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37" r:id="rId1"/>
    <p:sldMasterId id="2147483812" r:id="rId2"/>
    <p:sldMasterId id="2147483875" r:id="rId3"/>
  </p:sldMasterIdLst>
  <p:notesMasterIdLst>
    <p:notesMasterId r:id="rId57"/>
  </p:notesMasterIdLst>
  <p:sldIdLst>
    <p:sldId id="271" r:id="rId4"/>
    <p:sldId id="275" r:id="rId5"/>
    <p:sldId id="262" r:id="rId6"/>
    <p:sldId id="294" r:id="rId7"/>
    <p:sldId id="295" r:id="rId8"/>
    <p:sldId id="296" r:id="rId9"/>
    <p:sldId id="297" r:id="rId10"/>
    <p:sldId id="298" r:id="rId11"/>
    <p:sldId id="274" r:id="rId12"/>
    <p:sldId id="260" r:id="rId13"/>
    <p:sldId id="279" r:id="rId14"/>
    <p:sldId id="270" r:id="rId15"/>
    <p:sldId id="277" r:id="rId16"/>
    <p:sldId id="264" r:id="rId17"/>
    <p:sldId id="283" r:id="rId18"/>
    <p:sldId id="352" r:id="rId19"/>
    <p:sldId id="285" r:id="rId20"/>
    <p:sldId id="290" r:id="rId21"/>
    <p:sldId id="348" r:id="rId22"/>
    <p:sldId id="289" r:id="rId23"/>
    <p:sldId id="292" r:id="rId24"/>
    <p:sldId id="305" r:id="rId25"/>
    <p:sldId id="304" r:id="rId26"/>
    <p:sldId id="306" r:id="rId27"/>
    <p:sldId id="299" r:id="rId28"/>
    <p:sldId id="317" r:id="rId29"/>
    <p:sldId id="301" r:id="rId30"/>
    <p:sldId id="302" r:id="rId31"/>
    <p:sldId id="351" r:id="rId32"/>
    <p:sldId id="303" r:id="rId33"/>
    <p:sldId id="349" r:id="rId34"/>
    <p:sldId id="350" r:id="rId35"/>
    <p:sldId id="308" r:id="rId36"/>
    <p:sldId id="318" r:id="rId37"/>
    <p:sldId id="319" r:id="rId38"/>
    <p:sldId id="320" r:id="rId39"/>
    <p:sldId id="321" r:id="rId40"/>
    <p:sldId id="312" r:id="rId41"/>
    <p:sldId id="322" r:id="rId42"/>
    <p:sldId id="323" r:id="rId43"/>
    <p:sldId id="334" r:id="rId44"/>
    <p:sldId id="336" r:id="rId45"/>
    <p:sldId id="324" r:id="rId46"/>
    <p:sldId id="313" r:id="rId47"/>
    <p:sldId id="330" r:id="rId48"/>
    <p:sldId id="314" r:id="rId49"/>
    <p:sldId id="325" r:id="rId50"/>
    <p:sldId id="327" r:id="rId51"/>
    <p:sldId id="326" r:id="rId52"/>
    <p:sldId id="331" r:id="rId53"/>
    <p:sldId id="347" r:id="rId54"/>
    <p:sldId id="342" r:id="rId55"/>
    <p:sldId id="340" r:id="rId56"/>
  </p:sldIdLst>
  <p:sldSz cx="12192000" cy="6858000"/>
  <p:notesSz cx="6858000" cy="9144000"/>
  <p:embeddedFontLst>
    <p:embeddedFont>
      <p:font typeface="#9Slide02 Noi dung dai" panose="020B0604020202020204" pitchFamily="34" charset="0"/>
      <p:regular r:id="rId58"/>
    </p:embeddedFont>
    <p:embeddedFont>
      <p:font typeface="#9Slide02 Tieu de dai" panose="020B0704020202020204" pitchFamily="34" charset="0"/>
      <p:bold r:id="rId59"/>
    </p:embeddedFont>
    <p:embeddedFont>
      <p:font typeface="#9Slide03 IcielPanton Black" panose="00000A00000000000000" charset="0"/>
      <p:bold r:id="rId60"/>
    </p:embeddedFont>
    <p:embeddedFont>
      <p:font typeface="#9Slide03 Roboto" panose="02000000000000000000" pitchFamily="2" charset="0"/>
      <p:regular r:id="rId61"/>
    </p:embeddedFont>
    <p:embeddedFont>
      <p:font typeface="#9Slide03 Roboto Medium" panose="02000000000000000000" charset="0"/>
      <p:regular r:id="rId62"/>
    </p:embeddedFont>
    <p:embeddedFont>
      <p:font typeface="#9Slide03 SFU DIN Mittelschrift" pitchFamily="2" charset="77"/>
      <p:regular r:id="rId63"/>
    </p:embeddedFont>
    <p:embeddedFont>
      <p:font typeface="#9Slide03 SFU DIN Mittelschriftư" pitchFamily="2" charset="77"/>
      <p:regular r:id="rId64"/>
    </p:embeddedFont>
    <p:embeddedFont>
      <p:font typeface="#9Slide05 Braxton Regular" panose="03060000000000000000" pitchFamily="66" charset="77"/>
      <p:regular r:id="rId65"/>
    </p:embeddedFont>
    <p:embeddedFont>
      <p:font typeface="#9Slide05 Great Vibes" panose="02000507080000020002" pitchFamily="2" charset="77"/>
      <p:regular r:id="rId66"/>
    </p:embeddedFont>
    <p:embeddedFont>
      <p:font typeface="#9Slide05 Israquella" pitchFamily="2" charset="77"/>
      <p:regular r:id="rId67"/>
    </p:embeddedFont>
    <p:embeddedFont>
      <p:font typeface="Abril Fatface" panose="02000503000000020003" pitchFamily="2" charset="77"/>
      <p:regular r:id="rId68"/>
    </p:embeddedFont>
    <p:embeddedFont>
      <p:font typeface="Comfortaa" panose="020B0604020202020204" pitchFamily="34" charset="0"/>
      <p:regular r:id="rId69"/>
      <p:bold r:id="rId70"/>
    </p:embeddedFont>
    <p:embeddedFont>
      <p:font typeface="Fredoka One" panose="02000000000000000000" pitchFamily="2" charset="77"/>
      <p:regular r:id="rId71"/>
    </p:embeddedFont>
    <p:embeddedFont>
      <p:font typeface="Jura Medium" panose="020B0604020202020204" pitchFamily="34" charset="0"/>
      <p:regular r:id="rId72"/>
      <p:bold r:id="rId73"/>
    </p:embeddedFont>
    <p:embeddedFont>
      <p:font typeface="PT Sans" panose="020B0503020203020204" pitchFamily="34" charset="77"/>
      <p:regular r:id="rId74"/>
      <p:bold r:id="rId75"/>
      <p:italic r:id="rId76"/>
      <p:boldItalic r:id="rId77"/>
    </p:embeddedFont>
    <p:embeddedFont>
      <p:font typeface="Raleway" pitchFamily="2" charset="77"/>
      <p:regular r:id="rId78"/>
      <p:bold r:id="rId79"/>
      <p:italic r:id="rId80"/>
      <p:boldItalic r:id="rId81"/>
    </p:embeddedFont>
    <p:embeddedFont>
      <p:font typeface="Roboto" panose="02000000000000000000" pitchFamily="2" charset="0"/>
      <p:regular r:id="rId82"/>
      <p:bold r:id="rId83"/>
      <p:italic r:id="rId84"/>
      <p:boldItalic r:id="rId8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854"/>
    <a:srgbClr val="B2C654"/>
    <a:srgbClr val="67C787"/>
    <a:srgbClr val="08699F"/>
    <a:srgbClr val="9CB1CE"/>
    <a:srgbClr val="61CAE2"/>
    <a:srgbClr val="11B5F1"/>
    <a:srgbClr val="3DA660"/>
    <a:srgbClr val="30BC6C"/>
    <a:srgbClr val="64D7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41" autoAdjust="0"/>
    <p:restoredTop sz="94367" autoAdjust="0"/>
  </p:normalViewPr>
  <p:slideViewPr>
    <p:cSldViewPr snapToGrid="0">
      <p:cViewPr varScale="1">
        <p:scale>
          <a:sx n="101" d="100"/>
          <a:sy n="101" d="100"/>
        </p:scale>
        <p:origin x="600" y="184"/>
      </p:cViewPr>
      <p:guideLst/>
    </p:cSldViewPr>
  </p:slideViewPr>
  <p:notesTextViewPr>
    <p:cViewPr>
      <p:scale>
        <a:sx n="1" d="1"/>
        <a:sy n="1" d="1"/>
      </p:scale>
      <p:origin x="0" y="0"/>
    </p:cViewPr>
  </p:notesTextViewPr>
  <p:sorterViewPr>
    <p:cViewPr>
      <p:scale>
        <a:sx n="1" d="1"/>
        <a:sy n="1" d="1"/>
      </p:scale>
      <p:origin x="0" y="-419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6.fntdata"/><Relationship Id="rId68" Type="http://schemas.openxmlformats.org/officeDocument/2006/relationships/font" Target="fonts/font11.fntdata"/><Relationship Id="rId84" Type="http://schemas.openxmlformats.org/officeDocument/2006/relationships/font" Target="fonts/font27.fntdata"/><Relationship Id="rId89" Type="http://schemas.openxmlformats.org/officeDocument/2006/relationships/tableStyles" Target="tableStyle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font" Target="fonts/font1.fntdata"/><Relationship Id="rId74" Type="http://schemas.openxmlformats.org/officeDocument/2006/relationships/font" Target="fonts/font17.fntdata"/><Relationship Id="rId79" Type="http://schemas.openxmlformats.org/officeDocument/2006/relationships/font" Target="fonts/font22.fntdata"/><Relationship Id="rId5" Type="http://schemas.openxmlformats.org/officeDocument/2006/relationships/slide" Target="slides/slide2.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font" Target="fonts/font20.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5.fntdata"/><Relationship Id="rId80" Type="http://schemas.openxmlformats.org/officeDocument/2006/relationships/font" Target="fonts/font23.fntdata"/><Relationship Id="rId85" Type="http://schemas.openxmlformats.org/officeDocument/2006/relationships/font" Target="fonts/font28.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83" Type="http://schemas.openxmlformats.org/officeDocument/2006/relationships/font" Target="fonts/font26.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font" Target="fonts/font21.fntdata"/><Relationship Id="rId81" Type="http://schemas.openxmlformats.org/officeDocument/2006/relationships/font" Target="fonts/font24.fntdata"/><Relationship Id="rId86"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9.fntdata"/><Relationship Id="rId7" Type="http://schemas.openxmlformats.org/officeDocument/2006/relationships/slide" Target="slides/slide4.xml"/><Relationship Id="rId71" Type="http://schemas.openxmlformats.org/officeDocument/2006/relationships/font" Target="fonts/font14.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9.fntdata"/><Relationship Id="rId87" Type="http://schemas.openxmlformats.org/officeDocument/2006/relationships/viewProps" Target="viewProps.xml"/><Relationship Id="rId61" Type="http://schemas.openxmlformats.org/officeDocument/2006/relationships/font" Target="fonts/font4.fntdata"/><Relationship Id="rId82" Type="http://schemas.openxmlformats.org/officeDocument/2006/relationships/font" Target="fonts/font25.fntdata"/><Relationship Id="rId19" Type="http://schemas.openxmlformats.org/officeDocument/2006/relationships/slide" Target="slides/slide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758967-1A96-45B1-BD76-687204CBA117}" type="datetimeFigureOut">
              <a:rPr lang="en-US" smtClean="0"/>
              <a:t>1/24/24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BBC510-2228-424B-A740-57B962AD100D}" type="slidenum">
              <a:rPr lang="en-US" smtClean="0"/>
              <a:t>‹#›</a:t>
            </a:fld>
            <a:endParaRPr lang="en-US"/>
          </a:p>
        </p:txBody>
      </p:sp>
    </p:spTree>
    <p:extLst>
      <p:ext uri="{BB962C8B-B14F-4D97-AF65-F5344CB8AC3E}">
        <p14:creationId xmlns:p14="http://schemas.microsoft.com/office/powerpoint/2010/main" val="2328700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8"/>
        <p:cNvGrpSpPr/>
        <p:nvPr/>
      </p:nvGrpSpPr>
      <p:grpSpPr>
        <a:xfrm>
          <a:off x="0" y="0"/>
          <a:ext cx="0" cy="0"/>
          <a:chOff x="0" y="0"/>
          <a:chExt cx="0" cy="0"/>
        </a:xfrm>
      </p:grpSpPr>
      <p:sp>
        <p:nvSpPr>
          <p:cNvPr id="1579" name="Google Shape;1579;g11a88c31efb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0" name="Google Shape;1580;g11a88c31efb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6690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6"/>
        <p:cNvGrpSpPr/>
        <p:nvPr/>
      </p:nvGrpSpPr>
      <p:grpSpPr>
        <a:xfrm>
          <a:off x="0" y="0"/>
          <a:ext cx="0" cy="0"/>
          <a:chOff x="0" y="0"/>
          <a:chExt cx="0" cy="0"/>
        </a:xfrm>
      </p:grpSpPr>
      <p:sp>
        <p:nvSpPr>
          <p:cNvPr id="1707" name="Google Shape;1707;g12080571995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8" name="Google Shape;1708;g12080571995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0497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6"/>
        <p:cNvGrpSpPr/>
        <p:nvPr/>
      </p:nvGrpSpPr>
      <p:grpSpPr>
        <a:xfrm>
          <a:off x="0" y="0"/>
          <a:ext cx="0" cy="0"/>
          <a:chOff x="0" y="0"/>
          <a:chExt cx="0" cy="0"/>
        </a:xfrm>
      </p:grpSpPr>
      <p:sp>
        <p:nvSpPr>
          <p:cNvPr id="1617" name="Google Shape;1617;g11f29868e50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8" name="Google Shape;1618;g11f29868e50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3559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2"/>
        <p:cNvGrpSpPr/>
        <p:nvPr/>
      </p:nvGrpSpPr>
      <p:grpSpPr>
        <a:xfrm>
          <a:off x="0" y="0"/>
          <a:ext cx="0" cy="0"/>
          <a:chOff x="0" y="0"/>
          <a:chExt cx="0" cy="0"/>
        </a:xfrm>
      </p:grpSpPr>
      <p:sp>
        <p:nvSpPr>
          <p:cNvPr id="2243" name="Google Shape;2243;g12080571995_4_4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4" name="Google Shape;2244;g12080571995_4_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5461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2"/>
        <p:cNvGrpSpPr/>
        <p:nvPr/>
      </p:nvGrpSpPr>
      <p:grpSpPr>
        <a:xfrm>
          <a:off x="0" y="0"/>
          <a:ext cx="0" cy="0"/>
          <a:chOff x="0" y="0"/>
          <a:chExt cx="0" cy="0"/>
        </a:xfrm>
      </p:grpSpPr>
      <p:sp>
        <p:nvSpPr>
          <p:cNvPr id="2243" name="Google Shape;2243;g12080571995_4_4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4" name="Google Shape;2244;g12080571995_4_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9340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6"/>
        <p:cNvGrpSpPr/>
        <p:nvPr/>
      </p:nvGrpSpPr>
      <p:grpSpPr>
        <a:xfrm>
          <a:off x="0" y="0"/>
          <a:ext cx="0" cy="0"/>
          <a:chOff x="0" y="0"/>
          <a:chExt cx="0" cy="0"/>
        </a:xfrm>
      </p:grpSpPr>
      <p:sp>
        <p:nvSpPr>
          <p:cNvPr id="1617" name="Google Shape;1617;g11f29868e50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8" name="Google Shape;1618;g11f29868e50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8530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5"/>
        <p:cNvGrpSpPr/>
        <p:nvPr/>
      </p:nvGrpSpPr>
      <p:grpSpPr>
        <a:xfrm>
          <a:off x="0" y="0"/>
          <a:ext cx="0" cy="0"/>
          <a:chOff x="0" y="0"/>
          <a:chExt cx="0" cy="0"/>
        </a:xfrm>
      </p:grpSpPr>
      <p:sp>
        <p:nvSpPr>
          <p:cNvPr id="1956" name="Google Shape;1956;g12080571995_3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7" name="Google Shape;1957;g12080571995_3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8768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
        <p:cNvGrpSpPr/>
        <p:nvPr/>
      </p:nvGrpSpPr>
      <p:grpSpPr>
        <a:xfrm>
          <a:off x="0" y="0"/>
          <a:ext cx="0" cy="0"/>
          <a:chOff x="0" y="0"/>
          <a:chExt cx="0" cy="0"/>
        </a:xfrm>
      </p:grpSpPr>
      <p:sp>
        <p:nvSpPr>
          <p:cNvPr id="1645" name="Google Shape;1645;g12080571995_9_1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6" name="Google Shape;1646;g12080571995_9_1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0936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6"/>
        <p:cNvGrpSpPr/>
        <p:nvPr/>
      </p:nvGrpSpPr>
      <p:grpSpPr>
        <a:xfrm>
          <a:off x="0" y="0"/>
          <a:ext cx="0" cy="0"/>
          <a:chOff x="0" y="0"/>
          <a:chExt cx="0" cy="0"/>
        </a:xfrm>
      </p:grpSpPr>
      <p:sp>
        <p:nvSpPr>
          <p:cNvPr id="1617" name="Google Shape;1617;g11f29868e50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8" name="Google Shape;1618;g11f29868e50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0760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4"/>
        <p:cNvGrpSpPr/>
        <p:nvPr/>
      </p:nvGrpSpPr>
      <p:grpSpPr>
        <a:xfrm>
          <a:off x="0" y="0"/>
          <a:ext cx="0" cy="0"/>
          <a:chOff x="0" y="0"/>
          <a:chExt cx="0" cy="0"/>
        </a:xfrm>
      </p:grpSpPr>
      <p:sp>
        <p:nvSpPr>
          <p:cNvPr id="3625" name="Google Shape;3625;g12080571995_7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6" name="Google Shape;3626;g12080571995_7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2987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8"/>
        <p:cNvGrpSpPr/>
        <p:nvPr/>
      </p:nvGrpSpPr>
      <p:grpSpPr>
        <a:xfrm>
          <a:off x="0" y="0"/>
          <a:ext cx="0" cy="0"/>
          <a:chOff x="0" y="0"/>
          <a:chExt cx="0" cy="0"/>
        </a:xfrm>
      </p:grpSpPr>
      <p:sp>
        <p:nvSpPr>
          <p:cNvPr id="1579" name="Google Shape;1579;g11a88c31efb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0" name="Google Shape;1580;g11a88c31efb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876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8"/>
        <p:cNvGrpSpPr/>
        <p:nvPr/>
      </p:nvGrpSpPr>
      <p:grpSpPr>
        <a:xfrm>
          <a:off x="0" y="0"/>
          <a:ext cx="0" cy="0"/>
          <a:chOff x="0" y="0"/>
          <a:chExt cx="0" cy="0"/>
        </a:xfrm>
      </p:grpSpPr>
      <p:sp>
        <p:nvSpPr>
          <p:cNvPr id="1579" name="Google Shape;1579;g11a88c31efb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0" name="Google Shape;1580;g11a88c31efb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2965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8"/>
        <p:cNvGrpSpPr/>
        <p:nvPr/>
      </p:nvGrpSpPr>
      <p:grpSpPr>
        <a:xfrm>
          <a:off x="0" y="0"/>
          <a:ext cx="0" cy="0"/>
          <a:chOff x="0" y="0"/>
          <a:chExt cx="0" cy="0"/>
        </a:xfrm>
      </p:grpSpPr>
      <p:sp>
        <p:nvSpPr>
          <p:cNvPr id="1579" name="Google Shape;1579;g11a88c31efb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0" name="Google Shape;1580;g11a88c31efb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4011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8"/>
        <p:cNvGrpSpPr/>
        <p:nvPr/>
      </p:nvGrpSpPr>
      <p:grpSpPr>
        <a:xfrm>
          <a:off x="0" y="0"/>
          <a:ext cx="0" cy="0"/>
          <a:chOff x="0" y="0"/>
          <a:chExt cx="0" cy="0"/>
        </a:xfrm>
      </p:grpSpPr>
      <p:sp>
        <p:nvSpPr>
          <p:cNvPr id="1579" name="Google Shape;1579;g11a88c31efb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0" name="Google Shape;1580;g11a88c31efb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1439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8"/>
        <p:cNvGrpSpPr/>
        <p:nvPr/>
      </p:nvGrpSpPr>
      <p:grpSpPr>
        <a:xfrm>
          <a:off x="0" y="0"/>
          <a:ext cx="0" cy="0"/>
          <a:chOff x="0" y="0"/>
          <a:chExt cx="0" cy="0"/>
        </a:xfrm>
      </p:grpSpPr>
      <p:sp>
        <p:nvSpPr>
          <p:cNvPr id="1579" name="Google Shape;1579;g11a88c31efb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0" name="Google Shape;1580;g11a88c31efb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924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8"/>
        <p:cNvGrpSpPr/>
        <p:nvPr/>
      </p:nvGrpSpPr>
      <p:grpSpPr>
        <a:xfrm>
          <a:off x="0" y="0"/>
          <a:ext cx="0" cy="0"/>
          <a:chOff x="0" y="0"/>
          <a:chExt cx="0" cy="0"/>
        </a:xfrm>
      </p:grpSpPr>
      <p:sp>
        <p:nvSpPr>
          <p:cNvPr id="1579" name="Google Shape;1579;g11a88c31efb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0" name="Google Shape;1580;g11a88c31efb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4791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9"/>
        <p:cNvGrpSpPr/>
        <p:nvPr/>
      </p:nvGrpSpPr>
      <p:grpSpPr>
        <a:xfrm>
          <a:off x="0" y="0"/>
          <a:ext cx="0" cy="0"/>
          <a:chOff x="0" y="0"/>
          <a:chExt cx="0" cy="0"/>
        </a:xfrm>
      </p:grpSpPr>
      <p:sp>
        <p:nvSpPr>
          <p:cNvPr id="1740" name="Google Shape;1740;g12080571995_9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1" name="Google Shape;1741;g12080571995_9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2444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4"/>
        <p:cNvGrpSpPr/>
        <p:nvPr/>
      </p:nvGrpSpPr>
      <p:grpSpPr>
        <a:xfrm>
          <a:off x="0" y="0"/>
          <a:ext cx="0" cy="0"/>
          <a:chOff x="0" y="0"/>
          <a:chExt cx="0" cy="0"/>
        </a:xfrm>
      </p:grpSpPr>
      <p:sp>
        <p:nvSpPr>
          <p:cNvPr id="3625" name="Google Shape;3625;g12080571995_7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6" name="Google Shape;3626;g12080571995_7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6728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4233900" y="4547284"/>
            <a:ext cx="3724400" cy="7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267">
                <a:latin typeface="Comfortaa"/>
                <a:ea typeface="Comfortaa"/>
                <a:cs typeface="Comfortaa"/>
                <a:sym typeface="Comforta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0" name="Google Shape;10;p2"/>
          <p:cNvSpPr txBox="1">
            <a:spLocks noGrp="1"/>
          </p:cNvSpPr>
          <p:nvPr>
            <p:ph type="title"/>
          </p:nvPr>
        </p:nvSpPr>
        <p:spPr>
          <a:xfrm>
            <a:off x="2795500" y="1485117"/>
            <a:ext cx="6601200" cy="1838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400"/>
              <a:buNone/>
              <a:defRPr sz="5867"/>
            </a:lvl1pPr>
            <a:lvl2pPr lvl="1" algn="ctr" rtl="0">
              <a:spcBef>
                <a:spcPts val="0"/>
              </a:spcBef>
              <a:spcAft>
                <a:spcPts val="0"/>
              </a:spcAft>
              <a:buClr>
                <a:schemeClr val="lt1"/>
              </a:buClr>
              <a:buSzPts val="4400"/>
              <a:buFont typeface="Fredoka One"/>
              <a:buNone/>
              <a:defRPr sz="5867">
                <a:solidFill>
                  <a:schemeClr val="lt1"/>
                </a:solidFill>
                <a:latin typeface="Fredoka One"/>
                <a:ea typeface="Fredoka One"/>
                <a:cs typeface="Fredoka One"/>
                <a:sym typeface="Fredoka One"/>
              </a:defRPr>
            </a:lvl2pPr>
            <a:lvl3pPr lvl="2" algn="ctr" rtl="0">
              <a:spcBef>
                <a:spcPts val="0"/>
              </a:spcBef>
              <a:spcAft>
                <a:spcPts val="0"/>
              </a:spcAft>
              <a:buClr>
                <a:schemeClr val="lt1"/>
              </a:buClr>
              <a:buSzPts val="4400"/>
              <a:buFont typeface="Fredoka One"/>
              <a:buNone/>
              <a:defRPr sz="5867">
                <a:solidFill>
                  <a:schemeClr val="lt1"/>
                </a:solidFill>
                <a:latin typeface="Fredoka One"/>
                <a:ea typeface="Fredoka One"/>
                <a:cs typeface="Fredoka One"/>
                <a:sym typeface="Fredoka One"/>
              </a:defRPr>
            </a:lvl3pPr>
            <a:lvl4pPr lvl="3" algn="ctr" rtl="0">
              <a:spcBef>
                <a:spcPts val="0"/>
              </a:spcBef>
              <a:spcAft>
                <a:spcPts val="0"/>
              </a:spcAft>
              <a:buClr>
                <a:schemeClr val="lt1"/>
              </a:buClr>
              <a:buSzPts val="4400"/>
              <a:buFont typeface="Fredoka One"/>
              <a:buNone/>
              <a:defRPr sz="5867">
                <a:solidFill>
                  <a:schemeClr val="lt1"/>
                </a:solidFill>
                <a:latin typeface="Fredoka One"/>
                <a:ea typeface="Fredoka One"/>
                <a:cs typeface="Fredoka One"/>
                <a:sym typeface="Fredoka One"/>
              </a:defRPr>
            </a:lvl4pPr>
            <a:lvl5pPr lvl="4" algn="ctr" rtl="0">
              <a:spcBef>
                <a:spcPts val="0"/>
              </a:spcBef>
              <a:spcAft>
                <a:spcPts val="0"/>
              </a:spcAft>
              <a:buClr>
                <a:schemeClr val="lt1"/>
              </a:buClr>
              <a:buSzPts val="4400"/>
              <a:buFont typeface="Fredoka One"/>
              <a:buNone/>
              <a:defRPr sz="5867">
                <a:solidFill>
                  <a:schemeClr val="lt1"/>
                </a:solidFill>
                <a:latin typeface="Fredoka One"/>
                <a:ea typeface="Fredoka One"/>
                <a:cs typeface="Fredoka One"/>
                <a:sym typeface="Fredoka One"/>
              </a:defRPr>
            </a:lvl5pPr>
            <a:lvl6pPr lvl="5" algn="ctr" rtl="0">
              <a:spcBef>
                <a:spcPts val="0"/>
              </a:spcBef>
              <a:spcAft>
                <a:spcPts val="0"/>
              </a:spcAft>
              <a:buClr>
                <a:schemeClr val="lt1"/>
              </a:buClr>
              <a:buSzPts val="4400"/>
              <a:buFont typeface="Fredoka One"/>
              <a:buNone/>
              <a:defRPr sz="5867">
                <a:solidFill>
                  <a:schemeClr val="lt1"/>
                </a:solidFill>
                <a:latin typeface="Fredoka One"/>
                <a:ea typeface="Fredoka One"/>
                <a:cs typeface="Fredoka One"/>
                <a:sym typeface="Fredoka One"/>
              </a:defRPr>
            </a:lvl6pPr>
            <a:lvl7pPr lvl="6" algn="ctr" rtl="0">
              <a:spcBef>
                <a:spcPts val="0"/>
              </a:spcBef>
              <a:spcAft>
                <a:spcPts val="0"/>
              </a:spcAft>
              <a:buClr>
                <a:schemeClr val="lt1"/>
              </a:buClr>
              <a:buSzPts val="4400"/>
              <a:buFont typeface="Fredoka One"/>
              <a:buNone/>
              <a:defRPr sz="5867">
                <a:solidFill>
                  <a:schemeClr val="lt1"/>
                </a:solidFill>
                <a:latin typeface="Fredoka One"/>
                <a:ea typeface="Fredoka One"/>
                <a:cs typeface="Fredoka One"/>
                <a:sym typeface="Fredoka One"/>
              </a:defRPr>
            </a:lvl7pPr>
            <a:lvl8pPr lvl="7" algn="ctr" rtl="0">
              <a:spcBef>
                <a:spcPts val="0"/>
              </a:spcBef>
              <a:spcAft>
                <a:spcPts val="0"/>
              </a:spcAft>
              <a:buClr>
                <a:schemeClr val="lt1"/>
              </a:buClr>
              <a:buSzPts val="4400"/>
              <a:buFont typeface="Fredoka One"/>
              <a:buNone/>
              <a:defRPr sz="5867">
                <a:solidFill>
                  <a:schemeClr val="lt1"/>
                </a:solidFill>
                <a:latin typeface="Fredoka One"/>
                <a:ea typeface="Fredoka One"/>
                <a:cs typeface="Fredoka One"/>
                <a:sym typeface="Fredoka One"/>
              </a:defRPr>
            </a:lvl8pPr>
            <a:lvl9pPr lvl="8" algn="ctr" rtl="0">
              <a:spcBef>
                <a:spcPts val="0"/>
              </a:spcBef>
              <a:spcAft>
                <a:spcPts val="0"/>
              </a:spcAft>
              <a:buClr>
                <a:schemeClr val="lt1"/>
              </a:buClr>
              <a:buSzPts val="4400"/>
              <a:buFont typeface="Fredoka One"/>
              <a:buNone/>
              <a:defRPr sz="5867">
                <a:solidFill>
                  <a:schemeClr val="lt1"/>
                </a:solidFill>
                <a:latin typeface="Fredoka One"/>
                <a:ea typeface="Fredoka One"/>
                <a:cs typeface="Fredoka One"/>
                <a:sym typeface="Fredoka One"/>
              </a:defRPr>
            </a:lvl9pPr>
          </a:lstStyle>
          <a:p>
            <a:endParaRPr/>
          </a:p>
        </p:txBody>
      </p:sp>
      <p:sp>
        <p:nvSpPr>
          <p:cNvPr id="11" name="Google Shape;11;p2"/>
          <p:cNvSpPr txBox="1">
            <a:spLocks noGrp="1"/>
          </p:cNvSpPr>
          <p:nvPr>
            <p:ph type="subTitle" idx="2"/>
          </p:nvPr>
        </p:nvSpPr>
        <p:spPr>
          <a:xfrm>
            <a:off x="9558800" y="716000"/>
            <a:ext cx="1682400" cy="7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Fredoka One"/>
              <a:buNone/>
              <a:defRPr sz="2267">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SzPts val="1800"/>
              <a:buFont typeface="Fredoka One"/>
              <a:buNone/>
              <a:defRPr sz="2400">
                <a:latin typeface="Fredoka One"/>
                <a:ea typeface="Fredoka One"/>
                <a:cs typeface="Fredoka One"/>
                <a:sym typeface="Fredoka One"/>
              </a:defRPr>
            </a:lvl2pPr>
            <a:lvl3pPr lvl="2" algn="ctr" rtl="0">
              <a:lnSpc>
                <a:spcPct val="100000"/>
              </a:lnSpc>
              <a:spcBef>
                <a:spcPts val="0"/>
              </a:spcBef>
              <a:spcAft>
                <a:spcPts val="0"/>
              </a:spcAft>
              <a:buSzPts val="1800"/>
              <a:buFont typeface="Fredoka One"/>
              <a:buNone/>
              <a:defRPr sz="2400">
                <a:latin typeface="Fredoka One"/>
                <a:ea typeface="Fredoka One"/>
                <a:cs typeface="Fredoka One"/>
                <a:sym typeface="Fredoka One"/>
              </a:defRPr>
            </a:lvl3pPr>
            <a:lvl4pPr lvl="3" algn="ctr" rtl="0">
              <a:lnSpc>
                <a:spcPct val="100000"/>
              </a:lnSpc>
              <a:spcBef>
                <a:spcPts val="0"/>
              </a:spcBef>
              <a:spcAft>
                <a:spcPts val="0"/>
              </a:spcAft>
              <a:buSzPts val="1800"/>
              <a:buFont typeface="Fredoka One"/>
              <a:buNone/>
              <a:defRPr sz="2400">
                <a:latin typeface="Fredoka One"/>
                <a:ea typeface="Fredoka One"/>
                <a:cs typeface="Fredoka One"/>
                <a:sym typeface="Fredoka One"/>
              </a:defRPr>
            </a:lvl4pPr>
            <a:lvl5pPr lvl="4" algn="ctr" rtl="0">
              <a:lnSpc>
                <a:spcPct val="100000"/>
              </a:lnSpc>
              <a:spcBef>
                <a:spcPts val="0"/>
              </a:spcBef>
              <a:spcAft>
                <a:spcPts val="0"/>
              </a:spcAft>
              <a:buSzPts val="1800"/>
              <a:buFont typeface="Fredoka One"/>
              <a:buNone/>
              <a:defRPr sz="2400">
                <a:latin typeface="Fredoka One"/>
                <a:ea typeface="Fredoka One"/>
                <a:cs typeface="Fredoka One"/>
                <a:sym typeface="Fredoka One"/>
              </a:defRPr>
            </a:lvl5pPr>
            <a:lvl6pPr lvl="5" algn="ctr" rtl="0">
              <a:lnSpc>
                <a:spcPct val="100000"/>
              </a:lnSpc>
              <a:spcBef>
                <a:spcPts val="0"/>
              </a:spcBef>
              <a:spcAft>
                <a:spcPts val="0"/>
              </a:spcAft>
              <a:buSzPts val="1800"/>
              <a:buFont typeface="Fredoka One"/>
              <a:buNone/>
              <a:defRPr sz="2400">
                <a:latin typeface="Fredoka One"/>
                <a:ea typeface="Fredoka One"/>
                <a:cs typeface="Fredoka One"/>
                <a:sym typeface="Fredoka One"/>
              </a:defRPr>
            </a:lvl6pPr>
            <a:lvl7pPr lvl="6" algn="ctr" rtl="0">
              <a:lnSpc>
                <a:spcPct val="100000"/>
              </a:lnSpc>
              <a:spcBef>
                <a:spcPts val="0"/>
              </a:spcBef>
              <a:spcAft>
                <a:spcPts val="0"/>
              </a:spcAft>
              <a:buSzPts val="1800"/>
              <a:buFont typeface="Fredoka One"/>
              <a:buNone/>
              <a:defRPr sz="2400">
                <a:latin typeface="Fredoka One"/>
                <a:ea typeface="Fredoka One"/>
                <a:cs typeface="Fredoka One"/>
                <a:sym typeface="Fredoka One"/>
              </a:defRPr>
            </a:lvl7pPr>
            <a:lvl8pPr lvl="7" algn="ctr" rtl="0">
              <a:lnSpc>
                <a:spcPct val="100000"/>
              </a:lnSpc>
              <a:spcBef>
                <a:spcPts val="0"/>
              </a:spcBef>
              <a:spcAft>
                <a:spcPts val="0"/>
              </a:spcAft>
              <a:buSzPts val="1800"/>
              <a:buFont typeface="Fredoka One"/>
              <a:buNone/>
              <a:defRPr sz="2400">
                <a:latin typeface="Fredoka One"/>
                <a:ea typeface="Fredoka One"/>
                <a:cs typeface="Fredoka One"/>
                <a:sym typeface="Fredoka One"/>
              </a:defRPr>
            </a:lvl8pPr>
            <a:lvl9pPr lvl="8" algn="ctr" rtl="0">
              <a:lnSpc>
                <a:spcPct val="100000"/>
              </a:lnSpc>
              <a:spcBef>
                <a:spcPts val="0"/>
              </a:spcBef>
              <a:spcAft>
                <a:spcPts val="0"/>
              </a:spcAft>
              <a:buSzPts val="1800"/>
              <a:buFont typeface="Fredoka One"/>
              <a:buNone/>
              <a:defRPr sz="2400">
                <a:latin typeface="Fredoka One"/>
                <a:ea typeface="Fredoka One"/>
                <a:cs typeface="Fredoka One"/>
                <a:sym typeface="Fredoka One"/>
              </a:defRPr>
            </a:lvl9pPr>
          </a:lstStyle>
          <a:p>
            <a:endParaRPr/>
          </a:p>
        </p:txBody>
      </p:sp>
      <p:grpSp>
        <p:nvGrpSpPr>
          <p:cNvPr id="12" name="Google Shape;12;p2"/>
          <p:cNvGrpSpPr/>
          <p:nvPr/>
        </p:nvGrpSpPr>
        <p:grpSpPr>
          <a:xfrm>
            <a:off x="-490233" y="4119667"/>
            <a:ext cx="13592000" cy="4671100"/>
            <a:chOff x="-367675" y="3089750"/>
            <a:chExt cx="10194000" cy="3503325"/>
          </a:xfrm>
        </p:grpSpPr>
        <p:sp>
          <p:nvSpPr>
            <p:cNvPr id="13" name="Google Shape;13;p2"/>
            <p:cNvSpPr/>
            <p:nvPr/>
          </p:nvSpPr>
          <p:spPr>
            <a:xfrm>
              <a:off x="1243225" y="5069125"/>
              <a:ext cx="208650" cy="145100"/>
            </a:xfrm>
            <a:custGeom>
              <a:avLst/>
              <a:gdLst/>
              <a:ahLst/>
              <a:cxnLst/>
              <a:rect l="l" t="t" r="r" b="b"/>
              <a:pathLst>
                <a:path w="8346" h="5804" extrusionOk="0">
                  <a:moveTo>
                    <a:pt x="7080" y="0"/>
                  </a:moveTo>
                  <a:cubicBezTo>
                    <a:pt x="6116" y="0"/>
                    <a:pt x="4657" y="1791"/>
                    <a:pt x="4657" y="1791"/>
                  </a:cubicBezTo>
                  <a:cubicBezTo>
                    <a:pt x="1" y="3695"/>
                    <a:pt x="7332" y="5804"/>
                    <a:pt x="7332" y="5804"/>
                  </a:cubicBezTo>
                  <a:cubicBezTo>
                    <a:pt x="8345" y="1244"/>
                    <a:pt x="7885" y="0"/>
                    <a:pt x="70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314400" y="4723400"/>
              <a:ext cx="144500" cy="100525"/>
            </a:xfrm>
            <a:custGeom>
              <a:avLst/>
              <a:gdLst/>
              <a:ahLst/>
              <a:cxnLst/>
              <a:rect l="l" t="t" r="r" b="b"/>
              <a:pathLst>
                <a:path w="5780" h="4021" extrusionOk="0">
                  <a:moveTo>
                    <a:pt x="4903" y="1"/>
                  </a:moveTo>
                  <a:cubicBezTo>
                    <a:pt x="4235" y="1"/>
                    <a:pt x="3225" y="1241"/>
                    <a:pt x="3225" y="1241"/>
                  </a:cubicBezTo>
                  <a:cubicBezTo>
                    <a:pt x="0" y="2560"/>
                    <a:pt x="5078" y="4020"/>
                    <a:pt x="5078" y="4020"/>
                  </a:cubicBezTo>
                  <a:cubicBezTo>
                    <a:pt x="5779" y="862"/>
                    <a:pt x="5460" y="1"/>
                    <a:pt x="49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409138" y="4361375"/>
              <a:ext cx="338100" cy="2231325"/>
            </a:xfrm>
            <a:custGeom>
              <a:avLst/>
              <a:gdLst/>
              <a:ahLst/>
              <a:cxnLst/>
              <a:rect l="l" t="t" r="r" b="b"/>
              <a:pathLst>
                <a:path w="13524" h="89253" extrusionOk="0">
                  <a:moveTo>
                    <a:pt x="1329" y="1"/>
                  </a:moveTo>
                  <a:cubicBezTo>
                    <a:pt x="974" y="1"/>
                    <a:pt x="740" y="549"/>
                    <a:pt x="1121" y="790"/>
                  </a:cubicBezTo>
                  <a:cubicBezTo>
                    <a:pt x="6245" y="4023"/>
                    <a:pt x="10880" y="8870"/>
                    <a:pt x="9145" y="15386"/>
                  </a:cubicBezTo>
                  <a:cubicBezTo>
                    <a:pt x="7841" y="20282"/>
                    <a:pt x="2460" y="22722"/>
                    <a:pt x="1976" y="27949"/>
                  </a:cubicBezTo>
                  <a:cubicBezTo>
                    <a:pt x="1612" y="31902"/>
                    <a:pt x="5063" y="34959"/>
                    <a:pt x="7458" y="37549"/>
                  </a:cubicBezTo>
                  <a:cubicBezTo>
                    <a:pt x="11912" y="42362"/>
                    <a:pt x="10510" y="47624"/>
                    <a:pt x="6317" y="51884"/>
                  </a:cubicBezTo>
                  <a:cubicBezTo>
                    <a:pt x="3932" y="54305"/>
                    <a:pt x="997" y="56961"/>
                    <a:pt x="538" y="60551"/>
                  </a:cubicBezTo>
                  <a:cubicBezTo>
                    <a:pt x="0" y="64750"/>
                    <a:pt x="2606" y="67616"/>
                    <a:pt x="5182" y="70604"/>
                  </a:cubicBezTo>
                  <a:cubicBezTo>
                    <a:pt x="8079" y="73963"/>
                    <a:pt x="10880" y="78024"/>
                    <a:pt x="7501" y="82167"/>
                  </a:cubicBezTo>
                  <a:cubicBezTo>
                    <a:pt x="6622" y="83246"/>
                    <a:pt x="5878" y="84409"/>
                    <a:pt x="5188" y="85617"/>
                  </a:cubicBezTo>
                  <a:cubicBezTo>
                    <a:pt x="4607" y="86638"/>
                    <a:pt x="4005" y="87843"/>
                    <a:pt x="3646" y="89088"/>
                  </a:cubicBezTo>
                  <a:cubicBezTo>
                    <a:pt x="3869" y="89145"/>
                    <a:pt x="4093" y="89198"/>
                    <a:pt x="4317" y="89252"/>
                  </a:cubicBezTo>
                  <a:cubicBezTo>
                    <a:pt x="5139" y="86546"/>
                    <a:pt x="7640" y="83853"/>
                    <a:pt x="8847" y="81828"/>
                  </a:cubicBezTo>
                  <a:cubicBezTo>
                    <a:pt x="11043" y="78143"/>
                    <a:pt x="9502" y="74577"/>
                    <a:pt x="6978" y="71466"/>
                  </a:cubicBezTo>
                  <a:cubicBezTo>
                    <a:pt x="5308" y="69409"/>
                    <a:pt x="3434" y="67509"/>
                    <a:pt x="2106" y="65199"/>
                  </a:cubicBezTo>
                  <a:cubicBezTo>
                    <a:pt x="251" y="61967"/>
                    <a:pt x="1722" y="58365"/>
                    <a:pt x="3828" y="55698"/>
                  </a:cubicBezTo>
                  <a:cubicBezTo>
                    <a:pt x="6161" y="52740"/>
                    <a:pt x="9314" y="50697"/>
                    <a:pt x="10724" y="47071"/>
                  </a:cubicBezTo>
                  <a:cubicBezTo>
                    <a:pt x="12025" y="43728"/>
                    <a:pt x="10678" y="40187"/>
                    <a:pt x="8572" y="37558"/>
                  </a:cubicBezTo>
                  <a:cubicBezTo>
                    <a:pt x="7081" y="35695"/>
                    <a:pt x="5266" y="34202"/>
                    <a:pt x="3976" y="32164"/>
                  </a:cubicBezTo>
                  <a:cubicBezTo>
                    <a:pt x="1259" y="27873"/>
                    <a:pt x="3977" y="24245"/>
                    <a:pt x="6756" y="21009"/>
                  </a:cubicBezTo>
                  <a:cubicBezTo>
                    <a:pt x="13524" y="13130"/>
                    <a:pt x="9432" y="5046"/>
                    <a:pt x="1544" y="68"/>
                  </a:cubicBezTo>
                  <a:cubicBezTo>
                    <a:pt x="1470" y="21"/>
                    <a:pt x="1397" y="1"/>
                    <a:pt x="13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1338563" y="4388850"/>
              <a:ext cx="311975" cy="2204225"/>
            </a:xfrm>
            <a:custGeom>
              <a:avLst/>
              <a:gdLst/>
              <a:ahLst/>
              <a:cxnLst/>
              <a:rect l="l" t="t" r="r" b="b"/>
              <a:pathLst>
                <a:path w="12479" h="88169" extrusionOk="0">
                  <a:moveTo>
                    <a:pt x="1022" y="0"/>
                  </a:moveTo>
                  <a:cubicBezTo>
                    <a:pt x="696" y="0"/>
                    <a:pt x="477" y="539"/>
                    <a:pt x="822" y="807"/>
                  </a:cubicBezTo>
                  <a:cubicBezTo>
                    <a:pt x="9062" y="7172"/>
                    <a:pt x="3231" y="14821"/>
                    <a:pt x="893" y="22531"/>
                  </a:cubicBezTo>
                  <a:cubicBezTo>
                    <a:pt x="0" y="25479"/>
                    <a:pt x="19" y="28438"/>
                    <a:pt x="1263" y="31270"/>
                  </a:cubicBezTo>
                  <a:cubicBezTo>
                    <a:pt x="3285" y="35880"/>
                    <a:pt x="11017" y="38602"/>
                    <a:pt x="9457" y="44389"/>
                  </a:cubicBezTo>
                  <a:cubicBezTo>
                    <a:pt x="8832" y="46703"/>
                    <a:pt x="6502" y="48559"/>
                    <a:pt x="4973" y="50307"/>
                  </a:cubicBezTo>
                  <a:cubicBezTo>
                    <a:pt x="3580" y="51900"/>
                    <a:pt x="2214" y="53850"/>
                    <a:pt x="1487" y="55846"/>
                  </a:cubicBezTo>
                  <a:cubicBezTo>
                    <a:pt x="12" y="59904"/>
                    <a:pt x="1183" y="63348"/>
                    <a:pt x="3355" y="66912"/>
                  </a:cubicBezTo>
                  <a:cubicBezTo>
                    <a:pt x="6046" y="71330"/>
                    <a:pt x="12478" y="75295"/>
                    <a:pt x="9773" y="80999"/>
                  </a:cubicBezTo>
                  <a:cubicBezTo>
                    <a:pt x="8668" y="83330"/>
                    <a:pt x="7047" y="85526"/>
                    <a:pt x="6394" y="87973"/>
                  </a:cubicBezTo>
                  <a:cubicBezTo>
                    <a:pt x="6661" y="88041"/>
                    <a:pt x="6928" y="88102"/>
                    <a:pt x="7195" y="88169"/>
                  </a:cubicBezTo>
                  <a:cubicBezTo>
                    <a:pt x="8150" y="84803"/>
                    <a:pt x="11363" y="82190"/>
                    <a:pt x="11466" y="78597"/>
                  </a:cubicBezTo>
                  <a:cubicBezTo>
                    <a:pt x="11596" y="74058"/>
                    <a:pt x="7068" y="70822"/>
                    <a:pt x="4707" y="67449"/>
                  </a:cubicBezTo>
                  <a:cubicBezTo>
                    <a:pt x="2975" y="64970"/>
                    <a:pt x="1573" y="62236"/>
                    <a:pt x="1573" y="59151"/>
                  </a:cubicBezTo>
                  <a:cubicBezTo>
                    <a:pt x="1573" y="55872"/>
                    <a:pt x="4077" y="52596"/>
                    <a:pt x="6111" y="50272"/>
                  </a:cubicBezTo>
                  <a:cubicBezTo>
                    <a:pt x="8203" y="47882"/>
                    <a:pt x="11809" y="44633"/>
                    <a:pt x="10250" y="41027"/>
                  </a:cubicBezTo>
                  <a:cubicBezTo>
                    <a:pt x="8285" y="36480"/>
                    <a:pt x="3212" y="34418"/>
                    <a:pt x="1513" y="29655"/>
                  </a:cubicBezTo>
                  <a:cubicBezTo>
                    <a:pt x="88" y="25662"/>
                    <a:pt x="2102" y="21246"/>
                    <a:pt x="3632" y="17604"/>
                  </a:cubicBezTo>
                  <a:cubicBezTo>
                    <a:pt x="6458" y="10875"/>
                    <a:pt x="7664" y="5042"/>
                    <a:pt x="1244" y="85"/>
                  </a:cubicBezTo>
                  <a:cubicBezTo>
                    <a:pt x="1168" y="26"/>
                    <a:pt x="1092" y="0"/>
                    <a:pt x="10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 name="Google Shape;17;p2"/>
            <p:cNvGrpSpPr/>
            <p:nvPr/>
          </p:nvGrpSpPr>
          <p:grpSpPr>
            <a:xfrm>
              <a:off x="1338563" y="4361375"/>
              <a:ext cx="408675" cy="2231700"/>
              <a:chOff x="1356100" y="4423125"/>
              <a:chExt cx="408675" cy="2231700"/>
            </a:xfrm>
          </p:grpSpPr>
          <p:sp>
            <p:nvSpPr>
              <p:cNvPr id="18" name="Google Shape;18;p2"/>
              <p:cNvSpPr/>
              <p:nvPr/>
            </p:nvSpPr>
            <p:spPr>
              <a:xfrm>
                <a:off x="1426675" y="4423125"/>
                <a:ext cx="338100" cy="2231325"/>
              </a:xfrm>
              <a:custGeom>
                <a:avLst/>
                <a:gdLst/>
                <a:ahLst/>
                <a:cxnLst/>
                <a:rect l="l" t="t" r="r" b="b"/>
                <a:pathLst>
                  <a:path w="13524" h="89253" extrusionOk="0">
                    <a:moveTo>
                      <a:pt x="1329" y="1"/>
                    </a:moveTo>
                    <a:cubicBezTo>
                      <a:pt x="974" y="1"/>
                      <a:pt x="740" y="549"/>
                      <a:pt x="1121" y="790"/>
                    </a:cubicBezTo>
                    <a:cubicBezTo>
                      <a:pt x="6245" y="4023"/>
                      <a:pt x="10880" y="8870"/>
                      <a:pt x="9145" y="15386"/>
                    </a:cubicBezTo>
                    <a:cubicBezTo>
                      <a:pt x="7841" y="20282"/>
                      <a:pt x="2460" y="22722"/>
                      <a:pt x="1976" y="27949"/>
                    </a:cubicBezTo>
                    <a:cubicBezTo>
                      <a:pt x="1612" y="31902"/>
                      <a:pt x="5063" y="34959"/>
                      <a:pt x="7458" y="37549"/>
                    </a:cubicBezTo>
                    <a:cubicBezTo>
                      <a:pt x="11912" y="42362"/>
                      <a:pt x="10510" y="47624"/>
                      <a:pt x="6317" y="51884"/>
                    </a:cubicBezTo>
                    <a:cubicBezTo>
                      <a:pt x="3932" y="54305"/>
                      <a:pt x="997" y="56961"/>
                      <a:pt x="538" y="60551"/>
                    </a:cubicBezTo>
                    <a:cubicBezTo>
                      <a:pt x="0" y="64750"/>
                      <a:pt x="2606" y="67616"/>
                      <a:pt x="5182" y="70604"/>
                    </a:cubicBezTo>
                    <a:cubicBezTo>
                      <a:pt x="8079" y="73963"/>
                      <a:pt x="10880" y="78024"/>
                      <a:pt x="7501" y="82167"/>
                    </a:cubicBezTo>
                    <a:cubicBezTo>
                      <a:pt x="6622" y="83246"/>
                      <a:pt x="5878" y="84409"/>
                      <a:pt x="5188" y="85617"/>
                    </a:cubicBezTo>
                    <a:cubicBezTo>
                      <a:pt x="4607" y="86638"/>
                      <a:pt x="4005" y="87843"/>
                      <a:pt x="3646" y="89088"/>
                    </a:cubicBezTo>
                    <a:cubicBezTo>
                      <a:pt x="3869" y="89145"/>
                      <a:pt x="4093" y="89198"/>
                      <a:pt x="4317" y="89252"/>
                    </a:cubicBezTo>
                    <a:cubicBezTo>
                      <a:pt x="5139" y="86546"/>
                      <a:pt x="7640" y="83853"/>
                      <a:pt x="8847" y="81828"/>
                    </a:cubicBezTo>
                    <a:cubicBezTo>
                      <a:pt x="11043" y="78143"/>
                      <a:pt x="9502" y="74577"/>
                      <a:pt x="6978" y="71466"/>
                    </a:cubicBezTo>
                    <a:cubicBezTo>
                      <a:pt x="5308" y="69409"/>
                      <a:pt x="3434" y="67509"/>
                      <a:pt x="2106" y="65199"/>
                    </a:cubicBezTo>
                    <a:cubicBezTo>
                      <a:pt x="251" y="61967"/>
                      <a:pt x="1722" y="58365"/>
                      <a:pt x="3828" y="55698"/>
                    </a:cubicBezTo>
                    <a:cubicBezTo>
                      <a:pt x="6161" y="52740"/>
                      <a:pt x="9314" y="50697"/>
                      <a:pt x="10724" y="47071"/>
                    </a:cubicBezTo>
                    <a:cubicBezTo>
                      <a:pt x="12025" y="43728"/>
                      <a:pt x="10678" y="40187"/>
                      <a:pt x="8572" y="37558"/>
                    </a:cubicBezTo>
                    <a:cubicBezTo>
                      <a:pt x="7081" y="35695"/>
                      <a:pt x="5266" y="34202"/>
                      <a:pt x="3976" y="32164"/>
                    </a:cubicBezTo>
                    <a:cubicBezTo>
                      <a:pt x="1259" y="27873"/>
                      <a:pt x="3977" y="24245"/>
                      <a:pt x="6756" y="21009"/>
                    </a:cubicBezTo>
                    <a:cubicBezTo>
                      <a:pt x="13524" y="13130"/>
                      <a:pt x="9432" y="5046"/>
                      <a:pt x="1544" y="68"/>
                    </a:cubicBezTo>
                    <a:cubicBezTo>
                      <a:pt x="1470" y="21"/>
                      <a:pt x="1397" y="1"/>
                      <a:pt x="1329"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356100" y="4450600"/>
                <a:ext cx="311975" cy="2204225"/>
              </a:xfrm>
              <a:custGeom>
                <a:avLst/>
                <a:gdLst/>
                <a:ahLst/>
                <a:cxnLst/>
                <a:rect l="l" t="t" r="r" b="b"/>
                <a:pathLst>
                  <a:path w="12479" h="88169" extrusionOk="0">
                    <a:moveTo>
                      <a:pt x="1022" y="0"/>
                    </a:moveTo>
                    <a:cubicBezTo>
                      <a:pt x="696" y="0"/>
                      <a:pt x="477" y="539"/>
                      <a:pt x="822" y="807"/>
                    </a:cubicBezTo>
                    <a:cubicBezTo>
                      <a:pt x="9062" y="7172"/>
                      <a:pt x="3231" y="14821"/>
                      <a:pt x="893" y="22531"/>
                    </a:cubicBezTo>
                    <a:cubicBezTo>
                      <a:pt x="0" y="25479"/>
                      <a:pt x="19" y="28438"/>
                      <a:pt x="1263" y="31270"/>
                    </a:cubicBezTo>
                    <a:cubicBezTo>
                      <a:pt x="3285" y="35880"/>
                      <a:pt x="11017" y="38602"/>
                      <a:pt x="9457" y="44389"/>
                    </a:cubicBezTo>
                    <a:cubicBezTo>
                      <a:pt x="8832" y="46703"/>
                      <a:pt x="6502" y="48559"/>
                      <a:pt x="4973" y="50307"/>
                    </a:cubicBezTo>
                    <a:cubicBezTo>
                      <a:pt x="3580" y="51900"/>
                      <a:pt x="2214" y="53850"/>
                      <a:pt x="1487" y="55846"/>
                    </a:cubicBezTo>
                    <a:cubicBezTo>
                      <a:pt x="12" y="59904"/>
                      <a:pt x="1183" y="63348"/>
                      <a:pt x="3355" y="66912"/>
                    </a:cubicBezTo>
                    <a:cubicBezTo>
                      <a:pt x="6046" y="71330"/>
                      <a:pt x="12478" y="75295"/>
                      <a:pt x="9773" y="80999"/>
                    </a:cubicBezTo>
                    <a:cubicBezTo>
                      <a:pt x="8668" y="83330"/>
                      <a:pt x="7047" y="85526"/>
                      <a:pt x="6394" y="87973"/>
                    </a:cubicBezTo>
                    <a:cubicBezTo>
                      <a:pt x="6661" y="88041"/>
                      <a:pt x="6928" y="88102"/>
                      <a:pt x="7195" y="88169"/>
                    </a:cubicBezTo>
                    <a:cubicBezTo>
                      <a:pt x="8150" y="84803"/>
                      <a:pt x="11363" y="82190"/>
                      <a:pt x="11466" y="78597"/>
                    </a:cubicBezTo>
                    <a:cubicBezTo>
                      <a:pt x="11596" y="74058"/>
                      <a:pt x="7068" y="70822"/>
                      <a:pt x="4707" y="67449"/>
                    </a:cubicBezTo>
                    <a:cubicBezTo>
                      <a:pt x="2975" y="64970"/>
                      <a:pt x="1573" y="62236"/>
                      <a:pt x="1573" y="59151"/>
                    </a:cubicBezTo>
                    <a:cubicBezTo>
                      <a:pt x="1573" y="55872"/>
                      <a:pt x="4077" y="52596"/>
                      <a:pt x="6111" y="50272"/>
                    </a:cubicBezTo>
                    <a:cubicBezTo>
                      <a:pt x="8203" y="47882"/>
                      <a:pt x="11809" y="44633"/>
                      <a:pt x="10250" y="41027"/>
                    </a:cubicBezTo>
                    <a:cubicBezTo>
                      <a:pt x="8285" y="36480"/>
                      <a:pt x="3212" y="34418"/>
                      <a:pt x="1513" y="29655"/>
                    </a:cubicBezTo>
                    <a:cubicBezTo>
                      <a:pt x="88" y="25662"/>
                      <a:pt x="2102" y="21246"/>
                      <a:pt x="3632" y="17604"/>
                    </a:cubicBezTo>
                    <a:cubicBezTo>
                      <a:pt x="6458" y="10875"/>
                      <a:pt x="7664" y="5042"/>
                      <a:pt x="1244" y="85"/>
                    </a:cubicBezTo>
                    <a:cubicBezTo>
                      <a:pt x="1168" y="26"/>
                      <a:pt x="1092" y="0"/>
                      <a:pt x="1022"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 name="Google Shape;20;p2"/>
            <p:cNvGrpSpPr/>
            <p:nvPr/>
          </p:nvGrpSpPr>
          <p:grpSpPr>
            <a:xfrm>
              <a:off x="-367675" y="3089750"/>
              <a:ext cx="10194000" cy="3357791"/>
              <a:chOff x="-367675" y="3089750"/>
              <a:chExt cx="10194000" cy="3357791"/>
            </a:xfrm>
          </p:grpSpPr>
          <p:sp>
            <p:nvSpPr>
              <p:cNvPr id="21" name="Google Shape;21;p2"/>
              <p:cNvSpPr/>
              <p:nvPr/>
            </p:nvSpPr>
            <p:spPr>
              <a:xfrm>
                <a:off x="6647848" y="5144327"/>
                <a:ext cx="115624" cy="100600"/>
              </a:xfrm>
              <a:custGeom>
                <a:avLst/>
                <a:gdLst/>
                <a:ahLst/>
                <a:cxnLst/>
                <a:rect l="l" t="t" r="r" b="b"/>
                <a:pathLst>
                  <a:path w="8250" h="7178" extrusionOk="0">
                    <a:moveTo>
                      <a:pt x="3442" y="0"/>
                    </a:moveTo>
                    <a:cubicBezTo>
                      <a:pt x="1885" y="0"/>
                      <a:pt x="1" y="2611"/>
                      <a:pt x="2384" y="7178"/>
                    </a:cubicBezTo>
                    <a:cubicBezTo>
                      <a:pt x="2384" y="7178"/>
                      <a:pt x="6605" y="6837"/>
                      <a:pt x="7536" y="4524"/>
                    </a:cubicBezTo>
                    <a:cubicBezTo>
                      <a:pt x="8250" y="2750"/>
                      <a:pt x="6946" y="2062"/>
                      <a:pt x="6015" y="2062"/>
                    </a:cubicBezTo>
                    <a:cubicBezTo>
                      <a:pt x="5732" y="2062"/>
                      <a:pt x="5484" y="2126"/>
                      <a:pt x="5336" y="2242"/>
                    </a:cubicBezTo>
                    <a:cubicBezTo>
                      <a:pt x="5336" y="2242"/>
                      <a:pt x="5295" y="343"/>
                      <a:pt x="3703" y="26"/>
                    </a:cubicBezTo>
                    <a:cubicBezTo>
                      <a:pt x="3618" y="9"/>
                      <a:pt x="3531" y="0"/>
                      <a:pt x="34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601753" y="4881321"/>
                <a:ext cx="159351" cy="133297"/>
              </a:xfrm>
              <a:custGeom>
                <a:avLst/>
                <a:gdLst/>
                <a:ahLst/>
                <a:cxnLst/>
                <a:rect l="l" t="t" r="r" b="b"/>
                <a:pathLst>
                  <a:path w="11370" h="9511" extrusionOk="0">
                    <a:moveTo>
                      <a:pt x="3281" y="1"/>
                    </a:moveTo>
                    <a:cubicBezTo>
                      <a:pt x="2448" y="1"/>
                      <a:pt x="1594" y="490"/>
                      <a:pt x="1113" y="1931"/>
                    </a:cubicBezTo>
                    <a:cubicBezTo>
                      <a:pt x="0" y="5274"/>
                      <a:pt x="4235" y="9510"/>
                      <a:pt x="4235" y="9510"/>
                    </a:cubicBezTo>
                    <a:cubicBezTo>
                      <a:pt x="11369" y="6613"/>
                      <a:pt x="11369" y="1708"/>
                      <a:pt x="9364" y="594"/>
                    </a:cubicBezTo>
                    <a:cubicBezTo>
                      <a:pt x="8927" y="352"/>
                      <a:pt x="8502" y="257"/>
                      <a:pt x="8102" y="257"/>
                    </a:cubicBezTo>
                    <a:cubicBezTo>
                      <a:pt x="6665" y="257"/>
                      <a:pt x="5572" y="1486"/>
                      <a:pt x="5572" y="1486"/>
                    </a:cubicBezTo>
                    <a:cubicBezTo>
                      <a:pt x="5446" y="852"/>
                      <a:pt x="4381" y="1"/>
                      <a:pt x="32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6617351" y="4678258"/>
                <a:ext cx="159365" cy="133283"/>
              </a:xfrm>
              <a:custGeom>
                <a:avLst/>
                <a:gdLst/>
                <a:ahLst/>
                <a:cxnLst/>
                <a:rect l="l" t="t" r="r" b="b"/>
                <a:pathLst>
                  <a:path w="11371" h="9510" extrusionOk="0">
                    <a:moveTo>
                      <a:pt x="3282" y="1"/>
                    </a:moveTo>
                    <a:cubicBezTo>
                      <a:pt x="2449" y="1"/>
                      <a:pt x="1596" y="489"/>
                      <a:pt x="1115" y="1930"/>
                    </a:cubicBezTo>
                    <a:cubicBezTo>
                      <a:pt x="0" y="5273"/>
                      <a:pt x="4237" y="9510"/>
                      <a:pt x="4237" y="9510"/>
                    </a:cubicBezTo>
                    <a:cubicBezTo>
                      <a:pt x="11370" y="6612"/>
                      <a:pt x="11370" y="1708"/>
                      <a:pt x="9366" y="593"/>
                    </a:cubicBezTo>
                    <a:cubicBezTo>
                      <a:pt x="8930" y="351"/>
                      <a:pt x="8504" y="256"/>
                      <a:pt x="8105" y="256"/>
                    </a:cubicBezTo>
                    <a:cubicBezTo>
                      <a:pt x="6667" y="256"/>
                      <a:pt x="5574" y="1485"/>
                      <a:pt x="5574" y="1485"/>
                    </a:cubicBezTo>
                    <a:cubicBezTo>
                      <a:pt x="5447" y="851"/>
                      <a:pt x="4382" y="1"/>
                      <a:pt x="32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6352370" y="4748095"/>
                <a:ext cx="163471" cy="142294"/>
              </a:xfrm>
              <a:custGeom>
                <a:avLst/>
                <a:gdLst/>
                <a:ahLst/>
                <a:cxnLst/>
                <a:rect l="l" t="t" r="r" b="b"/>
                <a:pathLst>
                  <a:path w="11664" h="10153" extrusionOk="0">
                    <a:moveTo>
                      <a:pt x="6802" y="1"/>
                    </a:moveTo>
                    <a:cubicBezTo>
                      <a:pt x="6675" y="1"/>
                      <a:pt x="6551" y="13"/>
                      <a:pt x="6429" y="37"/>
                    </a:cubicBezTo>
                    <a:cubicBezTo>
                      <a:pt x="4177" y="488"/>
                      <a:pt x="4119" y="3171"/>
                      <a:pt x="4119" y="3171"/>
                    </a:cubicBezTo>
                    <a:cubicBezTo>
                      <a:pt x="3911" y="3007"/>
                      <a:pt x="3560" y="2917"/>
                      <a:pt x="3160" y="2917"/>
                    </a:cubicBezTo>
                    <a:cubicBezTo>
                      <a:pt x="1844" y="2917"/>
                      <a:pt x="0" y="3891"/>
                      <a:pt x="1009" y="6399"/>
                    </a:cubicBezTo>
                    <a:cubicBezTo>
                      <a:pt x="2325" y="9668"/>
                      <a:pt x="8296" y="10152"/>
                      <a:pt x="8296" y="10152"/>
                    </a:cubicBezTo>
                    <a:cubicBezTo>
                      <a:pt x="11664" y="3695"/>
                      <a:pt x="9005" y="1"/>
                      <a:pt x="68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6499275" y="5106781"/>
                <a:ext cx="125504" cy="109261"/>
              </a:xfrm>
              <a:custGeom>
                <a:avLst/>
                <a:gdLst/>
                <a:ahLst/>
                <a:cxnLst/>
                <a:rect l="l" t="t" r="r" b="b"/>
                <a:pathLst>
                  <a:path w="8955" h="7796" extrusionOk="0">
                    <a:moveTo>
                      <a:pt x="5222" y="0"/>
                    </a:moveTo>
                    <a:cubicBezTo>
                      <a:pt x="5125" y="0"/>
                      <a:pt x="5029" y="10"/>
                      <a:pt x="4936" y="28"/>
                    </a:cubicBezTo>
                    <a:cubicBezTo>
                      <a:pt x="3207" y="374"/>
                      <a:pt x="3161" y="2434"/>
                      <a:pt x="3161" y="2434"/>
                    </a:cubicBezTo>
                    <a:cubicBezTo>
                      <a:pt x="3002" y="2309"/>
                      <a:pt x="2733" y="2240"/>
                      <a:pt x="2426" y="2240"/>
                    </a:cubicBezTo>
                    <a:cubicBezTo>
                      <a:pt x="1416" y="2240"/>
                      <a:pt x="0" y="2987"/>
                      <a:pt x="775" y="4912"/>
                    </a:cubicBezTo>
                    <a:cubicBezTo>
                      <a:pt x="1784" y="7423"/>
                      <a:pt x="6369" y="7796"/>
                      <a:pt x="6369" y="7796"/>
                    </a:cubicBezTo>
                    <a:cubicBezTo>
                      <a:pt x="8955" y="2837"/>
                      <a:pt x="6912" y="0"/>
                      <a:pt x="52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549375" y="4781625"/>
                <a:ext cx="269875" cy="125025"/>
              </a:xfrm>
              <a:custGeom>
                <a:avLst/>
                <a:gdLst/>
                <a:ahLst/>
                <a:cxnLst/>
                <a:rect l="l" t="t" r="r" b="b"/>
                <a:pathLst>
                  <a:path w="10795" h="5001" extrusionOk="0">
                    <a:moveTo>
                      <a:pt x="1699" y="0"/>
                    </a:moveTo>
                    <a:cubicBezTo>
                      <a:pt x="0" y="0"/>
                      <a:pt x="742" y="5000"/>
                      <a:pt x="742" y="5000"/>
                    </a:cubicBezTo>
                    <a:cubicBezTo>
                      <a:pt x="10795" y="2874"/>
                      <a:pt x="3286" y="903"/>
                      <a:pt x="3284" y="903"/>
                    </a:cubicBezTo>
                    <a:cubicBezTo>
                      <a:pt x="2603" y="261"/>
                      <a:pt x="2088" y="0"/>
                      <a:pt x="16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6813449" y="4578864"/>
                <a:ext cx="115596" cy="100614"/>
              </a:xfrm>
              <a:custGeom>
                <a:avLst/>
                <a:gdLst/>
                <a:ahLst/>
                <a:cxnLst/>
                <a:rect l="l" t="t" r="r" b="b"/>
                <a:pathLst>
                  <a:path w="8248" h="7179" extrusionOk="0">
                    <a:moveTo>
                      <a:pt x="3440" y="0"/>
                    </a:moveTo>
                    <a:cubicBezTo>
                      <a:pt x="1882" y="0"/>
                      <a:pt x="0" y="2611"/>
                      <a:pt x="2382" y="7178"/>
                    </a:cubicBezTo>
                    <a:cubicBezTo>
                      <a:pt x="2382" y="7178"/>
                      <a:pt x="6603" y="6835"/>
                      <a:pt x="7535" y="4524"/>
                    </a:cubicBezTo>
                    <a:cubicBezTo>
                      <a:pt x="8247" y="2750"/>
                      <a:pt x="6945" y="2062"/>
                      <a:pt x="6015" y="2062"/>
                    </a:cubicBezTo>
                    <a:cubicBezTo>
                      <a:pt x="5732" y="2062"/>
                      <a:pt x="5483" y="2126"/>
                      <a:pt x="5336" y="2242"/>
                    </a:cubicBezTo>
                    <a:cubicBezTo>
                      <a:pt x="5336" y="2242"/>
                      <a:pt x="5293" y="343"/>
                      <a:pt x="3703" y="26"/>
                    </a:cubicBezTo>
                    <a:cubicBezTo>
                      <a:pt x="3617" y="9"/>
                      <a:pt x="3529" y="0"/>
                      <a:pt x="34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 name="Google Shape;28;p2"/>
              <p:cNvGrpSpPr/>
              <p:nvPr/>
            </p:nvGrpSpPr>
            <p:grpSpPr>
              <a:xfrm>
                <a:off x="6357401" y="4321380"/>
                <a:ext cx="572176" cy="1314481"/>
                <a:chOff x="6357401" y="4409666"/>
                <a:chExt cx="572176" cy="1314481"/>
              </a:xfrm>
            </p:grpSpPr>
            <p:sp>
              <p:nvSpPr>
                <p:cNvPr id="29" name="Google Shape;29;p2"/>
                <p:cNvSpPr/>
                <p:nvPr/>
              </p:nvSpPr>
              <p:spPr>
                <a:xfrm>
                  <a:off x="6446901" y="4456967"/>
                  <a:ext cx="297552" cy="1251413"/>
                </a:xfrm>
                <a:custGeom>
                  <a:avLst/>
                  <a:gdLst/>
                  <a:ahLst/>
                  <a:cxnLst/>
                  <a:rect l="l" t="t" r="r" b="b"/>
                  <a:pathLst>
                    <a:path w="21231" h="89291" extrusionOk="0">
                      <a:moveTo>
                        <a:pt x="7054" y="1"/>
                      </a:moveTo>
                      <a:cubicBezTo>
                        <a:pt x="6885" y="1"/>
                        <a:pt x="6712" y="85"/>
                        <a:pt x="6633" y="279"/>
                      </a:cubicBezTo>
                      <a:cubicBezTo>
                        <a:pt x="5147" y="3950"/>
                        <a:pt x="7681" y="7730"/>
                        <a:pt x="9724" y="10633"/>
                      </a:cubicBezTo>
                      <a:cubicBezTo>
                        <a:pt x="12484" y="14550"/>
                        <a:pt x="16347" y="17953"/>
                        <a:pt x="18084" y="22494"/>
                      </a:cubicBezTo>
                      <a:cubicBezTo>
                        <a:pt x="21231" y="30708"/>
                        <a:pt x="8859" y="36945"/>
                        <a:pt x="5258" y="42904"/>
                      </a:cubicBezTo>
                      <a:cubicBezTo>
                        <a:pt x="195" y="51282"/>
                        <a:pt x="8341" y="58566"/>
                        <a:pt x="12631" y="65025"/>
                      </a:cubicBezTo>
                      <a:cubicBezTo>
                        <a:pt x="15964" y="70040"/>
                        <a:pt x="15739" y="75816"/>
                        <a:pt x="11096" y="79851"/>
                      </a:cubicBezTo>
                      <a:cubicBezTo>
                        <a:pt x="8541" y="82073"/>
                        <a:pt x="3059" y="84825"/>
                        <a:pt x="3497" y="88891"/>
                      </a:cubicBezTo>
                      <a:cubicBezTo>
                        <a:pt x="3526" y="89157"/>
                        <a:pt x="3750" y="89290"/>
                        <a:pt x="3960" y="89290"/>
                      </a:cubicBezTo>
                      <a:cubicBezTo>
                        <a:pt x="4168" y="89290"/>
                        <a:pt x="4361" y="89158"/>
                        <a:pt x="4332" y="88891"/>
                      </a:cubicBezTo>
                      <a:cubicBezTo>
                        <a:pt x="3848" y="84415"/>
                        <a:pt x="11469" y="81418"/>
                        <a:pt x="13818" y="78348"/>
                      </a:cubicBezTo>
                      <a:cubicBezTo>
                        <a:pt x="16070" y="75402"/>
                        <a:pt x="16416" y="71090"/>
                        <a:pt x="14988" y="67711"/>
                      </a:cubicBezTo>
                      <a:cubicBezTo>
                        <a:pt x="11414" y="59258"/>
                        <a:pt x="0" y="52351"/>
                        <a:pt x="6638" y="42282"/>
                      </a:cubicBezTo>
                      <a:cubicBezTo>
                        <a:pt x="10437" y="36518"/>
                        <a:pt x="19502" y="32539"/>
                        <a:pt x="19383" y="24748"/>
                      </a:cubicBezTo>
                      <a:cubicBezTo>
                        <a:pt x="19326" y="21126"/>
                        <a:pt x="16596" y="18015"/>
                        <a:pt x="14464" y="15353"/>
                      </a:cubicBezTo>
                      <a:cubicBezTo>
                        <a:pt x="11565" y="11731"/>
                        <a:pt x="5343" y="5675"/>
                        <a:pt x="7437" y="504"/>
                      </a:cubicBezTo>
                      <a:cubicBezTo>
                        <a:pt x="7561" y="200"/>
                        <a:pt x="7313" y="1"/>
                        <a:pt x="70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6498224" y="4444283"/>
                  <a:ext cx="431354" cy="1279864"/>
                </a:xfrm>
                <a:custGeom>
                  <a:avLst/>
                  <a:gdLst/>
                  <a:ahLst/>
                  <a:cxnLst/>
                  <a:rect l="l" t="t" r="r" b="b"/>
                  <a:pathLst>
                    <a:path w="30778" h="91321" extrusionOk="0">
                      <a:moveTo>
                        <a:pt x="9592" y="1"/>
                      </a:moveTo>
                      <a:cubicBezTo>
                        <a:pt x="9383" y="1"/>
                        <a:pt x="9182" y="135"/>
                        <a:pt x="9198" y="404"/>
                      </a:cubicBezTo>
                      <a:cubicBezTo>
                        <a:pt x="9691" y="8805"/>
                        <a:pt x="17637" y="13501"/>
                        <a:pt x="22542" y="19402"/>
                      </a:cubicBezTo>
                      <a:cubicBezTo>
                        <a:pt x="30777" y="29308"/>
                        <a:pt x="19686" y="37918"/>
                        <a:pt x="13000" y="44540"/>
                      </a:cubicBezTo>
                      <a:cubicBezTo>
                        <a:pt x="10309" y="47205"/>
                        <a:pt x="7857" y="50984"/>
                        <a:pt x="8690" y="54962"/>
                      </a:cubicBezTo>
                      <a:cubicBezTo>
                        <a:pt x="9854" y="60522"/>
                        <a:pt x="15480" y="64254"/>
                        <a:pt x="15741" y="69911"/>
                      </a:cubicBezTo>
                      <a:cubicBezTo>
                        <a:pt x="15994" y="75395"/>
                        <a:pt x="11171" y="79929"/>
                        <a:pt x="6885" y="82453"/>
                      </a:cubicBezTo>
                      <a:cubicBezTo>
                        <a:pt x="3522" y="84432"/>
                        <a:pt x="979" y="86892"/>
                        <a:pt x="73" y="90799"/>
                      </a:cubicBezTo>
                      <a:cubicBezTo>
                        <a:pt x="1" y="91114"/>
                        <a:pt x="264" y="91320"/>
                        <a:pt x="511" y="91320"/>
                      </a:cubicBezTo>
                      <a:cubicBezTo>
                        <a:pt x="675" y="91320"/>
                        <a:pt x="832" y="91230"/>
                        <a:pt x="880" y="91021"/>
                      </a:cubicBezTo>
                      <a:cubicBezTo>
                        <a:pt x="2058" y="85937"/>
                        <a:pt x="6063" y="84128"/>
                        <a:pt x="10041" y="81516"/>
                      </a:cubicBezTo>
                      <a:cubicBezTo>
                        <a:pt x="13156" y="79470"/>
                        <a:pt x="15432" y="75449"/>
                        <a:pt x="16346" y="71933"/>
                      </a:cubicBezTo>
                      <a:cubicBezTo>
                        <a:pt x="17630" y="66998"/>
                        <a:pt x="13834" y="63461"/>
                        <a:pt x="11461" y="59639"/>
                      </a:cubicBezTo>
                      <a:cubicBezTo>
                        <a:pt x="7279" y="52905"/>
                        <a:pt x="10826" y="47709"/>
                        <a:pt x="15884" y="42921"/>
                      </a:cubicBezTo>
                      <a:cubicBezTo>
                        <a:pt x="21045" y="38035"/>
                        <a:pt x="29310" y="30738"/>
                        <a:pt x="25583" y="22708"/>
                      </a:cubicBezTo>
                      <a:cubicBezTo>
                        <a:pt x="21737" y="14422"/>
                        <a:pt x="10614" y="10291"/>
                        <a:pt x="10035" y="404"/>
                      </a:cubicBezTo>
                      <a:cubicBezTo>
                        <a:pt x="10019" y="136"/>
                        <a:pt x="9801" y="1"/>
                        <a:pt x="95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6357401" y="4409666"/>
                  <a:ext cx="247603" cy="1311412"/>
                </a:xfrm>
                <a:custGeom>
                  <a:avLst/>
                  <a:gdLst/>
                  <a:ahLst/>
                  <a:cxnLst/>
                  <a:rect l="l" t="t" r="r" b="b"/>
                  <a:pathLst>
                    <a:path w="17667" h="93572" extrusionOk="0">
                      <a:moveTo>
                        <a:pt x="4248" y="0"/>
                      </a:moveTo>
                      <a:cubicBezTo>
                        <a:pt x="4122" y="0"/>
                        <a:pt x="3999" y="62"/>
                        <a:pt x="3921" y="211"/>
                      </a:cubicBezTo>
                      <a:cubicBezTo>
                        <a:pt x="286" y="7154"/>
                        <a:pt x="6578" y="14010"/>
                        <a:pt x="10070" y="19550"/>
                      </a:cubicBezTo>
                      <a:cubicBezTo>
                        <a:pt x="13475" y="24953"/>
                        <a:pt x="13043" y="29765"/>
                        <a:pt x="9776" y="35086"/>
                      </a:cubicBezTo>
                      <a:cubicBezTo>
                        <a:pt x="7365" y="39014"/>
                        <a:pt x="6291" y="43588"/>
                        <a:pt x="6163" y="48153"/>
                      </a:cubicBezTo>
                      <a:cubicBezTo>
                        <a:pt x="5881" y="58238"/>
                        <a:pt x="13367" y="65046"/>
                        <a:pt x="15989" y="74244"/>
                      </a:cubicBezTo>
                      <a:cubicBezTo>
                        <a:pt x="17640" y="80026"/>
                        <a:pt x="13924" y="83407"/>
                        <a:pt x="10695" y="87474"/>
                      </a:cubicBezTo>
                      <a:cubicBezTo>
                        <a:pt x="9085" y="89503"/>
                        <a:pt x="8791" y="91581"/>
                        <a:pt x="10673" y="93450"/>
                      </a:cubicBezTo>
                      <a:cubicBezTo>
                        <a:pt x="10760" y="93536"/>
                        <a:pt x="10858" y="93572"/>
                        <a:pt x="10953" y="93572"/>
                      </a:cubicBezTo>
                      <a:cubicBezTo>
                        <a:pt x="11275" y="93572"/>
                        <a:pt x="11560" y="93153"/>
                        <a:pt x="11264" y="92859"/>
                      </a:cubicBezTo>
                      <a:cubicBezTo>
                        <a:pt x="7977" y="89600"/>
                        <a:pt x="14630" y="84655"/>
                        <a:pt x="16174" y="81798"/>
                      </a:cubicBezTo>
                      <a:cubicBezTo>
                        <a:pt x="17667" y="79039"/>
                        <a:pt x="17323" y="75871"/>
                        <a:pt x="16498" y="72981"/>
                      </a:cubicBezTo>
                      <a:cubicBezTo>
                        <a:pt x="15405" y="69148"/>
                        <a:pt x="13326" y="65804"/>
                        <a:pt x="11294" y="62409"/>
                      </a:cubicBezTo>
                      <a:cubicBezTo>
                        <a:pt x="8575" y="57870"/>
                        <a:pt x="7075" y="53487"/>
                        <a:pt x="6998" y="48153"/>
                      </a:cubicBezTo>
                      <a:cubicBezTo>
                        <a:pt x="6918" y="42727"/>
                        <a:pt x="9022" y="38030"/>
                        <a:pt x="11723" y="33473"/>
                      </a:cubicBezTo>
                      <a:cubicBezTo>
                        <a:pt x="13329" y="30763"/>
                        <a:pt x="13771" y="27722"/>
                        <a:pt x="13201" y="24659"/>
                      </a:cubicBezTo>
                      <a:cubicBezTo>
                        <a:pt x="11712" y="16651"/>
                        <a:pt x="0" y="9496"/>
                        <a:pt x="4642" y="629"/>
                      </a:cubicBezTo>
                      <a:cubicBezTo>
                        <a:pt x="4814" y="303"/>
                        <a:pt x="4526" y="0"/>
                        <a:pt x="42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 name="Google Shape;32;p2"/>
              <p:cNvGrpSpPr/>
              <p:nvPr/>
            </p:nvGrpSpPr>
            <p:grpSpPr>
              <a:xfrm>
                <a:off x="-367675" y="3089750"/>
                <a:ext cx="10194000" cy="3357791"/>
                <a:chOff x="-367675" y="3089750"/>
                <a:chExt cx="10194000" cy="3357791"/>
              </a:xfrm>
            </p:grpSpPr>
            <p:sp>
              <p:nvSpPr>
                <p:cNvPr id="33" name="Google Shape;33;p2"/>
                <p:cNvSpPr/>
                <p:nvPr/>
              </p:nvSpPr>
              <p:spPr>
                <a:xfrm>
                  <a:off x="8415388" y="4411616"/>
                  <a:ext cx="1220200" cy="1567925"/>
                </a:xfrm>
                <a:custGeom>
                  <a:avLst/>
                  <a:gdLst/>
                  <a:ahLst/>
                  <a:cxnLst/>
                  <a:rect l="l" t="t" r="r" b="b"/>
                  <a:pathLst>
                    <a:path w="48808" h="62717" extrusionOk="0">
                      <a:moveTo>
                        <a:pt x="1626" y="1"/>
                      </a:moveTo>
                      <a:cubicBezTo>
                        <a:pt x="2973" y="3291"/>
                        <a:pt x="1" y="10361"/>
                        <a:pt x="1100" y="14486"/>
                      </a:cubicBezTo>
                      <a:cubicBezTo>
                        <a:pt x="2438" y="19502"/>
                        <a:pt x="5784" y="23848"/>
                        <a:pt x="5784" y="29867"/>
                      </a:cubicBezTo>
                      <a:cubicBezTo>
                        <a:pt x="5784" y="35888"/>
                        <a:pt x="14303" y="41269"/>
                        <a:pt x="18405" y="43424"/>
                      </a:cubicBezTo>
                      <a:cubicBezTo>
                        <a:pt x="22503" y="45584"/>
                        <a:pt x="15815" y="57287"/>
                        <a:pt x="24173" y="62302"/>
                      </a:cubicBezTo>
                      <a:cubicBezTo>
                        <a:pt x="24380" y="62427"/>
                        <a:pt x="24610" y="62541"/>
                        <a:pt x="24851" y="62648"/>
                      </a:cubicBezTo>
                      <a:cubicBezTo>
                        <a:pt x="24999" y="62675"/>
                        <a:pt x="25143" y="62694"/>
                        <a:pt x="25290" y="62716"/>
                      </a:cubicBezTo>
                      <a:cubicBezTo>
                        <a:pt x="39195" y="47243"/>
                        <a:pt x="47921" y="27022"/>
                        <a:pt x="48747" y="4784"/>
                      </a:cubicBezTo>
                      <a:cubicBezTo>
                        <a:pt x="48756" y="4405"/>
                        <a:pt x="48769" y="4024"/>
                        <a:pt x="48778" y="3645"/>
                      </a:cubicBezTo>
                      <a:cubicBezTo>
                        <a:pt x="48798" y="2915"/>
                        <a:pt x="48807" y="2176"/>
                        <a:pt x="48807" y="1443"/>
                      </a:cubicBezTo>
                      <a:lnTo>
                        <a:pt x="48807" y="1208"/>
                      </a:lnTo>
                      <a:cubicBezTo>
                        <a:pt x="48807" y="1124"/>
                        <a:pt x="48807" y="1046"/>
                        <a:pt x="48800" y="965"/>
                      </a:cubicBezTo>
                      <a:cubicBezTo>
                        <a:pt x="48795" y="642"/>
                        <a:pt x="48791" y="319"/>
                        <a:pt x="48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8292363" y="3994950"/>
                  <a:ext cx="1342625" cy="424475"/>
                </a:xfrm>
                <a:custGeom>
                  <a:avLst/>
                  <a:gdLst/>
                  <a:ahLst/>
                  <a:cxnLst/>
                  <a:rect l="l" t="t" r="r" b="b"/>
                  <a:pathLst>
                    <a:path w="53705" h="16979" extrusionOk="0">
                      <a:moveTo>
                        <a:pt x="51877" y="0"/>
                      </a:moveTo>
                      <a:lnTo>
                        <a:pt x="0" y="9456"/>
                      </a:lnTo>
                      <a:cubicBezTo>
                        <a:pt x="0" y="9456"/>
                        <a:pt x="624" y="13808"/>
                        <a:pt x="4998" y="15446"/>
                      </a:cubicBezTo>
                      <a:cubicBezTo>
                        <a:pt x="5772" y="15737"/>
                        <a:pt x="6261" y="16268"/>
                        <a:pt x="6548" y="16979"/>
                      </a:cubicBezTo>
                      <a:lnTo>
                        <a:pt x="53705" y="16979"/>
                      </a:lnTo>
                      <a:cubicBezTo>
                        <a:pt x="53622" y="11168"/>
                        <a:pt x="52994" y="5493"/>
                        <a:pt x="51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a:t> </a:t>
                  </a:r>
                  <a:endParaRPr sz="2400"/>
                </a:p>
              </p:txBody>
            </p:sp>
            <p:sp>
              <p:nvSpPr>
                <p:cNvPr id="35" name="Google Shape;35;p2"/>
                <p:cNvSpPr/>
                <p:nvPr/>
              </p:nvSpPr>
              <p:spPr>
                <a:xfrm>
                  <a:off x="8366800" y="3292700"/>
                  <a:ext cx="810500" cy="840125"/>
                </a:xfrm>
                <a:custGeom>
                  <a:avLst/>
                  <a:gdLst/>
                  <a:ahLst/>
                  <a:cxnLst/>
                  <a:rect l="l" t="t" r="r" b="b"/>
                  <a:pathLst>
                    <a:path w="32420" h="33605" extrusionOk="0">
                      <a:moveTo>
                        <a:pt x="13043" y="1"/>
                      </a:moveTo>
                      <a:cubicBezTo>
                        <a:pt x="10788" y="1"/>
                        <a:pt x="8611" y="1211"/>
                        <a:pt x="8088" y="5574"/>
                      </a:cubicBezTo>
                      <a:cubicBezTo>
                        <a:pt x="8088" y="5574"/>
                        <a:pt x="7803" y="5529"/>
                        <a:pt x="7357" y="5529"/>
                      </a:cubicBezTo>
                      <a:cubicBezTo>
                        <a:pt x="6083" y="5529"/>
                        <a:pt x="3494" y="5900"/>
                        <a:pt x="2504" y="8766"/>
                      </a:cubicBezTo>
                      <a:cubicBezTo>
                        <a:pt x="1168" y="12632"/>
                        <a:pt x="4900" y="15172"/>
                        <a:pt x="4900" y="15172"/>
                      </a:cubicBezTo>
                      <a:cubicBezTo>
                        <a:pt x="4900" y="15172"/>
                        <a:pt x="1" y="17510"/>
                        <a:pt x="439" y="20947"/>
                      </a:cubicBezTo>
                      <a:cubicBezTo>
                        <a:pt x="876" y="24373"/>
                        <a:pt x="6975" y="24378"/>
                        <a:pt x="7011" y="24378"/>
                      </a:cubicBezTo>
                      <a:cubicBezTo>
                        <a:pt x="7011" y="24378"/>
                        <a:pt x="7011" y="24378"/>
                        <a:pt x="7011" y="24378"/>
                      </a:cubicBezTo>
                      <a:lnTo>
                        <a:pt x="7011" y="24378"/>
                      </a:lnTo>
                      <a:cubicBezTo>
                        <a:pt x="7011" y="24378"/>
                        <a:pt x="3664" y="25796"/>
                        <a:pt x="4210" y="28702"/>
                      </a:cubicBezTo>
                      <a:cubicBezTo>
                        <a:pt x="4581" y="30683"/>
                        <a:pt x="6473" y="31740"/>
                        <a:pt x="8349" y="31740"/>
                      </a:cubicBezTo>
                      <a:cubicBezTo>
                        <a:pt x="9226" y="31740"/>
                        <a:pt x="10100" y="31509"/>
                        <a:pt x="10814" y="31033"/>
                      </a:cubicBezTo>
                      <a:cubicBezTo>
                        <a:pt x="10814" y="31033"/>
                        <a:pt x="11447" y="33605"/>
                        <a:pt x="14281" y="33605"/>
                      </a:cubicBezTo>
                      <a:cubicBezTo>
                        <a:pt x="14904" y="33605"/>
                        <a:pt x="15633" y="33481"/>
                        <a:pt x="16486" y="33177"/>
                      </a:cubicBezTo>
                      <a:cubicBezTo>
                        <a:pt x="21213" y="31496"/>
                        <a:pt x="32419" y="23231"/>
                        <a:pt x="29133" y="11503"/>
                      </a:cubicBezTo>
                      <a:lnTo>
                        <a:pt x="18782" y="1880"/>
                      </a:lnTo>
                      <a:cubicBezTo>
                        <a:pt x="18782" y="1880"/>
                        <a:pt x="15852" y="1"/>
                        <a:pt x="130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8366800" y="3292700"/>
                  <a:ext cx="810500" cy="840125"/>
                </a:xfrm>
                <a:custGeom>
                  <a:avLst/>
                  <a:gdLst/>
                  <a:ahLst/>
                  <a:cxnLst/>
                  <a:rect l="l" t="t" r="r" b="b"/>
                  <a:pathLst>
                    <a:path w="32420" h="33605" extrusionOk="0">
                      <a:moveTo>
                        <a:pt x="13043" y="1"/>
                      </a:moveTo>
                      <a:cubicBezTo>
                        <a:pt x="10788" y="1"/>
                        <a:pt x="8611" y="1211"/>
                        <a:pt x="8088" y="5574"/>
                      </a:cubicBezTo>
                      <a:cubicBezTo>
                        <a:pt x="8088" y="5574"/>
                        <a:pt x="7803" y="5529"/>
                        <a:pt x="7357" y="5529"/>
                      </a:cubicBezTo>
                      <a:cubicBezTo>
                        <a:pt x="6083" y="5529"/>
                        <a:pt x="3494" y="5900"/>
                        <a:pt x="2504" y="8766"/>
                      </a:cubicBezTo>
                      <a:cubicBezTo>
                        <a:pt x="1168" y="12632"/>
                        <a:pt x="4900" y="15172"/>
                        <a:pt x="4900" y="15172"/>
                      </a:cubicBezTo>
                      <a:cubicBezTo>
                        <a:pt x="4900" y="15172"/>
                        <a:pt x="1" y="17510"/>
                        <a:pt x="439" y="20947"/>
                      </a:cubicBezTo>
                      <a:cubicBezTo>
                        <a:pt x="876" y="24373"/>
                        <a:pt x="6975" y="24378"/>
                        <a:pt x="7011" y="24378"/>
                      </a:cubicBezTo>
                      <a:cubicBezTo>
                        <a:pt x="7011" y="24378"/>
                        <a:pt x="7011" y="24378"/>
                        <a:pt x="7011" y="24378"/>
                      </a:cubicBezTo>
                      <a:lnTo>
                        <a:pt x="7011" y="24378"/>
                      </a:lnTo>
                      <a:cubicBezTo>
                        <a:pt x="7011" y="24378"/>
                        <a:pt x="3664" y="25796"/>
                        <a:pt x="4210" y="28702"/>
                      </a:cubicBezTo>
                      <a:cubicBezTo>
                        <a:pt x="4581" y="30683"/>
                        <a:pt x="6473" y="31740"/>
                        <a:pt x="8349" y="31740"/>
                      </a:cubicBezTo>
                      <a:cubicBezTo>
                        <a:pt x="9226" y="31740"/>
                        <a:pt x="10100" y="31509"/>
                        <a:pt x="10814" y="31033"/>
                      </a:cubicBezTo>
                      <a:cubicBezTo>
                        <a:pt x="10814" y="31033"/>
                        <a:pt x="11447" y="33605"/>
                        <a:pt x="14281" y="33605"/>
                      </a:cubicBezTo>
                      <a:cubicBezTo>
                        <a:pt x="14904" y="33605"/>
                        <a:pt x="15633" y="33481"/>
                        <a:pt x="16486" y="33177"/>
                      </a:cubicBezTo>
                      <a:cubicBezTo>
                        <a:pt x="21213" y="31496"/>
                        <a:pt x="32419" y="23231"/>
                        <a:pt x="29133" y="11503"/>
                      </a:cubicBezTo>
                      <a:lnTo>
                        <a:pt x="18782" y="1880"/>
                      </a:lnTo>
                      <a:cubicBezTo>
                        <a:pt x="18782" y="1880"/>
                        <a:pt x="15852" y="1"/>
                        <a:pt x="13043"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8584988" y="3089750"/>
                  <a:ext cx="902050" cy="935700"/>
                </a:xfrm>
                <a:custGeom>
                  <a:avLst/>
                  <a:gdLst/>
                  <a:ahLst/>
                  <a:cxnLst/>
                  <a:rect l="l" t="t" r="r" b="b"/>
                  <a:pathLst>
                    <a:path w="36082" h="37428" extrusionOk="0">
                      <a:moveTo>
                        <a:pt x="22721" y="0"/>
                      </a:moveTo>
                      <a:cubicBezTo>
                        <a:pt x="20923" y="0"/>
                        <a:pt x="18982" y="1026"/>
                        <a:pt x="17113" y="3973"/>
                      </a:cubicBezTo>
                      <a:cubicBezTo>
                        <a:pt x="17113" y="3973"/>
                        <a:pt x="15486" y="2850"/>
                        <a:pt x="13444" y="2850"/>
                      </a:cubicBezTo>
                      <a:cubicBezTo>
                        <a:pt x="12227" y="2850"/>
                        <a:pt x="10862" y="3249"/>
                        <a:pt x="9606" y="4522"/>
                      </a:cubicBezTo>
                      <a:cubicBezTo>
                        <a:pt x="6244" y="7928"/>
                        <a:pt x="8900" y="12495"/>
                        <a:pt x="8900" y="12495"/>
                      </a:cubicBezTo>
                      <a:cubicBezTo>
                        <a:pt x="8900" y="12495"/>
                        <a:pt x="8900" y="12495"/>
                        <a:pt x="8900" y="12495"/>
                      </a:cubicBezTo>
                      <a:cubicBezTo>
                        <a:pt x="8866" y="12495"/>
                        <a:pt x="2544" y="12500"/>
                        <a:pt x="1274" y="16340"/>
                      </a:cubicBezTo>
                      <a:cubicBezTo>
                        <a:pt x="0" y="20189"/>
                        <a:pt x="6480" y="23281"/>
                        <a:pt x="6480" y="23281"/>
                      </a:cubicBezTo>
                      <a:cubicBezTo>
                        <a:pt x="6480" y="23281"/>
                        <a:pt x="6434" y="23278"/>
                        <a:pt x="6351" y="23278"/>
                      </a:cubicBezTo>
                      <a:cubicBezTo>
                        <a:pt x="5634" y="23278"/>
                        <a:pt x="2137" y="23434"/>
                        <a:pt x="1339" y="26431"/>
                      </a:cubicBezTo>
                      <a:cubicBezTo>
                        <a:pt x="509" y="29546"/>
                        <a:pt x="3543" y="32272"/>
                        <a:pt x="6486" y="32272"/>
                      </a:cubicBezTo>
                      <a:cubicBezTo>
                        <a:pt x="6703" y="32272"/>
                        <a:pt x="6920" y="32257"/>
                        <a:pt x="7135" y="32226"/>
                      </a:cubicBezTo>
                      <a:lnTo>
                        <a:pt x="7135" y="32226"/>
                      </a:lnTo>
                      <a:cubicBezTo>
                        <a:pt x="7135" y="32227"/>
                        <a:pt x="6198" y="36741"/>
                        <a:pt x="12039" y="37354"/>
                      </a:cubicBezTo>
                      <a:cubicBezTo>
                        <a:pt x="12492" y="37402"/>
                        <a:pt x="13007" y="37427"/>
                        <a:pt x="13571" y="37427"/>
                      </a:cubicBezTo>
                      <a:cubicBezTo>
                        <a:pt x="20065" y="37427"/>
                        <a:pt x="33188" y="34043"/>
                        <a:pt x="36081" y="22089"/>
                      </a:cubicBezTo>
                      <a:cubicBezTo>
                        <a:pt x="33101" y="14224"/>
                        <a:pt x="29072" y="6877"/>
                        <a:pt x="24164" y="213"/>
                      </a:cubicBezTo>
                      <a:cubicBezTo>
                        <a:pt x="23697" y="77"/>
                        <a:pt x="23214" y="0"/>
                        <a:pt x="227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8233963" y="3595700"/>
                  <a:ext cx="1391050" cy="745575"/>
                </a:xfrm>
                <a:custGeom>
                  <a:avLst/>
                  <a:gdLst/>
                  <a:ahLst/>
                  <a:cxnLst/>
                  <a:rect l="l" t="t" r="r" b="b"/>
                  <a:pathLst>
                    <a:path w="55642" h="29823" extrusionOk="0">
                      <a:moveTo>
                        <a:pt x="49400" y="1"/>
                      </a:moveTo>
                      <a:cubicBezTo>
                        <a:pt x="44941" y="846"/>
                        <a:pt x="38909" y="2714"/>
                        <a:pt x="34329" y="5301"/>
                      </a:cubicBezTo>
                      <a:cubicBezTo>
                        <a:pt x="24074" y="11099"/>
                        <a:pt x="16265" y="20484"/>
                        <a:pt x="8132" y="21810"/>
                      </a:cubicBezTo>
                      <a:cubicBezTo>
                        <a:pt x="1" y="23136"/>
                        <a:pt x="1506" y="25163"/>
                        <a:pt x="1506" y="25163"/>
                      </a:cubicBezTo>
                      <a:cubicBezTo>
                        <a:pt x="1506" y="25163"/>
                        <a:pt x="1203" y="27041"/>
                        <a:pt x="19001" y="27041"/>
                      </a:cubicBezTo>
                      <a:cubicBezTo>
                        <a:pt x="21448" y="27041"/>
                        <a:pt x="24238" y="27006"/>
                        <a:pt x="27419" y="26925"/>
                      </a:cubicBezTo>
                      <a:lnTo>
                        <a:pt x="27754" y="28708"/>
                      </a:lnTo>
                      <a:lnTo>
                        <a:pt x="28312" y="26701"/>
                      </a:lnTo>
                      <a:lnTo>
                        <a:pt x="28869" y="29823"/>
                      </a:lnTo>
                      <a:lnTo>
                        <a:pt x="29650" y="26701"/>
                      </a:lnTo>
                      <a:lnTo>
                        <a:pt x="30319" y="28597"/>
                      </a:lnTo>
                      <a:lnTo>
                        <a:pt x="30876" y="26590"/>
                      </a:lnTo>
                      <a:cubicBezTo>
                        <a:pt x="30876" y="26590"/>
                        <a:pt x="38567" y="26479"/>
                        <a:pt x="44028" y="26032"/>
                      </a:cubicBezTo>
                      <a:lnTo>
                        <a:pt x="44474" y="27258"/>
                      </a:lnTo>
                      <a:lnTo>
                        <a:pt x="44920" y="25809"/>
                      </a:lnTo>
                      <a:lnTo>
                        <a:pt x="45923" y="29822"/>
                      </a:lnTo>
                      <a:lnTo>
                        <a:pt x="46480" y="25921"/>
                      </a:lnTo>
                      <a:lnTo>
                        <a:pt x="46815" y="28039"/>
                      </a:lnTo>
                      <a:lnTo>
                        <a:pt x="47373" y="25697"/>
                      </a:lnTo>
                      <a:lnTo>
                        <a:pt x="48043" y="26701"/>
                      </a:lnTo>
                      <a:lnTo>
                        <a:pt x="48600" y="25697"/>
                      </a:lnTo>
                      <a:cubicBezTo>
                        <a:pt x="48600" y="25697"/>
                        <a:pt x="52139" y="25651"/>
                        <a:pt x="55641" y="25563"/>
                      </a:cubicBezTo>
                      <a:cubicBezTo>
                        <a:pt x="54782" y="16605"/>
                        <a:pt x="52641" y="8023"/>
                        <a:pt x="494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a:t>     </a:t>
                  </a:r>
                  <a:endParaRPr sz="2400"/>
                </a:p>
              </p:txBody>
            </p:sp>
            <p:sp>
              <p:nvSpPr>
                <p:cNvPr id="39" name="Google Shape;39;p2"/>
                <p:cNvSpPr/>
                <p:nvPr/>
              </p:nvSpPr>
              <p:spPr>
                <a:xfrm>
                  <a:off x="9289863" y="4187175"/>
                  <a:ext cx="37900" cy="36600"/>
                </a:xfrm>
                <a:custGeom>
                  <a:avLst/>
                  <a:gdLst/>
                  <a:ahLst/>
                  <a:cxnLst/>
                  <a:rect l="l" t="t" r="r" b="b"/>
                  <a:pathLst>
                    <a:path w="1516" h="1464" extrusionOk="0">
                      <a:moveTo>
                        <a:pt x="932" y="0"/>
                      </a:moveTo>
                      <a:cubicBezTo>
                        <a:pt x="830" y="0"/>
                        <a:pt x="730" y="43"/>
                        <a:pt x="648" y="111"/>
                      </a:cubicBezTo>
                      <a:cubicBezTo>
                        <a:pt x="619" y="104"/>
                        <a:pt x="588" y="101"/>
                        <a:pt x="557" y="101"/>
                      </a:cubicBezTo>
                      <a:cubicBezTo>
                        <a:pt x="456" y="101"/>
                        <a:pt x="351" y="138"/>
                        <a:pt x="269" y="218"/>
                      </a:cubicBezTo>
                      <a:cubicBezTo>
                        <a:pt x="174" y="307"/>
                        <a:pt x="133" y="428"/>
                        <a:pt x="137" y="542"/>
                      </a:cubicBezTo>
                      <a:cubicBezTo>
                        <a:pt x="53" y="629"/>
                        <a:pt x="0" y="746"/>
                        <a:pt x="12" y="868"/>
                      </a:cubicBezTo>
                      <a:cubicBezTo>
                        <a:pt x="23" y="1013"/>
                        <a:pt x="118" y="1119"/>
                        <a:pt x="244" y="1163"/>
                      </a:cubicBezTo>
                      <a:cubicBezTo>
                        <a:pt x="263" y="1296"/>
                        <a:pt x="349" y="1411"/>
                        <a:pt x="487" y="1450"/>
                      </a:cubicBezTo>
                      <a:cubicBezTo>
                        <a:pt x="520" y="1459"/>
                        <a:pt x="553" y="1464"/>
                        <a:pt x="586" y="1464"/>
                      </a:cubicBezTo>
                      <a:cubicBezTo>
                        <a:pt x="688" y="1464"/>
                        <a:pt x="787" y="1421"/>
                        <a:pt x="868" y="1352"/>
                      </a:cubicBezTo>
                      <a:cubicBezTo>
                        <a:pt x="898" y="1359"/>
                        <a:pt x="928" y="1363"/>
                        <a:pt x="959" y="1363"/>
                      </a:cubicBezTo>
                      <a:cubicBezTo>
                        <a:pt x="1061" y="1363"/>
                        <a:pt x="1164" y="1326"/>
                        <a:pt x="1247" y="1245"/>
                      </a:cubicBezTo>
                      <a:cubicBezTo>
                        <a:pt x="1344" y="1156"/>
                        <a:pt x="1384" y="1035"/>
                        <a:pt x="1379" y="920"/>
                      </a:cubicBezTo>
                      <a:cubicBezTo>
                        <a:pt x="1465" y="833"/>
                        <a:pt x="1516" y="717"/>
                        <a:pt x="1505" y="594"/>
                      </a:cubicBezTo>
                      <a:cubicBezTo>
                        <a:pt x="1492" y="449"/>
                        <a:pt x="1399" y="343"/>
                        <a:pt x="1273" y="298"/>
                      </a:cubicBezTo>
                      <a:cubicBezTo>
                        <a:pt x="1255" y="168"/>
                        <a:pt x="1170" y="52"/>
                        <a:pt x="1031" y="14"/>
                      </a:cubicBezTo>
                      <a:cubicBezTo>
                        <a:pt x="999" y="5"/>
                        <a:pt x="965" y="0"/>
                        <a:pt x="9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 name="Google Shape;40;p2"/>
                <p:cNvGrpSpPr/>
                <p:nvPr/>
              </p:nvGrpSpPr>
              <p:grpSpPr>
                <a:xfrm>
                  <a:off x="8405713" y="4127075"/>
                  <a:ext cx="376975" cy="122600"/>
                  <a:chOff x="8405713" y="4127075"/>
                  <a:chExt cx="376975" cy="122600"/>
                </a:xfrm>
              </p:grpSpPr>
              <p:sp>
                <p:nvSpPr>
                  <p:cNvPr id="41" name="Google Shape;41;p2"/>
                  <p:cNvSpPr/>
                  <p:nvPr/>
                </p:nvSpPr>
                <p:spPr>
                  <a:xfrm>
                    <a:off x="8602463" y="4144150"/>
                    <a:ext cx="54075" cy="50200"/>
                  </a:xfrm>
                  <a:custGeom>
                    <a:avLst/>
                    <a:gdLst/>
                    <a:ahLst/>
                    <a:cxnLst/>
                    <a:rect l="l" t="t" r="r" b="b"/>
                    <a:pathLst>
                      <a:path w="2163" h="2008" extrusionOk="0">
                        <a:moveTo>
                          <a:pt x="1081" y="1"/>
                        </a:moveTo>
                        <a:cubicBezTo>
                          <a:pt x="897" y="1"/>
                          <a:pt x="738" y="83"/>
                          <a:pt x="631" y="205"/>
                        </a:cubicBezTo>
                        <a:cubicBezTo>
                          <a:pt x="458" y="212"/>
                          <a:pt x="293" y="280"/>
                          <a:pt x="185" y="415"/>
                        </a:cubicBezTo>
                        <a:cubicBezTo>
                          <a:pt x="57" y="575"/>
                          <a:pt x="51" y="777"/>
                          <a:pt x="135" y="944"/>
                        </a:cubicBezTo>
                        <a:cubicBezTo>
                          <a:pt x="25" y="1100"/>
                          <a:pt x="1" y="1300"/>
                          <a:pt x="103" y="1474"/>
                        </a:cubicBezTo>
                        <a:cubicBezTo>
                          <a:pt x="202" y="1644"/>
                          <a:pt x="391" y="1736"/>
                          <a:pt x="588" y="1746"/>
                        </a:cubicBezTo>
                        <a:cubicBezTo>
                          <a:pt x="691" y="1900"/>
                          <a:pt x="868" y="2007"/>
                          <a:pt x="1081" y="2007"/>
                        </a:cubicBezTo>
                        <a:cubicBezTo>
                          <a:pt x="1266" y="2007"/>
                          <a:pt x="1424" y="1926"/>
                          <a:pt x="1531" y="1804"/>
                        </a:cubicBezTo>
                        <a:cubicBezTo>
                          <a:pt x="1702" y="1797"/>
                          <a:pt x="1869" y="1729"/>
                          <a:pt x="1978" y="1593"/>
                        </a:cubicBezTo>
                        <a:cubicBezTo>
                          <a:pt x="2106" y="1433"/>
                          <a:pt x="2112" y="1233"/>
                          <a:pt x="2028" y="1064"/>
                        </a:cubicBezTo>
                        <a:cubicBezTo>
                          <a:pt x="2136" y="907"/>
                          <a:pt x="2162" y="707"/>
                          <a:pt x="2059" y="533"/>
                        </a:cubicBezTo>
                        <a:cubicBezTo>
                          <a:pt x="1959" y="363"/>
                          <a:pt x="1772" y="272"/>
                          <a:pt x="1573" y="262"/>
                        </a:cubicBezTo>
                        <a:cubicBezTo>
                          <a:pt x="1471" y="108"/>
                          <a:pt x="1293" y="1"/>
                          <a:pt x="10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8620063" y="4158375"/>
                    <a:ext cx="18825" cy="18850"/>
                  </a:xfrm>
                  <a:custGeom>
                    <a:avLst/>
                    <a:gdLst/>
                    <a:ahLst/>
                    <a:cxnLst/>
                    <a:rect l="l" t="t" r="r" b="b"/>
                    <a:pathLst>
                      <a:path w="753" h="754" extrusionOk="0">
                        <a:moveTo>
                          <a:pt x="377" y="1"/>
                        </a:moveTo>
                        <a:cubicBezTo>
                          <a:pt x="169" y="1"/>
                          <a:pt x="0" y="169"/>
                          <a:pt x="0" y="378"/>
                        </a:cubicBezTo>
                        <a:cubicBezTo>
                          <a:pt x="0" y="585"/>
                          <a:pt x="169" y="753"/>
                          <a:pt x="377" y="753"/>
                        </a:cubicBezTo>
                        <a:cubicBezTo>
                          <a:pt x="584" y="753"/>
                          <a:pt x="753" y="585"/>
                          <a:pt x="753" y="378"/>
                        </a:cubicBezTo>
                        <a:cubicBezTo>
                          <a:pt x="753" y="169"/>
                          <a:pt x="584"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8729138" y="4147650"/>
                    <a:ext cx="53550" cy="51525"/>
                  </a:xfrm>
                  <a:custGeom>
                    <a:avLst/>
                    <a:gdLst/>
                    <a:ahLst/>
                    <a:cxnLst/>
                    <a:rect l="l" t="t" r="r" b="b"/>
                    <a:pathLst>
                      <a:path w="2142" h="2061" extrusionOk="0">
                        <a:moveTo>
                          <a:pt x="1323" y="0"/>
                        </a:moveTo>
                        <a:cubicBezTo>
                          <a:pt x="1183" y="0"/>
                          <a:pt x="1044" y="58"/>
                          <a:pt x="933" y="151"/>
                        </a:cubicBezTo>
                        <a:cubicBezTo>
                          <a:pt x="887" y="140"/>
                          <a:pt x="841" y="135"/>
                          <a:pt x="793" y="135"/>
                        </a:cubicBezTo>
                        <a:cubicBezTo>
                          <a:pt x="653" y="135"/>
                          <a:pt x="510" y="185"/>
                          <a:pt x="392" y="292"/>
                        </a:cubicBezTo>
                        <a:cubicBezTo>
                          <a:pt x="257" y="418"/>
                          <a:pt x="196" y="583"/>
                          <a:pt x="198" y="746"/>
                        </a:cubicBezTo>
                        <a:cubicBezTo>
                          <a:pt x="78" y="868"/>
                          <a:pt x="1" y="1029"/>
                          <a:pt x="12" y="1203"/>
                        </a:cubicBezTo>
                        <a:cubicBezTo>
                          <a:pt x="26" y="1408"/>
                          <a:pt x="157" y="1560"/>
                          <a:pt x="334" y="1627"/>
                        </a:cubicBezTo>
                        <a:cubicBezTo>
                          <a:pt x="359" y="1815"/>
                          <a:pt x="475" y="1979"/>
                          <a:pt x="668" y="2037"/>
                        </a:cubicBezTo>
                        <a:cubicBezTo>
                          <a:pt x="718" y="2053"/>
                          <a:pt x="769" y="2060"/>
                          <a:pt x="819" y="2060"/>
                        </a:cubicBezTo>
                        <a:cubicBezTo>
                          <a:pt x="959" y="2060"/>
                          <a:pt x="1098" y="2003"/>
                          <a:pt x="1210" y="1909"/>
                        </a:cubicBezTo>
                        <a:cubicBezTo>
                          <a:pt x="1255" y="1921"/>
                          <a:pt x="1302" y="1926"/>
                          <a:pt x="1350" y="1926"/>
                        </a:cubicBezTo>
                        <a:cubicBezTo>
                          <a:pt x="1490" y="1926"/>
                          <a:pt x="1633" y="1876"/>
                          <a:pt x="1750" y="1769"/>
                        </a:cubicBezTo>
                        <a:cubicBezTo>
                          <a:pt x="1886" y="1643"/>
                          <a:pt x="1947" y="1476"/>
                          <a:pt x="1943" y="1315"/>
                        </a:cubicBezTo>
                        <a:cubicBezTo>
                          <a:pt x="2065" y="1193"/>
                          <a:pt x="2142" y="1032"/>
                          <a:pt x="2131" y="858"/>
                        </a:cubicBezTo>
                        <a:cubicBezTo>
                          <a:pt x="2116" y="653"/>
                          <a:pt x="1985" y="502"/>
                          <a:pt x="1809" y="434"/>
                        </a:cubicBezTo>
                        <a:cubicBezTo>
                          <a:pt x="1785" y="245"/>
                          <a:pt x="1667" y="82"/>
                          <a:pt x="1473" y="23"/>
                        </a:cubicBezTo>
                        <a:cubicBezTo>
                          <a:pt x="1424" y="8"/>
                          <a:pt x="1374" y="0"/>
                          <a:pt x="13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744463" y="4162950"/>
                    <a:ext cx="20925" cy="18825"/>
                  </a:xfrm>
                  <a:custGeom>
                    <a:avLst/>
                    <a:gdLst/>
                    <a:ahLst/>
                    <a:cxnLst/>
                    <a:rect l="l" t="t" r="r" b="b"/>
                    <a:pathLst>
                      <a:path w="837" h="753" extrusionOk="0">
                        <a:moveTo>
                          <a:pt x="418" y="0"/>
                        </a:moveTo>
                        <a:cubicBezTo>
                          <a:pt x="328" y="0"/>
                          <a:pt x="236" y="33"/>
                          <a:pt x="164" y="98"/>
                        </a:cubicBezTo>
                        <a:cubicBezTo>
                          <a:pt x="10" y="240"/>
                          <a:pt x="0" y="477"/>
                          <a:pt x="141" y="630"/>
                        </a:cubicBezTo>
                        <a:cubicBezTo>
                          <a:pt x="215" y="711"/>
                          <a:pt x="316" y="752"/>
                          <a:pt x="418" y="752"/>
                        </a:cubicBezTo>
                        <a:cubicBezTo>
                          <a:pt x="509" y="752"/>
                          <a:pt x="600" y="719"/>
                          <a:pt x="673" y="652"/>
                        </a:cubicBezTo>
                        <a:cubicBezTo>
                          <a:pt x="826" y="513"/>
                          <a:pt x="837" y="276"/>
                          <a:pt x="695" y="122"/>
                        </a:cubicBezTo>
                        <a:cubicBezTo>
                          <a:pt x="622" y="41"/>
                          <a:pt x="520" y="0"/>
                          <a:pt x="4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8502738" y="4198175"/>
                    <a:ext cx="53550" cy="51500"/>
                  </a:xfrm>
                  <a:custGeom>
                    <a:avLst/>
                    <a:gdLst/>
                    <a:ahLst/>
                    <a:cxnLst/>
                    <a:rect l="l" t="t" r="r" b="b"/>
                    <a:pathLst>
                      <a:path w="2142" h="2060" extrusionOk="0">
                        <a:moveTo>
                          <a:pt x="1323" y="1"/>
                        </a:moveTo>
                        <a:cubicBezTo>
                          <a:pt x="1183" y="1"/>
                          <a:pt x="1043" y="58"/>
                          <a:pt x="930" y="152"/>
                        </a:cubicBezTo>
                        <a:cubicBezTo>
                          <a:pt x="885" y="140"/>
                          <a:pt x="838" y="135"/>
                          <a:pt x="791" y="135"/>
                        </a:cubicBezTo>
                        <a:cubicBezTo>
                          <a:pt x="652" y="135"/>
                          <a:pt x="509" y="185"/>
                          <a:pt x="392" y="292"/>
                        </a:cubicBezTo>
                        <a:cubicBezTo>
                          <a:pt x="256" y="418"/>
                          <a:pt x="196" y="585"/>
                          <a:pt x="198" y="746"/>
                        </a:cubicBezTo>
                        <a:cubicBezTo>
                          <a:pt x="77" y="868"/>
                          <a:pt x="1" y="1029"/>
                          <a:pt x="12" y="1203"/>
                        </a:cubicBezTo>
                        <a:cubicBezTo>
                          <a:pt x="26" y="1408"/>
                          <a:pt x="157" y="1560"/>
                          <a:pt x="333" y="1627"/>
                        </a:cubicBezTo>
                        <a:cubicBezTo>
                          <a:pt x="357" y="1815"/>
                          <a:pt x="475" y="1979"/>
                          <a:pt x="668" y="2038"/>
                        </a:cubicBezTo>
                        <a:cubicBezTo>
                          <a:pt x="717" y="2053"/>
                          <a:pt x="767" y="2060"/>
                          <a:pt x="817" y="2060"/>
                        </a:cubicBezTo>
                        <a:cubicBezTo>
                          <a:pt x="958" y="2060"/>
                          <a:pt x="1098" y="2003"/>
                          <a:pt x="1210" y="1910"/>
                        </a:cubicBezTo>
                        <a:cubicBezTo>
                          <a:pt x="1255" y="1921"/>
                          <a:pt x="1302" y="1926"/>
                          <a:pt x="1349" y="1926"/>
                        </a:cubicBezTo>
                        <a:cubicBezTo>
                          <a:pt x="1489" y="1926"/>
                          <a:pt x="1632" y="1876"/>
                          <a:pt x="1749" y="1769"/>
                        </a:cubicBezTo>
                        <a:cubicBezTo>
                          <a:pt x="1886" y="1643"/>
                          <a:pt x="1946" y="1475"/>
                          <a:pt x="1943" y="1315"/>
                        </a:cubicBezTo>
                        <a:cubicBezTo>
                          <a:pt x="2065" y="1193"/>
                          <a:pt x="2141" y="1030"/>
                          <a:pt x="2130" y="858"/>
                        </a:cubicBezTo>
                        <a:cubicBezTo>
                          <a:pt x="2116" y="653"/>
                          <a:pt x="1985" y="501"/>
                          <a:pt x="1809" y="434"/>
                        </a:cubicBezTo>
                        <a:cubicBezTo>
                          <a:pt x="1784" y="246"/>
                          <a:pt x="1666" y="82"/>
                          <a:pt x="1473" y="24"/>
                        </a:cubicBezTo>
                        <a:cubicBezTo>
                          <a:pt x="1424" y="8"/>
                          <a:pt x="1373" y="1"/>
                          <a:pt x="1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518088" y="4213500"/>
                    <a:ext cx="20925" cy="18850"/>
                  </a:xfrm>
                  <a:custGeom>
                    <a:avLst/>
                    <a:gdLst/>
                    <a:ahLst/>
                    <a:cxnLst/>
                    <a:rect l="l" t="t" r="r" b="b"/>
                    <a:pathLst>
                      <a:path w="837" h="754" extrusionOk="0">
                        <a:moveTo>
                          <a:pt x="418" y="0"/>
                        </a:moveTo>
                        <a:cubicBezTo>
                          <a:pt x="327" y="0"/>
                          <a:pt x="236" y="33"/>
                          <a:pt x="165" y="100"/>
                        </a:cubicBezTo>
                        <a:cubicBezTo>
                          <a:pt x="11" y="241"/>
                          <a:pt x="1" y="479"/>
                          <a:pt x="141" y="631"/>
                        </a:cubicBezTo>
                        <a:cubicBezTo>
                          <a:pt x="216" y="712"/>
                          <a:pt x="317" y="753"/>
                          <a:pt x="419" y="753"/>
                        </a:cubicBezTo>
                        <a:cubicBezTo>
                          <a:pt x="509" y="753"/>
                          <a:pt x="600" y="721"/>
                          <a:pt x="673" y="655"/>
                        </a:cubicBezTo>
                        <a:cubicBezTo>
                          <a:pt x="826" y="513"/>
                          <a:pt x="836" y="276"/>
                          <a:pt x="695" y="122"/>
                        </a:cubicBezTo>
                        <a:cubicBezTo>
                          <a:pt x="621" y="42"/>
                          <a:pt x="519" y="0"/>
                          <a:pt x="4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405713" y="4177275"/>
                    <a:ext cx="29050" cy="27900"/>
                  </a:xfrm>
                  <a:custGeom>
                    <a:avLst/>
                    <a:gdLst/>
                    <a:ahLst/>
                    <a:cxnLst/>
                    <a:rect l="l" t="t" r="r" b="b"/>
                    <a:pathLst>
                      <a:path w="1162" h="1116" extrusionOk="0">
                        <a:moveTo>
                          <a:pt x="721" y="1"/>
                        </a:moveTo>
                        <a:cubicBezTo>
                          <a:pt x="644" y="1"/>
                          <a:pt x="568" y="33"/>
                          <a:pt x="506" y="83"/>
                        </a:cubicBezTo>
                        <a:cubicBezTo>
                          <a:pt x="481" y="77"/>
                          <a:pt x="456" y="74"/>
                          <a:pt x="430" y="74"/>
                        </a:cubicBezTo>
                        <a:cubicBezTo>
                          <a:pt x="355" y="74"/>
                          <a:pt x="277" y="102"/>
                          <a:pt x="214" y="159"/>
                        </a:cubicBezTo>
                        <a:cubicBezTo>
                          <a:pt x="140" y="227"/>
                          <a:pt x="108" y="318"/>
                          <a:pt x="109" y="405"/>
                        </a:cubicBezTo>
                        <a:cubicBezTo>
                          <a:pt x="43" y="471"/>
                          <a:pt x="1" y="559"/>
                          <a:pt x="8" y="652"/>
                        </a:cubicBezTo>
                        <a:cubicBezTo>
                          <a:pt x="16" y="763"/>
                          <a:pt x="88" y="845"/>
                          <a:pt x="182" y="881"/>
                        </a:cubicBezTo>
                        <a:cubicBezTo>
                          <a:pt x="195" y="983"/>
                          <a:pt x="259" y="1072"/>
                          <a:pt x="364" y="1103"/>
                        </a:cubicBezTo>
                        <a:cubicBezTo>
                          <a:pt x="391" y="1112"/>
                          <a:pt x="418" y="1115"/>
                          <a:pt x="445" y="1115"/>
                        </a:cubicBezTo>
                        <a:cubicBezTo>
                          <a:pt x="521" y="1115"/>
                          <a:pt x="596" y="1085"/>
                          <a:pt x="657" y="1035"/>
                        </a:cubicBezTo>
                        <a:cubicBezTo>
                          <a:pt x="681" y="1040"/>
                          <a:pt x="706" y="1043"/>
                          <a:pt x="731" y="1043"/>
                        </a:cubicBezTo>
                        <a:cubicBezTo>
                          <a:pt x="807" y="1043"/>
                          <a:pt x="885" y="1016"/>
                          <a:pt x="949" y="958"/>
                        </a:cubicBezTo>
                        <a:cubicBezTo>
                          <a:pt x="1023" y="889"/>
                          <a:pt x="1056" y="799"/>
                          <a:pt x="1054" y="710"/>
                        </a:cubicBezTo>
                        <a:cubicBezTo>
                          <a:pt x="1119" y="646"/>
                          <a:pt x="1161" y="557"/>
                          <a:pt x="1155" y="463"/>
                        </a:cubicBezTo>
                        <a:cubicBezTo>
                          <a:pt x="1148" y="352"/>
                          <a:pt x="1077" y="270"/>
                          <a:pt x="982" y="234"/>
                        </a:cubicBezTo>
                        <a:cubicBezTo>
                          <a:pt x="969" y="134"/>
                          <a:pt x="904" y="46"/>
                          <a:pt x="801" y="13"/>
                        </a:cubicBezTo>
                        <a:cubicBezTo>
                          <a:pt x="774" y="5"/>
                          <a:pt x="74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8414063" y="4185575"/>
                    <a:ext cx="11325" cy="10200"/>
                  </a:xfrm>
                  <a:custGeom>
                    <a:avLst/>
                    <a:gdLst/>
                    <a:ahLst/>
                    <a:cxnLst/>
                    <a:rect l="l" t="t" r="r" b="b"/>
                    <a:pathLst>
                      <a:path w="453" h="408" extrusionOk="0">
                        <a:moveTo>
                          <a:pt x="225" y="1"/>
                        </a:moveTo>
                        <a:cubicBezTo>
                          <a:pt x="176" y="1"/>
                          <a:pt x="127" y="18"/>
                          <a:pt x="88" y="54"/>
                        </a:cubicBezTo>
                        <a:cubicBezTo>
                          <a:pt x="5" y="130"/>
                          <a:pt x="1" y="259"/>
                          <a:pt x="77" y="341"/>
                        </a:cubicBezTo>
                        <a:cubicBezTo>
                          <a:pt x="117" y="386"/>
                          <a:pt x="172" y="408"/>
                          <a:pt x="227" y="408"/>
                        </a:cubicBezTo>
                        <a:cubicBezTo>
                          <a:pt x="276" y="408"/>
                          <a:pt x="325" y="390"/>
                          <a:pt x="364" y="355"/>
                        </a:cubicBezTo>
                        <a:cubicBezTo>
                          <a:pt x="447" y="279"/>
                          <a:pt x="452" y="150"/>
                          <a:pt x="377" y="67"/>
                        </a:cubicBezTo>
                        <a:cubicBezTo>
                          <a:pt x="337" y="23"/>
                          <a:pt x="281" y="1"/>
                          <a:pt x="2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8672863" y="4127075"/>
                    <a:ext cx="39700" cy="34875"/>
                  </a:xfrm>
                  <a:custGeom>
                    <a:avLst/>
                    <a:gdLst/>
                    <a:ahLst/>
                    <a:cxnLst/>
                    <a:rect l="l" t="t" r="r" b="b"/>
                    <a:pathLst>
                      <a:path w="1588" h="1395" extrusionOk="0">
                        <a:moveTo>
                          <a:pt x="882" y="1"/>
                        </a:moveTo>
                        <a:cubicBezTo>
                          <a:pt x="803" y="1"/>
                          <a:pt x="728" y="23"/>
                          <a:pt x="663" y="62"/>
                        </a:cubicBezTo>
                        <a:cubicBezTo>
                          <a:pt x="620" y="50"/>
                          <a:pt x="576" y="44"/>
                          <a:pt x="532" y="44"/>
                        </a:cubicBezTo>
                        <a:cubicBezTo>
                          <a:pt x="457" y="44"/>
                          <a:pt x="382" y="63"/>
                          <a:pt x="318" y="106"/>
                        </a:cubicBezTo>
                        <a:cubicBezTo>
                          <a:pt x="195" y="187"/>
                          <a:pt x="149" y="321"/>
                          <a:pt x="167" y="452"/>
                        </a:cubicBezTo>
                        <a:cubicBezTo>
                          <a:pt x="61" y="534"/>
                          <a:pt x="0" y="662"/>
                          <a:pt x="32" y="802"/>
                        </a:cubicBezTo>
                        <a:cubicBezTo>
                          <a:pt x="63" y="939"/>
                          <a:pt x="169" y="1042"/>
                          <a:pt x="299" y="1090"/>
                        </a:cubicBezTo>
                        <a:cubicBezTo>
                          <a:pt x="335" y="1216"/>
                          <a:pt x="432" y="1328"/>
                          <a:pt x="576" y="1374"/>
                        </a:cubicBezTo>
                        <a:cubicBezTo>
                          <a:pt x="620" y="1388"/>
                          <a:pt x="664" y="1394"/>
                          <a:pt x="707" y="1394"/>
                        </a:cubicBezTo>
                        <a:cubicBezTo>
                          <a:pt x="786" y="1394"/>
                          <a:pt x="860" y="1372"/>
                          <a:pt x="924" y="1333"/>
                        </a:cubicBezTo>
                        <a:cubicBezTo>
                          <a:pt x="966" y="1345"/>
                          <a:pt x="1009" y="1351"/>
                          <a:pt x="1052" y="1351"/>
                        </a:cubicBezTo>
                        <a:cubicBezTo>
                          <a:pt x="1129" y="1351"/>
                          <a:pt x="1205" y="1331"/>
                          <a:pt x="1271" y="1287"/>
                        </a:cubicBezTo>
                        <a:cubicBezTo>
                          <a:pt x="1392" y="1207"/>
                          <a:pt x="1440" y="1073"/>
                          <a:pt x="1418" y="941"/>
                        </a:cubicBezTo>
                        <a:cubicBezTo>
                          <a:pt x="1526" y="862"/>
                          <a:pt x="1587" y="733"/>
                          <a:pt x="1554" y="592"/>
                        </a:cubicBezTo>
                        <a:cubicBezTo>
                          <a:pt x="1525" y="456"/>
                          <a:pt x="1417" y="354"/>
                          <a:pt x="1285" y="304"/>
                        </a:cubicBezTo>
                        <a:cubicBezTo>
                          <a:pt x="1251" y="178"/>
                          <a:pt x="1152" y="67"/>
                          <a:pt x="1010" y="21"/>
                        </a:cubicBezTo>
                        <a:cubicBezTo>
                          <a:pt x="967" y="7"/>
                          <a:pt x="924" y="1"/>
                          <a:pt x="8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8685538" y="4136875"/>
                    <a:ext cx="14925" cy="13375"/>
                  </a:xfrm>
                  <a:custGeom>
                    <a:avLst/>
                    <a:gdLst/>
                    <a:ahLst/>
                    <a:cxnLst/>
                    <a:rect l="l" t="t" r="r" b="b"/>
                    <a:pathLst>
                      <a:path w="597" h="535" extrusionOk="0">
                        <a:moveTo>
                          <a:pt x="297" y="0"/>
                        </a:moveTo>
                        <a:cubicBezTo>
                          <a:pt x="184" y="0"/>
                          <a:pt x="80" y="73"/>
                          <a:pt x="43" y="185"/>
                        </a:cubicBezTo>
                        <a:cubicBezTo>
                          <a:pt x="0" y="326"/>
                          <a:pt x="77" y="476"/>
                          <a:pt x="216" y="521"/>
                        </a:cubicBezTo>
                        <a:cubicBezTo>
                          <a:pt x="243" y="530"/>
                          <a:pt x="271" y="534"/>
                          <a:pt x="298" y="534"/>
                        </a:cubicBezTo>
                        <a:cubicBezTo>
                          <a:pt x="411" y="534"/>
                          <a:pt x="516" y="462"/>
                          <a:pt x="552" y="349"/>
                        </a:cubicBezTo>
                        <a:cubicBezTo>
                          <a:pt x="596" y="209"/>
                          <a:pt x="519" y="59"/>
                          <a:pt x="379" y="13"/>
                        </a:cubicBezTo>
                        <a:cubicBezTo>
                          <a:pt x="352" y="4"/>
                          <a:pt x="324" y="0"/>
                          <a:pt x="2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8577363" y="4213125"/>
                    <a:ext cx="33625" cy="29050"/>
                  </a:xfrm>
                  <a:custGeom>
                    <a:avLst/>
                    <a:gdLst/>
                    <a:ahLst/>
                    <a:cxnLst/>
                    <a:rect l="l" t="t" r="r" b="b"/>
                    <a:pathLst>
                      <a:path w="1345" h="1162" extrusionOk="0">
                        <a:moveTo>
                          <a:pt x="553" y="1"/>
                        </a:moveTo>
                        <a:cubicBezTo>
                          <a:pt x="495" y="1"/>
                          <a:pt x="436" y="15"/>
                          <a:pt x="379" y="46"/>
                        </a:cubicBezTo>
                        <a:cubicBezTo>
                          <a:pt x="280" y="99"/>
                          <a:pt x="220" y="189"/>
                          <a:pt x="198" y="287"/>
                        </a:cubicBezTo>
                        <a:cubicBezTo>
                          <a:pt x="110" y="340"/>
                          <a:pt x="39" y="425"/>
                          <a:pt x="23" y="527"/>
                        </a:cubicBezTo>
                        <a:cubicBezTo>
                          <a:pt x="0" y="651"/>
                          <a:pt x="54" y="759"/>
                          <a:pt x="150" y="824"/>
                        </a:cubicBezTo>
                        <a:cubicBezTo>
                          <a:pt x="138" y="938"/>
                          <a:pt x="181" y="1052"/>
                          <a:pt x="288" y="1116"/>
                        </a:cubicBezTo>
                        <a:cubicBezTo>
                          <a:pt x="339" y="1147"/>
                          <a:pt x="396" y="1161"/>
                          <a:pt x="453" y="1161"/>
                        </a:cubicBezTo>
                        <a:cubicBezTo>
                          <a:pt x="512" y="1161"/>
                          <a:pt x="571" y="1146"/>
                          <a:pt x="626" y="1120"/>
                        </a:cubicBezTo>
                        <a:cubicBezTo>
                          <a:pt x="676" y="1146"/>
                          <a:pt x="733" y="1161"/>
                          <a:pt x="791" y="1161"/>
                        </a:cubicBezTo>
                        <a:cubicBezTo>
                          <a:pt x="849" y="1161"/>
                          <a:pt x="908" y="1147"/>
                          <a:pt x="965" y="1116"/>
                        </a:cubicBezTo>
                        <a:cubicBezTo>
                          <a:pt x="1064" y="1062"/>
                          <a:pt x="1124" y="973"/>
                          <a:pt x="1145" y="876"/>
                        </a:cubicBezTo>
                        <a:cubicBezTo>
                          <a:pt x="1235" y="823"/>
                          <a:pt x="1304" y="738"/>
                          <a:pt x="1323" y="634"/>
                        </a:cubicBezTo>
                        <a:cubicBezTo>
                          <a:pt x="1345" y="512"/>
                          <a:pt x="1291" y="403"/>
                          <a:pt x="1196" y="338"/>
                        </a:cubicBezTo>
                        <a:cubicBezTo>
                          <a:pt x="1206" y="222"/>
                          <a:pt x="1162" y="109"/>
                          <a:pt x="1056" y="46"/>
                        </a:cubicBezTo>
                        <a:cubicBezTo>
                          <a:pt x="1005" y="15"/>
                          <a:pt x="948" y="1"/>
                          <a:pt x="890" y="1"/>
                        </a:cubicBezTo>
                        <a:cubicBezTo>
                          <a:pt x="832" y="1"/>
                          <a:pt x="772" y="15"/>
                          <a:pt x="718" y="41"/>
                        </a:cubicBezTo>
                        <a:cubicBezTo>
                          <a:pt x="668" y="15"/>
                          <a:pt x="611" y="1"/>
                          <a:pt x="5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8587213" y="4221150"/>
                    <a:ext cx="13050" cy="11450"/>
                  </a:xfrm>
                  <a:custGeom>
                    <a:avLst/>
                    <a:gdLst/>
                    <a:ahLst/>
                    <a:cxnLst/>
                    <a:rect l="l" t="t" r="r" b="b"/>
                    <a:pathLst>
                      <a:path w="522" h="458" extrusionOk="0">
                        <a:moveTo>
                          <a:pt x="261" y="1"/>
                        </a:moveTo>
                        <a:cubicBezTo>
                          <a:pt x="224" y="1"/>
                          <a:pt x="186" y="10"/>
                          <a:pt x="151" y="29"/>
                        </a:cubicBezTo>
                        <a:cubicBezTo>
                          <a:pt x="39" y="90"/>
                          <a:pt x="0" y="228"/>
                          <a:pt x="59" y="339"/>
                        </a:cubicBezTo>
                        <a:cubicBezTo>
                          <a:pt x="102" y="415"/>
                          <a:pt x="181" y="458"/>
                          <a:pt x="262" y="458"/>
                        </a:cubicBezTo>
                        <a:cubicBezTo>
                          <a:pt x="298" y="458"/>
                          <a:pt x="336" y="449"/>
                          <a:pt x="370" y="431"/>
                        </a:cubicBezTo>
                        <a:cubicBezTo>
                          <a:pt x="482" y="370"/>
                          <a:pt x="522" y="231"/>
                          <a:pt x="461" y="120"/>
                        </a:cubicBezTo>
                        <a:cubicBezTo>
                          <a:pt x="420" y="44"/>
                          <a:pt x="342"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8669588" y="4177000"/>
                    <a:ext cx="37900" cy="36650"/>
                  </a:xfrm>
                  <a:custGeom>
                    <a:avLst/>
                    <a:gdLst/>
                    <a:ahLst/>
                    <a:cxnLst/>
                    <a:rect l="l" t="t" r="r" b="b"/>
                    <a:pathLst>
                      <a:path w="1516" h="1466" extrusionOk="0">
                        <a:moveTo>
                          <a:pt x="932" y="0"/>
                        </a:moveTo>
                        <a:cubicBezTo>
                          <a:pt x="829" y="0"/>
                          <a:pt x="727" y="43"/>
                          <a:pt x="647" y="113"/>
                        </a:cubicBezTo>
                        <a:cubicBezTo>
                          <a:pt x="617" y="106"/>
                          <a:pt x="586" y="102"/>
                          <a:pt x="555" y="102"/>
                        </a:cubicBezTo>
                        <a:cubicBezTo>
                          <a:pt x="454" y="102"/>
                          <a:pt x="351" y="139"/>
                          <a:pt x="269" y="218"/>
                        </a:cubicBezTo>
                        <a:cubicBezTo>
                          <a:pt x="173" y="308"/>
                          <a:pt x="131" y="428"/>
                          <a:pt x="137" y="543"/>
                        </a:cubicBezTo>
                        <a:cubicBezTo>
                          <a:pt x="54" y="630"/>
                          <a:pt x="0" y="746"/>
                          <a:pt x="11" y="869"/>
                        </a:cubicBezTo>
                        <a:cubicBezTo>
                          <a:pt x="24" y="1015"/>
                          <a:pt x="118" y="1119"/>
                          <a:pt x="244" y="1164"/>
                        </a:cubicBezTo>
                        <a:cubicBezTo>
                          <a:pt x="264" y="1298"/>
                          <a:pt x="347" y="1411"/>
                          <a:pt x="486" y="1451"/>
                        </a:cubicBezTo>
                        <a:cubicBezTo>
                          <a:pt x="519" y="1461"/>
                          <a:pt x="552" y="1465"/>
                          <a:pt x="585" y="1465"/>
                        </a:cubicBezTo>
                        <a:cubicBezTo>
                          <a:pt x="687" y="1465"/>
                          <a:pt x="787" y="1423"/>
                          <a:pt x="869" y="1354"/>
                        </a:cubicBezTo>
                        <a:cubicBezTo>
                          <a:pt x="899" y="1361"/>
                          <a:pt x="930" y="1364"/>
                          <a:pt x="961" y="1364"/>
                        </a:cubicBezTo>
                        <a:cubicBezTo>
                          <a:pt x="1062" y="1364"/>
                          <a:pt x="1165" y="1327"/>
                          <a:pt x="1248" y="1246"/>
                        </a:cubicBezTo>
                        <a:cubicBezTo>
                          <a:pt x="1344" y="1155"/>
                          <a:pt x="1385" y="1036"/>
                          <a:pt x="1379" y="922"/>
                        </a:cubicBezTo>
                        <a:cubicBezTo>
                          <a:pt x="1464" y="835"/>
                          <a:pt x="1516" y="718"/>
                          <a:pt x="1505" y="595"/>
                        </a:cubicBezTo>
                        <a:cubicBezTo>
                          <a:pt x="1493" y="449"/>
                          <a:pt x="1398" y="344"/>
                          <a:pt x="1273" y="299"/>
                        </a:cubicBezTo>
                        <a:cubicBezTo>
                          <a:pt x="1251" y="166"/>
                          <a:pt x="1168" y="53"/>
                          <a:pt x="1029" y="14"/>
                        </a:cubicBezTo>
                        <a:cubicBezTo>
                          <a:pt x="997" y="4"/>
                          <a:pt x="965" y="0"/>
                          <a:pt x="9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8680438" y="4187925"/>
                    <a:ext cx="14775" cy="13325"/>
                  </a:xfrm>
                  <a:custGeom>
                    <a:avLst/>
                    <a:gdLst/>
                    <a:ahLst/>
                    <a:cxnLst/>
                    <a:rect l="l" t="t" r="r" b="b"/>
                    <a:pathLst>
                      <a:path w="591" h="533" extrusionOk="0">
                        <a:moveTo>
                          <a:pt x="296" y="0"/>
                        </a:moveTo>
                        <a:cubicBezTo>
                          <a:pt x="230" y="0"/>
                          <a:pt x="163" y="25"/>
                          <a:pt x="111" y="73"/>
                        </a:cubicBezTo>
                        <a:cubicBezTo>
                          <a:pt x="5" y="175"/>
                          <a:pt x="0" y="343"/>
                          <a:pt x="102" y="450"/>
                        </a:cubicBezTo>
                        <a:cubicBezTo>
                          <a:pt x="154" y="505"/>
                          <a:pt x="224" y="532"/>
                          <a:pt x="295" y="532"/>
                        </a:cubicBezTo>
                        <a:cubicBezTo>
                          <a:pt x="361" y="532"/>
                          <a:pt x="427" y="507"/>
                          <a:pt x="479" y="458"/>
                        </a:cubicBezTo>
                        <a:cubicBezTo>
                          <a:pt x="585" y="358"/>
                          <a:pt x="590" y="189"/>
                          <a:pt x="488" y="82"/>
                        </a:cubicBezTo>
                        <a:cubicBezTo>
                          <a:pt x="436" y="28"/>
                          <a:pt x="366" y="0"/>
                          <a:pt x="2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8525513" y="4156600"/>
                    <a:ext cx="37875" cy="36700"/>
                  </a:xfrm>
                  <a:custGeom>
                    <a:avLst/>
                    <a:gdLst/>
                    <a:ahLst/>
                    <a:cxnLst/>
                    <a:rect l="l" t="t" r="r" b="b"/>
                    <a:pathLst>
                      <a:path w="1515" h="1468" extrusionOk="0">
                        <a:moveTo>
                          <a:pt x="931" y="0"/>
                        </a:moveTo>
                        <a:cubicBezTo>
                          <a:pt x="829" y="0"/>
                          <a:pt x="729" y="43"/>
                          <a:pt x="649" y="113"/>
                        </a:cubicBezTo>
                        <a:cubicBezTo>
                          <a:pt x="620" y="106"/>
                          <a:pt x="589" y="103"/>
                          <a:pt x="559" y="103"/>
                        </a:cubicBezTo>
                        <a:cubicBezTo>
                          <a:pt x="457" y="103"/>
                          <a:pt x="351" y="140"/>
                          <a:pt x="268" y="219"/>
                        </a:cubicBezTo>
                        <a:cubicBezTo>
                          <a:pt x="173" y="309"/>
                          <a:pt x="132" y="429"/>
                          <a:pt x="137" y="545"/>
                        </a:cubicBezTo>
                        <a:cubicBezTo>
                          <a:pt x="53" y="632"/>
                          <a:pt x="1" y="748"/>
                          <a:pt x="11" y="871"/>
                        </a:cubicBezTo>
                        <a:cubicBezTo>
                          <a:pt x="23" y="1017"/>
                          <a:pt x="119" y="1121"/>
                          <a:pt x="243" y="1166"/>
                        </a:cubicBezTo>
                        <a:cubicBezTo>
                          <a:pt x="263" y="1300"/>
                          <a:pt x="347" y="1413"/>
                          <a:pt x="485" y="1453"/>
                        </a:cubicBezTo>
                        <a:cubicBezTo>
                          <a:pt x="518" y="1463"/>
                          <a:pt x="552" y="1467"/>
                          <a:pt x="585" y="1467"/>
                        </a:cubicBezTo>
                        <a:cubicBezTo>
                          <a:pt x="687" y="1467"/>
                          <a:pt x="787" y="1425"/>
                          <a:pt x="867" y="1356"/>
                        </a:cubicBezTo>
                        <a:cubicBezTo>
                          <a:pt x="897" y="1363"/>
                          <a:pt x="928" y="1366"/>
                          <a:pt x="959" y="1366"/>
                        </a:cubicBezTo>
                        <a:cubicBezTo>
                          <a:pt x="1060" y="1366"/>
                          <a:pt x="1164" y="1329"/>
                          <a:pt x="1247" y="1249"/>
                        </a:cubicBezTo>
                        <a:cubicBezTo>
                          <a:pt x="1342" y="1158"/>
                          <a:pt x="1383" y="1039"/>
                          <a:pt x="1378" y="925"/>
                        </a:cubicBezTo>
                        <a:cubicBezTo>
                          <a:pt x="1463" y="838"/>
                          <a:pt x="1514" y="721"/>
                          <a:pt x="1504" y="598"/>
                        </a:cubicBezTo>
                        <a:cubicBezTo>
                          <a:pt x="1492" y="454"/>
                          <a:pt x="1398" y="347"/>
                          <a:pt x="1271" y="302"/>
                        </a:cubicBezTo>
                        <a:cubicBezTo>
                          <a:pt x="1252" y="168"/>
                          <a:pt x="1169" y="53"/>
                          <a:pt x="1031" y="15"/>
                        </a:cubicBezTo>
                        <a:cubicBezTo>
                          <a:pt x="998" y="5"/>
                          <a:pt x="964" y="0"/>
                          <a:pt x="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8536388" y="4167525"/>
                    <a:ext cx="14750" cy="13325"/>
                  </a:xfrm>
                  <a:custGeom>
                    <a:avLst/>
                    <a:gdLst/>
                    <a:ahLst/>
                    <a:cxnLst/>
                    <a:rect l="l" t="t" r="r" b="b"/>
                    <a:pathLst>
                      <a:path w="590" h="533" extrusionOk="0">
                        <a:moveTo>
                          <a:pt x="295" y="1"/>
                        </a:moveTo>
                        <a:cubicBezTo>
                          <a:pt x="229" y="1"/>
                          <a:pt x="163" y="25"/>
                          <a:pt x="110" y="74"/>
                        </a:cubicBezTo>
                        <a:cubicBezTo>
                          <a:pt x="4" y="176"/>
                          <a:pt x="1" y="344"/>
                          <a:pt x="101" y="451"/>
                        </a:cubicBezTo>
                        <a:cubicBezTo>
                          <a:pt x="154" y="505"/>
                          <a:pt x="224" y="533"/>
                          <a:pt x="295" y="533"/>
                        </a:cubicBezTo>
                        <a:cubicBezTo>
                          <a:pt x="361" y="533"/>
                          <a:pt x="427" y="508"/>
                          <a:pt x="479" y="459"/>
                        </a:cubicBezTo>
                        <a:cubicBezTo>
                          <a:pt x="586" y="359"/>
                          <a:pt x="590" y="190"/>
                          <a:pt x="488" y="83"/>
                        </a:cubicBezTo>
                        <a:cubicBezTo>
                          <a:pt x="436" y="28"/>
                          <a:pt x="366" y="1"/>
                          <a:pt x="2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8468538" y="4181025"/>
                    <a:ext cx="37875" cy="36675"/>
                  </a:xfrm>
                  <a:custGeom>
                    <a:avLst/>
                    <a:gdLst/>
                    <a:ahLst/>
                    <a:cxnLst/>
                    <a:rect l="l" t="t" r="r" b="b"/>
                    <a:pathLst>
                      <a:path w="1515" h="1467" extrusionOk="0">
                        <a:moveTo>
                          <a:pt x="930" y="1"/>
                        </a:moveTo>
                        <a:cubicBezTo>
                          <a:pt x="828" y="1"/>
                          <a:pt x="729" y="44"/>
                          <a:pt x="649" y="114"/>
                        </a:cubicBezTo>
                        <a:cubicBezTo>
                          <a:pt x="619" y="107"/>
                          <a:pt x="589" y="104"/>
                          <a:pt x="558" y="104"/>
                        </a:cubicBezTo>
                        <a:cubicBezTo>
                          <a:pt x="456" y="104"/>
                          <a:pt x="351" y="141"/>
                          <a:pt x="269" y="220"/>
                        </a:cubicBezTo>
                        <a:cubicBezTo>
                          <a:pt x="174" y="310"/>
                          <a:pt x="133" y="430"/>
                          <a:pt x="138" y="546"/>
                        </a:cubicBezTo>
                        <a:cubicBezTo>
                          <a:pt x="52" y="633"/>
                          <a:pt x="1" y="749"/>
                          <a:pt x="12" y="870"/>
                        </a:cubicBezTo>
                        <a:cubicBezTo>
                          <a:pt x="23" y="1016"/>
                          <a:pt x="119" y="1121"/>
                          <a:pt x="244" y="1166"/>
                        </a:cubicBezTo>
                        <a:cubicBezTo>
                          <a:pt x="264" y="1299"/>
                          <a:pt x="348" y="1413"/>
                          <a:pt x="486" y="1453"/>
                        </a:cubicBezTo>
                        <a:cubicBezTo>
                          <a:pt x="519" y="1462"/>
                          <a:pt x="552" y="1467"/>
                          <a:pt x="585" y="1467"/>
                        </a:cubicBezTo>
                        <a:cubicBezTo>
                          <a:pt x="687" y="1467"/>
                          <a:pt x="787" y="1425"/>
                          <a:pt x="868" y="1356"/>
                        </a:cubicBezTo>
                        <a:cubicBezTo>
                          <a:pt x="897" y="1362"/>
                          <a:pt x="927" y="1365"/>
                          <a:pt x="958" y="1365"/>
                        </a:cubicBezTo>
                        <a:cubicBezTo>
                          <a:pt x="1060" y="1365"/>
                          <a:pt x="1164" y="1329"/>
                          <a:pt x="1248" y="1248"/>
                        </a:cubicBezTo>
                        <a:cubicBezTo>
                          <a:pt x="1343" y="1157"/>
                          <a:pt x="1384" y="1038"/>
                          <a:pt x="1379" y="923"/>
                        </a:cubicBezTo>
                        <a:cubicBezTo>
                          <a:pt x="1463" y="836"/>
                          <a:pt x="1515" y="720"/>
                          <a:pt x="1505" y="597"/>
                        </a:cubicBezTo>
                        <a:cubicBezTo>
                          <a:pt x="1492" y="452"/>
                          <a:pt x="1397" y="346"/>
                          <a:pt x="1272" y="301"/>
                        </a:cubicBezTo>
                        <a:cubicBezTo>
                          <a:pt x="1253" y="169"/>
                          <a:pt x="1169" y="54"/>
                          <a:pt x="1031" y="15"/>
                        </a:cubicBezTo>
                        <a:cubicBezTo>
                          <a:pt x="997" y="6"/>
                          <a:pt x="964" y="1"/>
                          <a:pt x="9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8479388" y="4191975"/>
                    <a:ext cx="14800" cy="13325"/>
                  </a:xfrm>
                  <a:custGeom>
                    <a:avLst/>
                    <a:gdLst/>
                    <a:ahLst/>
                    <a:cxnLst/>
                    <a:rect l="l" t="t" r="r" b="b"/>
                    <a:pathLst>
                      <a:path w="592" h="533" extrusionOk="0">
                        <a:moveTo>
                          <a:pt x="296" y="1"/>
                        </a:moveTo>
                        <a:cubicBezTo>
                          <a:pt x="230" y="1"/>
                          <a:pt x="163" y="25"/>
                          <a:pt x="111" y="74"/>
                        </a:cubicBezTo>
                        <a:cubicBezTo>
                          <a:pt x="5" y="175"/>
                          <a:pt x="1" y="344"/>
                          <a:pt x="102" y="451"/>
                        </a:cubicBezTo>
                        <a:cubicBezTo>
                          <a:pt x="154" y="505"/>
                          <a:pt x="225" y="533"/>
                          <a:pt x="295" y="533"/>
                        </a:cubicBezTo>
                        <a:cubicBezTo>
                          <a:pt x="362" y="533"/>
                          <a:pt x="428" y="508"/>
                          <a:pt x="480" y="459"/>
                        </a:cubicBezTo>
                        <a:cubicBezTo>
                          <a:pt x="586" y="359"/>
                          <a:pt x="592" y="190"/>
                          <a:pt x="489" y="83"/>
                        </a:cubicBezTo>
                        <a:cubicBezTo>
                          <a:pt x="437" y="28"/>
                          <a:pt x="367" y="1"/>
                          <a:pt x="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8717288" y="4214000"/>
                    <a:ext cx="28650" cy="27650"/>
                  </a:xfrm>
                  <a:custGeom>
                    <a:avLst/>
                    <a:gdLst/>
                    <a:ahLst/>
                    <a:cxnLst/>
                    <a:rect l="l" t="t" r="r" b="b"/>
                    <a:pathLst>
                      <a:path w="1146" h="1106" extrusionOk="0">
                        <a:moveTo>
                          <a:pt x="703" y="0"/>
                        </a:moveTo>
                        <a:cubicBezTo>
                          <a:pt x="627" y="0"/>
                          <a:pt x="552" y="32"/>
                          <a:pt x="491" y="85"/>
                        </a:cubicBezTo>
                        <a:cubicBezTo>
                          <a:pt x="469" y="80"/>
                          <a:pt x="446" y="77"/>
                          <a:pt x="424" y="77"/>
                        </a:cubicBezTo>
                        <a:cubicBezTo>
                          <a:pt x="347" y="77"/>
                          <a:pt x="268" y="106"/>
                          <a:pt x="205" y="166"/>
                        </a:cubicBezTo>
                        <a:cubicBezTo>
                          <a:pt x="133" y="233"/>
                          <a:pt x="102" y="323"/>
                          <a:pt x="106" y="410"/>
                        </a:cubicBezTo>
                        <a:cubicBezTo>
                          <a:pt x="42" y="476"/>
                          <a:pt x="1" y="564"/>
                          <a:pt x="10" y="656"/>
                        </a:cubicBezTo>
                        <a:cubicBezTo>
                          <a:pt x="19" y="766"/>
                          <a:pt x="91" y="846"/>
                          <a:pt x="185" y="878"/>
                        </a:cubicBezTo>
                        <a:cubicBezTo>
                          <a:pt x="200" y="980"/>
                          <a:pt x="265" y="1066"/>
                          <a:pt x="368" y="1095"/>
                        </a:cubicBezTo>
                        <a:cubicBezTo>
                          <a:pt x="393" y="1102"/>
                          <a:pt x="418" y="1106"/>
                          <a:pt x="442" y="1106"/>
                        </a:cubicBezTo>
                        <a:cubicBezTo>
                          <a:pt x="519" y="1106"/>
                          <a:pt x="595" y="1073"/>
                          <a:pt x="656" y="1021"/>
                        </a:cubicBezTo>
                        <a:cubicBezTo>
                          <a:pt x="679" y="1026"/>
                          <a:pt x="702" y="1028"/>
                          <a:pt x="726" y="1028"/>
                        </a:cubicBezTo>
                        <a:cubicBezTo>
                          <a:pt x="802" y="1028"/>
                          <a:pt x="880" y="1001"/>
                          <a:pt x="943" y="940"/>
                        </a:cubicBezTo>
                        <a:cubicBezTo>
                          <a:pt x="1014" y="872"/>
                          <a:pt x="1045" y="783"/>
                          <a:pt x="1041" y="694"/>
                        </a:cubicBezTo>
                        <a:cubicBezTo>
                          <a:pt x="1106" y="630"/>
                          <a:pt x="1146" y="540"/>
                          <a:pt x="1137" y="448"/>
                        </a:cubicBezTo>
                        <a:cubicBezTo>
                          <a:pt x="1127" y="340"/>
                          <a:pt x="1056" y="259"/>
                          <a:pt x="962" y="226"/>
                        </a:cubicBezTo>
                        <a:cubicBezTo>
                          <a:pt x="947" y="126"/>
                          <a:pt x="884" y="41"/>
                          <a:pt x="779" y="11"/>
                        </a:cubicBezTo>
                        <a:cubicBezTo>
                          <a:pt x="754" y="4"/>
                          <a:pt x="729" y="0"/>
                          <a:pt x="7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8725563" y="4222250"/>
                    <a:ext cx="11075" cy="10075"/>
                  </a:xfrm>
                  <a:custGeom>
                    <a:avLst/>
                    <a:gdLst/>
                    <a:ahLst/>
                    <a:cxnLst/>
                    <a:rect l="l" t="t" r="r" b="b"/>
                    <a:pathLst>
                      <a:path w="443" h="403" extrusionOk="0">
                        <a:moveTo>
                          <a:pt x="222" y="0"/>
                        </a:moveTo>
                        <a:cubicBezTo>
                          <a:pt x="173" y="0"/>
                          <a:pt x="123" y="19"/>
                          <a:pt x="83" y="56"/>
                        </a:cubicBezTo>
                        <a:cubicBezTo>
                          <a:pt x="3" y="133"/>
                          <a:pt x="1" y="260"/>
                          <a:pt x="75" y="340"/>
                        </a:cubicBezTo>
                        <a:cubicBezTo>
                          <a:pt x="114" y="382"/>
                          <a:pt x="167" y="402"/>
                          <a:pt x="220" y="402"/>
                        </a:cubicBezTo>
                        <a:cubicBezTo>
                          <a:pt x="270" y="402"/>
                          <a:pt x="321" y="384"/>
                          <a:pt x="360" y="347"/>
                        </a:cubicBezTo>
                        <a:cubicBezTo>
                          <a:pt x="441" y="270"/>
                          <a:pt x="443" y="143"/>
                          <a:pt x="367" y="62"/>
                        </a:cubicBezTo>
                        <a:cubicBezTo>
                          <a:pt x="328" y="21"/>
                          <a:pt x="275" y="0"/>
                          <a:pt x="2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8433363" y="4220725"/>
                    <a:ext cx="28625" cy="27625"/>
                  </a:xfrm>
                  <a:custGeom>
                    <a:avLst/>
                    <a:gdLst/>
                    <a:ahLst/>
                    <a:cxnLst/>
                    <a:rect l="l" t="t" r="r" b="b"/>
                    <a:pathLst>
                      <a:path w="1145" h="1105" extrusionOk="0">
                        <a:moveTo>
                          <a:pt x="703" y="0"/>
                        </a:moveTo>
                        <a:cubicBezTo>
                          <a:pt x="626" y="0"/>
                          <a:pt x="550" y="32"/>
                          <a:pt x="489" y="85"/>
                        </a:cubicBezTo>
                        <a:cubicBezTo>
                          <a:pt x="467" y="80"/>
                          <a:pt x="444" y="78"/>
                          <a:pt x="421" y="78"/>
                        </a:cubicBezTo>
                        <a:cubicBezTo>
                          <a:pt x="344" y="78"/>
                          <a:pt x="265" y="105"/>
                          <a:pt x="202" y="166"/>
                        </a:cubicBezTo>
                        <a:cubicBezTo>
                          <a:pt x="131" y="234"/>
                          <a:pt x="100" y="325"/>
                          <a:pt x="104" y="410"/>
                        </a:cubicBezTo>
                        <a:cubicBezTo>
                          <a:pt x="40" y="475"/>
                          <a:pt x="1" y="563"/>
                          <a:pt x="9" y="655"/>
                        </a:cubicBezTo>
                        <a:cubicBezTo>
                          <a:pt x="18" y="766"/>
                          <a:pt x="90" y="845"/>
                          <a:pt x="185" y="879"/>
                        </a:cubicBezTo>
                        <a:cubicBezTo>
                          <a:pt x="200" y="978"/>
                          <a:pt x="263" y="1065"/>
                          <a:pt x="367" y="1095"/>
                        </a:cubicBezTo>
                        <a:cubicBezTo>
                          <a:pt x="392" y="1102"/>
                          <a:pt x="417" y="1105"/>
                          <a:pt x="442" y="1105"/>
                        </a:cubicBezTo>
                        <a:cubicBezTo>
                          <a:pt x="520" y="1105"/>
                          <a:pt x="596" y="1073"/>
                          <a:pt x="656" y="1021"/>
                        </a:cubicBezTo>
                        <a:cubicBezTo>
                          <a:pt x="678" y="1026"/>
                          <a:pt x="701" y="1028"/>
                          <a:pt x="724" y="1028"/>
                        </a:cubicBezTo>
                        <a:cubicBezTo>
                          <a:pt x="801" y="1028"/>
                          <a:pt x="880" y="1001"/>
                          <a:pt x="943" y="940"/>
                        </a:cubicBezTo>
                        <a:cubicBezTo>
                          <a:pt x="1014" y="872"/>
                          <a:pt x="1045" y="782"/>
                          <a:pt x="1041" y="695"/>
                        </a:cubicBezTo>
                        <a:cubicBezTo>
                          <a:pt x="1107" y="630"/>
                          <a:pt x="1144" y="542"/>
                          <a:pt x="1137" y="450"/>
                        </a:cubicBezTo>
                        <a:cubicBezTo>
                          <a:pt x="1127" y="339"/>
                          <a:pt x="1056" y="260"/>
                          <a:pt x="961" y="227"/>
                        </a:cubicBezTo>
                        <a:cubicBezTo>
                          <a:pt x="946" y="127"/>
                          <a:pt x="882" y="40"/>
                          <a:pt x="777" y="10"/>
                        </a:cubicBezTo>
                        <a:cubicBezTo>
                          <a:pt x="753" y="3"/>
                          <a:pt x="728" y="0"/>
                          <a:pt x="7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8441538" y="4228975"/>
                    <a:ext cx="11100" cy="10050"/>
                  </a:xfrm>
                  <a:custGeom>
                    <a:avLst/>
                    <a:gdLst/>
                    <a:ahLst/>
                    <a:cxnLst/>
                    <a:rect l="l" t="t" r="r" b="b"/>
                    <a:pathLst>
                      <a:path w="444" h="402" extrusionOk="0">
                        <a:moveTo>
                          <a:pt x="224" y="0"/>
                        </a:moveTo>
                        <a:cubicBezTo>
                          <a:pt x="174" y="0"/>
                          <a:pt x="124" y="19"/>
                          <a:pt x="84" y="56"/>
                        </a:cubicBezTo>
                        <a:cubicBezTo>
                          <a:pt x="4" y="133"/>
                          <a:pt x="0" y="259"/>
                          <a:pt x="77" y="340"/>
                        </a:cubicBezTo>
                        <a:cubicBezTo>
                          <a:pt x="116" y="381"/>
                          <a:pt x="169" y="402"/>
                          <a:pt x="221" y="402"/>
                        </a:cubicBezTo>
                        <a:cubicBezTo>
                          <a:pt x="272" y="402"/>
                          <a:pt x="322" y="383"/>
                          <a:pt x="361" y="346"/>
                        </a:cubicBezTo>
                        <a:cubicBezTo>
                          <a:pt x="442" y="269"/>
                          <a:pt x="444" y="143"/>
                          <a:pt x="368" y="62"/>
                        </a:cubicBezTo>
                        <a:cubicBezTo>
                          <a:pt x="329" y="21"/>
                          <a:pt x="277" y="0"/>
                          <a:pt x="2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 name="Google Shape;63;p2"/>
                <p:cNvGrpSpPr/>
                <p:nvPr/>
              </p:nvGrpSpPr>
              <p:grpSpPr>
                <a:xfrm rot="581699">
                  <a:off x="9231604" y="3532812"/>
                  <a:ext cx="222846" cy="507141"/>
                  <a:chOff x="9231563" y="3533225"/>
                  <a:chExt cx="222850" cy="507150"/>
                </a:xfrm>
              </p:grpSpPr>
              <p:sp>
                <p:nvSpPr>
                  <p:cNvPr id="64" name="Google Shape;64;p2"/>
                  <p:cNvSpPr/>
                  <p:nvPr/>
                </p:nvSpPr>
                <p:spPr>
                  <a:xfrm>
                    <a:off x="9231563" y="3533225"/>
                    <a:ext cx="222850" cy="507150"/>
                  </a:xfrm>
                  <a:custGeom>
                    <a:avLst/>
                    <a:gdLst/>
                    <a:ahLst/>
                    <a:cxnLst/>
                    <a:rect l="l" t="t" r="r" b="b"/>
                    <a:pathLst>
                      <a:path w="8914" h="20286" extrusionOk="0">
                        <a:moveTo>
                          <a:pt x="4234" y="0"/>
                        </a:moveTo>
                        <a:cubicBezTo>
                          <a:pt x="4233" y="1"/>
                          <a:pt x="0" y="8248"/>
                          <a:pt x="5126" y="20286"/>
                        </a:cubicBezTo>
                        <a:cubicBezTo>
                          <a:pt x="5126" y="20286"/>
                          <a:pt x="8914" y="9364"/>
                          <a:pt x="8246" y="3344"/>
                        </a:cubicBezTo>
                        <a:lnTo>
                          <a:pt x="8246" y="3344"/>
                        </a:lnTo>
                        <a:cubicBezTo>
                          <a:pt x="8246" y="3345"/>
                          <a:pt x="6909" y="8248"/>
                          <a:pt x="6240" y="13152"/>
                        </a:cubicBezTo>
                        <a:cubicBezTo>
                          <a:pt x="6240" y="13152"/>
                          <a:pt x="6240" y="3120"/>
                          <a:pt x="42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9231563" y="3533225"/>
                    <a:ext cx="222850" cy="507150"/>
                  </a:xfrm>
                  <a:custGeom>
                    <a:avLst/>
                    <a:gdLst/>
                    <a:ahLst/>
                    <a:cxnLst/>
                    <a:rect l="l" t="t" r="r" b="b"/>
                    <a:pathLst>
                      <a:path w="8914" h="20286" extrusionOk="0">
                        <a:moveTo>
                          <a:pt x="4234" y="0"/>
                        </a:moveTo>
                        <a:cubicBezTo>
                          <a:pt x="4233" y="1"/>
                          <a:pt x="0" y="8248"/>
                          <a:pt x="5126" y="20286"/>
                        </a:cubicBezTo>
                        <a:cubicBezTo>
                          <a:pt x="5126" y="20286"/>
                          <a:pt x="8914" y="9364"/>
                          <a:pt x="8246" y="3344"/>
                        </a:cubicBezTo>
                        <a:lnTo>
                          <a:pt x="8246" y="3344"/>
                        </a:lnTo>
                        <a:cubicBezTo>
                          <a:pt x="8246" y="3345"/>
                          <a:pt x="6909" y="8248"/>
                          <a:pt x="6240" y="13152"/>
                        </a:cubicBezTo>
                        <a:cubicBezTo>
                          <a:pt x="6240" y="13152"/>
                          <a:pt x="6240" y="3120"/>
                          <a:pt x="4234"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 name="Google Shape;66;p2"/>
                <p:cNvSpPr/>
                <p:nvPr/>
              </p:nvSpPr>
              <p:spPr>
                <a:xfrm>
                  <a:off x="9064288" y="3444025"/>
                  <a:ext cx="356725" cy="640925"/>
                </a:xfrm>
                <a:custGeom>
                  <a:avLst/>
                  <a:gdLst/>
                  <a:ahLst/>
                  <a:cxnLst/>
                  <a:rect l="l" t="t" r="r" b="b"/>
                  <a:pathLst>
                    <a:path w="14269" h="25637" extrusionOk="0">
                      <a:moveTo>
                        <a:pt x="3568" y="1"/>
                      </a:moveTo>
                      <a:cubicBezTo>
                        <a:pt x="3568" y="2"/>
                        <a:pt x="4526" y="10380"/>
                        <a:pt x="6848" y="16813"/>
                      </a:cubicBezTo>
                      <a:lnTo>
                        <a:pt x="6848" y="16813"/>
                      </a:lnTo>
                      <a:cubicBezTo>
                        <a:pt x="5460" y="14177"/>
                        <a:pt x="3096" y="10532"/>
                        <a:pt x="1" y="8918"/>
                      </a:cubicBezTo>
                      <a:lnTo>
                        <a:pt x="1" y="8918"/>
                      </a:lnTo>
                      <a:cubicBezTo>
                        <a:pt x="1" y="8919"/>
                        <a:pt x="3123" y="22962"/>
                        <a:pt x="11149" y="25636"/>
                      </a:cubicBezTo>
                      <a:cubicBezTo>
                        <a:pt x="11149" y="25636"/>
                        <a:pt x="14269" y="16942"/>
                        <a:pt x="35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9064288" y="3444025"/>
                  <a:ext cx="356725" cy="640925"/>
                </a:xfrm>
                <a:custGeom>
                  <a:avLst/>
                  <a:gdLst/>
                  <a:ahLst/>
                  <a:cxnLst/>
                  <a:rect l="l" t="t" r="r" b="b"/>
                  <a:pathLst>
                    <a:path w="14269" h="25637" extrusionOk="0">
                      <a:moveTo>
                        <a:pt x="3568" y="1"/>
                      </a:moveTo>
                      <a:cubicBezTo>
                        <a:pt x="3568" y="2"/>
                        <a:pt x="4526" y="10380"/>
                        <a:pt x="6848" y="16813"/>
                      </a:cubicBezTo>
                      <a:lnTo>
                        <a:pt x="6848" y="16813"/>
                      </a:lnTo>
                      <a:cubicBezTo>
                        <a:pt x="5460" y="14177"/>
                        <a:pt x="3096" y="10532"/>
                        <a:pt x="1" y="8918"/>
                      </a:cubicBezTo>
                      <a:lnTo>
                        <a:pt x="1" y="8918"/>
                      </a:lnTo>
                      <a:cubicBezTo>
                        <a:pt x="1" y="8919"/>
                        <a:pt x="3123" y="22962"/>
                        <a:pt x="11149" y="25636"/>
                      </a:cubicBezTo>
                      <a:cubicBezTo>
                        <a:pt x="11149" y="25636"/>
                        <a:pt x="14269" y="16942"/>
                        <a:pt x="3568"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8" name="Google Shape;68;p2"/>
                <p:cNvGrpSpPr/>
                <p:nvPr/>
              </p:nvGrpSpPr>
              <p:grpSpPr>
                <a:xfrm>
                  <a:off x="8777413" y="3901225"/>
                  <a:ext cx="677000" cy="300125"/>
                  <a:chOff x="8777413" y="3901225"/>
                  <a:chExt cx="677000" cy="300125"/>
                </a:xfrm>
              </p:grpSpPr>
              <p:grpSp>
                <p:nvGrpSpPr>
                  <p:cNvPr id="69" name="Google Shape;69;p2"/>
                  <p:cNvGrpSpPr/>
                  <p:nvPr/>
                </p:nvGrpSpPr>
                <p:grpSpPr>
                  <a:xfrm>
                    <a:off x="8777413" y="3901225"/>
                    <a:ext cx="677000" cy="300125"/>
                    <a:chOff x="8777463" y="3901000"/>
                    <a:chExt cx="677000" cy="300125"/>
                  </a:xfrm>
                </p:grpSpPr>
                <p:sp>
                  <p:nvSpPr>
                    <p:cNvPr id="70" name="Google Shape;70;p2"/>
                    <p:cNvSpPr/>
                    <p:nvPr/>
                  </p:nvSpPr>
                  <p:spPr>
                    <a:xfrm>
                      <a:off x="8777463" y="3981725"/>
                      <a:ext cx="448500" cy="219400"/>
                    </a:xfrm>
                    <a:custGeom>
                      <a:avLst/>
                      <a:gdLst/>
                      <a:ahLst/>
                      <a:cxnLst/>
                      <a:rect l="l" t="t" r="r" b="b"/>
                      <a:pathLst>
                        <a:path w="17940" h="8776" extrusionOk="0">
                          <a:moveTo>
                            <a:pt x="210" y="0"/>
                          </a:moveTo>
                          <a:cubicBezTo>
                            <a:pt x="74" y="0"/>
                            <a:pt x="1" y="2"/>
                            <a:pt x="1" y="2"/>
                          </a:cubicBezTo>
                          <a:cubicBezTo>
                            <a:pt x="3241" y="3231"/>
                            <a:pt x="13258" y="5467"/>
                            <a:pt x="13258" y="5467"/>
                          </a:cubicBezTo>
                          <a:cubicBezTo>
                            <a:pt x="12959" y="5456"/>
                            <a:pt x="12664" y="5451"/>
                            <a:pt x="12376" y="5451"/>
                          </a:cubicBezTo>
                          <a:cubicBezTo>
                            <a:pt x="6444" y="5451"/>
                            <a:pt x="2931" y="7548"/>
                            <a:pt x="2931" y="7548"/>
                          </a:cubicBezTo>
                          <a:cubicBezTo>
                            <a:pt x="5127" y="8482"/>
                            <a:pt x="7747" y="8776"/>
                            <a:pt x="10179" y="8776"/>
                          </a:cubicBezTo>
                          <a:cubicBezTo>
                            <a:pt x="14334" y="8776"/>
                            <a:pt x="17940" y="7917"/>
                            <a:pt x="17940" y="7917"/>
                          </a:cubicBezTo>
                          <a:cubicBezTo>
                            <a:pt x="13401" y="285"/>
                            <a:pt x="1902" y="0"/>
                            <a:pt x="2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9225938" y="3901000"/>
                      <a:ext cx="228525" cy="278650"/>
                    </a:xfrm>
                    <a:custGeom>
                      <a:avLst/>
                      <a:gdLst/>
                      <a:ahLst/>
                      <a:cxnLst/>
                      <a:rect l="l" t="t" r="r" b="b"/>
                      <a:pathLst>
                        <a:path w="9141" h="11146" extrusionOk="0">
                          <a:moveTo>
                            <a:pt x="8248" y="1"/>
                          </a:moveTo>
                          <a:cubicBezTo>
                            <a:pt x="8248" y="1"/>
                            <a:pt x="2676" y="3791"/>
                            <a:pt x="1" y="11146"/>
                          </a:cubicBezTo>
                          <a:cubicBezTo>
                            <a:pt x="1" y="11146"/>
                            <a:pt x="5351" y="10478"/>
                            <a:pt x="9141" y="7356"/>
                          </a:cubicBezTo>
                          <a:lnTo>
                            <a:pt x="9141" y="7356"/>
                          </a:lnTo>
                          <a:cubicBezTo>
                            <a:pt x="9141" y="7356"/>
                            <a:pt x="7259" y="7442"/>
                            <a:pt x="5191" y="8180"/>
                          </a:cubicBezTo>
                          <a:cubicBezTo>
                            <a:pt x="5191" y="8180"/>
                            <a:pt x="8471" y="5128"/>
                            <a:pt x="8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 name="Google Shape;72;p2"/>
                  <p:cNvGrpSpPr/>
                  <p:nvPr/>
                </p:nvGrpSpPr>
                <p:grpSpPr>
                  <a:xfrm>
                    <a:off x="8777413" y="3901225"/>
                    <a:ext cx="677000" cy="300125"/>
                    <a:chOff x="8777463" y="3901000"/>
                    <a:chExt cx="677000" cy="300125"/>
                  </a:xfrm>
                </p:grpSpPr>
                <p:sp>
                  <p:nvSpPr>
                    <p:cNvPr id="73" name="Google Shape;73;p2"/>
                    <p:cNvSpPr/>
                    <p:nvPr/>
                  </p:nvSpPr>
                  <p:spPr>
                    <a:xfrm>
                      <a:off x="8777463" y="3981725"/>
                      <a:ext cx="448500" cy="219400"/>
                    </a:xfrm>
                    <a:custGeom>
                      <a:avLst/>
                      <a:gdLst/>
                      <a:ahLst/>
                      <a:cxnLst/>
                      <a:rect l="l" t="t" r="r" b="b"/>
                      <a:pathLst>
                        <a:path w="17940" h="8776" extrusionOk="0">
                          <a:moveTo>
                            <a:pt x="210" y="0"/>
                          </a:moveTo>
                          <a:cubicBezTo>
                            <a:pt x="74" y="0"/>
                            <a:pt x="1" y="2"/>
                            <a:pt x="1" y="2"/>
                          </a:cubicBezTo>
                          <a:cubicBezTo>
                            <a:pt x="3241" y="3231"/>
                            <a:pt x="13258" y="5467"/>
                            <a:pt x="13258" y="5467"/>
                          </a:cubicBezTo>
                          <a:cubicBezTo>
                            <a:pt x="12959" y="5456"/>
                            <a:pt x="12664" y="5451"/>
                            <a:pt x="12376" y="5451"/>
                          </a:cubicBezTo>
                          <a:cubicBezTo>
                            <a:pt x="6444" y="5451"/>
                            <a:pt x="2931" y="7548"/>
                            <a:pt x="2931" y="7548"/>
                          </a:cubicBezTo>
                          <a:cubicBezTo>
                            <a:pt x="5127" y="8482"/>
                            <a:pt x="7747" y="8776"/>
                            <a:pt x="10179" y="8776"/>
                          </a:cubicBezTo>
                          <a:cubicBezTo>
                            <a:pt x="14334" y="8776"/>
                            <a:pt x="17940" y="7917"/>
                            <a:pt x="17940" y="7917"/>
                          </a:cubicBezTo>
                          <a:cubicBezTo>
                            <a:pt x="13401" y="285"/>
                            <a:pt x="1902" y="0"/>
                            <a:pt x="210"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9225938" y="3901000"/>
                      <a:ext cx="228525" cy="278650"/>
                    </a:xfrm>
                    <a:custGeom>
                      <a:avLst/>
                      <a:gdLst/>
                      <a:ahLst/>
                      <a:cxnLst/>
                      <a:rect l="l" t="t" r="r" b="b"/>
                      <a:pathLst>
                        <a:path w="9141" h="11146" extrusionOk="0">
                          <a:moveTo>
                            <a:pt x="8248" y="1"/>
                          </a:moveTo>
                          <a:cubicBezTo>
                            <a:pt x="8248" y="1"/>
                            <a:pt x="2676" y="3791"/>
                            <a:pt x="1" y="11146"/>
                          </a:cubicBezTo>
                          <a:cubicBezTo>
                            <a:pt x="1" y="11146"/>
                            <a:pt x="5351" y="10478"/>
                            <a:pt x="9141" y="7356"/>
                          </a:cubicBezTo>
                          <a:lnTo>
                            <a:pt x="9141" y="7356"/>
                          </a:lnTo>
                          <a:cubicBezTo>
                            <a:pt x="9141" y="7356"/>
                            <a:pt x="7259" y="7442"/>
                            <a:pt x="5191" y="8180"/>
                          </a:cubicBezTo>
                          <a:cubicBezTo>
                            <a:pt x="5191" y="8180"/>
                            <a:pt x="8471" y="5128"/>
                            <a:pt x="8248"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5" name="Google Shape;75;p2"/>
                <p:cNvSpPr/>
                <p:nvPr/>
              </p:nvSpPr>
              <p:spPr>
                <a:xfrm>
                  <a:off x="8950688" y="3639100"/>
                  <a:ext cx="409025" cy="540550"/>
                </a:xfrm>
                <a:custGeom>
                  <a:avLst/>
                  <a:gdLst/>
                  <a:ahLst/>
                  <a:cxnLst/>
                  <a:rect l="l" t="t" r="r" b="b"/>
                  <a:pathLst>
                    <a:path w="16361" h="21622" extrusionOk="0">
                      <a:moveTo>
                        <a:pt x="1425" y="0"/>
                      </a:moveTo>
                      <a:cubicBezTo>
                        <a:pt x="1425" y="1"/>
                        <a:pt x="7521" y="8739"/>
                        <a:pt x="7816" y="15627"/>
                      </a:cubicBezTo>
                      <a:lnTo>
                        <a:pt x="1" y="9900"/>
                      </a:lnTo>
                      <a:lnTo>
                        <a:pt x="1" y="9900"/>
                      </a:lnTo>
                      <a:cubicBezTo>
                        <a:pt x="1" y="9901"/>
                        <a:pt x="757" y="18502"/>
                        <a:pt x="11011" y="21622"/>
                      </a:cubicBezTo>
                      <a:cubicBezTo>
                        <a:pt x="11011" y="21622"/>
                        <a:pt x="16361" y="15158"/>
                        <a:pt x="14578" y="6687"/>
                      </a:cubicBezTo>
                      <a:lnTo>
                        <a:pt x="14578" y="6687"/>
                      </a:lnTo>
                      <a:cubicBezTo>
                        <a:pt x="14578" y="6688"/>
                        <a:pt x="10414" y="15399"/>
                        <a:pt x="10155" y="18176"/>
                      </a:cubicBezTo>
                      <a:cubicBezTo>
                        <a:pt x="10155" y="18176"/>
                        <a:pt x="10342" y="5795"/>
                        <a:pt x="14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6" name="Google Shape;76;p2"/>
                <p:cNvGrpSpPr/>
                <p:nvPr/>
              </p:nvGrpSpPr>
              <p:grpSpPr>
                <a:xfrm>
                  <a:off x="4413056" y="4321380"/>
                  <a:ext cx="4793089" cy="1683451"/>
                  <a:chOff x="4413056" y="4342204"/>
                  <a:chExt cx="4793089" cy="1683451"/>
                </a:xfrm>
              </p:grpSpPr>
              <p:grpSp>
                <p:nvGrpSpPr>
                  <p:cNvPr id="77" name="Google Shape;77;p2"/>
                  <p:cNvGrpSpPr/>
                  <p:nvPr/>
                </p:nvGrpSpPr>
                <p:grpSpPr>
                  <a:xfrm>
                    <a:off x="6356535" y="4342204"/>
                    <a:ext cx="572176" cy="1314481"/>
                    <a:chOff x="6357401" y="4409666"/>
                    <a:chExt cx="572176" cy="1314481"/>
                  </a:xfrm>
                </p:grpSpPr>
                <p:sp>
                  <p:nvSpPr>
                    <p:cNvPr id="78" name="Google Shape;78;p2"/>
                    <p:cNvSpPr/>
                    <p:nvPr/>
                  </p:nvSpPr>
                  <p:spPr>
                    <a:xfrm>
                      <a:off x="6446901" y="4456967"/>
                      <a:ext cx="297552" cy="1251413"/>
                    </a:xfrm>
                    <a:custGeom>
                      <a:avLst/>
                      <a:gdLst/>
                      <a:ahLst/>
                      <a:cxnLst/>
                      <a:rect l="l" t="t" r="r" b="b"/>
                      <a:pathLst>
                        <a:path w="21231" h="89291" extrusionOk="0">
                          <a:moveTo>
                            <a:pt x="7054" y="1"/>
                          </a:moveTo>
                          <a:cubicBezTo>
                            <a:pt x="6885" y="1"/>
                            <a:pt x="6712" y="85"/>
                            <a:pt x="6633" y="279"/>
                          </a:cubicBezTo>
                          <a:cubicBezTo>
                            <a:pt x="5147" y="3950"/>
                            <a:pt x="7681" y="7730"/>
                            <a:pt x="9724" y="10633"/>
                          </a:cubicBezTo>
                          <a:cubicBezTo>
                            <a:pt x="12484" y="14550"/>
                            <a:pt x="16347" y="17953"/>
                            <a:pt x="18084" y="22494"/>
                          </a:cubicBezTo>
                          <a:cubicBezTo>
                            <a:pt x="21231" y="30708"/>
                            <a:pt x="8859" y="36945"/>
                            <a:pt x="5258" y="42904"/>
                          </a:cubicBezTo>
                          <a:cubicBezTo>
                            <a:pt x="195" y="51282"/>
                            <a:pt x="8341" y="58566"/>
                            <a:pt x="12631" y="65025"/>
                          </a:cubicBezTo>
                          <a:cubicBezTo>
                            <a:pt x="15964" y="70040"/>
                            <a:pt x="15739" y="75816"/>
                            <a:pt x="11096" y="79851"/>
                          </a:cubicBezTo>
                          <a:cubicBezTo>
                            <a:pt x="8541" y="82073"/>
                            <a:pt x="3059" y="84825"/>
                            <a:pt x="3497" y="88891"/>
                          </a:cubicBezTo>
                          <a:cubicBezTo>
                            <a:pt x="3526" y="89157"/>
                            <a:pt x="3750" y="89290"/>
                            <a:pt x="3960" y="89290"/>
                          </a:cubicBezTo>
                          <a:cubicBezTo>
                            <a:pt x="4168" y="89290"/>
                            <a:pt x="4361" y="89158"/>
                            <a:pt x="4332" y="88891"/>
                          </a:cubicBezTo>
                          <a:cubicBezTo>
                            <a:pt x="3848" y="84415"/>
                            <a:pt x="11469" y="81418"/>
                            <a:pt x="13818" y="78348"/>
                          </a:cubicBezTo>
                          <a:cubicBezTo>
                            <a:pt x="16070" y="75402"/>
                            <a:pt x="16416" y="71090"/>
                            <a:pt x="14988" y="67711"/>
                          </a:cubicBezTo>
                          <a:cubicBezTo>
                            <a:pt x="11414" y="59258"/>
                            <a:pt x="0" y="52351"/>
                            <a:pt x="6638" y="42282"/>
                          </a:cubicBezTo>
                          <a:cubicBezTo>
                            <a:pt x="10437" y="36518"/>
                            <a:pt x="19502" y="32539"/>
                            <a:pt x="19383" y="24748"/>
                          </a:cubicBezTo>
                          <a:cubicBezTo>
                            <a:pt x="19326" y="21126"/>
                            <a:pt x="16596" y="18015"/>
                            <a:pt x="14464" y="15353"/>
                          </a:cubicBezTo>
                          <a:cubicBezTo>
                            <a:pt x="11565" y="11731"/>
                            <a:pt x="5343" y="5675"/>
                            <a:pt x="7437" y="504"/>
                          </a:cubicBezTo>
                          <a:cubicBezTo>
                            <a:pt x="7561" y="200"/>
                            <a:pt x="7313" y="1"/>
                            <a:pt x="7054"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6498224" y="4444283"/>
                      <a:ext cx="431354" cy="1279864"/>
                    </a:xfrm>
                    <a:custGeom>
                      <a:avLst/>
                      <a:gdLst/>
                      <a:ahLst/>
                      <a:cxnLst/>
                      <a:rect l="l" t="t" r="r" b="b"/>
                      <a:pathLst>
                        <a:path w="30778" h="91321" extrusionOk="0">
                          <a:moveTo>
                            <a:pt x="9592" y="1"/>
                          </a:moveTo>
                          <a:cubicBezTo>
                            <a:pt x="9383" y="1"/>
                            <a:pt x="9182" y="135"/>
                            <a:pt x="9198" y="404"/>
                          </a:cubicBezTo>
                          <a:cubicBezTo>
                            <a:pt x="9691" y="8805"/>
                            <a:pt x="17637" y="13501"/>
                            <a:pt x="22542" y="19402"/>
                          </a:cubicBezTo>
                          <a:cubicBezTo>
                            <a:pt x="30777" y="29308"/>
                            <a:pt x="19686" y="37918"/>
                            <a:pt x="13000" y="44540"/>
                          </a:cubicBezTo>
                          <a:cubicBezTo>
                            <a:pt x="10309" y="47205"/>
                            <a:pt x="7857" y="50984"/>
                            <a:pt x="8690" y="54962"/>
                          </a:cubicBezTo>
                          <a:cubicBezTo>
                            <a:pt x="9854" y="60522"/>
                            <a:pt x="15480" y="64254"/>
                            <a:pt x="15741" y="69911"/>
                          </a:cubicBezTo>
                          <a:cubicBezTo>
                            <a:pt x="15994" y="75395"/>
                            <a:pt x="11171" y="79929"/>
                            <a:pt x="6885" y="82453"/>
                          </a:cubicBezTo>
                          <a:cubicBezTo>
                            <a:pt x="3522" y="84432"/>
                            <a:pt x="979" y="86892"/>
                            <a:pt x="73" y="90799"/>
                          </a:cubicBezTo>
                          <a:cubicBezTo>
                            <a:pt x="1" y="91114"/>
                            <a:pt x="264" y="91320"/>
                            <a:pt x="511" y="91320"/>
                          </a:cubicBezTo>
                          <a:cubicBezTo>
                            <a:pt x="675" y="91320"/>
                            <a:pt x="832" y="91230"/>
                            <a:pt x="880" y="91021"/>
                          </a:cubicBezTo>
                          <a:cubicBezTo>
                            <a:pt x="2058" y="85937"/>
                            <a:pt x="6063" y="84128"/>
                            <a:pt x="10041" y="81516"/>
                          </a:cubicBezTo>
                          <a:cubicBezTo>
                            <a:pt x="13156" y="79470"/>
                            <a:pt x="15432" y="75449"/>
                            <a:pt x="16346" y="71933"/>
                          </a:cubicBezTo>
                          <a:cubicBezTo>
                            <a:pt x="17630" y="66998"/>
                            <a:pt x="13834" y="63461"/>
                            <a:pt x="11461" y="59639"/>
                          </a:cubicBezTo>
                          <a:cubicBezTo>
                            <a:pt x="7279" y="52905"/>
                            <a:pt x="10826" y="47709"/>
                            <a:pt x="15884" y="42921"/>
                          </a:cubicBezTo>
                          <a:cubicBezTo>
                            <a:pt x="21045" y="38035"/>
                            <a:pt x="29310" y="30738"/>
                            <a:pt x="25583" y="22708"/>
                          </a:cubicBezTo>
                          <a:cubicBezTo>
                            <a:pt x="21737" y="14422"/>
                            <a:pt x="10614" y="10291"/>
                            <a:pt x="10035" y="404"/>
                          </a:cubicBezTo>
                          <a:cubicBezTo>
                            <a:pt x="10019" y="136"/>
                            <a:pt x="9801" y="1"/>
                            <a:pt x="9592"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6357401" y="4409666"/>
                      <a:ext cx="247603" cy="1311412"/>
                    </a:xfrm>
                    <a:custGeom>
                      <a:avLst/>
                      <a:gdLst/>
                      <a:ahLst/>
                      <a:cxnLst/>
                      <a:rect l="l" t="t" r="r" b="b"/>
                      <a:pathLst>
                        <a:path w="17667" h="93572" extrusionOk="0">
                          <a:moveTo>
                            <a:pt x="4248" y="0"/>
                          </a:moveTo>
                          <a:cubicBezTo>
                            <a:pt x="4122" y="0"/>
                            <a:pt x="3999" y="62"/>
                            <a:pt x="3921" y="211"/>
                          </a:cubicBezTo>
                          <a:cubicBezTo>
                            <a:pt x="286" y="7154"/>
                            <a:pt x="6578" y="14010"/>
                            <a:pt x="10070" y="19550"/>
                          </a:cubicBezTo>
                          <a:cubicBezTo>
                            <a:pt x="13475" y="24953"/>
                            <a:pt x="13043" y="29765"/>
                            <a:pt x="9776" y="35086"/>
                          </a:cubicBezTo>
                          <a:cubicBezTo>
                            <a:pt x="7365" y="39014"/>
                            <a:pt x="6291" y="43588"/>
                            <a:pt x="6163" y="48153"/>
                          </a:cubicBezTo>
                          <a:cubicBezTo>
                            <a:pt x="5881" y="58238"/>
                            <a:pt x="13367" y="65046"/>
                            <a:pt x="15989" y="74244"/>
                          </a:cubicBezTo>
                          <a:cubicBezTo>
                            <a:pt x="17640" y="80026"/>
                            <a:pt x="13924" y="83407"/>
                            <a:pt x="10695" y="87474"/>
                          </a:cubicBezTo>
                          <a:cubicBezTo>
                            <a:pt x="9085" y="89503"/>
                            <a:pt x="8791" y="91581"/>
                            <a:pt x="10673" y="93450"/>
                          </a:cubicBezTo>
                          <a:cubicBezTo>
                            <a:pt x="10760" y="93536"/>
                            <a:pt x="10858" y="93572"/>
                            <a:pt x="10953" y="93572"/>
                          </a:cubicBezTo>
                          <a:cubicBezTo>
                            <a:pt x="11275" y="93572"/>
                            <a:pt x="11560" y="93153"/>
                            <a:pt x="11264" y="92859"/>
                          </a:cubicBezTo>
                          <a:cubicBezTo>
                            <a:pt x="7977" y="89600"/>
                            <a:pt x="14630" y="84655"/>
                            <a:pt x="16174" y="81798"/>
                          </a:cubicBezTo>
                          <a:cubicBezTo>
                            <a:pt x="17667" y="79039"/>
                            <a:pt x="17323" y="75871"/>
                            <a:pt x="16498" y="72981"/>
                          </a:cubicBezTo>
                          <a:cubicBezTo>
                            <a:pt x="15405" y="69148"/>
                            <a:pt x="13326" y="65804"/>
                            <a:pt x="11294" y="62409"/>
                          </a:cubicBezTo>
                          <a:cubicBezTo>
                            <a:pt x="8575" y="57870"/>
                            <a:pt x="7075" y="53487"/>
                            <a:pt x="6998" y="48153"/>
                          </a:cubicBezTo>
                          <a:cubicBezTo>
                            <a:pt x="6918" y="42727"/>
                            <a:pt x="9022" y="38030"/>
                            <a:pt x="11723" y="33473"/>
                          </a:cubicBezTo>
                          <a:cubicBezTo>
                            <a:pt x="13329" y="30763"/>
                            <a:pt x="13771" y="27722"/>
                            <a:pt x="13201" y="24659"/>
                          </a:cubicBezTo>
                          <a:cubicBezTo>
                            <a:pt x="11712" y="16651"/>
                            <a:pt x="0" y="9496"/>
                            <a:pt x="4642" y="629"/>
                          </a:cubicBezTo>
                          <a:cubicBezTo>
                            <a:pt x="4814" y="303"/>
                            <a:pt x="4526" y="0"/>
                            <a:pt x="4248"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 name="Google Shape;81;p2"/>
                  <p:cNvGrpSpPr/>
                  <p:nvPr/>
                </p:nvGrpSpPr>
                <p:grpSpPr>
                  <a:xfrm>
                    <a:off x="4413056" y="4599588"/>
                    <a:ext cx="4793089" cy="1426067"/>
                    <a:chOff x="4413056" y="4599588"/>
                    <a:chExt cx="4793089" cy="1426067"/>
                  </a:xfrm>
                </p:grpSpPr>
                <p:grpSp>
                  <p:nvGrpSpPr>
                    <p:cNvPr id="82" name="Google Shape;82;p2"/>
                    <p:cNvGrpSpPr/>
                    <p:nvPr/>
                  </p:nvGrpSpPr>
                  <p:grpSpPr>
                    <a:xfrm>
                      <a:off x="7867168" y="4679968"/>
                      <a:ext cx="513387" cy="622354"/>
                      <a:chOff x="7881143" y="4565018"/>
                      <a:chExt cx="513387" cy="622354"/>
                    </a:xfrm>
                  </p:grpSpPr>
                  <p:grpSp>
                    <p:nvGrpSpPr>
                      <p:cNvPr id="83" name="Google Shape;83;p2"/>
                      <p:cNvGrpSpPr/>
                      <p:nvPr/>
                    </p:nvGrpSpPr>
                    <p:grpSpPr>
                      <a:xfrm>
                        <a:off x="7881143" y="4565018"/>
                        <a:ext cx="513387" cy="622354"/>
                        <a:chOff x="7900693" y="4566205"/>
                        <a:chExt cx="513387" cy="622354"/>
                      </a:xfrm>
                    </p:grpSpPr>
                    <p:sp>
                      <p:nvSpPr>
                        <p:cNvPr id="84" name="Google Shape;84;p2"/>
                        <p:cNvSpPr/>
                        <p:nvPr/>
                      </p:nvSpPr>
                      <p:spPr>
                        <a:xfrm>
                          <a:off x="8148059" y="4781599"/>
                          <a:ext cx="266021" cy="406213"/>
                        </a:xfrm>
                        <a:custGeom>
                          <a:avLst/>
                          <a:gdLst/>
                          <a:ahLst/>
                          <a:cxnLst/>
                          <a:rect l="l" t="t" r="r" b="b"/>
                          <a:pathLst>
                            <a:path w="17797" h="27176" extrusionOk="0">
                              <a:moveTo>
                                <a:pt x="7774" y="0"/>
                              </a:moveTo>
                              <a:cubicBezTo>
                                <a:pt x="2014" y="0"/>
                                <a:pt x="4767" y="10761"/>
                                <a:pt x="3922" y="13927"/>
                              </a:cubicBezTo>
                              <a:cubicBezTo>
                                <a:pt x="2808" y="19124"/>
                                <a:pt x="1" y="23240"/>
                                <a:pt x="3209" y="27175"/>
                              </a:cubicBezTo>
                              <a:cubicBezTo>
                                <a:pt x="3745" y="26911"/>
                                <a:pt x="4279" y="26644"/>
                                <a:pt x="4810" y="26370"/>
                              </a:cubicBezTo>
                              <a:cubicBezTo>
                                <a:pt x="4422" y="18575"/>
                                <a:pt x="17796" y="1666"/>
                                <a:pt x="8827" y="105"/>
                              </a:cubicBezTo>
                              <a:cubicBezTo>
                                <a:pt x="8448" y="34"/>
                                <a:pt x="8097" y="0"/>
                                <a:pt x="7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8033397" y="4566205"/>
                          <a:ext cx="233256" cy="621128"/>
                        </a:xfrm>
                        <a:custGeom>
                          <a:avLst/>
                          <a:gdLst/>
                          <a:ahLst/>
                          <a:cxnLst/>
                          <a:rect l="l" t="t" r="r" b="b"/>
                          <a:pathLst>
                            <a:path w="15605" h="41554" extrusionOk="0">
                              <a:moveTo>
                                <a:pt x="5657" y="1"/>
                              </a:moveTo>
                              <a:cubicBezTo>
                                <a:pt x="4025" y="1"/>
                                <a:pt x="2539" y="1018"/>
                                <a:pt x="2007" y="3148"/>
                              </a:cubicBezTo>
                              <a:cubicBezTo>
                                <a:pt x="1115" y="6046"/>
                                <a:pt x="4014" y="7605"/>
                                <a:pt x="4014" y="10504"/>
                              </a:cubicBezTo>
                              <a:cubicBezTo>
                                <a:pt x="4014" y="13848"/>
                                <a:pt x="1339" y="17637"/>
                                <a:pt x="892" y="20980"/>
                              </a:cubicBezTo>
                              <a:cubicBezTo>
                                <a:pt x="1" y="26108"/>
                                <a:pt x="3122" y="26999"/>
                                <a:pt x="6242" y="29897"/>
                              </a:cubicBezTo>
                              <a:cubicBezTo>
                                <a:pt x="8473" y="31904"/>
                                <a:pt x="8473" y="33241"/>
                                <a:pt x="8694" y="36139"/>
                              </a:cubicBezTo>
                              <a:cubicBezTo>
                                <a:pt x="8852" y="39135"/>
                                <a:pt x="9682" y="40126"/>
                                <a:pt x="10941" y="41553"/>
                              </a:cubicBezTo>
                              <a:cubicBezTo>
                                <a:pt x="11322" y="41365"/>
                                <a:pt x="11703" y="41180"/>
                                <a:pt x="12080" y="40987"/>
                              </a:cubicBezTo>
                              <a:cubicBezTo>
                                <a:pt x="12041" y="37644"/>
                                <a:pt x="13826" y="34111"/>
                                <a:pt x="12484" y="31235"/>
                              </a:cubicBezTo>
                              <a:cubicBezTo>
                                <a:pt x="10479" y="26108"/>
                                <a:pt x="1561" y="25217"/>
                                <a:pt x="4014" y="18306"/>
                              </a:cubicBezTo>
                              <a:cubicBezTo>
                                <a:pt x="5796" y="12956"/>
                                <a:pt x="15604" y="7606"/>
                                <a:pt x="8917" y="1363"/>
                              </a:cubicBezTo>
                              <a:cubicBezTo>
                                <a:pt x="7929" y="465"/>
                                <a:pt x="6759" y="1"/>
                                <a:pt x="56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7900693" y="4750030"/>
                          <a:ext cx="306857" cy="438530"/>
                        </a:xfrm>
                        <a:custGeom>
                          <a:avLst/>
                          <a:gdLst/>
                          <a:ahLst/>
                          <a:cxnLst/>
                          <a:rect l="l" t="t" r="r" b="b"/>
                          <a:pathLst>
                            <a:path w="20529" h="29338" extrusionOk="0">
                              <a:moveTo>
                                <a:pt x="3777" y="0"/>
                              </a:moveTo>
                              <a:cubicBezTo>
                                <a:pt x="2739" y="0"/>
                                <a:pt x="1949" y="2071"/>
                                <a:pt x="1522" y="3778"/>
                              </a:cubicBezTo>
                              <a:cubicBezTo>
                                <a:pt x="855" y="6453"/>
                                <a:pt x="185" y="8905"/>
                                <a:pt x="185" y="11804"/>
                              </a:cubicBezTo>
                              <a:cubicBezTo>
                                <a:pt x="1" y="21809"/>
                                <a:pt x="15357" y="22580"/>
                                <a:pt x="19655" y="29337"/>
                              </a:cubicBezTo>
                              <a:cubicBezTo>
                                <a:pt x="19947" y="29195"/>
                                <a:pt x="20238" y="29051"/>
                                <a:pt x="20529" y="28903"/>
                              </a:cubicBezTo>
                              <a:cubicBezTo>
                                <a:pt x="19845" y="27333"/>
                                <a:pt x="18872" y="25710"/>
                                <a:pt x="18019" y="24286"/>
                              </a:cubicBezTo>
                              <a:cubicBezTo>
                                <a:pt x="16681" y="21835"/>
                                <a:pt x="12446" y="19828"/>
                                <a:pt x="10217" y="18045"/>
                              </a:cubicBezTo>
                              <a:cubicBezTo>
                                <a:pt x="7320" y="16039"/>
                                <a:pt x="5314" y="13810"/>
                                <a:pt x="5089" y="10243"/>
                              </a:cubicBezTo>
                              <a:cubicBezTo>
                                <a:pt x="4867" y="7790"/>
                                <a:pt x="6650" y="4670"/>
                                <a:pt x="5758" y="2440"/>
                              </a:cubicBezTo>
                              <a:cubicBezTo>
                                <a:pt x="5032" y="666"/>
                                <a:pt x="4365" y="0"/>
                                <a:pt x="3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a:off x="8013847" y="4565018"/>
                        <a:ext cx="233256" cy="621128"/>
                      </a:xfrm>
                      <a:custGeom>
                        <a:avLst/>
                        <a:gdLst/>
                        <a:ahLst/>
                        <a:cxnLst/>
                        <a:rect l="l" t="t" r="r" b="b"/>
                        <a:pathLst>
                          <a:path w="15605" h="41554" extrusionOk="0">
                            <a:moveTo>
                              <a:pt x="5657" y="1"/>
                            </a:moveTo>
                            <a:cubicBezTo>
                              <a:pt x="4025" y="1"/>
                              <a:pt x="2539" y="1018"/>
                              <a:pt x="2007" y="3148"/>
                            </a:cubicBezTo>
                            <a:cubicBezTo>
                              <a:pt x="1115" y="6046"/>
                              <a:pt x="4014" y="7605"/>
                              <a:pt x="4014" y="10504"/>
                            </a:cubicBezTo>
                            <a:cubicBezTo>
                              <a:pt x="4014" y="13848"/>
                              <a:pt x="1339" y="17637"/>
                              <a:pt x="892" y="20980"/>
                            </a:cubicBezTo>
                            <a:cubicBezTo>
                              <a:pt x="1" y="26108"/>
                              <a:pt x="3122" y="26999"/>
                              <a:pt x="6242" y="29897"/>
                            </a:cubicBezTo>
                            <a:cubicBezTo>
                              <a:pt x="8473" y="31904"/>
                              <a:pt x="8473" y="33241"/>
                              <a:pt x="8694" y="36139"/>
                            </a:cubicBezTo>
                            <a:cubicBezTo>
                              <a:pt x="8852" y="39135"/>
                              <a:pt x="9682" y="40126"/>
                              <a:pt x="10941" y="41553"/>
                            </a:cubicBezTo>
                            <a:cubicBezTo>
                              <a:pt x="11322" y="41365"/>
                              <a:pt x="11703" y="41180"/>
                              <a:pt x="12080" y="40987"/>
                            </a:cubicBezTo>
                            <a:cubicBezTo>
                              <a:pt x="12041" y="37644"/>
                              <a:pt x="13826" y="34111"/>
                              <a:pt x="12484" y="31235"/>
                            </a:cubicBezTo>
                            <a:cubicBezTo>
                              <a:pt x="10479" y="26108"/>
                              <a:pt x="1561" y="25217"/>
                              <a:pt x="4014" y="18306"/>
                            </a:cubicBezTo>
                            <a:cubicBezTo>
                              <a:pt x="5796" y="12956"/>
                              <a:pt x="15604" y="7606"/>
                              <a:pt x="8917" y="1363"/>
                            </a:cubicBezTo>
                            <a:cubicBezTo>
                              <a:pt x="7929" y="465"/>
                              <a:pt x="6759" y="1"/>
                              <a:pt x="5657"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 name="Google Shape;88;p2"/>
                    <p:cNvGrpSpPr/>
                    <p:nvPr/>
                  </p:nvGrpSpPr>
                  <p:grpSpPr>
                    <a:xfrm>
                      <a:off x="4413056" y="4599588"/>
                      <a:ext cx="513390" cy="643076"/>
                      <a:chOff x="4413056" y="4599588"/>
                      <a:chExt cx="513390" cy="643076"/>
                    </a:xfrm>
                  </p:grpSpPr>
                  <p:sp>
                    <p:nvSpPr>
                      <p:cNvPr id="89" name="Google Shape;89;p2"/>
                      <p:cNvSpPr/>
                      <p:nvPr/>
                    </p:nvSpPr>
                    <p:spPr>
                      <a:xfrm>
                        <a:off x="4803027" y="4661078"/>
                        <a:ext cx="123419" cy="581587"/>
                      </a:xfrm>
                      <a:custGeom>
                        <a:avLst/>
                        <a:gdLst/>
                        <a:ahLst/>
                        <a:cxnLst/>
                        <a:rect l="l" t="t" r="r" b="b"/>
                        <a:pathLst>
                          <a:path w="7581" h="35724" extrusionOk="0">
                            <a:moveTo>
                              <a:pt x="2583" y="1"/>
                            </a:moveTo>
                            <a:cubicBezTo>
                              <a:pt x="2472" y="1"/>
                              <a:pt x="2355" y="5"/>
                              <a:pt x="2231" y="14"/>
                            </a:cubicBezTo>
                            <a:cubicBezTo>
                              <a:pt x="5575" y="1574"/>
                              <a:pt x="1785" y="2689"/>
                              <a:pt x="1338" y="4473"/>
                            </a:cubicBezTo>
                            <a:cubicBezTo>
                              <a:pt x="892" y="7594"/>
                              <a:pt x="4238" y="7148"/>
                              <a:pt x="4238" y="9823"/>
                            </a:cubicBezTo>
                            <a:cubicBezTo>
                              <a:pt x="4238" y="12051"/>
                              <a:pt x="2008" y="12498"/>
                              <a:pt x="2453" y="14948"/>
                            </a:cubicBezTo>
                            <a:cubicBezTo>
                              <a:pt x="2676" y="16064"/>
                              <a:pt x="4459" y="16064"/>
                              <a:pt x="4238" y="17624"/>
                            </a:cubicBezTo>
                            <a:cubicBezTo>
                              <a:pt x="4013" y="18961"/>
                              <a:pt x="1785" y="18961"/>
                              <a:pt x="1338" y="20076"/>
                            </a:cubicBezTo>
                            <a:cubicBezTo>
                              <a:pt x="224" y="22527"/>
                              <a:pt x="2453" y="22751"/>
                              <a:pt x="2008" y="25203"/>
                            </a:cubicBezTo>
                            <a:cubicBezTo>
                              <a:pt x="1785" y="27433"/>
                              <a:pt x="1" y="26541"/>
                              <a:pt x="447" y="29661"/>
                            </a:cubicBezTo>
                            <a:cubicBezTo>
                              <a:pt x="670" y="30329"/>
                              <a:pt x="1785" y="30776"/>
                              <a:pt x="1785" y="31891"/>
                            </a:cubicBezTo>
                            <a:cubicBezTo>
                              <a:pt x="1785" y="32782"/>
                              <a:pt x="447" y="33005"/>
                              <a:pt x="447" y="33674"/>
                            </a:cubicBezTo>
                            <a:cubicBezTo>
                              <a:pt x="383" y="34448"/>
                              <a:pt x="321" y="35106"/>
                              <a:pt x="348" y="35666"/>
                            </a:cubicBezTo>
                            <a:cubicBezTo>
                              <a:pt x="698" y="35687"/>
                              <a:pt x="1048" y="35707"/>
                              <a:pt x="1399" y="35723"/>
                            </a:cubicBezTo>
                            <a:cubicBezTo>
                              <a:pt x="1745" y="34897"/>
                              <a:pt x="3196" y="35050"/>
                              <a:pt x="3568" y="34120"/>
                            </a:cubicBezTo>
                            <a:cubicBezTo>
                              <a:pt x="3790" y="32783"/>
                              <a:pt x="3568" y="32336"/>
                              <a:pt x="3568" y="31221"/>
                            </a:cubicBezTo>
                            <a:cubicBezTo>
                              <a:pt x="3568" y="30331"/>
                              <a:pt x="2898" y="29439"/>
                              <a:pt x="3123" y="28324"/>
                            </a:cubicBezTo>
                            <a:cubicBezTo>
                              <a:pt x="3345" y="27209"/>
                              <a:pt x="5128" y="26762"/>
                              <a:pt x="5352" y="25426"/>
                            </a:cubicBezTo>
                            <a:cubicBezTo>
                              <a:pt x="5575" y="24312"/>
                              <a:pt x="4014" y="23641"/>
                              <a:pt x="4237" y="22751"/>
                            </a:cubicBezTo>
                            <a:cubicBezTo>
                              <a:pt x="4460" y="21638"/>
                              <a:pt x="5128" y="21413"/>
                              <a:pt x="5352" y="20298"/>
                            </a:cubicBezTo>
                            <a:cubicBezTo>
                              <a:pt x="6020" y="18294"/>
                              <a:pt x="6244" y="18069"/>
                              <a:pt x="6244" y="16064"/>
                            </a:cubicBezTo>
                            <a:cubicBezTo>
                              <a:pt x="6244" y="15173"/>
                              <a:pt x="5799" y="14281"/>
                              <a:pt x="5799" y="13166"/>
                            </a:cubicBezTo>
                            <a:cubicBezTo>
                              <a:pt x="6019" y="11829"/>
                              <a:pt x="7581" y="11159"/>
                              <a:pt x="7357" y="9822"/>
                            </a:cubicBezTo>
                            <a:cubicBezTo>
                              <a:pt x="7133" y="8037"/>
                              <a:pt x="5128" y="6255"/>
                              <a:pt x="4683" y="4249"/>
                            </a:cubicBezTo>
                            <a:cubicBezTo>
                              <a:pt x="4255" y="2537"/>
                              <a:pt x="5266" y="1"/>
                              <a:pt x="25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413056" y="4740296"/>
                        <a:ext cx="223655" cy="481497"/>
                      </a:xfrm>
                      <a:custGeom>
                        <a:avLst/>
                        <a:gdLst/>
                        <a:ahLst/>
                        <a:cxnLst/>
                        <a:rect l="l" t="t" r="r" b="b"/>
                        <a:pathLst>
                          <a:path w="13738" h="29576" extrusionOk="0">
                            <a:moveTo>
                              <a:pt x="1301" y="0"/>
                            </a:moveTo>
                            <a:cubicBezTo>
                              <a:pt x="948" y="0"/>
                              <a:pt x="523" y="114"/>
                              <a:pt x="1" y="378"/>
                            </a:cubicBezTo>
                            <a:cubicBezTo>
                              <a:pt x="3688" y="524"/>
                              <a:pt x="622" y="3017"/>
                              <a:pt x="901" y="4834"/>
                            </a:cubicBezTo>
                            <a:cubicBezTo>
                              <a:pt x="1695" y="7885"/>
                              <a:pt x="4607" y="6183"/>
                              <a:pt x="5639" y="8649"/>
                            </a:cubicBezTo>
                            <a:cubicBezTo>
                              <a:pt x="6501" y="10706"/>
                              <a:pt x="4617" y="11979"/>
                              <a:pt x="5975" y="14069"/>
                            </a:cubicBezTo>
                            <a:cubicBezTo>
                              <a:pt x="6611" y="15011"/>
                              <a:pt x="8255" y="14321"/>
                              <a:pt x="8653" y="15846"/>
                            </a:cubicBezTo>
                            <a:cubicBezTo>
                              <a:pt x="8964" y="17166"/>
                              <a:pt x="6908" y="18027"/>
                              <a:pt x="6926" y="19228"/>
                            </a:cubicBezTo>
                            <a:cubicBezTo>
                              <a:pt x="6845" y="21921"/>
                              <a:pt x="8988" y="21265"/>
                              <a:pt x="9524" y="23699"/>
                            </a:cubicBezTo>
                            <a:cubicBezTo>
                              <a:pt x="10179" y="25840"/>
                              <a:pt x="8191" y="25709"/>
                              <a:pt x="9808" y="28414"/>
                            </a:cubicBezTo>
                            <a:cubicBezTo>
                              <a:pt x="10055" y="28700"/>
                              <a:pt x="10514" y="28828"/>
                              <a:pt x="10954" y="29042"/>
                            </a:cubicBezTo>
                            <a:cubicBezTo>
                              <a:pt x="11877" y="29233"/>
                              <a:pt x="12804" y="29412"/>
                              <a:pt x="13737" y="29575"/>
                            </a:cubicBezTo>
                            <a:cubicBezTo>
                              <a:pt x="13596" y="29304"/>
                              <a:pt x="13444" y="29023"/>
                              <a:pt x="13289" y="28648"/>
                            </a:cubicBezTo>
                            <a:cubicBezTo>
                              <a:pt x="12947" y="27825"/>
                              <a:pt x="11985" y="27260"/>
                              <a:pt x="11760" y="26145"/>
                            </a:cubicBezTo>
                            <a:cubicBezTo>
                              <a:pt x="11535" y="25030"/>
                              <a:pt x="13008" y="23931"/>
                              <a:pt x="12697" y="22612"/>
                            </a:cubicBezTo>
                            <a:cubicBezTo>
                              <a:pt x="12472" y="21497"/>
                              <a:pt x="10775" y="21483"/>
                              <a:pt x="10635" y="20574"/>
                            </a:cubicBezTo>
                            <a:cubicBezTo>
                              <a:pt x="10410" y="19459"/>
                              <a:pt x="10941" y="18996"/>
                              <a:pt x="10716" y="17883"/>
                            </a:cubicBezTo>
                            <a:cubicBezTo>
                              <a:pt x="10557" y="15774"/>
                              <a:pt x="10676" y="15483"/>
                              <a:pt x="9902" y="13632"/>
                            </a:cubicBezTo>
                            <a:cubicBezTo>
                              <a:pt x="9558" y="12809"/>
                              <a:pt x="8802" y="12160"/>
                              <a:pt x="8371" y="11131"/>
                            </a:cubicBezTo>
                            <a:cubicBezTo>
                              <a:pt x="8060" y="9811"/>
                              <a:pt x="9241" y="8592"/>
                              <a:pt x="8519" y="7444"/>
                            </a:cubicBezTo>
                            <a:cubicBezTo>
                              <a:pt x="7625" y="5884"/>
                              <a:pt x="5085" y="5016"/>
                              <a:pt x="3899" y="3337"/>
                            </a:cubicBezTo>
                            <a:cubicBezTo>
                              <a:pt x="3006" y="2139"/>
                              <a:pt x="2834" y="0"/>
                              <a:pt x="1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4683255" y="4599588"/>
                        <a:ext cx="163354" cy="641562"/>
                      </a:xfrm>
                      <a:custGeom>
                        <a:avLst/>
                        <a:gdLst/>
                        <a:ahLst/>
                        <a:cxnLst/>
                        <a:rect l="l" t="t" r="r" b="b"/>
                        <a:pathLst>
                          <a:path w="10034" h="39408" extrusionOk="0">
                            <a:moveTo>
                              <a:pt x="4236" y="0"/>
                            </a:moveTo>
                            <a:cubicBezTo>
                              <a:pt x="8248" y="3567"/>
                              <a:pt x="1" y="5797"/>
                              <a:pt x="892" y="9809"/>
                            </a:cubicBezTo>
                            <a:cubicBezTo>
                              <a:pt x="1115" y="11592"/>
                              <a:pt x="2898" y="12707"/>
                              <a:pt x="3122" y="14266"/>
                            </a:cubicBezTo>
                            <a:cubicBezTo>
                              <a:pt x="3567" y="16719"/>
                              <a:pt x="1784" y="18503"/>
                              <a:pt x="1784" y="20731"/>
                            </a:cubicBezTo>
                            <a:cubicBezTo>
                              <a:pt x="2007" y="22959"/>
                              <a:pt x="3789" y="23184"/>
                              <a:pt x="4236" y="25414"/>
                            </a:cubicBezTo>
                            <a:cubicBezTo>
                              <a:pt x="4459" y="27418"/>
                              <a:pt x="2231" y="28758"/>
                              <a:pt x="2453" y="30986"/>
                            </a:cubicBezTo>
                            <a:cubicBezTo>
                              <a:pt x="2676" y="32992"/>
                              <a:pt x="4905" y="34553"/>
                              <a:pt x="5574" y="36560"/>
                            </a:cubicBezTo>
                            <a:cubicBezTo>
                              <a:pt x="6092" y="37906"/>
                              <a:pt x="5987" y="38721"/>
                              <a:pt x="6148" y="39345"/>
                            </a:cubicBezTo>
                            <a:cubicBezTo>
                              <a:pt x="6477" y="39369"/>
                              <a:pt x="6810" y="39386"/>
                              <a:pt x="7141" y="39407"/>
                            </a:cubicBezTo>
                            <a:cubicBezTo>
                              <a:pt x="6693" y="38121"/>
                              <a:pt x="8196" y="36643"/>
                              <a:pt x="8026" y="34777"/>
                            </a:cubicBezTo>
                            <a:cubicBezTo>
                              <a:pt x="7803" y="32102"/>
                              <a:pt x="6020" y="31655"/>
                              <a:pt x="6466" y="28758"/>
                            </a:cubicBezTo>
                            <a:cubicBezTo>
                              <a:pt x="6688" y="27643"/>
                              <a:pt x="8026" y="26751"/>
                              <a:pt x="7803" y="25414"/>
                            </a:cubicBezTo>
                            <a:cubicBezTo>
                              <a:pt x="7581" y="24299"/>
                              <a:pt x="6243" y="23853"/>
                              <a:pt x="5796" y="22516"/>
                            </a:cubicBezTo>
                            <a:cubicBezTo>
                              <a:pt x="4681" y="19841"/>
                              <a:pt x="6466" y="19171"/>
                              <a:pt x="7133" y="16496"/>
                            </a:cubicBezTo>
                            <a:cubicBezTo>
                              <a:pt x="7579" y="13599"/>
                              <a:pt x="5796" y="13152"/>
                              <a:pt x="5129" y="10701"/>
                            </a:cubicBezTo>
                            <a:cubicBezTo>
                              <a:pt x="3344" y="6019"/>
                              <a:pt x="10033" y="2899"/>
                              <a:pt x="42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512706" y="4697610"/>
                        <a:ext cx="215010" cy="536556"/>
                      </a:xfrm>
                      <a:custGeom>
                        <a:avLst/>
                        <a:gdLst/>
                        <a:ahLst/>
                        <a:cxnLst/>
                        <a:rect l="l" t="t" r="r" b="b"/>
                        <a:pathLst>
                          <a:path w="13207" h="32958" extrusionOk="0">
                            <a:moveTo>
                              <a:pt x="7357" y="1"/>
                            </a:moveTo>
                            <a:cubicBezTo>
                              <a:pt x="0" y="225"/>
                              <a:pt x="7134" y="6243"/>
                              <a:pt x="7357" y="9140"/>
                            </a:cubicBezTo>
                            <a:cubicBezTo>
                              <a:pt x="7357" y="10032"/>
                              <a:pt x="6242" y="10925"/>
                              <a:pt x="6466" y="11816"/>
                            </a:cubicBezTo>
                            <a:cubicBezTo>
                              <a:pt x="6689" y="12930"/>
                              <a:pt x="8471" y="13375"/>
                              <a:pt x="8471" y="14268"/>
                            </a:cubicBezTo>
                            <a:cubicBezTo>
                              <a:pt x="8471" y="16497"/>
                              <a:pt x="6243" y="17388"/>
                              <a:pt x="6466" y="19840"/>
                            </a:cubicBezTo>
                            <a:cubicBezTo>
                              <a:pt x="6466" y="20509"/>
                              <a:pt x="8026" y="20731"/>
                              <a:pt x="8249" y="21623"/>
                            </a:cubicBezTo>
                            <a:cubicBezTo>
                              <a:pt x="8249" y="22961"/>
                              <a:pt x="6689" y="23629"/>
                              <a:pt x="6689" y="24743"/>
                            </a:cubicBezTo>
                            <a:cubicBezTo>
                              <a:pt x="6912" y="27196"/>
                              <a:pt x="8695" y="28088"/>
                              <a:pt x="9364" y="30318"/>
                            </a:cubicBezTo>
                            <a:cubicBezTo>
                              <a:pt x="9546" y="31143"/>
                              <a:pt x="9241" y="31818"/>
                              <a:pt x="9049" y="32435"/>
                            </a:cubicBezTo>
                            <a:cubicBezTo>
                              <a:pt x="10307" y="32635"/>
                              <a:pt x="11575" y="32809"/>
                              <a:pt x="12850" y="32957"/>
                            </a:cubicBezTo>
                            <a:cubicBezTo>
                              <a:pt x="12581" y="32022"/>
                              <a:pt x="13207" y="30636"/>
                              <a:pt x="12707" y="28754"/>
                            </a:cubicBezTo>
                            <a:cubicBezTo>
                              <a:pt x="12262" y="26749"/>
                              <a:pt x="10477" y="26526"/>
                              <a:pt x="10477" y="24298"/>
                            </a:cubicBezTo>
                            <a:cubicBezTo>
                              <a:pt x="10700" y="23406"/>
                              <a:pt x="12037" y="22513"/>
                              <a:pt x="12037" y="21176"/>
                            </a:cubicBezTo>
                            <a:cubicBezTo>
                              <a:pt x="12037" y="19840"/>
                              <a:pt x="10700" y="19616"/>
                              <a:pt x="10700" y="18503"/>
                            </a:cubicBezTo>
                            <a:cubicBezTo>
                              <a:pt x="10700" y="16496"/>
                              <a:pt x="11369" y="14936"/>
                              <a:pt x="11369" y="12930"/>
                            </a:cubicBezTo>
                            <a:cubicBezTo>
                              <a:pt x="11147" y="12262"/>
                              <a:pt x="10255" y="11147"/>
                              <a:pt x="10032" y="10255"/>
                            </a:cubicBezTo>
                            <a:cubicBezTo>
                              <a:pt x="10032" y="9586"/>
                              <a:pt x="11592" y="8694"/>
                              <a:pt x="11369" y="7580"/>
                            </a:cubicBezTo>
                            <a:cubicBezTo>
                              <a:pt x="11147" y="5796"/>
                              <a:pt x="2229" y="2230"/>
                              <a:pt x="73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 name="Google Shape;93;p2"/>
                    <p:cNvGrpSpPr/>
                    <p:nvPr/>
                  </p:nvGrpSpPr>
                  <p:grpSpPr>
                    <a:xfrm>
                      <a:off x="8536393" y="5277422"/>
                      <a:ext cx="669752" cy="748233"/>
                      <a:chOff x="8523243" y="4655672"/>
                      <a:chExt cx="669752" cy="748233"/>
                    </a:xfrm>
                  </p:grpSpPr>
                  <p:sp>
                    <p:nvSpPr>
                      <p:cNvPr id="94" name="Google Shape;94;p2"/>
                      <p:cNvSpPr/>
                      <p:nvPr/>
                    </p:nvSpPr>
                    <p:spPr>
                      <a:xfrm>
                        <a:off x="8735509" y="4678616"/>
                        <a:ext cx="372873" cy="670581"/>
                      </a:xfrm>
                      <a:custGeom>
                        <a:avLst/>
                        <a:gdLst/>
                        <a:ahLst/>
                        <a:cxnLst/>
                        <a:rect l="l" t="t" r="r" b="b"/>
                        <a:pathLst>
                          <a:path w="23841" h="42876" extrusionOk="0">
                            <a:moveTo>
                              <a:pt x="510" y="1"/>
                            </a:moveTo>
                            <a:cubicBezTo>
                              <a:pt x="264" y="1"/>
                              <a:pt x="0" y="207"/>
                              <a:pt x="70" y="524"/>
                            </a:cubicBezTo>
                            <a:cubicBezTo>
                              <a:pt x="1352" y="6342"/>
                              <a:pt x="6408" y="5652"/>
                              <a:pt x="10726" y="8083"/>
                            </a:cubicBezTo>
                            <a:cubicBezTo>
                              <a:pt x="14614" y="10269"/>
                              <a:pt x="13519" y="14560"/>
                              <a:pt x="12573" y="17982"/>
                            </a:cubicBezTo>
                            <a:cubicBezTo>
                              <a:pt x="11949" y="20234"/>
                              <a:pt x="12595" y="21988"/>
                              <a:pt x="14226" y="23583"/>
                            </a:cubicBezTo>
                            <a:cubicBezTo>
                              <a:pt x="16266" y="25581"/>
                              <a:pt x="19239" y="26375"/>
                              <a:pt x="21337" y="28322"/>
                            </a:cubicBezTo>
                            <a:cubicBezTo>
                              <a:pt x="23490" y="30323"/>
                              <a:pt x="22914" y="34392"/>
                              <a:pt x="22695" y="36990"/>
                            </a:cubicBezTo>
                            <a:cubicBezTo>
                              <a:pt x="22530" y="38941"/>
                              <a:pt x="22539" y="41115"/>
                              <a:pt x="23111" y="42875"/>
                            </a:cubicBezTo>
                            <a:cubicBezTo>
                              <a:pt x="23320" y="42622"/>
                              <a:pt x="23523" y="42365"/>
                              <a:pt x="23729" y="42112"/>
                            </a:cubicBezTo>
                            <a:cubicBezTo>
                              <a:pt x="22839" y="38721"/>
                              <a:pt x="23841" y="33630"/>
                              <a:pt x="23478" y="30950"/>
                            </a:cubicBezTo>
                            <a:cubicBezTo>
                              <a:pt x="22853" y="26301"/>
                              <a:pt x="17092" y="25219"/>
                              <a:pt x="14216" y="22403"/>
                            </a:cubicBezTo>
                            <a:cubicBezTo>
                              <a:pt x="11853" y="20089"/>
                              <a:pt x="14097" y="16997"/>
                              <a:pt x="14372" y="14400"/>
                            </a:cubicBezTo>
                            <a:cubicBezTo>
                              <a:pt x="14586" y="12391"/>
                              <a:pt x="14146" y="10173"/>
                              <a:pt x="12691" y="8658"/>
                            </a:cubicBezTo>
                            <a:cubicBezTo>
                              <a:pt x="8971" y="4792"/>
                              <a:pt x="2262" y="6589"/>
                              <a:pt x="876" y="301"/>
                            </a:cubicBezTo>
                            <a:cubicBezTo>
                              <a:pt x="829" y="92"/>
                              <a:pt x="673" y="1"/>
                              <a:pt x="5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8984279" y="4694319"/>
                        <a:ext cx="200599" cy="583341"/>
                      </a:xfrm>
                      <a:custGeom>
                        <a:avLst/>
                        <a:gdLst/>
                        <a:ahLst/>
                        <a:cxnLst/>
                        <a:rect l="l" t="t" r="r" b="b"/>
                        <a:pathLst>
                          <a:path w="12826" h="37298" extrusionOk="0">
                            <a:moveTo>
                              <a:pt x="647" y="0"/>
                            </a:moveTo>
                            <a:cubicBezTo>
                              <a:pt x="178" y="0"/>
                              <a:pt x="0" y="730"/>
                              <a:pt x="503" y="814"/>
                            </a:cubicBezTo>
                            <a:cubicBezTo>
                              <a:pt x="4043" y="1407"/>
                              <a:pt x="6246" y="4026"/>
                              <a:pt x="7353" y="7295"/>
                            </a:cubicBezTo>
                            <a:cubicBezTo>
                              <a:pt x="8216" y="9844"/>
                              <a:pt x="6490" y="12593"/>
                              <a:pt x="6901" y="15234"/>
                            </a:cubicBezTo>
                            <a:cubicBezTo>
                              <a:pt x="7128" y="16699"/>
                              <a:pt x="8150" y="17945"/>
                              <a:pt x="9055" y="19055"/>
                            </a:cubicBezTo>
                            <a:cubicBezTo>
                              <a:pt x="11469" y="22014"/>
                              <a:pt x="12615" y="24871"/>
                              <a:pt x="11008" y="28550"/>
                            </a:cubicBezTo>
                            <a:cubicBezTo>
                              <a:pt x="9826" y="31256"/>
                              <a:pt x="8889" y="33554"/>
                              <a:pt x="10248" y="36380"/>
                            </a:cubicBezTo>
                            <a:cubicBezTo>
                              <a:pt x="10401" y="36700"/>
                              <a:pt x="10568" y="37006"/>
                              <a:pt x="10744" y="37297"/>
                            </a:cubicBezTo>
                            <a:cubicBezTo>
                              <a:pt x="10942" y="37024"/>
                              <a:pt x="11145" y="36753"/>
                              <a:pt x="11340" y="36476"/>
                            </a:cubicBezTo>
                            <a:cubicBezTo>
                              <a:pt x="10537" y="35115"/>
                              <a:pt x="10131" y="33687"/>
                              <a:pt x="10573" y="31799"/>
                            </a:cubicBezTo>
                            <a:cubicBezTo>
                              <a:pt x="11142" y="29376"/>
                              <a:pt x="12633" y="27569"/>
                              <a:pt x="12746" y="25011"/>
                            </a:cubicBezTo>
                            <a:cubicBezTo>
                              <a:pt x="12826" y="23178"/>
                              <a:pt x="11816" y="21102"/>
                              <a:pt x="10690" y="19721"/>
                            </a:cubicBezTo>
                            <a:cubicBezTo>
                              <a:pt x="9845" y="18685"/>
                              <a:pt x="8974" y="17688"/>
                              <a:pt x="8277" y="16541"/>
                            </a:cubicBezTo>
                            <a:cubicBezTo>
                              <a:pt x="6890" y="14264"/>
                              <a:pt x="8083" y="11602"/>
                              <a:pt x="8408" y="9215"/>
                            </a:cubicBezTo>
                            <a:cubicBezTo>
                              <a:pt x="8991" y="4926"/>
                              <a:pt x="4624" y="660"/>
                              <a:pt x="727" y="7"/>
                            </a:cubicBezTo>
                            <a:cubicBezTo>
                              <a:pt x="699" y="2"/>
                              <a:pt x="673" y="0"/>
                              <a:pt x="6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8538868" y="4892962"/>
                        <a:ext cx="519780" cy="510943"/>
                      </a:xfrm>
                      <a:custGeom>
                        <a:avLst/>
                        <a:gdLst/>
                        <a:ahLst/>
                        <a:cxnLst/>
                        <a:rect l="l" t="t" r="r" b="b"/>
                        <a:pathLst>
                          <a:path w="33234" h="32669" extrusionOk="0">
                            <a:moveTo>
                              <a:pt x="943" y="0"/>
                            </a:moveTo>
                            <a:cubicBezTo>
                              <a:pt x="783" y="0"/>
                              <a:pt x="636" y="92"/>
                              <a:pt x="605" y="303"/>
                            </a:cubicBezTo>
                            <a:cubicBezTo>
                              <a:pt x="1" y="4420"/>
                              <a:pt x="3337" y="5071"/>
                              <a:pt x="6747" y="5263"/>
                            </a:cubicBezTo>
                            <a:cubicBezTo>
                              <a:pt x="9706" y="5429"/>
                              <a:pt x="12395" y="5318"/>
                              <a:pt x="14701" y="7456"/>
                            </a:cubicBezTo>
                            <a:cubicBezTo>
                              <a:pt x="17003" y="9594"/>
                              <a:pt x="16577" y="13318"/>
                              <a:pt x="17522" y="16069"/>
                            </a:cubicBezTo>
                            <a:cubicBezTo>
                              <a:pt x="18119" y="17812"/>
                              <a:pt x="19664" y="19209"/>
                              <a:pt x="21361" y="19856"/>
                            </a:cubicBezTo>
                            <a:cubicBezTo>
                              <a:pt x="23053" y="20501"/>
                              <a:pt x="24672" y="20890"/>
                              <a:pt x="26450" y="21214"/>
                            </a:cubicBezTo>
                            <a:cubicBezTo>
                              <a:pt x="30503" y="21952"/>
                              <a:pt x="31028" y="25223"/>
                              <a:pt x="31216" y="28772"/>
                            </a:cubicBezTo>
                            <a:cubicBezTo>
                              <a:pt x="31312" y="30591"/>
                              <a:pt x="31833" y="31825"/>
                              <a:pt x="32630" y="32669"/>
                            </a:cubicBezTo>
                            <a:cubicBezTo>
                              <a:pt x="32832" y="32449"/>
                              <a:pt x="33032" y="32226"/>
                              <a:pt x="33234" y="32003"/>
                            </a:cubicBezTo>
                            <a:cubicBezTo>
                              <a:pt x="31191" y="29413"/>
                              <a:pt x="32550" y="25264"/>
                              <a:pt x="30549" y="22467"/>
                            </a:cubicBezTo>
                            <a:cubicBezTo>
                              <a:pt x="29312" y="20739"/>
                              <a:pt x="26935" y="20444"/>
                              <a:pt x="25023" y="20114"/>
                            </a:cubicBezTo>
                            <a:cubicBezTo>
                              <a:pt x="21359" y="19479"/>
                              <a:pt x="18604" y="17720"/>
                              <a:pt x="17824" y="13989"/>
                            </a:cubicBezTo>
                            <a:cubicBezTo>
                              <a:pt x="17125" y="10645"/>
                              <a:pt x="16756" y="6568"/>
                              <a:pt x="12942" y="5214"/>
                            </a:cubicBezTo>
                            <a:cubicBezTo>
                              <a:pt x="9643" y="4044"/>
                              <a:pt x="619" y="5925"/>
                              <a:pt x="1412" y="527"/>
                            </a:cubicBezTo>
                            <a:cubicBezTo>
                              <a:pt x="1458" y="209"/>
                              <a:pt x="1185" y="0"/>
                              <a:pt x="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8767290" y="4701091"/>
                        <a:ext cx="26588" cy="55444"/>
                      </a:xfrm>
                      <a:custGeom>
                        <a:avLst/>
                        <a:gdLst/>
                        <a:ahLst/>
                        <a:cxnLst/>
                        <a:rect l="l" t="t" r="r" b="b"/>
                        <a:pathLst>
                          <a:path w="1700" h="3545" extrusionOk="0">
                            <a:moveTo>
                              <a:pt x="1046" y="0"/>
                            </a:moveTo>
                            <a:cubicBezTo>
                              <a:pt x="894" y="0"/>
                              <a:pt x="698" y="157"/>
                              <a:pt x="446" y="534"/>
                            </a:cubicBezTo>
                            <a:cubicBezTo>
                              <a:pt x="1" y="1202"/>
                              <a:pt x="892" y="3096"/>
                              <a:pt x="1338" y="3432"/>
                            </a:cubicBezTo>
                            <a:lnTo>
                              <a:pt x="1338" y="3545"/>
                            </a:lnTo>
                            <a:cubicBezTo>
                              <a:pt x="1519" y="2910"/>
                              <a:pt x="1700" y="0"/>
                              <a:pt x="10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8708030" y="4693662"/>
                        <a:ext cx="48812" cy="31968"/>
                      </a:xfrm>
                      <a:custGeom>
                        <a:avLst/>
                        <a:gdLst/>
                        <a:ahLst/>
                        <a:cxnLst/>
                        <a:rect l="l" t="t" r="r" b="b"/>
                        <a:pathLst>
                          <a:path w="3121" h="2044" extrusionOk="0">
                            <a:moveTo>
                              <a:pt x="147" y="0"/>
                            </a:moveTo>
                            <a:cubicBezTo>
                              <a:pt x="98" y="0"/>
                              <a:pt x="49" y="2"/>
                              <a:pt x="0" y="7"/>
                            </a:cubicBezTo>
                            <a:cubicBezTo>
                              <a:pt x="0" y="1116"/>
                              <a:pt x="1646" y="2044"/>
                              <a:pt x="2702" y="2044"/>
                            </a:cubicBezTo>
                            <a:cubicBezTo>
                              <a:pt x="2811" y="2044"/>
                              <a:pt x="2915" y="2034"/>
                              <a:pt x="3010" y="2013"/>
                            </a:cubicBezTo>
                            <a:lnTo>
                              <a:pt x="3120" y="2013"/>
                            </a:lnTo>
                            <a:cubicBezTo>
                              <a:pt x="2479" y="1263"/>
                              <a:pt x="1322" y="0"/>
                              <a:pt x="1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8773624" y="4768264"/>
                        <a:ext cx="54677" cy="14013"/>
                      </a:xfrm>
                      <a:custGeom>
                        <a:avLst/>
                        <a:gdLst/>
                        <a:ahLst/>
                        <a:cxnLst/>
                        <a:rect l="l" t="t" r="r" b="b"/>
                        <a:pathLst>
                          <a:path w="3496" h="896" extrusionOk="0">
                            <a:moveTo>
                              <a:pt x="1782" y="1"/>
                            </a:moveTo>
                            <a:cubicBezTo>
                              <a:pt x="1238" y="1"/>
                              <a:pt x="709" y="29"/>
                              <a:pt x="598" y="140"/>
                            </a:cubicBezTo>
                            <a:cubicBezTo>
                              <a:pt x="1" y="678"/>
                              <a:pt x="684" y="895"/>
                              <a:pt x="1550" y="895"/>
                            </a:cubicBezTo>
                            <a:cubicBezTo>
                              <a:pt x="2299" y="895"/>
                              <a:pt x="3186" y="733"/>
                              <a:pt x="3496" y="474"/>
                            </a:cubicBezTo>
                            <a:lnTo>
                              <a:pt x="3050" y="29"/>
                            </a:lnTo>
                            <a:cubicBezTo>
                              <a:pt x="2882" y="29"/>
                              <a:pt x="2325" y="1"/>
                              <a:pt x="17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8842237" y="4736922"/>
                        <a:ext cx="32922" cy="49235"/>
                      </a:xfrm>
                      <a:custGeom>
                        <a:avLst/>
                        <a:gdLst/>
                        <a:ahLst/>
                        <a:cxnLst/>
                        <a:rect l="l" t="t" r="r" b="b"/>
                        <a:pathLst>
                          <a:path w="2105" h="3148" extrusionOk="0">
                            <a:moveTo>
                              <a:pt x="1360" y="0"/>
                            </a:moveTo>
                            <a:cubicBezTo>
                              <a:pt x="1188" y="0"/>
                              <a:pt x="962" y="138"/>
                              <a:pt x="670" y="472"/>
                            </a:cubicBezTo>
                            <a:cubicBezTo>
                              <a:pt x="1" y="1254"/>
                              <a:pt x="1226" y="2590"/>
                              <a:pt x="1338" y="2925"/>
                            </a:cubicBezTo>
                            <a:lnTo>
                              <a:pt x="1562" y="3148"/>
                            </a:lnTo>
                            <a:cubicBezTo>
                              <a:pt x="1833" y="2604"/>
                              <a:pt x="2105" y="0"/>
                              <a:pt x="13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8866760" y="4809179"/>
                        <a:ext cx="50455" cy="23710"/>
                      </a:xfrm>
                      <a:custGeom>
                        <a:avLst/>
                        <a:gdLst/>
                        <a:ahLst/>
                        <a:cxnLst/>
                        <a:rect l="l" t="t" r="r" b="b"/>
                        <a:pathLst>
                          <a:path w="3226" h="1516" extrusionOk="0">
                            <a:moveTo>
                              <a:pt x="1547" y="0"/>
                            </a:moveTo>
                            <a:cubicBezTo>
                              <a:pt x="869" y="0"/>
                              <a:pt x="229" y="138"/>
                              <a:pt x="106" y="757"/>
                            </a:cubicBezTo>
                            <a:cubicBezTo>
                              <a:pt x="0" y="1318"/>
                              <a:pt x="214" y="1515"/>
                              <a:pt x="574" y="1515"/>
                            </a:cubicBezTo>
                            <a:cubicBezTo>
                              <a:pt x="1361" y="1515"/>
                              <a:pt x="2844" y="575"/>
                              <a:pt x="3225" y="423"/>
                            </a:cubicBezTo>
                            <a:lnTo>
                              <a:pt x="3003" y="88"/>
                            </a:lnTo>
                            <a:cubicBezTo>
                              <a:pt x="2656" y="88"/>
                              <a:pt x="2089" y="0"/>
                              <a:pt x="15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8934638" y="4788284"/>
                        <a:ext cx="34252" cy="51925"/>
                      </a:xfrm>
                      <a:custGeom>
                        <a:avLst/>
                        <a:gdLst/>
                        <a:ahLst/>
                        <a:cxnLst/>
                        <a:rect l="l" t="t" r="r" b="b"/>
                        <a:pathLst>
                          <a:path w="2190" h="3320" extrusionOk="0">
                            <a:moveTo>
                              <a:pt x="1065" y="0"/>
                            </a:moveTo>
                            <a:cubicBezTo>
                              <a:pt x="957" y="0"/>
                              <a:pt x="826" y="27"/>
                              <a:pt x="670" y="86"/>
                            </a:cubicBezTo>
                            <a:cubicBezTo>
                              <a:pt x="0" y="421"/>
                              <a:pt x="446" y="2092"/>
                              <a:pt x="446" y="2761"/>
                            </a:cubicBezTo>
                            <a:lnTo>
                              <a:pt x="670" y="3320"/>
                            </a:lnTo>
                            <a:cubicBezTo>
                              <a:pt x="873" y="2912"/>
                              <a:pt x="2189" y="0"/>
                              <a:pt x="10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8920687" y="4865013"/>
                        <a:ext cx="32735" cy="43182"/>
                      </a:xfrm>
                      <a:custGeom>
                        <a:avLst/>
                        <a:gdLst/>
                        <a:ahLst/>
                        <a:cxnLst/>
                        <a:rect l="l" t="t" r="r" b="b"/>
                        <a:pathLst>
                          <a:path w="2093" h="2761" extrusionOk="0">
                            <a:moveTo>
                              <a:pt x="498" y="1"/>
                            </a:moveTo>
                            <a:cubicBezTo>
                              <a:pt x="311" y="1"/>
                              <a:pt x="167" y="185"/>
                              <a:pt x="113" y="643"/>
                            </a:cubicBezTo>
                            <a:cubicBezTo>
                              <a:pt x="1" y="1424"/>
                              <a:pt x="1449" y="2315"/>
                              <a:pt x="1896" y="2648"/>
                            </a:cubicBezTo>
                            <a:lnTo>
                              <a:pt x="2008" y="2761"/>
                            </a:lnTo>
                            <a:cubicBezTo>
                              <a:pt x="2092" y="1829"/>
                              <a:pt x="1086" y="1"/>
                              <a:pt x="4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8941598" y="4916876"/>
                        <a:ext cx="47092" cy="36629"/>
                      </a:xfrm>
                      <a:custGeom>
                        <a:avLst/>
                        <a:gdLst/>
                        <a:ahLst/>
                        <a:cxnLst/>
                        <a:rect l="l" t="t" r="r" b="b"/>
                        <a:pathLst>
                          <a:path w="3011" h="2342" extrusionOk="0">
                            <a:moveTo>
                              <a:pt x="2119" y="1"/>
                            </a:moveTo>
                            <a:lnTo>
                              <a:pt x="2119" y="1"/>
                            </a:lnTo>
                            <a:cubicBezTo>
                              <a:pt x="1116" y="112"/>
                              <a:pt x="1" y="1115"/>
                              <a:pt x="112" y="2118"/>
                            </a:cubicBezTo>
                            <a:lnTo>
                              <a:pt x="223" y="2342"/>
                            </a:lnTo>
                            <a:cubicBezTo>
                              <a:pt x="1226" y="1895"/>
                              <a:pt x="3010" y="1672"/>
                              <a:pt x="21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8891065" y="4961497"/>
                        <a:ext cx="47076" cy="40836"/>
                      </a:xfrm>
                      <a:custGeom>
                        <a:avLst/>
                        <a:gdLst/>
                        <a:ahLst/>
                        <a:cxnLst/>
                        <a:rect l="l" t="t" r="r" b="b"/>
                        <a:pathLst>
                          <a:path w="3010" h="2611" extrusionOk="0">
                            <a:moveTo>
                              <a:pt x="1139" y="0"/>
                            </a:moveTo>
                            <a:cubicBezTo>
                              <a:pt x="941" y="0"/>
                              <a:pt x="743" y="112"/>
                              <a:pt x="557" y="380"/>
                            </a:cubicBezTo>
                            <a:cubicBezTo>
                              <a:pt x="0" y="1384"/>
                              <a:pt x="2340" y="2499"/>
                              <a:pt x="2786" y="2610"/>
                            </a:cubicBezTo>
                            <a:lnTo>
                              <a:pt x="3010" y="2610"/>
                            </a:lnTo>
                            <a:cubicBezTo>
                              <a:pt x="2919" y="2156"/>
                              <a:pt x="2014" y="0"/>
                              <a:pt x="11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8953828" y="4974400"/>
                        <a:ext cx="38334" cy="59291"/>
                      </a:xfrm>
                      <a:custGeom>
                        <a:avLst/>
                        <a:gdLst/>
                        <a:ahLst/>
                        <a:cxnLst/>
                        <a:rect l="l" t="t" r="r" b="b"/>
                        <a:pathLst>
                          <a:path w="2451" h="3791" extrusionOk="0">
                            <a:moveTo>
                              <a:pt x="1001" y="1"/>
                            </a:moveTo>
                            <a:lnTo>
                              <a:pt x="1001" y="1"/>
                            </a:lnTo>
                            <a:cubicBezTo>
                              <a:pt x="0" y="1004"/>
                              <a:pt x="0" y="2453"/>
                              <a:pt x="222" y="3790"/>
                            </a:cubicBezTo>
                            <a:lnTo>
                              <a:pt x="333" y="3790"/>
                            </a:lnTo>
                            <a:cubicBezTo>
                              <a:pt x="891" y="2676"/>
                              <a:pt x="2450" y="1116"/>
                              <a:pt x="10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8934638" y="5055039"/>
                        <a:ext cx="66251" cy="23397"/>
                      </a:xfrm>
                      <a:custGeom>
                        <a:avLst/>
                        <a:gdLst/>
                        <a:ahLst/>
                        <a:cxnLst/>
                        <a:rect l="l" t="t" r="r" b="b"/>
                        <a:pathLst>
                          <a:path w="4236" h="1496" extrusionOk="0">
                            <a:moveTo>
                              <a:pt x="825" y="1"/>
                            </a:moveTo>
                            <a:cubicBezTo>
                              <a:pt x="531" y="1"/>
                              <a:pt x="252" y="58"/>
                              <a:pt x="0" y="195"/>
                            </a:cubicBezTo>
                            <a:cubicBezTo>
                              <a:pt x="207" y="1229"/>
                              <a:pt x="1267" y="1495"/>
                              <a:pt x="2336" y="1495"/>
                            </a:cubicBezTo>
                            <a:cubicBezTo>
                              <a:pt x="2995" y="1495"/>
                              <a:pt x="3657" y="1394"/>
                              <a:pt x="4125" y="1310"/>
                            </a:cubicBezTo>
                            <a:lnTo>
                              <a:pt x="4235" y="1310"/>
                            </a:lnTo>
                            <a:cubicBezTo>
                              <a:pt x="3349" y="866"/>
                              <a:pt x="1970" y="1"/>
                              <a:pt x="8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9025866" y="5040979"/>
                        <a:ext cx="41274" cy="50267"/>
                      </a:xfrm>
                      <a:custGeom>
                        <a:avLst/>
                        <a:gdLst/>
                        <a:ahLst/>
                        <a:cxnLst/>
                        <a:rect l="l" t="t" r="r" b="b"/>
                        <a:pathLst>
                          <a:path w="2639" h="3214" extrusionOk="0">
                            <a:moveTo>
                              <a:pt x="890" y="0"/>
                            </a:moveTo>
                            <a:cubicBezTo>
                              <a:pt x="1" y="0"/>
                              <a:pt x="137" y="2319"/>
                              <a:pt x="521" y="2989"/>
                            </a:cubicBezTo>
                            <a:lnTo>
                              <a:pt x="631" y="3213"/>
                            </a:lnTo>
                            <a:cubicBezTo>
                              <a:pt x="1078" y="2655"/>
                              <a:pt x="2638" y="982"/>
                              <a:pt x="1412" y="203"/>
                            </a:cubicBezTo>
                            <a:cubicBezTo>
                              <a:pt x="1208" y="62"/>
                              <a:pt x="1036" y="0"/>
                              <a:pt x="8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9014809" y="5111656"/>
                        <a:ext cx="64531" cy="21427"/>
                      </a:xfrm>
                      <a:custGeom>
                        <a:avLst/>
                        <a:gdLst/>
                        <a:ahLst/>
                        <a:cxnLst/>
                        <a:rect l="l" t="t" r="r" b="b"/>
                        <a:pathLst>
                          <a:path w="4126" h="1370" extrusionOk="0">
                            <a:moveTo>
                              <a:pt x="1417" y="1"/>
                            </a:moveTo>
                            <a:cubicBezTo>
                              <a:pt x="1138" y="1"/>
                              <a:pt x="910" y="74"/>
                              <a:pt x="781" y="254"/>
                            </a:cubicBezTo>
                            <a:cubicBezTo>
                              <a:pt x="0" y="1113"/>
                              <a:pt x="1686" y="1370"/>
                              <a:pt x="2954" y="1370"/>
                            </a:cubicBezTo>
                            <a:cubicBezTo>
                              <a:pt x="3495" y="1370"/>
                              <a:pt x="3959" y="1323"/>
                              <a:pt x="4125" y="1257"/>
                            </a:cubicBezTo>
                            <a:cubicBezTo>
                              <a:pt x="3868" y="827"/>
                              <a:pt x="2354" y="1"/>
                              <a:pt x="1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9098467" y="5139840"/>
                        <a:ext cx="57336" cy="36957"/>
                      </a:xfrm>
                      <a:custGeom>
                        <a:avLst/>
                        <a:gdLst/>
                        <a:ahLst/>
                        <a:cxnLst/>
                        <a:rect l="l" t="t" r="r" b="b"/>
                        <a:pathLst>
                          <a:path w="3666" h="2363" extrusionOk="0">
                            <a:moveTo>
                              <a:pt x="1443" y="1"/>
                            </a:moveTo>
                            <a:cubicBezTo>
                              <a:pt x="741" y="1"/>
                              <a:pt x="114" y="1002"/>
                              <a:pt x="114" y="1795"/>
                            </a:cubicBezTo>
                            <a:lnTo>
                              <a:pt x="1" y="2351"/>
                            </a:lnTo>
                            <a:cubicBezTo>
                              <a:pt x="72" y="2358"/>
                              <a:pt x="153" y="2362"/>
                              <a:pt x="240" y="2362"/>
                            </a:cubicBezTo>
                            <a:cubicBezTo>
                              <a:pt x="1378" y="2362"/>
                              <a:pt x="3665" y="1683"/>
                              <a:pt x="2008" y="234"/>
                            </a:cubicBezTo>
                            <a:cubicBezTo>
                              <a:pt x="1821" y="71"/>
                              <a:pt x="1630" y="1"/>
                              <a:pt x="14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9054910" y="5199788"/>
                        <a:ext cx="40117" cy="39600"/>
                      </a:xfrm>
                      <a:custGeom>
                        <a:avLst/>
                        <a:gdLst/>
                        <a:ahLst/>
                        <a:cxnLst/>
                        <a:rect l="l" t="t" r="r" b="b"/>
                        <a:pathLst>
                          <a:path w="2565" h="2532" extrusionOk="0">
                            <a:moveTo>
                              <a:pt x="757" y="1"/>
                            </a:moveTo>
                            <a:cubicBezTo>
                              <a:pt x="534" y="1"/>
                              <a:pt x="283" y="59"/>
                              <a:pt x="1" y="191"/>
                            </a:cubicBezTo>
                            <a:cubicBezTo>
                              <a:pt x="1" y="1518"/>
                              <a:pt x="1424" y="2186"/>
                              <a:pt x="2535" y="2415"/>
                            </a:cubicBezTo>
                            <a:lnTo>
                              <a:pt x="2535" y="2415"/>
                            </a:lnTo>
                            <a:cubicBezTo>
                              <a:pt x="2256" y="1323"/>
                              <a:pt x="1817" y="1"/>
                              <a:pt x="757" y="1"/>
                            </a:cubicBezTo>
                            <a:close/>
                            <a:moveTo>
                              <a:pt x="2535" y="2415"/>
                            </a:moveTo>
                            <a:cubicBezTo>
                              <a:pt x="2545" y="2454"/>
                              <a:pt x="2555" y="2493"/>
                              <a:pt x="2565" y="2531"/>
                            </a:cubicBezTo>
                            <a:lnTo>
                              <a:pt x="2565" y="2421"/>
                            </a:lnTo>
                            <a:cubicBezTo>
                              <a:pt x="2555" y="2419"/>
                              <a:pt x="2545" y="2417"/>
                              <a:pt x="2535" y="241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9096778" y="5236651"/>
                        <a:ext cx="64484" cy="39350"/>
                      </a:xfrm>
                      <a:custGeom>
                        <a:avLst/>
                        <a:gdLst/>
                        <a:ahLst/>
                        <a:cxnLst/>
                        <a:rect l="l" t="t" r="r" b="b"/>
                        <a:pathLst>
                          <a:path w="4123" h="2516" extrusionOk="0">
                            <a:moveTo>
                              <a:pt x="1878" y="1"/>
                            </a:moveTo>
                            <a:cubicBezTo>
                              <a:pt x="891" y="1"/>
                              <a:pt x="184" y="1785"/>
                              <a:pt x="0" y="2516"/>
                            </a:cubicBezTo>
                            <a:lnTo>
                              <a:pt x="111" y="2404"/>
                            </a:lnTo>
                            <a:cubicBezTo>
                              <a:pt x="891" y="2404"/>
                              <a:pt x="4123" y="1623"/>
                              <a:pt x="2563" y="286"/>
                            </a:cubicBezTo>
                            <a:cubicBezTo>
                              <a:pt x="2323" y="86"/>
                              <a:pt x="2094" y="1"/>
                              <a:pt x="18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8938470" y="4697040"/>
                        <a:ext cx="69739" cy="24211"/>
                      </a:xfrm>
                      <a:custGeom>
                        <a:avLst/>
                        <a:gdLst/>
                        <a:ahLst/>
                        <a:cxnLst/>
                        <a:rect l="l" t="t" r="r" b="b"/>
                        <a:pathLst>
                          <a:path w="4459" h="1548" extrusionOk="0">
                            <a:moveTo>
                              <a:pt x="1168" y="0"/>
                            </a:moveTo>
                            <a:cubicBezTo>
                              <a:pt x="654" y="0"/>
                              <a:pt x="224" y="136"/>
                              <a:pt x="0" y="533"/>
                            </a:cubicBezTo>
                            <a:cubicBezTo>
                              <a:pt x="468" y="1262"/>
                              <a:pt x="1188" y="1548"/>
                              <a:pt x="1946" y="1548"/>
                            </a:cubicBezTo>
                            <a:cubicBezTo>
                              <a:pt x="2850" y="1548"/>
                              <a:pt x="3808" y="1141"/>
                              <a:pt x="4458" y="593"/>
                            </a:cubicBezTo>
                            <a:lnTo>
                              <a:pt x="4458" y="593"/>
                            </a:lnTo>
                            <a:lnTo>
                              <a:pt x="4213" y="633"/>
                            </a:lnTo>
                            <a:cubicBezTo>
                              <a:pt x="3491" y="520"/>
                              <a:pt x="2171" y="0"/>
                              <a:pt x="11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8992396" y="4655672"/>
                        <a:ext cx="48609" cy="52034"/>
                      </a:xfrm>
                      <a:custGeom>
                        <a:avLst/>
                        <a:gdLst/>
                        <a:ahLst/>
                        <a:cxnLst/>
                        <a:rect l="l" t="t" r="r" b="b"/>
                        <a:pathLst>
                          <a:path w="3108" h="3327" extrusionOk="0">
                            <a:moveTo>
                              <a:pt x="1210" y="1"/>
                            </a:moveTo>
                            <a:cubicBezTo>
                              <a:pt x="0" y="1"/>
                              <a:pt x="576" y="2600"/>
                              <a:pt x="878" y="3105"/>
                            </a:cubicBezTo>
                            <a:lnTo>
                              <a:pt x="1100" y="3327"/>
                            </a:lnTo>
                            <a:cubicBezTo>
                              <a:pt x="1325" y="2547"/>
                              <a:pt x="3107" y="539"/>
                              <a:pt x="1658" y="94"/>
                            </a:cubicBezTo>
                            <a:cubicBezTo>
                              <a:pt x="1487" y="30"/>
                              <a:pt x="1339" y="1"/>
                              <a:pt x="1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9004439" y="4729055"/>
                        <a:ext cx="60965" cy="21927"/>
                      </a:xfrm>
                      <a:custGeom>
                        <a:avLst/>
                        <a:gdLst/>
                        <a:ahLst/>
                        <a:cxnLst/>
                        <a:rect l="l" t="t" r="r" b="b"/>
                        <a:pathLst>
                          <a:path w="3898" h="1402" extrusionOk="0">
                            <a:moveTo>
                              <a:pt x="913" y="0"/>
                            </a:moveTo>
                            <a:cubicBezTo>
                              <a:pt x="572" y="0"/>
                              <a:pt x="312" y="113"/>
                              <a:pt x="220" y="419"/>
                            </a:cubicBezTo>
                            <a:cubicBezTo>
                              <a:pt x="1" y="1218"/>
                              <a:pt x="1392" y="1402"/>
                              <a:pt x="2542" y="1402"/>
                            </a:cubicBezTo>
                            <a:cubicBezTo>
                              <a:pt x="3157" y="1402"/>
                              <a:pt x="3703" y="1349"/>
                              <a:pt x="3898" y="1310"/>
                            </a:cubicBezTo>
                            <a:lnTo>
                              <a:pt x="3673" y="864"/>
                            </a:lnTo>
                            <a:cubicBezTo>
                              <a:pt x="3270" y="784"/>
                              <a:pt x="1812"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9100234" y="4752155"/>
                        <a:ext cx="41665" cy="37520"/>
                      </a:xfrm>
                      <a:custGeom>
                        <a:avLst/>
                        <a:gdLst/>
                        <a:ahLst/>
                        <a:cxnLst/>
                        <a:rect l="l" t="t" r="r" b="b"/>
                        <a:pathLst>
                          <a:path w="2664" h="2399" extrusionOk="0">
                            <a:moveTo>
                              <a:pt x="1785" y="0"/>
                            </a:moveTo>
                            <a:cubicBezTo>
                              <a:pt x="1597" y="0"/>
                              <a:pt x="1339" y="83"/>
                              <a:pt x="1004" y="280"/>
                            </a:cubicBezTo>
                            <a:cubicBezTo>
                              <a:pt x="224" y="725"/>
                              <a:pt x="112" y="1616"/>
                              <a:pt x="1" y="2174"/>
                            </a:cubicBezTo>
                            <a:lnTo>
                              <a:pt x="225" y="2398"/>
                            </a:lnTo>
                            <a:cubicBezTo>
                              <a:pt x="336" y="2286"/>
                              <a:pt x="559" y="2286"/>
                              <a:pt x="559" y="2062"/>
                            </a:cubicBezTo>
                            <a:cubicBezTo>
                              <a:pt x="2027" y="1787"/>
                              <a:pt x="2664" y="0"/>
                              <a:pt x="17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9063621" y="4827274"/>
                        <a:ext cx="38381" cy="40805"/>
                      </a:xfrm>
                      <a:custGeom>
                        <a:avLst/>
                        <a:gdLst/>
                        <a:ahLst/>
                        <a:cxnLst/>
                        <a:rect l="l" t="t" r="r" b="b"/>
                        <a:pathLst>
                          <a:path w="2454" h="2609" extrusionOk="0">
                            <a:moveTo>
                              <a:pt x="676" y="1"/>
                            </a:moveTo>
                            <a:cubicBezTo>
                              <a:pt x="567" y="1"/>
                              <a:pt x="453" y="15"/>
                              <a:pt x="335" y="44"/>
                            </a:cubicBezTo>
                            <a:cubicBezTo>
                              <a:pt x="1" y="1384"/>
                              <a:pt x="1338" y="2051"/>
                              <a:pt x="2342" y="2608"/>
                            </a:cubicBezTo>
                            <a:lnTo>
                              <a:pt x="2453" y="2496"/>
                            </a:lnTo>
                            <a:cubicBezTo>
                              <a:pt x="2453" y="1480"/>
                              <a:pt x="1805" y="1"/>
                              <a:pt x="6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9093274" y="4888864"/>
                        <a:ext cx="52316" cy="43729"/>
                      </a:xfrm>
                      <a:custGeom>
                        <a:avLst/>
                        <a:gdLst/>
                        <a:ahLst/>
                        <a:cxnLst/>
                        <a:rect l="l" t="t" r="r" b="b"/>
                        <a:pathLst>
                          <a:path w="3345" h="2796" extrusionOk="0">
                            <a:moveTo>
                              <a:pt x="2265" y="1"/>
                            </a:moveTo>
                            <a:cubicBezTo>
                              <a:pt x="1407" y="1"/>
                              <a:pt x="140" y="1641"/>
                              <a:pt x="224" y="2572"/>
                            </a:cubicBezTo>
                            <a:lnTo>
                              <a:pt x="2" y="2793"/>
                            </a:lnTo>
                            <a:lnTo>
                              <a:pt x="2" y="2793"/>
                            </a:lnTo>
                            <a:cubicBezTo>
                              <a:pt x="676" y="2126"/>
                              <a:pt x="3345" y="2013"/>
                              <a:pt x="2900" y="565"/>
                            </a:cubicBezTo>
                            <a:cubicBezTo>
                              <a:pt x="2766" y="164"/>
                              <a:pt x="2536" y="1"/>
                              <a:pt x="2265" y="1"/>
                            </a:cubicBezTo>
                            <a:close/>
                            <a:moveTo>
                              <a:pt x="2" y="2793"/>
                            </a:moveTo>
                            <a:cubicBezTo>
                              <a:pt x="2" y="2794"/>
                              <a:pt x="1" y="2795"/>
                              <a:pt x="0" y="2795"/>
                            </a:cubicBezTo>
                            <a:lnTo>
                              <a:pt x="2" y="2793"/>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9085611" y="4979107"/>
                        <a:ext cx="56492" cy="31921"/>
                      </a:xfrm>
                      <a:custGeom>
                        <a:avLst/>
                        <a:gdLst/>
                        <a:ahLst/>
                        <a:cxnLst/>
                        <a:rect l="l" t="t" r="r" b="b"/>
                        <a:pathLst>
                          <a:path w="3612" h="2041" extrusionOk="0">
                            <a:moveTo>
                              <a:pt x="365" y="1"/>
                            </a:moveTo>
                            <a:cubicBezTo>
                              <a:pt x="87" y="1"/>
                              <a:pt x="1" y="223"/>
                              <a:pt x="267" y="815"/>
                            </a:cubicBezTo>
                            <a:cubicBezTo>
                              <a:pt x="621" y="1433"/>
                              <a:pt x="1955" y="1631"/>
                              <a:pt x="2826" y="1631"/>
                            </a:cubicBezTo>
                            <a:cubicBezTo>
                              <a:pt x="2945" y="1631"/>
                              <a:pt x="3055" y="1627"/>
                              <a:pt x="3153" y="1620"/>
                            </a:cubicBezTo>
                            <a:lnTo>
                              <a:pt x="3153" y="1620"/>
                            </a:lnTo>
                            <a:cubicBezTo>
                              <a:pt x="2396" y="1002"/>
                              <a:pt x="952" y="1"/>
                              <a:pt x="365" y="1"/>
                            </a:cubicBezTo>
                            <a:close/>
                            <a:moveTo>
                              <a:pt x="3388" y="1594"/>
                            </a:moveTo>
                            <a:cubicBezTo>
                              <a:pt x="3322" y="1605"/>
                              <a:pt x="3243" y="1614"/>
                              <a:pt x="3153" y="1620"/>
                            </a:cubicBezTo>
                            <a:lnTo>
                              <a:pt x="3153" y="1620"/>
                            </a:lnTo>
                            <a:cubicBezTo>
                              <a:pt x="3385" y="1810"/>
                              <a:pt x="3553" y="1963"/>
                              <a:pt x="3611" y="2040"/>
                            </a:cubicBezTo>
                            <a:lnTo>
                              <a:pt x="3388" y="1594"/>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9158102" y="4988272"/>
                        <a:ext cx="34533" cy="54130"/>
                      </a:xfrm>
                      <a:custGeom>
                        <a:avLst/>
                        <a:gdLst/>
                        <a:ahLst/>
                        <a:cxnLst/>
                        <a:rect l="l" t="t" r="r" b="b"/>
                        <a:pathLst>
                          <a:path w="2208" h="3461" extrusionOk="0">
                            <a:moveTo>
                              <a:pt x="1636" y="1"/>
                            </a:moveTo>
                            <a:cubicBezTo>
                              <a:pt x="1" y="1"/>
                              <a:pt x="425" y="2150"/>
                              <a:pt x="425" y="3238"/>
                            </a:cubicBezTo>
                            <a:lnTo>
                              <a:pt x="647" y="3460"/>
                            </a:lnTo>
                            <a:cubicBezTo>
                              <a:pt x="1316" y="2345"/>
                              <a:pt x="2207" y="1454"/>
                              <a:pt x="1762" y="5"/>
                            </a:cubicBezTo>
                            <a:cubicBezTo>
                              <a:pt x="1719" y="2"/>
                              <a:pt x="1677" y="1"/>
                              <a:pt x="16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9121161" y="5057558"/>
                        <a:ext cx="52316" cy="51112"/>
                      </a:xfrm>
                      <a:custGeom>
                        <a:avLst/>
                        <a:gdLst/>
                        <a:ahLst/>
                        <a:cxnLst/>
                        <a:rect l="l" t="t" r="r" b="b"/>
                        <a:pathLst>
                          <a:path w="3345" h="3268" extrusionOk="0">
                            <a:moveTo>
                              <a:pt x="1651" y="0"/>
                            </a:moveTo>
                            <a:cubicBezTo>
                              <a:pt x="1519" y="0"/>
                              <a:pt x="1378" y="45"/>
                              <a:pt x="1226" y="146"/>
                            </a:cubicBezTo>
                            <a:cubicBezTo>
                              <a:pt x="1" y="925"/>
                              <a:pt x="2676" y="3044"/>
                              <a:pt x="3122" y="3267"/>
                            </a:cubicBezTo>
                            <a:lnTo>
                              <a:pt x="3345" y="3267"/>
                            </a:lnTo>
                            <a:cubicBezTo>
                              <a:pt x="3147" y="2773"/>
                              <a:pt x="2686" y="0"/>
                              <a:pt x="16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9159525" y="5137462"/>
                        <a:ext cx="33470" cy="22647"/>
                      </a:xfrm>
                      <a:custGeom>
                        <a:avLst/>
                        <a:gdLst/>
                        <a:ahLst/>
                        <a:cxnLst/>
                        <a:rect l="l" t="t" r="r" b="b"/>
                        <a:pathLst>
                          <a:path w="2140" h="1448" extrusionOk="0">
                            <a:moveTo>
                              <a:pt x="1281" y="0"/>
                            </a:moveTo>
                            <a:cubicBezTo>
                              <a:pt x="969" y="0"/>
                              <a:pt x="549" y="273"/>
                              <a:pt x="111" y="1056"/>
                            </a:cubicBezTo>
                            <a:lnTo>
                              <a:pt x="0" y="1390"/>
                            </a:lnTo>
                            <a:cubicBezTo>
                              <a:pt x="218" y="1430"/>
                              <a:pt x="413" y="1448"/>
                              <a:pt x="587" y="1448"/>
                            </a:cubicBezTo>
                            <a:cubicBezTo>
                              <a:pt x="2139" y="1448"/>
                              <a:pt x="1999" y="0"/>
                              <a:pt x="12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8523322" y="4854535"/>
                        <a:ext cx="32672" cy="59995"/>
                      </a:xfrm>
                      <a:custGeom>
                        <a:avLst/>
                        <a:gdLst/>
                        <a:ahLst/>
                        <a:cxnLst/>
                        <a:rect l="l" t="t" r="r" b="b"/>
                        <a:pathLst>
                          <a:path w="2089" h="3836" extrusionOk="0">
                            <a:moveTo>
                              <a:pt x="1279" y="1"/>
                            </a:moveTo>
                            <a:cubicBezTo>
                              <a:pt x="1129" y="1"/>
                              <a:pt x="947" y="97"/>
                              <a:pt x="726" y="321"/>
                            </a:cubicBezTo>
                            <a:cubicBezTo>
                              <a:pt x="0" y="1169"/>
                              <a:pt x="1231" y="2840"/>
                              <a:pt x="1938" y="3502"/>
                            </a:cubicBezTo>
                            <a:lnTo>
                              <a:pt x="1938" y="3502"/>
                            </a:lnTo>
                            <a:cubicBezTo>
                              <a:pt x="1954" y="2550"/>
                              <a:pt x="2047" y="1"/>
                              <a:pt x="1279" y="1"/>
                            </a:cubicBezTo>
                            <a:close/>
                            <a:moveTo>
                              <a:pt x="1938" y="3502"/>
                            </a:moveTo>
                            <a:lnTo>
                              <a:pt x="1938" y="3502"/>
                            </a:lnTo>
                            <a:cubicBezTo>
                              <a:pt x="1935" y="3672"/>
                              <a:pt x="1935" y="3790"/>
                              <a:pt x="1942" y="3835"/>
                            </a:cubicBezTo>
                            <a:lnTo>
                              <a:pt x="2088" y="3635"/>
                            </a:lnTo>
                            <a:cubicBezTo>
                              <a:pt x="2042" y="3597"/>
                              <a:pt x="1991" y="3553"/>
                              <a:pt x="1938" y="35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8551129" y="4887254"/>
                        <a:ext cx="43604" cy="24414"/>
                      </a:xfrm>
                      <a:custGeom>
                        <a:avLst/>
                        <a:gdLst/>
                        <a:ahLst/>
                        <a:cxnLst/>
                        <a:rect l="l" t="t" r="r" b="b"/>
                        <a:pathLst>
                          <a:path w="2788" h="1561" extrusionOk="0">
                            <a:moveTo>
                              <a:pt x="2452" y="1"/>
                            </a:moveTo>
                            <a:cubicBezTo>
                              <a:pt x="1561" y="1"/>
                              <a:pt x="557" y="557"/>
                              <a:pt x="112" y="1338"/>
                            </a:cubicBezTo>
                            <a:lnTo>
                              <a:pt x="0" y="1560"/>
                            </a:lnTo>
                            <a:cubicBezTo>
                              <a:pt x="891" y="1225"/>
                              <a:pt x="2787" y="1225"/>
                              <a:pt x="24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8523243" y="4928653"/>
                        <a:ext cx="48844" cy="26619"/>
                      </a:xfrm>
                      <a:custGeom>
                        <a:avLst/>
                        <a:gdLst/>
                        <a:ahLst/>
                        <a:cxnLst/>
                        <a:rect l="l" t="t" r="r" b="b"/>
                        <a:pathLst>
                          <a:path w="3123" h="1702" extrusionOk="0">
                            <a:moveTo>
                              <a:pt x="301" y="0"/>
                            </a:moveTo>
                            <a:cubicBezTo>
                              <a:pt x="199" y="0"/>
                              <a:pt x="99" y="9"/>
                              <a:pt x="1" y="29"/>
                            </a:cubicBezTo>
                            <a:cubicBezTo>
                              <a:pt x="112" y="1032"/>
                              <a:pt x="1895" y="1701"/>
                              <a:pt x="2898" y="1701"/>
                            </a:cubicBezTo>
                            <a:lnTo>
                              <a:pt x="3122" y="1701"/>
                            </a:lnTo>
                            <a:cubicBezTo>
                              <a:pt x="2511" y="989"/>
                              <a:pt x="1346"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8591653" y="4912152"/>
                        <a:ext cx="27464" cy="55303"/>
                      </a:xfrm>
                      <a:custGeom>
                        <a:avLst/>
                        <a:gdLst/>
                        <a:ahLst/>
                        <a:cxnLst/>
                        <a:rect l="l" t="t" r="r" b="b"/>
                        <a:pathLst>
                          <a:path w="1756" h="3536" extrusionOk="0">
                            <a:moveTo>
                              <a:pt x="939" y="1"/>
                            </a:moveTo>
                            <a:cubicBezTo>
                              <a:pt x="796" y="1"/>
                              <a:pt x="625" y="154"/>
                              <a:pt x="418" y="525"/>
                            </a:cubicBezTo>
                            <a:cubicBezTo>
                              <a:pt x="1" y="1359"/>
                              <a:pt x="1047" y="2973"/>
                              <a:pt x="1640" y="3269"/>
                            </a:cubicBezTo>
                            <a:lnTo>
                              <a:pt x="1640" y="3269"/>
                            </a:lnTo>
                            <a:cubicBezTo>
                              <a:pt x="1620" y="2360"/>
                              <a:pt x="1500" y="1"/>
                              <a:pt x="939" y="1"/>
                            </a:cubicBezTo>
                            <a:close/>
                            <a:moveTo>
                              <a:pt x="1640" y="3269"/>
                            </a:moveTo>
                            <a:lnTo>
                              <a:pt x="1640" y="3269"/>
                            </a:lnTo>
                            <a:cubicBezTo>
                              <a:pt x="1642" y="3383"/>
                              <a:pt x="1643" y="3475"/>
                              <a:pt x="1643" y="3535"/>
                            </a:cubicBezTo>
                            <a:lnTo>
                              <a:pt x="1756" y="3311"/>
                            </a:lnTo>
                            <a:cubicBezTo>
                              <a:pt x="1720" y="3304"/>
                              <a:pt x="1681" y="3290"/>
                              <a:pt x="1640" y="326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8626671" y="4974400"/>
                        <a:ext cx="44762" cy="20379"/>
                      </a:xfrm>
                      <a:custGeom>
                        <a:avLst/>
                        <a:gdLst/>
                        <a:ahLst/>
                        <a:cxnLst/>
                        <a:rect l="l" t="t" r="r" b="b"/>
                        <a:pathLst>
                          <a:path w="2862" h="1303" extrusionOk="0">
                            <a:moveTo>
                              <a:pt x="2638" y="1"/>
                            </a:moveTo>
                            <a:cubicBezTo>
                              <a:pt x="2526" y="23"/>
                              <a:pt x="2351" y="28"/>
                              <a:pt x="2143" y="28"/>
                            </a:cubicBezTo>
                            <a:cubicBezTo>
                              <a:pt x="2008" y="28"/>
                              <a:pt x="1860" y="26"/>
                              <a:pt x="1707" y="26"/>
                            </a:cubicBezTo>
                            <a:cubicBezTo>
                              <a:pt x="921" y="26"/>
                              <a:pt x="1" y="75"/>
                              <a:pt x="75" y="670"/>
                            </a:cubicBezTo>
                            <a:cubicBezTo>
                              <a:pt x="113" y="1133"/>
                              <a:pt x="406" y="1302"/>
                              <a:pt x="791" y="1302"/>
                            </a:cubicBezTo>
                            <a:cubicBezTo>
                              <a:pt x="1517" y="1302"/>
                              <a:pt x="2571" y="700"/>
                              <a:pt x="2862" y="337"/>
                            </a:cubicBezTo>
                            <a:lnTo>
                              <a:pt x="26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8676656" y="4922850"/>
                        <a:ext cx="37567" cy="53332"/>
                      </a:xfrm>
                      <a:custGeom>
                        <a:avLst/>
                        <a:gdLst/>
                        <a:ahLst/>
                        <a:cxnLst/>
                        <a:rect l="l" t="t" r="r" b="b"/>
                        <a:pathLst>
                          <a:path w="2402" h="3410" extrusionOk="0">
                            <a:moveTo>
                              <a:pt x="1402" y="1"/>
                            </a:moveTo>
                            <a:cubicBezTo>
                              <a:pt x="1316" y="1"/>
                              <a:pt x="1221" y="21"/>
                              <a:pt x="1116" y="65"/>
                            </a:cubicBezTo>
                            <a:cubicBezTo>
                              <a:pt x="1" y="511"/>
                              <a:pt x="1225" y="2740"/>
                              <a:pt x="1783" y="3297"/>
                            </a:cubicBezTo>
                            <a:lnTo>
                              <a:pt x="2117" y="3409"/>
                            </a:lnTo>
                            <a:cubicBezTo>
                              <a:pt x="2117" y="2793"/>
                              <a:pt x="2402" y="1"/>
                              <a:pt x="14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8712268" y="4996546"/>
                        <a:ext cx="55037" cy="22787"/>
                      </a:xfrm>
                      <a:custGeom>
                        <a:avLst/>
                        <a:gdLst/>
                        <a:ahLst/>
                        <a:cxnLst/>
                        <a:rect l="l" t="t" r="r" b="b"/>
                        <a:pathLst>
                          <a:path w="3519" h="1457" extrusionOk="0">
                            <a:moveTo>
                              <a:pt x="1470" y="1"/>
                            </a:moveTo>
                            <a:cubicBezTo>
                              <a:pt x="910" y="1"/>
                              <a:pt x="431" y="94"/>
                              <a:pt x="286" y="480"/>
                            </a:cubicBezTo>
                            <a:cubicBezTo>
                              <a:pt x="0" y="1215"/>
                              <a:pt x="267" y="1457"/>
                              <a:pt x="748" y="1457"/>
                            </a:cubicBezTo>
                            <a:cubicBezTo>
                              <a:pt x="1581" y="1457"/>
                              <a:pt x="3053" y="733"/>
                              <a:pt x="3406" y="592"/>
                            </a:cubicBezTo>
                            <a:lnTo>
                              <a:pt x="3519" y="35"/>
                            </a:lnTo>
                            <a:lnTo>
                              <a:pt x="3519" y="35"/>
                            </a:lnTo>
                            <a:cubicBezTo>
                              <a:pt x="3394" y="70"/>
                              <a:pt x="3234" y="83"/>
                              <a:pt x="3053" y="83"/>
                            </a:cubicBezTo>
                            <a:cubicBezTo>
                              <a:pt x="2594" y="83"/>
                              <a:pt x="1996" y="1"/>
                              <a:pt x="1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8788201" y="4986583"/>
                        <a:ext cx="41868" cy="43620"/>
                      </a:xfrm>
                      <a:custGeom>
                        <a:avLst/>
                        <a:gdLst/>
                        <a:ahLst/>
                        <a:cxnLst/>
                        <a:rect l="l" t="t" r="r" b="b"/>
                        <a:pathLst>
                          <a:path w="2677" h="2789" extrusionOk="0">
                            <a:moveTo>
                              <a:pt x="1115" y="1"/>
                            </a:moveTo>
                            <a:cubicBezTo>
                              <a:pt x="1" y="1"/>
                              <a:pt x="1" y="1895"/>
                              <a:pt x="224" y="2565"/>
                            </a:cubicBezTo>
                            <a:lnTo>
                              <a:pt x="336" y="2788"/>
                            </a:lnTo>
                            <a:cubicBezTo>
                              <a:pt x="558" y="2231"/>
                              <a:pt x="2676" y="1"/>
                              <a:pt x="1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8742892" y="5062422"/>
                        <a:ext cx="61027" cy="51456"/>
                      </a:xfrm>
                      <a:custGeom>
                        <a:avLst/>
                        <a:gdLst/>
                        <a:ahLst/>
                        <a:cxnLst/>
                        <a:rect l="l" t="t" r="r" b="b"/>
                        <a:pathLst>
                          <a:path w="3902" h="3290" extrusionOk="0">
                            <a:moveTo>
                              <a:pt x="1365" y="1"/>
                            </a:moveTo>
                            <a:cubicBezTo>
                              <a:pt x="1157" y="1"/>
                              <a:pt x="958" y="116"/>
                              <a:pt x="781" y="392"/>
                            </a:cubicBezTo>
                            <a:cubicBezTo>
                              <a:pt x="0" y="1618"/>
                              <a:pt x="3233" y="2845"/>
                              <a:pt x="3901" y="3290"/>
                            </a:cubicBezTo>
                            <a:lnTo>
                              <a:pt x="3791" y="2956"/>
                            </a:lnTo>
                            <a:cubicBezTo>
                              <a:pt x="3514" y="2498"/>
                              <a:pt x="2334" y="1"/>
                              <a:pt x="13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8814351" y="5085960"/>
                        <a:ext cx="36629" cy="64515"/>
                      </a:xfrm>
                      <a:custGeom>
                        <a:avLst/>
                        <a:gdLst/>
                        <a:ahLst/>
                        <a:cxnLst/>
                        <a:rect l="l" t="t" r="r" b="b"/>
                        <a:pathLst>
                          <a:path w="2342" h="4125" extrusionOk="0">
                            <a:moveTo>
                              <a:pt x="1004" y="0"/>
                            </a:moveTo>
                            <a:cubicBezTo>
                              <a:pt x="1" y="0"/>
                              <a:pt x="446" y="3233"/>
                              <a:pt x="558" y="3901"/>
                            </a:cubicBezTo>
                            <a:lnTo>
                              <a:pt x="558" y="4125"/>
                            </a:lnTo>
                            <a:cubicBezTo>
                              <a:pt x="671" y="3679"/>
                              <a:pt x="2342" y="0"/>
                              <a:pt x="10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8794582" y="5175733"/>
                        <a:ext cx="73836" cy="24477"/>
                      </a:xfrm>
                      <a:custGeom>
                        <a:avLst/>
                        <a:gdLst/>
                        <a:ahLst/>
                        <a:cxnLst/>
                        <a:rect l="l" t="t" r="r" b="b"/>
                        <a:pathLst>
                          <a:path w="4721" h="1565" extrusionOk="0">
                            <a:moveTo>
                              <a:pt x="611" y="0"/>
                            </a:moveTo>
                            <a:cubicBezTo>
                              <a:pt x="211" y="0"/>
                              <a:pt x="1" y="168"/>
                              <a:pt x="150" y="616"/>
                            </a:cubicBezTo>
                            <a:cubicBezTo>
                              <a:pt x="377" y="1295"/>
                              <a:pt x="1879" y="1564"/>
                              <a:pt x="3068" y="1564"/>
                            </a:cubicBezTo>
                            <a:cubicBezTo>
                              <a:pt x="3636" y="1564"/>
                              <a:pt x="4133" y="1503"/>
                              <a:pt x="4385" y="1395"/>
                            </a:cubicBezTo>
                            <a:lnTo>
                              <a:pt x="4721" y="1506"/>
                            </a:lnTo>
                            <a:cubicBezTo>
                              <a:pt x="4230" y="1261"/>
                              <a:pt x="1707" y="0"/>
                              <a:pt x="6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8878850" y="5156981"/>
                        <a:ext cx="33141" cy="51049"/>
                      </a:xfrm>
                      <a:custGeom>
                        <a:avLst/>
                        <a:gdLst/>
                        <a:ahLst/>
                        <a:cxnLst/>
                        <a:rect l="l" t="t" r="r" b="b"/>
                        <a:pathLst>
                          <a:path w="2119" h="3264" extrusionOk="0">
                            <a:moveTo>
                              <a:pt x="1054" y="1"/>
                            </a:moveTo>
                            <a:cubicBezTo>
                              <a:pt x="734" y="1"/>
                              <a:pt x="455" y="222"/>
                              <a:pt x="335" y="700"/>
                            </a:cubicBezTo>
                            <a:cubicBezTo>
                              <a:pt x="0" y="1480"/>
                              <a:pt x="1449" y="2928"/>
                              <a:pt x="1896" y="3263"/>
                            </a:cubicBezTo>
                            <a:lnTo>
                              <a:pt x="1896" y="3040"/>
                            </a:lnTo>
                            <a:cubicBezTo>
                              <a:pt x="1896" y="2483"/>
                              <a:pt x="2119" y="812"/>
                              <a:pt x="1896" y="476"/>
                            </a:cubicBezTo>
                            <a:cubicBezTo>
                              <a:pt x="1638" y="167"/>
                              <a:pt x="1331" y="1"/>
                              <a:pt x="10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8910224" y="5214974"/>
                        <a:ext cx="57555" cy="22584"/>
                      </a:xfrm>
                      <a:custGeom>
                        <a:avLst/>
                        <a:gdLst/>
                        <a:ahLst/>
                        <a:cxnLst/>
                        <a:rect l="l" t="t" r="r" b="b"/>
                        <a:pathLst>
                          <a:path w="3680" h="1444" extrusionOk="0">
                            <a:moveTo>
                              <a:pt x="3344" y="223"/>
                            </a:moveTo>
                            <a:cubicBezTo>
                              <a:pt x="2788" y="335"/>
                              <a:pt x="0" y="1"/>
                              <a:pt x="336" y="1002"/>
                            </a:cubicBezTo>
                            <a:cubicBezTo>
                              <a:pt x="433" y="1326"/>
                              <a:pt x="690" y="1443"/>
                              <a:pt x="1025" y="1443"/>
                            </a:cubicBezTo>
                            <a:cubicBezTo>
                              <a:pt x="1843" y="1443"/>
                              <a:pt x="3126" y="748"/>
                              <a:pt x="3680" y="668"/>
                            </a:cubicBezTo>
                            <a:lnTo>
                              <a:pt x="3344" y="223"/>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8998793" y="5193250"/>
                        <a:ext cx="21270" cy="51377"/>
                      </a:xfrm>
                      <a:custGeom>
                        <a:avLst/>
                        <a:gdLst/>
                        <a:ahLst/>
                        <a:cxnLst/>
                        <a:rect l="l" t="t" r="r" b="b"/>
                        <a:pathLst>
                          <a:path w="1360" h="3285" extrusionOk="0">
                            <a:moveTo>
                              <a:pt x="453" y="1"/>
                            </a:moveTo>
                            <a:cubicBezTo>
                              <a:pt x="0" y="1"/>
                              <a:pt x="5" y="2024"/>
                              <a:pt x="357" y="2727"/>
                            </a:cubicBezTo>
                            <a:lnTo>
                              <a:pt x="581" y="3284"/>
                            </a:lnTo>
                            <a:cubicBezTo>
                              <a:pt x="691" y="2614"/>
                              <a:pt x="1360" y="1388"/>
                              <a:pt x="915" y="497"/>
                            </a:cubicBezTo>
                            <a:cubicBezTo>
                              <a:pt x="727" y="145"/>
                              <a:pt x="573" y="1"/>
                              <a:pt x="4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8987454" y="5266352"/>
                        <a:ext cx="39600" cy="54959"/>
                      </a:xfrm>
                      <a:custGeom>
                        <a:avLst/>
                        <a:gdLst/>
                        <a:ahLst/>
                        <a:cxnLst/>
                        <a:rect l="l" t="t" r="r" b="b"/>
                        <a:pathLst>
                          <a:path w="2532" h="3514" extrusionOk="0">
                            <a:moveTo>
                              <a:pt x="227" y="0"/>
                            </a:moveTo>
                            <a:cubicBezTo>
                              <a:pt x="70" y="0"/>
                              <a:pt x="1" y="269"/>
                              <a:pt x="79" y="951"/>
                            </a:cubicBezTo>
                            <a:cubicBezTo>
                              <a:pt x="180" y="2154"/>
                              <a:pt x="1543" y="2726"/>
                              <a:pt x="2303" y="3235"/>
                            </a:cubicBezTo>
                            <a:lnTo>
                              <a:pt x="2303" y="3235"/>
                            </a:lnTo>
                            <a:cubicBezTo>
                              <a:pt x="1875" y="2270"/>
                              <a:pt x="682" y="0"/>
                              <a:pt x="227" y="0"/>
                            </a:cubicBezTo>
                            <a:close/>
                            <a:moveTo>
                              <a:pt x="2303" y="3235"/>
                            </a:moveTo>
                            <a:lnTo>
                              <a:pt x="2303" y="3235"/>
                            </a:lnTo>
                            <a:cubicBezTo>
                              <a:pt x="2353" y="3347"/>
                              <a:pt x="2392" y="3442"/>
                              <a:pt x="2419" y="3513"/>
                            </a:cubicBezTo>
                            <a:lnTo>
                              <a:pt x="2531" y="3403"/>
                            </a:lnTo>
                            <a:cubicBezTo>
                              <a:pt x="2464" y="3347"/>
                              <a:pt x="2387" y="3291"/>
                              <a:pt x="2303" y="323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38" name="Google Shape;138;p2"/>
                <p:cNvGrpSpPr/>
                <p:nvPr/>
              </p:nvGrpSpPr>
              <p:grpSpPr>
                <a:xfrm>
                  <a:off x="-367675" y="3301156"/>
                  <a:ext cx="10194000" cy="3146384"/>
                  <a:chOff x="-367675" y="3301156"/>
                  <a:chExt cx="10194000" cy="3146384"/>
                </a:xfrm>
              </p:grpSpPr>
              <p:sp>
                <p:nvSpPr>
                  <p:cNvPr id="139" name="Google Shape;139;p2"/>
                  <p:cNvSpPr/>
                  <p:nvPr/>
                </p:nvSpPr>
                <p:spPr>
                  <a:xfrm>
                    <a:off x="-271188" y="4416931"/>
                    <a:ext cx="400" cy="16850"/>
                  </a:xfrm>
                  <a:custGeom>
                    <a:avLst/>
                    <a:gdLst/>
                    <a:ahLst/>
                    <a:cxnLst/>
                    <a:rect l="l" t="t" r="r" b="b"/>
                    <a:pathLst>
                      <a:path w="16" h="674" extrusionOk="0">
                        <a:moveTo>
                          <a:pt x="9" y="1"/>
                        </a:moveTo>
                        <a:cubicBezTo>
                          <a:pt x="6" y="161"/>
                          <a:pt x="6" y="324"/>
                          <a:pt x="3" y="487"/>
                        </a:cubicBezTo>
                        <a:lnTo>
                          <a:pt x="3" y="487"/>
                        </a:lnTo>
                        <a:cubicBezTo>
                          <a:pt x="7" y="325"/>
                          <a:pt x="13" y="164"/>
                          <a:pt x="15" y="1"/>
                        </a:cubicBezTo>
                        <a:close/>
                        <a:moveTo>
                          <a:pt x="3" y="487"/>
                        </a:moveTo>
                        <a:lnTo>
                          <a:pt x="3" y="487"/>
                        </a:lnTo>
                        <a:cubicBezTo>
                          <a:pt x="2" y="549"/>
                          <a:pt x="1" y="611"/>
                          <a:pt x="0" y="673"/>
                        </a:cubicBezTo>
                        <a:cubicBezTo>
                          <a:pt x="2" y="611"/>
                          <a:pt x="3" y="549"/>
                          <a:pt x="3" y="487"/>
                        </a:cubicBezTo>
                        <a:close/>
                      </a:path>
                    </a:pathLst>
                  </a:custGeom>
                  <a:solidFill>
                    <a:srgbClr val="FFAD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0" name="Google Shape;140;p2"/>
                  <p:cNvGrpSpPr/>
                  <p:nvPr/>
                </p:nvGrpSpPr>
                <p:grpSpPr>
                  <a:xfrm>
                    <a:off x="-271532" y="3301156"/>
                    <a:ext cx="1461100" cy="3146384"/>
                    <a:chOff x="-271532" y="3301156"/>
                    <a:chExt cx="1461100" cy="3146384"/>
                  </a:xfrm>
                </p:grpSpPr>
                <p:grpSp>
                  <p:nvGrpSpPr>
                    <p:cNvPr id="141" name="Google Shape;141;p2"/>
                    <p:cNvGrpSpPr/>
                    <p:nvPr/>
                  </p:nvGrpSpPr>
                  <p:grpSpPr>
                    <a:xfrm>
                      <a:off x="-271532" y="4158406"/>
                      <a:ext cx="1461100" cy="2289134"/>
                      <a:chOff x="-271532" y="4158406"/>
                      <a:chExt cx="1461100" cy="2289134"/>
                    </a:xfrm>
                  </p:grpSpPr>
                  <p:sp>
                    <p:nvSpPr>
                      <p:cNvPr id="142" name="Google Shape;142;p2"/>
                      <p:cNvSpPr/>
                      <p:nvPr/>
                    </p:nvSpPr>
                    <p:spPr>
                      <a:xfrm>
                        <a:off x="-270813" y="4158406"/>
                        <a:ext cx="1122500" cy="258550"/>
                      </a:xfrm>
                      <a:custGeom>
                        <a:avLst/>
                        <a:gdLst/>
                        <a:ahLst/>
                        <a:cxnLst/>
                        <a:rect l="l" t="t" r="r" b="b"/>
                        <a:pathLst>
                          <a:path w="44900" h="10342" extrusionOk="0">
                            <a:moveTo>
                              <a:pt x="728" y="0"/>
                            </a:moveTo>
                            <a:cubicBezTo>
                              <a:pt x="294" y="3390"/>
                              <a:pt x="49" y="6843"/>
                              <a:pt x="0" y="10342"/>
                            </a:cubicBezTo>
                            <a:lnTo>
                              <a:pt x="39699" y="10342"/>
                            </a:lnTo>
                            <a:cubicBezTo>
                              <a:pt x="40050" y="9713"/>
                              <a:pt x="40441" y="9118"/>
                              <a:pt x="40886" y="8554"/>
                            </a:cubicBezTo>
                            <a:cubicBezTo>
                              <a:pt x="44899" y="3428"/>
                              <a:pt x="43114" y="1869"/>
                              <a:pt x="43114" y="1869"/>
                            </a:cubicBezTo>
                            <a:lnTo>
                              <a:pt x="7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71532" y="4415591"/>
                        <a:ext cx="1461100" cy="2031950"/>
                      </a:xfrm>
                      <a:custGeom>
                        <a:avLst/>
                        <a:gdLst/>
                        <a:ahLst/>
                        <a:cxnLst/>
                        <a:rect l="l" t="t" r="r" b="b"/>
                        <a:pathLst>
                          <a:path w="58444" h="81278" extrusionOk="0">
                            <a:moveTo>
                              <a:pt x="20" y="1"/>
                            </a:moveTo>
                            <a:cubicBezTo>
                              <a:pt x="15" y="111"/>
                              <a:pt x="15" y="223"/>
                              <a:pt x="15" y="337"/>
                            </a:cubicBezTo>
                            <a:cubicBezTo>
                              <a:pt x="15" y="448"/>
                              <a:pt x="15" y="563"/>
                              <a:pt x="10" y="674"/>
                            </a:cubicBezTo>
                            <a:cubicBezTo>
                              <a:pt x="6" y="895"/>
                              <a:pt x="1" y="1117"/>
                              <a:pt x="1" y="1344"/>
                            </a:cubicBezTo>
                            <a:cubicBezTo>
                              <a:pt x="1" y="1744"/>
                              <a:pt x="5" y="2146"/>
                              <a:pt x="10" y="2543"/>
                            </a:cubicBezTo>
                            <a:cubicBezTo>
                              <a:pt x="15" y="2936"/>
                              <a:pt x="19" y="3323"/>
                              <a:pt x="34" y="3715"/>
                            </a:cubicBezTo>
                            <a:cubicBezTo>
                              <a:pt x="61" y="4896"/>
                              <a:pt x="111" y="6073"/>
                              <a:pt x="185" y="7242"/>
                            </a:cubicBezTo>
                            <a:cubicBezTo>
                              <a:pt x="218" y="7739"/>
                              <a:pt x="255" y="8233"/>
                              <a:pt x="292" y="8727"/>
                            </a:cubicBezTo>
                            <a:cubicBezTo>
                              <a:pt x="2775" y="39875"/>
                              <a:pt x="20790" y="66640"/>
                              <a:pt x="46590" y="81278"/>
                            </a:cubicBezTo>
                            <a:cubicBezTo>
                              <a:pt x="51988" y="76409"/>
                              <a:pt x="57462" y="69378"/>
                              <a:pt x="57762" y="62483"/>
                            </a:cubicBezTo>
                            <a:cubicBezTo>
                              <a:pt x="58444" y="46614"/>
                              <a:pt x="54061" y="46924"/>
                              <a:pt x="47376" y="43914"/>
                            </a:cubicBezTo>
                            <a:cubicBezTo>
                              <a:pt x="40689" y="40905"/>
                              <a:pt x="39351" y="25187"/>
                              <a:pt x="38012" y="17832"/>
                            </a:cubicBezTo>
                            <a:cubicBezTo>
                              <a:pt x="36830" y="11320"/>
                              <a:pt x="37003" y="4815"/>
                              <a:pt x="397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 name="Google Shape;144;p2"/>
                    <p:cNvSpPr/>
                    <p:nvPr/>
                  </p:nvSpPr>
                  <p:spPr>
                    <a:xfrm>
                      <a:off x="-121038" y="3308156"/>
                      <a:ext cx="805450" cy="729900"/>
                    </a:xfrm>
                    <a:custGeom>
                      <a:avLst/>
                      <a:gdLst/>
                      <a:ahLst/>
                      <a:cxnLst/>
                      <a:rect l="l" t="t" r="r" b="b"/>
                      <a:pathLst>
                        <a:path w="32218" h="29196" extrusionOk="0">
                          <a:moveTo>
                            <a:pt x="12590" y="0"/>
                          </a:moveTo>
                          <a:cubicBezTo>
                            <a:pt x="9333" y="0"/>
                            <a:pt x="8046" y="3321"/>
                            <a:pt x="8046" y="3321"/>
                          </a:cubicBezTo>
                          <a:cubicBezTo>
                            <a:pt x="6792" y="2778"/>
                            <a:pt x="5728" y="2537"/>
                            <a:pt x="4813" y="2507"/>
                          </a:cubicBezTo>
                          <a:cubicBezTo>
                            <a:pt x="2995" y="5901"/>
                            <a:pt x="1387" y="9424"/>
                            <a:pt x="0" y="13057"/>
                          </a:cubicBezTo>
                          <a:lnTo>
                            <a:pt x="2573" y="24490"/>
                          </a:lnTo>
                          <a:cubicBezTo>
                            <a:pt x="5954" y="27977"/>
                            <a:pt x="10018" y="29196"/>
                            <a:pt x="13927" y="29196"/>
                          </a:cubicBezTo>
                          <a:cubicBezTo>
                            <a:pt x="19822" y="29196"/>
                            <a:pt x="25364" y="26422"/>
                            <a:pt x="27669" y="24474"/>
                          </a:cubicBezTo>
                          <a:cubicBezTo>
                            <a:pt x="31502" y="21234"/>
                            <a:pt x="28670" y="18495"/>
                            <a:pt x="28670" y="18495"/>
                          </a:cubicBezTo>
                          <a:cubicBezTo>
                            <a:pt x="31090" y="17311"/>
                            <a:pt x="32217" y="13550"/>
                            <a:pt x="29981" y="11616"/>
                          </a:cubicBezTo>
                          <a:cubicBezTo>
                            <a:pt x="29294" y="11020"/>
                            <a:pt x="28542" y="10813"/>
                            <a:pt x="27831" y="10813"/>
                          </a:cubicBezTo>
                          <a:cubicBezTo>
                            <a:pt x="26231" y="10813"/>
                            <a:pt x="24835" y="11858"/>
                            <a:pt x="24835" y="11858"/>
                          </a:cubicBezTo>
                          <a:cubicBezTo>
                            <a:pt x="24835" y="11858"/>
                            <a:pt x="27928" y="6562"/>
                            <a:pt x="25179" y="4452"/>
                          </a:cubicBezTo>
                          <a:cubicBezTo>
                            <a:pt x="24474" y="3911"/>
                            <a:pt x="23654" y="3710"/>
                            <a:pt x="22825" y="3710"/>
                          </a:cubicBezTo>
                          <a:cubicBezTo>
                            <a:pt x="20423" y="3710"/>
                            <a:pt x="17944" y="5399"/>
                            <a:pt x="17944" y="5399"/>
                          </a:cubicBezTo>
                          <a:cubicBezTo>
                            <a:pt x="17944" y="5399"/>
                            <a:pt x="17627" y="897"/>
                            <a:pt x="13614" y="104"/>
                          </a:cubicBezTo>
                          <a:cubicBezTo>
                            <a:pt x="13253" y="33"/>
                            <a:pt x="12912" y="0"/>
                            <a:pt x="125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63988" y="3709056"/>
                      <a:ext cx="1111825" cy="626950"/>
                    </a:xfrm>
                    <a:custGeom>
                      <a:avLst/>
                      <a:gdLst/>
                      <a:ahLst/>
                      <a:cxnLst/>
                      <a:rect l="l" t="t" r="r" b="b"/>
                      <a:pathLst>
                        <a:path w="44473" h="25078" extrusionOk="0">
                          <a:moveTo>
                            <a:pt x="32481" y="1"/>
                          </a:moveTo>
                          <a:lnTo>
                            <a:pt x="30870" y="5834"/>
                          </a:lnTo>
                          <a:lnTo>
                            <a:pt x="29443" y="5135"/>
                          </a:lnTo>
                          <a:lnTo>
                            <a:pt x="29629" y="7457"/>
                          </a:lnTo>
                          <a:cubicBezTo>
                            <a:pt x="26535" y="6282"/>
                            <a:pt x="13511" y="4634"/>
                            <a:pt x="3353" y="3446"/>
                          </a:cubicBezTo>
                          <a:cubicBezTo>
                            <a:pt x="3291" y="3666"/>
                            <a:pt x="3210" y="3887"/>
                            <a:pt x="3120" y="4108"/>
                          </a:cubicBezTo>
                          <a:cubicBezTo>
                            <a:pt x="1633" y="9233"/>
                            <a:pt x="577" y="14545"/>
                            <a:pt x="1" y="19997"/>
                          </a:cubicBezTo>
                          <a:cubicBezTo>
                            <a:pt x="7632" y="20353"/>
                            <a:pt x="16429" y="20731"/>
                            <a:pt x="16429" y="20731"/>
                          </a:cubicBezTo>
                          <a:lnTo>
                            <a:pt x="17766" y="24074"/>
                          </a:lnTo>
                          <a:lnTo>
                            <a:pt x="18435" y="20731"/>
                          </a:lnTo>
                          <a:lnTo>
                            <a:pt x="19772" y="25077"/>
                          </a:lnTo>
                          <a:lnTo>
                            <a:pt x="20776" y="20396"/>
                          </a:lnTo>
                          <a:lnTo>
                            <a:pt x="22448" y="23404"/>
                          </a:lnTo>
                          <a:lnTo>
                            <a:pt x="23116" y="21063"/>
                          </a:lnTo>
                          <a:cubicBezTo>
                            <a:pt x="23470" y="21014"/>
                            <a:pt x="24031" y="20993"/>
                            <a:pt x="24743" y="20993"/>
                          </a:cubicBezTo>
                          <a:cubicBezTo>
                            <a:pt x="28484" y="20993"/>
                            <a:pt x="36410" y="21568"/>
                            <a:pt x="40516" y="21568"/>
                          </a:cubicBezTo>
                          <a:cubicBezTo>
                            <a:pt x="41782" y="21568"/>
                            <a:pt x="42684" y="21514"/>
                            <a:pt x="42989" y="21370"/>
                          </a:cubicBezTo>
                          <a:cubicBezTo>
                            <a:pt x="44473" y="20677"/>
                            <a:pt x="42846" y="18391"/>
                            <a:pt x="40489" y="17516"/>
                          </a:cubicBezTo>
                          <a:cubicBezTo>
                            <a:pt x="38130" y="16640"/>
                            <a:pt x="37162" y="13375"/>
                            <a:pt x="37162" y="13375"/>
                          </a:cubicBezTo>
                          <a:lnTo>
                            <a:pt x="38833" y="11704"/>
                          </a:lnTo>
                          <a:lnTo>
                            <a:pt x="36188" y="10132"/>
                          </a:lnTo>
                          <a:lnTo>
                            <a:pt x="38165" y="6354"/>
                          </a:lnTo>
                          <a:lnTo>
                            <a:pt x="33735" y="8572"/>
                          </a:lnTo>
                          <a:lnTo>
                            <a:pt x="34486" y="2341"/>
                          </a:lnTo>
                          <a:lnTo>
                            <a:pt x="32481" y="7357"/>
                          </a:lnTo>
                          <a:lnTo>
                            <a:pt x="3248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75987" y="3941506"/>
                      <a:ext cx="260825" cy="193225"/>
                    </a:xfrm>
                    <a:custGeom>
                      <a:avLst/>
                      <a:gdLst/>
                      <a:ahLst/>
                      <a:cxnLst/>
                      <a:rect l="l" t="t" r="r" b="b"/>
                      <a:pathLst>
                        <a:path w="10433" h="7729" extrusionOk="0">
                          <a:moveTo>
                            <a:pt x="6765" y="0"/>
                          </a:moveTo>
                          <a:cubicBezTo>
                            <a:pt x="4577" y="0"/>
                            <a:pt x="1740" y="1737"/>
                            <a:pt x="1740" y="1737"/>
                          </a:cubicBezTo>
                          <a:cubicBezTo>
                            <a:pt x="1740" y="1737"/>
                            <a:pt x="1" y="3692"/>
                            <a:pt x="1121" y="6309"/>
                          </a:cubicBezTo>
                          <a:cubicBezTo>
                            <a:pt x="1546" y="7302"/>
                            <a:pt x="2875" y="7729"/>
                            <a:pt x="4404" y="7729"/>
                          </a:cubicBezTo>
                          <a:cubicBezTo>
                            <a:pt x="6907" y="7729"/>
                            <a:pt x="9946" y="6586"/>
                            <a:pt x="10432" y="4914"/>
                          </a:cubicBezTo>
                          <a:cubicBezTo>
                            <a:pt x="10432" y="4914"/>
                            <a:pt x="10301" y="1803"/>
                            <a:pt x="8259" y="400"/>
                          </a:cubicBezTo>
                          <a:cubicBezTo>
                            <a:pt x="7842" y="114"/>
                            <a:pt x="7325" y="0"/>
                            <a:pt x="67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46813" y="3485181"/>
                      <a:ext cx="512250" cy="670750"/>
                    </a:xfrm>
                    <a:custGeom>
                      <a:avLst/>
                      <a:gdLst/>
                      <a:ahLst/>
                      <a:cxnLst/>
                      <a:rect l="l" t="t" r="r" b="b"/>
                      <a:pathLst>
                        <a:path w="20490" h="26830" extrusionOk="0">
                          <a:moveTo>
                            <a:pt x="10275" y="0"/>
                          </a:moveTo>
                          <a:cubicBezTo>
                            <a:pt x="9071" y="0"/>
                            <a:pt x="7918" y="526"/>
                            <a:pt x="6975" y="1150"/>
                          </a:cubicBezTo>
                          <a:cubicBezTo>
                            <a:pt x="3702" y="8336"/>
                            <a:pt x="1332" y="16020"/>
                            <a:pt x="0" y="24054"/>
                          </a:cubicBezTo>
                          <a:cubicBezTo>
                            <a:pt x="201" y="24090"/>
                            <a:pt x="412" y="24123"/>
                            <a:pt x="648" y="24134"/>
                          </a:cubicBezTo>
                          <a:cubicBezTo>
                            <a:pt x="648" y="24134"/>
                            <a:pt x="2063" y="26156"/>
                            <a:pt x="7013" y="26156"/>
                          </a:cubicBezTo>
                          <a:cubicBezTo>
                            <a:pt x="7260" y="26156"/>
                            <a:pt x="7517" y="26151"/>
                            <a:pt x="7783" y="26140"/>
                          </a:cubicBezTo>
                          <a:cubicBezTo>
                            <a:pt x="7783" y="26140"/>
                            <a:pt x="9794" y="26829"/>
                            <a:pt x="11905" y="26829"/>
                          </a:cubicBezTo>
                          <a:cubicBezTo>
                            <a:pt x="13291" y="26829"/>
                            <a:pt x="14720" y="26532"/>
                            <a:pt x="15651" y="25548"/>
                          </a:cubicBezTo>
                          <a:cubicBezTo>
                            <a:pt x="15651" y="25548"/>
                            <a:pt x="20489" y="23018"/>
                            <a:pt x="19821" y="17892"/>
                          </a:cubicBezTo>
                          <a:cubicBezTo>
                            <a:pt x="19151" y="12765"/>
                            <a:pt x="13133" y="12366"/>
                            <a:pt x="13133" y="12366"/>
                          </a:cubicBezTo>
                          <a:cubicBezTo>
                            <a:pt x="13133" y="12366"/>
                            <a:pt x="18261" y="8530"/>
                            <a:pt x="14249" y="2511"/>
                          </a:cubicBezTo>
                          <a:cubicBezTo>
                            <a:pt x="13004" y="644"/>
                            <a:pt x="11608" y="0"/>
                            <a:pt x="10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65437" y="3301156"/>
                      <a:ext cx="336675" cy="846350"/>
                    </a:xfrm>
                    <a:custGeom>
                      <a:avLst/>
                      <a:gdLst/>
                      <a:ahLst/>
                      <a:cxnLst/>
                      <a:rect l="l" t="t" r="r" b="b"/>
                      <a:pathLst>
                        <a:path w="13467" h="33854" extrusionOk="0">
                          <a:moveTo>
                            <a:pt x="6198" y="1"/>
                          </a:moveTo>
                          <a:cubicBezTo>
                            <a:pt x="6197" y="2"/>
                            <a:pt x="0" y="8145"/>
                            <a:pt x="1917" y="33853"/>
                          </a:cubicBezTo>
                          <a:cubicBezTo>
                            <a:pt x="1917" y="33853"/>
                            <a:pt x="13466" y="17570"/>
                            <a:pt x="61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726487" y="4165206"/>
                      <a:ext cx="53525" cy="51525"/>
                    </a:xfrm>
                    <a:custGeom>
                      <a:avLst/>
                      <a:gdLst/>
                      <a:ahLst/>
                      <a:cxnLst/>
                      <a:rect l="l" t="t" r="r" b="b"/>
                      <a:pathLst>
                        <a:path w="2141" h="2061" extrusionOk="0">
                          <a:moveTo>
                            <a:pt x="1324" y="1"/>
                          </a:moveTo>
                          <a:cubicBezTo>
                            <a:pt x="1183" y="1"/>
                            <a:pt x="1044" y="58"/>
                            <a:pt x="931" y="151"/>
                          </a:cubicBezTo>
                          <a:cubicBezTo>
                            <a:pt x="886" y="140"/>
                            <a:pt x="840" y="134"/>
                            <a:pt x="793" y="134"/>
                          </a:cubicBezTo>
                          <a:cubicBezTo>
                            <a:pt x="653" y="134"/>
                            <a:pt x="509" y="185"/>
                            <a:pt x="392" y="292"/>
                          </a:cubicBezTo>
                          <a:cubicBezTo>
                            <a:pt x="256" y="417"/>
                            <a:pt x="195" y="585"/>
                            <a:pt x="199" y="747"/>
                          </a:cubicBezTo>
                          <a:cubicBezTo>
                            <a:pt x="77" y="868"/>
                            <a:pt x="1" y="1030"/>
                            <a:pt x="12" y="1204"/>
                          </a:cubicBezTo>
                          <a:cubicBezTo>
                            <a:pt x="25" y="1408"/>
                            <a:pt x="156" y="1561"/>
                            <a:pt x="332" y="1628"/>
                          </a:cubicBezTo>
                          <a:cubicBezTo>
                            <a:pt x="358" y="1815"/>
                            <a:pt x="474" y="1979"/>
                            <a:pt x="667" y="2038"/>
                          </a:cubicBezTo>
                          <a:cubicBezTo>
                            <a:pt x="717" y="2053"/>
                            <a:pt x="767" y="2061"/>
                            <a:pt x="817" y="2061"/>
                          </a:cubicBezTo>
                          <a:cubicBezTo>
                            <a:pt x="958" y="2061"/>
                            <a:pt x="1096" y="2004"/>
                            <a:pt x="1209" y="1910"/>
                          </a:cubicBezTo>
                          <a:cubicBezTo>
                            <a:pt x="1254" y="1921"/>
                            <a:pt x="1300" y="1926"/>
                            <a:pt x="1347" y="1926"/>
                          </a:cubicBezTo>
                          <a:cubicBezTo>
                            <a:pt x="1487" y="1926"/>
                            <a:pt x="1631" y="1876"/>
                            <a:pt x="1748" y="1769"/>
                          </a:cubicBezTo>
                          <a:cubicBezTo>
                            <a:pt x="1884" y="1644"/>
                            <a:pt x="1946" y="1476"/>
                            <a:pt x="1942" y="1313"/>
                          </a:cubicBezTo>
                          <a:cubicBezTo>
                            <a:pt x="2064" y="1192"/>
                            <a:pt x="2140" y="1031"/>
                            <a:pt x="2129" y="857"/>
                          </a:cubicBezTo>
                          <a:cubicBezTo>
                            <a:pt x="2115" y="652"/>
                            <a:pt x="1984" y="501"/>
                            <a:pt x="1808" y="433"/>
                          </a:cubicBezTo>
                          <a:cubicBezTo>
                            <a:pt x="1785" y="246"/>
                            <a:pt x="1667" y="82"/>
                            <a:pt x="1473" y="23"/>
                          </a:cubicBezTo>
                          <a:cubicBezTo>
                            <a:pt x="1424" y="8"/>
                            <a:pt x="1374" y="1"/>
                            <a:pt x="1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741837" y="4180556"/>
                      <a:ext cx="20925" cy="18825"/>
                    </a:xfrm>
                    <a:custGeom>
                      <a:avLst/>
                      <a:gdLst/>
                      <a:ahLst/>
                      <a:cxnLst/>
                      <a:rect l="l" t="t" r="r" b="b"/>
                      <a:pathLst>
                        <a:path w="837" h="753" extrusionOk="0">
                          <a:moveTo>
                            <a:pt x="419" y="0"/>
                          </a:moveTo>
                          <a:cubicBezTo>
                            <a:pt x="328" y="0"/>
                            <a:pt x="237" y="33"/>
                            <a:pt x="165" y="99"/>
                          </a:cubicBezTo>
                          <a:cubicBezTo>
                            <a:pt x="11" y="241"/>
                            <a:pt x="1" y="478"/>
                            <a:pt x="142" y="631"/>
                          </a:cubicBezTo>
                          <a:cubicBezTo>
                            <a:pt x="216" y="712"/>
                            <a:pt x="317" y="753"/>
                            <a:pt x="418" y="753"/>
                          </a:cubicBezTo>
                          <a:cubicBezTo>
                            <a:pt x="509" y="753"/>
                            <a:pt x="600" y="720"/>
                            <a:pt x="673" y="653"/>
                          </a:cubicBezTo>
                          <a:cubicBezTo>
                            <a:pt x="826" y="513"/>
                            <a:pt x="836" y="274"/>
                            <a:pt x="696" y="121"/>
                          </a:cubicBezTo>
                          <a:cubicBezTo>
                            <a:pt x="621" y="41"/>
                            <a:pt x="520" y="0"/>
                            <a:pt x="4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783687" y="4209406"/>
                      <a:ext cx="33675" cy="29050"/>
                    </a:xfrm>
                    <a:custGeom>
                      <a:avLst/>
                      <a:gdLst/>
                      <a:ahLst/>
                      <a:cxnLst/>
                      <a:rect l="l" t="t" r="r" b="b"/>
                      <a:pathLst>
                        <a:path w="1347" h="1162" extrusionOk="0">
                          <a:moveTo>
                            <a:pt x="893" y="1"/>
                          </a:moveTo>
                          <a:cubicBezTo>
                            <a:pt x="834" y="1"/>
                            <a:pt x="774" y="15"/>
                            <a:pt x="719" y="42"/>
                          </a:cubicBezTo>
                          <a:cubicBezTo>
                            <a:pt x="669" y="16"/>
                            <a:pt x="613" y="2"/>
                            <a:pt x="554" y="2"/>
                          </a:cubicBezTo>
                          <a:cubicBezTo>
                            <a:pt x="496" y="2"/>
                            <a:pt x="437" y="16"/>
                            <a:pt x="381" y="47"/>
                          </a:cubicBezTo>
                          <a:cubicBezTo>
                            <a:pt x="282" y="101"/>
                            <a:pt x="222" y="190"/>
                            <a:pt x="201" y="287"/>
                          </a:cubicBezTo>
                          <a:cubicBezTo>
                            <a:pt x="112" y="340"/>
                            <a:pt x="42" y="425"/>
                            <a:pt x="23" y="528"/>
                          </a:cubicBezTo>
                          <a:cubicBezTo>
                            <a:pt x="1" y="652"/>
                            <a:pt x="57" y="760"/>
                            <a:pt x="150" y="825"/>
                          </a:cubicBezTo>
                          <a:cubicBezTo>
                            <a:pt x="139" y="941"/>
                            <a:pt x="182" y="1053"/>
                            <a:pt x="289" y="1117"/>
                          </a:cubicBezTo>
                          <a:cubicBezTo>
                            <a:pt x="340" y="1147"/>
                            <a:pt x="397" y="1162"/>
                            <a:pt x="454" y="1162"/>
                          </a:cubicBezTo>
                          <a:cubicBezTo>
                            <a:pt x="513" y="1162"/>
                            <a:pt x="572" y="1147"/>
                            <a:pt x="627" y="1121"/>
                          </a:cubicBezTo>
                          <a:cubicBezTo>
                            <a:pt x="677" y="1147"/>
                            <a:pt x="734" y="1162"/>
                            <a:pt x="792" y="1162"/>
                          </a:cubicBezTo>
                          <a:cubicBezTo>
                            <a:pt x="850" y="1162"/>
                            <a:pt x="909" y="1147"/>
                            <a:pt x="965" y="1117"/>
                          </a:cubicBezTo>
                          <a:cubicBezTo>
                            <a:pt x="1065" y="1064"/>
                            <a:pt x="1124" y="974"/>
                            <a:pt x="1147" y="876"/>
                          </a:cubicBezTo>
                          <a:cubicBezTo>
                            <a:pt x="1236" y="823"/>
                            <a:pt x="1305" y="738"/>
                            <a:pt x="1324" y="634"/>
                          </a:cubicBezTo>
                          <a:cubicBezTo>
                            <a:pt x="1346" y="511"/>
                            <a:pt x="1291" y="401"/>
                            <a:pt x="1196" y="338"/>
                          </a:cubicBezTo>
                          <a:cubicBezTo>
                            <a:pt x="1209" y="223"/>
                            <a:pt x="1164" y="108"/>
                            <a:pt x="1059" y="46"/>
                          </a:cubicBezTo>
                          <a:cubicBezTo>
                            <a:pt x="1008" y="15"/>
                            <a:pt x="951" y="1"/>
                            <a:pt x="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793587" y="4217456"/>
                      <a:ext cx="13075" cy="11450"/>
                    </a:xfrm>
                    <a:custGeom>
                      <a:avLst/>
                      <a:gdLst/>
                      <a:ahLst/>
                      <a:cxnLst/>
                      <a:rect l="l" t="t" r="r" b="b"/>
                      <a:pathLst>
                        <a:path w="523" h="458" extrusionOk="0">
                          <a:moveTo>
                            <a:pt x="262" y="0"/>
                          </a:moveTo>
                          <a:cubicBezTo>
                            <a:pt x="225" y="0"/>
                            <a:pt x="187" y="10"/>
                            <a:pt x="152" y="29"/>
                          </a:cubicBezTo>
                          <a:cubicBezTo>
                            <a:pt x="41" y="88"/>
                            <a:pt x="0" y="228"/>
                            <a:pt x="61" y="338"/>
                          </a:cubicBezTo>
                          <a:cubicBezTo>
                            <a:pt x="103" y="415"/>
                            <a:pt x="181" y="458"/>
                            <a:pt x="262" y="458"/>
                          </a:cubicBezTo>
                          <a:cubicBezTo>
                            <a:pt x="299" y="458"/>
                            <a:pt x="337" y="449"/>
                            <a:pt x="372" y="429"/>
                          </a:cubicBezTo>
                          <a:cubicBezTo>
                            <a:pt x="481" y="369"/>
                            <a:pt x="522" y="230"/>
                            <a:pt x="461" y="119"/>
                          </a:cubicBezTo>
                          <a:cubicBezTo>
                            <a:pt x="420" y="43"/>
                            <a:pt x="343"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677662" y="4205706"/>
                      <a:ext cx="28625" cy="27675"/>
                    </a:xfrm>
                    <a:custGeom>
                      <a:avLst/>
                      <a:gdLst/>
                      <a:ahLst/>
                      <a:cxnLst/>
                      <a:rect l="l" t="t" r="r" b="b"/>
                      <a:pathLst>
                        <a:path w="1145" h="1107" extrusionOk="0">
                          <a:moveTo>
                            <a:pt x="705" y="0"/>
                          </a:moveTo>
                          <a:cubicBezTo>
                            <a:pt x="627" y="0"/>
                            <a:pt x="551" y="33"/>
                            <a:pt x="489" y="85"/>
                          </a:cubicBezTo>
                          <a:cubicBezTo>
                            <a:pt x="467" y="80"/>
                            <a:pt x="445" y="78"/>
                            <a:pt x="422" y="78"/>
                          </a:cubicBezTo>
                          <a:cubicBezTo>
                            <a:pt x="345" y="78"/>
                            <a:pt x="266" y="106"/>
                            <a:pt x="203" y="166"/>
                          </a:cubicBezTo>
                          <a:cubicBezTo>
                            <a:pt x="132" y="234"/>
                            <a:pt x="100" y="325"/>
                            <a:pt x="104" y="410"/>
                          </a:cubicBezTo>
                          <a:cubicBezTo>
                            <a:pt x="40" y="475"/>
                            <a:pt x="1" y="564"/>
                            <a:pt x="9" y="656"/>
                          </a:cubicBezTo>
                          <a:cubicBezTo>
                            <a:pt x="18" y="766"/>
                            <a:pt x="90" y="845"/>
                            <a:pt x="185" y="880"/>
                          </a:cubicBezTo>
                          <a:cubicBezTo>
                            <a:pt x="201" y="980"/>
                            <a:pt x="263" y="1067"/>
                            <a:pt x="367" y="1096"/>
                          </a:cubicBezTo>
                          <a:cubicBezTo>
                            <a:pt x="393" y="1103"/>
                            <a:pt x="419" y="1107"/>
                            <a:pt x="444" y="1107"/>
                          </a:cubicBezTo>
                          <a:cubicBezTo>
                            <a:pt x="521" y="1107"/>
                            <a:pt x="596" y="1075"/>
                            <a:pt x="656" y="1022"/>
                          </a:cubicBezTo>
                          <a:cubicBezTo>
                            <a:pt x="679" y="1027"/>
                            <a:pt x="702" y="1030"/>
                            <a:pt x="725" y="1030"/>
                          </a:cubicBezTo>
                          <a:cubicBezTo>
                            <a:pt x="802" y="1030"/>
                            <a:pt x="880" y="1002"/>
                            <a:pt x="943" y="941"/>
                          </a:cubicBezTo>
                          <a:cubicBezTo>
                            <a:pt x="1015" y="874"/>
                            <a:pt x="1045" y="783"/>
                            <a:pt x="1041" y="696"/>
                          </a:cubicBezTo>
                          <a:cubicBezTo>
                            <a:pt x="1107" y="630"/>
                            <a:pt x="1145" y="542"/>
                            <a:pt x="1137" y="450"/>
                          </a:cubicBezTo>
                          <a:cubicBezTo>
                            <a:pt x="1127" y="341"/>
                            <a:pt x="1057" y="260"/>
                            <a:pt x="961" y="228"/>
                          </a:cubicBezTo>
                          <a:cubicBezTo>
                            <a:pt x="945" y="127"/>
                            <a:pt x="883" y="41"/>
                            <a:pt x="779" y="11"/>
                          </a:cubicBezTo>
                          <a:cubicBezTo>
                            <a:pt x="755" y="4"/>
                            <a:pt x="730"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685887" y="4213956"/>
                      <a:ext cx="11075" cy="10100"/>
                    </a:xfrm>
                    <a:custGeom>
                      <a:avLst/>
                      <a:gdLst/>
                      <a:ahLst/>
                      <a:cxnLst/>
                      <a:rect l="l" t="t" r="r" b="b"/>
                      <a:pathLst>
                        <a:path w="443" h="404" extrusionOk="0">
                          <a:moveTo>
                            <a:pt x="223" y="1"/>
                          </a:moveTo>
                          <a:cubicBezTo>
                            <a:pt x="173" y="1"/>
                            <a:pt x="123" y="20"/>
                            <a:pt x="84" y="57"/>
                          </a:cubicBezTo>
                          <a:cubicBezTo>
                            <a:pt x="3" y="134"/>
                            <a:pt x="1" y="261"/>
                            <a:pt x="76" y="341"/>
                          </a:cubicBezTo>
                          <a:cubicBezTo>
                            <a:pt x="115" y="382"/>
                            <a:pt x="168" y="403"/>
                            <a:pt x="221" y="403"/>
                          </a:cubicBezTo>
                          <a:cubicBezTo>
                            <a:pt x="271" y="403"/>
                            <a:pt x="321" y="385"/>
                            <a:pt x="360" y="348"/>
                          </a:cubicBezTo>
                          <a:cubicBezTo>
                            <a:pt x="441" y="271"/>
                            <a:pt x="443" y="144"/>
                            <a:pt x="368" y="64"/>
                          </a:cubicBezTo>
                          <a:cubicBezTo>
                            <a:pt x="329" y="22"/>
                            <a:pt x="276" y="1"/>
                            <a:pt x="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46813" y="3485181"/>
                      <a:ext cx="512250" cy="670750"/>
                    </a:xfrm>
                    <a:custGeom>
                      <a:avLst/>
                      <a:gdLst/>
                      <a:ahLst/>
                      <a:cxnLst/>
                      <a:rect l="l" t="t" r="r" b="b"/>
                      <a:pathLst>
                        <a:path w="20490" h="26830" extrusionOk="0">
                          <a:moveTo>
                            <a:pt x="10275" y="0"/>
                          </a:moveTo>
                          <a:cubicBezTo>
                            <a:pt x="9071" y="0"/>
                            <a:pt x="7918" y="526"/>
                            <a:pt x="6975" y="1150"/>
                          </a:cubicBezTo>
                          <a:cubicBezTo>
                            <a:pt x="3702" y="8336"/>
                            <a:pt x="1332" y="16020"/>
                            <a:pt x="0" y="24054"/>
                          </a:cubicBezTo>
                          <a:cubicBezTo>
                            <a:pt x="201" y="24090"/>
                            <a:pt x="412" y="24123"/>
                            <a:pt x="648" y="24134"/>
                          </a:cubicBezTo>
                          <a:cubicBezTo>
                            <a:pt x="648" y="24134"/>
                            <a:pt x="2063" y="26156"/>
                            <a:pt x="7013" y="26156"/>
                          </a:cubicBezTo>
                          <a:cubicBezTo>
                            <a:pt x="7260" y="26156"/>
                            <a:pt x="7517" y="26151"/>
                            <a:pt x="7783" y="26140"/>
                          </a:cubicBezTo>
                          <a:cubicBezTo>
                            <a:pt x="7783" y="26140"/>
                            <a:pt x="9794" y="26829"/>
                            <a:pt x="11905" y="26829"/>
                          </a:cubicBezTo>
                          <a:cubicBezTo>
                            <a:pt x="13291" y="26829"/>
                            <a:pt x="14720" y="26532"/>
                            <a:pt x="15651" y="25548"/>
                          </a:cubicBezTo>
                          <a:cubicBezTo>
                            <a:pt x="15651" y="25548"/>
                            <a:pt x="20489" y="23018"/>
                            <a:pt x="19821" y="17892"/>
                          </a:cubicBezTo>
                          <a:cubicBezTo>
                            <a:pt x="19151" y="12765"/>
                            <a:pt x="13133" y="12366"/>
                            <a:pt x="13133" y="12366"/>
                          </a:cubicBezTo>
                          <a:cubicBezTo>
                            <a:pt x="13133" y="12366"/>
                            <a:pt x="18261" y="8530"/>
                            <a:pt x="14249" y="2511"/>
                          </a:cubicBezTo>
                          <a:cubicBezTo>
                            <a:pt x="13004" y="644"/>
                            <a:pt x="11608" y="0"/>
                            <a:pt x="10275"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rot="-319135">
                      <a:off x="84998" y="3472652"/>
                      <a:ext cx="223501" cy="683279"/>
                    </a:xfrm>
                    <a:custGeom>
                      <a:avLst/>
                      <a:gdLst/>
                      <a:ahLst/>
                      <a:cxnLst/>
                      <a:rect l="l" t="t" r="r" b="b"/>
                      <a:pathLst>
                        <a:path w="8940" h="27331" extrusionOk="0">
                          <a:moveTo>
                            <a:pt x="7068" y="1"/>
                          </a:moveTo>
                          <a:cubicBezTo>
                            <a:pt x="7067" y="1"/>
                            <a:pt x="1" y="7602"/>
                            <a:pt x="8939" y="27331"/>
                          </a:cubicBezTo>
                          <a:cubicBezTo>
                            <a:pt x="8939" y="27331"/>
                            <a:pt x="8929" y="9274"/>
                            <a:pt x="70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35412" y="4042906"/>
                      <a:ext cx="418400" cy="158450"/>
                    </a:xfrm>
                    <a:custGeom>
                      <a:avLst/>
                      <a:gdLst/>
                      <a:ahLst/>
                      <a:cxnLst/>
                      <a:rect l="l" t="t" r="r" b="b"/>
                      <a:pathLst>
                        <a:path w="16736" h="6338" extrusionOk="0">
                          <a:moveTo>
                            <a:pt x="11567" y="1"/>
                          </a:moveTo>
                          <a:cubicBezTo>
                            <a:pt x="9899" y="1"/>
                            <a:pt x="9348" y="428"/>
                            <a:pt x="8071" y="428"/>
                          </a:cubicBezTo>
                          <a:cubicBezTo>
                            <a:pt x="7653" y="428"/>
                            <a:pt x="7158" y="383"/>
                            <a:pt x="6521" y="261"/>
                          </a:cubicBezTo>
                          <a:cubicBezTo>
                            <a:pt x="6085" y="179"/>
                            <a:pt x="5622" y="139"/>
                            <a:pt x="5157" y="139"/>
                          </a:cubicBezTo>
                          <a:cubicBezTo>
                            <a:pt x="2614" y="139"/>
                            <a:pt x="0" y="1311"/>
                            <a:pt x="1310" y="2942"/>
                          </a:cubicBezTo>
                          <a:cubicBezTo>
                            <a:pt x="1310" y="2942"/>
                            <a:pt x="2358" y="4871"/>
                            <a:pt x="6370" y="5707"/>
                          </a:cubicBezTo>
                          <a:cubicBezTo>
                            <a:pt x="8231" y="6094"/>
                            <a:pt x="9444" y="6338"/>
                            <a:pt x="10478" y="6338"/>
                          </a:cubicBezTo>
                          <a:cubicBezTo>
                            <a:pt x="11673" y="6338"/>
                            <a:pt x="12627" y="6012"/>
                            <a:pt x="14061" y="5205"/>
                          </a:cubicBezTo>
                          <a:cubicBezTo>
                            <a:pt x="16736" y="3700"/>
                            <a:pt x="15065" y="189"/>
                            <a:pt x="12221" y="21"/>
                          </a:cubicBezTo>
                          <a:cubicBezTo>
                            <a:pt x="11985" y="7"/>
                            <a:pt x="11768" y="1"/>
                            <a:pt x="11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6137" y="4025456"/>
                      <a:ext cx="208500" cy="120350"/>
                    </a:xfrm>
                    <a:custGeom>
                      <a:avLst/>
                      <a:gdLst/>
                      <a:ahLst/>
                      <a:cxnLst/>
                      <a:rect l="l" t="t" r="r" b="b"/>
                      <a:pathLst>
                        <a:path w="8340" h="4814" extrusionOk="0">
                          <a:moveTo>
                            <a:pt x="4454" y="1"/>
                          </a:moveTo>
                          <a:cubicBezTo>
                            <a:pt x="4008" y="1"/>
                            <a:pt x="2023" y="29"/>
                            <a:pt x="1664" y="525"/>
                          </a:cubicBezTo>
                          <a:cubicBezTo>
                            <a:pt x="1258" y="1084"/>
                            <a:pt x="0" y="3958"/>
                            <a:pt x="1140" y="4713"/>
                          </a:cubicBezTo>
                          <a:cubicBezTo>
                            <a:pt x="1140" y="4713"/>
                            <a:pt x="1896" y="4813"/>
                            <a:pt x="2962" y="4813"/>
                          </a:cubicBezTo>
                          <a:cubicBezTo>
                            <a:pt x="3850" y="4813"/>
                            <a:pt x="4953" y="4744"/>
                            <a:pt x="6011" y="4489"/>
                          </a:cubicBezTo>
                          <a:cubicBezTo>
                            <a:pt x="8340" y="3928"/>
                            <a:pt x="4543" y="1"/>
                            <a:pt x="4543" y="1"/>
                          </a:cubicBezTo>
                          <a:cubicBezTo>
                            <a:pt x="4543" y="1"/>
                            <a:pt x="4511" y="1"/>
                            <a:pt x="44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2"/>
                  <p:cNvSpPr/>
                  <p:nvPr/>
                </p:nvSpPr>
                <p:spPr>
                  <a:xfrm>
                    <a:off x="-367675" y="4351400"/>
                    <a:ext cx="10194000" cy="935700"/>
                  </a:xfrm>
                  <a:prstGeom prst="doubleWave">
                    <a:avLst>
                      <a:gd name="adj1" fmla="val 6250"/>
                      <a:gd name="adj2" fmla="val -222"/>
                    </a:avLst>
                  </a:pr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0" name="Google Shape;160;p2"/>
              <p:cNvGrpSpPr/>
              <p:nvPr/>
            </p:nvGrpSpPr>
            <p:grpSpPr>
              <a:xfrm>
                <a:off x="2169313" y="4473844"/>
                <a:ext cx="822600" cy="370431"/>
                <a:chOff x="2169313" y="5452144"/>
                <a:chExt cx="822600" cy="370431"/>
              </a:xfrm>
            </p:grpSpPr>
            <p:sp>
              <p:nvSpPr>
                <p:cNvPr id="161" name="Google Shape;161;p2"/>
                <p:cNvSpPr/>
                <p:nvPr/>
              </p:nvSpPr>
              <p:spPr>
                <a:xfrm>
                  <a:off x="2169313" y="5452144"/>
                  <a:ext cx="304725" cy="169325"/>
                </a:xfrm>
                <a:custGeom>
                  <a:avLst/>
                  <a:gdLst/>
                  <a:ahLst/>
                  <a:cxnLst/>
                  <a:rect l="l" t="t" r="r" b="b"/>
                  <a:pathLst>
                    <a:path w="12189" h="6773" extrusionOk="0">
                      <a:moveTo>
                        <a:pt x="508" y="0"/>
                      </a:moveTo>
                      <a:cubicBezTo>
                        <a:pt x="508" y="1"/>
                        <a:pt x="1" y="4572"/>
                        <a:pt x="4402" y="6773"/>
                      </a:cubicBezTo>
                      <a:lnTo>
                        <a:pt x="12189" y="6773"/>
                      </a:lnTo>
                      <a:lnTo>
                        <a:pt x="5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171388" y="5619063"/>
                  <a:ext cx="304750" cy="169300"/>
                </a:xfrm>
                <a:custGeom>
                  <a:avLst/>
                  <a:gdLst/>
                  <a:ahLst/>
                  <a:cxnLst/>
                  <a:rect l="l" t="t" r="r" b="b"/>
                  <a:pathLst>
                    <a:path w="12190" h="6772" extrusionOk="0">
                      <a:moveTo>
                        <a:pt x="4402" y="1"/>
                      </a:moveTo>
                      <a:cubicBezTo>
                        <a:pt x="0" y="2200"/>
                        <a:pt x="509" y="6772"/>
                        <a:pt x="509" y="6772"/>
                      </a:cubicBezTo>
                      <a:lnTo>
                        <a:pt x="121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377238" y="5457450"/>
                  <a:ext cx="579800" cy="322325"/>
                </a:xfrm>
                <a:custGeom>
                  <a:avLst/>
                  <a:gdLst/>
                  <a:ahLst/>
                  <a:cxnLst/>
                  <a:rect l="l" t="t" r="r" b="b"/>
                  <a:pathLst>
                    <a:path w="23192" h="12893" extrusionOk="0">
                      <a:moveTo>
                        <a:pt x="14004" y="1"/>
                      </a:moveTo>
                      <a:cubicBezTo>
                        <a:pt x="13255" y="1"/>
                        <a:pt x="12478" y="60"/>
                        <a:pt x="11680" y="186"/>
                      </a:cubicBezTo>
                      <a:cubicBezTo>
                        <a:pt x="5356" y="1186"/>
                        <a:pt x="1" y="6366"/>
                        <a:pt x="1" y="6366"/>
                      </a:cubicBezTo>
                      <a:cubicBezTo>
                        <a:pt x="1" y="6366"/>
                        <a:pt x="5874" y="11648"/>
                        <a:pt x="12188" y="12714"/>
                      </a:cubicBezTo>
                      <a:cubicBezTo>
                        <a:pt x="12905" y="12835"/>
                        <a:pt x="13608" y="12892"/>
                        <a:pt x="14290" y="12892"/>
                      </a:cubicBezTo>
                      <a:cubicBezTo>
                        <a:pt x="19318" y="12892"/>
                        <a:pt x="23192" y="9782"/>
                        <a:pt x="23192" y="6366"/>
                      </a:cubicBezTo>
                      <a:cubicBezTo>
                        <a:pt x="23192" y="2966"/>
                        <a:pt x="19295" y="1"/>
                        <a:pt x="140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 name="Google Shape;164;p2"/>
                <p:cNvGrpSpPr/>
                <p:nvPr/>
              </p:nvGrpSpPr>
              <p:grpSpPr>
                <a:xfrm>
                  <a:off x="2488163" y="5457650"/>
                  <a:ext cx="258000" cy="321800"/>
                  <a:chOff x="2488163" y="5457650"/>
                  <a:chExt cx="258000" cy="321800"/>
                </a:xfrm>
              </p:grpSpPr>
              <p:sp>
                <p:nvSpPr>
                  <p:cNvPr id="165" name="Google Shape;165;p2"/>
                  <p:cNvSpPr/>
                  <p:nvPr/>
                </p:nvSpPr>
                <p:spPr>
                  <a:xfrm>
                    <a:off x="2658688" y="5457650"/>
                    <a:ext cx="87475" cy="321800"/>
                  </a:xfrm>
                  <a:custGeom>
                    <a:avLst/>
                    <a:gdLst/>
                    <a:ahLst/>
                    <a:cxnLst/>
                    <a:rect l="l" t="t" r="r" b="b"/>
                    <a:pathLst>
                      <a:path w="3499" h="12872" extrusionOk="0">
                        <a:moveTo>
                          <a:pt x="2670" y="0"/>
                        </a:moveTo>
                        <a:cubicBezTo>
                          <a:pt x="2354" y="0"/>
                          <a:pt x="2033" y="11"/>
                          <a:pt x="1707" y="34"/>
                        </a:cubicBezTo>
                        <a:cubicBezTo>
                          <a:pt x="280" y="4244"/>
                          <a:pt x="0" y="8482"/>
                          <a:pt x="1036" y="12718"/>
                        </a:cubicBezTo>
                        <a:cubicBezTo>
                          <a:pt x="1641" y="12815"/>
                          <a:pt x="2233" y="12861"/>
                          <a:pt x="2813" y="12872"/>
                        </a:cubicBezTo>
                        <a:cubicBezTo>
                          <a:pt x="1626" y="8574"/>
                          <a:pt x="1935" y="4288"/>
                          <a:pt x="3499" y="24"/>
                        </a:cubicBezTo>
                        <a:cubicBezTo>
                          <a:pt x="3227" y="8"/>
                          <a:pt x="2951" y="0"/>
                          <a:pt x="2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568788" y="5466550"/>
                    <a:ext cx="78200" cy="297250"/>
                  </a:xfrm>
                  <a:custGeom>
                    <a:avLst/>
                    <a:gdLst/>
                    <a:ahLst/>
                    <a:cxnLst/>
                    <a:rect l="l" t="t" r="r" b="b"/>
                    <a:pathLst>
                      <a:path w="3128" h="11890" extrusionOk="0">
                        <a:moveTo>
                          <a:pt x="3127" y="1"/>
                        </a:moveTo>
                        <a:lnTo>
                          <a:pt x="3127" y="1"/>
                        </a:lnTo>
                        <a:cubicBezTo>
                          <a:pt x="2472" y="145"/>
                          <a:pt x="1831" y="330"/>
                          <a:pt x="1205" y="547"/>
                        </a:cubicBezTo>
                        <a:cubicBezTo>
                          <a:pt x="189" y="4098"/>
                          <a:pt x="0" y="7665"/>
                          <a:pt x="736" y="11232"/>
                        </a:cubicBezTo>
                        <a:cubicBezTo>
                          <a:pt x="1346" y="11481"/>
                          <a:pt x="1970" y="11701"/>
                          <a:pt x="2608" y="11889"/>
                        </a:cubicBezTo>
                        <a:cubicBezTo>
                          <a:pt x="1572" y="7913"/>
                          <a:pt x="1802" y="3947"/>
                          <a:pt x="3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488163" y="5499475"/>
                    <a:ext cx="63100" cy="227500"/>
                  </a:xfrm>
                  <a:custGeom>
                    <a:avLst/>
                    <a:gdLst/>
                    <a:ahLst/>
                    <a:cxnLst/>
                    <a:rect l="l" t="t" r="r" b="b"/>
                    <a:pathLst>
                      <a:path w="2524" h="9100" extrusionOk="0">
                        <a:moveTo>
                          <a:pt x="2524" y="0"/>
                        </a:moveTo>
                        <a:lnTo>
                          <a:pt x="2524" y="0"/>
                        </a:lnTo>
                        <a:cubicBezTo>
                          <a:pt x="1837" y="319"/>
                          <a:pt x="1183" y="662"/>
                          <a:pt x="570" y="1016"/>
                        </a:cubicBezTo>
                        <a:cubicBezTo>
                          <a:pt x="100" y="3366"/>
                          <a:pt x="0" y="5724"/>
                          <a:pt x="297" y="8081"/>
                        </a:cubicBezTo>
                        <a:cubicBezTo>
                          <a:pt x="881" y="8429"/>
                          <a:pt x="1500" y="8772"/>
                          <a:pt x="2152" y="9100"/>
                        </a:cubicBezTo>
                        <a:cubicBezTo>
                          <a:pt x="1572" y="6059"/>
                          <a:pt x="1722" y="3025"/>
                          <a:pt x="2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8" name="Google Shape;168;p2"/>
                <p:cNvSpPr/>
                <p:nvPr/>
              </p:nvSpPr>
              <p:spPr>
                <a:xfrm>
                  <a:off x="2540238" y="5706600"/>
                  <a:ext cx="208750" cy="115975"/>
                </a:xfrm>
                <a:custGeom>
                  <a:avLst/>
                  <a:gdLst/>
                  <a:ahLst/>
                  <a:cxnLst/>
                  <a:rect l="l" t="t" r="r" b="b"/>
                  <a:pathLst>
                    <a:path w="8350" h="4639" extrusionOk="0">
                      <a:moveTo>
                        <a:pt x="3016" y="1"/>
                      </a:moveTo>
                      <a:cubicBezTo>
                        <a:pt x="1" y="1509"/>
                        <a:pt x="349" y="4639"/>
                        <a:pt x="349" y="4639"/>
                      </a:cubicBezTo>
                      <a:lnTo>
                        <a:pt x="83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766613" y="5464525"/>
                  <a:ext cx="190425" cy="309125"/>
                </a:xfrm>
                <a:custGeom>
                  <a:avLst/>
                  <a:gdLst/>
                  <a:ahLst/>
                  <a:cxnLst/>
                  <a:rect l="l" t="t" r="r" b="b"/>
                  <a:pathLst>
                    <a:path w="7617" h="12365" extrusionOk="0">
                      <a:moveTo>
                        <a:pt x="1121" y="1"/>
                      </a:moveTo>
                      <a:cubicBezTo>
                        <a:pt x="415" y="1801"/>
                        <a:pt x="0" y="3938"/>
                        <a:pt x="0" y="6236"/>
                      </a:cubicBezTo>
                      <a:cubicBezTo>
                        <a:pt x="0" y="8488"/>
                        <a:pt x="400" y="10584"/>
                        <a:pt x="1081" y="12364"/>
                      </a:cubicBezTo>
                      <a:cubicBezTo>
                        <a:pt x="4906" y="11573"/>
                        <a:pt x="7617" y="8938"/>
                        <a:pt x="7617" y="6083"/>
                      </a:cubicBezTo>
                      <a:cubicBezTo>
                        <a:pt x="7617" y="3294"/>
                        <a:pt x="4985" y="807"/>
                        <a:pt x="1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927113" y="5586900"/>
                  <a:ext cx="64800" cy="64800"/>
                </a:xfrm>
                <a:custGeom>
                  <a:avLst/>
                  <a:gdLst/>
                  <a:ahLst/>
                  <a:cxnLst/>
                  <a:rect l="l" t="t" r="r" b="b"/>
                  <a:pathLst>
                    <a:path w="2592" h="2592" extrusionOk="0">
                      <a:moveTo>
                        <a:pt x="1048" y="1"/>
                      </a:moveTo>
                      <a:cubicBezTo>
                        <a:pt x="1047" y="1"/>
                        <a:pt x="1047" y="1"/>
                        <a:pt x="1046" y="1"/>
                      </a:cubicBezTo>
                      <a:cubicBezTo>
                        <a:pt x="470" y="1"/>
                        <a:pt x="1" y="580"/>
                        <a:pt x="1" y="1296"/>
                      </a:cubicBezTo>
                      <a:cubicBezTo>
                        <a:pt x="1" y="2012"/>
                        <a:pt x="469" y="2591"/>
                        <a:pt x="1046" y="2591"/>
                      </a:cubicBezTo>
                      <a:cubicBezTo>
                        <a:pt x="1623" y="2591"/>
                        <a:pt x="2509" y="2175"/>
                        <a:pt x="2091" y="1296"/>
                      </a:cubicBezTo>
                      <a:cubicBezTo>
                        <a:pt x="2592" y="585"/>
                        <a:pt x="1625" y="1"/>
                        <a:pt x="10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9813" y="5574350"/>
                  <a:ext cx="27200" cy="27200"/>
                </a:xfrm>
                <a:custGeom>
                  <a:avLst/>
                  <a:gdLst/>
                  <a:ahLst/>
                  <a:cxnLst/>
                  <a:rect l="l" t="t" r="r" b="b"/>
                  <a:pathLst>
                    <a:path w="1088" h="1088" extrusionOk="0">
                      <a:moveTo>
                        <a:pt x="544" y="0"/>
                      </a:moveTo>
                      <a:cubicBezTo>
                        <a:pt x="244" y="0"/>
                        <a:pt x="1" y="243"/>
                        <a:pt x="1" y="544"/>
                      </a:cubicBezTo>
                      <a:cubicBezTo>
                        <a:pt x="1" y="846"/>
                        <a:pt x="244" y="1088"/>
                        <a:pt x="544" y="1088"/>
                      </a:cubicBezTo>
                      <a:cubicBezTo>
                        <a:pt x="844" y="1088"/>
                        <a:pt x="1087" y="845"/>
                        <a:pt x="1087" y="544"/>
                      </a:cubicBezTo>
                      <a:cubicBezTo>
                        <a:pt x="1087" y="243"/>
                        <a:pt x="843" y="0"/>
                        <a:pt x="5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 name="Google Shape;172;p2"/>
              <p:cNvGrpSpPr/>
              <p:nvPr/>
            </p:nvGrpSpPr>
            <p:grpSpPr>
              <a:xfrm>
                <a:off x="2955313" y="4905050"/>
                <a:ext cx="463825" cy="205300"/>
                <a:chOff x="2955313" y="5883350"/>
                <a:chExt cx="463825" cy="205300"/>
              </a:xfrm>
            </p:grpSpPr>
            <p:sp>
              <p:nvSpPr>
                <p:cNvPr id="173" name="Google Shape;173;p2"/>
                <p:cNvSpPr/>
                <p:nvPr/>
              </p:nvSpPr>
              <p:spPr>
                <a:xfrm>
                  <a:off x="3249113" y="5883350"/>
                  <a:ext cx="170025" cy="94475"/>
                </a:xfrm>
                <a:custGeom>
                  <a:avLst/>
                  <a:gdLst/>
                  <a:ahLst/>
                  <a:cxnLst/>
                  <a:rect l="l" t="t" r="r" b="b"/>
                  <a:pathLst>
                    <a:path w="6801" h="3779" extrusionOk="0">
                      <a:moveTo>
                        <a:pt x="6518" y="0"/>
                      </a:moveTo>
                      <a:lnTo>
                        <a:pt x="0" y="3779"/>
                      </a:lnTo>
                      <a:lnTo>
                        <a:pt x="4346" y="3779"/>
                      </a:lnTo>
                      <a:cubicBezTo>
                        <a:pt x="6801" y="2551"/>
                        <a:pt x="6518" y="1"/>
                        <a:pt x="65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3247863" y="5975419"/>
                  <a:ext cx="170075" cy="94475"/>
                </a:xfrm>
                <a:custGeom>
                  <a:avLst/>
                  <a:gdLst/>
                  <a:ahLst/>
                  <a:cxnLst/>
                  <a:rect l="l" t="t" r="r" b="b"/>
                  <a:pathLst>
                    <a:path w="6803" h="3779" extrusionOk="0">
                      <a:moveTo>
                        <a:pt x="1" y="1"/>
                      </a:moveTo>
                      <a:lnTo>
                        <a:pt x="6519" y="3779"/>
                      </a:lnTo>
                      <a:cubicBezTo>
                        <a:pt x="6519" y="3779"/>
                        <a:pt x="6803" y="1228"/>
                        <a:pt x="4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979588" y="5888400"/>
                  <a:ext cx="323550" cy="179850"/>
                </a:xfrm>
                <a:custGeom>
                  <a:avLst/>
                  <a:gdLst/>
                  <a:ahLst/>
                  <a:cxnLst/>
                  <a:rect l="l" t="t" r="r" b="b"/>
                  <a:pathLst>
                    <a:path w="12942" h="7194" extrusionOk="0">
                      <a:moveTo>
                        <a:pt x="5125" y="1"/>
                      </a:moveTo>
                      <a:cubicBezTo>
                        <a:pt x="2173" y="1"/>
                        <a:pt x="0" y="1655"/>
                        <a:pt x="0" y="3552"/>
                      </a:cubicBezTo>
                      <a:cubicBezTo>
                        <a:pt x="0" y="5458"/>
                        <a:pt x="2161" y="7193"/>
                        <a:pt x="4966" y="7193"/>
                      </a:cubicBezTo>
                      <a:cubicBezTo>
                        <a:pt x="5347" y="7193"/>
                        <a:pt x="5739" y="7161"/>
                        <a:pt x="6140" y="7094"/>
                      </a:cubicBezTo>
                      <a:cubicBezTo>
                        <a:pt x="9663" y="6499"/>
                        <a:pt x="12941" y="3552"/>
                        <a:pt x="12941" y="3552"/>
                      </a:cubicBezTo>
                      <a:cubicBezTo>
                        <a:pt x="12941" y="3552"/>
                        <a:pt x="9953" y="661"/>
                        <a:pt x="6422" y="104"/>
                      </a:cubicBezTo>
                      <a:cubicBezTo>
                        <a:pt x="5977" y="34"/>
                        <a:pt x="5543" y="1"/>
                        <a:pt x="5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 name="Google Shape;176;p2"/>
                <p:cNvGrpSpPr/>
                <p:nvPr/>
              </p:nvGrpSpPr>
              <p:grpSpPr>
                <a:xfrm>
                  <a:off x="3097238" y="5888525"/>
                  <a:ext cx="143950" cy="179550"/>
                  <a:chOff x="3097238" y="5888525"/>
                  <a:chExt cx="143950" cy="179550"/>
                </a:xfrm>
              </p:grpSpPr>
              <p:sp>
                <p:nvSpPr>
                  <p:cNvPr id="177" name="Google Shape;177;p2"/>
                  <p:cNvSpPr/>
                  <p:nvPr/>
                </p:nvSpPr>
                <p:spPr>
                  <a:xfrm>
                    <a:off x="3097238" y="5888525"/>
                    <a:ext cx="48800" cy="179550"/>
                  </a:xfrm>
                  <a:custGeom>
                    <a:avLst/>
                    <a:gdLst/>
                    <a:ahLst/>
                    <a:cxnLst/>
                    <a:rect l="l" t="t" r="r" b="b"/>
                    <a:pathLst>
                      <a:path w="1952" h="7182" extrusionOk="0">
                        <a:moveTo>
                          <a:pt x="474" y="0"/>
                        </a:moveTo>
                        <a:cubicBezTo>
                          <a:pt x="314" y="0"/>
                          <a:pt x="156" y="5"/>
                          <a:pt x="0" y="13"/>
                        </a:cubicBezTo>
                        <a:cubicBezTo>
                          <a:pt x="874" y="2393"/>
                          <a:pt x="1045" y="4784"/>
                          <a:pt x="383" y="7182"/>
                        </a:cubicBezTo>
                        <a:cubicBezTo>
                          <a:pt x="707" y="7177"/>
                          <a:pt x="1037" y="7150"/>
                          <a:pt x="1375" y="7097"/>
                        </a:cubicBezTo>
                        <a:cubicBezTo>
                          <a:pt x="1952" y="4734"/>
                          <a:pt x="1796" y="2368"/>
                          <a:pt x="1000" y="19"/>
                        </a:cubicBezTo>
                        <a:cubicBezTo>
                          <a:pt x="822" y="6"/>
                          <a:pt x="647" y="0"/>
                          <a:pt x="4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3152538" y="5893450"/>
                    <a:ext cx="43675" cy="165875"/>
                  </a:xfrm>
                  <a:custGeom>
                    <a:avLst/>
                    <a:gdLst/>
                    <a:ahLst/>
                    <a:cxnLst/>
                    <a:rect l="l" t="t" r="r" b="b"/>
                    <a:pathLst>
                      <a:path w="1747" h="6635" extrusionOk="0">
                        <a:moveTo>
                          <a:pt x="1" y="1"/>
                        </a:moveTo>
                        <a:lnTo>
                          <a:pt x="1" y="1"/>
                        </a:lnTo>
                        <a:cubicBezTo>
                          <a:pt x="741" y="2205"/>
                          <a:pt x="870" y="4418"/>
                          <a:pt x="291" y="6635"/>
                        </a:cubicBezTo>
                        <a:cubicBezTo>
                          <a:pt x="646" y="6529"/>
                          <a:pt x="996" y="6406"/>
                          <a:pt x="1336" y="6268"/>
                        </a:cubicBezTo>
                        <a:cubicBezTo>
                          <a:pt x="1747" y="4279"/>
                          <a:pt x="1641" y="2288"/>
                          <a:pt x="1074" y="307"/>
                        </a:cubicBezTo>
                        <a:cubicBezTo>
                          <a:pt x="726" y="186"/>
                          <a:pt x="367" y="83"/>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3205963" y="5911850"/>
                    <a:ext cx="35225" cy="127000"/>
                  </a:xfrm>
                  <a:custGeom>
                    <a:avLst/>
                    <a:gdLst/>
                    <a:ahLst/>
                    <a:cxnLst/>
                    <a:rect l="l" t="t" r="r" b="b"/>
                    <a:pathLst>
                      <a:path w="1409" h="5080" extrusionOk="0">
                        <a:moveTo>
                          <a:pt x="1" y="1"/>
                        </a:moveTo>
                        <a:lnTo>
                          <a:pt x="1" y="1"/>
                        </a:lnTo>
                        <a:cubicBezTo>
                          <a:pt x="449" y="1687"/>
                          <a:pt x="533" y="3381"/>
                          <a:pt x="208" y="5079"/>
                        </a:cubicBezTo>
                        <a:cubicBezTo>
                          <a:pt x="572" y="4896"/>
                          <a:pt x="918" y="4705"/>
                          <a:pt x="1243" y="4511"/>
                        </a:cubicBezTo>
                        <a:cubicBezTo>
                          <a:pt x="1409" y="3194"/>
                          <a:pt x="1353" y="1880"/>
                          <a:pt x="1091" y="568"/>
                        </a:cubicBezTo>
                        <a:cubicBezTo>
                          <a:pt x="749" y="370"/>
                          <a:pt x="385" y="179"/>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2"/>
                <p:cNvSpPr/>
                <p:nvPr/>
              </p:nvSpPr>
              <p:spPr>
                <a:xfrm>
                  <a:off x="3095663" y="6023950"/>
                  <a:ext cx="116500" cy="64700"/>
                </a:xfrm>
                <a:custGeom>
                  <a:avLst/>
                  <a:gdLst/>
                  <a:ahLst/>
                  <a:cxnLst/>
                  <a:rect l="l" t="t" r="r" b="b"/>
                  <a:pathLst>
                    <a:path w="4660" h="2588" extrusionOk="0">
                      <a:moveTo>
                        <a:pt x="1" y="1"/>
                      </a:moveTo>
                      <a:lnTo>
                        <a:pt x="4465" y="2588"/>
                      </a:lnTo>
                      <a:cubicBezTo>
                        <a:pt x="4465" y="2588"/>
                        <a:pt x="4660" y="842"/>
                        <a:pt x="29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979588" y="5892325"/>
                  <a:ext cx="106275" cy="172525"/>
                </a:xfrm>
                <a:custGeom>
                  <a:avLst/>
                  <a:gdLst/>
                  <a:ahLst/>
                  <a:cxnLst/>
                  <a:rect l="l" t="t" r="r" b="b"/>
                  <a:pathLst>
                    <a:path w="4251" h="6901" extrusionOk="0">
                      <a:moveTo>
                        <a:pt x="3625" y="1"/>
                      </a:moveTo>
                      <a:cubicBezTo>
                        <a:pt x="1469" y="450"/>
                        <a:pt x="0" y="1838"/>
                        <a:pt x="0" y="3395"/>
                      </a:cubicBezTo>
                      <a:cubicBezTo>
                        <a:pt x="0" y="4989"/>
                        <a:pt x="1512" y="6459"/>
                        <a:pt x="3647" y="6901"/>
                      </a:cubicBezTo>
                      <a:cubicBezTo>
                        <a:pt x="4028" y="5908"/>
                        <a:pt x="4251" y="4738"/>
                        <a:pt x="4251" y="3481"/>
                      </a:cubicBezTo>
                      <a:cubicBezTo>
                        <a:pt x="4251" y="2197"/>
                        <a:pt x="4019" y="1005"/>
                        <a:pt x="36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2955313" y="5957200"/>
                  <a:ext cx="50250" cy="50275"/>
                </a:xfrm>
                <a:custGeom>
                  <a:avLst/>
                  <a:gdLst/>
                  <a:ahLst/>
                  <a:cxnLst/>
                  <a:rect l="l" t="t" r="r" b="b"/>
                  <a:pathLst>
                    <a:path w="2010" h="2011" extrusionOk="0">
                      <a:moveTo>
                        <a:pt x="1201" y="0"/>
                      </a:moveTo>
                      <a:cubicBezTo>
                        <a:pt x="752" y="0"/>
                        <a:pt x="1" y="455"/>
                        <a:pt x="390" y="1005"/>
                      </a:cubicBezTo>
                      <a:cubicBezTo>
                        <a:pt x="66" y="1686"/>
                        <a:pt x="752" y="2010"/>
                        <a:pt x="1201" y="2010"/>
                      </a:cubicBezTo>
                      <a:cubicBezTo>
                        <a:pt x="1647" y="2010"/>
                        <a:pt x="2010" y="1559"/>
                        <a:pt x="2010" y="1005"/>
                      </a:cubicBezTo>
                      <a:cubicBezTo>
                        <a:pt x="2010" y="451"/>
                        <a:pt x="1647" y="0"/>
                        <a:pt x="1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3029163" y="5961400"/>
                  <a:ext cx="14700" cy="14650"/>
                </a:xfrm>
                <a:custGeom>
                  <a:avLst/>
                  <a:gdLst/>
                  <a:ahLst/>
                  <a:cxnLst/>
                  <a:rect l="l" t="t" r="r" b="b"/>
                  <a:pathLst>
                    <a:path w="588" h="586" extrusionOk="0">
                      <a:moveTo>
                        <a:pt x="295" y="0"/>
                      </a:moveTo>
                      <a:cubicBezTo>
                        <a:pt x="132" y="0"/>
                        <a:pt x="1" y="132"/>
                        <a:pt x="1" y="293"/>
                      </a:cubicBezTo>
                      <a:cubicBezTo>
                        <a:pt x="1" y="455"/>
                        <a:pt x="132" y="586"/>
                        <a:pt x="295" y="586"/>
                      </a:cubicBezTo>
                      <a:cubicBezTo>
                        <a:pt x="456" y="586"/>
                        <a:pt x="587" y="455"/>
                        <a:pt x="587" y="293"/>
                      </a:cubicBezTo>
                      <a:cubicBezTo>
                        <a:pt x="587" y="132"/>
                        <a:pt x="456" y="0"/>
                        <a:pt x="2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2"/>
              <p:cNvGrpSpPr/>
              <p:nvPr/>
            </p:nvGrpSpPr>
            <p:grpSpPr>
              <a:xfrm>
                <a:off x="1215450" y="4185436"/>
                <a:ext cx="5579266" cy="276110"/>
                <a:chOff x="1215450" y="4185590"/>
                <a:chExt cx="5579266" cy="276110"/>
              </a:xfrm>
            </p:grpSpPr>
            <p:grpSp>
              <p:nvGrpSpPr>
                <p:cNvPr id="185" name="Google Shape;185;p2"/>
                <p:cNvGrpSpPr/>
                <p:nvPr/>
              </p:nvGrpSpPr>
              <p:grpSpPr>
                <a:xfrm>
                  <a:off x="1215450" y="4188600"/>
                  <a:ext cx="517625" cy="273100"/>
                  <a:chOff x="1215450" y="4188600"/>
                  <a:chExt cx="517625" cy="273100"/>
                </a:xfrm>
              </p:grpSpPr>
              <p:sp>
                <p:nvSpPr>
                  <p:cNvPr id="186" name="Google Shape;186;p2"/>
                  <p:cNvSpPr/>
                  <p:nvPr/>
                </p:nvSpPr>
                <p:spPr>
                  <a:xfrm>
                    <a:off x="1225875" y="4339100"/>
                    <a:ext cx="507200" cy="122600"/>
                  </a:xfrm>
                  <a:custGeom>
                    <a:avLst/>
                    <a:gdLst/>
                    <a:ahLst/>
                    <a:cxnLst/>
                    <a:rect l="l" t="t" r="r" b="b"/>
                    <a:pathLst>
                      <a:path w="20288" h="4904" extrusionOk="0">
                        <a:moveTo>
                          <a:pt x="10144" y="1"/>
                        </a:moveTo>
                        <a:cubicBezTo>
                          <a:pt x="4542" y="1"/>
                          <a:pt x="1" y="1249"/>
                          <a:pt x="1" y="2787"/>
                        </a:cubicBezTo>
                        <a:cubicBezTo>
                          <a:pt x="1" y="3769"/>
                          <a:pt x="3264" y="4903"/>
                          <a:pt x="6149" y="4903"/>
                        </a:cubicBezTo>
                        <a:cubicBezTo>
                          <a:pt x="7788" y="4903"/>
                          <a:pt x="9306" y="4537"/>
                          <a:pt x="10033" y="3568"/>
                        </a:cubicBezTo>
                        <a:cubicBezTo>
                          <a:pt x="10942" y="4312"/>
                          <a:pt x="12587" y="4608"/>
                          <a:pt x="14297" y="4608"/>
                        </a:cubicBezTo>
                        <a:cubicBezTo>
                          <a:pt x="17199" y="4608"/>
                          <a:pt x="20287" y="3755"/>
                          <a:pt x="20287" y="2787"/>
                        </a:cubicBezTo>
                        <a:cubicBezTo>
                          <a:pt x="20287" y="1249"/>
                          <a:pt x="15746" y="1"/>
                          <a:pt x="10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7" name="Google Shape;187;p2"/>
                  <p:cNvGrpSpPr/>
                  <p:nvPr/>
                </p:nvGrpSpPr>
                <p:grpSpPr>
                  <a:xfrm>
                    <a:off x="1215450" y="4188600"/>
                    <a:ext cx="495350" cy="218950"/>
                    <a:chOff x="1215450" y="4188600"/>
                    <a:chExt cx="495350" cy="218950"/>
                  </a:xfrm>
                </p:grpSpPr>
                <p:sp>
                  <p:nvSpPr>
                    <p:cNvPr id="188" name="Google Shape;188;p2"/>
                    <p:cNvSpPr/>
                    <p:nvPr/>
                  </p:nvSpPr>
                  <p:spPr>
                    <a:xfrm>
                      <a:off x="1215450" y="4188600"/>
                      <a:ext cx="495350" cy="218950"/>
                    </a:xfrm>
                    <a:custGeom>
                      <a:avLst/>
                      <a:gdLst/>
                      <a:ahLst/>
                      <a:cxnLst/>
                      <a:rect l="l" t="t" r="r" b="b"/>
                      <a:pathLst>
                        <a:path w="19814" h="8758" extrusionOk="0">
                          <a:moveTo>
                            <a:pt x="9851" y="0"/>
                          </a:moveTo>
                          <a:cubicBezTo>
                            <a:pt x="1" y="6047"/>
                            <a:pt x="9990" y="8758"/>
                            <a:pt x="9990" y="8758"/>
                          </a:cubicBezTo>
                          <a:cubicBezTo>
                            <a:pt x="19813" y="4878"/>
                            <a:pt x="9851" y="1"/>
                            <a:pt x="98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338575" y="4188600"/>
                      <a:ext cx="255075" cy="218950"/>
                    </a:xfrm>
                    <a:custGeom>
                      <a:avLst/>
                      <a:gdLst/>
                      <a:ahLst/>
                      <a:cxnLst/>
                      <a:rect l="l" t="t" r="r" b="b"/>
                      <a:pathLst>
                        <a:path w="10203" h="8758" extrusionOk="0">
                          <a:moveTo>
                            <a:pt x="4926" y="0"/>
                          </a:moveTo>
                          <a:lnTo>
                            <a:pt x="4926" y="0"/>
                          </a:lnTo>
                          <a:cubicBezTo>
                            <a:pt x="1" y="4841"/>
                            <a:pt x="5065" y="8758"/>
                            <a:pt x="5065" y="8758"/>
                          </a:cubicBezTo>
                          <a:cubicBezTo>
                            <a:pt x="10203" y="4539"/>
                            <a:pt x="4926" y="1"/>
                            <a:pt x="49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90" name="Google Shape;190;p2"/>
                <p:cNvGrpSpPr/>
                <p:nvPr/>
              </p:nvGrpSpPr>
              <p:grpSpPr>
                <a:xfrm>
                  <a:off x="6229646" y="4185590"/>
                  <a:ext cx="565071" cy="235410"/>
                  <a:chOff x="6229646" y="4185590"/>
                  <a:chExt cx="565071" cy="235410"/>
                </a:xfrm>
              </p:grpSpPr>
              <p:sp>
                <p:nvSpPr>
                  <p:cNvPr id="191" name="Google Shape;191;p2"/>
                  <p:cNvSpPr/>
                  <p:nvPr/>
                </p:nvSpPr>
                <p:spPr>
                  <a:xfrm>
                    <a:off x="6229646" y="4313757"/>
                    <a:ext cx="565071" cy="107243"/>
                  </a:xfrm>
                  <a:custGeom>
                    <a:avLst/>
                    <a:gdLst/>
                    <a:ahLst/>
                    <a:cxnLst/>
                    <a:rect l="l" t="t" r="r" b="b"/>
                    <a:pathLst>
                      <a:path w="40319" h="7652" extrusionOk="0">
                        <a:moveTo>
                          <a:pt x="17651" y="0"/>
                        </a:moveTo>
                        <a:cubicBezTo>
                          <a:pt x="11155" y="0"/>
                          <a:pt x="5269" y="499"/>
                          <a:pt x="3383" y="1562"/>
                        </a:cubicBezTo>
                        <a:cubicBezTo>
                          <a:pt x="1" y="3467"/>
                          <a:pt x="7040" y="4511"/>
                          <a:pt x="13422" y="4511"/>
                        </a:cubicBezTo>
                        <a:cubicBezTo>
                          <a:pt x="16064" y="4511"/>
                          <a:pt x="18595" y="4332"/>
                          <a:pt x="20226" y="3961"/>
                        </a:cubicBezTo>
                        <a:lnTo>
                          <a:pt x="20226" y="3961"/>
                        </a:lnTo>
                        <a:cubicBezTo>
                          <a:pt x="20225" y="3961"/>
                          <a:pt x="16160" y="6555"/>
                          <a:pt x="20977" y="7412"/>
                        </a:cubicBezTo>
                        <a:cubicBezTo>
                          <a:pt x="21880" y="7572"/>
                          <a:pt x="23130" y="7652"/>
                          <a:pt x="24559" y="7652"/>
                        </a:cubicBezTo>
                        <a:cubicBezTo>
                          <a:pt x="30755" y="7652"/>
                          <a:pt x="40318" y="6158"/>
                          <a:pt x="39604" y="3308"/>
                        </a:cubicBezTo>
                        <a:cubicBezTo>
                          <a:pt x="39070" y="1181"/>
                          <a:pt x="27640" y="0"/>
                          <a:pt x="176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2" name="Google Shape;192;p2"/>
                  <p:cNvGrpSpPr/>
                  <p:nvPr/>
                </p:nvGrpSpPr>
                <p:grpSpPr>
                  <a:xfrm>
                    <a:off x="6399746" y="4185590"/>
                    <a:ext cx="263902" cy="173071"/>
                    <a:chOff x="6399746" y="4185590"/>
                    <a:chExt cx="263902" cy="173071"/>
                  </a:xfrm>
                </p:grpSpPr>
                <p:sp>
                  <p:nvSpPr>
                    <p:cNvPr id="193" name="Google Shape;193;p2"/>
                    <p:cNvSpPr/>
                    <p:nvPr/>
                  </p:nvSpPr>
                  <p:spPr>
                    <a:xfrm>
                      <a:off x="6399746" y="4222127"/>
                      <a:ext cx="154095" cy="134011"/>
                    </a:xfrm>
                    <a:custGeom>
                      <a:avLst/>
                      <a:gdLst/>
                      <a:ahLst/>
                      <a:cxnLst/>
                      <a:rect l="l" t="t" r="r" b="b"/>
                      <a:pathLst>
                        <a:path w="10995" h="9562" extrusionOk="0">
                          <a:moveTo>
                            <a:pt x="1187" y="1"/>
                          </a:moveTo>
                          <a:lnTo>
                            <a:pt x="1187" y="1"/>
                          </a:lnTo>
                          <a:cubicBezTo>
                            <a:pt x="0" y="9464"/>
                            <a:pt x="8638" y="9561"/>
                            <a:pt x="8994" y="9561"/>
                          </a:cubicBezTo>
                          <a:cubicBezTo>
                            <a:pt x="9001" y="9561"/>
                            <a:pt x="9005" y="9561"/>
                            <a:pt x="9005" y="9561"/>
                          </a:cubicBezTo>
                          <a:cubicBezTo>
                            <a:pt x="10994" y="398"/>
                            <a:pt x="1188" y="1"/>
                            <a:pt x="11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6486681" y="4207972"/>
                      <a:ext cx="176967" cy="150689"/>
                    </a:xfrm>
                    <a:custGeom>
                      <a:avLst/>
                      <a:gdLst/>
                      <a:ahLst/>
                      <a:cxnLst/>
                      <a:rect l="l" t="t" r="r" b="b"/>
                      <a:pathLst>
                        <a:path w="12627" h="10752" extrusionOk="0">
                          <a:moveTo>
                            <a:pt x="9444" y="0"/>
                          </a:moveTo>
                          <a:lnTo>
                            <a:pt x="9444" y="0"/>
                          </a:lnTo>
                          <a:cubicBezTo>
                            <a:pt x="1" y="2371"/>
                            <a:pt x="3366" y="10751"/>
                            <a:pt x="3366" y="10751"/>
                          </a:cubicBezTo>
                          <a:cubicBezTo>
                            <a:pt x="12626" y="9286"/>
                            <a:pt x="9444" y="1"/>
                            <a:pt x="94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6427173" y="4185590"/>
                      <a:ext cx="201690" cy="173071"/>
                    </a:xfrm>
                    <a:custGeom>
                      <a:avLst/>
                      <a:gdLst/>
                      <a:ahLst/>
                      <a:cxnLst/>
                      <a:rect l="l" t="t" r="r" b="b"/>
                      <a:pathLst>
                        <a:path w="14391" h="12349" extrusionOk="0">
                          <a:moveTo>
                            <a:pt x="6947" y="0"/>
                          </a:moveTo>
                          <a:lnTo>
                            <a:pt x="6947" y="0"/>
                          </a:lnTo>
                          <a:cubicBezTo>
                            <a:pt x="0" y="6823"/>
                            <a:pt x="7145" y="12348"/>
                            <a:pt x="7145" y="12348"/>
                          </a:cubicBezTo>
                          <a:cubicBezTo>
                            <a:pt x="14390" y="6399"/>
                            <a:pt x="6947" y="0"/>
                            <a:pt x="69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grpSp>
      <p:sp>
        <p:nvSpPr>
          <p:cNvPr id="196" name="Google Shape;196;p2"/>
          <p:cNvSpPr txBox="1">
            <a:spLocks noGrp="1"/>
          </p:cNvSpPr>
          <p:nvPr>
            <p:ph type="title" idx="3"/>
          </p:nvPr>
        </p:nvSpPr>
        <p:spPr>
          <a:xfrm>
            <a:off x="3300700" y="3458800"/>
            <a:ext cx="5590800" cy="829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4"/>
              </a:buClr>
              <a:buSzPts val="4400"/>
              <a:buFont typeface="Fredoka One"/>
              <a:buNone/>
              <a:defRPr sz="5867">
                <a:solidFill>
                  <a:schemeClr val="accent4"/>
                </a:solidFill>
                <a:latin typeface="Fredoka One"/>
                <a:ea typeface="Fredoka One"/>
                <a:cs typeface="Fredoka One"/>
                <a:sym typeface="Fredoka One"/>
              </a:defRPr>
            </a:lvl1pPr>
            <a:lvl2pPr lvl="1">
              <a:spcBef>
                <a:spcPts val="0"/>
              </a:spcBef>
              <a:spcAft>
                <a:spcPts val="0"/>
              </a:spcAft>
              <a:buSzPts val="1400"/>
              <a:buNone/>
              <a:defRPr>
                <a:latin typeface="Comfortaa"/>
                <a:ea typeface="Comfortaa"/>
                <a:cs typeface="Comfortaa"/>
                <a:sym typeface="Comfortaa"/>
              </a:defRPr>
            </a:lvl2pPr>
            <a:lvl3pPr lvl="2">
              <a:spcBef>
                <a:spcPts val="0"/>
              </a:spcBef>
              <a:spcAft>
                <a:spcPts val="0"/>
              </a:spcAft>
              <a:buSzPts val="1400"/>
              <a:buNone/>
              <a:defRPr>
                <a:latin typeface="Comfortaa"/>
                <a:ea typeface="Comfortaa"/>
                <a:cs typeface="Comfortaa"/>
                <a:sym typeface="Comfortaa"/>
              </a:defRPr>
            </a:lvl3pPr>
            <a:lvl4pPr lvl="3">
              <a:spcBef>
                <a:spcPts val="0"/>
              </a:spcBef>
              <a:spcAft>
                <a:spcPts val="0"/>
              </a:spcAft>
              <a:buSzPts val="1400"/>
              <a:buNone/>
              <a:defRPr>
                <a:latin typeface="Comfortaa"/>
                <a:ea typeface="Comfortaa"/>
                <a:cs typeface="Comfortaa"/>
                <a:sym typeface="Comfortaa"/>
              </a:defRPr>
            </a:lvl4pPr>
            <a:lvl5pPr lvl="4">
              <a:spcBef>
                <a:spcPts val="0"/>
              </a:spcBef>
              <a:spcAft>
                <a:spcPts val="0"/>
              </a:spcAft>
              <a:buSzPts val="1400"/>
              <a:buNone/>
              <a:defRPr>
                <a:latin typeface="Comfortaa"/>
                <a:ea typeface="Comfortaa"/>
                <a:cs typeface="Comfortaa"/>
                <a:sym typeface="Comfortaa"/>
              </a:defRPr>
            </a:lvl5pPr>
            <a:lvl6pPr lvl="5">
              <a:spcBef>
                <a:spcPts val="0"/>
              </a:spcBef>
              <a:spcAft>
                <a:spcPts val="0"/>
              </a:spcAft>
              <a:buSzPts val="1400"/>
              <a:buNone/>
              <a:defRPr>
                <a:latin typeface="Comfortaa"/>
                <a:ea typeface="Comfortaa"/>
                <a:cs typeface="Comfortaa"/>
                <a:sym typeface="Comfortaa"/>
              </a:defRPr>
            </a:lvl6pPr>
            <a:lvl7pPr lvl="6">
              <a:spcBef>
                <a:spcPts val="0"/>
              </a:spcBef>
              <a:spcAft>
                <a:spcPts val="0"/>
              </a:spcAft>
              <a:buSzPts val="1400"/>
              <a:buNone/>
              <a:defRPr>
                <a:latin typeface="Comfortaa"/>
                <a:ea typeface="Comfortaa"/>
                <a:cs typeface="Comfortaa"/>
                <a:sym typeface="Comfortaa"/>
              </a:defRPr>
            </a:lvl7pPr>
            <a:lvl8pPr lvl="7">
              <a:spcBef>
                <a:spcPts val="0"/>
              </a:spcBef>
              <a:spcAft>
                <a:spcPts val="0"/>
              </a:spcAft>
              <a:buSzPts val="1400"/>
              <a:buNone/>
              <a:defRPr>
                <a:latin typeface="Comfortaa"/>
                <a:ea typeface="Comfortaa"/>
                <a:cs typeface="Comfortaa"/>
                <a:sym typeface="Comfortaa"/>
              </a:defRPr>
            </a:lvl8pPr>
            <a:lvl9pPr lvl="8">
              <a:spcBef>
                <a:spcPts val="0"/>
              </a:spcBef>
              <a:spcAft>
                <a:spcPts val="0"/>
              </a:spcAft>
              <a:buSzPts val="14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1228819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2"/>
        </a:solidFill>
        <a:effectLst/>
      </p:bgPr>
    </p:bg>
    <p:spTree>
      <p:nvGrpSpPr>
        <p:cNvPr id="1" name="Shape 555"/>
        <p:cNvGrpSpPr/>
        <p:nvPr/>
      </p:nvGrpSpPr>
      <p:grpSpPr>
        <a:xfrm>
          <a:off x="0" y="0"/>
          <a:ext cx="0" cy="0"/>
          <a:chOff x="0" y="0"/>
          <a:chExt cx="0" cy="0"/>
        </a:xfrm>
      </p:grpSpPr>
      <p:sp>
        <p:nvSpPr>
          <p:cNvPr id="556" name="Google Shape;556;p11"/>
          <p:cNvSpPr txBox="1">
            <a:spLocks noGrp="1"/>
          </p:cNvSpPr>
          <p:nvPr>
            <p:ph type="subTitle" idx="1"/>
          </p:nvPr>
        </p:nvSpPr>
        <p:spPr>
          <a:xfrm>
            <a:off x="2490800" y="4795600"/>
            <a:ext cx="72104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700"/>
              <a:buFont typeface="PT Sans"/>
              <a:buNone/>
              <a:defRPr sz="2267"/>
            </a:lvl1pPr>
            <a:lvl2pPr lvl="1" algn="ctr" rtl="0">
              <a:lnSpc>
                <a:spcPct val="100000"/>
              </a:lnSpc>
              <a:spcBef>
                <a:spcPts val="0"/>
              </a:spcBef>
              <a:spcAft>
                <a:spcPts val="0"/>
              </a:spcAft>
              <a:buSzPts val="1700"/>
              <a:buNone/>
              <a:defRPr sz="2267"/>
            </a:lvl2pPr>
            <a:lvl3pPr lvl="2" algn="ctr" rtl="0">
              <a:lnSpc>
                <a:spcPct val="100000"/>
              </a:lnSpc>
              <a:spcBef>
                <a:spcPts val="0"/>
              </a:spcBef>
              <a:spcAft>
                <a:spcPts val="0"/>
              </a:spcAft>
              <a:buSzPts val="1700"/>
              <a:buNone/>
              <a:defRPr sz="2267"/>
            </a:lvl3pPr>
            <a:lvl4pPr lvl="3" algn="ctr" rtl="0">
              <a:lnSpc>
                <a:spcPct val="100000"/>
              </a:lnSpc>
              <a:spcBef>
                <a:spcPts val="0"/>
              </a:spcBef>
              <a:spcAft>
                <a:spcPts val="0"/>
              </a:spcAft>
              <a:buSzPts val="1700"/>
              <a:buFont typeface="PT Sans"/>
              <a:buNone/>
              <a:defRPr sz="2267">
                <a:latin typeface="PT Sans"/>
                <a:ea typeface="PT Sans"/>
                <a:cs typeface="PT Sans"/>
                <a:sym typeface="PT Sans"/>
              </a:defRPr>
            </a:lvl4pPr>
            <a:lvl5pPr lvl="4" algn="ctr" rtl="0">
              <a:lnSpc>
                <a:spcPct val="100000"/>
              </a:lnSpc>
              <a:spcBef>
                <a:spcPts val="0"/>
              </a:spcBef>
              <a:spcAft>
                <a:spcPts val="0"/>
              </a:spcAft>
              <a:buSzPts val="1700"/>
              <a:buFont typeface="PT Sans"/>
              <a:buNone/>
              <a:defRPr sz="2267">
                <a:latin typeface="PT Sans"/>
                <a:ea typeface="PT Sans"/>
                <a:cs typeface="PT Sans"/>
                <a:sym typeface="PT Sans"/>
              </a:defRPr>
            </a:lvl5pPr>
            <a:lvl6pPr lvl="5" algn="ctr" rtl="0">
              <a:lnSpc>
                <a:spcPct val="100000"/>
              </a:lnSpc>
              <a:spcBef>
                <a:spcPts val="0"/>
              </a:spcBef>
              <a:spcAft>
                <a:spcPts val="0"/>
              </a:spcAft>
              <a:buSzPts val="1700"/>
              <a:buFont typeface="PT Sans"/>
              <a:buNone/>
              <a:defRPr sz="2267">
                <a:latin typeface="PT Sans"/>
                <a:ea typeface="PT Sans"/>
                <a:cs typeface="PT Sans"/>
                <a:sym typeface="PT Sans"/>
              </a:defRPr>
            </a:lvl6pPr>
            <a:lvl7pPr lvl="6" algn="ctr" rtl="0">
              <a:lnSpc>
                <a:spcPct val="100000"/>
              </a:lnSpc>
              <a:spcBef>
                <a:spcPts val="0"/>
              </a:spcBef>
              <a:spcAft>
                <a:spcPts val="0"/>
              </a:spcAft>
              <a:buSzPts val="1700"/>
              <a:buFont typeface="PT Sans"/>
              <a:buNone/>
              <a:defRPr sz="2267">
                <a:latin typeface="PT Sans"/>
                <a:ea typeface="PT Sans"/>
                <a:cs typeface="PT Sans"/>
                <a:sym typeface="PT Sans"/>
              </a:defRPr>
            </a:lvl7pPr>
            <a:lvl8pPr lvl="7" algn="ctr" rtl="0">
              <a:lnSpc>
                <a:spcPct val="100000"/>
              </a:lnSpc>
              <a:spcBef>
                <a:spcPts val="0"/>
              </a:spcBef>
              <a:spcAft>
                <a:spcPts val="0"/>
              </a:spcAft>
              <a:buSzPts val="1700"/>
              <a:buFont typeface="PT Sans"/>
              <a:buNone/>
              <a:defRPr sz="2267">
                <a:latin typeface="PT Sans"/>
                <a:ea typeface="PT Sans"/>
                <a:cs typeface="PT Sans"/>
                <a:sym typeface="PT Sans"/>
              </a:defRPr>
            </a:lvl8pPr>
            <a:lvl9pPr lvl="8" algn="ctr" rtl="0">
              <a:lnSpc>
                <a:spcPct val="100000"/>
              </a:lnSpc>
              <a:spcBef>
                <a:spcPts val="0"/>
              </a:spcBef>
              <a:spcAft>
                <a:spcPts val="0"/>
              </a:spcAft>
              <a:buSzPts val="1700"/>
              <a:buFont typeface="PT Sans"/>
              <a:buNone/>
              <a:defRPr sz="2267">
                <a:latin typeface="PT Sans"/>
                <a:ea typeface="PT Sans"/>
                <a:cs typeface="PT Sans"/>
                <a:sym typeface="PT Sans"/>
              </a:defRPr>
            </a:lvl9pPr>
          </a:lstStyle>
          <a:p>
            <a:endParaRPr/>
          </a:p>
        </p:txBody>
      </p:sp>
      <p:sp>
        <p:nvSpPr>
          <p:cNvPr id="557" name="Google Shape;557;p11"/>
          <p:cNvSpPr txBox="1">
            <a:spLocks noGrp="1"/>
          </p:cNvSpPr>
          <p:nvPr>
            <p:ph type="title" hasCustomPrompt="1"/>
          </p:nvPr>
        </p:nvSpPr>
        <p:spPr>
          <a:xfrm>
            <a:off x="1999000" y="2113984"/>
            <a:ext cx="8194000" cy="26300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52220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8"/>
        <p:cNvGrpSpPr/>
        <p:nvPr/>
      </p:nvGrpSpPr>
      <p:grpSpPr>
        <a:xfrm>
          <a:off x="0" y="0"/>
          <a:ext cx="0" cy="0"/>
          <a:chOff x="0" y="0"/>
          <a:chExt cx="0" cy="0"/>
        </a:xfrm>
      </p:grpSpPr>
    </p:spTree>
    <p:extLst>
      <p:ext uri="{BB962C8B-B14F-4D97-AF65-F5344CB8AC3E}">
        <p14:creationId xmlns:p14="http://schemas.microsoft.com/office/powerpoint/2010/main" val="2929744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2"/>
        </a:solidFill>
        <a:effectLst/>
      </p:bgPr>
    </p:bg>
    <p:spTree>
      <p:nvGrpSpPr>
        <p:cNvPr id="1" name="Shape 559"/>
        <p:cNvGrpSpPr/>
        <p:nvPr/>
      </p:nvGrpSpPr>
      <p:grpSpPr>
        <a:xfrm>
          <a:off x="0" y="0"/>
          <a:ext cx="0" cy="0"/>
          <a:chOff x="0" y="0"/>
          <a:chExt cx="0" cy="0"/>
        </a:xfrm>
      </p:grpSpPr>
      <p:sp>
        <p:nvSpPr>
          <p:cNvPr id="560" name="Google Shape;560;p13"/>
          <p:cNvSpPr txBox="1">
            <a:spLocks noGrp="1"/>
          </p:cNvSpPr>
          <p:nvPr>
            <p:ph type="subTitle" idx="1"/>
          </p:nvPr>
        </p:nvSpPr>
        <p:spPr>
          <a:xfrm>
            <a:off x="959499" y="3215819"/>
            <a:ext cx="33432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300"/>
              <a:buNone/>
              <a:defRPr sz="1867"/>
            </a:lvl1pPr>
            <a:lvl2pPr lvl="1" algn="ctr" rtl="0">
              <a:lnSpc>
                <a:spcPct val="100000"/>
              </a:lnSpc>
              <a:spcBef>
                <a:spcPts val="0"/>
              </a:spcBef>
              <a:spcAft>
                <a:spcPts val="0"/>
              </a:spcAft>
              <a:buSzPts val="1700"/>
              <a:buNone/>
              <a:defRPr sz="2267"/>
            </a:lvl2pPr>
            <a:lvl3pPr lvl="2" algn="ctr" rtl="0">
              <a:lnSpc>
                <a:spcPct val="100000"/>
              </a:lnSpc>
              <a:spcBef>
                <a:spcPts val="0"/>
              </a:spcBef>
              <a:spcAft>
                <a:spcPts val="0"/>
              </a:spcAft>
              <a:buSzPts val="1700"/>
              <a:buNone/>
              <a:defRPr sz="2267"/>
            </a:lvl3pPr>
            <a:lvl4pPr lvl="3" algn="ctr" rtl="0">
              <a:lnSpc>
                <a:spcPct val="100000"/>
              </a:lnSpc>
              <a:spcBef>
                <a:spcPts val="0"/>
              </a:spcBef>
              <a:spcAft>
                <a:spcPts val="0"/>
              </a:spcAft>
              <a:buSzPts val="1700"/>
              <a:buNone/>
              <a:defRPr sz="2267"/>
            </a:lvl4pPr>
            <a:lvl5pPr lvl="4" algn="ctr" rtl="0">
              <a:lnSpc>
                <a:spcPct val="100000"/>
              </a:lnSpc>
              <a:spcBef>
                <a:spcPts val="0"/>
              </a:spcBef>
              <a:spcAft>
                <a:spcPts val="0"/>
              </a:spcAft>
              <a:buSzPts val="1700"/>
              <a:buNone/>
              <a:defRPr sz="2267"/>
            </a:lvl5pPr>
            <a:lvl6pPr lvl="5" algn="ctr" rtl="0">
              <a:lnSpc>
                <a:spcPct val="100000"/>
              </a:lnSpc>
              <a:spcBef>
                <a:spcPts val="0"/>
              </a:spcBef>
              <a:spcAft>
                <a:spcPts val="0"/>
              </a:spcAft>
              <a:buSzPts val="1700"/>
              <a:buNone/>
              <a:defRPr sz="2267"/>
            </a:lvl6pPr>
            <a:lvl7pPr lvl="6" algn="ctr" rtl="0">
              <a:lnSpc>
                <a:spcPct val="100000"/>
              </a:lnSpc>
              <a:spcBef>
                <a:spcPts val="0"/>
              </a:spcBef>
              <a:spcAft>
                <a:spcPts val="0"/>
              </a:spcAft>
              <a:buSzPts val="1700"/>
              <a:buNone/>
              <a:defRPr sz="2267"/>
            </a:lvl7pPr>
            <a:lvl8pPr lvl="7" algn="ctr" rtl="0">
              <a:lnSpc>
                <a:spcPct val="100000"/>
              </a:lnSpc>
              <a:spcBef>
                <a:spcPts val="0"/>
              </a:spcBef>
              <a:spcAft>
                <a:spcPts val="0"/>
              </a:spcAft>
              <a:buSzPts val="1700"/>
              <a:buNone/>
              <a:defRPr sz="2267"/>
            </a:lvl8pPr>
            <a:lvl9pPr lvl="8" algn="ctr" rtl="0">
              <a:lnSpc>
                <a:spcPct val="100000"/>
              </a:lnSpc>
              <a:spcBef>
                <a:spcPts val="0"/>
              </a:spcBef>
              <a:spcAft>
                <a:spcPts val="0"/>
              </a:spcAft>
              <a:buSzPts val="1700"/>
              <a:buNone/>
              <a:defRPr sz="2267"/>
            </a:lvl9pPr>
          </a:lstStyle>
          <a:p>
            <a:endParaRPr/>
          </a:p>
        </p:txBody>
      </p:sp>
      <p:sp>
        <p:nvSpPr>
          <p:cNvPr id="561" name="Google Shape;561;p13"/>
          <p:cNvSpPr txBox="1">
            <a:spLocks noGrp="1"/>
          </p:cNvSpPr>
          <p:nvPr>
            <p:ph type="title" hasCustomPrompt="1"/>
          </p:nvPr>
        </p:nvSpPr>
        <p:spPr>
          <a:xfrm>
            <a:off x="1706099" y="2110296"/>
            <a:ext cx="1850000" cy="55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3333">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9pPr>
          </a:lstStyle>
          <a:p>
            <a:r>
              <a:t>xx%</a:t>
            </a:r>
          </a:p>
        </p:txBody>
      </p:sp>
      <p:sp>
        <p:nvSpPr>
          <p:cNvPr id="562" name="Google Shape;562;p13"/>
          <p:cNvSpPr txBox="1">
            <a:spLocks noGrp="1"/>
          </p:cNvSpPr>
          <p:nvPr>
            <p:ph type="subTitle" idx="2"/>
          </p:nvPr>
        </p:nvSpPr>
        <p:spPr>
          <a:xfrm>
            <a:off x="959499" y="5399867"/>
            <a:ext cx="33432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3" name="Google Shape;563;p13"/>
          <p:cNvSpPr txBox="1">
            <a:spLocks noGrp="1"/>
          </p:cNvSpPr>
          <p:nvPr>
            <p:ph type="title" idx="3" hasCustomPrompt="1"/>
          </p:nvPr>
        </p:nvSpPr>
        <p:spPr>
          <a:xfrm>
            <a:off x="1706099" y="4294865"/>
            <a:ext cx="1850000" cy="55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3333">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9pPr>
          </a:lstStyle>
          <a:p>
            <a:r>
              <a:t>xx%</a:t>
            </a:r>
          </a:p>
        </p:txBody>
      </p:sp>
      <p:sp>
        <p:nvSpPr>
          <p:cNvPr id="564" name="Google Shape;564;p13"/>
          <p:cNvSpPr txBox="1">
            <a:spLocks noGrp="1"/>
          </p:cNvSpPr>
          <p:nvPr>
            <p:ph type="subTitle" idx="4"/>
          </p:nvPr>
        </p:nvSpPr>
        <p:spPr>
          <a:xfrm>
            <a:off x="7889301" y="3220453"/>
            <a:ext cx="33432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5" name="Google Shape;565;p13"/>
          <p:cNvSpPr txBox="1">
            <a:spLocks noGrp="1"/>
          </p:cNvSpPr>
          <p:nvPr>
            <p:ph type="title" idx="5" hasCustomPrompt="1"/>
          </p:nvPr>
        </p:nvSpPr>
        <p:spPr>
          <a:xfrm>
            <a:off x="8635901" y="2110300"/>
            <a:ext cx="1850000" cy="55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3333">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9pPr>
          </a:lstStyle>
          <a:p>
            <a:r>
              <a:t>xx%</a:t>
            </a:r>
          </a:p>
        </p:txBody>
      </p:sp>
      <p:sp>
        <p:nvSpPr>
          <p:cNvPr id="566" name="Google Shape;566;p13"/>
          <p:cNvSpPr txBox="1">
            <a:spLocks noGrp="1"/>
          </p:cNvSpPr>
          <p:nvPr>
            <p:ph type="subTitle" idx="6"/>
          </p:nvPr>
        </p:nvSpPr>
        <p:spPr>
          <a:xfrm>
            <a:off x="7889301" y="5399867"/>
            <a:ext cx="33432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7" name="Google Shape;567;p13"/>
          <p:cNvSpPr txBox="1">
            <a:spLocks noGrp="1"/>
          </p:cNvSpPr>
          <p:nvPr>
            <p:ph type="title" idx="7" hasCustomPrompt="1"/>
          </p:nvPr>
        </p:nvSpPr>
        <p:spPr>
          <a:xfrm>
            <a:off x="8635901" y="4294865"/>
            <a:ext cx="1850000" cy="55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3333">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9pPr>
          </a:lstStyle>
          <a:p>
            <a:r>
              <a:t>xx%</a:t>
            </a:r>
          </a:p>
        </p:txBody>
      </p:sp>
      <p:sp>
        <p:nvSpPr>
          <p:cNvPr id="568" name="Google Shape;568;p13"/>
          <p:cNvSpPr txBox="1">
            <a:spLocks noGrp="1"/>
          </p:cNvSpPr>
          <p:nvPr>
            <p:ph type="subTitle" idx="8"/>
          </p:nvPr>
        </p:nvSpPr>
        <p:spPr>
          <a:xfrm>
            <a:off x="4424400" y="3215819"/>
            <a:ext cx="33432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9" name="Google Shape;569;p13"/>
          <p:cNvSpPr txBox="1">
            <a:spLocks noGrp="1"/>
          </p:cNvSpPr>
          <p:nvPr>
            <p:ph type="title" idx="9" hasCustomPrompt="1"/>
          </p:nvPr>
        </p:nvSpPr>
        <p:spPr>
          <a:xfrm>
            <a:off x="5171000" y="2110300"/>
            <a:ext cx="1850000" cy="55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3333">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9pPr>
          </a:lstStyle>
          <a:p>
            <a:r>
              <a:t>xx%</a:t>
            </a:r>
          </a:p>
        </p:txBody>
      </p:sp>
      <p:sp>
        <p:nvSpPr>
          <p:cNvPr id="570" name="Google Shape;570;p13"/>
          <p:cNvSpPr txBox="1">
            <a:spLocks noGrp="1"/>
          </p:cNvSpPr>
          <p:nvPr>
            <p:ph type="subTitle" idx="13"/>
          </p:nvPr>
        </p:nvSpPr>
        <p:spPr>
          <a:xfrm>
            <a:off x="4424400" y="5399867"/>
            <a:ext cx="33432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1" name="Google Shape;571;p13"/>
          <p:cNvSpPr txBox="1">
            <a:spLocks noGrp="1"/>
          </p:cNvSpPr>
          <p:nvPr>
            <p:ph type="title" idx="14" hasCustomPrompt="1"/>
          </p:nvPr>
        </p:nvSpPr>
        <p:spPr>
          <a:xfrm>
            <a:off x="5171000" y="4294865"/>
            <a:ext cx="1850000" cy="55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3333">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9pPr>
          </a:lstStyle>
          <a:p>
            <a:r>
              <a:t>xx%</a:t>
            </a:r>
          </a:p>
        </p:txBody>
      </p:sp>
      <p:sp>
        <p:nvSpPr>
          <p:cNvPr id="572" name="Google Shape;572;p13"/>
          <p:cNvSpPr txBox="1">
            <a:spLocks noGrp="1"/>
          </p:cNvSpPr>
          <p:nvPr>
            <p:ph type="title" idx="15"/>
          </p:nvPr>
        </p:nvSpPr>
        <p:spPr>
          <a:xfrm>
            <a:off x="954833" y="716000"/>
            <a:ext cx="10273200" cy="1053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3500"/>
              <a:buFont typeface="Fredoka One"/>
              <a:buNone/>
              <a:defRPr sz="4667">
                <a:solidFill>
                  <a:schemeClr val="lt1"/>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9pPr>
          </a:lstStyle>
          <a:p>
            <a:endParaRPr/>
          </a:p>
        </p:txBody>
      </p:sp>
      <p:sp>
        <p:nvSpPr>
          <p:cNvPr id="573" name="Google Shape;573;p13"/>
          <p:cNvSpPr txBox="1">
            <a:spLocks noGrp="1"/>
          </p:cNvSpPr>
          <p:nvPr>
            <p:ph type="subTitle" idx="16"/>
          </p:nvPr>
        </p:nvSpPr>
        <p:spPr>
          <a:xfrm>
            <a:off x="959499" y="2803271"/>
            <a:ext cx="33432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9pPr>
          </a:lstStyle>
          <a:p>
            <a:endParaRPr/>
          </a:p>
        </p:txBody>
      </p:sp>
      <p:sp>
        <p:nvSpPr>
          <p:cNvPr id="574" name="Google Shape;574;p13"/>
          <p:cNvSpPr txBox="1">
            <a:spLocks noGrp="1"/>
          </p:cNvSpPr>
          <p:nvPr>
            <p:ph type="subTitle" idx="17"/>
          </p:nvPr>
        </p:nvSpPr>
        <p:spPr>
          <a:xfrm>
            <a:off x="959499" y="4987404"/>
            <a:ext cx="33432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9pPr>
          </a:lstStyle>
          <a:p>
            <a:endParaRPr/>
          </a:p>
        </p:txBody>
      </p:sp>
      <p:sp>
        <p:nvSpPr>
          <p:cNvPr id="575" name="Google Shape;575;p13"/>
          <p:cNvSpPr txBox="1">
            <a:spLocks noGrp="1"/>
          </p:cNvSpPr>
          <p:nvPr>
            <p:ph type="subTitle" idx="18"/>
          </p:nvPr>
        </p:nvSpPr>
        <p:spPr>
          <a:xfrm>
            <a:off x="4424400" y="4987404"/>
            <a:ext cx="33432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9pPr>
          </a:lstStyle>
          <a:p>
            <a:endParaRPr/>
          </a:p>
        </p:txBody>
      </p:sp>
      <p:sp>
        <p:nvSpPr>
          <p:cNvPr id="576" name="Google Shape;576;p13"/>
          <p:cNvSpPr txBox="1">
            <a:spLocks noGrp="1"/>
          </p:cNvSpPr>
          <p:nvPr>
            <p:ph type="subTitle" idx="19"/>
          </p:nvPr>
        </p:nvSpPr>
        <p:spPr>
          <a:xfrm>
            <a:off x="7889301" y="4987404"/>
            <a:ext cx="33432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9pPr>
          </a:lstStyle>
          <a:p>
            <a:endParaRPr/>
          </a:p>
        </p:txBody>
      </p:sp>
      <p:sp>
        <p:nvSpPr>
          <p:cNvPr id="577" name="Google Shape;577;p13"/>
          <p:cNvSpPr txBox="1">
            <a:spLocks noGrp="1"/>
          </p:cNvSpPr>
          <p:nvPr>
            <p:ph type="subTitle" idx="20"/>
          </p:nvPr>
        </p:nvSpPr>
        <p:spPr>
          <a:xfrm>
            <a:off x="4424400" y="2803271"/>
            <a:ext cx="33432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9pPr>
          </a:lstStyle>
          <a:p>
            <a:endParaRPr/>
          </a:p>
        </p:txBody>
      </p:sp>
      <p:sp>
        <p:nvSpPr>
          <p:cNvPr id="578" name="Google Shape;578;p13"/>
          <p:cNvSpPr txBox="1">
            <a:spLocks noGrp="1"/>
          </p:cNvSpPr>
          <p:nvPr>
            <p:ph type="subTitle" idx="21"/>
          </p:nvPr>
        </p:nvSpPr>
        <p:spPr>
          <a:xfrm>
            <a:off x="7889301" y="2803271"/>
            <a:ext cx="33432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978956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dk2"/>
        </a:solidFill>
        <a:effectLst/>
      </p:bgPr>
    </p:bg>
    <p:spTree>
      <p:nvGrpSpPr>
        <p:cNvPr id="1" name="Shape 579"/>
        <p:cNvGrpSpPr/>
        <p:nvPr/>
      </p:nvGrpSpPr>
      <p:grpSpPr>
        <a:xfrm>
          <a:off x="0" y="0"/>
          <a:ext cx="0" cy="0"/>
          <a:chOff x="0" y="0"/>
          <a:chExt cx="0" cy="0"/>
        </a:xfrm>
      </p:grpSpPr>
      <p:sp>
        <p:nvSpPr>
          <p:cNvPr id="580" name="Google Shape;580;p14"/>
          <p:cNvSpPr txBox="1">
            <a:spLocks noGrp="1"/>
          </p:cNvSpPr>
          <p:nvPr>
            <p:ph type="subTitle" idx="1"/>
          </p:nvPr>
        </p:nvSpPr>
        <p:spPr>
          <a:xfrm>
            <a:off x="3970000" y="3719367"/>
            <a:ext cx="4252000" cy="76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267">
                <a:latin typeface="Comfortaa"/>
                <a:ea typeface="Comfortaa"/>
                <a:cs typeface="Comfortaa"/>
                <a:sym typeface="Comforta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81" name="Google Shape;581;p14"/>
          <p:cNvSpPr txBox="1">
            <a:spLocks noGrp="1"/>
          </p:cNvSpPr>
          <p:nvPr>
            <p:ph type="title"/>
          </p:nvPr>
        </p:nvSpPr>
        <p:spPr>
          <a:xfrm>
            <a:off x="3970000" y="2421367"/>
            <a:ext cx="3653600" cy="1069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1pPr>
            <a:lvl2pPr lvl="1"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2pPr>
            <a:lvl3pPr lvl="2"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3pPr>
            <a:lvl4pPr lvl="3"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4pPr>
            <a:lvl5pPr lvl="4"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5pPr>
            <a:lvl6pPr lvl="5"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6pPr>
            <a:lvl7pPr lvl="6"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7pPr>
            <a:lvl8pPr lvl="7"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8pPr>
            <a:lvl9pPr lvl="8"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9pPr>
          </a:lstStyle>
          <a:p>
            <a:endParaRPr/>
          </a:p>
        </p:txBody>
      </p:sp>
      <p:sp>
        <p:nvSpPr>
          <p:cNvPr id="582" name="Google Shape;582;p14"/>
          <p:cNvSpPr txBox="1">
            <a:spLocks noGrp="1"/>
          </p:cNvSpPr>
          <p:nvPr>
            <p:ph type="title" idx="2" hasCustomPrompt="1"/>
          </p:nvPr>
        </p:nvSpPr>
        <p:spPr>
          <a:xfrm>
            <a:off x="3970000" y="1524167"/>
            <a:ext cx="1425200" cy="8216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SzPts val="5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583" name="Google Shape;583;p14"/>
          <p:cNvGrpSpPr/>
          <p:nvPr/>
        </p:nvGrpSpPr>
        <p:grpSpPr>
          <a:xfrm>
            <a:off x="-53299" y="3490581"/>
            <a:ext cx="12347876" cy="4230384"/>
            <a:chOff x="-3387" y="2679279"/>
            <a:chExt cx="9148382" cy="3111797"/>
          </a:xfrm>
        </p:grpSpPr>
        <p:grpSp>
          <p:nvGrpSpPr>
            <p:cNvPr id="584" name="Google Shape;584;p14"/>
            <p:cNvGrpSpPr/>
            <p:nvPr/>
          </p:nvGrpSpPr>
          <p:grpSpPr>
            <a:xfrm>
              <a:off x="-3387" y="2679279"/>
              <a:ext cx="9148382" cy="3111797"/>
              <a:chOff x="-3387" y="2679279"/>
              <a:chExt cx="9148382" cy="3111797"/>
            </a:xfrm>
          </p:grpSpPr>
          <p:sp>
            <p:nvSpPr>
              <p:cNvPr id="585" name="Google Shape;585;p14"/>
              <p:cNvSpPr/>
              <p:nvPr/>
            </p:nvSpPr>
            <p:spPr>
              <a:xfrm>
                <a:off x="1520" y="2679279"/>
                <a:ext cx="9143426" cy="2991226"/>
              </a:xfrm>
              <a:custGeom>
                <a:avLst/>
                <a:gdLst/>
                <a:ahLst/>
                <a:cxnLst/>
                <a:rect l="l" t="t" r="r" b="b"/>
                <a:pathLst>
                  <a:path w="188904" h="61799" extrusionOk="0">
                    <a:moveTo>
                      <a:pt x="6187" y="1"/>
                    </a:moveTo>
                    <a:cubicBezTo>
                      <a:pt x="2875" y="1"/>
                      <a:pt x="0" y="772"/>
                      <a:pt x="0" y="772"/>
                    </a:cubicBezTo>
                    <a:lnTo>
                      <a:pt x="0" y="61799"/>
                    </a:lnTo>
                    <a:lnTo>
                      <a:pt x="188903" y="61799"/>
                    </a:lnTo>
                    <a:lnTo>
                      <a:pt x="188903" y="886"/>
                    </a:lnTo>
                    <a:cubicBezTo>
                      <a:pt x="188903" y="886"/>
                      <a:pt x="188662" y="876"/>
                      <a:pt x="188235" y="876"/>
                    </a:cubicBezTo>
                    <a:cubicBezTo>
                      <a:pt x="185678" y="876"/>
                      <a:pt x="176478" y="1212"/>
                      <a:pt x="172935" y="5902"/>
                    </a:cubicBezTo>
                    <a:cubicBezTo>
                      <a:pt x="168801" y="11376"/>
                      <a:pt x="168379" y="14538"/>
                      <a:pt x="155697" y="15700"/>
                    </a:cubicBezTo>
                    <a:cubicBezTo>
                      <a:pt x="143613" y="16805"/>
                      <a:pt x="139163" y="28337"/>
                      <a:pt x="128531" y="28337"/>
                    </a:cubicBezTo>
                    <a:cubicBezTo>
                      <a:pt x="128005" y="28337"/>
                      <a:pt x="127464" y="28309"/>
                      <a:pt x="126906" y="28250"/>
                    </a:cubicBezTo>
                    <a:cubicBezTo>
                      <a:pt x="119986" y="27516"/>
                      <a:pt x="115377" y="25965"/>
                      <a:pt x="109626" y="25965"/>
                    </a:cubicBezTo>
                    <a:cubicBezTo>
                      <a:pt x="105541" y="25965"/>
                      <a:pt x="100880" y="26747"/>
                      <a:pt x="94404" y="29162"/>
                    </a:cubicBezTo>
                    <a:cubicBezTo>
                      <a:pt x="90150" y="30749"/>
                      <a:pt x="86203" y="31400"/>
                      <a:pt x="82627" y="31400"/>
                    </a:cubicBezTo>
                    <a:cubicBezTo>
                      <a:pt x="73096" y="31400"/>
                      <a:pt x="66198" y="26776"/>
                      <a:pt x="63124" y="22920"/>
                    </a:cubicBezTo>
                    <a:cubicBezTo>
                      <a:pt x="58897" y="17618"/>
                      <a:pt x="57865" y="16905"/>
                      <a:pt x="50725" y="15423"/>
                    </a:cubicBezTo>
                    <a:cubicBezTo>
                      <a:pt x="43587" y="13941"/>
                      <a:pt x="42929" y="12287"/>
                      <a:pt x="39077" y="8012"/>
                    </a:cubicBezTo>
                    <a:cubicBezTo>
                      <a:pt x="36987" y="5691"/>
                      <a:pt x="34812" y="4462"/>
                      <a:pt x="32360" y="4462"/>
                    </a:cubicBezTo>
                    <a:cubicBezTo>
                      <a:pt x="30295" y="4462"/>
                      <a:pt x="28033" y="5333"/>
                      <a:pt x="25457" y="7157"/>
                    </a:cubicBezTo>
                    <a:cubicBezTo>
                      <a:pt x="24063" y="8144"/>
                      <a:pt x="22899" y="8552"/>
                      <a:pt x="21868" y="8552"/>
                    </a:cubicBezTo>
                    <a:cubicBezTo>
                      <a:pt x="18731" y="8552"/>
                      <a:pt x="16828" y="4772"/>
                      <a:pt x="13434" y="2026"/>
                    </a:cubicBezTo>
                    <a:cubicBezTo>
                      <a:pt x="11484" y="449"/>
                      <a:pt x="8709" y="1"/>
                      <a:pt x="61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14"/>
              <p:cNvSpPr/>
              <p:nvPr/>
            </p:nvSpPr>
            <p:spPr>
              <a:xfrm>
                <a:off x="3588533" y="3798538"/>
                <a:ext cx="431557" cy="606967"/>
              </a:xfrm>
              <a:custGeom>
                <a:avLst/>
                <a:gdLst/>
                <a:ahLst/>
                <a:cxnLst/>
                <a:rect l="l" t="t" r="r" b="b"/>
                <a:pathLst>
                  <a:path w="8916" h="12540" extrusionOk="0">
                    <a:moveTo>
                      <a:pt x="3849" y="0"/>
                    </a:moveTo>
                    <a:cubicBezTo>
                      <a:pt x="3704" y="0"/>
                      <a:pt x="3558" y="31"/>
                      <a:pt x="3424" y="96"/>
                    </a:cubicBezTo>
                    <a:cubicBezTo>
                      <a:pt x="3178" y="214"/>
                      <a:pt x="3001" y="474"/>
                      <a:pt x="2890" y="766"/>
                    </a:cubicBezTo>
                    <a:cubicBezTo>
                      <a:pt x="2882" y="771"/>
                      <a:pt x="2872" y="776"/>
                      <a:pt x="2862" y="781"/>
                    </a:cubicBezTo>
                    <a:cubicBezTo>
                      <a:pt x="2785" y="832"/>
                      <a:pt x="2724" y="899"/>
                      <a:pt x="2672" y="964"/>
                    </a:cubicBezTo>
                    <a:cubicBezTo>
                      <a:pt x="2606" y="1043"/>
                      <a:pt x="2565" y="1135"/>
                      <a:pt x="2524" y="1230"/>
                    </a:cubicBezTo>
                    <a:cubicBezTo>
                      <a:pt x="2489" y="1311"/>
                      <a:pt x="2457" y="1393"/>
                      <a:pt x="2434" y="1477"/>
                    </a:cubicBezTo>
                    <a:cubicBezTo>
                      <a:pt x="2374" y="1459"/>
                      <a:pt x="2314" y="1451"/>
                      <a:pt x="2255" y="1451"/>
                    </a:cubicBezTo>
                    <a:cubicBezTo>
                      <a:pt x="1586" y="1451"/>
                      <a:pt x="968" y="2485"/>
                      <a:pt x="794" y="3003"/>
                    </a:cubicBezTo>
                    <a:cubicBezTo>
                      <a:pt x="531" y="3788"/>
                      <a:pt x="647" y="4048"/>
                      <a:pt x="1122" y="4642"/>
                    </a:cubicBezTo>
                    <a:cubicBezTo>
                      <a:pt x="84" y="4746"/>
                      <a:pt x="0" y="7145"/>
                      <a:pt x="860" y="7494"/>
                    </a:cubicBezTo>
                    <a:cubicBezTo>
                      <a:pt x="1019" y="7558"/>
                      <a:pt x="1447" y="7493"/>
                      <a:pt x="1546" y="7574"/>
                    </a:cubicBezTo>
                    <a:cubicBezTo>
                      <a:pt x="1725" y="7720"/>
                      <a:pt x="1613" y="8116"/>
                      <a:pt x="1699" y="8322"/>
                    </a:cubicBezTo>
                    <a:cubicBezTo>
                      <a:pt x="1795" y="8557"/>
                      <a:pt x="1978" y="8782"/>
                      <a:pt x="2162" y="8954"/>
                    </a:cubicBezTo>
                    <a:cubicBezTo>
                      <a:pt x="2474" y="9246"/>
                      <a:pt x="2813" y="9408"/>
                      <a:pt x="3165" y="9408"/>
                    </a:cubicBezTo>
                    <a:cubicBezTo>
                      <a:pt x="3395" y="9408"/>
                      <a:pt x="3630" y="9338"/>
                      <a:pt x="3866" y="9190"/>
                    </a:cubicBezTo>
                    <a:cubicBezTo>
                      <a:pt x="3956" y="9399"/>
                      <a:pt x="4076" y="9480"/>
                      <a:pt x="4202" y="9480"/>
                    </a:cubicBezTo>
                    <a:cubicBezTo>
                      <a:pt x="4374" y="9480"/>
                      <a:pt x="4557" y="9332"/>
                      <a:pt x="4691" y="9156"/>
                    </a:cubicBezTo>
                    <a:cubicBezTo>
                      <a:pt x="4701" y="9468"/>
                      <a:pt x="4711" y="9779"/>
                      <a:pt x="4722" y="10083"/>
                    </a:cubicBezTo>
                    <a:lnTo>
                      <a:pt x="4749" y="10724"/>
                    </a:lnTo>
                    <a:lnTo>
                      <a:pt x="4751" y="10745"/>
                    </a:lnTo>
                    <a:cubicBezTo>
                      <a:pt x="4762" y="11029"/>
                      <a:pt x="4776" y="11311"/>
                      <a:pt x="4784" y="11594"/>
                    </a:cubicBezTo>
                    <a:cubicBezTo>
                      <a:pt x="4792" y="11820"/>
                      <a:pt x="4796" y="12043"/>
                      <a:pt x="4798" y="12269"/>
                    </a:cubicBezTo>
                    <a:lnTo>
                      <a:pt x="4798" y="12315"/>
                    </a:lnTo>
                    <a:lnTo>
                      <a:pt x="4798" y="12539"/>
                    </a:lnTo>
                    <a:lnTo>
                      <a:pt x="5168" y="12539"/>
                    </a:lnTo>
                    <a:cubicBezTo>
                      <a:pt x="5164" y="12411"/>
                      <a:pt x="5162" y="12283"/>
                      <a:pt x="5159" y="12154"/>
                    </a:cubicBezTo>
                    <a:cubicBezTo>
                      <a:pt x="5155" y="12031"/>
                      <a:pt x="5149" y="11907"/>
                      <a:pt x="5141" y="11784"/>
                    </a:cubicBezTo>
                    <a:lnTo>
                      <a:pt x="5138" y="11742"/>
                    </a:lnTo>
                    <a:lnTo>
                      <a:pt x="5131" y="11605"/>
                    </a:lnTo>
                    <a:cubicBezTo>
                      <a:pt x="5119" y="11407"/>
                      <a:pt x="5106" y="11206"/>
                      <a:pt x="5096" y="11006"/>
                    </a:cubicBezTo>
                    <a:cubicBezTo>
                      <a:pt x="5085" y="10810"/>
                      <a:pt x="5074" y="10616"/>
                      <a:pt x="5064" y="10421"/>
                    </a:cubicBezTo>
                    <a:cubicBezTo>
                      <a:pt x="5064" y="10205"/>
                      <a:pt x="5062" y="9989"/>
                      <a:pt x="5061" y="9771"/>
                    </a:cubicBezTo>
                    <a:lnTo>
                      <a:pt x="5061" y="9662"/>
                    </a:lnTo>
                    <a:lnTo>
                      <a:pt x="5060" y="9513"/>
                    </a:lnTo>
                    <a:cubicBezTo>
                      <a:pt x="5059" y="9349"/>
                      <a:pt x="5056" y="9185"/>
                      <a:pt x="5052" y="9023"/>
                    </a:cubicBezTo>
                    <a:lnTo>
                      <a:pt x="5050" y="8914"/>
                    </a:lnTo>
                    <a:lnTo>
                      <a:pt x="5050" y="8899"/>
                    </a:lnTo>
                    <a:lnTo>
                      <a:pt x="5045" y="8654"/>
                    </a:lnTo>
                    <a:lnTo>
                      <a:pt x="5045" y="8654"/>
                    </a:lnTo>
                    <a:cubicBezTo>
                      <a:pt x="5302" y="8736"/>
                      <a:pt x="5616" y="8826"/>
                      <a:pt x="5891" y="8826"/>
                    </a:cubicBezTo>
                    <a:cubicBezTo>
                      <a:pt x="6257" y="8826"/>
                      <a:pt x="6553" y="8667"/>
                      <a:pt x="6553" y="8118"/>
                    </a:cubicBezTo>
                    <a:cubicBezTo>
                      <a:pt x="6732" y="8292"/>
                      <a:pt x="6920" y="8363"/>
                      <a:pt x="7101" y="8363"/>
                    </a:cubicBezTo>
                    <a:cubicBezTo>
                      <a:pt x="7926" y="8363"/>
                      <a:pt x="8610" y="6872"/>
                      <a:pt x="7707" y="6769"/>
                    </a:cubicBezTo>
                    <a:lnTo>
                      <a:pt x="7707" y="6769"/>
                    </a:lnTo>
                    <a:cubicBezTo>
                      <a:pt x="7739" y="6772"/>
                      <a:pt x="7770" y="6774"/>
                      <a:pt x="7801" y="6774"/>
                    </a:cubicBezTo>
                    <a:cubicBezTo>
                      <a:pt x="8837" y="6774"/>
                      <a:pt x="8915" y="4893"/>
                      <a:pt x="7806" y="4746"/>
                    </a:cubicBezTo>
                    <a:cubicBezTo>
                      <a:pt x="8028" y="4415"/>
                      <a:pt x="8194" y="3932"/>
                      <a:pt x="8096" y="3525"/>
                    </a:cubicBezTo>
                    <a:cubicBezTo>
                      <a:pt x="7930" y="2833"/>
                      <a:pt x="7375" y="2818"/>
                      <a:pt x="6808" y="2656"/>
                    </a:cubicBezTo>
                    <a:cubicBezTo>
                      <a:pt x="7183" y="2022"/>
                      <a:pt x="6946" y="1517"/>
                      <a:pt x="6338" y="1083"/>
                    </a:cubicBezTo>
                    <a:cubicBezTo>
                      <a:pt x="6086" y="904"/>
                      <a:pt x="5704" y="685"/>
                      <a:pt x="5357" y="685"/>
                    </a:cubicBezTo>
                    <a:cubicBezTo>
                      <a:pt x="5236" y="685"/>
                      <a:pt x="5119" y="711"/>
                      <a:pt x="5014" y="776"/>
                    </a:cubicBezTo>
                    <a:cubicBezTo>
                      <a:pt x="4964" y="745"/>
                      <a:pt x="4913" y="715"/>
                      <a:pt x="4859" y="691"/>
                    </a:cubicBezTo>
                    <a:lnTo>
                      <a:pt x="4842" y="683"/>
                    </a:lnTo>
                    <a:cubicBezTo>
                      <a:pt x="4721" y="271"/>
                      <a:pt x="4285" y="0"/>
                      <a:pt x="38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14"/>
              <p:cNvSpPr/>
              <p:nvPr/>
            </p:nvSpPr>
            <p:spPr>
              <a:xfrm>
                <a:off x="3196763" y="3930435"/>
                <a:ext cx="292884" cy="411905"/>
              </a:xfrm>
              <a:custGeom>
                <a:avLst/>
                <a:gdLst/>
                <a:ahLst/>
                <a:cxnLst/>
                <a:rect l="l" t="t" r="r" b="b"/>
                <a:pathLst>
                  <a:path w="6051" h="8510" extrusionOk="0">
                    <a:moveTo>
                      <a:pt x="2612" y="0"/>
                    </a:moveTo>
                    <a:cubicBezTo>
                      <a:pt x="2514" y="0"/>
                      <a:pt x="2415" y="21"/>
                      <a:pt x="2324" y="65"/>
                    </a:cubicBezTo>
                    <a:cubicBezTo>
                      <a:pt x="2157" y="146"/>
                      <a:pt x="2038" y="322"/>
                      <a:pt x="1962" y="521"/>
                    </a:cubicBezTo>
                    <a:cubicBezTo>
                      <a:pt x="1956" y="524"/>
                      <a:pt x="1949" y="527"/>
                      <a:pt x="1942" y="531"/>
                    </a:cubicBezTo>
                    <a:cubicBezTo>
                      <a:pt x="1891" y="565"/>
                      <a:pt x="1851" y="611"/>
                      <a:pt x="1813" y="655"/>
                    </a:cubicBezTo>
                    <a:cubicBezTo>
                      <a:pt x="1770" y="708"/>
                      <a:pt x="1740" y="770"/>
                      <a:pt x="1714" y="835"/>
                    </a:cubicBezTo>
                    <a:cubicBezTo>
                      <a:pt x="1690" y="890"/>
                      <a:pt x="1668" y="945"/>
                      <a:pt x="1653" y="1002"/>
                    </a:cubicBezTo>
                    <a:cubicBezTo>
                      <a:pt x="1612" y="990"/>
                      <a:pt x="1572" y="985"/>
                      <a:pt x="1532" y="985"/>
                    </a:cubicBezTo>
                    <a:cubicBezTo>
                      <a:pt x="1079" y="985"/>
                      <a:pt x="659" y="1687"/>
                      <a:pt x="541" y="2038"/>
                    </a:cubicBezTo>
                    <a:cubicBezTo>
                      <a:pt x="361" y="2572"/>
                      <a:pt x="441" y="2748"/>
                      <a:pt x="762" y="3150"/>
                    </a:cubicBezTo>
                    <a:cubicBezTo>
                      <a:pt x="59" y="3221"/>
                      <a:pt x="1" y="4850"/>
                      <a:pt x="585" y="5086"/>
                    </a:cubicBezTo>
                    <a:cubicBezTo>
                      <a:pt x="693" y="5131"/>
                      <a:pt x="982" y="5085"/>
                      <a:pt x="1050" y="5141"/>
                    </a:cubicBezTo>
                    <a:cubicBezTo>
                      <a:pt x="1172" y="5239"/>
                      <a:pt x="1096" y="5508"/>
                      <a:pt x="1153" y="5648"/>
                    </a:cubicBezTo>
                    <a:cubicBezTo>
                      <a:pt x="1219" y="5807"/>
                      <a:pt x="1344" y="5960"/>
                      <a:pt x="1468" y="6077"/>
                    </a:cubicBezTo>
                    <a:cubicBezTo>
                      <a:pt x="1681" y="6276"/>
                      <a:pt x="1910" y="6386"/>
                      <a:pt x="2148" y="6386"/>
                    </a:cubicBezTo>
                    <a:cubicBezTo>
                      <a:pt x="2304" y="6386"/>
                      <a:pt x="2464" y="6338"/>
                      <a:pt x="2625" y="6238"/>
                    </a:cubicBezTo>
                    <a:cubicBezTo>
                      <a:pt x="2686" y="6380"/>
                      <a:pt x="2767" y="6434"/>
                      <a:pt x="2853" y="6434"/>
                    </a:cubicBezTo>
                    <a:cubicBezTo>
                      <a:pt x="2969" y="6434"/>
                      <a:pt x="3093" y="6334"/>
                      <a:pt x="3185" y="6214"/>
                    </a:cubicBezTo>
                    <a:cubicBezTo>
                      <a:pt x="3190" y="6427"/>
                      <a:pt x="3198" y="6638"/>
                      <a:pt x="3206" y="6844"/>
                    </a:cubicBezTo>
                    <a:cubicBezTo>
                      <a:pt x="3211" y="6990"/>
                      <a:pt x="3217" y="7134"/>
                      <a:pt x="3223" y="7279"/>
                    </a:cubicBezTo>
                    <a:lnTo>
                      <a:pt x="3225" y="7293"/>
                    </a:lnTo>
                    <a:cubicBezTo>
                      <a:pt x="3234" y="7485"/>
                      <a:pt x="3242" y="7676"/>
                      <a:pt x="3248" y="7869"/>
                    </a:cubicBezTo>
                    <a:cubicBezTo>
                      <a:pt x="3254" y="8021"/>
                      <a:pt x="3256" y="8174"/>
                      <a:pt x="3258" y="8327"/>
                    </a:cubicBezTo>
                    <a:lnTo>
                      <a:pt x="3258" y="8358"/>
                    </a:lnTo>
                    <a:lnTo>
                      <a:pt x="3258" y="8510"/>
                    </a:lnTo>
                    <a:lnTo>
                      <a:pt x="3507" y="8510"/>
                    </a:lnTo>
                    <a:cubicBezTo>
                      <a:pt x="3505" y="8422"/>
                      <a:pt x="3504" y="8336"/>
                      <a:pt x="3501" y="8248"/>
                    </a:cubicBezTo>
                    <a:cubicBezTo>
                      <a:pt x="3500" y="8165"/>
                      <a:pt x="3495" y="8081"/>
                      <a:pt x="3490" y="7998"/>
                    </a:cubicBezTo>
                    <a:lnTo>
                      <a:pt x="3489" y="7969"/>
                    </a:lnTo>
                    <a:lnTo>
                      <a:pt x="3484" y="7876"/>
                    </a:lnTo>
                    <a:cubicBezTo>
                      <a:pt x="3476" y="7741"/>
                      <a:pt x="3468" y="7604"/>
                      <a:pt x="3460" y="7469"/>
                    </a:cubicBezTo>
                    <a:cubicBezTo>
                      <a:pt x="3453" y="7337"/>
                      <a:pt x="3445" y="7206"/>
                      <a:pt x="3439" y="7073"/>
                    </a:cubicBezTo>
                    <a:cubicBezTo>
                      <a:pt x="3439" y="6927"/>
                      <a:pt x="3438" y="6779"/>
                      <a:pt x="3436" y="6631"/>
                    </a:cubicBezTo>
                    <a:lnTo>
                      <a:pt x="3436" y="6557"/>
                    </a:lnTo>
                    <a:lnTo>
                      <a:pt x="3434" y="6456"/>
                    </a:lnTo>
                    <a:cubicBezTo>
                      <a:pt x="3433" y="6345"/>
                      <a:pt x="3432" y="6234"/>
                      <a:pt x="3429" y="6123"/>
                    </a:cubicBezTo>
                    <a:lnTo>
                      <a:pt x="3428" y="6049"/>
                    </a:lnTo>
                    <a:lnTo>
                      <a:pt x="3428" y="6039"/>
                    </a:lnTo>
                    <a:lnTo>
                      <a:pt x="3424" y="5873"/>
                    </a:lnTo>
                    <a:lnTo>
                      <a:pt x="3424" y="5873"/>
                    </a:lnTo>
                    <a:cubicBezTo>
                      <a:pt x="3599" y="5929"/>
                      <a:pt x="3812" y="5990"/>
                      <a:pt x="3998" y="5990"/>
                    </a:cubicBezTo>
                    <a:cubicBezTo>
                      <a:pt x="4247" y="5990"/>
                      <a:pt x="4448" y="5881"/>
                      <a:pt x="4448" y="5508"/>
                    </a:cubicBezTo>
                    <a:lnTo>
                      <a:pt x="4448" y="5508"/>
                    </a:lnTo>
                    <a:cubicBezTo>
                      <a:pt x="4569" y="5625"/>
                      <a:pt x="4697" y="5674"/>
                      <a:pt x="4819" y="5674"/>
                    </a:cubicBezTo>
                    <a:cubicBezTo>
                      <a:pt x="5379" y="5674"/>
                      <a:pt x="5843" y="4662"/>
                      <a:pt x="5232" y="4592"/>
                    </a:cubicBezTo>
                    <a:lnTo>
                      <a:pt x="5232" y="4592"/>
                    </a:lnTo>
                    <a:cubicBezTo>
                      <a:pt x="5254" y="4594"/>
                      <a:pt x="5275" y="4595"/>
                      <a:pt x="5295" y="4595"/>
                    </a:cubicBezTo>
                    <a:cubicBezTo>
                      <a:pt x="5997" y="4595"/>
                      <a:pt x="6051" y="3319"/>
                      <a:pt x="5297" y="3219"/>
                    </a:cubicBezTo>
                    <a:cubicBezTo>
                      <a:pt x="5448" y="2995"/>
                      <a:pt x="5560" y="2668"/>
                      <a:pt x="5494" y="2391"/>
                    </a:cubicBezTo>
                    <a:cubicBezTo>
                      <a:pt x="5383" y="1922"/>
                      <a:pt x="5005" y="1911"/>
                      <a:pt x="4621" y="1801"/>
                    </a:cubicBezTo>
                    <a:cubicBezTo>
                      <a:pt x="4874" y="1372"/>
                      <a:pt x="4715" y="1028"/>
                      <a:pt x="4302" y="734"/>
                    </a:cubicBezTo>
                    <a:cubicBezTo>
                      <a:pt x="4131" y="613"/>
                      <a:pt x="3871" y="464"/>
                      <a:pt x="3636" y="464"/>
                    </a:cubicBezTo>
                    <a:cubicBezTo>
                      <a:pt x="3554" y="464"/>
                      <a:pt x="3474" y="483"/>
                      <a:pt x="3403" y="526"/>
                    </a:cubicBezTo>
                    <a:cubicBezTo>
                      <a:pt x="3370" y="506"/>
                      <a:pt x="3336" y="485"/>
                      <a:pt x="3298" y="468"/>
                    </a:cubicBezTo>
                    <a:lnTo>
                      <a:pt x="3287" y="462"/>
                    </a:lnTo>
                    <a:cubicBezTo>
                      <a:pt x="3205" y="184"/>
                      <a:pt x="2908" y="0"/>
                      <a:pt x="26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4"/>
              <p:cNvSpPr/>
              <p:nvPr/>
            </p:nvSpPr>
            <p:spPr>
              <a:xfrm>
                <a:off x="4125752" y="3941761"/>
                <a:ext cx="360453" cy="507016"/>
              </a:xfrm>
              <a:custGeom>
                <a:avLst/>
                <a:gdLst/>
                <a:ahLst/>
                <a:cxnLst/>
                <a:rect l="l" t="t" r="r" b="b"/>
                <a:pathLst>
                  <a:path w="7447" h="10475" extrusionOk="0">
                    <a:moveTo>
                      <a:pt x="4234" y="1"/>
                    </a:moveTo>
                    <a:cubicBezTo>
                      <a:pt x="3869" y="1"/>
                      <a:pt x="3505" y="226"/>
                      <a:pt x="3403" y="569"/>
                    </a:cubicBezTo>
                    <a:lnTo>
                      <a:pt x="3389" y="575"/>
                    </a:lnTo>
                    <a:cubicBezTo>
                      <a:pt x="3344" y="596"/>
                      <a:pt x="3302" y="621"/>
                      <a:pt x="3260" y="647"/>
                    </a:cubicBezTo>
                    <a:cubicBezTo>
                      <a:pt x="3172" y="593"/>
                      <a:pt x="3074" y="570"/>
                      <a:pt x="2972" y="570"/>
                    </a:cubicBezTo>
                    <a:cubicBezTo>
                      <a:pt x="2682" y="570"/>
                      <a:pt x="2364" y="753"/>
                      <a:pt x="2153" y="904"/>
                    </a:cubicBezTo>
                    <a:cubicBezTo>
                      <a:pt x="1646" y="1265"/>
                      <a:pt x="1448" y="1688"/>
                      <a:pt x="1760" y="2218"/>
                    </a:cubicBezTo>
                    <a:cubicBezTo>
                      <a:pt x="1286" y="2352"/>
                      <a:pt x="823" y="2364"/>
                      <a:pt x="684" y="2944"/>
                    </a:cubicBezTo>
                    <a:cubicBezTo>
                      <a:pt x="604" y="3284"/>
                      <a:pt x="740" y="3687"/>
                      <a:pt x="928" y="3964"/>
                    </a:cubicBezTo>
                    <a:cubicBezTo>
                      <a:pt x="1" y="4087"/>
                      <a:pt x="66" y="5658"/>
                      <a:pt x="931" y="5658"/>
                    </a:cubicBezTo>
                    <a:cubicBezTo>
                      <a:pt x="956" y="5658"/>
                      <a:pt x="982" y="5656"/>
                      <a:pt x="1008" y="5654"/>
                    </a:cubicBezTo>
                    <a:lnTo>
                      <a:pt x="1008" y="5654"/>
                    </a:lnTo>
                    <a:cubicBezTo>
                      <a:pt x="256" y="5740"/>
                      <a:pt x="826" y="6985"/>
                      <a:pt x="1516" y="6985"/>
                    </a:cubicBezTo>
                    <a:cubicBezTo>
                      <a:pt x="1667" y="6985"/>
                      <a:pt x="1824" y="6925"/>
                      <a:pt x="1974" y="6780"/>
                    </a:cubicBezTo>
                    <a:lnTo>
                      <a:pt x="1974" y="6780"/>
                    </a:lnTo>
                    <a:cubicBezTo>
                      <a:pt x="1971" y="7239"/>
                      <a:pt x="2218" y="7373"/>
                      <a:pt x="2524" y="7373"/>
                    </a:cubicBezTo>
                    <a:cubicBezTo>
                      <a:pt x="2753" y="7373"/>
                      <a:pt x="3016" y="7298"/>
                      <a:pt x="3231" y="7229"/>
                    </a:cubicBezTo>
                    <a:lnTo>
                      <a:pt x="3231" y="7229"/>
                    </a:lnTo>
                    <a:lnTo>
                      <a:pt x="3226" y="7434"/>
                    </a:lnTo>
                    <a:lnTo>
                      <a:pt x="3226" y="7447"/>
                    </a:lnTo>
                    <a:lnTo>
                      <a:pt x="3225" y="7537"/>
                    </a:lnTo>
                    <a:cubicBezTo>
                      <a:pt x="3223" y="7673"/>
                      <a:pt x="3220" y="7810"/>
                      <a:pt x="3219" y="7946"/>
                    </a:cubicBezTo>
                    <a:lnTo>
                      <a:pt x="3217" y="8071"/>
                    </a:lnTo>
                    <a:lnTo>
                      <a:pt x="3217" y="8162"/>
                    </a:lnTo>
                    <a:cubicBezTo>
                      <a:pt x="3216" y="8345"/>
                      <a:pt x="3215" y="8525"/>
                      <a:pt x="3215" y="8706"/>
                    </a:cubicBezTo>
                    <a:cubicBezTo>
                      <a:pt x="3207" y="8868"/>
                      <a:pt x="3198" y="9032"/>
                      <a:pt x="3188" y="9194"/>
                    </a:cubicBezTo>
                    <a:cubicBezTo>
                      <a:pt x="3179" y="9361"/>
                      <a:pt x="3169" y="9527"/>
                      <a:pt x="3160" y="9695"/>
                    </a:cubicBezTo>
                    <a:lnTo>
                      <a:pt x="3153" y="9809"/>
                    </a:lnTo>
                    <a:lnTo>
                      <a:pt x="3151" y="9844"/>
                    </a:lnTo>
                    <a:cubicBezTo>
                      <a:pt x="3144" y="9947"/>
                      <a:pt x="3139" y="10050"/>
                      <a:pt x="3137" y="10153"/>
                    </a:cubicBezTo>
                    <a:cubicBezTo>
                      <a:pt x="3134" y="10260"/>
                      <a:pt x="3132" y="10368"/>
                      <a:pt x="3130" y="10474"/>
                    </a:cubicBezTo>
                    <a:lnTo>
                      <a:pt x="3439" y="10474"/>
                    </a:lnTo>
                    <a:lnTo>
                      <a:pt x="3439" y="10287"/>
                    </a:lnTo>
                    <a:lnTo>
                      <a:pt x="3439" y="10248"/>
                    </a:lnTo>
                    <a:cubicBezTo>
                      <a:pt x="3442" y="10060"/>
                      <a:pt x="3444" y="9873"/>
                      <a:pt x="3451" y="9684"/>
                    </a:cubicBezTo>
                    <a:cubicBezTo>
                      <a:pt x="3458" y="9449"/>
                      <a:pt x="3469" y="9212"/>
                      <a:pt x="3479" y="8975"/>
                    </a:cubicBezTo>
                    <a:lnTo>
                      <a:pt x="3480" y="8957"/>
                    </a:lnTo>
                    <a:cubicBezTo>
                      <a:pt x="3488" y="8778"/>
                      <a:pt x="3495" y="8600"/>
                      <a:pt x="3502" y="8422"/>
                    </a:cubicBezTo>
                    <a:cubicBezTo>
                      <a:pt x="3513" y="8167"/>
                      <a:pt x="3520" y="7909"/>
                      <a:pt x="3528" y="7646"/>
                    </a:cubicBezTo>
                    <a:cubicBezTo>
                      <a:pt x="3641" y="7793"/>
                      <a:pt x="3794" y="7917"/>
                      <a:pt x="3937" y="7917"/>
                    </a:cubicBezTo>
                    <a:cubicBezTo>
                      <a:pt x="4043" y="7917"/>
                      <a:pt x="4143" y="7850"/>
                      <a:pt x="4218" y="7675"/>
                    </a:cubicBezTo>
                    <a:cubicBezTo>
                      <a:pt x="4416" y="7799"/>
                      <a:pt x="4612" y="7857"/>
                      <a:pt x="4804" y="7857"/>
                    </a:cubicBezTo>
                    <a:cubicBezTo>
                      <a:pt x="5097" y="7857"/>
                      <a:pt x="5380" y="7722"/>
                      <a:pt x="5640" y="7476"/>
                    </a:cubicBezTo>
                    <a:cubicBezTo>
                      <a:pt x="5794" y="7332"/>
                      <a:pt x="5946" y="7145"/>
                      <a:pt x="6028" y="6949"/>
                    </a:cubicBezTo>
                    <a:cubicBezTo>
                      <a:pt x="6099" y="6776"/>
                      <a:pt x="6006" y="6446"/>
                      <a:pt x="6155" y="6324"/>
                    </a:cubicBezTo>
                    <a:cubicBezTo>
                      <a:pt x="6239" y="6257"/>
                      <a:pt x="6595" y="6312"/>
                      <a:pt x="6728" y="6257"/>
                    </a:cubicBezTo>
                    <a:cubicBezTo>
                      <a:pt x="7447" y="5967"/>
                      <a:pt x="7377" y="3963"/>
                      <a:pt x="6510" y="3874"/>
                    </a:cubicBezTo>
                    <a:cubicBezTo>
                      <a:pt x="6906" y="3379"/>
                      <a:pt x="7002" y="3161"/>
                      <a:pt x="6783" y="2506"/>
                    </a:cubicBezTo>
                    <a:cubicBezTo>
                      <a:pt x="6637" y="2073"/>
                      <a:pt x="6121" y="1210"/>
                      <a:pt x="5563" y="1210"/>
                    </a:cubicBezTo>
                    <a:cubicBezTo>
                      <a:pt x="5514" y="1210"/>
                      <a:pt x="5464" y="1217"/>
                      <a:pt x="5414" y="1231"/>
                    </a:cubicBezTo>
                    <a:cubicBezTo>
                      <a:pt x="5394" y="1161"/>
                      <a:pt x="5368" y="1093"/>
                      <a:pt x="5339" y="1026"/>
                    </a:cubicBezTo>
                    <a:cubicBezTo>
                      <a:pt x="5306" y="946"/>
                      <a:pt x="5270" y="870"/>
                      <a:pt x="5215" y="803"/>
                    </a:cubicBezTo>
                    <a:cubicBezTo>
                      <a:pt x="5171" y="750"/>
                      <a:pt x="5120" y="694"/>
                      <a:pt x="5058" y="652"/>
                    </a:cubicBezTo>
                    <a:cubicBezTo>
                      <a:pt x="5049" y="647"/>
                      <a:pt x="5042" y="643"/>
                      <a:pt x="5034" y="639"/>
                    </a:cubicBezTo>
                    <a:cubicBezTo>
                      <a:pt x="4941" y="395"/>
                      <a:pt x="4793" y="179"/>
                      <a:pt x="4589" y="80"/>
                    </a:cubicBezTo>
                    <a:cubicBezTo>
                      <a:pt x="4477" y="26"/>
                      <a:pt x="4355" y="1"/>
                      <a:pt x="42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4"/>
              <p:cNvSpPr/>
              <p:nvPr/>
            </p:nvSpPr>
            <p:spPr>
              <a:xfrm>
                <a:off x="4519987" y="4068091"/>
                <a:ext cx="308130" cy="433638"/>
              </a:xfrm>
              <a:custGeom>
                <a:avLst/>
                <a:gdLst/>
                <a:ahLst/>
                <a:cxnLst/>
                <a:rect l="l" t="t" r="r" b="b"/>
                <a:pathLst>
                  <a:path w="6366" h="8959" extrusionOk="0">
                    <a:moveTo>
                      <a:pt x="2748" y="1"/>
                    </a:moveTo>
                    <a:cubicBezTo>
                      <a:pt x="2644" y="1"/>
                      <a:pt x="2540" y="22"/>
                      <a:pt x="2445" y="69"/>
                    </a:cubicBezTo>
                    <a:cubicBezTo>
                      <a:pt x="2270" y="153"/>
                      <a:pt x="2143" y="338"/>
                      <a:pt x="2064" y="547"/>
                    </a:cubicBezTo>
                    <a:cubicBezTo>
                      <a:pt x="2057" y="552"/>
                      <a:pt x="2050" y="554"/>
                      <a:pt x="2044" y="558"/>
                    </a:cubicBezTo>
                    <a:cubicBezTo>
                      <a:pt x="1990" y="594"/>
                      <a:pt x="1947" y="641"/>
                      <a:pt x="1909" y="687"/>
                    </a:cubicBezTo>
                    <a:cubicBezTo>
                      <a:pt x="1863" y="744"/>
                      <a:pt x="1833" y="810"/>
                      <a:pt x="1803" y="878"/>
                    </a:cubicBezTo>
                    <a:cubicBezTo>
                      <a:pt x="1778" y="936"/>
                      <a:pt x="1756" y="994"/>
                      <a:pt x="1738" y="1054"/>
                    </a:cubicBezTo>
                    <a:cubicBezTo>
                      <a:pt x="1696" y="1042"/>
                      <a:pt x="1653" y="1036"/>
                      <a:pt x="1611" y="1036"/>
                    </a:cubicBezTo>
                    <a:cubicBezTo>
                      <a:pt x="1135" y="1036"/>
                      <a:pt x="693" y="1775"/>
                      <a:pt x="568" y="2145"/>
                    </a:cubicBezTo>
                    <a:cubicBezTo>
                      <a:pt x="380" y="2705"/>
                      <a:pt x="463" y="2891"/>
                      <a:pt x="802" y="3315"/>
                    </a:cubicBezTo>
                    <a:cubicBezTo>
                      <a:pt x="61" y="3390"/>
                      <a:pt x="1" y="5104"/>
                      <a:pt x="615" y="5353"/>
                    </a:cubicBezTo>
                    <a:cubicBezTo>
                      <a:pt x="728" y="5399"/>
                      <a:pt x="1035" y="5353"/>
                      <a:pt x="1106" y="5410"/>
                    </a:cubicBezTo>
                    <a:cubicBezTo>
                      <a:pt x="1233" y="5513"/>
                      <a:pt x="1153" y="5799"/>
                      <a:pt x="1214" y="5945"/>
                    </a:cubicBezTo>
                    <a:cubicBezTo>
                      <a:pt x="1282" y="6114"/>
                      <a:pt x="1413" y="6273"/>
                      <a:pt x="1545" y="6397"/>
                    </a:cubicBezTo>
                    <a:cubicBezTo>
                      <a:pt x="1768" y="6605"/>
                      <a:pt x="2009" y="6720"/>
                      <a:pt x="2260" y="6720"/>
                    </a:cubicBezTo>
                    <a:cubicBezTo>
                      <a:pt x="2424" y="6720"/>
                      <a:pt x="2592" y="6671"/>
                      <a:pt x="2761" y="6566"/>
                    </a:cubicBezTo>
                    <a:cubicBezTo>
                      <a:pt x="2825" y="6715"/>
                      <a:pt x="2910" y="6772"/>
                      <a:pt x="3001" y="6772"/>
                    </a:cubicBezTo>
                    <a:cubicBezTo>
                      <a:pt x="3123" y="6772"/>
                      <a:pt x="3254" y="6667"/>
                      <a:pt x="3351" y="6541"/>
                    </a:cubicBezTo>
                    <a:cubicBezTo>
                      <a:pt x="3357" y="6764"/>
                      <a:pt x="3363" y="6985"/>
                      <a:pt x="3373" y="7202"/>
                    </a:cubicBezTo>
                    <a:cubicBezTo>
                      <a:pt x="3379" y="7356"/>
                      <a:pt x="3385" y="7508"/>
                      <a:pt x="3392" y="7661"/>
                    </a:cubicBezTo>
                    <a:lnTo>
                      <a:pt x="3393" y="7676"/>
                    </a:lnTo>
                    <a:cubicBezTo>
                      <a:pt x="3403" y="7879"/>
                      <a:pt x="3411" y="8081"/>
                      <a:pt x="3418" y="8283"/>
                    </a:cubicBezTo>
                    <a:cubicBezTo>
                      <a:pt x="3424" y="8443"/>
                      <a:pt x="3425" y="8603"/>
                      <a:pt x="3428" y="8764"/>
                    </a:cubicBezTo>
                    <a:lnTo>
                      <a:pt x="3428" y="8797"/>
                    </a:lnTo>
                    <a:lnTo>
                      <a:pt x="3428" y="8958"/>
                    </a:lnTo>
                    <a:lnTo>
                      <a:pt x="3692" y="8958"/>
                    </a:lnTo>
                    <a:cubicBezTo>
                      <a:pt x="3689" y="8866"/>
                      <a:pt x="3688" y="8775"/>
                      <a:pt x="3686" y="8683"/>
                    </a:cubicBezTo>
                    <a:cubicBezTo>
                      <a:pt x="3683" y="8595"/>
                      <a:pt x="3677" y="8505"/>
                      <a:pt x="3672" y="8417"/>
                    </a:cubicBezTo>
                    <a:lnTo>
                      <a:pt x="3671" y="8389"/>
                    </a:lnTo>
                    <a:lnTo>
                      <a:pt x="3666" y="8291"/>
                    </a:lnTo>
                    <a:cubicBezTo>
                      <a:pt x="3658" y="8148"/>
                      <a:pt x="3650" y="8004"/>
                      <a:pt x="3641" y="7862"/>
                    </a:cubicBezTo>
                    <a:cubicBezTo>
                      <a:pt x="3634" y="7723"/>
                      <a:pt x="3625" y="7584"/>
                      <a:pt x="3619" y="7445"/>
                    </a:cubicBezTo>
                    <a:cubicBezTo>
                      <a:pt x="3619" y="7291"/>
                      <a:pt x="3617" y="7136"/>
                      <a:pt x="3616" y="6980"/>
                    </a:cubicBezTo>
                    <a:lnTo>
                      <a:pt x="3616" y="6902"/>
                    </a:lnTo>
                    <a:lnTo>
                      <a:pt x="3615" y="6794"/>
                    </a:lnTo>
                    <a:cubicBezTo>
                      <a:pt x="3614" y="6679"/>
                      <a:pt x="3611" y="6562"/>
                      <a:pt x="3608" y="6444"/>
                    </a:cubicBezTo>
                    <a:lnTo>
                      <a:pt x="3606" y="6367"/>
                    </a:lnTo>
                    <a:lnTo>
                      <a:pt x="3606" y="6357"/>
                    </a:lnTo>
                    <a:lnTo>
                      <a:pt x="3603" y="6182"/>
                    </a:lnTo>
                    <a:lnTo>
                      <a:pt x="3603" y="6182"/>
                    </a:lnTo>
                    <a:cubicBezTo>
                      <a:pt x="3787" y="6240"/>
                      <a:pt x="4010" y="6304"/>
                      <a:pt x="4206" y="6304"/>
                    </a:cubicBezTo>
                    <a:cubicBezTo>
                      <a:pt x="4468" y="6304"/>
                      <a:pt x="4679" y="6190"/>
                      <a:pt x="4677" y="5796"/>
                    </a:cubicBezTo>
                    <a:lnTo>
                      <a:pt x="4677" y="5796"/>
                    </a:lnTo>
                    <a:cubicBezTo>
                      <a:pt x="4806" y="5921"/>
                      <a:pt x="4940" y="5972"/>
                      <a:pt x="5069" y="5972"/>
                    </a:cubicBezTo>
                    <a:cubicBezTo>
                      <a:pt x="5659" y="5972"/>
                      <a:pt x="6147" y="4907"/>
                      <a:pt x="5503" y="4833"/>
                    </a:cubicBezTo>
                    <a:lnTo>
                      <a:pt x="5503" y="4833"/>
                    </a:lnTo>
                    <a:cubicBezTo>
                      <a:pt x="5526" y="4836"/>
                      <a:pt x="5548" y="4837"/>
                      <a:pt x="5569" y="4837"/>
                    </a:cubicBezTo>
                    <a:cubicBezTo>
                      <a:pt x="6309" y="4837"/>
                      <a:pt x="6366" y="3493"/>
                      <a:pt x="5572" y="3389"/>
                    </a:cubicBezTo>
                    <a:cubicBezTo>
                      <a:pt x="5732" y="3153"/>
                      <a:pt x="5850" y="2808"/>
                      <a:pt x="5781" y="2516"/>
                    </a:cubicBezTo>
                    <a:cubicBezTo>
                      <a:pt x="5663" y="2022"/>
                      <a:pt x="5267" y="2011"/>
                      <a:pt x="4861" y="1896"/>
                    </a:cubicBezTo>
                    <a:cubicBezTo>
                      <a:pt x="5129" y="1443"/>
                      <a:pt x="4959" y="1082"/>
                      <a:pt x="4525" y="773"/>
                    </a:cubicBezTo>
                    <a:cubicBezTo>
                      <a:pt x="4344" y="644"/>
                      <a:pt x="4071" y="487"/>
                      <a:pt x="3824" y="487"/>
                    </a:cubicBezTo>
                    <a:cubicBezTo>
                      <a:pt x="3737" y="487"/>
                      <a:pt x="3654" y="506"/>
                      <a:pt x="3579" y="553"/>
                    </a:cubicBezTo>
                    <a:cubicBezTo>
                      <a:pt x="3544" y="531"/>
                      <a:pt x="3508" y="510"/>
                      <a:pt x="3469" y="492"/>
                    </a:cubicBezTo>
                    <a:lnTo>
                      <a:pt x="3457" y="487"/>
                    </a:lnTo>
                    <a:cubicBezTo>
                      <a:pt x="3371" y="193"/>
                      <a:pt x="3060" y="1"/>
                      <a:pt x="27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0" name="Google Shape;590;p14"/>
              <p:cNvGrpSpPr/>
              <p:nvPr/>
            </p:nvGrpSpPr>
            <p:grpSpPr>
              <a:xfrm>
                <a:off x="5565177" y="4130386"/>
                <a:ext cx="344916" cy="314907"/>
                <a:chOff x="5563802" y="4129561"/>
                <a:chExt cx="344916" cy="314907"/>
              </a:xfrm>
            </p:grpSpPr>
            <p:sp>
              <p:nvSpPr>
                <p:cNvPr id="591" name="Google Shape;591;p14"/>
                <p:cNvSpPr/>
                <p:nvPr/>
              </p:nvSpPr>
              <p:spPr>
                <a:xfrm>
                  <a:off x="5563802" y="4129561"/>
                  <a:ext cx="344916" cy="314907"/>
                </a:xfrm>
                <a:custGeom>
                  <a:avLst/>
                  <a:gdLst/>
                  <a:ahLst/>
                  <a:cxnLst/>
                  <a:rect l="l" t="t" r="r" b="b"/>
                  <a:pathLst>
                    <a:path w="7126" h="6506" extrusionOk="0">
                      <a:moveTo>
                        <a:pt x="5864" y="1"/>
                      </a:moveTo>
                      <a:lnTo>
                        <a:pt x="5850" y="2"/>
                      </a:lnTo>
                      <a:lnTo>
                        <a:pt x="5843" y="2"/>
                      </a:lnTo>
                      <a:cubicBezTo>
                        <a:pt x="5834" y="2"/>
                        <a:pt x="5828" y="4"/>
                        <a:pt x="5822" y="4"/>
                      </a:cubicBezTo>
                      <a:lnTo>
                        <a:pt x="5791" y="7"/>
                      </a:lnTo>
                      <a:lnTo>
                        <a:pt x="5772" y="11"/>
                      </a:lnTo>
                      <a:lnTo>
                        <a:pt x="5766" y="12"/>
                      </a:lnTo>
                      <a:cubicBezTo>
                        <a:pt x="5751" y="16"/>
                        <a:pt x="5736" y="22"/>
                        <a:pt x="5724" y="28"/>
                      </a:cubicBezTo>
                      <a:lnTo>
                        <a:pt x="5697" y="38"/>
                      </a:lnTo>
                      <a:cubicBezTo>
                        <a:pt x="5692" y="41"/>
                        <a:pt x="5688" y="42"/>
                        <a:pt x="5683" y="45"/>
                      </a:cubicBezTo>
                      <a:lnTo>
                        <a:pt x="5677" y="47"/>
                      </a:lnTo>
                      <a:cubicBezTo>
                        <a:pt x="5666" y="52"/>
                        <a:pt x="5654" y="57"/>
                        <a:pt x="5644" y="63"/>
                      </a:cubicBezTo>
                      <a:lnTo>
                        <a:pt x="5630" y="69"/>
                      </a:lnTo>
                      <a:lnTo>
                        <a:pt x="5615" y="77"/>
                      </a:lnTo>
                      <a:lnTo>
                        <a:pt x="5605" y="82"/>
                      </a:lnTo>
                      <a:lnTo>
                        <a:pt x="5594" y="87"/>
                      </a:lnTo>
                      <a:lnTo>
                        <a:pt x="5580" y="94"/>
                      </a:lnTo>
                      <a:lnTo>
                        <a:pt x="5566" y="103"/>
                      </a:lnTo>
                      <a:cubicBezTo>
                        <a:pt x="5559" y="107"/>
                        <a:pt x="5556" y="108"/>
                        <a:pt x="5553" y="109"/>
                      </a:cubicBezTo>
                      <a:cubicBezTo>
                        <a:pt x="5536" y="118"/>
                        <a:pt x="5520" y="128"/>
                        <a:pt x="5504" y="138"/>
                      </a:cubicBezTo>
                      <a:lnTo>
                        <a:pt x="5500" y="140"/>
                      </a:lnTo>
                      <a:cubicBezTo>
                        <a:pt x="5497" y="143"/>
                        <a:pt x="5493" y="144"/>
                        <a:pt x="5492" y="144"/>
                      </a:cubicBezTo>
                      <a:cubicBezTo>
                        <a:pt x="5486" y="149"/>
                        <a:pt x="5478" y="153"/>
                        <a:pt x="5472" y="158"/>
                      </a:cubicBezTo>
                      <a:lnTo>
                        <a:pt x="5427" y="187"/>
                      </a:lnTo>
                      <a:cubicBezTo>
                        <a:pt x="5415" y="195"/>
                        <a:pt x="5405" y="203"/>
                        <a:pt x="5394" y="211"/>
                      </a:cubicBezTo>
                      <a:lnTo>
                        <a:pt x="5383" y="218"/>
                      </a:lnTo>
                      <a:cubicBezTo>
                        <a:pt x="5363" y="232"/>
                        <a:pt x="5343" y="249"/>
                        <a:pt x="5324" y="264"/>
                      </a:cubicBezTo>
                      <a:cubicBezTo>
                        <a:pt x="5309" y="277"/>
                        <a:pt x="5296" y="289"/>
                        <a:pt x="5281" y="302"/>
                      </a:cubicBezTo>
                      <a:cubicBezTo>
                        <a:pt x="5268" y="315"/>
                        <a:pt x="5255" y="329"/>
                        <a:pt x="5237" y="347"/>
                      </a:cubicBezTo>
                      <a:cubicBezTo>
                        <a:pt x="5224" y="362"/>
                        <a:pt x="5210" y="380"/>
                        <a:pt x="5198" y="396"/>
                      </a:cubicBezTo>
                      <a:cubicBezTo>
                        <a:pt x="5191" y="405"/>
                        <a:pt x="5183" y="414"/>
                        <a:pt x="5177" y="423"/>
                      </a:cubicBezTo>
                      <a:lnTo>
                        <a:pt x="5174" y="427"/>
                      </a:lnTo>
                      <a:cubicBezTo>
                        <a:pt x="5168" y="436"/>
                        <a:pt x="5162" y="444"/>
                        <a:pt x="5157" y="453"/>
                      </a:cubicBezTo>
                      <a:lnTo>
                        <a:pt x="5146" y="468"/>
                      </a:lnTo>
                      <a:lnTo>
                        <a:pt x="5129" y="494"/>
                      </a:lnTo>
                      <a:lnTo>
                        <a:pt x="5113" y="519"/>
                      </a:lnTo>
                      <a:lnTo>
                        <a:pt x="5107" y="529"/>
                      </a:lnTo>
                      <a:lnTo>
                        <a:pt x="5076" y="583"/>
                      </a:lnTo>
                      <a:cubicBezTo>
                        <a:pt x="5070" y="594"/>
                        <a:pt x="5064" y="604"/>
                        <a:pt x="5059" y="617"/>
                      </a:cubicBezTo>
                      <a:lnTo>
                        <a:pt x="5038" y="654"/>
                      </a:lnTo>
                      <a:lnTo>
                        <a:pt x="5030" y="668"/>
                      </a:lnTo>
                      <a:cubicBezTo>
                        <a:pt x="5025" y="676"/>
                        <a:pt x="5020" y="686"/>
                        <a:pt x="5016" y="695"/>
                      </a:cubicBezTo>
                      <a:lnTo>
                        <a:pt x="5010" y="704"/>
                      </a:lnTo>
                      <a:lnTo>
                        <a:pt x="4993" y="738"/>
                      </a:lnTo>
                      <a:lnTo>
                        <a:pt x="4984" y="757"/>
                      </a:lnTo>
                      <a:lnTo>
                        <a:pt x="4976" y="773"/>
                      </a:lnTo>
                      <a:lnTo>
                        <a:pt x="4973" y="779"/>
                      </a:lnTo>
                      <a:lnTo>
                        <a:pt x="4969" y="789"/>
                      </a:lnTo>
                      <a:cubicBezTo>
                        <a:pt x="4959" y="812"/>
                        <a:pt x="4949" y="834"/>
                        <a:pt x="4940" y="857"/>
                      </a:cubicBezTo>
                      <a:cubicBezTo>
                        <a:pt x="4930" y="882"/>
                        <a:pt x="4921" y="910"/>
                        <a:pt x="4913" y="936"/>
                      </a:cubicBezTo>
                      <a:cubicBezTo>
                        <a:pt x="4911" y="946"/>
                        <a:pt x="4906" y="956"/>
                        <a:pt x="4904" y="967"/>
                      </a:cubicBezTo>
                      <a:lnTo>
                        <a:pt x="4900" y="982"/>
                      </a:lnTo>
                      <a:lnTo>
                        <a:pt x="4896" y="998"/>
                      </a:lnTo>
                      <a:cubicBezTo>
                        <a:pt x="4894" y="1008"/>
                        <a:pt x="4891" y="1016"/>
                        <a:pt x="4890" y="1026"/>
                      </a:cubicBezTo>
                      <a:lnTo>
                        <a:pt x="4884" y="1054"/>
                      </a:lnTo>
                      <a:lnTo>
                        <a:pt x="4877" y="1086"/>
                      </a:lnTo>
                      <a:cubicBezTo>
                        <a:pt x="4871" y="1108"/>
                        <a:pt x="4868" y="1129"/>
                        <a:pt x="4863" y="1150"/>
                      </a:cubicBezTo>
                      <a:lnTo>
                        <a:pt x="4858" y="1175"/>
                      </a:lnTo>
                      <a:cubicBezTo>
                        <a:pt x="4856" y="1179"/>
                        <a:pt x="4856" y="1181"/>
                        <a:pt x="4856" y="1185"/>
                      </a:cubicBezTo>
                      <a:cubicBezTo>
                        <a:pt x="4854" y="1199"/>
                        <a:pt x="4853" y="1210"/>
                        <a:pt x="4850" y="1220"/>
                      </a:cubicBezTo>
                      <a:cubicBezTo>
                        <a:pt x="4848" y="1237"/>
                        <a:pt x="4844" y="1253"/>
                        <a:pt x="4841" y="1271"/>
                      </a:cubicBezTo>
                      <a:lnTo>
                        <a:pt x="4838" y="1289"/>
                      </a:lnTo>
                      <a:lnTo>
                        <a:pt x="4837" y="1299"/>
                      </a:lnTo>
                      <a:lnTo>
                        <a:pt x="4829" y="1348"/>
                      </a:lnTo>
                      <a:cubicBezTo>
                        <a:pt x="4825" y="1370"/>
                        <a:pt x="4822" y="1395"/>
                        <a:pt x="4818" y="1418"/>
                      </a:cubicBezTo>
                      <a:cubicBezTo>
                        <a:pt x="4815" y="1435"/>
                        <a:pt x="4813" y="1451"/>
                        <a:pt x="4812" y="1467"/>
                      </a:cubicBezTo>
                      <a:lnTo>
                        <a:pt x="4809" y="1485"/>
                      </a:lnTo>
                      <a:cubicBezTo>
                        <a:pt x="4808" y="1495"/>
                        <a:pt x="4807" y="1504"/>
                        <a:pt x="4804" y="1514"/>
                      </a:cubicBezTo>
                      <a:lnTo>
                        <a:pt x="4802" y="1533"/>
                      </a:lnTo>
                      <a:cubicBezTo>
                        <a:pt x="4801" y="1540"/>
                        <a:pt x="4801" y="1549"/>
                        <a:pt x="4799" y="1555"/>
                      </a:cubicBezTo>
                      <a:cubicBezTo>
                        <a:pt x="4798" y="1562"/>
                        <a:pt x="4796" y="1570"/>
                        <a:pt x="4793" y="1576"/>
                      </a:cubicBezTo>
                      <a:lnTo>
                        <a:pt x="4788" y="1588"/>
                      </a:lnTo>
                      <a:cubicBezTo>
                        <a:pt x="4787" y="1591"/>
                        <a:pt x="4786" y="1595"/>
                        <a:pt x="4783" y="1597"/>
                      </a:cubicBezTo>
                      <a:lnTo>
                        <a:pt x="4778" y="1597"/>
                      </a:lnTo>
                      <a:cubicBezTo>
                        <a:pt x="4767" y="1595"/>
                        <a:pt x="4763" y="1592"/>
                        <a:pt x="4761" y="1591"/>
                      </a:cubicBezTo>
                      <a:cubicBezTo>
                        <a:pt x="4758" y="1590"/>
                        <a:pt x="4756" y="1588"/>
                        <a:pt x="4753" y="1586"/>
                      </a:cubicBezTo>
                      <a:lnTo>
                        <a:pt x="4737" y="1575"/>
                      </a:lnTo>
                      <a:lnTo>
                        <a:pt x="4731" y="1571"/>
                      </a:lnTo>
                      <a:cubicBezTo>
                        <a:pt x="4719" y="1564"/>
                        <a:pt x="4706" y="1556"/>
                        <a:pt x="4691" y="1549"/>
                      </a:cubicBezTo>
                      <a:cubicBezTo>
                        <a:pt x="4684" y="1543"/>
                        <a:pt x="4676" y="1539"/>
                        <a:pt x="4668" y="1535"/>
                      </a:cubicBezTo>
                      <a:lnTo>
                        <a:pt x="4657" y="1530"/>
                      </a:lnTo>
                      <a:cubicBezTo>
                        <a:pt x="4650" y="1526"/>
                        <a:pt x="4645" y="1524"/>
                        <a:pt x="4639" y="1521"/>
                      </a:cubicBezTo>
                      <a:cubicBezTo>
                        <a:pt x="4633" y="1518"/>
                        <a:pt x="4626" y="1515"/>
                        <a:pt x="4619" y="1513"/>
                      </a:cubicBezTo>
                      <a:cubicBezTo>
                        <a:pt x="4593" y="1500"/>
                        <a:pt x="4566" y="1488"/>
                        <a:pt x="4537" y="1478"/>
                      </a:cubicBezTo>
                      <a:lnTo>
                        <a:pt x="4532" y="1477"/>
                      </a:lnTo>
                      <a:cubicBezTo>
                        <a:pt x="4526" y="1473"/>
                        <a:pt x="4521" y="1472"/>
                        <a:pt x="4515" y="1471"/>
                      </a:cubicBezTo>
                      <a:lnTo>
                        <a:pt x="4501" y="1467"/>
                      </a:lnTo>
                      <a:lnTo>
                        <a:pt x="4492" y="1464"/>
                      </a:lnTo>
                      <a:cubicBezTo>
                        <a:pt x="4488" y="1463"/>
                        <a:pt x="4483" y="1462"/>
                        <a:pt x="4479" y="1462"/>
                      </a:cubicBezTo>
                      <a:lnTo>
                        <a:pt x="4470" y="1459"/>
                      </a:lnTo>
                      <a:cubicBezTo>
                        <a:pt x="4465" y="1458"/>
                        <a:pt x="4459" y="1457"/>
                        <a:pt x="4454" y="1457"/>
                      </a:cubicBezTo>
                      <a:lnTo>
                        <a:pt x="4446" y="1456"/>
                      </a:lnTo>
                      <a:cubicBezTo>
                        <a:pt x="4436" y="1453"/>
                        <a:pt x="4423" y="1452"/>
                        <a:pt x="4413" y="1451"/>
                      </a:cubicBezTo>
                      <a:lnTo>
                        <a:pt x="4405" y="1449"/>
                      </a:lnTo>
                      <a:cubicBezTo>
                        <a:pt x="4402" y="1449"/>
                        <a:pt x="4400" y="1449"/>
                        <a:pt x="4397" y="1448"/>
                      </a:cubicBezTo>
                      <a:lnTo>
                        <a:pt x="4389" y="1448"/>
                      </a:lnTo>
                      <a:lnTo>
                        <a:pt x="4380" y="1447"/>
                      </a:lnTo>
                      <a:cubicBezTo>
                        <a:pt x="4374" y="1447"/>
                        <a:pt x="4367" y="1446"/>
                        <a:pt x="4361" y="1446"/>
                      </a:cubicBezTo>
                      <a:lnTo>
                        <a:pt x="4343" y="1444"/>
                      </a:lnTo>
                      <a:cubicBezTo>
                        <a:pt x="4334" y="1444"/>
                        <a:pt x="4325" y="1443"/>
                        <a:pt x="4315" y="1443"/>
                      </a:cubicBezTo>
                      <a:lnTo>
                        <a:pt x="4286" y="1443"/>
                      </a:lnTo>
                      <a:cubicBezTo>
                        <a:pt x="4278" y="1443"/>
                        <a:pt x="4271" y="1443"/>
                        <a:pt x="4262" y="1442"/>
                      </a:cubicBezTo>
                      <a:lnTo>
                        <a:pt x="4209" y="1442"/>
                      </a:lnTo>
                      <a:cubicBezTo>
                        <a:pt x="4194" y="1442"/>
                        <a:pt x="4178" y="1443"/>
                        <a:pt x="4163" y="1444"/>
                      </a:cubicBezTo>
                      <a:cubicBezTo>
                        <a:pt x="4155" y="1444"/>
                        <a:pt x="4148" y="1446"/>
                        <a:pt x="4140" y="1446"/>
                      </a:cubicBezTo>
                      <a:cubicBezTo>
                        <a:pt x="4134" y="1446"/>
                        <a:pt x="4129" y="1447"/>
                        <a:pt x="4125" y="1447"/>
                      </a:cubicBezTo>
                      <a:lnTo>
                        <a:pt x="4104" y="1449"/>
                      </a:lnTo>
                      <a:lnTo>
                        <a:pt x="4089" y="1451"/>
                      </a:lnTo>
                      <a:cubicBezTo>
                        <a:pt x="4087" y="1451"/>
                        <a:pt x="4083" y="1452"/>
                        <a:pt x="4081" y="1452"/>
                      </a:cubicBezTo>
                      <a:lnTo>
                        <a:pt x="4075" y="1453"/>
                      </a:lnTo>
                      <a:lnTo>
                        <a:pt x="4070" y="1454"/>
                      </a:lnTo>
                      <a:lnTo>
                        <a:pt x="4061" y="1456"/>
                      </a:lnTo>
                      <a:cubicBezTo>
                        <a:pt x="4048" y="1458"/>
                        <a:pt x="4036" y="1459"/>
                        <a:pt x="4026" y="1462"/>
                      </a:cubicBezTo>
                      <a:lnTo>
                        <a:pt x="4010" y="1466"/>
                      </a:lnTo>
                      <a:lnTo>
                        <a:pt x="3995" y="1468"/>
                      </a:lnTo>
                      <a:lnTo>
                        <a:pt x="3990" y="1469"/>
                      </a:lnTo>
                      <a:cubicBezTo>
                        <a:pt x="3985" y="1471"/>
                        <a:pt x="3981" y="1471"/>
                        <a:pt x="3978" y="1472"/>
                      </a:cubicBezTo>
                      <a:lnTo>
                        <a:pt x="3955" y="1479"/>
                      </a:lnTo>
                      <a:lnTo>
                        <a:pt x="3924" y="1487"/>
                      </a:lnTo>
                      <a:cubicBezTo>
                        <a:pt x="3912" y="1490"/>
                        <a:pt x="3900" y="1494"/>
                        <a:pt x="3887" y="1498"/>
                      </a:cubicBezTo>
                      <a:lnTo>
                        <a:pt x="3854" y="1508"/>
                      </a:lnTo>
                      <a:cubicBezTo>
                        <a:pt x="3847" y="1509"/>
                        <a:pt x="3845" y="1511"/>
                        <a:pt x="3842" y="1513"/>
                      </a:cubicBezTo>
                      <a:lnTo>
                        <a:pt x="3789" y="1531"/>
                      </a:lnTo>
                      <a:lnTo>
                        <a:pt x="3774" y="1538"/>
                      </a:lnTo>
                      <a:lnTo>
                        <a:pt x="3763" y="1541"/>
                      </a:lnTo>
                      <a:cubicBezTo>
                        <a:pt x="3757" y="1544"/>
                        <a:pt x="3751" y="1547"/>
                        <a:pt x="3746" y="1550"/>
                      </a:cubicBezTo>
                      <a:lnTo>
                        <a:pt x="3737" y="1554"/>
                      </a:lnTo>
                      <a:cubicBezTo>
                        <a:pt x="3699" y="1569"/>
                        <a:pt x="3657" y="1588"/>
                        <a:pt x="3613" y="1612"/>
                      </a:cubicBezTo>
                      <a:cubicBezTo>
                        <a:pt x="3577" y="1632"/>
                        <a:pt x="3541" y="1655"/>
                        <a:pt x="3502" y="1682"/>
                      </a:cubicBezTo>
                      <a:cubicBezTo>
                        <a:pt x="3467" y="1706"/>
                        <a:pt x="3431" y="1735"/>
                        <a:pt x="3398" y="1766"/>
                      </a:cubicBezTo>
                      <a:cubicBezTo>
                        <a:pt x="3382" y="1780"/>
                        <a:pt x="3366" y="1796"/>
                        <a:pt x="3350" y="1811"/>
                      </a:cubicBezTo>
                      <a:cubicBezTo>
                        <a:pt x="3333" y="1827"/>
                        <a:pt x="3317" y="1843"/>
                        <a:pt x="3302" y="1860"/>
                      </a:cubicBezTo>
                      <a:cubicBezTo>
                        <a:pt x="3285" y="1878"/>
                        <a:pt x="3269" y="1897"/>
                        <a:pt x="3253" y="1915"/>
                      </a:cubicBezTo>
                      <a:lnTo>
                        <a:pt x="3202" y="1973"/>
                      </a:lnTo>
                      <a:lnTo>
                        <a:pt x="3178" y="2000"/>
                      </a:lnTo>
                      <a:lnTo>
                        <a:pt x="3175" y="2005"/>
                      </a:lnTo>
                      <a:lnTo>
                        <a:pt x="3156" y="2029"/>
                      </a:lnTo>
                      <a:lnTo>
                        <a:pt x="3115" y="2081"/>
                      </a:lnTo>
                      <a:lnTo>
                        <a:pt x="3103" y="2096"/>
                      </a:lnTo>
                      <a:lnTo>
                        <a:pt x="3095" y="2106"/>
                      </a:lnTo>
                      <a:cubicBezTo>
                        <a:pt x="3078" y="2128"/>
                        <a:pt x="3063" y="2149"/>
                        <a:pt x="3050" y="2172"/>
                      </a:cubicBezTo>
                      <a:cubicBezTo>
                        <a:pt x="3042" y="2183"/>
                        <a:pt x="3037" y="2194"/>
                        <a:pt x="3031" y="2206"/>
                      </a:cubicBezTo>
                      <a:lnTo>
                        <a:pt x="3024" y="2218"/>
                      </a:lnTo>
                      <a:lnTo>
                        <a:pt x="3022" y="2223"/>
                      </a:lnTo>
                      <a:lnTo>
                        <a:pt x="3019" y="2230"/>
                      </a:lnTo>
                      <a:lnTo>
                        <a:pt x="3017" y="2237"/>
                      </a:lnTo>
                      <a:cubicBezTo>
                        <a:pt x="3014" y="2242"/>
                        <a:pt x="3012" y="2247"/>
                        <a:pt x="3011" y="2252"/>
                      </a:cubicBezTo>
                      <a:lnTo>
                        <a:pt x="3002" y="2272"/>
                      </a:lnTo>
                      <a:lnTo>
                        <a:pt x="3001" y="2276"/>
                      </a:lnTo>
                      <a:lnTo>
                        <a:pt x="2998" y="2281"/>
                      </a:lnTo>
                      <a:lnTo>
                        <a:pt x="2995" y="2291"/>
                      </a:lnTo>
                      <a:lnTo>
                        <a:pt x="2992" y="2298"/>
                      </a:lnTo>
                      <a:cubicBezTo>
                        <a:pt x="2988" y="2311"/>
                        <a:pt x="2985" y="2321"/>
                        <a:pt x="2982" y="2332"/>
                      </a:cubicBezTo>
                      <a:cubicBezTo>
                        <a:pt x="2980" y="2344"/>
                        <a:pt x="2976" y="2354"/>
                        <a:pt x="2971" y="2364"/>
                      </a:cubicBezTo>
                      <a:cubicBezTo>
                        <a:pt x="2969" y="2370"/>
                        <a:pt x="2967" y="2379"/>
                        <a:pt x="2966" y="2385"/>
                      </a:cubicBezTo>
                      <a:lnTo>
                        <a:pt x="2965" y="2391"/>
                      </a:lnTo>
                      <a:lnTo>
                        <a:pt x="2962" y="2399"/>
                      </a:lnTo>
                      <a:cubicBezTo>
                        <a:pt x="2961" y="2404"/>
                        <a:pt x="2960" y="2410"/>
                        <a:pt x="2959" y="2414"/>
                      </a:cubicBezTo>
                      <a:lnTo>
                        <a:pt x="2951" y="2448"/>
                      </a:lnTo>
                      <a:lnTo>
                        <a:pt x="2950" y="2456"/>
                      </a:lnTo>
                      <a:lnTo>
                        <a:pt x="2949" y="2463"/>
                      </a:lnTo>
                      <a:cubicBezTo>
                        <a:pt x="2926" y="2445"/>
                        <a:pt x="2904" y="2426"/>
                        <a:pt x="2883" y="2406"/>
                      </a:cubicBezTo>
                      <a:cubicBezTo>
                        <a:pt x="2858" y="2388"/>
                        <a:pt x="2833" y="2368"/>
                        <a:pt x="2808" y="2350"/>
                      </a:cubicBezTo>
                      <a:cubicBezTo>
                        <a:pt x="2780" y="2331"/>
                        <a:pt x="2751" y="2313"/>
                        <a:pt x="2729" y="2300"/>
                      </a:cubicBezTo>
                      <a:cubicBezTo>
                        <a:pt x="2677" y="2267"/>
                        <a:pt x="2619" y="2240"/>
                        <a:pt x="2559" y="2214"/>
                      </a:cubicBezTo>
                      <a:cubicBezTo>
                        <a:pt x="2504" y="2190"/>
                        <a:pt x="2446" y="2170"/>
                        <a:pt x="2379" y="2152"/>
                      </a:cubicBezTo>
                      <a:cubicBezTo>
                        <a:pt x="2348" y="2144"/>
                        <a:pt x="2317" y="2137"/>
                        <a:pt x="2287" y="2130"/>
                      </a:cubicBezTo>
                      <a:cubicBezTo>
                        <a:pt x="2248" y="2121"/>
                        <a:pt x="2215" y="2116"/>
                        <a:pt x="2185" y="2111"/>
                      </a:cubicBezTo>
                      <a:cubicBezTo>
                        <a:pt x="2153" y="2106"/>
                        <a:pt x="2122" y="2105"/>
                        <a:pt x="2095" y="2103"/>
                      </a:cubicBezTo>
                      <a:cubicBezTo>
                        <a:pt x="2082" y="2103"/>
                        <a:pt x="2069" y="2102"/>
                        <a:pt x="2056" y="2102"/>
                      </a:cubicBezTo>
                      <a:cubicBezTo>
                        <a:pt x="2034" y="2102"/>
                        <a:pt x="2013" y="2103"/>
                        <a:pt x="1991" y="2103"/>
                      </a:cubicBezTo>
                      <a:cubicBezTo>
                        <a:pt x="1924" y="2107"/>
                        <a:pt x="1857" y="2118"/>
                        <a:pt x="1793" y="2130"/>
                      </a:cubicBezTo>
                      <a:cubicBezTo>
                        <a:pt x="1739" y="2141"/>
                        <a:pt x="1680" y="2156"/>
                        <a:pt x="1606" y="2178"/>
                      </a:cubicBezTo>
                      <a:cubicBezTo>
                        <a:pt x="1601" y="2179"/>
                        <a:pt x="1596" y="2182"/>
                        <a:pt x="1590" y="2183"/>
                      </a:cubicBezTo>
                      <a:lnTo>
                        <a:pt x="1550" y="2197"/>
                      </a:lnTo>
                      <a:lnTo>
                        <a:pt x="1505" y="2213"/>
                      </a:lnTo>
                      <a:lnTo>
                        <a:pt x="1461" y="2228"/>
                      </a:lnTo>
                      <a:lnTo>
                        <a:pt x="1438" y="2236"/>
                      </a:lnTo>
                      <a:cubicBezTo>
                        <a:pt x="1433" y="2237"/>
                        <a:pt x="1430" y="2240"/>
                        <a:pt x="1425" y="2241"/>
                      </a:cubicBezTo>
                      <a:lnTo>
                        <a:pt x="1415" y="2245"/>
                      </a:lnTo>
                      <a:cubicBezTo>
                        <a:pt x="1399" y="2251"/>
                        <a:pt x="1380" y="2259"/>
                        <a:pt x="1364" y="2265"/>
                      </a:cubicBezTo>
                      <a:cubicBezTo>
                        <a:pt x="1307" y="2288"/>
                        <a:pt x="1249" y="2316"/>
                        <a:pt x="1190" y="2347"/>
                      </a:cubicBezTo>
                      <a:cubicBezTo>
                        <a:pt x="1134" y="2375"/>
                        <a:pt x="1078" y="2409"/>
                        <a:pt x="1021" y="2446"/>
                      </a:cubicBezTo>
                      <a:cubicBezTo>
                        <a:pt x="995" y="2462"/>
                        <a:pt x="969" y="2481"/>
                        <a:pt x="944" y="2499"/>
                      </a:cubicBezTo>
                      <a:cubicBezTo>
                        <a:pt x="917" y="2520"/>
                        <a:pt x="890" y="2540"/>
                        <a:pt x="864" y="2563"/>
                      </a:cubicBezTo>
                      <a:lnTo>
                        <a:pt x="828" y="2592"/>
                      </a:lnTo>
                      <a:lnTo>
                        <a:pt x="824" y="2595"/>
                      </a:lnTo>
                      <a:cubicBezTo>
                        <a:pt x="819" y="2599"/>
                        <a:pt x="814" y="2604"/>
                        <a:pt x="809" y="2607"/>
                      </a:cubicBezTo>
                      <a:lnTo>
                        <a:pt x="787" y="2627"/>
                      </a:lnTo>
                      <a:lnTo>
                        <a:pt x="751" y="2659"/>
                      </a:lnTo>
                      <a:lnTo>
                        <a:pt x="715" y="2692"/>
                      </a:lnTo>
                      <a:lnTo>
                        <a:pt x="709" y="2697"/>
                      </a:lnTo>
                      <a:cubicBezTo>
                        <a:pt x="700" y="2704"/>
                        <a:pt x="691" y="2710"/>
                        <a:pt x="683" y="2720"/>
                      </a:cubicBezTo>
                      <a:lnTo>
                        <a:pt x="653" y="2749"/>
                      </a:lnTo>
                      <a:lnTo>
                        <a:pt x="624" y="2779"/>
                      </a:lnTo>
                      <a:lnTo>
                        <a:pt x="598" y="2806"/>
                      </a:lnTo>
                      <a:lnTo>
                        <a:pt x="571" y="2833"/>
                      </a:lnTo>
                      <a:lnTo>
                        <a:pt x="563" y="2841"/>
                      </a:lnTo>
                      <a:lnTo>
                        <a:pt x="547" y="2858"/>
                      </a:lnTo>
                      <a:lnTo>
                        <a:pt x="532" y="2874"/>
                      </a:lnTo>
                      <a:cubicBezTo>
                        <a:pt x="510" y="2899"/>
                        <a:pt x="488" y="2924"/>
                        <a:pt x="467" y="2950"/>
                      </a:cubicBezTo>
                      <a:cubicBezTo>
                        <a:pt x="429" y="2997"/>
                        <a:pt x="392" y="3045"/>
                        <a:pt x="356" y="3102"/>
                      </a:cubicBezTo>
                      <a:cubicBezTo>
                        <a:pt x="325" y="3150"/>
                        <a:pt x="295" y="3201"/>
                        <a:pt x="261" y="3272"/>
                      </a:cubicBezTo>
                      <a:cubicBezTo>
                        <a:pt x="246" y="3300"/>
                        <a:pt x="233" y="3328"/>
                        <a:pt x="221" y="3357"/>
                      </a:cubicBezTo>
                      <a:cubicBezTo>
                        <a:pt x="206" y="3388"/>
                        <a:pt x="194" y="3419"/>
                        <a:pt x="182" y="3450"/>
                      </a:cubicBezTo>
                      <a:cubicBezTo>
                        <a:pt x="175" y="3467"/>
                        <a:pt x="169" y="3485"/>
                        <a:pt x="163" y="3502"/>
                      </a:cubicBezTo>
                      <a:lnTo>
                        <a:pt x="158" y="3517"/>
                      </a:lnTo>
                      <a:lnTo>
                        <a:pt x="142" y="3559"/>
                      </a:lnTo>
                      <a:lnTo>
                        <a:pt x="127" y="3601"/>
                      </a:lnTo>
                      <a:cubicBezTo>
                        <a:pt x="124" y="3609"/>
                        <a:pt x="123" y="3611"/>
                        <a:pt x="122" y="3615"/>
                      </a:cubicBezTo>
                      <a:lnTo>
                        <a:pt x="119" y="3626"/>
                      </a:lnTo>
                      <a:lnTo>
                        <a:pt x="117" y="3636"/>
                      </a:lnTo>
                      <a:lnTo>
                        <a:pt x="94" y="3709"/>
                      </a:lnTo>
                      <a:lnTo>
                        <a:pt x="89" y="3727"/>
                      </a:lnTo>
                      <a:cubicBezTo>
                        <a:pt x="86" y="3738"/>
                        <a:pt x="83" y="3749"/>
                        <a:pt x="79" y="3761"/>
                      </a:cubicBezTo>
                      <a:cubicBezTo>
                        <a:pt x="75" y="3775"/>
                        <a:pt x="71" y="3789"/>
                        <a:pt x="68" y="3802"/>
                      </a:cubicBezTo>
                      <a:cubicBezTo>
                        <a:pt x="61" y="3833"/>
                        <a:pt x="53" y="3866"/>
                        <a:pt x="47" y="3897"/>
                      </a:cubicBezTo>
                      <a:cubicBezTo>
                        <a:pt x="40" y="3930"/>
                        <a:pt x="34" y="3965"/>
                        <a:pt x="29" y="4000"/>
                      </a:cubicBezTo>
                      <a:cubicBezTo>
                        <a:pt x="24" y="4032"/>
                        <a:pt x="21" y="4062"/>
                        <a:pt x="17" y="4094"/>
                      </a:cubicBezTo>
                      <a:cubicBezTo>
                        <a:pt x="16" y="4108"/>
                        <a:pt x="15" y="4120"/>
                        <a:pt x="14" y="4131"/>
                      </a:cubicBezTo>
                      <a:lnTo>
                        <a:pt x="11" y="4177"/>
                      </a:lnTo>
                      <a:lnTo>
                        <a:pt x="6" y="4224"/>
                      </a:lnTo>
                      <a:lnTo>
                        <a:pt x="5" y="4233"/>
                      </a:lnTo>
                      <a:cubicBezTo>
                        <a:pt x="4" y="4247"/>
                        <a:pt x="4" y="4259"/>
                        <a:pt x="3" y="4273"/>
                      </a:cubicBezTo>
                      <a:lnTo>
                        <a:pt x="1" y="4315"/>
                      </a:lnTo>
                      <a:lnTo>
                        <a:pt x="0" y="4357"/>
                      </a:lnTo>
                      <a:lnTo>
                        <a:pt x="0" y="4376"/>
                      </a:lnTo>
                      <a:lnTo>
                        <a:pt x="0" y="4422"/>
                      </a:lnTo>
                      <a:cubicBezTo>
                        <a:pt x="1" y="4437"/>
                        <a:pt x="3" y="4453"/>
                        <a:pt x="5" y="4469"/>
                      </a:cubicBezTo>
                      <a:cubicBezTo>
                        <a:pt x="9" y="4486"/>
                        <a:pt x="12" y="4502"/>
                        <a:pt x="16" y="4520"/>
                      </a:cubicBezTo>
                      <a:cubicBezTo>
                        <a:pt x="22" y="4549"/>
                        <a:pt x="30" y="4578"/>
                        <a:pt x="40" y="4610"/>
                      </a:cubicBezTo>
                      <a:cubicBezTo>
                        <a:pt x="46" y="4626"/>
                        <a:pt x="50" y="4640"/>
                        <a:pt x="55" y="4656"/>
                      </a:cubicBezTo>
                      <a:lnTo>
                        <a:pt x="57" y="4662"/>
                      </a:lnTo>
                      <a:lnTo>
                        <a:pt x="61" y="4674"/>
                      </a:lnTo>
                      <a:cubicBezTo>
                        <a:pt x="70" y="4698"/>
                        <a:pt x="78" y="4723"/>
                        <a:pt x="86" y="4747"/>
                      </a:cubicBezTo>
                      <a:lnTo>
                        <a:pt x="102" y="4795"/>
                      </a:lnTo>
                      <a:lnTo>
                        <a:pt x="113" y="4826"/>
                      </a:lnTo>
                      <a:lnTo>
                        <a:pt x="124" y="4856"/>
                      </a:lnTo>
                      <a:lnTo>
                        <a:pt x="127" y="4862"/>
                      </a:lnTo>
                      <a:lnTo>
                        <a:pt x="148" y="4914"/>
                      </a:lnTo>
                      <a:lnTo>
                        <a:pt x="161" y="4952"/>
                      </a:lnTo>
                      <a:lnTo>
                        <a:pt x="168" y="4969"/>
                      </a:lnTo>
                      <a:lnTo>
                        <a:pt x="174" y="4985"/>
                      </a:lnTo>
                      <a:cubicBezTo>
                        <a:pt x="175" y="4989"/>
                        <a:pt x="176" y="4993"/>
                        <a:pt x="178" y="4995"/>
                      </a:cubicBezTo>
                      <a:lnTo>
                        <a:pt x="200" y="5047"/>
                      </a:lnTo>
                      <a:lnTo>
                        <a:pt x="231" y="5120"/>
                      </a:lnTo>
                      <a:lnTo>
                        <a:pt x="237" y="5136"/>
                      </a:lnTo>
                      <a:cubicBezTo>
                        <a:pt x="240" y="5143"/>
                        <a:pt x="242" y="5149"/>
                        <a:pt x="246" y="5155"/>
                      </a:cubicBezTo>
                      <a:cubicBezTo>
                        <a:pt x="253" y="5170"/>
                        <a:pt x="259" y="5181"/>
                        <a:pt x="264" y="5192"/>
                      </a:cubicBezTo>
                      <a:cubicBezTo>
                        <a:pt x="289" y="5241"/>
                        <a:pt x="313" y="5287"/>
                        <a:pt x="340" y="5329"/>
                      </a:cubicBezTo>
                      <a:cubicBezTo>
                        <a:pt x="365" y="5369"/>
                        <a:pt x="393" y="5408"/>
                        <a:pt x="429" y="5452"/>
                      </a:cubicBezTo>
                      <a:cubicBezTo>
                        <a:pt x="458" y="5486"/>
                        <a:pt x="491" y="5522"/>
                        <a:pt x="535" y="5565"/>
                      </a:cubicBezTo>
                      <a:cubicBezTo>
                        <a:pt x="573" y="5603"/>
                        <a:pt x="614" y="5639"/>
                        <a:pt x="655" y="5673"/>
                      </a:cubicBezTo>
                      <a:cubicBezTo>
                        <a:pt x="675" y="5690"/>
                        <a:pt x="695" y="5705"/>
                        <a:pt x="717" y="5720"/>
                      </a:cubicBezTo>
                      <a:cubicBezTo>
                        <a:pt x="726" y="5727"/>
                        <a:pt x="735" y="5733"/>
                        <a:pt x="743" y="5740"/>
                      </a:cubicBezTo>
                      <a:lnTo>
                        <a:pt x="748" y="5743"/>
                      </a:lnTo>
                      <a:lnTo>
                        <a:pt x="752" y="5746"/>
                      </a:lnTo>
                      <a:cubicBezTo>
                        <a:pt x="758" y="5750"/>
                        <a:pt x="763" y="5756"/>
                        <a:pt x="771" y="5759"/>
                      </a:cubicBezTo>
                      <a:lnTo>
                        <a:pt x="773" y="5761"/>
                      </a:lnTo>
                      <a:lnTo>
                        <a:pt x="774" y="5762"/>
                      </a:lnTo>
                      <a:lnTo>
                        <a:pt x="844" y="5808"/>
                      </a:lnTo>
                      <a:lnTo>
                        <a:pt x="887" y="5838"/>
                      </a:lnTo>
                      <a:cubicBezTo>
                        <a:pt x="887" y="5838"/>
                        <a:pt x="889" y="5839"/>
                        <a:pt x="890" y="5839"/>
                      </a:cubicBezTo>
                      <a:lnTo>
                        <a:pt x="891" y="5840"/>
                      </a:lnTo>
                      <a:cubicBezTo>
                        <a:pt x="894" y="5843"/>
                        <a:pt x="896" y="5844"/>
                        <a:pt x="899" y="5845"/>
                      </a:cubicBezTo>
                      <a:lnTo>
                        <a:pt x="902" y="5848"/>
                      </a:lnTo>
                      <a:cubicBezTo>
                        <a:pt x="916" y="5855"/>
                        <a:pt x="928" y="5864"/>
                        <a:pt x="943" y="5870"/>
                      </a:cubicBezTo>
                      <a:lnTo>
                        <a:pt x="1014" y="5910"/>
                      </a:lnTo>
                      <a:lnTo>
                        <a:pt x="1021" y="5913"/>
                      </a:lnTo>
                      <a:lnTo>
                        <a:pt x="1033" y="5918"/>
                      </a:lnTo>
                      <a:lnTo>
                        <a:pt x="1061" y="5932"/>
                      </a:lnTo>
                      <a:lnTo>
                        <a:pt x="1101" y="5951"/>
                      </a:lnTo>
                      <a:lnTo>
                        <a:pt x="1141" y="5970"/>
                      </a:lnTo>
                      <a:cubicBezTo>
                        <a:pt x="1150" y="5974"/>
                        <a:pt x="1160" y="5978"/>
                        <a:pt x="1169" y="5982"/>
                      </a:cubicBezTo>
                      <a:lnTo>
                        <a:pt x="1183" y="5987"/>
                      </a:lnTo>
                      <a:lnTo>
                        <a:pt x="1242" y="6011"/>
                      </a:lnTo>
                      <a:lnTo>
                        <a:pt x="1267" y="6021"/>
                      </a:lnTo>
                      <a:lnTo>
                        <a:pt x="1272" y="6024"/>
                      </a:lnTo>
                      <a:cubicBezTo>
                        <a:pt x="1276" y="6025"/>
                        <a:pt x="1278" y="6026"/>
                        <a:pt x="1282" y="6028"/>
                      </a:cubicBezTo>
                      <a:lnTo>
                        <a:pt x="1288" y="6029"/>
                      </a:lnTo>
                      <a:cubicBezTo>
                        <a:pt x="1297" y="6036"/>
                        <a:pt x="1307" y="6044"/>
                        <a:pt x="1318" y="6050"/>
                      </a:cubicBezTo>
                      <a:cubicBezTo>
                        <a:pt x="1327" y="6055"/>
                        <a:pt x="1334" y="6060"/>
                        <a:pt x="1343" y="6065"/>
                      </a:cubicBezTo>
                      <a:lnTo>
                        <a:pt x="1355" y="6072"/>
                      </a:lnTo>
                      <a:lnTo>
                        <a:pt x="1366" y="6080"/>
                      </a:lnTo>
                      <a:lnTo>
                        <a:pt x="1385" y="6091"/>
                      </a:lnTo>
                      <a:lnTo>
                        <a:pt x="1400" y="6101"/>
                      </a:lnTo>
                      <a:lnTo>
                        <a:pt x="1423" y="6114"/>
                      </a:lnTo>
                      <a:cubicBezTo>
                        <a:pt x="1442" y="6126"/>
                        <a:pt x="1461" y="6137"/>
                        <a:pt x="1479" y="6148"/>
                      </a:cubicBezTo>
                      <a:cubicBezTo>
                        <a:pt x="1494" y="6155"/>
                        <a:pt x="1507" y="6164"/>
                        <a:pt x="1520" y="6173"/>
                      </a:cubicBezTo>
                      <a:cubicBezTo>
                        <a:pt x="1528" y="6176"/>
                        <a:pt x="1533" y="6179"/>
                        <a:pt x="1539" y="6183"/>
                      </a:cubicBezTo>
                      <a:lnTo>
                        <a:pt x="1544" y="6185"/>
                      </a:lnTo>
                      <a:lnTo>
                        <a:pt x="1553" y="6190"/>
                      </a:lnTo>
                      <a:cubicBezTo>
                        <a:pt x="1561" y="6194"/>
                        <a:pt x="1569" y="6198"/>
                        <a:pt x="1575" y="6201"/>
                      </a:cubicBezTo>
                      <a:lnTo>
                        <a:pt x="1584" y="6207"/>
                      </a:lnTo>
                      <a:cubicBezTo>
                        <a:pt x="1608" y="6220"/>
                        <a:pt x="1634" y="6232"/>
                        <a:pt x="1658" y="6245"/>
                      </a:cubicBezTo>
                      <a:cubicBezTo>
                        <a:pt x="1695" y="6262"/>
                        <a:pt x="1739" y="6279"/>
                        <a:pt x="1790" y="6299"/>
                      </a:cubicBezTo>
                      <a:lnTo>
                        <a:pt x="1796" y="6302"/>
                      </a:lnTo>
                      <a:lnTo>
                        <a:pt x="1801" y="6303"/>
                      </a:lnTo>
                      <a:lnTo>
                        <a:pt x="1818" y="6309"/>
                      </a:lnTo>
                      <a:lnTo>
                        <a:pt x="1834" y="6314"/>
                      </a:lnTo>
                      <a:lnTo>
                        <a:pt x="1869" y="6325"/>
                      </a:lnTo>
                      <a:lnTo>
                        <a:pt x="1904" y="6337"/>
                      </a:lnTo>
                      <a:lnTo>
                        <a:pt x="1927" y="6345"/>
                      </a:lnTo>
                      <a:lnTo>
                        <a:pt x="1931" y="6346"/>
                      </a:lnTo>
                      <a:lnTo>
                        <a:pt x="1936" y="6348"/>
                      </a:lnTo>
                      <a:lnTo>
                        <a:pt x="2037" y="6373"/>
                      </a:lnTo>
                      <a:lnTo>
                        <a:pt x="2058" y="6379"/>
                      </a:lnTo>
                      <a:lnTo>
                        <a:pt x="2064" y="6380"/>
                      </a:lnTo>
                      <a:lnTo>
                        <a:pt x="2069" y="6381"/>
                      </a:lnTo>
                      <a:cubicBezTo>
                        <a:pt x="2071" y="6382"/>
                        <a:pt x="2074" y="6382"/>
                        <a:pt x="2076" y="6382"/>
                      </a:cubicBezTo>
                      <a:lnTo>
                        <a:pt x="2081" y="6384"/>
                      </a:lnTo>
                      <a:cubicBezTo>
                        <a:pt x="2105" y="6389"/>
                        <a:pt x="2128" y="6394"/>
                        <a:pt x="2153" y="6399"/>
                      </a:cubicBezTo>
                      <a:lnTo>
                        <a:pt x="2176" y="6404"/>
                      </a:lnTo>
                      <a:lnTo>
                        <a:pt x="2200" y="6409"/>
                      </a:lnTo>
                      <a:lnTo>
                        <a:pt x="2208" y="6410"/>
                      </a:lnTo>
                      <a:cubicBezTo>
                        <a:pt x="2214" y="6412"/>
                        <a:pt x="2223" y="6413"/>
                        <a:pt x="2229" y="6415"/>
                      </a:cubicBezTo>
                      <a:lnTo>
                        <a:pt x="2236" y="6416"/>
                      </a:lnTo>
                      <a:lnTo>
                        <a:pt x="2303" y="6427"/>
                      </a:lnTo>
                      <a:lnTo>
                        <a:pt x="2370" y="6438"/>
                      </a:lnTo>
                      <a:cubicBezTo>
                        <a:pt x="2377" y="6440"/>
                        <a:pt x="2384" y="6441"/>
                        <a:pt x="2391" y="6442"/>
                      </a:cubicBezTo>
                      <a:lnTo>
                        <a:pt x="2461" y="6453"/>
                      </a:lnTo>
                      <a:lnTo>
                        <a:pt x="2493" y="6458"/>
                      </a:lnTo>
                      <a:lnTo>
                        <a:pt x="2530" y="6464"/>
                      </a:lnTo>
                      <a:lnTo>
                        <a:pt x="2537" y="6466"/>
                      </a:lnTo>
                      <a:cubicBezTo>
                        <a:pt x="2544" y="6467"/>
                        <a:pt x="2550" y="6468"/>
                        <a:pt x="2557" y="6468"/>
                      </a:cubicBezTo>
                      <a:lnTo>
                        <a:pt x="2684" y="6484"/>
                      </a:lnTo>
                      <a:cubicBezTo>
                        <a:pt x="2698" y="6487"/>
                        <a:pt x="2714" y="6488"/>
                        <a:pt x="2728" y="6489"/>
                      </a:cubicBezTo>
                      <a:lnTo>
                        <a:pt x="2733" y="6489"/>
                      </a:lnTo>
                      <a:lnTo>
                        <a:pt x="2746" y="6490"/>
                      </a:lnTo>
                      <a:lnTo>
                        <a:pt x="2758" y="6492"/>
                      </a:lnTo>
                      <a:cubicBezTo>
                        <a:pt x="2806" y="6495"/>
                        <a:pt x="2853" y="6498"/>
                        <a:pt x="2900" y="6502"/>
                      </a:cubicBezTo>
                      <a:cubicBezTo>
                        <a:pt x="2905" y="6502"/>
                        <a:pt x="2911" y="6503"/>
                        <a:pt x="2916" y="6503"/>
                      </a:cubicBezTo>
                      <a:cubicBezTo>
                        <a:pt x="2926" y="6504"/>
                        <a:pt x="2936" y="6504"/>
                        <a:pt x="2947" y="6504"/>
                      </a:cubicBezTo>
                      <a:lnTo>
                        <a:pt x="2957" y="6504"/>
                      </a:lnTo>
                      <a:cubicBezTo>
                        <a:pt x="2983" y="6505"/>
                        <a:pt x="3008" y="6505"/>
                        <a:pt x="3034" y="6505"/>
                      </a:cubicBezTo>
                      <a:cubicBezTo>
                        <a:pt x="3064" y="6505"/>
                        <a:pt x="3093" y="6505"/>
                        <a:pt x="3121" y="6504"/>
                      </a:cubicBezTo>
                      <a:cubicBezTo>
                        <a:pt x="3168" y="6503"/>
                        <a:pt x="3216" y="6500"/>
                        <a:pt x="3266" y="6495"/>
                      </a:cubicBezTo>
                      <a:cubicBezTo>
                        <a:pt x="3291" y="6493"/>
                        <a:pt x="3314" y="6490"/>
                        <a:pt x="3338" y="6488"/>
                      </a:cubicBezTo>
                      <a:cubicBezTo>
                        <a:pt x="3367" y="6484"/>
                        <a:pt x="3395" y="6479"/>
                        <a:pt x="3423" y="6474"/>
                      </a:cubicBezTo>
                      <a:cubicBezTo>
                        <a:pt x="3462" y="6468"/>
                        <a:pt x="3502" y="6461"/>
                        <a:pt x="3541" y="6454"/>
                      </a:cubicBezTo>
                      <a:lnTo>
                        <a:pt x="3572" y="6449"/>
                      </a:lnTo>
                      <a:lnTo>
                        <a:pt x="3606" y="6442"/>
                      </a:lnTo>
                      <a:lnTo>
                        <a:pt x="3641" y="6436"/>
                      </a:lnTo>
                      <a:lnTo>
                        <a:pt x="3654" y="6433"/>
                      </a:lnTo>
                      <a:cubicBezTo>
                        <a:pt x="3660" y="6432"/>
                        <a:pt x="3665" y="6431"/>
                        <a:pt x="3672" y="6430"/>
                      </a:cubicBezTo>
                      <a:lnTo>
                        <a:pt x="3750" y="6413"/>
                      </a:lnTo>
                      <a:lnTo>
                        <a:pt x="3793" y="6404"/>
                      </a:lnTo>
                      <a:lnTo>
                        <a:pt x="3811" y="6400"/>
                      </a:lnTo>
                      <a:cubicBezTo>
                        <a:pt x="3830" y="6396"/>
                        <a:pt x="3848" y="6392"/>
                        <a:pt x="3866" y="6387"/>
                      </a:cubicBezTo>
                      <a:lnTo>
                        <a:pt x="4004" y="6354"/>
                      </a:lnTo>
                      <a:cubicBezTo>
                        <a:pt x="4017" y="6351"/>
                        <a:pt x="4028" y="6348"/>
                        <a:pt x="4040" y="6345"/>
                      </a:cubicBezTo>
                      <a:cubicBezTo>
                        <a:pt x="4041" y="6345"/>
                        <a:pt x="4042" y="6344"/>
                        <a:pt x="4046" y="6344"/>
                      </a:cubicBezTo>
                      <a:lnTo>
                        <a:pt x="4054" y="6340"/>
                      </a:lnTo>
                      <a:lnTo>
                        <a:pt x="4073" y="6335"/>
                      </a:lnTo>
                      <a:lnTo>
                        <a:pt x="4141" y="6317"/>
                      </a:lnTo>
                      <a:lnTo>
                        <a:pt x="4211" y="6296"/>
                      </a:lnTo>
                      <a:lnTo>
                        <a:pt x="4219" y="6293"/>
                      </a:lnTo>
                      <a:cubicBezTo>
                        <a:pt x="4224" y="6292"/>
                        <a:pt x="4229" y="6291"/>
                        <a:pt x="4233" y="6289"/>
                      </a:cubicBezTo>
                      <a:lnTo>
                        <a:pt x="4258" y="6281"/>
                      </a:lnTo>
                      <a:lnTo>
                        <a:pt x="4282" y="6272"/>
                      </a:lnTo>
                      <a:lnTo>
                        <a:pt x="4344" y="6252"/>
                      </a:lnTo>
                      <a:lnTo>
                        <a:pt x="4402" y="6232"/>
                      </a:lnTo>
                      <a:lnTo>
                        <a:pt x="4489" y="6203"/>
                      </a:lnTo>
                      <a:lnTo>
                        <a:pt x="4545" y="6184"/>
                      </a:lnTo>
                      <a:lnTo>
                        <a:pt x="4577" y="6173"/>
                      </a:lnTo>
                      <a:lnTo>
                        <a:pt x="4641" y="6150"/>
                      </a:lnTo>
                      <a:lnTo>
                        <a:pt x="4697" y="6131"/>
                      </a:lnTo>
                      <a:lnTo>
                        <a:pt x="4754" y="6112"/>
                      </a:lnTo>
                      <a:lnTo>
                        <a:pt x="4785" y="6102"/>
                      </a:lnTo>
                      <a:cubicBezTo>
                        <a:pt x="4790" y="6101"/>
                        <a:pt x="4794" y="6097"/>
                        <a:pt x="4799" y="6096"/>
                      </a:cubicBezTo>
                      <a:lnTo>
                        <a:pt x="4806" y="6093"/>
                      </a:lnTo>
                      <a:lnTo>
                        <a:pt x="4916" y="6049"/>
                      </a:lnTo>
                      <a:lnTo>
                        <a:pt x="4928" y="6044"/>
                      </a:lnTo>
                      <a:cubicBezTo>
                        <a:pt x="4941" y="6039"/>
                        <a:pt x="4954" y="6034"/>
                        <a:pt x="4967" y="6026"/>
                      </a:cubicBezTo>
                      <a:lnTo>
                        <a:pt x="5066" y="5979"/>
                      </a:lnTo>
                      <a:cubicBezTo>
                        <a:pt x="5082" y="5972"/>
                        <a:pt x="5097" y="5964"/>
                        <a:pt x="5113" y="5956"/>
                      </a:cubicBezTo>
                      <a:cubicBezTo>
                        <a:pt x="5123" y="5952"/>
                        <a:pt x="5127" y="5949"/>
                        <a:pt x="5132" y="5947"/>
                      </a:cubicBezTo>
                      <a:lnTo>
                        <a:pt x="5200" y="5912"/>
                      </a:lnTo>
                      <a:lnTo>
                        <a:pt x="5307" y="5856"/>
                      </a:lnTo>
                      <a:cubicBezTo>
                        <a:pt x="5320" y="5849"/>
                        <a:pt x="5338" y="5840"/>
                        <a:pt x="5354" y="5833"/>
                      </a:cubicBezTo>
                      <a:lnTo>
                        <a:pt x="5390" y="5813"/>
                      </a:lnTo>
                      <a:cubicBezTo>
                        <a:pt x="5423" y="5795"/>
                        <a:pt x="5457" y="5778"/>
                        <a:pt x="5490" y="5761"/>
                      </a:cubicBezTo>
                      <a:cubicBezTo>
                        <a:pt x="5521" y="5743"/>
                        <a:pt x="5554" y="5728"/>
                        <a:pt x="5585" y="5711"/>
                      </a:cubicBezTo>
                      <a:cubicBezTo>
                        <a:pt x="5604" y="5701"/>
                        <a:pt x="5624" y="5691"/>
                        <a:pt x="5644" y="5680"/>
                      </a:cubicBezTo>
                      <a:lnTo>
                        <a:pt x="5667" y="5669"/>
                      </a:lnTo>
                      <a:cubicBezTo>
                        <a:pt x="5705" y="5648"/>
                        <a:pt x="5742" y="5627"/>
                        <a:pt x="5779" y="5606"/>
                      </a:cubicBezTo>
                      <a:lnTo>
                        <a:pt x="5798" y="5594"/>
                      </a:lnTo>
                      <a:lnTo>
                        <a:pt x="5804" y="5591"/>
                      </a:lnTo>
                      <a:lnTo>
                        <a:pt x="5823" y="5578"/>
                      </a:lnTo>
                      <a:lnTo>
                        <a:pt x="5870" y="5550"/>
                      </a:lnTo>
                      <a:cubicBezTo>
                        <a:pt x="5882" y="5542"/>
                        <a:pt x="5889" y="5539"/>
                        <a:pt x="5896" y="5534"/>
                      </a:cubicBezTo>
                      <a:lnTo>
                        <a:pt x="5956" y="5495"/>
                      </a:lnTo>
                      <a:lnTo>
                        <a:pt x="5968" y="5486"/>
                      </a:lnTo>
                      <a:lnTo>
                        <a:pt x="5982" y="5478"/>
                      </a:lnTo>
                      <a:lnTo>
                        <a:pt x="5990" y="5473"/>
                      </a:lnTo>
                      <a:lnTo>
                        <a:pt x="6015" y="5455"/>
                      </a:lnTo>
                      <a:lnTo>
                        <a:pt x="6039" y="5437"/>
                      </a:lnTo>
                      <a:lnTo>
                        <a:pt x="6061" y="5421"/>
                      </a:lnTo>
                      <a:lnTo>
                        <a:pt x="6081" y="5405"/>
                      </a:lnTo>
                      <a:cubicBezTo>
                        <a:pt x="6090" y="5398"/>
                        <a:pt x="6098" y="5392"/>
                        <a:pt x="6106" y="5386"/>
                      </a:cubicBezTo>
                      <a:lnTo>
                        <a:pt x="6112" y="5381"/>
                      </a:lnTo>
                      <a:lnTo>
                        <a:pt x="6205" y="5308"/>
                      </a:lnTo>
                      <a:cubicBezTo>
                        <a:pt x="6206" y="5305"/>
                        <a:pt x="6209" y="5304"/>
                        <a:pt x="6210" y="5303"/>
                      </a:cubicBezTo>
                      <a:lnTo>
                        <a:pt x="6214" y="5299"/>
                      </a:lnTo>
                      <a:lnTo>
                        <a:pt x="6231" y="5287"/>
                      </a:lnTo>
                      <a:lnTo>
                        <a:pt x="6261" y="5261"/>
                      </a:lnTo>
                      <a:lnTo>
                        <a:pt x="6291" y="5235"/>
                      </a:lnTo>
                      <a:lnTo>
                        <a:pt x="6339" y="5194"/>
                      </a:lnTo>
                      <a:lnTo>
                        <a:pt x="6343" y="5190"/>
                      </a:lnTo>
                      <a:cubicBezTo>
                        <a:pt x="6347" y="5186"/>
                        <a:pt x="6352" y="5182"/>
                        <a:pt x="6355" y="5179"/>
                      </a:cubicBezTo>
                      <a:lnTo>
                        <a:pt x="6404" y="5135"/>
                      </a:lnTo>
                      <a:lnTo>
                        <a:pt x="6451" y="5089"/>
                      </a:lnTo>
                      <a:lnTo>
                        <a:pt x="6469" y="5072"/>
                      </a:lnTo>
                      <a:lnTo>
                        <a:pt x="6487" y="5053"/>
                      </a:lnTo>
                      <a:lnTo>
                        <a:pt x="6494" y="5046"/>
                      </a:lnTo>
                      <a:lnTo>
                        <a:pt x="6500" y="5041"/>
                      </a:lnTo>
                      <a:lnTo>
                        <a:pt x="6505" y="5036"/>
                      </a:lnTo>
                      <a:lnTo>
                        <a:pt x="6553" y="4988"/>
                      </a:lnTo>
                      <a:lnTo>
                        <a:pt x="6601" y="4940"/>
                      </a:lnTo>
                      <a:lnTo>
                        <a:pt x="6615" y="4924"/>
                      </a:lnTo>
                      <a:lnTo>
                        <a:pt x="6664" y="4870"/>
                      </a:lnTo>
                      <a:lnTo>
                        <a:pt x="6704" y="4829"/>
                      </a:lnTo>
                      <a:cubicBezTo>
                        <a:pt x="6710" y="4820"/>
                        <a:pt x="6718" y="4813"/>
                        <a:pt x="6724" y="4805"/>
                      </a:cubicBezTo>
                      <a:lnTo>
                        <a:pt x="6728" y="4800"/>
                      </a:lnTo>
                      <a:cubicBezTo>
                        <a:pt x="6745" y="4780"/>
                        <a:pt x="6760" y="4760"/>
                        <a:pt x="6777" y="4737"/>
                      </a:cubicBezTo>
                      <a:cubicBezTo>
                        <a:pt x="6787" y="4723"/>
                        <a:pt x="6797" y="4707"/>
                        <a:pt x="6808" y="4692"/>
                      </a:cubicBezTo>
                      <a:lnTo>
                        <a:pt x="6812" y="4686"/>
                      </a:lnTo>
                      <a:cubicBezTo>
                        <a:pt x="6821" y="4671"/>
                        <a:pt x="6829" y="4659"/>
                        <a:pt x="6837" y="4644"/>
                      </a:cubicBezTo>
                      <a:lnTo>
                        <a:pt x="6854" y="4618"/>
                      </a:lnTo>
                      <a:lnTo>
                        <a:pt x="6870" y="4590"/>
                      </a:lnTo>
                      <a:lnTo>
                        <a:pt x="6881" y="4573"/>
                      </a:lnTo>
                      <a:lnTo>
                        <a:pt x="6898" y="4545"/>
                      </a:lnTo>
                      <a:lnTo>
                        <a:pt x="6914" y="4518"/>
                      </a:lnTo>
                      <a:lnTo>
                        <a:pt x="6925" y="4499"/>
                      </a:lnTo>
                      <a:lnTo>
                        <a:pt x="6929" y="4492"/>
                      </a:lnTo>
                      <a:cubicBezTo>
                        <a:pt x="6935" y="4481"/>
                        <a:pt x="6942" y="4469"/>
                        <a:pt x="6950" y="4459"/>
                      </a:cubicBezTo>
                      <a:lnTo>
                        <a:pt x="6957" y="4446"/>
                      </a:lnTo>
                      <a:lnTo>
                        <a:pt x="6965" y="4433"/>
                      </a:lnTo>
                      <a:lnTo>
                        <a:pt x="6970" y="4424"/>
                      </a:lnTo>
                      <a:lnTo>
                        <a:pt x="6973" y="4418"/>
                      </a:lnTo>
                      <a:cubicBezTo>
                        <a:pt x="6975" y="4415"/>
                        <a:pt x="6977" y="4413"/>
                        <a:pt x="6978" y="4410"/>
                      </a:cubicBezTo>
                      <a:cubicBezTo>
                        <a:pt x="6984" y="4399"/>
                        <a:pt x="6989" y="4389"/>
                        <a:pt x="6993" y="4379"/>
                      </a:cubicBezTo>
                      <a:lnTo>
                        <a:pt x="6996" y="4373"/>
                      </a:lnTo>
                      <a:lnTo>
                        <a:pt x="7001" y="4363"/>
                      </a:lnTo>
                      <a:lnTo>
                        <a:pt x="7008" y="4345"/>
                      </a:lnTo>
                      <a:lnTo>
                        <a:pt x="7011" y="4337"/>
                      </a:lnTo>
                      <a:cubicBezTo>
                        <a:pt x="7015" y="4330"/>
                        <a:pt x="7018" y="4324"/>
                        <a:pt x="7020" y="4316"/>
                      </a:cubicBezTo>
                      <a:lnTo>
                        <a:pt x="7023" y="4310"/>
                      </a:lnTo>
                      <a:cubicBezTo>
                        <a:pt x="7027" y="4301"/>
                        <a:pt x="7029" y="4293"/>
                        <a:pt x="7032" y="4285"/>
                      </a:cubicBezTo>
                      <a:lnTo>
                        <a:pt x="7034" y="4280"/>
                      </a:lnTo>
                      <a:lnTo>
                        <a:pt x="7038" y="4267"/>
                      </a:lnTo>
                      <a:cubicBezTo>
                        <a:pt x="7039" y="4262"/>
                        <a:pt x="7042" y="4257"/>
                        <a:pt x="7043" y="4253"/>
                      </a:cubicBezTo>
                      <a:lnTo>
                        <a:pt x="7044" y="4248"/>
                      </a:lnTo>
                      <a:lnTo>
                        <a:pt x="7049" y="4233"/>
                      </a:lnTo>
                      <a:lnTo>
                        <a:pt x="7053" y="4219"/>
                      </a:lnTo>
                      <a:cubicBezTo>
                        <a:pt x="7053" y="4217"/>
                        <a:pt x="7054" y="4214"/>
                        <a:pt x="7054" y="4213"/>
                      </a:cubicBezTo>
                      <a:lnTo>
                        <a:pt x="7058" y="4197"/>
                      </a:lnTo>
                      <a:cubicBezTo>
                        <a:pt x="7060" y="4187"/>
                        <a:pt x="7063" y="4177"/>
                        <a:pt x="7065" y="4165"/>
                      </a:cubicBezTo>
                      <a:cubicBezTo>
                        <a:pt x="7065" y="4162"/>
                        <a:pt x="7066" y="4160"/>
                        <a:pt x="7066" y="4157"/>
                      </a:cubicBezTo>
                      <a:lnTo>
                        <a:pt x="7069" y="4144"/>
                      </a:lnTo>
                      <a:lnTo>
                        <a:pt x="7074" y="4115"/>
                      </a:lnTo>
                      <a:lnTo>
                        <a:pt x="7076" y="4101"/>
                      </a:lnTo>
                      <a:lnTo>
                        <a:pt x="7079" y="4087"/>
                      </a:lnTo>
                      <a:lnTo>
                        <a:pt x="7080" y="4079"/>
                      </a:lnTo>
                      <a:lnTo>
                        <a:pt x="7081" y="4074"/>
                      </a:lnTo>
                      <a:cubicBezTo>
                        <a:pt x="7085" y="4061"/>
                        <a:pt x="7086" y="4048"/>
                        <a:pt x="7087" y="4037"/>
                      </a:cubicBezTo>
                      <a:cubicBezTo>
                        <a:pt x="7094" y="3990"/>
                        <a:pt x="7096" y="3940"/>
                        <a:pt x="7097" y="3883"/>
                      </a:cubicBezTo>
                      <a:cubicBezTo>
                        <a:pt x="7097" y="3841"/>
                        <a:pt x="7096" y="3800"/>
                        <a:pt x="7091" y="3760"/>
                      </a:cubicBezTo>
                      <a:cubicBezTo>
                        <a:pt x="7089" y="3740"/>
                        <a:pt x="7085" y="3722"/>
                        <a:pt x="7080" y="3701"/>
                      </a:cubicBezTo>
                      <a:cubicBezTo>
                        <a:pt x="7076" y="3683"/>
                        <a:pt x="7073" y="3668"/>
                        <a:pt x="7068" y="3653"/>
                      </a:cubicBezTo>
                      <a:cubicBezTo>
                        <a:pt x="7063" y="3636"/>
                        <a:pt x="7056" y="3620"/>
                        <a:pt x="7047" y="3601"/>
                      </a:cubicBezTo>
                      <a:cubicBezTo>
                        <a:pt x="7040" y="3589"/>
                        <a:pt x="7033" y="3575"/>
                        <a:pt x="7022" y="3560"/>
                      </a:cubicBezTo>
                      <a:cubicBezTo>
                        <a:pt x="7017" y="3554"/>
                        <a:pt x="7012" y="3549"/>
                        <a:pt x="7007" y="3543"/>
                      </a:cubicBezTo>
                      <a:cubicBezTo>
                        <a:pt x="7002" y="3538"/>
                        <a:pt x="6997" y="3533"/>
                        <a:pt x="6992" y="3529"/>
                      </a:cubicBezTo>
                      <a:cubicBezTo>
                        <a:pt x="6984" y="3523"/>
                        <a:pt x="6978" y="3519"/>
                        <a:pt x="6972" y="3516"/>
                      </a:cubicBezTo>
                      <a:cubicBezTo>
                        <a:pt x="6966" y="3511"/>
                        <a:pt x="6960" y="3507"/>
                        <a:pt x="6953" y="3505"/>
                      </a:cubicBezTo>
                      <a:cubicBezTo>
                        <a:pt x="6940" y="3498"/>
                        <a:pt x="6926" y="3497"/>
                        <a:pt x="6914" y="3495"/>
                      </a:cubicBezTo>
                      <a:cubicBezTo>
                        <a:pt x="6905" y="3493"/>
                        <a:pt x="6901" y="3493"/>
                        <a:pt x="6896" y="3493"/>
                      </a:cubicBezTo>
                      <a:lnTo>
                        <a:pt x="6845" y="3493"/>
                      </a:lnTo>
                      <a:cubicBezTo>
                        <a:pt x="6839" y="3493"/>
                        <a:pt x="6836" y="3493"/>
                        <a:pt x="6831" y="3495"/>
                      </a:cubicBezTo>
                      <a:cubicBezTo>
                        <a:pt x="6818" y="3496"/>
                        <a:pt x="6811" y="3497"/>
                        <a:pt x="6801" y="3498"/>
                      </a:cubicBezTo>
                      <a:cubicBezTo>
                        <a:pt x="6788" y="3500"/>
                        <a:pt x="6776" y="3503"/>
                        <a:pt x="6759" y="3507"/>
                      </a:cubicBezTo>
                      <a:cubicBezTo>
                        <a:pt x="6747" y="3511"/>
                        <a:pt x="6736" y="3516"/>
                        <a:pt x="6725" y="3521"/>
                      </a:cubicBezTo>
                      <a:cubicBezTo>
                        <a:pt x="6731" y="3516"/>
                        <a:pt x="6739" y="3508"/>
                        <a:pt x="6744" y="3502"/>
                      </a:cubicBezTo>
                      <a:cubicBezTo>
                        <a:pt x="6754" y="3491"/>
                        <a:pt x="6762" y="3481"/>
                        <a:pt x="6773" y="3469"/>
                      </a:cubicBezTo>
                      <a:cubicBezTo>
                        <a:pt x="6783" y="3456"/>
                        <a:pt x="6795" y="3444"/>
                        <a:pt x="6805" y="3430"/>
                      </a:cubicBezTo>
                      <a:lnTo>
                        <a:pt x="6819" y="3413"/>
                      </a:lnTo>
                      <a:cubicBezTo>
                        <a:pt x="6823" y="3407"/>
                        <a:pt x="6827" y="3402"/>
                        <a:pt x="6829" y="3398"/>
                      </a:cubicBezTo>
                      <a:lnTo>
                        <a:pt x="6834" y="3390"/>
                      </a:lnTo>
                      <a:cubicBezTo>
                        <a:pt x="6837" y="3387"/>
                        <a:pt x="6839" y="3383"/>
                        <a:pt x="6844" y="3378"/>
                      </a:cubicBezTo>
                      <a:lnTo>
                        <a:pt x="6847" y="3373"/>
                      </a:lnTo>
                      <a:lnTo>
                        <a:pt x="6852" y="3366"/>
                      </a:lnTo>
                      <a:cubicBezTo>
                        <a:pt x="6855" y="3361"/>
                        <a:pt x="6858" y="3356"/>
                        <a:pt x="6862" y="3349"/>
                      </a:cubicBezTo>
                      <a:lnTo>
                        <a:pt x="6867" y="3342"/>
                      </a:lnTo>
                      <a:cubicBezTo>
                        <a:pt x="6869" y="3337"/>
                        <a:pt x="6872" y="3333"/>
                        <a:pt x="6873" y="3331"/>
                      </a:cubicBezTo>
                      <a:cubicBezTo>
                        <a:pt x="6879" y="3321"/>
                        <a:pt x="6885" y="3312"/>
                        <a:pt x="6890" y="3301"/>
                      </a:cubicBezTo>
                      <a:cubicBezTo>
                        <a:pt x="6896" y="3290"/>
                        <a:pt x="6903" y="3277"/>
                        <a:pt x="6909" y="3265"/>
                      </a:cubicBezTo>
                      <a:lnTo>
                        <a:pt x="6914" y="3258"/>
                      </a:lnTo>
                      <a:lnTo>
                        <a:pt x="6916" y="3253"/>
                      </a:lnTo>
                      <a:lnTo>
                        <a:pt x="6920" y="3245"/>
                      </a:lnTo>
                      <a:cubicBezTo>
                        <a:pt x="6925" y="3233"/>
                        <a:pt x="6930" y="3223"/>
                        <a:pt x="6935" y="3212"/>
                      </a:cubicBezTo>
                      <a:lnTo>
                        <a:pt x="6947" y="3188"/>
                      </a:lnTo>
                      <a:cubicBezTo>
                        <a:pt x="6948" y="3186"/>
                        <a:pt x="6950" y="3183"/>
                        <a:pt x="6951" y="3179"/>
                      </a:cubicBezTo>
                      <a:lnTo>
                        <a:pt x="6952" y="3176"/>
                      </a:lnTo>
                      <a:lnTo>
                        <a:pt x="6965" y="3145"/>
                      </a:lnTo>
                      <a:lnTo>
                        <a:pt x="6977" y="3114"/>
                      </a:lnTo>
                      <a:cubicBezTo>
                        <a:pt x="6981" y="3109"/>
                        <a:pt x="6982" y="3105"/>
                        <a:pt x="6984" y="3100"/>
                      </a:cubicBezTo>
                      <a:lnTo>
                        <a:pt x="6988" y="3091"/>
                      </a:lnTo>
                      <a:lnTo>
                        <a:pt x="6993" y="3079"/>
                      </a:lnTo>
                      <a:lnTo>
                        <a:pt x="7019" y="3014"/>
                      </a:lnTo>
                      <a:cubicBezTo>
                        <a:pt x="7023" y="3007"/>
                        <a:pt x="7025" y="2999"/>
                        <a:pt x="7028" y="2991"/>
                      </a:cubicBezTo>
                      <a:lnTo>
                        <a:pt x="7030" y="2982"/>
                      </a:lnTo>
                      <a:lnTo>
                        <a:pt x="7050" y="2927"/>
                      </a:lnTo>
                      <a:lnTo>
                        <a:pt x="7055" y="2913"/>
                      </a:lnTo>
                      <a:cubicBezTo>
                        <a:pt x="7058" y="2905"/>
                        <a:pt x="7060" y="2899"/>
                        <a:pt x="7063" y="2890"/>
                      </a:cubicBezTo>
                      <a:lnTo>
                        <a:pt x="7065" y="2884"/>
                      </a:lnTo>
                      <a:lnTo>
                        <a:pt x="7075" y="2851"/>
                      </a:lnTo>
                      <a:lnTo>
                        <a:pt x="7086" y="2817"/>
                      </a:lnTo>
                      <a:cubicBezTo>
                        <a:pt x="7089" y="2808"/>
                        <a:pt x="7091" y="2798"/>
                        <a:pt x="7094" y="2790"/>
                      </a:cubicBezTo>
                      <a:lnTo>
                        <a:pt x="7096" y="2782"/>
                      </a:lnTo>
                      <a:cubicBezTo>
                        <a:pt x="7101" y="2765"/>
                        <a:pt x="7105" y="2744"/>
                        <a:pt x="7110" y="2720"/>
                      </a:cubicBezTo>
                      <a:cubicBezTo>
                        <a:pt x="7112" y="2704"/>
                        <a:pt x="7115" y="2689"/>
                        <a:pt x="7116" y="2672"/>
                      </a:cubicBezTo>
                      <a:lnTo>
                        <a:pt x="7118" y="2659"/>
                      </a:lnTo>
                      <a:lnTo>
                        <a:pt x="7120" y="2648"/>
                      </a:lnTo>
                      <a:cubicBezTo>
                        <a:pt x="7120" y="2645"/>
                        <a:pt x="7121" y="2640"/>
                        <a:pt x="7121" y="2636"/>
                      </a:cubicBezTo>
                      <a:cubicBezTo>
                        <a:pt x="7122" y="2625"/>
                        <a:pt x="7122" y="2614"/>
                        <a:pt x="7123" y="2602"/>
                      </a:cubicBezTo>
                      <a:cubicBezTo>
                        <a:pt x="7123" y="2595"/>
                        <a:pt x="7125" y="2589"/>
                        <a:pt x="7125" y="2581"/>
                      </a:cubicBezTo>
                      <a:lnTo>
                        <a:pt x="7125" y="2574"/>
                      </a:lnTo>
                      <a:lnTo>
                        <a:pt x="7125" y="2568"/>
                      </a:lnTo>
                      <a:lnTo>
                        <a:pt x="7125" y="2559"/>
                      </a:lnTo>
                      <a:lnTo>
                        <a:pt x="7125" y="2549"/>
                      </a:lnTo>
                      <a:lnTo>
                        <a:pt x="7125" y="2538"/>
                      </a:lnTo>
                      <a:cubicBezTo>
                        <a:pt x="7125" y="2524"/>
                        <a:pt x="7126" y="2512"/>
                        <a:pt x="7126" y="2497"/>
                      </a:cubicBezTo>
                      <a:cubicBezTo>
                        <a:pt x="7115" y="2473"/>
                        <a:pt x="7115" y="2451"/>
                        <a:pt x="7113" y="2429"/>
                      </a:cubicBezTo>
                      <a:cubicBezTo>
                        <a:pt x="7111" y="2417"/>
                        <a:pt x="7110" y="2404"/>
                        <a:pt x="7108" y="2393"/>
                      </a:cubicBezTo>
                      <a:cubicBezTo>
                        <a:pt x="7106" y="2381"/>
                        <a:pt x="7104" y="2372"/>
                        <a:pt x="7101" y="2362"/>
                      </a:cubicBezTo>
                      <a:lnTo>
                        <a:pt x="7099" y="2352"/>
                      </a:lnTo>
                      <a:lnTo>
                        <a:pt x="7098" y="2347"/>
                      </a:lnTo>
                      <a:cubicBezTo>
                        <a:pt x="7095" y="2340"/>
                        <a:pt x="7093" y="2332"/>
                        <a:pt x="7090" y="2326"/>
                      </a:cubicBezTo>
                      <a:cubicBezTo>
                        <a:pt x="7089" y="2322"/>
                        <a:pt x="7086" y="2317"/>
                        <a:pt x="7084" y="2313"/>
                      </a:cubicBezTo>
                      <a:cubicBezTo>
                        <a:pt x="7077" y="2302"/>
                        <a:pt x="7073" y="2298"/>
                        <a:pt x="7068" y="2293"/>
                      </a:cubicBezTo>
                      <a:lnTo>
                        <a:pt x="7063" y="2288"/>
                      </a:lnTo>
                      <a:cubicBezTo>
                        <a:pt x="7055" y="2282"/>
                        <a:pt x="7050" y="2278"/>
                        <a:pt x="7044" y="2275"/>
                      </a:cubicBezTo>
                      <a:cubicBezTo>
                        <a:pt x="7038" y="2271"/>
                        <a:pt x="7033" y="2266"/>
                        <a:pt x="7027" y="2264"/>
                      </a:cubicBezTo>
                      <a:cubicBezTo>
                        <a:pt x="7017" y="2259"/>
                        <a:pt x="7008" y="2256"/>
                        <a:pt x="7002" y="2254"/>
                      </a:cubicBezTo>
                      <a:cubicBezTo>
                        <a:pt x="6992" y="2251"/>
                        <a:pt x="6985" y="2250"/>
                        <a:pt x="6977" y="2249"/>
                      </a:cubicBezTo>
                      <a:cubicBezTo>
                        <a:pt x="6961" y="2246"/>
                        <a:pt x="6951" y="2246"/>
                        <a:pt x="6939" y="2246"/>
                      </a:cubicBezTo>
                      <a:cubicBezTo>
                        <a:pt x="6928" y="2246"/>
                        <a:pt x="6918" y="2247"/>
                        <a:pt x="6905" y="2250"/>
                      </a:cubicBezTo>
                      <a:cubicBezTo>
                        <a:pt x="6899" y="2251"/>
                        <a:pt x="6893" y="2252"/>
                        <a:pt x="6887" y="2255"/>
                      </a:cubicBezTo>
                      <a:lnTo>
                        <a:pt x="6880" y="2256"/>
                      </a:lnTo>
                      <a:cubicBezTo>
                        <a:pt x="6859" y="2261"/>
                        <a:pt x="6838" y="2267"/>
                        <a:pt x="6815" y="2278"/>
                      </a:cubicBezTo>
                      <a:cubicBezTo>
                        <a:pt x="6777" y="2292"/>
                        <a:pt x="6741" y="2312"/>
                        <a:pt x="6694" y="2340"/>
                      </a:cubicBezTo>
                      <a:cubicBezTo>
                        <a:pt x="6678" y="2350"/>
                        <a:pt x="6662" y="2362"/>
                        <a:pt x="6647" y="2372"/>
                      </a:cubicBezTo>
                      <a:lnTo>
                        <a:pt x="6640" y="2379"/>
                      </a:lnTo>
                      <a:lnTo>
                        <a:pt x="6627" y="2386"/>
                      </a:lnTo>
                      <a:lnTo>
                        <a:pt x="6609" y="2399"/>
                      </a:lnTo>
                      <a:lnTo>
                        <a:pt x="6585" y="2416"/>
                      </a:lnTo>
                      <a:lnTo>
                        <a:pt x="6562" y="2432"/>
                      </a:lnTo>
                      <a:lnTo>
                        <a:pt x="6468" y="2501"/>
                      </a:lnTo>
                      <a:cubicBezTo>
                        <a:pt x="6467" y="2502"/>
                        <a:pt x="6466" y="2502"/>
                        <a:pt x="6465" y="2503"/>
                      </a:cubicBezTo>
                      <a:lnTo>
                        <a:pt x="6445" y="2520"/>
                      </a:lnTo>
                      <a:lnTo>
                        <a:pt x="6426" y="2535"/>
                      </a:lnTo>
                      <a:lnTo>
                        <a:pt x="6408" y="2551"/>
                      </a:lnTo>
                      <a:lnTo>
                        <a:pt x="6408" y="2551"/>
                      </a:lnTo>
                      <a:lnTo>
                        <a:pt x="6411" y="2542"/>
                      </a:lnTo>
                      <a:lnTo>
                        <a:pt x="6414" y="2532"/>
                      </a:lnTo>
                      <a:lnTo>
                        <a:pt x="6415" y="2525"/>
                      </a:lnTo>
                      <a:cubicBezTo>
                        <a:pt x="6418" y="2514"/>
                        <a:pt x="6418" y="2507"/>
                        <a:pt x="6419" y="2501"/>
                      </a:cubicBezTo>
                      <a:lnTo>
                        <a:pt x="6420" y="2491"/>
                      </a:lnTo>
                      <a:cubicBezTo>
                        <a:pt x="6421" y="2479"/>
                        <a:pt x="6423" y="2468"/>
                        <a:pt x="6424" y="2458"/>
                      </a:cubicBezTo>
                      <a:lnTo>
                        <a:pt x="6425" y="2451"/>
                      </a:lnTo>
                      <a:cubicBezTo>
                        <a:pt x="6426" y="2437"/>
                        <a:pt x="6429" y="2426"/>
                        <a:pt x="6430" y="2414"/>
                      </a:cubicBezTo>
                      <a:cubicBezTo>
                        <a:pt x="6431" y="2394"/>
                        <a:pt x="6432" y="2375"/>
                        <a:pt x="6434" y="2354"/>
                      </a:cubicBezTo>
                      <a:lnTo>
                        <a:pt x="6434" y="2328"/>
                      </a:lnTo>
                      <a:lnTo>
                        <a:pt x="6434" y="2316"/>
                      </a:lnTo>
                      <a:cubicBezTo>
                        <a:pt x="6434" y="2306"/>
                        <a:pt x="6434" y="2293"/>
                        <a:pt x="6435" y="2283"/>
                      </a:cubicBezTo>
                      <a:lnTo>
                        <a:pt x="6435" y="2250"/>
                      </a:lnTo>
                      <a:cubicBezTo>
                        <a:pt x="6435" y="2228"/>
                        <a:pt x="6432" y="2206"/>
                        <a:pt x="6430" y="2185"/>
                      </a:cubicBezTo>
                      <a:cubicBezTo>
                        <a:pt x="6426" y="2168"/>
                        <a:pt x="6423" y="2151"/>
                        <a:pt x="6419" y="2136"/>
                      </a:cubicBezTo>
                      <a:cubicBezTo>
                        <a:pt x="6416" y="2126"/>
                        <a:pt x="6413" y="2116"/>
                        <a:pt x="6410" y="2107"/>
                      </a:cubicBezTo>
                      <a:cubicBezTo>
                        <a:pt x="6408" y="2101"/>
                        <a:pt x="6405" y="2092"/>
                        <a:pt x="6403" y="2086"/>
                      </a:cubicBezTo>
                      <a:lnTo>
                        <a:pt x="6400" y="2080"/>
                      </a:lnTo>
                      <a:lnTo>
                        <a:pt x="6393" y="2065"/>
                      </a:lnTo>
                      <a:cubicBezTo>
                        <a:pt x="6387" y="2055"/>
                        <a:pt x="6384" y="2050"/>
                        <a:pt x="6380" y="2046"/>
                      </a:cubicBezTo>
                      <a:lnTo>
                        <a:pt x="6373" y="2039"/>
                      </a:lnTo>
                      <a:lnTo>
                        <a:pt x="6369" y="2036"/>
                      </a:lnTo>
                      <a:lnTo>
                        <a:pt x="6365" y="2034"/>
                      </a:lnTo>
                      <a:lnTo>
                        <a:pt x="6354" y="2027"/>
                      </a:lnTo>
                      <a:cubicBezTo>
                        <a:pt x="6349" y="2024"/>
                        <a:pt x="6343" y="2022"/>
                        <a:pt x="6337" y="2019"/>
                      </a:cubicBezTo>
                      <a:lnTo>
                        <a:pt x="6333" y="2018"/>
                      </a:lnTo>
                      <a:lnTo>
                        <a:pt x="6329" y="2016"/>
                      </a:lnTo>
                      <a:cubicBezTo>
                        <a:pt x="6322" y="2015"/>
                        <a:pt x="6316" y="2014"/>
                        <a:pt x="6311" y="2014"/>
                      </a:cubicBezTo>
                      <a:cubicBezTo>
                        <a:pt x="6305" y="2014"/>
                        <a:pt x="6298" y="2013"/>
                        <a:pt x="6293" y="2013"/>
                      </a:cubicBezTo>
                      <a:lnTo>
                        <a:pt x="6287" y="2013"/>
                      </a:lnTo>
                      <a:cubicBezTo>
                        <a:pt x="6277" y="2013"/>
                        <a:pt x="6267" y="2014"/>
                        <a:pt x="6257" y="2015"/>
                      </a:cubicBezTo>
                      <a:lnTo>
                        <a:pt x="6238" y="2019"/>
                      </a:lnTo>
                      <a:cubicBezTo>
                        <a:pt x="6229" y="2021"/>
                        <a:pt x="6221" y="2024"/>
                        <a:pt x="6212" y="2026"/>
                      </a:cubicBezTo>
                      <a:cubicBezTo>
                        <a:pt x="6204" y="2030"/>
                        <a:pt x="6197" y="2034"/>
                        <a:pt x="6189" y="2036"/>
                      </a:cubicBezTo>
                      <a:lnTo>
                        <a:pt x="6184" y="2037"/>
                      </a:lnTo>
                      <a:cubicBezTo>
                        <a:pt x="6171" y="2044"/>
                        <a:pt x="6157" y="2051"/>
                        <a:pt x="6142" y="2059"/>
                      </a:cubicBezTo>
                      <a:cubicBezTo>
                        <a:pt x="6127" y="2069"/>
                        <a:pt x="6110" y="2079"/>
                        <a:pt x="6092" y="2092"/>
                      </a:cubicBezTo>
                      <a:lnTo>
                        <a:pt x="6050" y="2127"/>
                      </a:lnTo>
                      <a:cubicBezTo>
                        <a:pt x="6025" y="2148"/>
                        <a:pt x="6001" y="2170"/>
                        <a:pt x="5977" y="2193"/>
                      </a:cubicBezTo>
                      <a:cubicBezTo>
                        <a:pt x="5955" y="2215"/>
                        <a:pt x="5930" y="2237"/>
                        <a:pt x="5908" y="2259"/>
                      </a:cubicBezTo>
                      <a:lnTo>
                        <a:pt x="5911" y="2255"/>
                      </a:lnTo>
                      <a:cubicBezTo>
                        <a:pt x="5914" y="2249"/>
                        <a:pt x="5917" y="2244"/>
                        <a:pt x="5920" y="2237"/>
                      </a:cubicBezTo>
                      <a:lnTo>
                        <a:pt x="5939" y="2194"/>
                      </a:lnTo>
                      <a:lnTo>
                        <a:pt x="5946" y="2180"/>
                      </a:lnTo>
                      <a:lnTo>
                        <a:pt x="5952" y="2167"/>
                      </a:lnTo>
                      <a:cubicBezTo>
                        <a:pt x="5960" y="2149"/>
                        <a:pt x="5966" y="2134"/>
                        <a:pt x="5973" y="2118"/>
                      </a:cubicBezTo>
                      <a:lnTo>
                        <a:pt x="5979" y="2108"/>
                      </a:lnTo>
                      <a:lnTo>
                        <a:pt x="5984" y="2098"/>
                      </a:lnTo>
                      <a:lnTo>
                        <a:pt x="5993" y="2079"/>
                      </a:lnTo>
                      <a:lnTo>
                        <a:pt x="6004" y="2054"/>
                      </a:lnTo>
                      <a:lnTo>
                        <a:pt x="6017" y="2030"/>
                      </a:lnTo>
                      <a:cubicBezTo>
                        <a:pt x="6030" y="2002"/>
                        <a:pt x="6044" y="1974"/>
                        <a:pt x="6059" y="1947"/>
                      </a:cubicBezTo>
                      <a:lnTo>
                        <a:pt x="6105" y="1861"/>
                      </a:lnTo>
                      <a:lnTo>
                        <a:pt x="6107" y="1858"/>
                      </a:lnTo>
                      <a:lnTo>
                        <a:pt x="6111" y="1848"/>
                      </a:lnTo>
                      <a:lnTo>
                        <a:pt x="6115" y="1840"/>
                      </a:lnTo>
                      <a:lnTo>
                        <a:pt x="6123" y="1822"/>
                      </a:lnTo>
                      <a:cubicBezTo>
                        <a:pt x="6130" y="1806"/>
                        <a:pt x="6136" y="1789"/>
                        <a:pt x="6142" y="1773"/>
                      </a:cubicBezTo>
                      <a:cubicBezTo>
                        <a:pt x="6146" y="1763"/>
                        <a:pt x="6150" y="1755"/>
                        <a:pt x="6154" y="1744"/>
                      </a:cubicBezTo>
                      <a:lnTo>
                        <a:pt x="6159" y="1730"/>
                      </a:lnTo>
                      <a:lnTo>
                        <a:pt x="6167" y="1709"/>
                      </a:lnTo>
                      <a:lnTo>
                        <a:pt x="6171" y="1699"/>
                      </a:lnTo>
                      <a:lnTo>
                        <a:pt x="6177" y="1680"/>
                      </a:lnTo>
                      <a:lnTo>
                        <a:pt x="6197" y="1623"/>
                      </a:lnTo>
                      <a:lnTo>
                        <a:pt x="6198" y="1618"/>
                      </a:lnTo>
                      <a:lnTo>
                        <a:pt x="6205" y="1593"/>
                      </a:lnTo>
                      <a:lnTo>
                        <a:pt x="6212" y="1574"/>
                      </a:lnTo>
                      <a:lnTo>
                        <a:pt x="6215" y="1562"/>
                      </a:lnTo>
                      <a:lnTo>
                        <a:pt x="6226" y="1530"/>
                      </a:lnTo>
                      <a:lnTo>
                        <a:pt x="6236" y="1498"/>
                      </a:lnTo>
                      <a:cubicBezTo>
                        <a:pt x="6244" y="1473"/>
                        <a:pt x="6250" y="1451"/>
                        <a:pt x="6257" y="1426"/>
                      </a:cubicBezTo>
                      <a:lnTo>
                        <a:pt x="6261" y="1412"/>
                      </a:lnTo>
                      <a:lnTo>
                        <a:pt x="6272" y="1369"/>
                      </a:lnTo>
                      <a:lnTo>
                        <a:pt x="6275" y="1360"/>
                      </a:lnTo>
                      <a:lnTo>
                        <a:pt x="6279" y="1341"/>
                      </a:lnTo>
                      <a:lnTo>
                        <a:pt x="6280" y="1334"/>
                      </a:lnTo>
                      <a:lnTo>
                        <a:pt x="6306" y="1217"/>
                      </a:lnTo>
                      <a:cubicBezTo>
                        <a:pt x="6307" y="1214"/>
                        <a:pt x="6307" y="1210"/>
                        <a:pt x="6308" y="1206"/>
                      </a:cubicBezTo>
                      <a:lnTo>
                        <a:pt x="6310" y="1201"/>
                      </a:lnTo>
                      <a:lnTo>
                        <a:pt x="6311" y="1191"/>
                      </a:lnTo>
                      <a:lnTo>
                        <a:pt x="6317" y="1155"/>
                      </a:lnTo>
                      <a:lnTo>
                        <a:pt x="6324" y="1119"/>
                      </a:lnTo>
                      <a:lnTo>
                        <a:pt x="6327" y="1101"/>
                      </a:lnTo>
                      <a:lnTo>
                        <a:pt x="6331" y="1077"/>
                      </a:lnTo>
                      <a:lnTo>
                        <a:pt x="6332" y="1072"/>
                      </a:lnTo>
                      <a:lnTo>
                        <a:pt x="6337" y="1036"/>
                      </a:lnTo>
                      <a:lnTo>
                        <a:pt x="6338" y="1030"/>
                      </a:lnTo>
                      <a:lnTo>
                        <a:pt x="6346" y="973"/>
                      </a:lnTo>
                      <a:cubicBezTo>
                        <a:pt x="6347" y="963"/>
                        <a:pt x="6348" y="953"/>
                        <a:pt x="6349" y="944"/>
                      </a:cubicBezTo>
                      <a:cubicBezTo>
                        <a:pt x="6352" y="922"/>
                        <a:pt x="6354" y="901"/>
                        <a:pt x="6356" y="880"/>
                      </a:cubicBezTo>
                      <a:lnTo>
                        <a:pt x="6357" y="872"/>
                      </a:lnTo>
                      <a:cubicBezTo>
                        <a:pt x="6359" y="864"/>
                        <a:pt x="6359" y="856"/>
                        <a:pt x="6360" y="846"/>
                      </a:cubicBezTo>
                      <a:lnTo>
                        <a:pt x="6362" y="830"/>
                      </a:lnTo>
                      <a:cubicBezTo>
                        <a:pt x="6363" y="814"/>
                        <a:pt x="6363" y="800"/>
                        <a:pt x="6364" y="787"/>
                      </a:cubicBezTo>
                      <a:lnTo>
                        <a:pt x="6364" y="776"/>
                      </a:lnTo>
                      <a:cubicBezTo>
                        <a:pt x="6364" y="767"/>
                        <a:pt x="6365" y="758"/>
                        <a:pt x="6365" y="748"/>
                      </a:cubicBezTo>
                      <a:lnTo>
                        <a:pt x="6367" y="695"/>
                      </a:lnTo>
                      <a:lnTo>
                        <a:pt x="6367" y="678"/>
                      </a:lnTo>
                      <a:lnTo>
                        <a:pt x="6367" y="664"/>
                      </a:lnTo>
                      <a:lnTo>
                        <a:pt x="6367" y="651"/>
                      </a:lnTo>
                      <a:cubicBezTo>
                        <a:pt x="6367" y="632"/>
                        <a:pt x="6367" y="614"/>
                        <a:pt x="6365" y="594"/>
                      </a:cubicBezTo>
                      <a:lnTo>
                        <a:pt x="6365" y="586"/>
                      </a:lnTo>
                      <a:lnTo>
                        <a:pt x="6365" y="577"/>
                      </a:lnTo>
                      <a:lnTo>
                        <a:pt x="6365" y="573"/>
                      </a:lnTo>
                      <a:lnTo>
                        <a:pt x="6364" y="560"/>
                      </a:lnTo>
                      <a:lnTo>
                        <a:pt x="6363" y="550"/>
                      </a:lnTo>
                      <a:lnTo>
                        <a:pt x="6363" y="542"/>
                      </a:lnTo>
                      <a:lnTo>
                        <a:pt x="6363" y="536"/>
                      </a:lnTo>
                      <a:lnTo>
                        <a:pt x="6363" y="530"/>
                      </a:lnTo>
                      <a:lnTo>
                        <a:pt x="6362" y="517"/>
                      </a:lnTo>
                      <a:lnTo>
                        <a:pt x="6360" y="504"/>
                      </a:lnTo>
                      <a:lnTo>
                        <a:pt x="6359" y="496"/>
                      </a:lnTo>
                      <a:lnTo>
                        <a:pt x="6357" y="486"/>
                      </a:lnTo>
                      <a:lnTo>
                        <a:pt x="6352" y="455"/>
                      </a:lnTo>
                      <a:lnTo>
                        <a:pt x="6344" y="413"/>
                      </a:lnTo>
                      <a:lnTo>
                        <a:pt x="6343" y="408"/>
                      </a:lnTo>
                      <a:cubicBezTo>
                        <a:pt x="6342" y="402"/>
                        <a:pt x="6342" y="400"/>
                        <a:pt x="6341" y="397"/>
                      </a:cubicBezTo>
                      <a:cubicBezTo>
                        <a:pt x="6338" y="386"/>
                        <a:pt x="6334" y="376"/>
                        <a:pt x="6332" y="365"/>
                      </a:cubicBezTo>
                      <a:cubicBezTo>
                        <a:pt x="6331" y="360"/>
                        <a:pt x="6329" y="356"/>
                        <a:pt x="6327" y="351"/>
                      </a:cubicBezTo>
                      <a:lnTo>
                        <a:pt x="6326" y="346"/>
                      </a:lnTo>
                      <a:lnTo>
                        <a:pt x="6321" y="336"/>
                      </a:lnTo>
                      <a:lnTo>
                        <a:pt x="6317" y="328"/>
                      </a:lnTo>
                      <a:lnTo>
                        <a:pt x="6308" y="306"/>
                      </a:lnTo>
                      <a:lnTo>
                        <a:pt x="6306" y="299"/>
                      </a:lnTo>
                      <a:cubicBezTo>
                        <a:pt x="6305" y="294"/>
                        <a:pt x="6302" y="289"/>
                        <a:pt x="6300" y="284"/>
                      </a:cubicBezTo>
                      <a:lnTo>
                        <a:pt x="6297" y="278"/>
                      </a:lnTo>
                      <a:lnTo>
                        <a:pt x="6296" y="273"/>
                      </a:lnTo>
                      <a:cubicBezTo>
                        <a:pt x="6295" y="269"/>
                        <a:pt x="6292" y="263"/>
                        <a:pt x="6291" y="259"/>
                      </a:cubicBezTo>
                      <a:lnTo>
                        <a:pt x="6284" y="247"/>
                      </a:lnTo>
                      <a:lnTo>
                        <a:pt x="6277" y="233"/>
                      </a:lnTo>
                      <a:lnTo>
                        <a:pt x="6275" y="227"/>
                      </a:lnTo>
                      <a:cubicBezTo>
                        <a:pt x="6274" y="223"/>
                        <a:pt x="6271" y="220"/>
                        <a:pt x="6269" y="216"/>
                      </a:cubicBezTo>
                      <a:cubicBezTo>
                        <a:pt x="6264" y="207"/>
                        <a:pt x="6259" y="200"/>
                        <a:pt x="6253" y="190"/>
                      </a:cubicBezTo>
                      <a:cubicBezTo>
                        <a:pt x="6246" y="180"/>
                        <a:pt x="6239" y="170"/>
                        <a:pt x="6231" y="159"/>
                      </a:cubicBezTo>
                      <a:lnTo>
                        <a:pt x="6226" y="154"/>
                      </a:lnTo>
                      <a:lnTo>
                        <a:pt x="6224" y="150"/>
                      </a:lnTo>
                      <a:lnTo>
                        <a:pt x="6219" y="146"/>
                      </a:lnTo>
                      <a:lnTo>
                        <a:pt x="6215" y="141"/>
                      </a:lnTo>
                      <a:cubicBezTo>
                        <a:pt x="6212" y="138"/>
                        <a:pt x="6209" y="134"/>
                        <a:pt x="6205" y="129"/>
                      </a:cubicBezTo>
                      <a:lnTo>
                        <a:pt x="6200" y="123"/>
                      </a:lnTo>
                      <a:cubicBezTo>
                        <a:pt x="6198" y="119"/>
                        <a:pt x="6194" y="117"/>
                        <a:pt x="6192" y="114"/>
                      </a:cubicBezTo>
                      <a:lnTo>
                        <a:pt x="6168" y="91"/>
                      </a:lnTo>
                      <a:lnTo>
                        <a:pt x="6163" y="86"/>
                      </a:lnTo>
                      <a:lnTo>
                        <a:pt x="6158" y="81"/>
                      </a:lnTo>
                      <a:cubicBezTo>
                        <a:pt x="6156" y="78"/>
                        <a:pt x="6153" y="76"/>
                        <a:pt x="6148" y="73"/>
                      </a:cubicBezTo>
                      <a:lnTo>
                        <a:pt x="6142" y="68"/>
                      </a:lnTo>
                      <a:cubicBezTo>
                        <a:pt x="6130" y="57"/>
                        <a:pt x="6117" y="48"/>
                        <a:pt x="6104" y="42"/>
                      </a:cubicBezTo>
                      <a:cubicBezTo>
                        <a:pt x="6097" y="38"/>
                        <a:pt x="6092" y="36"/>
                        <a:pt x="6086" y="33"/>
                      </a:cubicBezTo>
                      <a:lnTo>
                        <a:pt x="6079" y="31"/>
                      </a:lnTo>
                      <a:lnTo>
                        <a:pt x="6060" y="22"/>
                      </a:lnTo>
                      <a:cubicBezTo>
                        <a:pt x="6050" y="19"/>
                        <a:pt x="6044" y="17"/>
                        <a:pt x="6039" y="16"/>
                      </a:cubicBezTo>
                      <a:lnTo>
                        <a:pt x="6032" y="14"/>
                      </a:lnTo>
                      <a:cubicBezTo>
                        <a:pt x="6018" y="9"/>
                        <a:pt x="6003" y="6"/>
                        <a:pt x="5991" y="5"/>
                      </a:cubicBezTo>
                      <a:cubicBezTo>
                        <a:pt x="5975" y="2"/>
                        <a:pt x="5960" y="2"/>
                        <a:pt x="5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4"/>
                <p:cNvSpPr/>
                <p:nvPr/>
              </p:nvSpPr>
              <p:spPr>
                <a:xfrm>
                  <a:off x="5563802" y="4129561"/>
                  <a:ext cx="344916" cy="314907"/>
                </a:xfrm>
                <a:custGeom>
                  <a:avLst/>
                  <a:gdLst/>
                  <a:ahLst/>
                  <a:cxnLst/>
                  <a:rect l="l" t="t" r="r" b="b"/>
                  <a:pathLst>
                    <a:path w="7126" h="6506" extrusionOk="0">
                      <a:moveTo>
                        <a:pt x="5864" y="1"/>
                      </a:moveTo>
                      <a:lnTo>
                        <a:pt x="5850" y="2"/>
                      </a:lnTo>
                      <a:lnTo>
                        <a:pt x="5843" y="2"/>
                      </a:lnTo>
                      <a:cubicBezTo>
                        <a:pt x="5834" y="2"/>
                        <a:pt x="5828" y="4"/>
                        <a:pt x="5822" y="4"/>
                      </a:cubicBezTo>
                      <a:lnTo>
                        <a:pt x="5791" y="7"/>
                      </a:lnTo>
                      <a:lnTo>
                        <a:pt x="5772" y="11"/>
                      </a:lnTo>
                      <a:lnTo>
                        <a:pt x="5766" y="12"/>
                      </a:lnTo>
                      <a:cubicBezTo>
                        <a:pt x="5751" y="16"/>
                        <a:pt x="5736" y="22"/>
                        <a:pt x="5724" y="28"/>
                      </a:cubicBezTo>
                      <a:lnTo>
                        <a:pt x="5697" y="38"/>
                      </a:lnTo>
                      <a:cubicBezTo>
                        <a:pt x="5692" y="41"/>
                        <a:pt x="5688" y="42"/>
                        <a:pt x="5683" y="45"/>
                      </a:cubicBezTo>
                      <a:lnTo>
                        <a:pt x="5677" y="47"/>
                      </a:lnTo>
                      <a:cubicBezTo>
                        <a:pt x="5666" y="52"/>
                        <a:pt x="5654" y="57"/>
                        <a:pt x="5644" y="63"/>
                      </a:cubicBezTo>
                      <a:lnTo>
                        <a:pt x="5630" y="69"/>
                      </a:lnTo>
                      <a:lnTo>
                        <a:pt x="5615" y="77"/>
                      </a:lnTo>
                      <a:lnTo>
                        <a:pt x="5605" y="82"/>
                      </a:lnTo>
                      <a:lnTo>
                        <a:pt x="5594" y="87"/>
                      </a:lnTo>
                      <a:lnTo>
                        <a:pt x="5580" y="94"/>
                      </a:lnTo>
                      <a:lnTo>
                        <a:pt x="5566" y="103"/>
                      </a:lnTo>
                      <a:cubicBezTo>
                        <a:pt x="5559" y="107"/>
                        <a:pt x="5556" y="108"/>
                        <a:pt x="5553" y="109"/>
                      </a:cubicBezTo>
                      <a:cubicBezTo>
                        <a:pt x="5536" y="118"/>
                        <a:pt x="5520" y="128"/>
                        <a:pt x="5504" y="138"/>
                      </a:cubicBezTo>
                      <a:lnTo>
                        <a:pt x="5500" y="140"/>
                      </a:lnTo>
                      <a:cubicBezTo>
                        <a:pt x="5497" y="143"/>
                        <a:pt x="5493" y="144"/>
                        <a:pt x="5492" y="144"/>
                      </a:cubicBezTo>
                      <a:cubicBezTo>
                        <a:pt x="5486" y="149"/>
                        <a:pt x="5478" y="153"/>
                        <a:pt x="5472" y="158"/>
                      </a:cubicBezTo>
                      <a:lnTo>
                        <a:pt x="5427" y="187"/>
                      </a:lnTo>
                      <a:cubicBezTo>
                        <a:pt x="5415" y="195"/>
                        <a:pt x="5405" y="203"/>
                        <a:pt x="5394" y="211"/>
                      </a:cubicBezTo>
                      <a:lnTo>
                        <a:pt x="5383" y="218"/>
                      </a:lnTo>
                      <a:cubicBezTo>
                        <a:pt x="5363" y="232"/>
                        <a:pt x="5343" y="249"/>
                        <a:pt x="5324" y="264"/>
                      </a:cubicBezTo>
                      <a:cubicBezTo>
                        <a:pt x="5309" y="277"/>
                        <a:pt x="5296" y="289"/>
                        <a:pt x="5281" y="302"/>
                      </a:cubicBezTo>
                      <a:cubicBezTo>
                        <a:pt x="5268" y="315"/>
                        <a:pt x="5255" y="329"/>
                        <a:pt x="5237" y="347"/>
                      </a:cubicBezTo>
                      <a:cubicBezTo>
                        <a:pt x="5224" y="362"/>
                        <a:pt x="5210" y="380"/>
                        <a:pt x="5198" y="396"/>
                      </a:cubicBezTo>
                      <a:cubicBezTo>
                        <a:pt x="5191" y="405"/>
                        <a:pt x="5183" y="414"/>
                        <a:pt x="5177" y="423"/>
                      </a:cubicBezTo>
                      <a:lnTo>
                        <a:pt x="5174" y="427"/>
                      </a:lnTo>
                      <a:cubicBezTo>
                        <a:pt x="5168" y="436"/>
                        <a:pt x="5162" y="444"/>
                        <a:pt x="5157" y="453"/>
                      </a:cubicBezTo>
                      <a:lnTo>
                        <a:pt x="5146" y="468"/>
                      </a:lnTo>
                      <a:lnTo>
                        <a:pt x="5129" y="494"/>
                      </a:lnTo>
                      <a:lnTo>
                        <a:pt x="5113" y="519"/>
                      </a:lnTo>
                      <a:lnTo>
                        <a:pt x="5107" y="529"/>
                      </a:lnTo>
                      <a:lnTo>
                        <a:pt x="5076" y="583"/>
                      </a:lnTo>
                      <a:cubicBezTo>
                        <a:pt x="5070" y="594"/>
                        <a:pt x="5064" y="604"/>
                        <a:pt x="5059" y="617"/>
                      </a:cubicBezTo>
                      <a:lnTo>
                        <a:pt x="5038" y="654"/>
                      </a:lnTo>
                      <a:lnTo>
                        <a:pt x="5030" y="668"/>
                      </a:lnTo>
                      <a:cubicBezTo>
                        <a:pt x="5025" y="676"/>
                        <a:pt x="5020" y="686"/>
                        <a:pt x="5016" y="695"/>
                      </a:cubicBezTo>
                      <a:lnTo>
                        <a:pt x="5010" y="704"/>
                      </a:lnTo>
                      <a:lnTo>
                        <a:pt x="4993" y="738"/>
                      </a:lnTo>
                      <a:lnTo>
                        <a:pt x="4984" y="757"/>
                      </a:lnTo>
                      <a:lnTo>
                        <a:pt x="4976" y="773"/>
                      </a:lnTo>
                      <a:lnTo>
                        <a:pt x="4973" y="779"/>
                      </a:lnTo>
                      <a:lnTo>
                        <a:pt x="4969" y="789"/>
                      </a:lnTo>
                      <a:cubicBezTo>
                        <a:pt x="4959" y="812"/>
                        <a:pt x="4949" y="834"/>
                        <a:pt x="4940" y="857"/>
                      </a:cubicBezTo>
                      <a:cubicBezTo>
                        <a:pt x="4930" y="882"/>
                        <a:pt x="4921" y="910"/>
                        <a:pt x="4913" y="936"/>
                      </a:cubicBezTo>
                      <a:cubicBezTo>
                        <a:pt x="4911" y="946"/>
                        <a:pt x="4906" y="956"/>
                        <a:pt x="4904" y="967"/>
                      </a:cubicBezTo>
                      <a:lnTo>
                        <a:pt x="4900" y="982"/>
                      </a:lnTo>
                      <a:lnTo>
                        <a:pt x="4896" y="998"/>
                      </a:lnTo>
                      <a:cubicBezTo>
                        <a:pt x="4894" y="1008"/>
                        <a:pt x="4891" y="1016"/>
                        <a:pt x="4890" y="1026"/>
                      </a:cubicBezTo>
                      <a:lnTo>
                        <a:pt x="4884" y="1054"/>
                      </a:lnTo>
                      <a:lnTo>
                        <a:pt x="4877" y="1086"/>
                      </a:lnTo>
                      <a:cubicBezTo>
                        <a:pt x="4871" y="1108"/>
                        <a:pt x="4868" y="1129"/>
                        <a:pt x="4863" y="1150"/>
                      </a:cubicBezTo>
                      <a:lnTo>
                        <a:pt x="4858" y="1175"/>
                      </a:lnTo>
                      <a:cubicBezTo>
                        <a:pt x="4856" y="1179"/>
                        <a:pt x="4856" y="1181"/>
                        <a:pt x="4856" y="1185"/>
                      </a:cubicBezTo>
                      <a:cubicBezTo>
                        <a:pt x="4854" y="1199"/>
                        <a:pt x="4853" y="1210"/>
                        <a:pt x="4850" y="1220"/>
                      </a:cubicBezTo>
                      <a:cubicBezTo>
                        <a:pt x="4848" y="1237"/>
                        <a:pt x="4844" y="1253"/>
                        <a:pt x="4841" y="1271"/>
                      </a:cubicBezTo>
                      <a:lnTo>
                        <a:pt x="4838" y="1289"/>
                      </a:lnTo>
                      <a:lnTo>
                        <a:pt x="4837" y="1299"/>
                      </a:lnTo>
                      <a:lnTo>
                        <a:pt x="4829" y="1348"/>
                      </a:lnTo>
                      <a:cubicBezTo>
                        <a:pt x="4825" y="1370"/>
                        <a:pt x="4822" y="1395"/>
                        <a:pt x="4818" y="1418"/>
                      </a:cubicBezTo>
                      <a:cubicBezTo>
                        <a:pt x="4815" y="1435"/>
                        <a:pt x="4813" y="1451"/>
                        <a:pt x="4812" y="1467"/>
                      </a:cubicBezTo>
                      <a:lnTo>
                        <a:pt x="4809" y="1485"/>
                      </a:lnTo>
                      <a:cubicBezTo>
                        <a:pt x="4808" y="1495"/>
                        <a:pt x="4807" y="1504"/>
                        <a:pt x="4804" y="1514"/>
                      </a:cubicBezTo>
                      <a:lnTo>
                        <a:pt x="4802" y="1533"/>
                      </a:lnTo>
                      <a:cubicBezTo>
                        <a:pt x="4801" y="1540"/>
                        <a:pt x="4801" y="1549"/>
                        <a:pt x="4799" y="1555"/>
                      </a:cubicBezTo>
                      <a:cubicBezTo>
                        <a:pt x="4798" y="1562"/>
                        <a:pt x="4796" y="1570"/>
                        <a:pt x="4793" y="1576"/>
                      </a:cubicBezTo>
                      <a:lnTo>
                        <a:pt x="4788" y="1588"/>
                      </a:lnTo>
                      <a:cubicBezTo>
                        <a:pt x="4787" y="1591"/>
                        <a:pt x="4786" y="1595"/>
                        <a:pt x="4783" y="1597"/>
                      </a:cubicBezTo>
                      <a:lnTo>
                        <a:pt x="4778" y="1597"/>
                      </a:lnTo>
                      <a:cubicBezTo>
                        <a:pt x="4767" y="1595"/>
                        <a:pt x="4763" y="1592"/>
                        <a:pt x="4761" y="1591"/>
                      </a:cubicBezTo>
                      <a:cubicBezTo>
                        <a:pt x="4758" y="1590"/>
                        <a:pt x="4756" y="1588"/>
                        <a:pt x="4753" y="1586"/>
                      </a:cubicBezTo>
                      <a:lnTo>
                        <a:pt x="4737" y="1575"/>
                      </a:lnTo>
                      <a:lnTo>
                        <a:pt x="4731" y="1571"/>
                      </a:lnTo>
                      <a:cubicBezTo>
                        <a:pt x="4719" y="1564"/>
                        <a:pt x="4706" y="1556"/>
                        <a:pt x="4691" y="1549"/>
                      </a:cubicBezTo>
                      <a:cubicBezTo>
                        <a:pt x="4684" y="1543"/>
                        <a:pt x="4676" y="1539"/>
                        <a:pt x="4668" y="1535"/>
                      </a:cubicBezTo>
                      <a:lnTo>
                        <a:pt x="4657" y="1530"/>
                      </a:lnTo>
                      <a:cubicBezTo>
                        <a:pt x="4650" y="1526"/>
                        <a:pt x="4645" y="1524"/>
                        <a:pt x="4639" y="1521"/>
                      </a:cubicBezTo>
                      <a:cubicBezTo>
                        <a:pt x="4633" y="1518"/>
                        <a:pt x="4626" y="1515"/>
                        <a:pt x="4619" y="1513"/>
                      </a:cubicBezTo>
                      <a:cubicBezTo>
                        <a:pt x="4593" y="1500"/>
                        <a:pt x="4566" y="1488"/>
                        <a:pt x="4537" y="1478"/>
                      </a:cubicBezTo>
                      <a:lnTo>
                        <a:pt x="4532" y="1477"/>
                      </a:lnTo>
                      <a:cubicBezTo>
                        <a:pt x="4526" y="1473"/>
                        <a:pt x="4521" y="1472"/>
                        <a:pt x="4515" y="1471"/>
                      </a:cubicBezTo>
                      <a:lnTo>
                        <a:pt x="4501" y="1467"/>
                      </a:lnTo>
                      <a:lnTo>
                        <a:pt x="4492" y="1464"/>
                      </a:lnTo>
                      <a:cubicBezTo>
                        <a:pt x="4488" y="1463"/>
                        <a:pt x="4483" y="1462"/>
                        <a:pt x="4479" y="1462"/>
                      </a:cubicBezTo>
                      <a:lnTo>
                        <a:pt x="4470" y="1459"/>
                      </a:lnTo>
                      <a:cubicBezTo>
                        <a:pt x="4465" y="1458"/>
                        <a:pt x="4459" y="1457"/>
                        <a:pt x="4454" y="1457"/>
                      </a:cubicBezTo>
                      <a:lnTo>
                        <a:pt x="4446" y="1456"/>
                      </a:lnTo>
                      <a:cubicBezTo>
                        <a:pt x="4436" y="1453"/>
                        <a:pt x="4423" y="1452"/>
                        <a:pt x="4413" y="1451"/>
                      </a:cubicBezTo>
                      <a:lnTo>
                        <a:pt x="4405" y="1449"/>
                      </a:lnTo>
                      <a:cubicBezTo>
                        <a:pt x="4402" y="1449"/>
                        <a:pt x="4400" y="1449"/>
                        <a:pt x="4397" y="1448"/>
                      </a:cubicBezTo>
                      <a:lnTo>
                        <a:pt x="4389" y="1448"/>
                      </a:lnTo>
                      <a:lnTo>
                        <a:pt x="4380" y="1447"/>
                      </a:lnTo>
                      <a:cubicBezTo>
                        <a:pt x="4374" y="1447"/>
                        <a:pt x="4367" y="1446"/>
                        <a:pt x="4361" y="1446"/>
                      </a:cubicBezTo>
                      <a:lnTo>
                        <a:pt x="4343" y="1444"/>
                      </a:lnTo>
                      <a:cubicBezTo>
                        <a:pt x="4334" y="1444"/>
                        <a:pt x="4325" y="1443"/>
                        <a:pt x="4315" y="1443"/>
                      </a:cubicBezTo>
                      <a:lnTo>
                        <a:pt x="4286" y="1443"/>
                      </a:lnTo>
                      <a:cubicBezTo>
                        <a:pt x="4278" y="1443"/>
                        <a:pt x="4271" y="1443"/>
                        <a:pt x="4262" y="1442"/>
                      </a:cubicBezTo>
                      <a:lnTo>
                        <a:pt x="4209" y="1442"/>
                      </a:lnTo>
                      <a:cubicBezTo>
                        <a:pt x="4194" y="1442"/>
                        <a:pt x="4178" y="1443"/>
                        <a:pt x="4163" y="1444"/>
                      </a:cubicBezTo>
                      <a:cubicBezTo>
                        <a:pt x="4155" y="1444"/>
                        <a:pt x="4148" y="1446"/>
                        <a:pt x="4140" y="1446"/>
                      </a:cubicBezTo>
                      <a:cubicBezTo>
                        <a:pt x="4134" y="1446"/>
                        <a:pt x="4129" y="1447"/>
                        <a:pt x="4125" y="1447"/>
                      </a:cubicBezTo>
                      <a:lnTo>
                        <a:pt x="4104" y="1449"/>
                      </a:lnTo>
                      <a:lnTo>
                        <a:pt x="4089" y="1451"/>
                      </a:lnTo>
                      <a:cubicBezTo>
                        <a:pt x="4087" y="1451"/>
                        <a:pt x="4083" y="1452"/>
                        <a:pt x="4081" y="1452"/>
                      </a:cubicBezTo>
                      <a:lnTo>
                        <a:pt x="4075" y="1453"/>
                      </a:lnTo>
                      <a:lnTo>
                        <a:pt x="4070" y="1454"/>
                      </a:lnTo>
                      <a:lnTo>
                        <a:pt x="4061" y="1456"/>
                      </a:lnTo>
                      <a:cubicBezTo>
                        <a:pt x="4048" y="1458"/>
                        <a:pt x="4036" y="1459"/>
                        <a:pt x="4026" y="1462"/>
                      </a:cubicBezTo>
                      <a:lnTo>
                        <a:pt x="4010" y="1466"/>
                      </a:lnTo>
                      <a:lnTo>
                        <a:pt x="3995" y="1468"/>
                      </a:lnTo>
                      <a:lnTo>
                        <a:pt x="3990" y="1469"/>
                      </a:lnTo>
                      <a:cubicBezTo>
                        <a:pt x="3985" y="1471"/>
                        <a:pt x="3981" y="1471"/>
                        <a:pt x="3978" y="1472"/>
                      </a:cubicBezTo>
                      <a:lnTo>
                        <a:pt x="3955" y="1479"/>
                      </a:lnTo>
                      <a:lnTo>
                        <a:pt x="3924" y="1487"/>
                      </a:lnTo>
                      <a:cubicBezTo>
                        <a:pt x="3912" y="1490"/>
                        <a:pt x="3900" y="1494"/>
                        <a:pt x="3887" y="1498"/>
                      </a:cubicBezTo>
                      <a:lnTo>
                        <a:pt x="3854" y="1508"/>
                      </a:lnTo>
                      <a:cubicBezTo>
                        <a:pt x="3847" y="1509"/>
                        <a:pt x="3845" y="1511"/>
                        <a:pt x="3842" y="1513"/>
                      </a:cubicBezTo>
                      <a:lnTo>
                        <a:pt x="3789" y="1531"/>
                      </a:lnTo>
                      <a:lnTo>
                        <a:pt x="3774" y="1538"/>
                      </a:lnTo>
                      <a:lnTo>
                        <a:pt x="3763" y="1541"/>
                      </a:lnTo>
                      <a:cubicBezTo>
                        <a:pt x="3757" y="1544"/>
                        <a:pt x="3751" y="1547"/>
                        <a:pt x="3746" y="1550"/>
                      </a:cubicBezTo>
                      <a:lnTo>
                        <a:pt x="3737" y="1554"/>
                      </a:lnTo>
                      <a:cubicBezTo>
                        <a:pt x="3699" y="1569"/>
                        <a:pt x="3657" y="1588"/>
                        <a:pt x="3613" y="1612"/>
                      </a:cubicBezTo>
                      <a:cubicBezTo>
                        <a:pt x="3577" y="1632"/>
                        <a:pt x="3541" y="1655"/>
                        <a:pt x="3502" y="1682"/>
                      </a:cubicBezTo>
                      <a:cubicBezTo>
                        <a:pt x="3467" y="1706"/>
                        <a:pt x="3431" y="1735"/>
                        <a:pt x="3398" y="1766"/>
                      </a:cubicBezTo>
                      <a:cubicBezTo>
                        <a:pt x="3382" y="1780"/>
                        <a:pt x="3366" y="1796"/>
                        <a:pt x="3350" y="1811"/>
                      </a:cubicBezTo>
                      <a:cubicBezTo>
                        <a:pt x="3333" y="1827"/>
                        <a:pt x="3317" y="1843"/>
                        <a:pt x="3302" y="1860"/>
                      </a:cubicBezTo>
                      <a:cubicBezTo>
                        <a:pt x="3285" y="1878"/>
                        <a:pt x="3269" y="1897"/>
                        <a:pt x="3253" y="1915"/>
                      </a:cubicBezTo>
                      <a:lnTo>
                        <a:pt x="3202" y="1973"/>
                      </a:lnTo>
                      <a:lnTo>
                        <a:pt x="3178" y="2000"/>
                      </a:lnTo>
                      <a:lnTo>
                        <a:pt x="3175" y="2005"/>
                      </a:lnTo>
                      <a:lnTo>
                        <a:pt x="3156" y="2029"/>
                      </a:lnTo>
                      <a:lnTo>
                        <a:pt x="3115" y="2081"/>
                      </a:lnTo>
                      <a:lnTo>
                        <a:pt x="3103" y="2096"/>
                      </a:lnTo>
                      <a:lnTo>
                        <a:pt x="3095" y="2106"/>
                      </a:lnTo>
                      <a:cubicBezTo>
                        <a:pt x="3078" y="2128"/>
                        <a:pt x="3063" y="2149"/>
                        <a:pt x="3050" y="2172"/>
                      </a:cubicBezTo>
                      <a:cubicBezTo>
                        <a:pt x="3042" y="2183"/>
                        <a:pt x="3037" y="2194"/>
                        <a:pt x="3031" y="2206"/>
                      </a:cubicBezTo>
                      <a:lnTo>
                        <a:pt x="3024" y="2218"/>
                      </a:lnTo>
                      <a:lnTo>
                        <a:pt x="3022" y="2223"/>
                      </a:lnTo>
                      <a:lnTo>
                        <a:pt x="3019" y="2230"/>
                      </a:lnTo>
                      <a:lnTo>
                        <a:pt x="3017" y="2237"/>
                      </a:lnTo>
                      <a:cubicBezTo>
                        <a:pt x="3014" y="2242"/>
                        <a:pt x="3012" y="2247"/>
                        <a:pt x="3011" y="2252"/>
                      </a:cubicBezTo>
                      <a:lnTo>
                        <a:pt x="3002" y="2272"/>
                      </a:lnTo>
                      <a:lnTo>
                        <a:pt x="3001" y="2276"/>
                      </a:lnTo>
                      <a:lnTo>
                        <a:pt x="2998" y="2281"/>
                      </a:lnTo>
                      <a:lnTo>
                        <a:pt x="2995" y="2291"/>
                      </a:lnTo>
                      <a:lnTo>
                        <a:pt x="2992" y="2298"/>
                      </a:lnTo>
                      <a:cubicBezTo>
                        <a:pt x="2988" y="2311"/>
                        <a:pt x="2985" y="2321"/>
                        <a:pt x="2982" y="2332"/>
                      </a:cubicBezTo>
                      <a:cubicBezTo>
                        <a:pt x="2980" y="2344"/>
                        <a:pt x="2976" y="2354"/>
                        <a:pt x="2971" y="2364"/>
                      </a:cubicBezTo>
                      <a:cubicBezTo>
                        <a:pt x="2969" y="2370"/>
                        <a:pt x="2967" y="2379"/>
                        <a:pt x="2966" y="2385"/>
                      </a:cubicBezTo>
                      <a:lnTo>
                        <a:pt x="2965" y="2391"/>
                      </a:lnTo>
                      <a:lnTo>
                        <a:pt x="2962" y="2399"/>
                      </a:lnTo>
                      <a:cubicBezTo>
                        <a:pt x="2961" y="2404"/>
                        <a:pt x="2960" y="2410"/>
                        <a:pt x="2959" y="2414"/>
                      </a:cubicBezTo>
                      <a:lnTo>
                        <a:pt x="2951" y="2448"/>
                      </a:lnTo>
                      <a:lnTo>
                        <a:pt x="2950" y="2456"/>
                      </a:lnTo>
                      <a:lnTo>
                        <a:pt x="2949" y="2463"/>
                      </a:lnTo>
                      <a:cubicBezTo>
                        <a:pt x="2926" y="2445"/>
                        <a:pt x="2904" y="2426"/>
                        <a:pt x="2883" y="2406"/>
                      </a:cubicBezTo>
                      <a:cubicBezTo>
                        <a:pt x="2858" y="2388"/>
                        <a:pt x="2833" y="2368"/>
                        <a:pt x="2808" y="2350"/>
                      </a:cubicBezTo>
                      <a:cubicBezTo>
                        <a:pt x="2780" y="2331"/>
                        <a:pt x="2751" y="2313"/>
                        <a:pt x="2729" y="2300"/>
                      </a:cubicBezTo>
                      <a:cubicBezTo>
                        <a:pt x="2677" y="2267"/>
                        <a:pt x="2619" y="2240"/>
                        <a:pt x="2559" y="2214"/>
                      </a:cubicBezTo>
                      <a:cubicBezTo>
                        <a:pt x="2504" y="2190"/>
                        <a:pt x="2446" y="2170"/>
                        <a:pt x="2379" y="2152"/>
                      </a:cubicBezTo>
                      <a:cubicBezTo>
                        <a:pt x="2348" y="2144"/>
                        <a:pt x="2317" y="2137"/>
                        <a:pt x="2287" y="2130"/>
                      </a:cubicBezTo>
                      <a:cubicBezTo>
                        <a:pt x="2248" y="2121"/>
                        <a:pt x="2215" y="2116"/>
                        <a:pt x="2185" y="2111"/>
                      </a:cubicBezTo>
                      <a:cubicBezTo>
                        <a:pt x="2153" y="2106"/>
                        <a:pt x="2122" y="2105"/>
                        <a:pt x="2095" y="2103"/>
                      </a:cubicBezTo>
                      <a:cubicBezTo>
                        <a:pt x="2082" y="2103"/>
                        <a:pt x="2069" y="2102"/>
                        <a:pt x="2056" y="2102"/>
                      </a:cubicBezTo>
                      <a:cubicBezTo>
                        <a:pt x="2034" y="2102"/>
                        <a:pt x="2013" y="2103"/>
                        <a:pt x="1991" y="2103"/>
                      </a:cubicBezTo>
                      <a:cubicBezTo>
                        <a:pt x="1924" y="2107"/>
                        <a:pt x="1857" y="2118"/>
                        <a:pt x="1793" y="2130"/>
                      </a:cubicBezTo>
                      <a:cubicBezTo>
                        <a:pt x="1739" y="2141"/>
                        <a:pt x="1680" y="2156"/>
                        <a:pt x="1606" y="2178"/>
                      </a:cubicBezTo>
                      <a:cubicBezTo>
                        <a:pt x="1601" y="2179"/>
                        <a:pt x="1596" y="2182"/>
                        <a:pt x="1590" y="2183"/>
                      </a:cubicBezTo>
                      <a:lnTo>
                        <a:pt x="1550" y="2197"/>
                      </a:lnTo>
                      <a:lnTo>
                        <a:pt x="1505" y="2213"/>
                      </a:lnTo>
                      <a:lnTo>
                        <a:pt x="1461" y="2228"/>
                      </a:lnTo>
                      <a:lnTo>
                        <a:pt x="1438" y="2236"/>
                      </a:lnTo>
                      <a:cubicBezTo>
                        <a:pt x="1433" y="2237"/>
                        <a:pt x="1430" y="2240"/>
                        <a:pt x="1425" y="2241"/>
                      </a:cubicBezTo>
                      <a:lnTo>
                        <a:pt x="1415" y="2245"/>
                      </a:lnTo>
                      <a:cubicBezTo>
                        <a:pt x="1399" y="2251"/>
                        <a:pt x="1380" y="2259"/>
                        <a:pt x="1364" y="2265"/>
                      </a:cubicBezTo>
                      <a:cubicBezTo>
                        <a:pt x="1307" y="2288"/>
                        <a:pt x="1249" y="2316"/>
                        <a:pt x="1190" y="2347"/>
                      </a:cubicBezTo>
                      <a:cubicBezTo>
                        <a:pt x="1134" y="2375"/>
                        <a:pt x="1078" y="2409"/>
                        <a:pt x="1021" y="2446"/>
                      </a:cubicBezTo>
                      <a:cubicBezTo>
                        <a:pt x="995" y="2462"/>
                        <a:pt x="969" y="2481"/>
                        <a:pt x="944" y="2499"/>
                      </a:cubicBezTo>
                      <a:cubicBezTo>
                        <a:pt x="917" y="2520"/>
                        <a:pt x="890" y="2540"/>
                        <a:pt x="864" y="2563"/>
                      </a:cubicBezTo>
                      <a:lnTo>
                        <a:pt x="828" y="2592"/>
                      </a:lnTo>
                      <a:lnTo>
                        <a:pt x="824" y="2595"/>
                      </a:lnTo>
                      <a:cubicBezTo>
                        <a:pt x="819" y="2599"/>
                        <a:pt x="814" y="2604"/>
                        <a:pt x="809" y="2607"/>
                      </a:cubicBezTo>
                      <a:lnTo>
                        <a:pt x="787" y="2627"/>
                      </a:lnTo>
                      <a:lnTo>
                        <a:pt x="751" y="2659"/>
                      </a:lnTo>
                      <a:lnTo>
                        <a:pt x="715" y="2692"/>
                      </a:lnTo>
                      <a:lnTo>
                        <a:pt x="709" y="2697"/>
                      </a:lnTo>
                      <a:cubicBezTo>
                        <a:pt x="700" y="2704"/>
                        <a:pt x="691" y="2710"/>
                        <a:pt x="683" y="2720"/>
                      </a:cubicBezTo>
                      <a:lnTo>
                        <a:pt x="653" y="2749"/>
                      </a:lnTo>
                      <a:lnTo>
                        <a:pt x="624" y="2779"/>
                      </a:lnTo>
                      <a:lnTo>
                        <a:pt x="598" y="2806"/>
                      </a:lnTo>
                      <a:lnTo>
                        <a:pt x="571" y="2833"/>
                      </a:lnTo>
                      <a:lnTo>
                        <a:pt x="563" y="2841"/>
                      </a:lnTo>
                      <a:lnTo>
                        <a:pt x="547" y="2858"/>
                      </a:lnTo>
                      <a:lnTo>
                        <a:pt x="532" y="2874"/>
                      </a:lnTo>
                      <a:cubicBezTo>
                        <a:pt x="510" y="2899"/>
                        <a:pt x="488" y="2924"/>
                        <a:pt x="467" y="2950"/>
                      </a:cubicBezTo>
                      <a:cubicBezTo>
                        <a:pt x="429" y="2997"/>
                        <a:pt x="392" y="3045"/>
                        <a:pt x="356" y="3102"/>
                      </a:cubicBezTo>
                      <a:cubicBezTo>
                        <a:pt x="325" y="3150"/>
                        <a:pt x="295" y="3201"/>
                        <a:pt x="261" y="3272"/>
                      </a:cubicBezTo>
                      <a:cubicBezTo>
                        <a:pt x="246" y="3300"/>
                        <a:pt x="233" y="3328"/>
                        <a:pt x="221" y="3357"/>
                      </a:cubicBezTo>
                      <a:cubicBezTo>
                        <a:pt x="206" y="3388"/>
                        <a:pt x="194" y="3419"/>
                        <a:pt x="182" y="3450"/>
                      </a:cubicBezTo>
                      <a:cubicBezTo>
                        <a:pt x="175" y="3467"/>
                        <a:pt x="169" y="3485"/>
                        <a:pt x="163" y="3502"/>
                      </a:cubicBezTo>
                      <a:lnTo>
                        <a:pt x="158" y="3517"/>
                      </a:lnTo>
                      <a:lnTo>
                        <a:pt x="142" y="3559"/>
                      </a:lnTo>
                      <a:lnTo>
                        <a:pt x="127" y="3601"/>
                      </a:lnTo>
                      <a:cubicBezTo>
                        <a:pt x="124" y="3609"/>
                        <a:pt x="123" y="3611"/>
                        <a:pt x="122" y="3615"/>
                      </a:cubicBezTo>
                      <a:lnTo>
                        <a:pt x="119" y="3626"/>
                      </a:lnTo>
                      <a:lnTo>
                        <a:pt x="117" y="3636"/>
                      </a:lnTo>
                      <a:lnTo>
                        <a:pt x="94" y="3709"/>
                      </a:lnTo>
                      <a:lnTo>
                        <a:pt x="89" y="3727"/>
                      </a:lnTo>
                      <a:cubicBezTo>
                        <a:pt x="86" y="3738"/>
                        <a:pt x="83" y="3749"/>
                        <a:pt x="79" y="3761"/>
                      </a:cubicBezTo>
                      <a:cubicBezTo>
                        <a:pt x="75" y="3775"/>
                        <a:pt x="71" y="3789"/>
                        <a:pt x="68" y="3802"/>
                      </a:cubicBezTo>
                      <a:cubicBezTo>
                        <a:pt x="61" y="3833"/>
                        <a:pt x="53" y="3866"/>
                        <a:pt x="47" y="3897"/>
                      </a:cubicBezTo>
                      <a:cubicBezTo>
                        <a:pt x="40" y="3930"/>
                        <a:pt x="34" y="3965"/>
                        <a:pt x="29" y="4000"/>
                      </a:cubicBezTo>
                      <a:cubicBezTo>
                        <a:pt x="24" y="4032"/>
                        <a:pt x="21" y="4062"/>
                        <a:pt x="17" y="4094"/>
                      </a:cubicBezTo>
                      <a:cubicBezTo>
                        <a:pt x="16" y="4108"/>
                        <a:pt x="15" y="4120"/>
                        <a:pt x="14" y="4131"/>
                      </a:cubicBezTo>
                      <a:lnTo>
                        <a:pt x="11" y="4177"/>
                      </a:lnTo>
                      <a:lnTo>
                        <a:pt x="6" y="4224"/>
                      </a:lnTo>
                      <a:lnTo>
                        <a:pt x="5" y="4233"/>
                      </a:lnTo>
                      <a:cubicBezTo>
                        <a:pt x="4" y="4247"/>
                        <a:pt x="4" y="4259"/>
                        <a:pt x="3" y="4273"/>
                      </a:cubicBezTo>
                      <a:lnTo>
                        <a:pt x="1" y="4315"/>
                      </a:lnTo>
                      <a:lnTo>
                        <a:pt x="0" y="4357"/>
                      </a:lnTo>
                      <a:lnTo>
                        <a:pt x="0" y="4376"/>
                      </a:lnTo>
                      <a:lnTo>
                        <a:pt x="0" y="4422"/>
                      </a:lnTo>
                      <a:cubicBezTo>
                        <a:pt x="1" y="4437"/>
                        <a:pt x="3" y="4453"/>
                        <a:pt x="5" y="4469"/>
                      </a:cubicBezTo>
                      <a:cubicBezTo>
                        <a:pt x="9" y="4486"/>
                        <a:pt x="12" y="4502"/>
                        <a:pt x="16" y="4520"/>
                      </a:cubicBezTo>
                      <a:cubicBezTo>
                        <a:pt x="22" y="4549"/>
                        <a:pt x="30" y="4578"/>
                        <a:pt x="40" y="4610"/>
                      </a:cubicBezTo>
                      <a:cubicBezTo>
                        <a:pt x="46" y="4626"/>
                        <a:pt x="50" y="4640"/>
                        <a:pt x="55" y="4656"/>
                      </a:cubicBezTo>
                      <a:lnTo>
                        <a:pt x="57" y="4662"/>
                      </a:lnTo>
                      <a:lnTo>
                        <a:pt x="61" y="4674"/>
                      </a:lnTo>
                      <a:cubicBezTo>
                        <a:pt x="70" y="4698"/>
                        <a:pt x="78" y="4723"/>
                        <a:pt x="86" y="4747"/>
                      </a:cubicBezTo>
                      <a:lnTo>
                        <a:pt x="102" y="4795"/>
                      </a:lnTo>
                      <a:lnTo>
                        <a:pt x="113" y="4826"/>
                      </a:lnTo>
                      <a:lnTo>
                        <a:pt x="124" y="4856"/>
                      </a:lnTo>
                      <a:lnTo>
                        <a:pt x="127" y="4862"/>
                      </a:lnTo>
                      <a:lnTo>
                        <a:pt x="148" y="4914"/>
                      </a:lnTo>
                      <a:lnTo>
                        <a:pt x="161" y="4952"/>
                      </a:lnTo>
                      <a:lnTo>
                        <a:pt x="168" y="4969"/>
                      </a:lnTo>
                      <a:lnTo>
                        <a:pt x="174" y="4985"/>
                      </a:lnTo>
                      <a:cubicBezTo>
                        <a:pt x="175" y="4989"/>
                        <a:pt x="176" y="4993"/>
                        <a:pt x="178" y="4995"/>
                      </a:cubicBezTo>
                      <a:lnTo>
                        <a:pt x="200" y="5047"/>
                      </a:lnTo>
                      <a:lnTo>
                        <a:pt x="231" y="5120"/>
                      </a:lnTo>
                      <a:lnTo>
                        <a:pt x="237" y="5136"/>
                      </a:lnTo>
                      <a:cubicBezTo>
                        <a:pt x="240" y="5143"/>
                        <a:pt x="242" y="5149"/>
                        <a:pt x="246" y="5155"/>
                      </a:cubicBezTo>
                      <a:cubicBezTo>
                        <a:pt x="253" y="5170"/>
                        <a:pt x="259" y="5181"/>
                        <a:pt x="264" y="5192"/>
                      </a:cubicBezTo>
                      <a:cubicBezTo>
                        <a:pt x="289" y="5241"/>
                        <a:pt x="313" y="5287"/>
                        <a:pt x="340" y="5329"/>
                      </a:cubicBezTo>
                      <a:cubicBezTo>
                        <a:pt x="365" y="5369"/>
                        <a:pt x="393" y="5408"/>
                        <a:pt x="429" y="5452"/>
                      </a:cubicBezTo>
                      <a:cubicBezTo>
                        <a:pt x="458" y="5486"/>
                        <a:pt x="491" y="5522"/>
                        <a:pt x="535" y="5565"/>
                      </a:cubicBezTo>
                      <a:cubicBezTo>
                        <a:pt x="573" y="5603"/>
                        <a:pt x="614" y="5639"/>
                        <a:pt x="655" y="5673"/>
                      </a:cubicBezTo>
                      <a:cubicBezTo>
                        <a:pt x="675" y="5690"/>
                        <a:pt x="695" y="5705"/>
                        <a:pt x="717" y="5720"/>
                      </a:cubicBezTo>
                      <a:cubicBezTo>
                        <a:pt x="726" y="5727"/>
                        <a:pt x="735" y="5733"/>
                        <a:pt x="743" y="5740"/>
                      </a:cubicBezTo>
                      <a:lnTo>
                        <a:pt x="748" y="5743"/>
                      </a:lnTo>
                      <a:lnTo>
                        <a:pt x="752" y="5746"/>
                      </a:lnTo>
                      <a:cubicBezTo>
                        <a:pt x="758" y="5750"/>
                        <a:pt x="763" y="5756"/>
                        <a:pt x="771" y="5759"/>
                      </a:cubicBezTo>
                      <a:lnTo>
                        <a:pt x="773" y="5761"/>
                      </a:lnTo>
                      <a:lnTo>
                        <a:pt x="774" y="5762"/>
                      </a:lnTo>
                      <a:lnTo>
                        <a:pt x="844" y="5808"/>
                      </a:lnTo>
                      <a:lnTo>
                        <a:pt x="887" y="5838"/>
                      </a:lnTo>
                      <a:cubicBezTo>
                        <a:pt x="887" y="5838"/>
                        <a:pt x="889" y="5839"/>
                        <a:pt x="890" y="5839"/>
                      </a:cubicBezTo>
                      <a:lnTo>
                        <a:pt x="891" y="5840"/>
                      </a:lnTo>
                      <a:cubicBezTo>
                        <a:pt x="894" y="5843"/>
                        <a:pt x="896" y="5844"/>
                        <a:pt x="899" y="5845"/>
                      </a:cubicBezTo>
                      <a:lnTo>
                        <a:pt x="902" y="5848"/>
                      </a:lnTo>
                      <a:cubicBezTo>
                        <a:pt x="916" y="5855"/>
                        <a:pt x="928" y="5864"/>
                        <a:pt x="943" y="5870"/>
                      </a:cubicBezTo>
                      <a:lnTo>
                        <a:pt x="1014" y="5910"/>
                      </a:lnTo>
                      <a:lnTo>
                        <a:pt x="1021" y="5913"/>
                      </a:lnTo>
                      <a:lnTo>
                        <a:pt x="1033" y="5918"/>
                      </a:lnTo>
                      <a:lnTo>
                        <a:pt x="1061" y="5932"/>
                      </a:lnTo>
                      <a:lnTo>
                        <a:pt x="1101" y="5951"/>
                      </a:lnTo>
                      <a:lnTo>
                        <a:pt x="1141" y="5970"/>
                      </a:lnTo>
                      <a:cubicBezTo>
                        <a:pt x="1150" y="5974"/>
                        <a:pt x="1160" y="5978"/>
                        <a:pt x="1169" y="5982"/>
                      </a:cubicBezTo>
                      <a:lnTo>
                        <a:pt x="1183" y="5987"/>
                      </a:lnTo>
                      <a:lnTo>
                        <a:pt x="1242" y="6011"/>
                      </a:lnTo>
                      <a:lnTo>
                        <a:pt x="1267" y="6021"/>
                      </a:lnTo>
                      <a:lnTo>
                        <a:pt x="1272" y="6024"/>
                      </a:lnTo>
                      <a:cubicBezTo>
                        <a:pt x="1276" y="6025"/>
                        <a:pt x="1278" y="6026"/>
                        <a:pt x="1282" y="6028"/>
                      </a:cubicBezTo>
                      <a:lnTo>
                        <a:pt x="1288" y="6029"/>
                      </a:lnTo>
                      <a:cubicBezTo>
                        <a:pt x="1297" y="6036"/>
                        <a:pt x="1307" y="6044"/>
                        <a:pt x="1318" y="6050"/>
                      </a:cubicBezTo>
                      <a:cubicBezTo>
                        <a:pt x="1327" y="6055"/>
                        <a:pt x="1334" y="6060"/>
                        <a:pt x="1343" y="6065"/>
                      </a:cubicBezTo>
                      <a:lnTo>
                        <a:pt x="1355" y="6072"/>
                      </a:lnTo>
                      <a:lnTo>
                        <a:pt x="1366" y="6080"/>
                      </a:lnTo>
                      <a:lnTo>
                        <a:pt x="1385" y="6091"/>
                      </a:lnTo>
                      <a:lnTo>
                        <a:pt x="1400" y="6101"/>
                      </a:lnTo>
                      <a:lnTo>
                        <a:pt x="1423" y="6114"/>
                      </a:lnTo>
                      <a:cubicBezTo>
                        <a:pt x="1442" y="6126"/>
                        <a:pt x="1461" y="6137"/>
                        <a:pt x="1479" y="6148"/>
                      </a:cubicBezTo>
                      <a:cubicBezTo>
                        <a:pt x="1494" y="6155"/>
                        <a:pt x="1507" y="6164"/>
                        <a:pt x="1520" y="6173"/>
                      </a:cubicBezTo>
                      <a:cubicBezTo>
                        <a:pt x="1528" y="6176"/>
                        <a:pt x="1533" y="6179"/>
                        <a:pt x="1539" y="6183"/>
                      </a:cubicBezTo>
                      <a:lnTo>
                        <a:pt x="1544" y="6185"/>
                      </a:lnTo>
                      <a:lnTo>
                        <a:pt x="1553" y="6190"/>
                      </a:lnTo>
                      <a:cubicBezTo>
                        <a:pt x="1561" y="6194"/>
                        <a:pt x="1569" y="6198"/>
                        <a:pt x="1575" y="6201"/>
                      </a:cubicBezTo>
                      <a:lnTo>
                        <a:pt x="1584" y="6207"/>
                      </a:lnTo>
                      <a:cubicBezTo>
                        <a:pt x="1608" y="6220"/>
                        <a:pt x="1634" y="6232"/>
                        <a:pt x="1658" y="6245"/>
                      </a:cubicBezTo>
                      <a:cubicBezTo>
                        <a:pt x="1695" y="6262"/>
                        <a:pt x="1739" y="6279"/>
                        <a:pt x="1790" y="6299"/>
                      </a:cubicBezTo>
                      <a:lnTo>
                        <a:pt x="1796" y="6302"/>
                      </a:lnTo>
                      <a:lnTo>
                        <a:pt x="1801" y="6303"/>
                      </a:lnTo>
                      <a:lnTo>
                        <a:pt x="1818" y="6309"/>
                      </a:lnTo>
                      <a:lnTo>
                        <a:pt x="1834" y="6314"/>
                      </a:lnTo>
                      <a:lnTo>
                        <a:pt x="1869" y="6325"/>
                      </a:lnTo>
                      <a:lnTo>
                        <a:pt x="1904" y="6337"/>
                      </a:lnTo>
                      <a:lnTo>
                        <a:pt x="1927" y="6345"/>
                      </a:lnTo>
                      <a:lnTo>
                        <a:pt x="1931" y="6346"/>
                      </a:lnTo>
                      <a:lnTo>
                        <a:pt x="1936" y="6348"/>
                      </a:lnTo>
                      <a:lnTo>
                        <a:pt x="2037" y="6373"/>
                      </a:lnTo>
                      <a:lnTo>
                        <a:pt x="2058" y="6379"/>
                      </a:lnTo>
                      <a:lnTo>
                        <a:pt x="2064" y="6380"/>
                      </a:lnTo>
                      <a:lnTo>
                        <a:pt x="2069" y="6381"/>
                      </a:lnTo>
                      <a:cubicBezTo>
                        <a:pt x="2071" y="6382"/>
                        <a:pt x="2074" y="6382"/>
                        <a:pt x="2076" y="6382"/>
                      </a:cubicBezTo>
                      <a:lnTo>
                        <a:pt x="2081" y="6384"/>
                      </a:lnTo>
                      <a:cubicBezTo>
                        <a:pt x="2105" y="6389"/>
                        <a:pt x="2128" y="6394"/>
                        <a:pt x="2153" y="6399"/>
                      </a:cubicBezTo>
                      <a:lnTo>
                        <a:pt x="2176" y="6404"/>
                      </a:lnTo>
                      <a:lnTo>
                        <a:pt x="2200" y="6409"/>
                      </a:lnTo>
                      <a:lnTo>
                        <a:pt x="2208" y="6410"/>
                      </a:lnTo>
                      <a:cubicBezTo>
                        <a:pt x="2214" y="6412"/>
                        <a:pt x="2223" y="6413"/>
                        <a:pt x="2229" y="6415"/>
                      </a:cubicBezTo>
                      <a:lnTo>
                        <a:pt x="2236" y="6416"/>
                      </a:lnTo>
                      <a:lnTo>
                        <a:pt x="2303" y="6427"/>
                      </a:lnTo>
                      <a:lnTo>
                        <a:pt x="2370" y="6438"/>
                      </a:lnTo>
                      <a:cubicBezTo>
                        <a:pt x="2377" y="6440"/>
                        <a:pt x="2384" y="6441"/>
                        <a:pt x="2391" y="6442"/>
                      </a:cubicBezTo>
                      <a:lnTo>
                        <a:pt x="2461" y="6453"/>
                      </a:lnTo>
                      <a:lnTo>
                        <a:pt x="2493" y="6458"/>
                      </a:lnTo>
                      <a:lnTo>
                        <a:pt x="2530" y="6464"/>
                      </a:lnTo>
                      <a:lnTo>
                        <a:pt x="2537" y="6466"/>
                      </a:lnTo>
                      <a:cubicBezTo>
                        <a:pt x="2544" y="6467"/>
                        <a:pt x="2550" y="6468"/>
                        <a:pt x="2557" y="6468"/>
                      </a:cubicBezTo>
                      <a:lnTo>
                        <a:pt x="2684" y="6484"/>
                      </a:lnTo>
                      <a:cubicBezTo>
                        <a:pt x="2698" y="6487"/>
                        <a:pt x="2714" y="6488"/>
                        <a:pt x="2728" y="6489"/>
                      </a:cubicBezTo>
                      <a:lnTo>
                        <a:pt x="2733" y="6489"/>
                      </a:lnTo>
                      <a:lnTo>
                        <a:pt x="2746" y="6490"/>
                      </a:lnTo>
                      <a:lnTo>
                        <a:pt x="2758" y="6492"/>
                      </a:lnTo>
                      <a:cubicBezTo>
                        <a:pt x="2806" y="6495"/>
                        <a:pt x="2853" y="6498"/>
                        <a:pt x="2900" y="6502"/>
                      </a:cubicBezTo>
                      <a:cubicBezTo>
                        <a:pt x="2905" y="6502"/>
                        <a:pt x="2911" y="6503"/>
                        <a:pt x="2916" y="6503"/>
                      </a:cubicBezTo>
                      <a:cubicBezTo>
                        <a:pt x="2926" y="6504"/>
                        <a:pt x="2936" y="6504"/>
                        <a:pt x="2947" y="6504"/>
                      </a:cubicBezTo>
                      <a:lnTo>
                        <a:pt x="2957" y="6504"/>
                      </a:lnTo>
                      <a:cubicBezTo>
                        <a:pt x="2983" y="6505"/>
                        <a:pt x="3008" y="6505"/>
                        <a:pt x="3034" y="6505"/>
                      </a:cubicBezTo>
                      <a:cubicBezTo>
                        <a:pt x="3064" y="6505"/>
                        <a:pt x="3093" y="6505"/>
                        <a:pt x="3121" y="6504"/>
                      </a:cubicBezTo>
                      <a:cubicBezTo>
                        <a:pt x="3168" y="6503"/>
                        <a:pt x="3216" y="6500"/>
                        <a:pt x="3266" y="6495"/>
                      </a:cubicBezTo>
                      <a:cubicBezTo>
                        <a:pt x="3291" y="6493"/>
                        <a:pt x="3314" y="6490"/>
                        <a:pt x="3338" y="6488"/>
                      </a:cubicBezTo>
                      <a:cubicBezTo>
                        <a:pt x="3367" y="6484"/>
                        <a:pt x="3395" y="6479"/>
                        <a:pt x="3423" y="6474"/>
                      </a:cubicBezTo>
                      <a:cubicBezTo>
                        <a:pt x="3462" y="6468"/>
                        <a:pt x="3502" y="6461"/>
                        <a:pt x="3541" y="6454"/>
                      </a:cubicBezTo>
                      <a:lnTo>
                        <a:pt x="3572" y="6449"/>
                      </a:lnTo>
                      <a:lnTo>
                        <a:pt x="3606" y="6442"/>
                      </a:lnTo>
                      <a:lnTo>
                        <a:pt x="3641" y="6436"/>
                      </a:lnTo>
                      <a:lnTo>
                        <a:pt x="3654" y="6433"/>
                      </a:lnTo>
                      <a:cubicBezTo>
                        <a:pt x="3660" y="6432"/>
                        <a:pt x="3665" y="6431"/>
                        <a:pt x="3672" y="6430"/>
                      </a:cubicBezTo>
                      <a:lnTo>
                        <a:pt x="3750" y="6413"/>
                      </a:lnTo>
                      <a:lnTo>
                        <a:pt x="3793" y="6404"/>
                      </a:lnTo>
                      <a:lnTo>
                        <a:pt x="3811" y="6400"/>
                      </a:lnTo>
                      <a:cubicBezTo>
                        <a:pt x="3830" y="6396"/>
                        <a:pt x="3848" y="6392"/>
                        <a:pt x="3866" y="6387"/>
                      </a:cubicBezTo>
                      <a:lnTo>
                        <a:pt x="4004" y="6354"/>
                      </a:lnTo>
                      <a:cubicBezTo>
                        <a:pt x="4017" y="6351"/>
                        <a:pt x="4028" y="6348"/>
                        <a:pt x="4040" y="6345"/>
                      </a:cubicBezTo>
                      <a:cubicBezTo>
                        <a:pt x="4041" y="6345"/>
                        <a:pt x="4042" y="6344"/>
                        <a:pt x="4046" y="6344"/>
                      </a:cubicBezTo>
                      <a:lnTo>
                        <a:pt x="4054" y="6340"/>
                      </a:lnTo>
                      <a:lnTo>
                        <a:pt x="4073" y="6335"/>
                      </a:lnTo>
                      <a:lnTo>
                        <a:pt x="4141" y="6317"/>
                      </a:lnTo>
                      <a:lnTo>
                        <a:pt x="4211" y="6296"/>
                      </a:lnTo>
                      <a:lnTo>
                        <a:pt x="4219" y="6293"/>
                      </a:lnTo>
                      <a:cubicBezTo>
                        <a:pt x="4224" y="6292"/>
                        <a:pt x="4229" y="6291"/>
                        <a:pt x="4233" y="6289"/>
                      </a:cubicBezTo>
                      <a:lnTo>
                        <a:pt x="4258" y="6281"/>
                      </a:lnTo>
                      <a:lnTo>
                        <a:pt x="4282" y="6272"/>
                      </a:lnTo>
                      <a:lnTo>
                        <a:pt x="4344" y="6252"/>
                      </a:lnTo>
                      <a:lnTo>
                        <a:pt x="4402" y="6232"/>
                      </a:lnTo>
                      <a:lnTo>
                        <a:pt x="4489" y="6203"/>
                      </a:lnTo>
                      <a:lnTo>
                        <a:pt x="4545" y="6184"/>
                      </a:lnTo>
                      <a:lnTo>
                        <a:pt x="4577" y="6173"/>
                      </a:lnTo>
                      <a:lnTo>
                        <a:pt x="4641" y="6150"/>
                      </a:lnTo>
                      <a:lnTo>
                        <a:pt x="4697" y="6131"/>
                      </a:lnTo>
                      <a:lnTo>
                        <a:pt x="4754" y="6112"/>
                      </a:lnTo>
                      <a:lnTo>
                        <a:pt x="4785" y="6102"/>
                      </a:lnTo>
                      <a:cubicBezTo>
                        <a:pt x="4790" y="6101"/>
                        <a:pt x="4794" y="6097"/>
                        <a:pt x="4799" y="6096"/>
                      </a:cubicBezTo>
                      <a:lnTo>
                        <a:pt x="4806" y="6093"/>
                      </a:lnTo>
                      <a:lnTo>
                        <a:pt x="4916" y="6049"/>
                      </a:lnTo>
                      <a:lnTo>
                        <a:pt x="4928" y="6044"/>
                      </a:lnTo>
                      <a:cubicBezTo>
                        <a:pt x="4941" y="6039"/>
                        <a:pt x="4954" y="6034"/>
                        <a:pt x="4967" y="6026"/>
                      </a:cubicBezTo>
                      <a:lnTo>
                        <a:pt x="5066" y="5979"/>
                      </a:lnTo>
                      <a:cubicBezTo>
                        <a:pt x="5082" y="5972"/>
                        <a:pt x="5097" y="5964"/>
                        <a:pt x="5113" y="5956"/>
                      </a:cubicBezTo>
                      <a:cubicBezTo>
                        <a:pt x="5123" y="5952"/>
                        <a:pt x="5127" y="5949"/>
                        <a:pt x="5132" y="5947"/>
                      </a:cubicBezTo>
                      <a:lnTo>
                        <a:pt x="5200" y="5912"/>
                      </a:lnTo>
                      <a:lnTo>
                        <a:pt x="5307" y="5856"/>
                      </a:lnTo>
                      <a:cubicBezTo>
                        <a:pt x="5320" y="5849"/>
                        <a:pt x="5338" y="5840"/>
                        <a:pt x="5354" y="5833"/>
                      </a:cubicBezTo>
                      <a:lnTo>
                        <a:pt x="5390" y="5813"/>
                      </a:lnTo>
                      <a:cubicBezTo>
                        <a:pt x="5423" y="5795"/>
                        <a:pt x="5457" y="5778"/>
                        <a:pt x="5490" y="5761"/>
                      </a:cubicBezTo>
                      <a:cubicBezTo>
                        <a:pt x="5521" y="5743"/>
                        <a:pt x="5554" y="5728"/>
                        <a:pt x="5585" y="5711"/>
                      </a:cubicBezTo>
                      <a:cubicBezTo>
                        <a:pt x="5604" y="5701"/>
                        <a:pt x="5624" y="5691"/>
                        <a:pt x="5644" y="5680"/>
                      </a:cubicBezTo>
                      <a:lnTo>
                        <a:pt x="5667" y="5669"/>
                      </a:lnTo>
                      <a:cubicBezTo>
                        <a:pt x="5705" y="5648"/>
                        <a:pt x="5742" y="5627"/>
                        <a:pt x="5779" y="5606"/>
                      </a:cubicBezTo>
                      <a:lnTo>
                        <a:pt x="5798" y="5594"/>
                      </a:lnTo>
                      <a:lnTo>
                        <a:pt x="5804" y="5591"/>
                      </a:lnTo>
                      <a:lnTo>
                        <a:pt x="5823" y="5578"/>
                      </a:lnTo>
                      <a:lnTo>
                        <a:pt x="5870" y="5550"/>
                      </a:lnTo>
                      <a:cubicBezTo>
                        <a:pt x="5882" y="5542"/>
                        <a:pt x="5889" y="5539"/>
                        <a:pt x="5896" y="5534"/>
                      </a:cubicBezTo>
                      <a:lnTo>
                        <a:pt x="5956" y="5495"/>
                      </a:lnTo>
                      <a:lnTo>
                        <a:pt x="5968" y="5486"/>
                      </a:lnTo>
                      <a:lnTo>
                        <a:pt x="5982" y="5478"/>
                      </a:lnTo>
                      <a:lnTo>
                        <a:pt x="5990" y="5473"/>
                      </a:lnTo>
                      <a:lnTo>
                        <a:pt x="6015" y="5455"/>
                      </a:lnTo>
                      <a:lnTo>
                        <a:pt x="6039" y="5437"/>
                      </a:lnTo>
                      <a:lnTo>
                        <a:pt x="6061" y="5421"/>
                      </a:lnTo>
                      <a:lnTo>
                        <a:pt x="6081" y="5405"/>
                      </a:lnTo>
                      <a:cubicBezTo>
                        <a:pt x="6090" y="5398"/>
                        <a:pt x="6098" y="5392"/>
                        <a:pt x="6106" y="5386"/>
                      </a:cubicBezTo>
                      <a:lnTo>
                        <a:pt x="6112" y="5381"/>
                      </a:lnTo>
                      <a:lnTo>
                        <a:pt x="6205" y="5308"/>
                      </a:lnTo>
                      <a:cubicBezTo>
                        <a:pt x="6206" y="5305"/>
                        <a:pt x="6209" y="5304"/>
                        <a:pt x="6210" y="5303"/>
                      </a:cubicBezTo>
                      <a:lnTo>
                        <a:pt x="6214" y="5299"/>
                      </a:lnTo>
                      <a:lnTo>
                        <a:pt x="6231" y="5287"/>
                      </a:lnTo>
                      <a:lnTo>
                        <a:pt x="6261" y="5261"/>
                      </a:lnTo>
                      <a:lnTo>
                        <a:pt x="6291" y="5235"/>
                      </a:lnTo>
                      <a:lnTo>
                        <a:pt x="6339" y="5194"/>
                      </a:lnTo>
                      <a:lnTo>
                        <a:pt x="6343" y="5190"/>
                      </a:lnTo>
                      <a:cubicBezTo>
                        <a:pt x="6347" y="5186"/>
                        <a:pt x="6352" y="5182"/>
                        <a:pt x="6355" y="5179"/>
                      </a:cubicBezTo>
                      <a:lnTo>
                        <a:pt x="6404" y="5135"/>
                      </a:lnTo>
                      <a:lnTo>
                        <a:pt x="6451" y="5089"/>
                      </a:lnTo>
                      <a:lnTo>
                        <a:pt x="6469" y="5072"/>
                      </a:lnTo>
                      <a:lnTo>
                        <a:pt x="6487" y="5053"/>
                      </a:lnTo>
                      <a:lnTo>
                        <a:pt x="6494" y="5046"/>
                      </a:lnTo>
                      <a:lnTo>
                        <a:pt x="6500" y="5041"/>
                      </a:lnTo>
                      <a:lnTo>
                        <a:pt x="6505" y="5036"/>
                      </a:lnTo>
                      <a:lnTo>
                        <a:pt x="6553" y="4988"/>
                      </a:lnTo>
                      <a:lnTo>
                        <a:pt x="6601" y="4940"/>
                      </a:lnTo>
                      <a:lnTo>
                        <a:pt x="6615" y="4924"/>
                      </a:lnTo>
                      <a:lnTo>
                        <a:pt x="6664" y="4870"/>
                      </a:lnTo>
                      <a:lnTo>
                        <a:pt x="6704" y="4829"/>
                      </a:lnTo>
                      <a:cubicBezTo>
                        <a:pt x="6710" y="4820"/>
                        <a:pt x="6718" y="4813"/>
                        <a:pt x="6724" y="4805"/>
                      </a:cubicBezTo>
                      <a:lnTo>
                        <a:pt x="6728" y="4800"/>
                      </a:lnTo>
                      <a:cubicBezTo>
                        <a:pt x="6745" y="4780"/>
                        <a:pt x="6760" y="4760"/>
                        <a:pt x="6777" y="4737"/>
                      </a:cubicBezTo>
                      <a:cubicBezTo>
                        <a:pt x="6787" y="4723"/>
                        <a:pt x="6797" y="4707"/>
                        <a:pt x="6808" y="4692"/>
                      </a:cubicBezTo>
                      <a:lnTo>
                        <a:pt x="6812" y="4686"/>
                      </a:lnTo>
                      <a:cubicBezTo>
                        <a:pt x="6821" y="4671"/>
                        <a:pt x="6829" y="4659"/>
                        <a:pt x="6837" y="4644"/>
                      </a:cubicBezTo>
                      <a:lnTo>
                        <a:pt x="6854" y="4618"/>
                      </a:lnTo>
                      <a:lnTo>
                        <a:pt x="6870" y="4590"/>
                      </a:lnTo>
                      <a:lnTo>
                        <a:pt x="6881" y="4573"/>
                      </a:lnTo>
                      <a:lnTo>
                        <a:pt x="6898" y="4545"/>
                      </a:lnTo>
                      <a:lnTo>
                        <a:pt x="6914" y="4518"/>
                      </a:lnTo>
                      <a:lnTo>
                        <a:pt x="6925" y="4499"/>
                      </a:lnTo>
                      <a:lnTo>
                        <a:pt x="6929" y="4492"/>
                      </a:lnTo>
                      <a:cubicBezTo>
                        <a:pt x="6935" y="4481"/>
                        <a:pt x="6942" y="4469"/>
                        <a:pt x="6950" y="4459"/>
                      </a:cubicBezTo>
                      <a:lnTo>
                        <a:pt x="6957" y="4446"/>
                      </a:lnTo>
                      <a:lnTo>
                        <a:pt x="6965" y="4433"/>
                      </a:lnTo>
                      <a:lnTo>
                        <a:pt x="6970" y="4424"/>
                      </a:lnTo>
                      <a:lnTo>
                        <a:pt x="6973" y="4418"/>
                      </a:lnTo>
                      <a:cubicBezTo>
                        <a:pt x="6975" y="4415"/>
                        <a:pt x="6977" y="4413"/>
                        <a:pt x="6978" y="4410"/>
                      </a:cubicBezTo>
                      <a:cubicBezTo>
                        <a:pt x="6984" y="4399"/>
                        <a:pt x="6989" y="4389"/>
                        <a:pt x="6993" y="4379"/>
                      </a:cubicBezTo>
                      <a:lnTo>
                        <a:pt x="6996" y="4373"/>
                      </a:lnTo>
                      <a:lnTo>
                        <a:pt x="7001" y="4363"/>
                      </a:lnTo>
                      <a:lnTo>
                        <a:pt x="7008" y="4345"/>
                      </a:lnTo>
                      <a:lnTo>
                        <a:pt x="7011" y="4337"/>
                      </a:lnTo>
                      <a:cubicBezTo>
                        <a:pt x="7015" y="4330"/>
                        <a:pt x="7018" y="4324"/>
                        <a:pt x="7020" y="4316"/>
                      </a:cubicBezTo>
                      <a:lnTo>
                        <a:pt x="7023" y="4310"/>
                      </a:lnTo>
                      <a:cubicBezTo>
                        <a:pt x="7027" y="4301"/>
                        <a:pt x="7029" y="4293"/>
                        <a:pt x="7032" y="4285"/>
                      </a:cubicBezTo>
                      <a:lnTo>
                        <a:pt x="7034" y="4280"/>
                      </a:lnTo>
                      <a:lnTo>
                        <a:pt x="7038" y="4267"/>
                      </a:lnTo>
                      <a:cubicBezTo>
                        <a:pt x="7039" y="4262"/>
                        <a:pt x="7042" y="4257"/>
                        <a:pt x="7043" y="4253"/>
                      </a:cubicBezTo>
                      <a:lnTo>
                        <a:pt x="7044" y="4248"/>
                      </a:lnTo>
                      <a:lnTo>
                        <a:pt x="7049" y="4233"/>
                      </a:lnTo>
                      <a:lnTo>
                        <a:pt x="7053" y="4219"/>
                      </a:lnTo>
                      <a:cubicBezTo>
                        <a:pt x="7053" y="4217"/>
                        <a:pt x="7054" y="4214"/>
                        <a:pt x="7054" y="4213"/>
                      </a:cubicBezTo>
                      <a:lnTo>
                        <a:pt x="7058" y="4197"/>
                      </a:lnTo>
                      <a:cubicBezTo>
                        <a:pt x="7060" y="4187"/>
                        <a:pt x="7063" y="4177"/>
                        <a:pt x="7065" y="4165"/>
                      </a:cubicBezTo>
                      <a:cubicBezTo>
                        <a:pt x="7065" y="4162"/>
                        <a:pt x="7066" y="4160"/>
                        <a:pt x="7066" y="4157"/>
                      </a:cubicBezTo>
                      <a:lnTo>
                        <a:pt x="7069" y="4144"/>
                      </a:lnTo>
                      <a:lnTo>
                        <a:pt x="7074" y="4115"/>
                      </a:lnTo>
                      <a:lnTo>
                        <a:pt x="7076" y="4101"/>
                      </a:lnTo>
                      <a:lnTo>
                        <a:pt x="7079" y="4087"/>
                      </a:lnTo>
                      <a:lnTo>
                        <a:pt x="7080" y="4079"/>
                      </a:lnTo>
                      <a:lnTo>
                        <a:pt x="7081" y="4074"/>
                      </a:lnTo>
                      <a:cubicBezTo>
                        <a:pt x="7085" y="4061"/>
                        <a:pt x="7086" y="4048"/>
                        <a:pt x="7087" y="4037"/>
                      </a:cubicBezTo>
                      <a:cubicBezTo>
                        <a:pt x="7094" y="3990"/>
                        <a:pt x="7096" y="3940"/>
                        <a:pt x="7097" y="3883"/>
                      </a:cubicBezTo>
                      <a:cubicBezTo>
                        <a:pt x="7097" y="3841"/>
                        <a:pt x="7096" y="3800"/>
                        <a:pt x="7091" y="3760"/>
                      </a:cubicBezTo>
                      <a:cubicBezTo>
                        <a:pt x="7089" y="3740"/>
                        <a:pt x="7085" y="3722"/>
                        <a:pt x="7080" y="3701"/>
                      </a:cubicBezTo>
                      <a:cubicBezTo>
                        <a:pt x="7076" y="3683"/>
                        <a:pt x="7073" y="3668"/>
                        <a:pt x="7068" y="3653"/>
                      </a:cubicBezTo>
                      <a:cubicBezTo>
                        <a:pt x="7063" y="3636"/>
                        <a:pt x="7056" y="3620"/>
                        <a:pt x="7047" y="3601"/>
                      </a:cubicBezTo>
                      <a:cubicBezTo>
                        <a:pt x="7040" y="3589"/>
                        <a:pt x="7033" y="3575"/>
                        <a:pt x="7022" y="3560"/>
                      </a:cubicBezTo>
                      <a:cubicBezTo>
                        <a:pt x="7017" y="3554"/>
                        <a:pt x="7012" y="3549"/>
                        <a:pt x="7007" y="3543"/>
                      </a:cubicBezTo>
                      <a:cubicBezTo>
                        <a:pt x="7002" y="3538"/>
                        <a:pt x="6997" y="3533"/>
                        <a:pt x="6992" y="3529"/>
                      </a:cubicBezTo>
                      <a:cubicBezTo>
                        <a:pt x="6984" y="3523"/>
                        <a:pt x="6978" y="3519"/>
                        <a:pt x="6972" y="3516"/>
                      </a:cubicBezTo>
                      <a:cubicBezTo>
                        <a:pt x="6966" y="3511"/>
                        <a:pt x="6960" y="3507"/>
                        <a:pt x="6953" y="3505"/>
                      </a:cubicBezTo>
                      <a:cubicBezTo>
                        <a:pt x="6940" y="3498"/>
                        <a:pt x="6926" y="3497"/>
                        <a:pt x="6914" y="3495"/>
                      </a:cubicBezTo>
                      <a:cubicBezTo>
                        <a:pt x="6905" y="3493"/>
                        <a:pt x="6901" y="3493"/>
                        <a:pt x="6896" y="3493"/>
                      </a:cubicBezTo>
                      <a:lnTo>
                        <a:pt x="6845" y="3493"/>
                      </a:lnTo>
                      <a:cubicBezTo>
                        <a:pt x="6839" y="3493"/>
                        <a:pt x="6836" y="3493"/>
                        <a:pt x="6831" y="3495"/>
                      </a:cubicBezTo>
                      <a:cubicBezTo>
                        <a:pt x="6818" y="3496"/>
                        <a:pt x="6811" y="3497"/>
                        <a:pt x="6801" y="3498"/>
                      </a:cubicBezTo>
                      <a:cubicBezTo>
                        <a:pt x="6788" y="3500"/>
                        <a:pt x="6776" y="3503"/>
                        <a:pt x="6759" y="3507"/>
                      </a:cubicBezTo>
                      <a:cubicBezTo>
                        <a:pt x="6747" y="3511"/>
                        <a:pt x="6736" y="3516"/>
                        <a:pt x="6725" y="3521"/>
                      </a:cubicBezTo>
                      <a:cubicBezTo>
                        <a:pt x="6731" y="3516"/>
                        <a:pt x="6739" y="3508"/>
                        <a:pt x="6744" y="3502"/>
                      </a:cubicBezTo>
                      <a:cubicBezTo>
                        <a:pt x="6754" y="3491"/>
                        <a:pt x="6762" y="3481"/>
                        <a:pt x="6773" y="3469"/>
                      </a:cubicBezTo>
                      <a:cubicBezTo>
                        <a:pt x="6783" y="3456"/>
                        <a:pt x="6795" y="3444"/>
                        <a:pt x="6805" y="3430"/>
                      </a:cubicBezTo>
                      <a:lnTo>
                        <a:pt x="6819" y="3413"/>
                      </a:lnTo>
                      <a:cubicBezTo>
                        <a:pt x="6823" y="3407"/>
                        <a:pt x="6827" y="3402"/>
                        <a:pt x="6829" y="3398"/>
                      </a:cubicBezTo>
                      <a:lnTo>
                        <a:pt x="6834" y="3390"/>
                      </a:lnTo>
                      <a:cubicBezTo>
                        <a:pt x="6837" y="3387"/>
                        <a:pt x="6839" y="3383"/>
                        <a:pt x="6844" y="3378"/>
                      </a:cubicBezTo>
                      <a:lnTo>
                        <a:pt x="6847" y="3373"/>
                      </a:lnTo>
                      <a:lnTo>
                        <a:pt x="6852" y="3366"/>
                      </a:lnTo>
                      <a:cubicBezTo>
                        <a:pt x="6855" y="3361"/>
                        <a:pt x="6858" y="3356"/>
                        <a:pt x="6862" y="3349"/>
                      </a:cubicBezTo>
                      <a:lnTo>
                        <a:pt x="6867" y="3342"/>
                      </a:lnTo>
                      <a:cubicBezTo>
                        <a:pt x="6869" y="3337"/>
                        <a:pt x="6872" y="3333"/>
                        <a:pt x="6873" y="3331"/>
                      </a:cubicBezTo>
                      <a:cubicBezTo>
                        <a:pt x="6879" y="3321"/>
                        <a:pt x="6885" y="3312"/>
                        <a:pt x="6890" y="3301"/>
                      </a:cubicBezTo>
                      <a:cubicBezTo>
                        <a:pt x="6896" y="3290"/>
                        <a:pt x="6903" y="3277"/>
                        <a:pt x="6909" y="3265"/>
                      </a:cubicBezTo>
                      <a:lnTo>
                        <a:pt x="6914" y="3258"/>
                      </a:lnTo>
                      <a:lnTo>
                        <a:pt x="6916" y="3253"/>
                      </a:lnTo>
                      <a:lnTo>
                        <a:pt x="6920" y="3245"/>
                      </a:lnTo>
                      <a:cubicBezTo>
                        <a:pt x="6925" y="3233"/>
                        <a:pt x="6930" y="3223"/>
                        <a:pt x="6935" y="3212"/>
                      </a:cubicBezTo>
                      <a:lnTo>
                        <a:pt x="6947" y="3188"/>
                      </a:lnTo>
                      <a:cubicBezTo>
                        <a:pt x="6948" y="3186"/>
                        <a:pt x="6950" y="3183"/>
                        <a:pt x="6951" y="3179"/>
                      </a:cubicBezTo>
                      <a:lnTo>
                        <a:pt x="6952" y="3176"/>
                      </a:lnTo>
                      <a:lnTo>
                        <a:pt x="6965" y="3145"/>
                      </a:lnTo>
                      <a:lnTo>
                        <a:pt x="6977" y="3114"/>
                      </a:lnTo>
                      <a:cubicBezTo>
                        <a:pt x="6981" y="3109"/>
                        <a:pt x="6982" y="3105"/>
                        <a:pt x="6984" y="3100"/>
                      </a:cubicBezTo>
                      <a:lnTo>
                        <a:pt x="6988" y="3091"/>
                      </a:lnTo>
                      <a:lnTo>
                        <a:pt x="6993" y="3079"/>
                      </a:lnTo>
                      <a:lnTo>
                        <a:pt x="7019" y="3014"/>
                      </a:lnTo>
                      <a:cubicBezTo>
                        <a:pt x="7023" y="3007"/>
                        <a:pt x="7025" y="2999"/>
                        <a:pt x="7028" y="2991"/>
                      </a:cubicBezTo>
                      <a:lnTo>
                        <a:pt x="7030" y="2982"/>
                      </a:lnTo>
                      <a:lnTo>
                        <a:pt x="7050" y="2927"/>
                      </a:lnTo>
                      <a:lnTo>
                        <a:pt x="7055" y="2913"/>
                      </a:lnTo>
                      <a:cubicBezTo>
                        <a:pt x="7058" y="2905"/>
                        <a:pt x="7060" y="2899"/>
                        <a:pt x="7063" y="2890"/>
                      </a:cubicBezTo>
                      <a:lnTo>
                        <a:pt x="7065" y="2884"/>
                      </a:lnTo>
                      <a:lnTo>
                        <a:pt x="7075" y="2851"/>
                      </a:lnTo>
                      <a:lnTo>
                        <a:pt x="7086" y="2817"/>
                      </a:lnTo>
                      <a:cubicBezTo>
                        <a:pt x="7089" y="2808"/>
                        <a:pt x="7091" y="2798"/>
                        <a:pt x="7094" y="2790"/>
                      </a:cubicBezTo>
                      <a:lnTo>
                        <a:pt x="7096" y="2782"/>
                      </a:lnTo>
                      <a:cubicBezTo>
                        <a:pt x="7101" y="2765"/>
                        <a:pt x="7105" y="2744"/>
                        <a:pt x="7110" y="2720"/>
                      </a:cubicBezTo>
                      <a:cubicBezTo>
                        <a:pt x="7112" y="2704"/>
                        <a:pt x="7115" y="2689"/>
                        <a:pt x="7116" y="2672"/>
                      </a:cubicBezTo>
                      <a:lnTo>
                        <a:pt x="7118" y="2659"/>
                      </a:lnTo>
                      <a:lnTo>
                        <a:pt x="7120" y="2648"/>
                      </a:lnTo>
                      <a:cubicBezTo>
                        <a:pt x="7120" y="2645"/>
                        <a:pt x="7121" y="2640"/>
                        <a:pt x="7121" y="2636"/>
                      </a:cubicBezTo>
                      <a:cubicBezTo>
                        <a:pt x="7122" y="2625"/>
                        <a:pt x="7122" y="2614"/>
                        <a:pt x="7123" y="2602"/>
                      </a:cubicBezTo>
                      <a:cubicBezTo>
                        <a:pt x="7123" y="2595"/>
                        <a:pt x="7125" y="2589"/>
                        <a:pt x="7125" y="2581"/>
                      </a:cubicBezTo>
                      <a:lnTo>
                        <a:pt x="7125" y="2574"/>
                      </a:lnTo>
                      <a:lnTo>
                        <a:pt x="7125" y="2568"/>
                      </a:lnTo>
                      <a:lnTo>
                        <a:pt x="7125" y="2559"/>
                      </a:lnTo>
                      <a:lnTo>
                        <a:pt x="7125" y="2549"/>
                      </a:lnTo>
                      <a:lnTo>
                        <a:pt x="7125" y="2538"/>
                      </a:lnTo>
                      <a:cubicBezTo>
                        <a:pt x="7125" y="2524"/>
                        <a:pt x="7126" y="2512"/>
                        <a:pt x="7126" y="2497"/>
                      </a:cubicBezTo>
                      <a:cubicBezTo>
                        <a:pt x="7115" y="2473"/>
                        <a:pt x="7115" y="2451"/>
                        <a:pt x="7113" y="2429"/>
                      </a:cubicBezTo>
                      <a:cubicBezTo>
                        <a:pt x="7111" y="2417"/>
                        <a:pt x="7110" y="2404"/>
                        <a:pt x="7108" y="2393"/>
                      </a:cubicBezTo>
                      <a:cubicBezTo>
                        <a:pt x="7106" y="2381"/>
                        <a:pt x="7104" y="2372"/>
                        <a:pt x="7101" y="2362"/>
                      </a:cubicBezTo>
                      <a:lnTo>
                        <a:pt x="7099" y="2352"/>
                      </a:lnTo>
                      <a:lnTo>
                        <a:pt x="7098" y="2347"/>
                      </a:lnTo>
                      <a:cubicBezTo>
                        <a:pt x="7095" y="2340"/>
                        <a:pt x="7093" y="2332"/>
                        <a:pt x="7090" y="2326"/>
                      </a:cubicBezTo>
                      <a:cubicBezTo>
                        <a:pt x="7089" y="2322"/>
                        <a:pt x="7086" y="2317"/>
                        <a:pt x="7084" y="2313"/>
                      </a:cubicBezTo>
                      <a:cubicBezTo>
                        <a:pt x="7077" y="2302"/>
                        <a:pt x="7073" y="2298"/>
                        <a:pt x="7068" y="2293"/>
                      </a:cubicBezTo>
                      <a:lnTo>
                        <a:pt x="7063" y="2288"/>
                      </a:lnTo>
                      <a:cubicBezTo>
                        <a:pt x="7055" y="2282"/>
                        <a:pt x="7050" y="2278"/>
                        <a:pt x="7044" y="2275"/>
                      </a:cubicBezTo>
                      <a:cubicBezTo>
                        <a:pt x="7038" y="2271"/>
                        <a:pt x="7033" y="2266"/>
                        <a:pt x="7027" y="2264"/>
                      </a:cubicBezTo>
                      <a:cubicBezTo>
                        <a:pt x="7017" y="2259"/>
                        <a:pt x="7008" y="2256"/>
                        <a:pt x="7002" y="2254"/>
                      </a:cubicBezTo>
                      <a:cubicBezTo>
                        <a:pt x="6992" y="2251"/>
                        <a:pt x="6985" y="2250"/>
                        <a:pt x="6977" y="2249"/>
                      </a:cubicBezTo>
                      <a:cubicBezTo>
                        <a:pt x="6961" y="2246"/>
                        <a:pt x="6951" y="2246"/>
                        <a:pt x="6939" y="2246"/>
                      </a:cubicBezTo>
                      <a:cubicBezTo>
                        <a:pt x="6928" y="2246"/>
                        <a:pt x="6918" y="2247"/>
                        <a:pt x="6905" y="2250"/>
                      </a:cubicBezTo>
                      <a:cubicBezTo>
                        <a:pt x="6899" y="2251"/>
                        <a:pt x="6893" y="2252"/>
                        <a:pt x="6887" y="2255"/>
                      </a:cubicBezTo>
                      <a:lnTo>
                        <a:pt x="6880" y="2256"/>
                      </a:lnTo>
                      <a:cubicBezTo>
                        <a:pt x="6859" y="2261"/>
                        <a:pt x="6838" y="2267"/>
                        <a:pt x="6815" y="2278"/>
                      </a:cubicBezTo>
                      <a:cubicBezTo>
                        <a:pt x="6777" y="2292"/>
                        <a:pt x="6741" y="2312"/>
                        <a:pt x="6694" y="2340"/>
                      </a:cubicBezTo>
                      <a:cubicBezTo>
                        <a:pt x="6678" y="2350"/>
                        <a:pt x="6662" y="2362"/>
                        <a:pt x="6647" y="2372"/>
                      </a:cubicBezTo>
                      <a:lnTo>
                        <a:pt x="6640" y="2379"/>
                      </a:lnTo>
                      <a:lnTo>
                        <a:pt x="6627" y="2386"/>
                      </a:lnTo>
                      <a:lnTo>
                        <a:pt x="6609" y="2399"/>
                      </a:lnTo>
                      <a:lnTo>
                        <a:pt x="6585" y="2416"/>
                      </a:lnTo>
                      <a:lnTo>
                        <a:pt x="6562" y="2432"/>
                      </a:lnTo>
                      <a:lnTo>
                        <a:pt x="6468" y="2501"/>
                      </a:lnTo>
                      <a:cubicBezTo>
                        <a:pt x="6467" y="2502"/>
                        <a:pt x="6466" y="2502"/>
                        <a:pt x="6465" y="2503"/>
                      </a:cubicBezTo>
                      <a:lnTo>
                        <a:pt x="6445" y="2520"/>
                      </a:lnTo>
                      <a:lnTo>
                        <a:pt x="6426" y="2535"/>
                      </a:lnTo>
                      <a:lnTo>
                        <a:pt x="6408" y="2551"/>
                      </a:lnTo>
                      <a:lnTo>
                        <a:pt x="6408" y="2551"/>
                      </a:lnTo>
                      <a:lnTo>
                        <a:pt x="6411" y="2542"/>
                      </a:lnTo>
                      <a:lnTo>
                        <a:pt x="6414" y="2532"/>
                      </a:lnTo>
                      <a:lnTo>
                        <a:pt x="6415" y="2525"/>
                      </a:lnTo>
                      <a:cubicBezTo>
                        <a:pt x="6418" y="2514"/>
                        <a:pt x="6418" y="2507"/>
                        <a:pt x="6419" y="2501"/>
                      </a:cubicBezTo>
                      <a:lnTo>
                        <a:pt x="6420" y="2491"/>
                      </a:lnTo>
                      <a:cubicBezTo>
                        <a:pt x="6421" y="2479"/>
                        <a:pt x="6423" y="2468"/>
                        <a:pt x="6424" y="2458"/>
                      </a:cubicBezTo>
                      <a:lnTo>
                        <a:pt x="6425" y="2451"/>
                      </a:lnTo>
                      <a:cubicBezTo>
                        <a:pt x="6426" y="2437"/>
                        <a:pt x="6429" y="2426"/>
                        <a:pt x="6430" y="2414"/>
                      </a:cubicBezTo>
                      <a:cubicBezTo>
                        <a:pt x="6431" y="2394"/>
                        <a:pt x="6432" y="2375"/>
                        <a:pt x="6434" y="2354"/>
                      </a:cubicBezTo>
                      <a:lnTo>
                        <a:pt x="6434" y="2328"/>
                      </a:lnTo>
                      <a:lnTo>
                        <a:pt x="6434" y="2316"/>
                      </a:lnTo>
                      <a:cubicBezTo>
                        <a:pt x="6434" y="2306"/>
                        <a:pt x="6434" y="2293"/>
                        <a:pt x="6435" y="2283"/>
                      </a:cubicBezTo>
                      <a:lnTo>
                        <a:pt x="6435" y="2250"/>
                      </a:lnTo>
                      <a:cubicBezTo>
                        <a:pt x="6435" y="2228"/>
                        <a:pt x="6432" y="2206"/>
                        <a:pt x="6430" y="2185"/>
                      </a:cubicBezTo>
                      <a:cubicBezTo>
                        <a:pt x="6426" y="2168"/>
                        <a:pt x="6423" y="2151"/>
                        <a:pt x="6419" y="2136"/>
                      </a:cubicBezTo>
                      <a:cubicBezTo>
                        <a:pt x="6416" y="2126"/>
                        <a:pt x="6413" y="2116"/>
                        <a:pt x="6410" y="2107"/>
                      </a:cubicBezTo>
                      <a:cubicBezTo>
                        <a:pt x="6408" y="2101"/>
                        <a:pt x="6405" y="2092"/>
                        <a:pt x="6403" y="2086"/>
                      </a:cubicBezTo>
                      <a:lnTo>
                        <a:pt x="6400" y="2080"/>
                      </a:lnTo>
                      <a:lnTo>
                        <a:pt x="6393" y="2065"/>
                      </a:lnTo>
                      <a:cubicBezTo>
                        <a:pt x="6387" y="2055"/>
                        <a:pt x="6384" y="2050"/>
                        <a:pt x="6380" y="2046"/>
                      </a:cubicBezTo>
                      <a:lnTo>
                        <a:pt x="6373" y="2039"/>
                      </a:lnTo>
                      <a:lnTo>
                        <a:pt x="6369" y="2036"/>
                      </a:lnTo>
                      <a:lnTo>
                        <a:pt x="6365" y="2034"/>
                      </a:lnTo>
                      <a:lnTo>
                        <a:pt x="6354" y="2027"/>
                      </a:lnTo>
                      <a:cubicBezTo>
                        <a:pt x="6349" y="2024"/>
                        <a:pt x="6343" y="2022"/>
                        <a:pt x="6337" y="2019"/>
                      </a:cubicBezTo>
                      <a:lnTo>
                        <a:pt x="6333" y="2018"/>
                      </a:lnTo>
                      <a:lnTo>
                        <a:pt x="6329" y="2016"/>
                      </a:lnTo>
                      <a:cubicBezTo>
                        <a:pt x="6322" y="2015"/>
                        <a:pt x="6316" y="2014"/>
                        <a:pt x="6311" y="2014"/>
                      </a:cubicBezTo>
                      <a:cubicBezTo>
                        <a:pt x="6305" y="2014"/>
                        <a:pt x="6298" y="2013"/>
                        <a:pt x="6293" y="2013"/>
                      </a:cubicBezTo>
                      <a:lnTo>
                        <a:pt x="6287" y="2013"/>
                      </a:lnTo>
                      <a:cubicBezTo>
                        <a:pt x="6277" y="2013"/>
                        <a:pt x="6267" y="2014"/>
                        <a:pt x="6257" y="2015"/>
                      </a:cubicBezTo>
                      <a:lnTo>
                        <a:pt x="6238" y="2019"/>
                      </a:lnTo>
                      <a:cubicBezTo>
                        <a:pt x="6229" y="2021"/>
                        <a:pt x="6221" y="2024"/>
                        <a:pt x="6212" y="2026"/>
                      </a:cubicBezTo>
                      <a:cubicBezTo>
                        <a:pt x="6204" y="2030"/>
                        <a:pt x="6197" y="2034"/>
                        <a:pt x="6189" y="2036"/>
                      </a:cubicBezTo>
                      <a:lnTo>
                        <a:pt x="6184" y="2037"/>
                      </a:lnTo>
                      <a:cubicBezTo>
                        <a:pt x="6171" y="2044"/>
                        <a:pt x="6157" y="2051"/>
                        <a:pt x="6142" y="2059"/>
                      </a:cubicBezTo>
                      <a:cubicBezTo>
                        <a:pt x="6127" y="2069"/>
                        <a:pt x="6110" y="2079"/>
                        <a:pt x="6092" y="2092"/>
                      </a:cubicBezTo>
                      <a:lnTo>
                        <a:pt x="6050" y="2127"/>
                      </a:lnTo>
                      <a:cubicBezTo>
                        <a:pt x="6025" y="2148"/>
                        <a:pt x="6001" y="2170"/>
                        <a:pt x="5977" y="2193"/>
                      </a:cubicBezTo>
                      <a:cubicBezTo>
                        <a:pt x="5955" y="2215"/>
                        <a:pt x="5930" y="2237"/>
                        <a:pt x="5908" y="2259"/>
                      </a:cubicBezTo>
                      <a:lnTo>
                        <a:pt x="5911" y="2255"/>
                      </a:lnTo>
                      <a:cubicBezTo>
                        <a:pt x="5914" y="2249"/>
                        <a:pt x="5917" y="2244"/>
                        <a:pt x="5920" y="2237"/>
                      </a:cubicBezTo>
                      <a:lnTo>
                        <a:pt x="5939" y="2194"/>
                      </a:lnTo>
                      <a:lnTo>
                        <a:pt x="5946" y="2180"/>
                      </a:lnTo>
                      <a:lnTo>
                        <a:pt x="5952" y="2167"/>
                      </a:lnTo>
                      <a:cubicBezTo>
                        <a:pt x="5960" y="2149"/>
                        <a:pt x="5966" y="2134"/>
                        <a:pt x="5973" y="2118"/>
                      </a:cubicBezTo>
                      <a:lnTo>
                        <a:pt x="5979" y="2108"/>
                      </a:lnTo>
                      <a:lnTo>
                        <a:pt x="5984" y="2098"/>
                      </a:lnTo>
                      <a:lnTo>
                        <a:pt x="5993" y="2079"/>
                      </a:lnTo>
                      <a:lnTo>
                        <a:pt x="6004" y="2054"/>
                      </a:lnTo>
                      <a:lnTo>
                        <a:pt x="6017" y="2030"/>
                      </a:lnTo>
                      <a:cubicBezTo>
                        <a:pt x="6030" y="2002"/>
                        <a:pt x="6044" y="1974"/>
                        <a:pt x="6059" y="1947"/>
                      </a:cubicBezTo>
                      <a:lnTo>
                        <a:pt x="6105" y="1861"/>
                      </a:lnTo>
                      <a:lnTo>
                        <a:pt x="6107" y="1858"/>
                      </a:lnTo>
                      <a:lnTo>
                        <a:pt x="6111" y="1848"/>
                      </a:lnTo>
                      <a:lnTo>
                        <a:pt x="6115" y="1840"/>
                      </a:lnTo>
                      <a:lnTo>
                        <a:pt x="6123" y="1822"/>
                      </a:lnTo>
                      <a:cubicBezTo>
                        <a:pt x="6130" y="1806"/>
                        <a:pt x="6136" y="1789"/>
                        <a:pt x="6142" y="1773"/>
                      </a:cubicBezTo>
                      <a:cubicBezTo>
                        <a:pt x="6146" y="1763"/>
                        <a:pt x="6150" y="1755"/>
                        <a:pt x="6154" y="1744"/>
                      </a:cubicBezTo>
                      <a:lnTo>
                        <a:pt x="6159" y="1730"/>
                      </a:lnTo>
                      <a:lnTo>
                        <a:pt x="6167" y="1709"/>
                      </a:lnTo>
                      <a:lnTo>
                        <a:pt x="6171" y="1699"/>
                      </a:lnTo>
                      <a:lnTo>
                        <a:pt x="6177" y="1680"/>
                      </a:lnTo>
                      <a:lnTo>
                        <a:pt x="6197" y="1623"/>
                      </a:lnTo>
                      <a:lnTo>
                        <a:pt x="6198" y="1618"/>
                      </a:lnTo>
                      <a:lnTo>
                        <a:pt x="6205" y="1593"/>
                      </a:lnTo>
                      <a:lnTo>
                        <a:pt x="6212" y="1574"/>
                      </a:lnTo>
                      <a:lnTo>
                        <a:pt x="6215" y="1562"/>
                      </a:lnTo>
                      <a:lnTo>
                        <a:pt x="6226" y="1530"/>
                      </a:lnTo>
                      <a:lnTo>
                        <a:pt x="6236" y="1498"/>
                      </a:lnTo>
                      <a:cubicBezTo>
                        <a:pt x="6244" y="1473"/>
                        <a:pt x="6250" y="1451"/>
                        <a:pt x="6257" y="1426"/>
                      </a:cubicBezTo>
                      <a:lnTo>
                        <a:pt x="6261" y="1412"/>
                      </a:lnTo>
                      <a:lnTo>
                        <a:pt x="6272" y="1369"/>
                      </a:lnTo>
                      <a:lnTo>
                        <a:pt x="6275" y="1360"/>
                      </a:lnTo>
                      <a:lnTo>
                        <a:pt x="6279" y="1341"/>
                      </a:lnTo>
                      <a:lnTo>
                        <a:pt x="6280" y="1334"/>
                      </a:lnTo>
                      <a:lnTo>
                        <a:pt x="6306" y="1217"/>
                      </a:lnTo>
                      <a:cubicBezTo>
                        <a:pt x="6307" y="1214"/>
                        <a:pt x="6307" y="1210"/>
                        <a:pt x="6308" y="1206"/>
                      </a:cubicBezTo>
                      <a:lnTo>
                        <a:pt x="6310" y="1201"/>
                      </a:lnTo>
                      <a:lnTo>
                        <a:pt x="6311" y="1191"/>
                      </a:lnTo>
                      <a:lnTo>
                        <a:pt x="6317" y="1155"/>
                      </a:lnTo>
                      <a:lnTo>
                        <a:pt x="6324" y="1119"/>
                      </a:lnTo>
                      <a:lnTo>
                        <a:pt x="6327" y="1101"/>
                      </a:lnTo>
                      <a:lnTo>
                        <a:pt x="6331" y="1077"/>
                      </a:lnTo>
                      <a:lnTo>
                        <a:pt x="6332" y="1072"/>
                      </a:lnTo>
                      <a:lnTo>
                        <a:pt x="6337" y="1036"/>
                      </a:lnTo>
                      <a:lnTo>
                        <a:pt x="6338" y="1030"/>
                      </a:lnTo>
                      <a:lnTo>
                        <a:pt x="6346" y="973"/>
                      </a:lnTo>
                      <a:cubicBezTo>
                        <a:pt x="6347" y="963"/>
                        <a:pt x="6348" y="953"/>
                        <a:pt x="6349" y="944"/>
                      </a:cubicBezTo>
                      <a:cubicBezTo>
                        <a:pt x="6352" y="922"/>
                        <a:pt x="6354" y="901"/>
                        <a:pt x="6356" y="880"/>
                      </a:cubicBezTo>
                      <a:lnTo>
                        <a:pt x="6357" y="872"/>
                      </a:lnTo>
                      <a:cubicBezTo>
                        <a:pt x="6359" y="864"/>
                        <a:pt x="6359" y="856"/>
                        <a:pt x="6360" y="846"/>
                      </a:cubicBezTo>
                      <a:lnTo>
                        <a:pt x="6362" y="830"/>
                      </a:lnTo>
                      <a:cubicBezTo>
                        <a:pt x="6363" y="814"/>
                        <a:pt x="6363" y="800"/>
                        <a:pt x="6364" y="787"/>
                      </a:cubicBezTo>
                      <a:lnTo>
                        <a:pt x="6364" y="776"/>
                      </a:lnTo>
                      <a:cubicBezTo>
                        <a:pt x="6364" y="767"/>
                        <a:pt x="6365" y="758"/>
                        <a:pt x="6365" y="748"/>
                      </a:cubicBezTo>
                      <a:lnTo>
                        <a:pt x="6367" y="695"/>
                      </a:lnTo>
                      <a:lnTo>
                        <a:pt x="6367" y="678"/>
                      </a:lnTo>
                      <a:lnTo>
                        <a:pt x="6367" y="664"/>
                      </a:lnTo>
                      <a:lnTo>
                        <a:pt x="6367" y="651"/>
                      </a:lnTo>
                      <a:cubicBezTo>
                        <a:pt x="6367" y="632"/>
                        <a:pt x="6367" y="614"/>
                        <a:pt x="6365" y="594"/>
                      </a:cubicBezTo>
                      <a:lnTo>
                        <a:pt x="6365" y="586"/>
                      </a:lnTo>
                      <a:lnTo>
                        <a:pt x="6365" y="577"/>
                      </a:lnTo>
                      <a:lnTo>
                        <a:pt x="6365" y="573"/>
                      </a:lnTo>
                      <a:lnTo>
                        <a:pt x="6364" y="560"/>
                      </a:lnTo>
                      <a:lnTo>
                        <a:pt x="6363" y="550"/>
                      </a:lnTo>
                      <a:lnTo>
                        <a:pt x="6363" y="542"/>
                      </a:lnTo>
                      <a:lnTo>
                        <a:pt x="6363" y="536"/>
                      </a:lnTo>
                      <a:lnTo>
                        <a:pt x="6363" y="530"/>
                      </a:lnTo>
                      <a:lnTo>
                        <a:pt x="6362" y="517"/>
                      </a:lnTo>
                      <a:lnTo>
                        <a:pt x="6360" y="504"/>
                      </a:lnTo>
                      <a:lnTo>
                        <a:pt x="6359" y="496"/>
                      </a:lnTo>
                      <a:lnTo>
                        <a:pt x="6357" y="486"/>
                      </a:lnTo>
                      <a:lnTo>
                        <a:pt x="6352" y="455"/>
                      </a:lnTo>
                      <a:lnTo>
                        <a:pt x="6344" y="413"/>
                      </a:lnTo>
                      <a:lnTo>
                        <a:pt x="6343" y="408"/>
                      </a:lnTo>
                      <a:cubicBezTo>
                        <a:pt x="6342" y="402"/>
                        <a:pt x="6342" y="400"/>
                        <a:pt x="6341" y="397"/>
                      </a:cubicBezTo>
                      <a:cubicBezTo>
                        <a:pt x="6338" y="386"/>
                        <a:pt x="6334" y="376"/>
                        <a:pt x="6332" y="365"/>
                      </a:cubicBezTo>
                      <a:cubicBezTo>
                        <a:pt x="6331" y="360"/>
                        <a:pt x="6329" y="356"/>
                        <a:pt x="6327" y="351"/>
                      </a:cubicBezTo>
                      <a:lnTo>
                        <a:pt x="6326" y="346"/>
                      </a:lnTo>
                      <a:lnTo>
                        <a:pt x="6321" y="336"/>
                      </a:lnTo>
                      <a:lnTo>
                        <a:pt x="6317" y="328"/>
                      </a:lnTo>
                      <a:lnTo>
                        <a:pt x="6308" y="306"/>
                      </a:lnTo>
                      <a:lnTo>
                        <a:pt x="6306" y="299"/>
                      </a:lnTo>
                      <a:cubicBezTo>
                        <a:pt x="6305" y="294"/>
                        <a:pt x="6302" y="289"/>
                        <a:pt x="6300" y="284"/>
                      </a:cubicBezTo>
                      <a:lnTo>
                        <a:pt x="6297" y="278"/>
                      </a:lnTo>
                      <a:lnTo>
                        <a:pt x="6296" y="273"/>
                      </a:lnTo>
                      <a:cubicBezTo>
                        <a:pt x="6295" y="269"/>
                        <a:pt x="6292" y="263"/>
                        <a:pt x="6291" y="259"/>
                      </a:cubicBezTo>
                      <a:lnTo>
                        <a:pt x="6284" y="247"/>
                      </a:lnTo>
                      <a:lnTo>
                        <a:pt x="6277" y="233"/>
                      </a:lnTo>
                      <a:lnTo>
                        <a:pt x="6275" y="227"/>
                      </a:lnTo>
                      <a:cubicBezTo>
                        <a:pt x="6274" y="223"/>
                        <a:pt x="6271" y="220"/>
                        <a:pt x="6269" y="216"/>
                      </a:cubicBezTo>
                      <a:cubicBezTo>
                        <a:pt x="6264" y="207"/>
                        <a:pt x="6259" y="200"/>
                        <a:pt x="6253" y="190"/>
                      </a:cubicBezTo>
                      <a:cubicBezTo>
                        <a:pt x="6246" y="180"/>
                        <a:pt x="6239" y="170"/>
                        <a:pt x="6231" y="159"/>
                      </a:cubicBezTo>
                      <a:lnTo>
                        <a:pt x="6226" y="154"/>
                      </a:lnTo>
                      <a:lnTo>
                        <a:pt x="6224" y="150"/>
                      </a:lnTo>
                      <a:lnTo>
                        <a:pt x="6219" y="146"/>
                      </a:lnTo>
                      <a:lnTo>
                        <a:pt x="6215" y="141"/>
                      </a:lnTo>
                      <a:cubicBezTo>
                        <a:pt x="6212" y="138"/>
                        <a:pt x="6209" y="134"/>
                        <a:pt x="6205" y="129"/>
                      </a:cubicBezTo>
                      <a:lnTo>
                        <a:pt x="6200" y="123"/>
                      </a:lnTo>
                      <a:cubicBezTo>
                        <a:pt x="6198" y="119"/>
                        <a:pt x="6194" y="117"/>
                        <a:pt x="6192" y="114"/>
                      </a:cubicBezTo>
                      <a:lnTo>
                        <a:pt x="6168" y="91"/>
                      </a:lnTo>
                      <a:lnTo>
                        <a:pt x="6163" y="86"/>
                      </a:lnTo>
                      <a:lnTo>
                        <a:pt x="6158" y="81"/>
                      </a:lnTo>
                      <a:cubicBezTo>
                        <a:pt x="6156" y="78"/>
                        <a:pt x="6153" y="76"/>
                        <a:pt x="6148" y="73"/>
                      </a:cubicBezTo>
                      <a:lnTo>
                        <a:pt x="6142" y="68"/>
                      </a:lnTo>
                      <a:cubicBezTo>
                        <a:pt x="6130" y="57"/>
                        <a:pt x="6117" y="48"/>
                        <a:pt x="6104" y="42"/>
                      </a:cubicBezTo>
                      <a:cubicBezTo>
                        <a:pt x="6097" y="38"/>
                        <a:pt x="6092" y="36"/>
                        <a:pt x="6086" y="33"/>
                      </a:cubicBezTo>
                      <a:lnTo>
                        <a:pt x="6079" y="31"/>
                      </a:lnTo>
                      <a:lnTo>
                        <a:pt x="6060" y="22"/>
                      </a:lnTo>
                      <a:cubicBezTo>
                        <a:pt x="6050" y="19"/>
                        <a:pt x="6044" y="17"/>
                        <a:pt x="6039" y="16"/>
                      </a:cubicBezTo>
                      <a:lnTo>
                        <a:pt x="6032" y="14"/>
                      </a:lnTo>
                      <a:cubicBezTo>
                        <a:pt x="6018" y="9"/>
                        <a:pt x="6003" y="6"/>
                        <a:pt x="5991" y="5"/>
                      </a:cubicBezTo>
                      <a:cubicBezTo>
                        <a:pt x="5975" y="2"/>
                        <a:pt x="5960" y="2"/>
                        <a:pt x="5947" y="1"/>
                      </a:cubicBezTo>
                      <a:close/>
                    </a:path>
                  </a:pathLst>
                </a:custGeom>
                <a:solidFill>
                  <a:srgbClr val="000000">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3" name="Google Shape;593;p14"/>
              <p:cNvGrpSpPr/>
              <p:nvPr/>
            </p:nvGrpSpPr>
            <p:grpSpPr>
              <a:xfrm>
                <a:off x="6380957" y="4100763"/>
                <a:ext cx="173571" cy="244142"/>
                <a:chOff x="6379582" y="4099938"/>
                <a:chExt cx="173571" cy="244142"/>
              </a:xfrm>
            </p:grpSpPr>
            <p:sp>
              <p:nvSpPr>
                <p:cNvPr id="594" name="Google Shape;594;p14"/>
                <p:cNvSpPr/>
                <p:nvPr/>
              </p:nvSpPr>
              <p:spPr>
                <a:xfrm>
                  <a:off x="6379582" y="4099938"/>
                  <a:ext cx="173571" cy="244142"/>
                </a:xfrm>
                <a:custGeom>
                  <a:avLst/>
                  <a:gdLst/>
                  <a:ahLst/>
                  <a:cxnLst/>
                  <a:rect l="l" t="t" r="r" b="b"/>
                  <a:pathLst>
                    <a:path w="3586" h="5044" extrusionOk="0">
                      <a:moveTo>
                        <a:pt x="2039" y="0"/>
                      </a:moveTo>
                      <a:cubicBezTo>
                        <a:pt x="1864" y="0"/>
                        <a:pt x="1688" y="109"/>
                        <a:pt x="1639" y="274"/>
                      </a:cubicBezTo>
                      <a:lnTo>
                        <a:pt x="1633" y="277"/>
                      </a:lnTo>
                      <a:cubicBezTo>
                        <a:pt x="1612" y="287"/>
                        <a:pt x="1591" y="299"/>
                        <a:pt x="1571" y="310"/>
                      </a:cubicBezTo>
                      <a:cubicBezTo>
                        <a:pt x="1529" y="284"/>
                        <a:pt x="1482" y="274"/>
                        <a:pt x="1433" y="274"/>
                      </a:cubicBezTo>
                      <a:cubicBezTo>
                        <a:pt x="1294" y="274"/>
                        <a:pt x="1140" y="361"/>
                        <a:pt x="1039" y="434"/>
                      </a:cubicBezTo>
                      <a:cubicBezTo>
                        <a:pt x="794" y="608"/>
                        <a:pt x="699" y="810"/>
                        <a:pt x="849" y="1066"/>
                      </a:cubicBezTo>
                      <a:cubicBezTo>
                        <a:pt x="621" y="1130"/>
                        <a:pt x="397" y="1137"/>
                        <a:pt x="330" y="1415"/>
                      </a:cubicBezTo>
                      <a:cubicBezTo>
                        <a:pt x="292" y="1578"/>
                        <a:pt x="357" y="1772"/>
                        <a:pt x="448" y="1905"/>
                      </a:cubicBezTo>
                      <a:cubicBezTo>
                        <a:pt x="1" y="1964"/>
                        <a:pt x="33" y="2721"/>
                        <a:pt x="449" y="2721"/>
                      </a:cubicBezTo>
                      <a:cubicBezTo>
                        <a:pt x="461" y="2721"/>
                        <a:pt x="474" y="2720"/>
                        <a:pt x="487" y="2719"/>
                      </a:cubicBezTo>
                      <a:lnTo>
                        <a:pt x="487" y="2719"/>
                      </a:lnTo>
                      <a:cubicBezTo>
                        <a:pt x="124" y="2761"/>
                        <a:pt x="398" y="3360"/>
                        <a:pt x="730" y="3360"/>
                      </a:cubicBezTo>
                      <a:cubicBezTo>
                        <a:pt x="803" y="3360"/>
                        <a:pt x="878" y="3331"/>
                        <a:pt x="950" y="3262"/>
                      </a:cubicBezTo>
                      <a:cubicBezTo>
                        <a:pt x="951" y="3485"/>
                        <a:pt x="1071" y="3549"/>
                        <a:pt x="1220" y="3549"/>
                      </a:cubicBezTo>
                      <a:cubicBezTo>
                        <a:pt x="1330" y="3549"/>
                        <a:pt x="1456" y="3513"/>
                        <a:pt x="1559" y="3481"/>
                      </a:cubicBezTo>
                      <a:lnTo>
                        <a:pt x="1559" y="3481"/>
                      </a:lnTo>
                      <a:lnTo>
                        <a:pt x="1556" y="3580"/>
                      </a:lnTo>
                      <a:lnTo>
                        <a:pt x="1556" y="3587"/>
                      </a:lnTo>
                      <a:lnTo>
                        <a:pt x="1555" y="3630"/>
                      </a:lnTo>
                      <a:lnTo>
                        <a:pt x="1551" y="3827"/>
                      </a:lnTo>
                      <a:lnTo>
                        <a:pt x="1551" y="3887"/>
                      </a:lnTo>
                      <a:lnTo>
                        <a:pt x="1551" y="3930"/>
                      </a:lnTo>
                      <a:cubicBezTo>
                        <a:pt x="1551" y="4017"/>
                        <a:pt x="1550" y="4105"/>
                        <a:pt x="1550" y="4191"/>
                      </a:cubicBezTo>
                      <a:cubicBezTo>
                        <a:pt x="1546" y="4270"/>
                        <a:pt x="1541" y="4348"/>
                        <a:pt x="1536" y="4427"/>
                      </a:cubicBezTo>
                      <a:cubicBezTo>
                        <a:pt x="1533" y="4508"/>
                        <a:pt x="1528" y="4588"/>
                        <a:pt x="1523" y="4667"/>
                      </a:cubicBezTo>
                      <a:lnTo>
                        <a:pt x="1520" y="4723"/>
                      </a:lnTo>
                      <a:lnTo>
                        <a:pt x="1519" y="4739"/>
                      </a:lnTo>
                      <a:cubicBezTo>
                        <a:pt x="1516" y="4790"/>
                        <a:pt x="1514" y="4839"/>
                        <a:pt x="1512" y="4889"/>
                      </a:cubicBezTo>
                      <a:lnTo>
                        <a:pt x="1509" y="5043"/>
                      </a:lnTo>
                      <a:lnTo>
                        <a:pt x="1657" y="5043"/>
                      </a:lnTo>
                      <a:lnTo>
                        <a:pt x="1657" y="4954"/>
                      </a:lnTo>
                      <a:lnTo>
                        <a:pt x="1657" y="4935"/>
                      </a:lnTo>
                      <a:cubicBezTo>
                        <a:pt x="1658" y="4845"/>
                        <a:pt x="1659" y="4755"/>
                        <a:pt x="1661" y="4664"/>
                      </a:cubicBezTo>
                      <a:cubicBezTo>
                        <a:pt x="1665" y="4551"/>
                        <a:pt x="1670" y="4436"/>
                        <a:pt x="1675" y="4322"/>
                      </a:cubicBezTo>
                      <a:lnTo>
                        <a:pt x="1675" y="4314"/>
                      </a:lnTo>
                      <a:cubicBezTo>
                        <a:pt x="1680" y="4227"/>
                        <a:pt x="1684" y="4141"/>
                        <a:pt x="1686" y="4057"/>
                      </a:cubicBezTo>
                      <a:cubicBezTo>
                        <a:pt x="1691" y="3934"/>
                        <a:pt x="1695" y="3809"/>
                        <a:pt x="1699" y="3683"/>
                      </a:cubicBezTo>
                      <a:cubicBezTo>
                        <a:pt x="1753" y="3754"/>
                        <a:pt x="1827" y="3813"/>
                        <a:pt x="1896" y="3813"/>
                      </a:cubicBezTo>
                      <a:cubicBezTo>
                        <a:pt x="1947" y="3813"/>
                        <a:pt x="1995" y="3781"/>
                        <a:pt x="2031" y="3697"/>
                      </a:cubicBezTo>
                      <a:cubicBezTo>
                        <a:pt x="2126" y="3757"/>
                        <a:pt x="2221" y="3784"/>
                        <a:pt x="2313" y="3784"/>
                      </a:cubicBezTo>
                      <a:cubicBezTo>
                        <a:pt x="2454" y="3784"/>
                        <a:pt x="2590" y="3719"/>
                        <a:pt x="2716" y="3601"/>
                      </a:cubicBezTo>
                      <a:cubicBezTo>
                        <a:pt x="2790" y="3532"/>
                        <a:pt x="2864" y="3442"/>
                        <a:pt x="2902" y="3348"/>
                      </a:cubicBezTo>
                      <a:cubicBezTo>
                        <a:pt x="2936" y="3266"/>
                        <a:pt x="2893" y="3106"/>
                        <a:pt x="2964" y="3047"/>
                      </a:cubicBezTo>
                      <a:cubicBezTo>
                        <a:pt x="3004" y="3014"/>
                        <a:pt x="3177" y="3040"/>
                        <a:pt x="3240" y="3014"/>
                      </a:cubicBezTo>
                      <a:cubicBezTo>
                        <a:pt x="3586" y="2874"/>
                        <a:pt x="3551" y="1909"/>
                        <a:pt x="3134" y="1868"/>
                      </a:cubicBezTo>
                      <a:cubicBezTo>
                        <a:pt x="3324" y="1629"/>
                        <a:pt x="3371" y="1524"/>
                        <a:pt x="3265" y="1209"/>
                      </a:cubicBezTo>
                      <a:cubicBezTo>
                        <a:pt x="3195" y="1001"/>
                        <a:pt x="2947" y="584"/>
                        <a:pt x="2677" y="584"/>
                      </a:cubicBezTo>
                      <a:cubicBezTo>
                        <a:pt x="2654" y="584"/>
                        <a:pt x="2630" y="587"/>
                        <a:pt x="2606" y="594"/>
                      </a:cubicBezTo>
                      <a:cubicBezTo>
                        <a:pt x="2597" y="561"/>
                        <a:pt x="2585" y="527"/>
                        <a:pt x="2570" y="495"/>
                      </a:cubicBezTo>
                      <a:cubicBezTo>
                        <a:pt x="2554" y="457"/>
                        <a:pt x="2536" y="421"/>
                        <a:pt x="2511" y="388"/>
                      </a:cubicBezTo>
                      <a:cubicBezTo>
                        <a:pt x="2489" y="363"/>
                        <a:pt x="2466" y="336"/>
                        <a:pt x="2435" y="315"/>
                      </a:cubicBezTo>
                      <a:cubicBezTo>
                        <a:pt x="2431" y="313"/>
                        <a:pt x="2427" y="311"/>
                        <a:pt x="2423" y="309"/>
                      </a:cubicBezTo>
                      <a:cubicBezTo>
                        <a:pt x="2379" y="192"/>
                        <a:pt x="2308" y="88"/>
                        <a:pt x="2210" y="38"/>
                      </a:cubicBezTo>
                      <a:cubicBezTo>
                        <a:pt x="2156" y="12"/>
                        <a:pt x="2098" y="0"/>
                        <a:pt x="20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4"/>
                <p:cNvSpPr/>
                <p:nvPr/>
              </p:nvSpPr>
              <p:spPr>
                <a:xfrm>
                  <a:off x="6379582" y="4099938"/>
                  <a:ext cx="173571" cy="244142"/>
                </a:xfrm>
                <a:custGeom>
                  <a:avLst/>
                  <a:gdLst/>
                  <a:ahLst/>
                  <a:cxnLst/>
                  <a:rect l="l" t="t" r="r" b="b"/>
                  <a:pathLst>
                    <a:path w="3586" h="5044" extrusionOk="0">
                      <a:moveTo>
                        <a:pt x="2039" y="0"/>
                      </a:moveTo>
                      <a:cubicBezTo>
                        <a:pt x="1864" y="0"/>
                        <a:pt x="1688" y="109"/>
                        <a:pt x="1639" y="274"/>
                      </a:cubicBezTo>
                      <a:lnTo>
                        <a:pt x="1633" y="277"/>
                      </a:lnTo>
                      <a:cubicBezTo>
                        <a:pt x="1612" y="287"/>
                        <a:pt x="1591" y="299"/>
                        <a:pt x="1571" y="310"/>
                      </a:cubicBezTo>
                      <a:cubicBezTo>
                        <a:pt x="1529" y="284"/>
                        <a:pt x="1482" y="274"/>
                        <a:pt x="1433" y="274"/>
                      </a:cubicBezTo>
                      <a:cubicBezTo>
                        <a:pt x="1294" y="274"/>
                        <a:pt x="1140" y="361"/>
                        <a:pt x="1039" y="434"/>
                      </a:cubicBezTo>
                      <a:cubicBezTo>
                        <a:pt x="794" y="608"/>
                        <a:pt x="699" y="810"/>
                        <a:pt x="849" y="1066"/>
                      </a:cubicBezTo>
                      <a:cubicBezTo>
                        <a:pt x="621" y="1130"/>
                        <a:pt x="397" y="1137"/>
                        <a:pt x="330" y="1415"/>
                      </a:cubicBezTo>
                      <a:cubicBezTo>
                        <a:pt x="292" y="1578"/>
                        <a:pt x="357" y="1772"/>
                        <a:pt x="448" y="1905"/>
                      </a:cubicBezTo>
                      <a:cubicBezTo>
                        <a:pt x="1" y="1964"/>
                        <a:pt x="33" y="2721"/>
                        <a:pt x="449" y="2721"/>
                      </a:cubicBezTo>
                      <a:cubicBezTo>
                        <a:pt x="461" y="2721"/>
                        <a:pt x="474" y="2720"/>
                        <a:pt x="487" y="2719"/>
                      </a:cubicBezTo>
                      <a:lnTo>
                        <a:pt x="487" y="2719"/>
                      </a:lnTo>
                      <a:cubicBezTo>
                        <a:pt x="124" y="2761"/>
                        <a:pt x="398" y="3360"/>
                        <a:pt x="730" y="3360"/>
                      </a:cubicBezTo>
                      <a:cubicBezTo>
                        <a:pt x="803" y="3360"/>
                        <a:pt x="878" y="3331"/>
                        <a:pt x="950" y="3262"/>
                      </a:cubicBezTo>
                      <a:cubicBezTo>
                        <a:pt x="951" y="3485"/>
                        <a:pt x="1071" y="3549"/>
                        <a:pt x="1220" y="3549"/>
                      </a:cubicBezTo>
                      <a:cubicBezTo>
                        <a:pt x="1330" y="3549"/>
                        <a:pt x="1456" y="3513"/>
                        <a:pt x="1559" y="3481"/>
                      </a:cubicBezTo>
                      <a:lnTo>
                        <a:pt x="1559" y="3481"/>
                      </a:lnTo>
                      <a:lnTo>
                        <a:pt x="1556" y="3580"/>
                      </a:lnTo>
                      <a:lnTo>
                        <a:pt x="1556" y="3587"/>
                      </a:lnTo>
                      <a:lnTo>
                        <a:pt x="1555" y="3630"/>
                      </a:lnTo>
                      <a:lnTo>
                        <a:pt x="1551" y="3827"/>
                      </a:lnTo>
                      <a:lnTo>
                        <a:pt x="1551" y="3887"/>
                      </a:lnTo>
                      <a:lnTo>
                        <a:pt x="1551" y="3930"/>
                      </a:lnTo>
                      <a:cubicBezTo>
                        <a:pt x="1551" y="4017"/>
                        <a:pt x="1550" y="4105"/>
                        <a:pt x="1550" y="4191"/>
                      </a:cubicBezTo>
                      <a:cubicBezTo>
                        <a:pt x="1546" y="4270"/>
                        <a:pt x="1541" y="4348"/>
                        <a:pt x="1536" y="4427"/>
                      </a:cubicBezTo>
                      <a:cubicBezTo>
                        <a:pt x="1533" y="4508"/>
                        <a:pt x="1528" y="4588"/>
                        <a:pt x="1523" y="4667"/>
                      </a:cubicBezTo>
                      <a:lnTo>
                        <a:pt x="1520" y="4723"/>
                      </a:lnTo>
                      <a:lnTo>
                        <a:pt x="1519" y="4739"/>
                      </a:lnTo>
                      <a:cubicBezTo>
                        <a:pt x="1516" y="4790"/>
                        <a:pt x="1514" y="4839"/>
                        <a:pt x="1512" y="4889"/>
                      </a:cubicBezTo>
                      <a:lnTo>
                        <a:pt x="1509" y="5043"/>
                      </a:lnTo>
                      <a:lnTo>
                        <a:pt x="1657" y="5043"/>
                      </a:lnTo>
                      <a:lnTo>
                        <a:pt x="1657" y="4954"/>
                      </a:lnTo>
                      <a:lnTo>
                        <a:pt x="1657" y="4935"/>
                      </a:lnTo>
                      <a:cubicBezTo>
                        <a:pt x="1658" y="4845"/>
                        <a:pt x="1659" y="4755"/>
                        <a:pt x="1661" y="4664"/>
                      </a:cubicBezTo>
                      <a:cubicBezTo>
                        <a:pt x="1665" y="4551"/>
                        <a:pt x="1670" y="4436"/>
                        <a:pt x="1675" y="4322"/>
                      </a:cubicBezTo>
                      <a:lnTo>
                        <a:pt x="1675" y="4314"/>
                      </a:lnTo>
                      <a:cubicBezTo>
                        <a:pt x="1680" y="4227"/>
                        <a:pt x="1684" y="4141"/>
                        <a:pt x="1686" y="4057"/>
                      </a:cubicBezTo>
                      <a:cubicBezTo>
                        <a:pt x="1691" y="3934"/>
                        <a:pt x="1695" y="3809"/>
                        <a:pt x="1699" y="3683"/>
                      </a:cubicBezTo>
                      <a:cubicBezTo>
                        <a:pt x="1753" y="3754"/>
                        <a:pt x="1827" y="3813"/>
                        <a:pt x="1896" y="3813"/>
                      </a:cubicBezTo>
                      <a:cubicBezTo>
                        <a:pt x="1947" y="3813"/>
                        <a:pt x="1995" y="3781"/>
                        <a:pt x="2031" y="3697"/>
                      </a:cubicBezTo>
                      <a:cubicBezTo>
                        <a:pt x="2126" y="3757"/>
                        <a:pt x="2221" y="3784"/>
                        <a:pt x="2313" y="3784"/>
                      </a:cubicBezTo>
                      <a:cubicBezTo>
                        <a:pt x="2454" y="3784"/>
                        <a:pt x="2590" y="3719"/>
                        <a:pt x="2716" y="3601"/>
                      </a:cubicBezTo>
                      <a:cubicBezTo>
                        <a:pt x="2790" y="3532"/>
                        <a:pt x="2864" y="3442"/>
                        <a:pt x="2902" y="3348"/>
                      </a:cubicBezTo>
                      <a:cubicBezTo>
                        <a:pt x="2936" y="3266"/>
                        <a:pt x="2893" y="3106"/>
                        <a:pt x="2964" y="3047"/>
                      </a:cubicBezTo>
                      <a:cubicBezTo>
                        <a:pt x="3004" y="3014"/>
                        <a:pt x="3177" y="3040"/>
                        <a:pt x="3240" y="3014"/>
                      </a:cubicBezTo>
                      <a:cubicBezTo>
                        <a:pt x="3586" y="2874"/>
                        <a:pt x="3551" y="1909"/>
                        <a:pt x="3134" y="1868"/>
                      </a:cubicBezTo>
                      <a:cubicBezTo>
                        <a:pt x="3324" y="1629"/>
                        <a:pt x="3371" y="1524"/>
                        <a:pt x="3265" y="1209"/>
                      </a:cubicBezTo>
                      <a:cubicBezTo>
                        <a:pt x="3195" y="1001"/>
                        <a:pt x="2947" y="584"/>
                        <a:pt x="2677" y="584"/>
                      </a:cubicBezTo>
                      <a:cubicBezTo>
                        <a:pt x="2654" y="584"/>
                        <a:pt x="2630" y="587"/>
                        <a:pt x="2606" y="594"/>
                      </a:cubicBezTo>
                      <a:cubicBezTo>
                        <a:pt x="2597" y="561"/>
                        <a:pt x="2585" y="527"/>
                        <a:pt x="2570" y="495"/>
                      </a:cubicBezTo>
                      <a:cubicBezTo>
                        <a:pt x="2554" y="457"/>
                        <a:pt x="2536" y="421"/>
                        <a:pt x="2511" y="388"/>
                      </a:cubicBezTo>
                      <a:cubicBezTo>
                        <a:pt x="2489" y="363"/>
                        <a:pt x="2466" y="336"/>
                        <a:pt x="2435" y="315"/>
                      </a:cubicBezTo>
                      <a:cubicBezTo>
                        <a:pt x="2431" y="313"/>
                        <a:pt x="2427" y="311"/>
                        <a:pt x="2423" y="309"/>
                      </a:cubicBezTo>
                      <a:cubicBezTo>
                        <a:pt x="2379" y="192"/>
                        <a:pt x="2308" y="88"/>
                        <a:pt x="2210" y="38"/>
                      </a:cubicBezTo>
                      <a:cubicBezTo>
                        <a:pt x="2156" y="12"/>
                        <a:pt x="2098" y="0"/>
                        <a:pt x="2039" y="0"/>
                      </a:cubicBezTo>
                      <a:close/>
                    </a:path>
                  </a:pathLst>
                </a:custGeom>
                <a:solidFill>
                  <a:srgbClr val="000000">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6" name="Google Shape;596;p14"/>
              <p:cNvSpPr/>
              <p:nvPr/>
            </p:nvSpPr>
            <p:spPr>
              <a:xfrm>
                <a:off x="1375" y="4372737"/>
                <a:ext cx="1937358" cy="1152948"/>
              </a:xfrm>
              <a:custGeom>
                <a:avLst/>
                <a:gdLst/>
                <a:ahLst/>
                <a:cxnLst/>
                <a:rect l="l" t="t" r="r" b="b"/>
                <a:pathLst>
                  <a:path w="40026" h="23820" extrusionOk="0">
                    <a:moveTo>
                      <a:pt x="18680" y="1"/>
                    </a:moveTo>
                    <a:cubicBezTo>
                      <a:pt x="18659" y="1"/>
                      <a:pt x="18643" y="1"/>
                      <a:pt x="18622" y="3"/>
                    </a:cubicBezTo>
                    <a:lnTo>
                      <a:pt x="18594" y="3"/>
                    </a:lnTo>
                    <a:lnTo>
                      <a:pt x="18297" y="16"/>
                    </a:lnTo>
                    <a:lnTo>
                      <a:pt x="17813" y="33"/>
                    </a:lnTo>
                    <a:lnTo>
                      <a:pt x="17341" y="52"/>
                    </a:lnTo>
                    <a:cubicBezTo>
                      <a:pt x="17233" y="57"/>
                      <a:pt x="17125" y="59"/>
                      <a:pt x="17017" y="64"/>
                    </a:cubicBezTo>
                    <a:lnTo>
                      <a:pt x="16974" y="68"/>
                    </a:lnTo>
                    <a:cubicBezTo>
                      <a:pt x="16952" y="68"/>
                      <a:pt x="16929" y="68"/>
                      <a:pt x="16906" y="70"/>
                    </a:cubicBezTo>
                    <a:lnTo>
                      <a:pt x="16612" y="99"/>
                    </a:lnTo>
                    <a:lnTo>
                      <a:pt x="16311" y="129"/>
                    </a:lnTo>
                    <a:lnTo>
                      <a:pt x="15898" y="172"/>
                    </a:lnTo>
                    <a:lnTo>
                      <a:pt x="15440" y="217"/>
                    </a:lnTo>
                    <a:lnTo>
                      <a:pt x="15279" y="233"/>
                    </a:lnTo>
                    <a:lnTo>
                      <a:pt x="15137" y="247"/>
                    </a:lnTo>
                    <a:lnTo>
                      <a:pt x="15103" y="252"/>
                    </a:lnTo>
                    <a:cubicBezTo>
                      <a:pt x="15077" y="254"/>
                      <a:pt x="15053" y="257"/>
                      <a:pt x="15029" y="259"/>
                    </a:cubicBezTo>
                    <a:lnTo>
                      <a:pt x="13528" y="464"/>
                    </a:lnTo>
                    <a:lnTo>
                      <a:pt x="13086" y="523"/>
                    </a:lnTo>
                    <a:lnTo>
                      <a:pt x="13013" y="536"/>
                    </a:lnTo>
                    <a:lnTo>
                      <a:pt x="12938" y="548"/>
                    </a:lnTo>
                    <a:lnTo>
                      <a:pt x="12644" y="595"/>
                    </a:lnTo>
                    <a:cubicBezTo>
                      <a:pt x="12551" y="609"/>
                      <a:pt x="12454" y="625"/>
                      <a:pt x="12362" y="641"/>
                    </a:cubicBezTo>
                    <a:lnTo>
                      <a:pt x="12206" y="666"/>
                    </a:lnTo>
                    <a:cubicBezTo>
                      <a:pt x="11949" y="711"/>
                      <a:pt x="11667" y="763"/>
                      <a:pt x="11316" y="836"/>
                    </a:cubicBezTo>
                    <a:cubicBezTo>
                      <a:pt x="11027" y="896"/>
                      <a:pt x="10727" y="970"/>
                      <a:pt x="10487" y="1031"/>
                    </a:cubicBezTo>
                    <a:cubicBezTo>
                      <a:pt x="10213" y="1102"/>
                      <a:pt x="9941" y="1177"/>
                      <a:pt x="9672" y="1257"/>
                    </a:cubicBezTo>
                    <a:cubicBezTo>
                      <a:pt x="9142" y="1413"/>
                      <a:pt x="8576" y="1607"/>
                      <a:pt x="7891" y="1870"/>
                    </a:cubicBezTo>
                    <a:cubicBezTo>
                      <a:pt x="7755" y="1923"/>
                      <a:pt x="7619" y="1978"/>
                      <a:pt x="7483" y="2034"/>
                    </a:cubicBezTo>
                    <a:lnTo>
                      <a:pt x="7453" y="2046"/>
                    </a:lnTo>
                    <a:lnTo>
                      <a:pt x="7422" y="2059"/>
                    </a:lnTo>
                    <a:lnTo>
                      <a:pt x="7335" y="2096"/>
                    </a:lnTo>
                    <a:lnTo>
                      <a:pt x="7269" y="2123"/>
                    </a:lnTo>
                    <a:lnTo>
                      <a:pt x="7151" y="2178"/>
                    </a:lnTo>
                    <a:lnTo>
                      <a:pt x="6746" y="2360"/>
                    </a:lnTo>
                    <a:lnTo>
                      <a:pt x="6337" y="2543"/>
                    </a:lnTo>
                    <a:lnTo>
                      <a:pt x="5650" y="2854"/>
                    </a:lnTo>
                    <a:cubicBezTo>
                      <a:pt x="5613" y="2871"/>
                      <a:pt x="5574" y="2889"/>
                      <a:pt x="5537" y="2904"/>
                    </a:cubicBezTo>
                    <a:lnTo>
                      <a:pt x="5500" y="2922"/>
                    </a:lnTo>
                    <a:lnTo>
                      <a:pt x="5460" y="2942"/>
                    </a:lnTo>
                    <a:lnTo>
                      <a:pt x="5407" y="2969"/>
                    </a:lnTo>
                    <a:lnTo>
                      <a:pt x="4669" y="3337"/>
                    </a:lnTo>
                    <a:lnTo>
                      <a:pt x="3929" y="3705"/>
                    </a:lnTo>
                    <a:lnTo>
                      <a:pt x="3860" y="3740"/>
                    </a:lnTo>
                    <a:cubicBezTo>
                      <a:pt x="3790" y="3775"/>
                      <a:pt x="3737" y="3802"/>
                      <a:pt x="3687" y="3829"/>
                    </a:cubicBezTo>
                    <a:lnTo>
                      <a:pt x="3078" y="4162"/>
                    </a:lnTo>
                    <a:lnTo>
                      <a:pt x="2462" y="4501"/>
                    </a:lnTo>
                    <a:lnTo>
                      <a:pt x="1842" y="4842"/>
                    </a:lnTo>
                    <a:cubicBezTo>
                      <a:pt x="1821" y="4852"/>
                      <a:pt x="1805" y="4864"/>
                      <a:pt x="1787" y="4877"/>
                    </a:cubicBezTo>
                    <a:lnTo>
                      <a:pt x="1655" y="4960"/>
                    </a:lnTo>
                    <a:lnTo>
                      <a:pt x="1542" y="5036"/>
                    </a:lnTo>
                    <a:lnTo>
                      <a:pt x="776" y="5527"/>
                    </a:lnTo>
                    <a:lnTo>
                      <a:pt x="455" y="5734"/>
                    </a:lnTo>
                    <a:lnTo>
                      <a:pt x="145" y="5934"/>
                    </a:lnTo>
                    <a:lnTo>
                      <a:pt x="16" y="6015"/>
                    </a:lnTo>
                    <a:lnTo>
                      <a:pt x="1" y="6025"/>
                    </a:lnTo>
                    <a:lnTo>
                      <a:pt x="1" y="23820"/>
                    </a:lnTo>
                    <a:lnTo>
                      <a:pt x="481" y="23645"/>
                    </a:lnTo>
                    <a:cubicBezTo>
                      <a:pt x="992" y="23452"/>
                      <a:pt x="1508" y="23255"/>
                      <a:pt x="2025" y="23058"/>
                    </a:cubicBezTo>
                    <a:lnTo>
                      <a:pt x="2113" y="23025"/>
                    </a:lnTo>
                    <a:lnTo>
                      <a:pt x="2306" y="22951"/>
                    </a:lnTo>
                    <a:cubicBezTo>
                      <a:pt x="2573" y="22847"/>
                      <a:pt x="2841" y="22744"/>
                      <a:pt x="3108" y="22642"/>
                    </a:cubicBezTo>
                    <a:lnTo>
                      <a:pt x="3539" y="22464"/>
                    </a:lnTo>
                    <a:cubicBezTo>
                      <a:pt x="4111" y="22227"/>
                      <a:pt x="4668" y="21997"/>
                      <a:pt x="5224" y="21755"/>
                    </a:cubicBezTo>
                    <a:lnTo>
                      <a:pt x="5851" y="21480"/>
                    </a:lnTo>
                    <a:lnTo>
                      <a:pt x="6043" y="21397"/>
                    </a:lnTo>
                    <a:lnTo>
                      <a:pt x="6182" y="21338"/>
                    </a:lnTo>
                    <a:cubicBezTo>
                      <a:pt x="6711" y="21106"/>
                      <a:pt x="7242" y="20872"/>
                      <a:pt x="7774" y="20649"/>
                    </a:cubicBezTo>
                    <a:cubicBezTo>
                      <a:pt x="9854" y="19778"/>
                      <a:pt x="11491" y="19100"/>
                      <a:pt x="12922" y="18522"/>
                    </a:cubicBezTo>
                    <a:lnTo>
                      <a:pt x="12922" y="18522"/>
                    </a:lnTo>
                    <a:cubicBezTo>
                      <a:pt x="12890" y="18533"/>
                      <a:pt x="12856" y="18542"/>
                      <a:pt x="12822" y="18552"/>
                    </a:cubicBezTo>
                    <a:cubicBezTo>
                      <a:pt x="14348" y="17885"/>
                      <a:pt x="15939" y="17178"/>
                      <a:pt x="17832" y="16331"/>
                    </a:cubicBezTo>
                    <a:lnTo>
                      <a:pt x="18751" y="15922"/>
                    </a:lnTo>
                    <a:cubicBezTo>
                      <a:pt x="20036" y="15349"/>
                      <a:pt x="21491" y="14699"/>
                      <a:pt x="22901" y="14018"/>
                    </a:cubicBezTo>
                    <a:lnTo>
                      <a:pt x="23810" y="13578"/>
                    </a:lnTo>
                    <a:cubicBezTo>
                      <a:pt x="24334" y="13323"/>
                      <a:pt x="24858" y="13069"/>
                      <a:pt x="25384" y="12817"/>
                    </a:cubicBezTo>
                    <a:lnTo>
                      <a:pt x="26377" y="12343"/>
                    </a:lnTo>
                    <a:lnTo>
                      <a:pt x="26903" y="12091"/>
                    </a:lnTo>
                    <a:lnTo>
                      <a:pt x="27085" y="12004"/>
                    </a:lnTo>
                    <a:lnTo>
                      <a:pt x="27111" y="11992"/>
                    </a:lnTo>
                    <a:cubicBezTo>
                      <a:pt x="27310" y="11892"/>
                      <a:pt x="27519" y="11792"/>
                      <a:pt x="27725" y="11705"/>
                    </a:cubicBezTo>
                    <a:cubicBezTo>
                      <a:pt x="29249" y="11060"/>
                      <a:pt x="30937" y="10353"/>
                      <a:pt x="32885" y="9548"/>
                    </a:cubicBezTo>
                    <a:lnTo>
                      <a:pt x="33760" y="9172"/>
                    </a:lnTo>
                    <a:cubicBezTo>
                      <a:pt x="34326" y="8925"/>
                      <a:pt x="34889" y="8681"/>
                      <a:pt x="35460" y="8441"/>
                    </a:cubicBezTo>
                    <a:cubicBezTo>
                      <a:pt x="35758" y="8316"/>
                      <a:pt x="36055" y="8189"/>
                      <a:pt x="36352" y="8061"/>
                    </a:cubicBezTo>
                    <a:cubicBezTo>
                      <a:pt x="36997" y="7782"/>
                      <a:pt x="37627" y="7513"/>
                      <a:pt x="38259" y="7263"/>
                    </a:cubicBezTo>
                    <a:cubicBezTo>
                      <a:pt x="38848" y="7031"/>
                      <a:pt x="39438" y="6799"/>
                      <a:pt x="40025" y="6570"/>
                    </a:cubicBezTo>
                    <a:cubicBezTo>
                      <a:pt x="39212" y="6279"/>
                      <a:pt x="38400" y="5986"/>
                      <a:pt x="37597" y="5703"/>
                    </a:cubicBezTo>
                    <a:cubicBezTo>
                      <a:pt x="37106" y="5528"/>
                      <a:pt x="36583" y="5342"/>
                      <a:pt x="36065" y="5138"/>
                    </a:cubicBezTo>
                    <a:cubicBezTo>
                      <a:pt x="35536" y="4934"/>
                      <a:pt x="35012" y="4701"/>
                      <a:pt x="34562" y="4501"/>
                    </a:cubicBezTo>
                    <a:cubicBezTo>
                      <a:pt x="33761" y="4143"/>
                      <a:pt x="32969" y="3728"/>
                      <a:pt x="32207" y="3326"/>
                    </a:cubicBezTo>
                    <a:lnTo>
                      <a:pt x="31885" y="3156"/>
                    </a:lnTo>
                    <a:cubicBezTo>
                      <a:pt x="31593" y="3003"/>
                      <a:pt x="31298" y="2857"/>
                      <a:pt x="31001" y="2711"/>
                    </a:cubicBezTo>
                    <a:cubicBezTo>
                      <a:pt x="30847" y="2636"/>
                      <a:pt x="30693" y="2559"/>
                      <a:pt x="30537" y="2483"/>
                    </a:cubicBezTo>
                    <a:cubicBezTo>
                      <a:pt x="30387" y="2406"/>
                      <a:pt x="30227" y="2337"/>
                      <a:pt x="30074" y="2272"/>
                    </a:cubicBezTo>
                    <a:cubicBezTo>
                      <a:pt x="30001" y="2243"/>
                      <a:pt x="29929" y="2211"/>
                      <a:pt x="29858" y="2181"/>
                    </a:cubicBezTo>
                    <a:lnTo>
                      <a:pt x="29668" y="2095"/>
                    </a:lnTo>
                    <a:cubicBezTo>
                      <a:pt x="29532" y="2034"/>
                      <a:pt x="29397" y="1972"/>
                      <a:pt x="29258" y="1915"/>
                    </a:cubicBezTo>
                    <a:cubicBezTo>
                      <a:pt x="28936" y="1783"/>
                      <a:pt x="28610" y="1656"/>
                      <a:pt x="28288" y="1527"/>
                    </a:cubicBezTo>
                    <a:lnTo>
                      <a:pt x="28168" y="1488"/>
                    </a:lnTo>
                    <a:lnTo>
                      <a:pt x="28127" y="1477"/>
                    </a:lnTo>
                    <a:lnTo>
                      <a:pt x="28075" y="1462"/>
                    </a:lnTo>
                    <a:lnTo>
                      <a:pt x="28019" y="1447"/>
                    </a:lnTo>
                    <a:cubicBezTo>
                      <a:pt x="27875" y="1408"/>
                      <a:pt x="27735" y="1371"/>
                      <a:pt x="27596" y="1333"/>
                    </a:cubicBezTo>
                    <a:cubicBezTo>
                      <a:pt x="27430" y="1288"/>
                      <a:pt x="27263" y="1244"/>
                      <a:pt x="27098" y="1199"/>
                    </a:cubicBezTo>
                    <a:lnTo>
                      <a:pt x="26819" y="1124"/>
                    </a:lnTo>
                    <a:lnTo>
                      <a:pt x="26728" y="1099"/>
                    </a:lnTo>
                    <a:lnTo>
                      <a:pt x="26665" y="1083"/>
                    </a:lnTo>
                    <a:lnTo>
                      <a:pt x="26620" y="1073"/>
                    </a:lnTo>
                    <a:cubicBezTo>
                      <a:pt x="26565" y="1060"/>
                      <a:pt x="26507" y="1046"/>
                      <a:pt x="26452" y="1033"/>
                    </a:cubicBezTo>
                    <a:lnTo>
                      <a:pt x="25611" y="837"/>
                    </a:lnTo>
                    <a:lnTo>
                      <a:pt x="25286" y="763"/>
                    </a:lnTo>
                    <a:lnTo>
                      <a:pt x="25168" y="736"/>
                    </a:lnTo>
                    <a:lnTo>
                      <a:pt x="24473" y="595"/>
                    </a:lnTo>
                    <a:lnTo>
                      <a:pt x="23770" y="450"/>
                    </a:lnTo>
                    <a:cubicBezTo>
                      <a:pt x="23741" y="444"/>
                      <a:pt x="23715" y="439"/>
                      <a:pt x="23687" y="437"/>
                    </a:cubicBezTo>
                    <a:lnTo>
                      <a:pt x="23657" y="432"/>
                    </a:lnTo>
                    <a:cubicBezTo>
                      <a:pt x="23544" y="415"/>
                      <a:pt x="23430" y="394"/>
                      <a:pt x="23317" y="378"/>
                    </a:cubicBezTo>
                    <a:lnTo>
                      <a:pt x="22899" y="311"/>
                    </a:lnTo>
                    <a:lnTo>
                      <a:pt x="22412" y="234"/>
                    </a:lnTo>
                    <a:lnTo>
                      <a:pt x="22228" y="206"/>
                    </a:lnTo>
                    <a:cubicBezTo>
                      <a:pt x="22188" y="200"/>
                      <a:pt x="22163" y="197"/>
                      <a:pt x="22135" y="195"/>
                    </a:cubicBezTo>
                    <a:lnTo>
                      <a:pt x="22109" y="192"/>
                    </a:lnTo>
                    <a:lnTo>
                      <a:pt x="21684" y="152"/>
                    </a:lnTo>
                    <a:lnTo>
                      <a:pt x="21265" y="113"/>
                    </a:lnTo>
                    <a:lnTo>
                      <a:pt x="20886" y="78"/>
                    </a:lnTo>
                    <a:lnTo>
                      <a:pt x="20541" y="46"/>
                    </a:lnTo>
                    <a:cubicBezTo>
                      <a:pt x="20497" y="41"/>
                      <a:pt x="20475" y="38"/>
                      <a:pt x="20452" y="38"/>
                    </a:cubicBezTo>
                    <a:lnTo>
                      <a:pt x="20335" y="36"/>
                    </a:lnTo>
                    <a:lnTo>
                      <a:pt x="20218" y="33"/>
                    </a:lnTo>
                    <a:lnTo>
                      <a:pt x="1868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7" name="Google Shape;597;p14"/>
              <p:cNvGrpSpPr/>
              <p:nvPr/>
            </p:nvGrpSpPr>
            <p:grpSpPr>
              <a:xfrm>
                <a:off x="7769929" y="4199660"/>
                <a:ext cx="163939" cy="230686"/>
                <a:chOff x="7768554" y="4198835"/>
                <a:chExt cx="163939" cy="230686"/>
              </a:xfrm>
            </p:grpSpPr>
            <p:sp>
              <p:nvSpPr>
                <p:cNvPr id="598" name="Google Shape;598;p14"/>
                <p:cNvSpPr/>
                <p:nvPr/>
              </p:nvSpPr>
              <p:spPr>
                <a:xfrm>
                  <a:off x="7768554" y="4198835"/>
                  <a:ext cx="163939" cy="230686"/>
                </a:xfrm>
                <a:custGeom>
                  <a:avLst/>
                  <a:gdLst/>
                  <a:ahLst/>
                  <a:cxnLst/>
                  <a:rect l="l" t="t" r="r" b="b"/>
                  <a:pathLst>
                    <a:path w="3387" h="4766" extrusionOk="0">
                      <a:moveTo>
                        <a:pt x="1925" y="1"/>
                      </a:moveTo>
                      <a:cubicBezTo>
                        <a:pt x="1759" y="1"/>
                        <a:pt x="1593" y="104"/>
                        <a:pt x="1547" y="259"/>
                      </a:cubicBezTo>
                      <a:lnTo>
                        <a:pt x="1541" y="263"/>
                      </a:lnTo>
                      <a:cubicBezTo>
                        <a:pt x="1520" y="272"/>
                        <a:pt x="1501" y="283"/>
                        <a:pt x="1482" y="294"/>
                      </a:cubicBezTo>
                      <a:cubicBezTo>
                        <a:pt x="1442" y="270"/>
                        <a:pt x="1398" y="260"/>
                        <a:pt x="1352" y="260"/>
                      </a:cubicBezTo>
                      <a:cubicBezTo>
                        <a:pt x="1220" y="260"/>
                        <a:pt x="1075" y="343"/>
                        <a:pt x="980" y="412"/>
                      </a:cubicBezTo>
                      <a:cubicBezTo>
                        <a:pt x="749" y="577"/>
                        <a:pt x="658" y="768"/>
                        <a:pt x="800" y="1009"/>
                      </a:cubicBezTo>
                      <a:cubicBezTo>
                        <a:pt x="585" y="1070"/>
                        <a:pt x="374" y="1076"/>
                        <a:pt x="311" y="1339"/>
                      </a:cubicBezTo>
                      <a:cubicBezTo>
                        <a:pt x="274" y="1493"/>
                        <a:pt x="337" y="1678"/>
                        <a:pt x="421" y="1802"/>
                      </a:cubicBezTo>
                      <a:cubicBezTo>
                        <a:pt x="1" y="1858"/>
                        <a:pt x="30" y="2573"/>
                        <a:pt x="423" y="2573"/>
                      </a:cubicBezTo>
                      <a:cubicBezTo>
                        <a:pt x="435" y="2573"/>
                        <a:pt x="447" y="2572"/>
                        <a:pt x="459" y="2571"/>
                      </a:cubicBezTo>
                      <a:lnTo>
                        <a:pt x="459" y="2571"/>
                      </a:lnTo>
                      <a:cubicBezTo>
                        <a:pt x="117" y="2610"/>
                        <a:pt x="377" y="3176"/>
                        <a:pt x="690" y="3176"/>
                      </a:cubicBezTo>
                      <a:cubicBezTo>
                        <a:pt x="759" y="3176"/>
                        <a:pt x="830" y="3149"/>
                        <a:pt x="898" y="3083"/>
                      </a:cubicBezTo>
                      <a:lnTo>
                        <a:pt x="898" y="3083"/>
                      </a:lnTo>
                      <a:cubicBezTo>
                        <a:pt x="896" y="3295"/>
                        <a:pt x="1009" y="3356"/>
                        <a:pt x="1148" y="3356"/>
                      </a:cubicBezTo>
                      <a:cubicBezTo>
                        <a:pt x="1252" y="3356"/>
                        <a:pt x="1370" y="3322"/>
                        <a:pt x="1468" y="3291"/>
                      </a:cubicBezTo>
                      <a:lnTo>
                        <a:pt x="1468" y="3291"/>
                      </a:lnTo>
                      <a:lnTo>
                        <a:pt x="1465" y="3384"/>
                      </a:lnTo>
                      <a:lnTo>
                        <a:pt x="1465" y="3389"/>
                      </a:lnTo>
                      <a:lnTo>
                        <a:pt x="1464" y="3430"/>
                      </a:lnTo>
                      <a:cubicBezTo>
                        <a:pt x="1463" y="3492"/>
                        <a:pt x="1461" y="3555"/>
                        <a:pt x="1461" y="3617"/>
                      </a:cubicBezTo>
                      <a:lnTo>
                        <a:pt x="1461" y="3673"/>
                      </a:lnTo>
                      <a:lnTo>
                        <a:pt x="1461" y="3715"/>
                      </a:lnTo>
                      <a:cubicBezTo>
                        <a:pt x="1461" y="3797"/>
                        <a:pt x="1460" y="3879"/>
                        <a:pt x="1460" y="3962"/>
                      </a:cubicBezTo>
                      <a:cubicBezTo>
                        <a:pt x="1455" y="4036"/>
                        <a:pt x="1451" y="4110"/>
                        <a:pt x="1448" y="4183"/>
                      </a:cubicBezTo>
                      <a:cubicBezTo>
                        <a:pt x="1444" y="4259"/>
                        <a:pt x="1439" y="4336"/>
                        <a:pt x="1435" y="4412"/>
                      </a:cubicBezTo>
                      <a:lnTo>
                        <a:pt x="1433" y="4463"/>
                      </a:lnTo>
                      <a:lnTo>
                        <a:pt x="1431" y="4479"/>
                      </a:lnTo>
                      <a:cubicBezTo>
                        <a:pt x="1429" y="4525"/>
                        <a:pt x="1426" y="4572"/>
                        <a:pt x="1425" y="4619"/>
                      </a:cubicBezTo>
                      <a:cubicBezTo>
                        <a:pt x="1424" y="4667"/>
                        <a:pt x="1422" y="4717"/>
                        <a:pt x="1422" y="4765"/>
                      </a:cubicBezTo>
                      <a:lnTo>
                        <a:pt x="1563" y="4765"/>
                      </a:lnTo>
                      <a:lnTo>
                        <a:pt x="1563" y="4681"/>
                      </a:lnTo>
                      <a:lnTo>
                        <a:pt x="1563" y="4662"/>
                      </a:lnTo>
                      <a:cubicBezTo>
                        <a:pt x="1564" y="4577"/>
                        <a:pt x="1565" y="4491"/>
                        <a:pt x="1568" y="4407"/>
                      </a:cubicBezTo>
                      <a:cubicBezTo>
                        <a:pt x="1572" y="4300"/>
                        <a:pt x="1575" y="4191"/>
                        <a:pt x="1580" y="4084"/>
                      </a:cubicBezTo>
                      <a:lnTo>
                        <a:pt x="1580" y="4077"/>
                      </a:lnTo>
                      <a:cubicBezTo>
                        <a:pt x="1584" y="3996"/>
                        <a:pt x="1587" y="3914"/>
                        <a:pt x="1590" y="3833"/>
                      </a:cubicBezTo>
                      <a:cubicBezTo>
                        <a:pt x="1594" y="3718"/>
                        <a:pt x="1599" y="3600"/>
                        <a:pt x="1603" y="3481"/>
                      </a:cubicBezTo>
                      <a:cubicBezTo>
                        <a:pt x="1654" y="3547"/>
                        <a:pt x="1723" y="3603"/>
                        <a:pt x="1789" y="3603"/>
                      </a:cubicBezTo>
                      <a:cubicBezTo>
                        <a:pt x="1837" y="3603"/>
                        <a:pt x="1883" y="3573"/>
                        <a:pt x="1917" y="3493"/>
                      </a:cubicBezTo>
                      <a:cubicBezTo>
                        <a:pt x="2007" y="3550"/>
                        <a:pt x="2096" y="3576"/>
                        <a:pt x="2184" y="3576"/>
                      </a:cubicBezTo>
                      <a:cubicBezTo>
                        <a:pt x="2317" y="3576"/>
                        <a:pt x="2445" y="3515"/>
                        <a:pt x="2564" y="3404"/>
                      </a:cubicBezTo>
                      <a:cubicBezTo>
                        <a:pt x="2634" y="3338"/>
                        <a:pt x="2703" y="3253"/>
                        <a:pt x="2741" y="3164"/>
                      </a:cubicBezTo>
                      <a:cubicBezTo>
                        <a:pt x="2773" y="3085"/>
                        <a:pt x="2730" y="2935"/>
                        <a:pt x="2798" y="2879"/>
                      </a:cubicBezTo>
                      <a:cubicBezTo>
                        <a:pt x="2835" y="2849"/>
                        <a:pt x="2999" y="2873"/>
                        <a:pt x="3060" y="2849"/>
                      </a:cubicBezTo>
                      <a:cubicBezTo>
                        <a:pt x="3386" y="2716"/>
                        <a:pt x="3354" y="1804"/>
                        <a:pt x="2960" y="1765"/>
                      </a:cubicBezTo>
                      <a:cubicBezTo>
                        <a:pt x="3140" y="1540"/>
                        <a:pt x="3185" y="1441"/>
                        <a:pt x="3084" y="1142"/>
                      </a:cubicBezTo>
                      <a:cubicBezTo>
                        <a:pt x="3017" y="945"/>
                        <a:pt x="2784" y="552"/>
                        <a:pt x="2531" y="552"/>
                      </a:cubicBezTo>
                      <a:cubicBezTo>
                        <a:pt x="2508" y="552"/>
                        <a:pt x="2485" y="556"/>
                        <a:pt x="2463" y="562"/>
                      </a:cubicBezTo>
                      <a:cubicBezTo>
                        <a:pt x="2453" y="530"/>
                        <a:pt x="2442" y="499"/>
                        <a:pt x="2428" y="469"/>
                      </a:cubicBezTo>
                      <a:cubicBezTo>
                        <a:pt x="2412" y="432"/>
                        <a:pt x="2397" y="397"/>
                        <a:pt x="2371" y="367"/>
                      </a:cubicBezTo>
                      <a:cubicBezTo>
                        <a:pt x="2350" y="342"/>
                        <a:pt x="2329" y="316"/>
                        <a:pt x="2299" y="298"/>
                      </a:cubicBezTo>
                      <a:cubicBezTo>
                        <a:pt x="2295" y="294"/>
                        <a:pt x="2291" y="293"/>
                        <a:pt x="2289" y="292"/>
                      </a:cubicBezTo>
                      <a:cubicBezTo>
                        <a:pt x="2246" y="181"/>
                        <a:pt x="2179" y="82"/>
                        <a:pt x="2087" y="37"/>
                      </a:cubicBezTo>
                      <a:cubicBezTo>
                        <a:pt x="2036" y="12"/>
                        <a:pt x="1980" y="1"/>
                        <a:pt x="19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4"/>
                <p:cNvSpPr/>
                <p:nvPr/>
              </p:nvSpPr>
              <p:spPr>
                <a:xfrm>
                  <a:off x="7768554" y="4198835"/>
                  <a:ext cx="163939" cy="230686"/>
                </a:xfrm>
                <a:custGeom>
                  <a:avLst/>
                  <a:gdLst/>
                  <a:ahLst/>
                  <a:cxnLst/>
                  <a:rect l="l" t="t" r="r" b="b"/>
                  <a:pathLst>
                    <a:path w="3387" h="4766" extrusionOk="0">
                      <a:moveTo>
                        <a:pt x="1925" y="1"/>
                      </a:moveTo>
                      <a:cubicBezTo>
                        <a:pt x="1759" y="1"/>
                        <a:pt x="1593" y="104"/>
                        <a:pt x="1547" y="259"/>
                      </a:cubicBezTo>
                      <a:lnTo>
                        <a:pt x="1541" y="263"/>
                      </a:lnTo>
                      <a:cubicBezTo>
                        <a:pt x="1520" y="272"/>
                        <a:pt x="1501" y="283"/>
                        <a:pt x="1482" y="294"/>
                      </a:cubicBezTo>
                      <a:cubicBezTo>
                        <a:pt x="1442" y="270"/>
                        <a:pt x="1398" y="260"/>
                        <a:pt x="1352" y="260"/>
                      </a:cubicBezTo>
                      <a:cubicBezTo>
                        <a:pt x="1220" y="260"/>
                        <a:pt x="1075" y="343"/>
                        <a:pt x="980" y="412"/>
                      </a:cubicBezTo>
                      <a:cubicBezTo>
                        <a:pt x="749" y="577"/>
                        <a:pt x="658" y="768"/>
                        <a:pt x="800" y="1009"/>
                      </a:cubicBezTo>
                      <a:cubicBezTo>
                        <a:pt x="585" y="1070"/>
                        <a:pt x="374" y="1076"/>
                        <a:pt x="311" y="1339"/>
                      </a:cubicBezTo>
                      <a:cubicBezTo>
                        <a:pt x="274" y="1493"/>
                        <a:pt x="337" y="1678"/>
                        <a:pt x="421" y="1802"/>
                      </a:cubicBezTo>
                      <a:cubicBezTo>
                        <a:pt x="1" y="1858"/>
                        <a:pt x="30" y="2573"/>
                        <a:pt x="423" y="2573"/>
                      </a:cubicBezTo>
                      <a:cubicBezTo>
                        <a:pt x="435" y="2573"/>
                        <a:pt x="447" y="2572"/>
                        <a:pt x="459" y="2571"/>
                      </a:cubicBezTo>
                      <a:lnTo>
                        <a:pt x="459" y="2571"/>
                      </a:lnTo>
                      <a:cubicBezTo>
                        <a:pt x="117" y="2610"/>
                        <a:pt x="377" y="3176"/>
                        <a:pt x="690" y="3176"/>
                      </a:cubicBezTo>
                      <a:cubicBezTo>
                        <a:pt x="759" y="3176"/>
                        <a:pt x="830" y="3149"/>
                        <a:pt x="898" y="3083"/>
                      </a:cubicBezTo>
                      <a:lnTo>
                        <a:pt x="898" y="3083"/>
                      </a:lnTo>
                      <a:cubicBezTo>
                        <a:pt x="896" y="3295"/>
                        <a:pt x="1009" y="3356"/>
                        <a:pt x="1148" y="3356"/>
                      </a:cubicBezTo>
                      <a:cubicBezTo>
                        <a:pt x="1252" y="3356"/>
                        <a:pt x="1370" y="3322"/>
                        <a:pt x="1468" y="3291"/>
                      </a:cubicBezTo>
                      <a:lnTo>
                        <a:pt x="1468" y="3291"/>
                      </a:lnTo>
                      <a:lnTo>
                        <a:pt x="1465" y="3384"/>
                      </a:lnTo>
                      <a:lnTo>
                        <a:pt x="1465" y="3389"/>
                      </a:lnTo>
                      <a:lnTo>
                        <a:pt x="1464" y="3430"/>
                      </a:lnTo>
                      <a:cubicBezTo>
                        <a:pt x="1463" y="3492"/>
                        <a:pt x="1461" y="3555"/>
                        <a:pt x="1461" y="3617"/>
                      </a:cubicBezTo>
                      <a:lnTo>
                        <a:pt x="1461" y="3673"/>
                      </a:lnTo>
                      <a:lnTo>
                        <a:pt x="1461" y="3715"/>
                      </a:lnTo>
                      <a:cubicBezTo>
                        <a:pt x="1461" y="3797"/>
                        <a:pt x="1460" y="3879"/>
                        <a:pt x="1460" y="3962"/>
                      </a:cubicBezTo>
                      <a:cubicBezTo>
                        <a:pt x="1455" y="4036"/>
                        <a:pt x="1451" y="4110"/>
                        <a:pt x="1448" y="4183"/>
                      </a:cubicBezTo>
                      <a:cubicBezTo>
                        <a:pt x="1444" y="4259"/>
                        <a:pt x="1439" y="4336"/>
                        <a:pt x="1435" y="4412"/>
                      </a:cubicBezTo>
                      <a:lnTo>
                        <a:pt x="1433" y="4463"/>
                      </a:lnTo>
                      <a:lnTo>
                        <a:pt x="1431" y="4479"/>
                      </a:lnTo>
                      <a:cubicBezTo>
                        <a:pt x="1429" y="4525"/>
                        <a:pt x="1426" y="4572"/>
                        <a:pt x="1425" y="4619"/>
                      </a:cubicBezTo>
                      <a:cubicBezTo>
                        <a:pt x="1424" y="4667"/>
                        <a:pt x="1422" y="4717"/>
                        <a:pt x="1422" y="4765"/>
                      </a:cubicBezTo>
                      <a:lnTo>
                        <a:pt x="1563" y="4765"/>
                      </a:lnTo>
                      <a:lnTo>
                        <a:pt x="1563" y="4681"/>
                      </a:lnTo>
                      <a:lnTo>
                        <a:pt x="1563" y="4662"/>
                      </a:lnTo>
                      <a:cubicBezTo>
                        <a:pt x="1564" y="4577"/>
                        <a:pt x="1565" y="4491"/>
                        <a:pt x="1568" y="4407"/>
                      </a:cubicBezTo>
                      <a:cubicBezTo>
                        <a:pt x="1572" y="4300"/>
                        <a:pt x="1575" y="4191"/>
                        <a:pt x="1580" y="4084"/>
                      </a:cubicBezTo>
                      <a:lnTo>
                        <a:pt x="1580" y="4077"/>
                      </a:lnTo>
                      <a:cubicBezTo>
                        <a:pt x="1584" y="3996"/>
                        <a:pt x="1587" y="3914"/>
                        <a:pt x="1590" y="3833"/>
                      </a:cubicBezTo>
                      <a:cubicBezTo>
                        <a:pt x="1594" y="3718"/>
                        <a:pt x="1599" y="3600"/>
                        <a:pt x="1603" y="3481"/>
                      </a:cubicBezTo>
                      <a:cubicBezTo>
                        <a:pt x="1654" y="3547"/>
                        <a:pt x="1723" y="3603"/>
                        <a:pt x="1789" y="3603"/>
                      </a:cubicBezTo>
                      <a:cubicBezTo>
                        <a:pt x="1837" y="3603"/>
                        <a:pt x="1883" y="3573"/>
                        <a:pt x="1917" y="3493"/>
                      </a:cubicBezTo>
                      <a:cubicBezTo>
                        <a:pt x="2007" y="3550"/>
                        <a:pt x="2096" y="3576"/>
                        <a:pt x="2184" y="3576"/>
                      </a:cubicBezTo>
                      <a:cubicBezTo>
                        <a:pt x="2317" y="3576"/>
                        <a:pt x="2445" y="3515"/>
                        <a:pt x="2564" y="3404"/>
                      </a:cubicBezTo>
                      <a:cubicBezTo>
                        <a:pt x="2634" y="3338"/>
                        <a:pt x="2703" y="3253"/>
                        <a:pt x="2741" y="3164"/>
                      </a:cubicBezTo>
                      <a:cubicBezTo>
                        <a:pt x="2773" y="3085"/>
                        <a:pt x="2730" y="2935"/>
                        <a:pt x="2798" y="2879"/>
                      </a:cubicBezTo>
                      <a:cubicBezTo>
                        <a:pt x="2835" y="2849"/>
                        <a:pt x="2999" y="2873"/>
                        <a:pt x="3060" y="2849"/>
                      </a:cubicBezTo>
                      <a:cubicBezTo>
                        <a:pt x="3386" y="2716"/>
                        <a:pt x="3354" y="1804"/>
                        <a:pt x="2960" y="1765"/>
                      </a:cubicBezTo>
                      <a:cubicBezTo>
                        <a:pt x="3140" y="1540"/>
                        <a:pt x="3185" y="1441"/>
                        <a:pt x="3084" y="1142"/>
                      </a:cubicBezTo>
                      <a:cubicBezTo>
                        <a:pt x="3017" y="945"/>
                        <a:pt x="2784" y="552"/>
                        <a:pt x="2531" y="552"/>
                      </a:cubicBezTo>
                      <a:cubicBezTo>
                        <a:pt x="2508" y="552"/>
                        <a:pt x="2485" y="556"/>
                        <a:pt x="2463" y="562"/>
                      </a:cubicBezTo>
                      <a:cubicBezTo>
                        <a:pt x="2453" y="530"/>
                        <a:pt x="2442" y="499"/>
                        <a:pt x="2428" y="469"/>
                      </a:cubicBezTo>
                      <a:cubicBezTo>
                        <a:pt x="2412" y="432"/>
                        <a:pt x="2397" y="397"/>
                        <a:pt x="2371" y="367"/>
                      </a:cubicBezTo>
                      <a:cubicBezTo>
                        <a:pt x="2350" y="342"/>
                        <a:pt x="2329" y="316"/>
                        <a:pt x="2299" y="298"/>
                      </a:cubicBezTo>
                      <a:cubicBezTo>
                        <a:pt x="2295" y="294"/>
                        <a:pt x="2291" y="293"/>
                        <a:pt x="2289" y="292"/>
                      </a:cubicBezTo>
                      <a:cubicBezTo>
                        <a:pt x="2246" y="181"/>
                        <a:pt x="2179" y="82"/>
                        <a:pt x="2087" y="37"/>
                      </a:cubicBezTo>
                      <a:cubicBezTo>
                        <a:pt x="2036" y="12"/>
                        <a:pt x="1980" y="1"/>
                        <a:pt x="1925" y="1"/>
                      </a:cubicBezTo>
                      <a:close/>
                    </a:path>
                  </a:pathLst>
                </a:custGeom>
                <a:solidFill>
                  <a:srgbClr val="000000">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0" name="Google Shape;600;p14"/>
              <p:cNvGrpSpPr/>
              <p:nvPr/>
            </p:nvGrpSpPr>
            <p:grpSpPr>
              <a:xfrm>
                <a:off x="7114711" y="4024513"/>
                <a:ext cx="253290" cy="356291"/>
                <a:chOff x="7113336" y="4023688"/>
                <a:chExt cx="253290" cy="356291"/>
              </a:xfrm>
            </p:grpSpPr>
            <p:sp>
              <p:nvSpPr>
                <p:cNvPr id="601" name="Google Shape;601;p14"/>
                <p:cNvSpPr/>
                <p:nvPr/>
              </p:nvSpPr>
              <p:spPr>
                <a:xfrm>
                  <a:off x="7113336" y="4023688"/>
                  <a:ext cx="253290" cy="356291"/>
                </a:xfrm>
                <a:custGeom>
                  <a:avLst/>
                  <a:gdLst/>
                  <a:ahLst/>
                  <a:cxnLst/>
                  <a:rect l="l" t="t" r="r" b="b"/>
                  <a:pathLst>
                    <a:path w="5233" h="7361" extrusionOk="0">
                      <a:moveTo>
                        <a:pt x="2973" y="1"/>
                      </a:moveTo>
                      <a:cubicBezTo>
                        <a:pt x="2717" y="1"/>
                        <a:pt x="2462" y="158"/>
                        <a:pt x="2391" y="400"/>
                      </a:cubicBezTo>
                      <a:lnTo>
                        <a:pt x="2380" y="404"/>
                      </a:lnTo>
                      <a:cubicBezTo>
                        <a:pt x="2347" y="418"/>
                        <a:pt x="2319" y="436"/>
                        <a:pt x="2290" y="454"/>
                      </a:cubicBezTo>
                      <a:cubicBezTo>
                        <a:pt x="2228" y="416"/>
                        <a:pt x="2160" y="401"/>
                        <a:pt x="2089" y="401"/>
                      </a:cubicBezTo>
                      <a:cubicBezTo>
                        <a:pt x="1885" y="401"/>
                        <a:pt x="1660" y="529"/>
                        <a:pt x="1512" y="634"/>
                      </a:cubicBezTo>
                      <a:cubicBezTo>
                        <a:pt x="1156" y="888"/>
                        <a:pt x="1017" y="1185"/>
                        <a:pt x="1237" y="1558"/>
                      </a:cubicBezTo>
                      <a:cubicBezTo>
                        <a:pt x="904" y="1651"/>
                        <a:pt x="578" y="1661"/>
                        <a:pt x="481" y="2067"/>
                      </a:cubicBezTo>
                      <a:cubicBezTo>
                        <a:pt x="425" y="2306"/>
                        <a:pt x="521" y="2589"/>
                        <a:pt x="652" y="2783"/>
                      </a:cubicBezTo>
                      <a:cubicBezTo>
                        <a:pt x="1" y="2869"/>
                        <a:pt x="47" y="3973"/>
                        <a:pt x="655" y="3973"/>
                      </a:cubicBezTo>
                      <a:cubicBezTo>
                        <a:pt x="673" y="3973"/>
                        <a:pt x="691" y="3972"/>
                        <a:pt x="710" y="3970"/>
                      </a:cubicBezTo>
                      <a:lnTo>
                        <a:pt x="710" y="3970"/>
                      </a:lnTo>
                      <a:cubicBezTo>
                        <a:pt x="181" y="4030"/>
                        <a:pt x="582" y="4905"/>
                        <a:pt x="1066" y="4905"/>
                      </a:cubicBezTo>
                      <a:cubicBezTo>
                        <a:pt x="1172" y="4905"/>
                        <a:pt x="1282" y="4863"/>
                        <a:pt x="1388" y="4761"/>
                      </a:cubicBezTo>
                      <a:cubicBezTo>
                        <a:pt x="1389" y="5086"/>
                        <a:pt x="1564" y="5179"/>
                        <a:pt x="1780" y="5179"/>
                      </a:cubicBezTo>
                      <a:cubicBezTo>
                        <a:pt x="1941" y="5179"/>
                        <a:pt x="2125" y="5127"/>
                        <a:pt x="2275" y="5080"/>
                      </a:cubicBezTo>
                      <a:lnTo>
                        <a:pt x="2275" y="5080"/>
                      </a:lnTo>
                      <a:lnTo>
                        <a:pt x="2273" y="5224"/>
                      </a:lnTo>
                      <a:lnTo>
                        <a:pt x="2273" y="5232"/>
                      </a:lnTo>
                      <a:lnTo>
                        <a:pt x="2271" y="5296"/>
                      </a:lnTo>
                      <a:cubicBezTo>
                        <a:pt x="2270" y="5392"/>
                        <a:pt x="2268" y="5487"/>
                        <a:pt x="2267" y="5584"/>
                      </a:cubicBezTo>
                      <a:lnTo>
                        <a:pt x="2265" y="5672"/>
                      </a:lnTo>
                      <a:lnTo>
                        <a:pt x="2265" y="5736"/>
                      </a:lnTo>
                      <a:cubicBezTo>
                        <a:pt x="2264" y="5863"/>
                        <a:pt x="2264" y="5991"/>
                        <a:pt x="2264" y="6118"/>
                      </a:cubicBezTo>
                      <a:cubicBezTo>
                        <a:pt x="2258" y="6233"/>
                        <a:pt x="2251" y="6346"/>
                        <a:pt x="2244" y="6461"/>
                      </a:cubicBezTo>
                      <a:cubicBezTo>
                        <a:pt x="2238" y="6578"/>
                        <a:pt x="2232" y="6694"/>
                        <a:pt x="2224" y="6812"/>
                      </a:cubicBezTo>
                      <a:lnTo>
                        <a:pt x="2219" y="6892"/>
                      </a:lnTo>
                      <a:lnTo>
                        <a:pt x="2218" y="6916"/>
                      </a:lnTo>
                      <a:cubicBezTo>
                        <a:pt x="2214" y="6988"/>
                        <a:pt x="2208" y="7060"/>
                        <a:pt x="2207" y="7134"/>
                      </a:cubicBezTo>
                      <a:cubicBezTo>
                        <a:pt x="2206" y="7209"/>
                        <a:pt x="2203" y="7285"/>
                        <a:pt x="2202" y="7361"/>
                      </a:cubicBezTo>
                      <a:lnTo>
                        <a:pt x="2418" y="7361"/>
                      </a:lnTo>
                      <a:lnTo>
                        <a:pt x="2418" y="7229"/>
                      </a:lnTo>
                      <a:lnTo>
                        <a:pt x="2418" y="7202"/>
                      </a:lnTo>
                      <a:cubicBezTo>
                        <a:pt x="2419" y="7069"/>
                        <a:pt x="2423" y="6938"/>
                        <a:pt x="2426" y="6806"/>
                      </a:cubicBezTo>
                      <a:cubicBezTo>
                        <a:pt x="2431" y="6640"/>
                        <a:pt x="2439" y="6473"/>
                        <a:pt x="2445" y="6307"/>
                      </a:cubicBezTo>
                      <a:lnTo>
                        <a:pt x="2445" y="6295"/>
                      </a:lnTo>
                      <a:cubicBezTo>
                        <a:pt x="2450" y="6169"/>
                        <a:pt x="2456" y="6044"/>
                        <a:pt x="2461" y="5918"/>
                      </a:cubicBezTo>
                      <a:cubicBezTo>
                        <a:pt x="2468" y="5740"/>
                        <a:pt x="2474" y="5557"/>
                        <a:pt x="2479" y="5374"/>
                      </a:cubicBezTo>
                      <a:cubicBezTo>
                        <a:pt x="2559" y="5477"/>
                        <a:pt x="2666" y="5564"/>
                        <a:pt x="2767" y="5564"/>
                      </a:cubicBezTo>
                      <a:cubicBezTo>
                        <a:pt x="2841" y="5564"/>
                        <a:pt x="2911" y="5517"/>
                        <a:pt x="2963" y="5395"/>
                      </a:cubicBezTo>
                      <a:cubicBezTo>
                        <a:pt x="3102" y="5481"/>
                        <a:pt x="3240" y="5522"/>
                        <a:pt x="3375" y="5522"/>
                      </a:cubicBezTo>
                      <a:cubicBezTo>
                        <a:pt x="3581" y="5522"/>
                        <a:pt x="3780" y="5427"/>
                        <a:pt x="3963" y="5256"/>
                      </a:cubicBezTo>
                      <a:cubicBezTo>
                        <a:pt x="4071" y="5154"/>
                        <a:pt x="4179" y="5023"/>
                        <a:pt x="4236" y="4885"/>
                      </a:cubicBezTo>
                      <a:cubicBezTo>
                        <a:pt x="4287" y="4763"/>
                        <a:pt x="4221" y="4531"/>
                        <a:pt x="4325" y="4446"/>
                      </a:cubicBezTo>
                      <a:cubicBezTo>
                        <a:pt x="4383" y="4398"/>
                        <a:pt x="4636" y="4437"/>
                        <a:pt x="4728" y="4398"/>
                      </a:cubicBezTo>
                      <a:cubicBezTo>
                        <a:pt x="5233" y="4194"/>
                        <a:pt x="5184" y="2785"/>
                        <a:pt x="4575" y="2724"/>
                      </a:cubicBezTo>
                      <a:cubicBezTo>
                        <a:pt x="4853" y="2376"/>
                        <a:pt x="4921" y="2224"/>
                        <a:pt x="4766" y="1764"/>
                      </a:cubicBezTo>
                      <a:cubicBezTo>
                        <a:pt x="4665" y="1459"/>
                        <a:pt x="4303" y="852"/>
                        <a:pt x="3910" y="852"/>
                      </a:cubicBezTo>
                      <a:cubicBezTo>
                        <a:pt x="3875" y="852"/>
                        <a:pt x="3840" y="857"/>
                        <a:pt x="3805" y="868"/>
                      </a:cubicBezTo>
                      <a:cubicBezTo>
                        <a:pt x="3790" y="818"/>
                        <a:pt x="3773" y="771"/>
                        <a:pt x="3752" y="721"/>
                      </a:cubicBezTo>
                      <a:cubicBezTo>
                        <a:pt x="3727" y="667"/>
                        <a:pt x="3704" y="612"/>
                        <a:pt x="3665" y="566"/>
                      </a:cubicBezTo>
                      <a:cubicBezTo>
                        <a:pt x="3634" y="529"/>
                        <a:pt x="3598" y="489"/>
                        <a:pt x="3552" y="459"/>
                      </a:cubicBezTo>
                      <a:cubicBezTo>
                        <a:pt x="3547" y="456"/>
                        <a:pt x="3541" y="454"/>
                        <a:pt x="3536" y="450"/>
                      </a:cubicBezTo>
                      <a:cubicBezTo>
                        <a:pt x="3470" y="279"/>
                        <a:pt x="3367" y="125"/>
                        <a:pt x="3223" y="56"/>
                      </a:cubicBezTo>
                      <a:cubicBezTo>
                        <a:pt x="3144" y="18"/>
                        <a:pt x="3059" y="1"/>
                        <a:pt x="2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4"/>
                <p:cNvSpPr/>
                <p:nvPr/>
              </p:nvSpPr>
              <p:spPr>
                <a:xfrm>
                  <a:off x="7113336" y="4023688"/>
                  <a:ext cx="253290" cy="356291"/>
                </a:xfrm>
                <a:custGeom>
                  <a:avLst/>
                  <a:gdLst/>
                  <a:ahLst/>
                  <a:cxnLst/>
                  <a:rect l="l" t="t" r="r" b="b"/>
                  <a:pathLst>
                    <a:path w="5233" h="7361" extrusionOk="0">
                      <a:moveTo>
                        <a:pt x="2973" y="1"/>
                      </a:moveTo>
                      <a:cubicBezTo>
                        <a:pt x="2717" y="1"/>
                        <a:pt x="2462" y="158"/>
                        <a:pt x="2391" y="400"/>
                      </a:cubicBezTo>
                      <a:lnTo>
                        <a:pt x="2380" y="404"/>
                      </a:lnTo>
                      <a:cubicBezTo>
                        <a:pt x="2347" y="418"/>
                        <a:pt x="2319" y="436"/>
                        <a:pt x="2290" y="454"/>
                      </a:cubicBezTo>
                      <a:cubicBezTo>
                        <a:pt x="2228" y="416"/>
                        <a:pt x="2160" y="401"/>
                        <a:pt x="2089" y="401"/>
                      </a:cubicBezTo>
                      <a:cubicBezTo>
                        <a:pt x="1885" y="401"/>
                        <a:pt x="1660" y="529"/>
                        <a:pt x="1512" y="634"/>
                      </a:cubicBezTo>
                      <a:cubicBezTo>
                        <a:pt x="1156" y="888"/>
                        <a:pt x="1017" y="1185"/>
                        <a:pt x="1237" y="1558"/>
                      </a:cubicBezTo>
                      <a:cubicBezTo>
                        <a:pt x="904" y="1651"/>
                        <a:pt x="578" y="1661"/>
                        <a:pt x="481" y="2067"/>
                      </a:cubicBezTo>
                      <a:cubicBezTo>
                        <a:pt x="425" y="2306"/>
                        <a:pt x="521" y="2589"/>
                        <a:pt x="652" y="2783"/>
                      </a:cubicBezTo>
                      <a:cubicBezTo>
                        <a:pt x="1" y="2869"/>
                        <a:pt x="47" y="3973"/>
                        <a:pt x="655" y="3973"/>
                      </a:cubicBezTo>
                      <a:cubicBezTo>
                        <a:pt x="673" y="3973"/>
                        <a:pt x="691" y="3972"/>
                        <a:pt x="710" y="3970"/>
                      </a:cubicBezTo>
                      <a:lnTo>
                        <a:pt x="710" y="3970"/>
                      </a:lnTo>
                      <a:cubicBezTo>
                        <a:pt x="181" y="4030"/>
                        <a:pt x="582" y="4905"/>
                        <a:pt x="1066" y="4905"/>
                      </a:cubicBezTo>
                      <a:cubicBezTo>
                        <a:pt x="1172" y="4905"/>
                        <a:pt x="1282" y="4863"/>
                        <a:pt x="1388" y="4761"/>
                      </a:cubicBezTo>
                      <a:cubicBezTo>
                        <a:pt x="1389" y="5086"/>
                        <a:pt x="1564" y="5179"/>
                        <a:pt x="1780" y="5179"/>
                      </a:cubicBezTo>
                      <a:cubicBezTo>
                        <a:pt x="1941" y="5179"/>
                        <a:pt x="2125" y="5127"/>
                        <a:pt x="2275" y="5080"/>
                      </a:cubicBezTo>
                      <a:lnTo>
                        <a:pt x="2275" y="5080"/>
                      </a:lnTo>
                      <a:lnTo>
                        <a:pt x="2273" y="5224"/>
                      </a:lnTo>
                      <a:lnTo>
                        <a:pt x="2273" y="5232"/>
                      </a:lnTo>
                      <a:lnTo>
                        <a:pt x="2271" y="5296"/>
                      </a:lnTo>
                      <a:cubicBezTo>
                        <a:pt x="2270" y="5392"/>
                        <a:pt x="2268" y="5487"/>
                        <a:pt x="2267" y="5584"/>
                      </a:cubicBezTo>
                      <a:lnTo>
                        <a:pt x="2265" y="5672"/>
                      </a:lnTo>
                      <a:lnTo>
                        <a:pt x="2265" y="5736"/>
                      </a:lnTo>
                      <a:cubicBezTo>
                        <a:pt x="2264" y="5863"/>
                        <a:pt x="2264" y="5991"/>
                        <a:pt x="2264" y="6118"/>
                      </a:cubicBezTo>
                      <a:cubicBezTo>
                        <a:pt x="2258" y="6233"/>
                        <a:pt x="2251" y="6346"/>
                        <a:pt x="2244" y="6461"/>
                      </a:cubicBezTo>
                      <a:cubicBezTo>
                        <a:pt x="2238" y="6578"/>
                        <a:pt x="2232" y="6694"/>
                        <a:pt x="2224" y="6812"/>
                      </a:cubicBezTo>
                      <a:lnTo>
                        <a:pt x="2219" y="6892"/>
                      </a:lnTo>
                      <a:lnTo>
                        <a:pt x="2218" y="6916"/>
                      </a:lnTo>
                      <a:cubicBezTo>
                        <a:pt x="2214" y="6988"/>
                        <a:pt x="2208" y="7060"/>
                        <a:pt x="2207" y="7134"/>
                      </a:cubicBezTo>
                      <a:cubicBezTo>
                        <a:pt x="2206" y="7209"/>
                        <a:pt x="2203" y="7285"/>
                        <a:pt x="2202" y="7361"/>
                      </a:cubicBezTo>
                      <a:lnTo>
                        <a:pt x="2418" y="7361"/>
                      </a:lnTo>
                      <a:lnTo>
                        <a:pt x="2418" y="7229"/>
                      </a:lnTo>
                      <a:lnTo>
                        <a:pt x="2418" y="7202"/>
                      </a:lnTo>
                      <a:cubicBezTo>
                        <a:pt x="2419" y="7069"/>
                        <a:pt x="2423" y="6938"/>
                        <a:pt x="2426" y="6806"/>
                      </a:cubicBezTo>
                      <a:cubicBezTo>
                        <a:pt x="2431" y="6640"/>
                        <a:pt x="2439" y="6473"/>
                        <a:pt x="2445" y="6307"/>
                      </a:cubicBezTo>
                      <a:lnTo>
                        <a:pt x="2445" y="6295"/>
                      </a:lnTo>
                      <a:cubicBezTo>
                        <a:pt x="2450" y="6169"/>
                        <a:pt x="2456" y="6044"/>
                        <a:pt x="2461" y="5918"/>
                      </a:cubicBezTo>
                      <a:cubicBezTo>
                        <a:pt x="2468" y="5740"/>
                        <a:pt x="2474" y="5557"/>
                        <a:pt x="2479" y="5374"/>
                      </a:cubicBezTo>
                      <a:cubicBezTo>
                        <a:pt x="2559" y="5477"/>
                        <a:pt x="2666" y="5564"/>
                        <a:pt x="2767" y="5564"/>
                      </a:cubicBezTo>
                      <a:cubicBezTo>
                        <a:pt x="2841" y="5564"/>
                        <a:pt x="2911" y="5517"/>
                        <a:pt x="2963" y="5395"/>
                      </a:cubicBezTo>
                      <a:cubicBezTo>
                        <a:pt x="3102" y="5481"/>
                        <a:pt x="3240" y="5522"/>
                        <a:pt x="3375" y="5522"/>
                      </a:cubicBezTo>
                      <a:cubicBezTo>
                        <a:pt x="3581" y="5522"/>
                        <a:pt x="3780" y="5427"/>
                        <a:pt x="3963" y="5256"/>
                      </a:cubicBezTo>
                      <a:cubicBezTo>
                        <a:pt x="4071" y="5154"/>
                        <a:pt x="4179" y="5023"/>
                        <a:pt x="4236" y="4885"/>
                      </a:cubicBezTo>
                      <a:cubicBezTo>
                        <a:pt x="4287" y="4763"/>
                        <a:pt x="4221" y="4531"/>
                        <a:pt x="4325" y="4446"/>
                      </a:cubicBezTo>
                      <a:cubicBezTo>
                        <a:pt x="4383" y="4398"/>
                        <a:pt x="4636" y="4437"/>
                        <a:pt x="4728" y="4398"/>
                      </a:cubicBezTo>
                      <a:cubicBezTo>
                        <a:pt x="5233" y="4194"/>
                        <a:pt x="5184" y="2785"/>
                        <a:pt x="4575" y="2724"/>
                      </a:cubicBezTo>
                      <a:cubicBezTo>
                        <a:pt x="4853" y="2376"/>
                        <a:pt x="4921" y="2224"/>
                        <a:pt x="4766" y="1764"/>
                      </a:cubicBezTo>
                      <a:cubicBezTo>
                        <a:pt x="4665" y="1459"/>
                        <a:pt x="4303" y="852"/>
                        <a:pt x="3910" y="852"/>
                      </a:cubicBezTo>
                      <a:cubicBezTo>
                        <a:pt x="3875" y="852"/>
                        <a:pt x="3840" y="857"/>
                        <a:pt x="3805" y="868"/>
                      </a:cubicBezTo>
                      <a:cubicBezTo>
                        <a:pt x="3790" y="818"/>
                        <a:pt x="3773" y="771"/>
                        <a:pt x="3752" y="721"/>
                      </a:cubicBezTo>
                      <a:cubicBezTo>
                        <a:pt x="3727" y="667"/>
                        <a:pt x="3704" y="612"/>
                        <a:pt x="3665" y="566"/>
                      </a:cubicBezTo>
                      <a:cubicBezTo>
                        <a:pt x="3634" y="529"/>
                        <a:pt x="3598" y="489"/>
                        <a:pt x="3552" y="459"/>
                      </a:cubicBezTo>
                      <a:cubicBezTo>
                        <a:pt x="3547" y="456"/>
                        <a:pt x="3541" y="454"/>
                        <a:pt x="3536" y="450"/>
                      </a:cubicBezTo>
                      <a:cubicBezTo>
                        <a:pt x="3470" y="279"/>
                        <a:pt x="3367" y="125"/>
                        <a:pt x="3223" y="56"/>
                      </a:cubicBezTo>
                      <a:cubicBezTo>
                        <a:pt x="3144" y="18"/>
                        <a:pt x="3059" y="1"/>
                        <a:pt x="2973" y="1"/>
                      </a:cubicBezTo>
                      <a:close/>
                    </a:path>
                  </a:pathLst>
                </a:custGeom>
                <a:solidFill>
                  <a:srgbClr val="000000">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 name="Google Shape;603;p14"/>
              <p:cNvGrpSpPr/>
              <p:nvPr/>
            </p:nvGrpSpPr>
            <p:grpSpPr>
              <a:xfrm>
                <a:off x="8214795" y="4244412"/>
                <a:ext cx="344916" cy="314858"/>
                <a:chOff x="8213420" y="4243587"/>
                <a:chExt cx="344916" cy="314858"/>
              </a:xfrm>
            </p:grpSpPr>
            <p:sp>
              <p:nvSpPr>
                <p:cNvPr id="604" name="Google Shape;604;p14"/>
                <p:cNvSpPr/>
                <p:nvPr/>
              </p:nvSpPr>
              <p:spPr>
                <a:xfrm>
                  <a:off x="8213420" y="4243587"/>
                  <a:ext cx="344916" cy="314858"/>
                </a:xfrm>
                <a:custGeom>
                  <a:avLst/>
                  <a:gdLst/>
                  <a:ahLst/>
                  <a:cxnLst/>
                  <a:rect l="l" t="t" r="r" b="b"/>
                  <a:pathLst>
                    <a:path w="7126" h="6505" extrusionOk="0">
                      <a:moveTo>
                        <a:pt x="5864" y="0"/>
                      </a:moveTo>
                      <a:lnTo>
                        <a:pt x="5851" y="1"/>
                      </a:lnTo>
                      <a:lnTo>
                        <a:pt x="5842" y="1"/>
                      </a:lnTo>
                      <a:cubicBezTo>
                        <a:pt x="5835" y="1"/>
                        <a:pt x="5828" y="2"/>
                        <a:pt x="5822" y="2"/>
                      </a:cubicBezTo>
                      <a:lnTo>
                        <a:pt x="5791" y="6"/>
                      </a:lnTo>
                      <a:lnTo>
                        <a:pt x="5771" y="11"/>
                      </a:lnTo>
                      <a:lnTo>
                        <a:pt x="5766" y="12"/>
                      </a:lnTo>
                      <a:cubicBezTo>
                        <a:pt x="5751" y="16"/>
                        <a:pt x="5737" y="22"/>
                        <a:pt x="5724" y="27"/>
                      </a:cubicBezTo>
                      <a:lnTo>
                        <a:pt x="5697" y="37"/>
                      </a:lnTo>
                      <a:cubicBezTo>
                        <a:pt x="5692" y="39"/>
                        <a:pt x="5688" y="41"/>
                        <a:pt x="5683" y="44"/>
                      </a:cubicBezTo>
                      <a:lnTo>
                        <a:pt x="5677" y="47"/>
                      </a:lnTo>
                      <a:cubicBezTo>
                        <a:pt x="5666" y="52"/>
                        <a:pt x="5655" y="57"/>
                        <a:pt x="5645" y="62"/>
                      </a:cubicBezTo>
                      <a:lnTo>
                        <a:pt x="5630" y="68"/>
                      </a:lnTo>
                      <a:lnTo>
                        <a:pt x="5615" y="75"/>
                      </a:lnTo>
                      <a:lnTo>
                        <a:pt x="5605" y="81"/>
                      </a:lnTo>
                      <a:lnTo>
                        <a:pt x="5594" y="86"/>
                      </a:lnTo>
                      <a:lnTo>
                        <a:pt x="5580" y="94"/>
                      </a:lnTo>
                      <a:lnTo>
                        <a:pt x="5565" y="101"/>
                      </a:lnTo>
                      <a:cubicBezTo>
                        <a:pt x="5559" y="105"/>
                        <a:pt x="5557" y="106"/>
                        <a:pt x="5553" y="108"/>
                      </a:cubicBezTo>
                      <a:cubicBezTo>
                        <a:pt x="5537" y="117"/>
                        <a:pt x="5521" y="127"/>
                        <a:pt x="5504" y="136"/>
                      </a:cubicBezTo>
                      <a:lnTo>
                        <a:pt x="5501" y="139"/>
                      </a:lnTo>
                      <a:cubicBezTo>
                        <a:pt x="5496" y="141"/>
                        <a:pt x="5493" y="142"/>
                        <a:pt x="5492" y="142"/>
                      </a:cubicBezTo>
                      <a:cubicBezTo>
                        <a:pt x="5486" y="148"/>
                        <a:pt x="5478" y="152"/>
                        <a:pt x="5472" y="157"/>
                      </a:cubicBezTo>
                      <a:lnTo>
                        <a:pt x="5426" y="187"/>
                      </a:lnTo>
                      <a:cubicBezTo>
                        <a:pt x="5415" y="194"/>
                        <a:pt x="5405" y="202"/>
                        <a:pt x="5393" y="209"/>
                      </a:cubicBezTo>
                      <a:lnTo>
                        <a:pt x="5383" y="218"/>
                      </a:lnTo>
                      <a:cubicBezTo>
                        <a:pt x="5363" y="232"/>
                        <a:pt x="5343" y="248"/>
                        <a:pt x="5323" y="264"/>
                      </a:cubicBezTo>
                      <a:cubicBezTo>
                        <a:pt x="5310" y="275"/>
                        <a:pt x="5296" y="289"/>
                        <a:pt x="5281" y="301"/>
                      </a:cubicBezTo>
                      <a:cubicBezTo>
                        <a:pt x="5269" y="314"/>
                        <a:pt x="5254" y="328"/>
                        <a:pt x="5238" y="346"/>
                      </a:cubicBezTo>
                      <a:cubicBezTo>
                        <a:pt x="5224" y="362"/>
                        <a:pt x="5210" y="378"/>
                        <a:pt x="5198" y="395"/>
                      </a:cubicBezTo>
                      <a:cubicBezTo>
                        <a:pt x="5192" y="404"/>
                        <a:pt x="5183" y="413"/>
                        <a:pt x="5177" y="423"/>
                      </a:cubicBezTo>
                      <a:lnTo>
                        <a:pt x="5174" y="426"/>
                      </a:lnTo>
                      <a:cubicBezTo>
                        <a:pt x="5168" y="435"/>
                        <a:pt x="5162" y="443"/>
                        <a:pt x="5157" y="451"/>
                      </a:cubicBezTo>
                      <a:lnTo>
                        <a:pt x="5146" y="467"/>
                      </a:lnTo>
                      <a:lnTo>
                        <a:pt x="5130" y="493"/>
                      </a:lnTo>
                      <a:lnTo>
                        <a:pt x="5114" y="517"/>
                      </a:lnTo>
                      <a:lnTo>
                        <a:pt x="5107" y="528"/>
                      </a:lnTo>
                      <a:lnTo>
                        <a:pt x="5076" y="582"/>
                      </a:lnTo>
                      <a:cubicBezTo>
                        <a:pt x="5070" y="593"/>
                        <a:pt x="5064" y="604"/>
                        <a:pt x="5059" y="615"/>
                      </a:cubicBezTo>
                      <a:lnTo>
                        <a:pt x="5038" y="652"/>
                      </a:lnTo>
                      <a:lnTo>
                        <a:pt x="5030" y="667"/>
                      </a:lnTo>
                      <a:cubicBezTo>
                        <a:pt x="5025" y="676"/>
                        <a:pt x="5020" y="685"/>
                        <a:pt x="5017" y="693"/>
                      </a:cubicBezTo>
                      <a:lnTo>
                        <a:pt x="5011" y="703"/>
                      </a:lnTo>
                      <a:lnTo>
                        <a:pt x="4993" y="738"/>
                      </a:lnTo>
                      <a:lnTo>
                        <a:pt x="4984" y="755"/>
                      </a:lnTo>
                      <a:lnTo>
                        <a:pt x="4976" y="773"/>
                      </a:lnTo>
                      <a:lnTo>
                        <a:pt x="4973" y="779"/>
                      </a:lnTo>
                      <a:lnTo>
                        <a:pt x="4970" y="788"/>
                      </a:lnTo>
                      <a:cubicBezTo>
                        <a:pt x="4960" y="811"/>
                        <a:pt x="4950" y="832"/>
                        <a:pt x="4940" y="856"/>
                      </a:cubicBezTo>
                      <a:cubicBezTo>
                        <a:pt x="4930" y="882"/>
                        <a:pt x="4921" y="909"/>
                        <a:pt x="4914" y="934"/>
                      </a:cubicBezTo>
                      <a:cubicBezTo>
                        <a:pt x="4910" y="945"/>
                        <a:pt x="4906" y="955"/>
                        <a:pt x="4904" y="965"/>
                      </a:cubicBezTo>
                      <a:lnTo>
                        <a:pt x="4900" y="981"/>
                      </a:lnTo>
                      <a:lnTo>
                        <a:pt x="4896" y="996"/>
                      </a:lnTo>
                      <a:cubicBezTo>
                        <a:pt x="4894" y="1006"/>
                        <a:pt x="4891" y="1016"/>
                        <a:pt x="4890" y="1026"/>
                      </a:cubicBezTo>
                      <a:lnTo>
                        <a:pt x="4884" y="1053"/>
                      </a:lnTo>
                      <a:lnTo>
                        <a:pt x="4877" y="1085"/>
                      </a:lnTo>
                      <a:cubicBezTo>
                        <a:pt x="4872" y="1107"/>
                        <a:pt x="4868" y="1129"/>
                        <a:pt x="4863" y="1150"/>
                      </a:cubicBezTo>
                      <a:lnTo>
                        <a:pt x="4858" y="1174"/>
                      </a:lnTo>
                      <a:cubicBezTo>
                        <a:pt x="4857" y="1177"/>
                        <a:pt x="4857" y="1180"/>
                        <a:pt x="4857" y="1185"/>
                      </a:cubicBezTo>
                      <a:cubicBezTo>
                        <a:pt x="4854" y="1198"/>
                        <a:pt x="4853" y="1208"/>
                        <a:pt x="4850" y="1219"/>
                      </a:cubicBezTo>
                      <a:cubicBezTo>
                        <a:pt x="4848" y="1236"/>
                        <a:pt x="4844" y="1253"/>
                        <a:pt x="4841" y="1269"/>
                      </a:cubicBezTo>
                      <a:lnTo>
                        <a:pt x="4838" y="1289"/>
                      </a:lnTo>
                      <a:lnTo>
                        <a:pt x="4837" y="1299"/>
                      </a:lnTo>
                      <a:lnTo>
                        <a:pt x="4829" y="1346"/>
                      </a:lnTo>
                      <a:cubicBezTo>
                        <a:pt x="4826" y="1370"/>
                        <a:pt x="4822" y="1394"/>
                        <a:pt x="4818" y="1417"/>
                      </a:cubicBezTo>
                      <a:cubicBezTo>
                        <a:pt x="4816" y="1434"/>
                        <a:pt x="4813" y="1449"/>
                        <a:pt x="4812" y="1466"/>
                      </a:cubicBezTo>
                      <a:lnTo>
                        <a:pt x="4808" y="1484"/>
                      </a:lnTo>
                      <a:cubicBezTo>
                        <a:pt x="4807" y="1495"/>
                        <a:pt x="4806" y="1504"/>
                        <a:pt x="4805" y="1512"/>
                      </a:cubicBezTo>
                      <a:lnTo>
                        <a:pt x="4802" y="1532"/>
                      </a:lnTo>
                      <a:cubicBezTo>
                        <a:pt x="4801" y="1540"/>
                        <a:pt x="4801" y="1547"/>
                        <a:pt x="4800" y="1553"/>
                      </a:cubicBezTo>
                      <a:cubicBezTo>
                        <a:pt x="4798" y="1562"/>
                        <a:pt x="4796" y="1569"/>
                        <a:pt x="4793" y="1576"/>
                      </a:cubicBezTo>
                      <a:lnTo>
                        <a:pt x="4788" y="1587"/>
                      </a:lnTo>
                      <a:cubicBezTo>
                        <a:pt x="4787" y="1589"/>
                        <a:pt x="4786" y="1593"/>
                        <a:pt x="4783" y="1597"/>
                      </a:cubicBezTo>
                      <a:lnTo>
                        <a:pt x="4778" y="1597"/>
                      </a:lnTo>
                      <a:cubicBezTo>
                        <a:pt x="4767" y="1593"/>
                        <a:pt x="4764" y="1591"/>
                        <a:pt x="4761" y="1589"/>
                      </a:cubicBezTo>
                      <a:cubicBezTo>
                        <a:pt x="4759" y="1588"/>
                        <a:pt x="4756" y="1587"/>
                        <a:pt x="4754" y="1584"/>
                      </a:cubicBezTo>
                      <a:lnTo>
                        <a:pt x="4736" y="1574"/>
                      </a:lnTo>
                      <a:lnTo>
                        <a:pt x="4731" y="1571"/>
                      </a:lnTo>
                      <a:cubicBezTo>
                        <a:pt x="4719" y="1563"/>
                        <a:pt x="4706" y="1555"/>
                        <a:pt x="4692" y="1547"/>
                      </a:cubicBezTo>
                      <a:cubicBezTo>
                        <a:pt x="4684" y="1542"/>
                        <a:pt x="4677" y="1538"/>
                        <a:pt x="4667" y="1535"/>
                      </a:cubicBezTo>
                      <a:lnTo>
                        <a:pt x="4657" y="1530"/>
                      </a:lnTo>
                      <a:cubicBezTo>
                        <a:pt x="4651" y="1525"/>
                        <a:pt x="4646" y="1522"/>
                        <a:pt x="4639" y="1520"/>
                      </a:cubicBezTo>
                      <a:cubicBezTo>
                        <a:pt x="4632" y="1516"/>
                        <a:pt x="4626" y="1514"/>
                        <a:pt x="4620" y="1511"/>
                      </a:cubicBezTo>
                      <a:cubicBezTo>
                        <a:pt x="4594" y="1500"/>
                        <a:pt x="4565" y="1486"/>
                        <a:pt x="4538" y="1476"/>
                      </a:cubicBezTo>
                      <a:lnTo>
                        <a:pt x="4533" y="1475"/>
                      </a:lnTo>
                      <a:cubicBezTo>
                        <a:pt x="4527" y="1473"/>
                        <a:pt x="4522" y="1471"/>
                        <a:pt x="4515" y="1470"/>
                      </a:cubicBezTo>
                      <a:lnTo>
                        <a:pt x="4502" y="1466"/>
                      </a:lnTo>
                      <a:lnTo>
                        <a:pt x="4492" y="1464"/>
                      </a:lnTo>
                      <a:cubicBezTo>
                        <a:pt x="4488" y="1463"/>
                        <a:pt x="4483" y="1461"/>
                        <a:pt x="4479" y="1461"/>
                      </a:cubicBezTo>
                      <a:lnTo>
                        <a:pt x="4471" y="1459"/>
                      </a:lnTo>
                      <a:cubicBezTo>
                        <a:pt x="4466" y="1458"/>
                        <a:pt x="4460" y="1455"/>
                        <a:pt x="4455" y="1455"/>
                      </a:cubicBezTo>
                      <a:lnTo>
                        <a:pt x="4446" y="1454"/>
                      </a:lnTo>
                      <a:cubicBezTo>
                        <a:pt x="4436" y="1453"/>
                        <a:pt x="4424" y="1450"/>
                        <a:pt x="4414" y="1449"/>
                      </a:cubicBezTo>
                      <a:lnTo>
                        <a:pt x="4405" y="1448"/>
                      </a:lnTo>
                      <a:cubicBezTo>
                        <a:pt x="4402" y="1448"/>
                        <a:pt x="4400" y="1448"/>
                        <a:pt x="4397" y="1447"/>
                      </a:cubicBezTo>
                      <a:lnTo>
                        <a:pt x="4389" y="1447"/>
                      </a:lnTo>
                      <a:lnTo>
                        <a:pt x="4380" y="1445"/>
                      </a:lnTo>
                      <a:cubicBezTo>
                        <a:pt x="4374" y="1445"/>
                        <a:pt x="4368" y="1444"/>
                        <a:pt x="4361" y="1444"/>
                      </a:cubicBezTo>
                      <a:lnTo>
                        <a:pt x="4343" y="1443"/>
                      </a:lnTo>
                      <a:cubicBezTo>
                        <a:pt x="4334" y="1443"/>
                        <a:pt x="4324" y="1442"/>
                        <a:pt x="4316" y="1442"/>
                      </a:cubicBezTo>
                      <a:lnTo>
                        <a:pt x="4286" y="1442"/>
                      </a:lnTo>
                      <a:cubicBezTo>
                        <a:pt x="4278" y="1442"/>
                        <a:pt x="4271" y="1442"/>
                        <a:pt x="4262" y="1440"/>
                      </a:cubicBezTo>
                      <a:lnTo>
                        <a:pt x="4209" y="1440"/>
                      </a:lnTo>
                      <a:cubicBezTo>
                        <a:pt x="4194" y="1440"/>
                        <a:pt x="4178" y="1442"/>
                        <a:pt x="4163" y="1443"/>
                      </a:cubicBezTo>
                      <a:cubicBezTo>
                        <a:pt x="4155" y="1443"/>
                        <a:pt x="4148" y="1444"/>
                        <a:pt x="4141" y="1444"/>
                      </a:cubicBezTo>
                      <a:cubicBezTo>
                        <a:pt x="4134" y="1444"/>
                        <a:pt x="4129" y="1445"/>
                        <a:pt x="4126" y="1445"/>
                      </a:cubicBezTo>
                      <a:lnTo>
                        <a:pt x="4105" y="1448"/>
                      </a:lnTo>
                      <a:lnTo>
                        <a:pt x="4090" y="1449"/>
                      </a:lnTo>
                      <a:cubicBezTo>
                        <a:pt x="4087" y="1449"/>
                        <a:pt x="4082" y="1450"/>
                        <a:pt x="4080" y="1450"/>
                      </a:cubicBezTo>
                      <a:lnTo>
                        <a:pt x="4075" y="1452"/>
                      </a:lnTo>
                      <a:lnTo>
                        <a:pt x="4070" y="1453"/>
                      </a:lnTo>
                      <a:lnTo>
                        <a:pt x="4061" y="1454"/>
                      </a:lnTo>
                      <a:cubicBezTo>
                        <a:pt x="4048" y="1458"/>
                        <a:pt x="4036" y="1459"/>
                        <a:pt x="4026" y="1461"/>
                      </a:cubicBezTo>
                      <a:lnTo>
                        <a:pt x="4010" y="1465"/>
                      </a:lnTo>
                      <a:lnTo>
                        <a:pt x="3995" y="1468"/>
                      </a:lnTo>
                      <a:lnTo>
                        <a:pt x="3990" y="1469"/>
                      </a:lnTo>
                      <a:cubicBezTo>
                        <a:pt x="3985" y="1470"/>
                        <a:pt x="3982" y="1470"/>
                        <a:pt x="3977" y="1471"/>
                      </a:cubicBezTo>
                      <a:lnTo>
                        <a:pt x="3956" y="1478"/>
                      </a:lnTo>
                      <a:lnTo>
                        <a:pt x="3925" y="1485"/>
                      </a:lnTo>
                      <a:cubicBezTo>
                        <a:pt x="3912" y="1489"/>
                        <a:pt x="3900" y="1494"/>
                        <a:pt x="3887" y="1497"/>
                      </a:cubicBezTo>
                      <a:lnTo>
                        <a:pt x="3854" y="1507"/>
                      </a:lnTo>
                      <a:cubicBezTo>
                        <a:pt x="3848" y="1509"/>
                        <a:pt x="3845" y="1510"/>
                        <a:pt x="3843" y="1511"/>
                      </a:cubicBezTo>
                      <a:lnTo>
                        <a:pt x="3789" y="1531"/>
                      </a:lnTo>
                      <a:lnTo>
                        <a:pt x="3774" y="1537"/>
                      </a:lnTo>
                      <a:lnTo>
                        <a:pt x="3763" y="1541"/>
                      </a:lnTo>
                      <a:cubicBezTo>
                        <a:pt x="3757" y="1543"/>
                        <a:pt x="3751" y="1546"/>
                        <a:pt x="3746" y="1548"/>
                      </a:cubicBezTo>
                      <a:lnTo>
                        <a:pt x="3736" y="1552"/>
                      </a:lnTo>
                      <a:cubicBezTo>
                        <a:pt x="3699" y="1568"/>
                        <a:pt x="3658" y="1587"/>
                        <a:pt x="3613" y="1612"/>
                      </a:cubicBezTo>
                      <a:cubicBezTo>
                        <a:pt x="3577" y="1631"/>
                        <a:pt x="3541" y="1654"/>
                        <a:pt x="3503" y="1681"/>
                      </a:cubicBezTo>
                      <a:cubicBezTo>
                        <a:pt x="3468" y="1706"/>
                        <a:pt x="3432" y="1734"/>
                        <a:pt x="3398" y="1764"/>
                      </a:cubicBezTo>
                      <a:cubicBezTo>
                        <a:pt x="3382" y="1779"/>
                        <a:pt x="3366" y="1794"/>
                        <a:pt x="3350" y="1810"/>
                      </a:cubicBezTo>
                      <a:cubicBezTo>
                        <a:pt x="3334" y="1825"/>
                        <a:pt x="3318" y="1842"/>
                        <a:pt x="3303" y="1859"/>
                      </a:cubicBezTo>
                      <a:cubicBezTo>
                        <a:pt x="3285" y="1877"/>
                        <a:pt x="3269" y="1896"/>
                        <a:pt x="3252" y="1914"/>
                      </a:cubicBezTo>
                      <a:lnTo>
                        <a:pt x="3202" y="1972"/>
                      </a:lnTo>
                      <a:lnTo>
                        <a:pt x="3179" y="1999"/>
                      </a:lnTo>
                      <a:lnTo>
                        <a:pt x="3175" y="2004"/>
                      </a:lnTo>
                      <a:lnTo>
                        <a:pt x="3156" y="2027"/>
                      </a:lnTo>
                      <a:lnTo>
                        <a:pt x="3114" y="2081"/>
                      </a:lnTo>
                      <a:lnTo>
                        <a:pt x="3103" y="2096"/>
                      </a:lnTo>
                      <a:lnTo>
                        <a:pt x="3096" y="2104"/>
                      </a:lnTo>
                      <a:cubicBezTo>
                        <a:pt x="3078" y="2128"/>
                        <a:pt x="3063" y="2149"/>
                        <a:pt x="3051" y="2170"/>
                      </a:cubicBezTo>
                      <a:cubicBezTo>
                        <a:pt x="3042" y="2181"/>
                        <a:pt x="3037" y="2194"/>
                        <a:pt x="3031" y="2205"/>
                      </a:cubicBezTo>
                      <a:lnTo>
                        <a:pt x="3025" y="2217"/>
                      </a:lnTo>
                      <a:lnTo>
                        <a:pt x="3022" y="2222"/>
                      </a:lnTo>
                      <a:lnTo>
                        <a:pt x="3020" y="2230"/>
                      </a:lnTo>
                      <a:lnTo>
                        <a:pt x="3017" y="2236"/>
                      </a:lnTo>
                      <a:cubicBezTo>
                        <a:pt x="3015" y="2241"/>
                        <a:pt x="3011" y="2246"/>
                        <a:pt x="3010" y="2252"/>
                      </a:cubicBezTo>
                      <a:lnTo>
                        <a:pt x="3002" y="2271"/>
                      </a:lnTo>
                      <a:lnTo>
                        <a:pt x="3001" y="2274"/>
                      </a:lnTo>
                      <a:lnTo>
                        <a:pt x="2999" y="2279"/>
                      </a:lnTo>
                      <a:lnTo>
                        <a:pt x="2995" y="2290"/>
                      </a:lnTo>
                      <a:lnTo>
                        <a:pt x="2992" y="2298"/>
                      </a:lnTo>
                      <a:cubicBezTo>
                        <a:pt x="2989" y="2309"/>
                        <a:pt x="2985" y="2319"/>
                        <a:pt x="2982" y="2331"/>
                      </a:cubicBezTo>
                      <a:cubicBezTo>
                        <a:pt x="2980" y="2341"/>
                        <a:pt x="2975" y="2353"/>
                        <a:pt x="2971" y="2364"/>
                      </a:cubicBezTo>
                      <a:cubicBezTo>
                        <a:pt x="2969" y="2370"/>
                        <a:pt x="2968" y="2377"/>
                        <a:pt x="2966" y="2384"/>
                      </a:cubicBezTo>
                      <a:lnTo>
                        <a:pt x="2965" y="2391"/>
                      </a:lnTo>
                      <a:lnTo>
                        <a:pt x="2963" y="2398"/>
                      </a:lnTo>
                      <a:cubicBezTo>
                        <a:pt x="2961" y="2403"/>
                        <a:pt x="2960" y="2408"/>
                        <a:pt x="2959" y="2412"/>
                      </a:cubicBezTo>
                      <a:lnTo>
                        <a:pt x="2951" y="2447"/>
                      </a:lnTo>
                      <a:lnTo>
                        <a:pt x="2950" y="2454"/>
                      </a:lnTo>
                      <a:lnTo>
                        <a:pt x="2949" y="2463"/>
                      </a:lnTo>
                      <a:cubicBezTo>
                        <a:pt x="2927" y="2443"/>
                        <a:pt x="2904" y="2426"/>
                        <a:pt x="2883" y="2406"/>
                      </a:cubicBezTo>
                      <a:cubicBezTo>
                        <a:pt x="2858" y="2386"/>
                        <a:pt x="2834" y="2367"/>
                        <a:pt x="2809" y="2349"/>
                      </a:cubicBezTo>
                      <a:cubicBezTo>
                        <a:pt x="2780" y="2330"/>
                        <a:pt x="2752" y="2312"/>
                        <a:pt x="2729" y="2299"/>
                      </a:cubicBezTo>
                      <a:cubicBezTo>
                        <a:pt x="2677" y="2267"/>
                        <a:pt x="2619" y="2238"/>
                        <a:pt x="2559" y="2212"/>
                      </a:cubicBezTo>
                      <a:cubicBezTo>
                        <a:pt x="2505" y="2190"/>
                        <a:pt x="2446" y="2169"/>
                        <a:pt x="2379" y="2151"/>
                      </a:cubicBezTo>
                      <a:cubicBezTo>
                        <a:pt x="2348" y="2143"/>
                        <a:pt x="2317" y="2135"/>
                        <a:pt x="2286" y="2129"/>
                      </a:cubicBezTo>
                      <a:cubicBezTo>
                        <a:pt x="2248" y="2120"/>
                        <a:pt x="2216" y="2115"/>
                        <a:pt x="2186" y="2109"/>
                      </a:cubicBezTo>
                      <a:cubicBezTo>
                        <a:pt x="2153" y="2104"/>
                        <a:pt x="2122" y="2103"/>
                        <a:pt x="2095" y="2102"/>
                      </a:cubicBezTo>
                      <a:cubicBezTo>
                        <a:pt x="2083" y="2102"/>
                        <a:pt x="2069" y="2101"/>
                        <a:pt x="2057" y="2101"/>
                      </a:cubicBezTo>
                      <a:cubicBezTo>
                        <a:pt x="2034" y="2101"/>
                        <a:pt x="2012" y="2102"/>
                        <a:pt x="1991" y="2102"/>
                      </a:cubicBezTo>
                      <a:cubicBezTo>
                        <a:pt x="1924" y="2106"/>
                        <a:pt x="1857" y="2118"/>
                        <a:pt x="1794" y="2129"/>
                      </a:cubicBezTo>
                      <a:cubicBezTo>
                        <a:pt x="1739" y="2139"/>
                        <a:pt x="1681" y="2155"/>
                        <a:pt x="1606" y="2176"/>
                      </a:cubicBezTo>
                      <a:cubicBezTo>
                        <a:pt x="1601" y="2178"/>
                        <a:pt x="1595" y="2180"/>
                        <a:pt x="1590" y="2181"/>
                      </a:cubicBezTo>
                      <a:lnTo>
                        <a:pt x="1550" y="2196"/>
                      </a:lnTo>
                      <a:lnTo>
                        <a:pt x="1506" y="2211"/>
                      </a:lnTo>
                      <a:lnTo>
                        <a:pt x="1460" y="2227"/>
                      </a:lnTo>
                      <a:lnTo>
                        <a:pt x="1439" y="2235"/>
                      </a:lnTo>
                      <a:cubicBezTo>
                        <a:pt x="1434" y="2236"/>
                        <a:pt x="1430" y="2238"/>
                        <a:pt x="1424" y="2240"/>
                      </a:cubicBezTo>
                      <a:lnTo>
                        <a:pt x="1415" y="2243"/>
                      </a:lnTo>
                      <a:cubicBezTo>
                        <a:pt x="1399" y="2250"/>
                        <a:pt x="1380" y="2258"/>
                        <a:pt x="1364" y="2264"/>
                      </a:cubicBezTo>
                      <a:cubicBezTo>
                        <a:pt x="1307" y="2288"/>
                        <a:pt x="1249" y="2314"/>
                        <a:pt x="1190" y="2345"/>
                      </a:cubicBezTo>
                      <a:cubicBezTo>
                        <a:pt x="1135" y="2374"/>
                        <a:pt x="1078" y="2407"/>
                        <a:pt x="1022" y="2444"/>
                      </a:cubicBezTo>
                      <a:cubicBezTo>
                        <a:pt x="996" y="2462"/>
                        <a:pt x="970" y="2479"/>
                        <a:pt x="945" y="2499"/>
                      </a:cubicBezTo>
                      <a:cubicBezTo>
                        <a:pt x="917" y="2519"/>
                        <a:pt x="890" y="2540"/>
                        <a:pt x="864" y="2561"/>
                      </a:cubicBezTo>
                      <a:lnTo>
                        <a:pt x="828" y="2591"/>
                      </a:lnTo>
                      <a:lnTo>
                        <a:pt x="824" y="2593"/>
                      </a:lnTo>
                      <a:cubicBezTo>
                        <a:pt x="819" y="2598"/>
                        <a:pt x="814" y="2603"/>
                        <a:pt x="809" y="2607"/>
                      </a:cubicBezTo>
                      <a:lnTo>
                        <a:pt x="787" y="2626"/>
                      </a:lnTo>
                      <a:lnTo>
                        <a:pt x="751" y="2658"/>
                      </a:lnTo>
                      <a:lnTo>
                        <a:pt x="715" y="2690"/>
                      </a:lnTo>
                      <a:lnTo>
                        <a:pt x="709" y="2695"/>
                      </a:lnTo>
                      <a:cubicBezTo>
                        <a:pt x="699" y="2704"/>
                        <a:pt x="692" y="2710"/>
                        <a:pt x="683" y="2719"/>
                      </a:cubicBezTo>
                      <a:lnTo>
                        <a:pt x="653" y="2748"/>
                      </a:lnTo>
                      <a:lnTo>
                        <a:pt x="625" y="2778"/>
                      </a:lnTo>
                      <a:lnTo>
                        <a:pt x="597" y="2805"/>
                      </a:lnTo>
                      <a:lnTo>
                        <a:pt x="571" y="2832"/>
                      </a:lnTo>
                      <a:lnTo>
                        <a:pt x="564" y="2840"/>
                      </a:lnTo>
                      <a:lnTo>
                        <a:pt x="548" y="2856"/>
                      </a:lnTo>
                      <a:lnTo>
                        <a:pt x="533" y="2874"/>
                      </a:lnTo>
                      <a:cubicBezTo>
                        <a:pt x="510" y="2897"/>
                        <a:pt x="488" y="2923"/>
                        <a:pt x="467" y="2949"/>
                      </a:cubicBezTo>
                      <a:cubicBezTo>
                        <a:pt x="430" y="2995"/>
                        <a:pt x="392" y="3044"/>
                        <a:pt x="355" y="3101"/>
                      </a:cubicBezTo>
                      <a:cubicBezTo>
                        <a:pt x="325" y="3149"/>
                        <a:pt x="296" y="3200"/>
                        <a:pt x="261" y="3271"/>
                      </a:cubicBezTo>
                      <a:cubicBezTo>
                        <a:pt x="246" y="3299"/>
                        <a:pt x="234" y="3328"/>
                        <a:pt x="221" y="3356"/>
                      </a:cubicBezTo>
                      <a:cubicBezTo>
                        <a:pt x="206" y="3386"/>
                        <a:pt x="194" y="3417"/>
                        <a:pt x="182" y="3448"/>
                      </a:cubicBezTo>
                      <a:cubicBezTo>
                        <a:pt x="175" y="3467"/>
                        <a:pt x="169" y="3483"/>
                        <a:pt x="163" y="3502"/>
                      </a:cubicBezTo>
                      <a:lnTo>
                        <a:pt x="158" y="3515"/>
                      </a:lnTo>
                      <a:lnTo>
                        <a:pt x="142" y="3558"/>
                      </a:lnTo>
                      <a:lnTo>
                        <a:pt x="127" y="3601"/>
                      </a:lnTo>
                      <a:cubicBezTo>
                        <a:pt x="124" y="3608"/>
                        <a:pt x="123" y="3611"/>
                        <a:pt x="122" y="3615"/>
                      </a:cubicBezTo>
                      <a:lnTo>
                        <a:pt x="119" y="3625"/>
                      </a:lnTo>
                      <a:lnTo>
                        <a:pt x="117" y="3636"/>
                      </a:lnTo>
                      <a:lnTo>
                        <a:pt x="95" y="3709"/>
                      </a:lnTo>
                      <a:lnTo>
                        <a:pt x="90" y="3725"/>
                      </a:lnTo>
                      <a:cubicBezTo>
                        <a:pt x="86" y="3737"/>
                        <a:pt x="83" y="3749"/>
                        <a:pt x="79" y="3760"/>
                      </a:cubicBezTo>
                      <a:cubicBezTo>
                        <a:pt x="75" y="3775"/>
                        <a:pt x="71" y="3787"/>
                        <a:pt x="69" y="3801"/>
                      </a:cubicBezTo>
                      <a:cubicBezTo>
                        <a:pt x="61" y="3832"/>
                        <a:pt x="54" y="3864"/>
                        <a:pt x="47" y="3895"/>
                      </a:cubicBezTo>
                      <a:cubicBezTo>
                        <a:pt x="40" y="3929"/>
                        <a:pt x="34" y="3963"/>
                        <a:pt x="29" y="3998"/>
                      </a:cubicBezTo>
                      <a:cubicBezTo>
                        <a:pt x="24" y="4030"/>
                        <a:pt x="21" y="4061"/>
                        <a:pt x="18" y="4094"/>
                      </a:cubicBezTo>
                      <a:cubicBezTo>
                        <a:pt x="16" y="4106"/>
                        <a:pt x="15" y="4120"/>
                        <a:pt x="14" y="4131"/>
                      </a:cubicBezTo>
                      <a:lnTo>
                        <a:pt x="10" y="4176"/>
                      </a:lnTo>
                      <a:lnTo>
                        <a:pt x="7" y="4224"/>
                      </a:lnTo>
                      <a:lnTo>
                        <a:pt x="5" y="4233"/>
                      </a:lnTo>
                      <a:cubicBezTo>
                        <a:pt x="4" y="4245"/>
                        <a:pt x="4" y="4259"/>
                        <a:pt x="3" y="4271"/>
                      </a:cubicBezTo>
                      <a:lnTo>
                        <a:pt x="2" y="4313"/>
                      </a:lnTo>
                      <a:lnTo>
                        <a:pt x="0" y="4357"/>
                      </a:lnTo>
                      <a:lnTo>
                        <a:pt x="0" y="4374"/>
                      </a:lnTo>
                      <a:lnTo>
                        <a:pt x="0" y="4420"/>
                      </a:lnTo>
                      <a:cubicBezTo>
                        <a:pt x="2" y="4436"/>
                        <a:pt x="3" y="4451"/>
                        <a:pt x="5" y="4468"/>
                      </a:cubicBezTo>
                      <a:cubicBezTo>
                        <a:pt x="8" y="4485"/>
                        <a:pt x="13" y="4502"/>
                        <a:pt x="16" y="4518"/>
                      </a:cubicBezTo>
                      <a:cubicBezTo>
                        <a:pt x="23" y="4548"/>
                        <a:pt x="30" y="4578"/>
                        <a:pt x="40" y="4610"/>
                      </a:cubicBezTo>
                      <a:cubicBezTo>
                        <a:pt x="45" y="4625"/>
                        <a:pt x="50" y="4640"/>
                        <a:pt x="55" y="4655"/>
                      </a:cubicBezTo>
                      <a:lnTo>
                        <a:pt x="57" y="4661"/>
                      </a:lnTo>
                      <a:lnTo>
                        <a:pt x="61" y="4673"/>
                      </a:lnTo>
                      <a:cubicBezTo>
                        <a:pt x="70" y="4697"/>
                        <a:pt x="77" y="4722"/>
                        <a:pt x="86" y="4746"/>
                      </a:cubicBezTo>
                      <a:lnTo>
                        <a:pt x="102" y="4794"/>
                      </a:lnTo>
                      <a:lnTo>
                        <a:pt x="112" y="4825"/>
                      </a:lnTo>
                      <a:lnTo>
                        <a:pt x="124" y="4856"/>
                      </a:lnTo>
                      <a:lnTo>
                        <a:pt x="127" y="4861"/>
                      </a:lnTo>
                      <a:lnTo>
                        <a:pt x="147" y="4914"/>
                      </a:lnTo>
                      <a:lnTo>
                        <a:pt x="162" y="4951"/>
                      </a:lnTo>
                      <a:lnTo>
                        <a:pt x="168" y="4967"/>
                      </a:lnTo>
                      <a:lnTo>
                        <a:pt x="174" y="4985"/>
                      </a:lnTo>
                      <a:cubicBezTo>
                        <a:pt x="175" y="4988"/>
                        <a:pt x="177" y="4992"/>
                        <a:pt x="178" y="4995"/>
                      </a:cubicBezTo>
                      <a:lnTo>
                        <a:pt x="200" y="5047"/>
                      </a:lnTo>
                      <a:lnTo>
                        <a:pt x="231" y="5120"/>
                      </a:lnTo>
                      <a:lnTo>
                        <a:pt x="237" y="5135"/>
                      </a:lnTo>
                      <a:cubicBezTo>
                        <a:pt x="240" y="5141"/>
                        <a:pt x="242" y="5147"/>
                        <a:pt x="246" y="5155"/>
                      </a:cubicBezTo>
                      <a:cubicBezTo>
                        <a:pt x="252" y="5168"/>
                        <a:pt x="260" y="5180"/>
                        <a:pt x="265" y="5192"/>
                      </a:cubicBezTo>
                      <a:cubicBezTo>
                        <a:pt x="289" y="5239"/>
                        <a:pt x="313" y="5285"/>
                        <a:pt x="340" y="5328"/>
                      </a:cubicBezTo>
                      <a:cubicBezTo>
                        <a:pt x="365" y="5368"/>
                        <a:pt x="394" y="5408"/>
                        <a:pt x="430" y="5450"/>
                      </a:cubicBezTo>
                      <a:cubicBezTo>
                        <a:pt x="457" y="5485"/>
                        <a:pt x="491" y="5521"/>
                        <a:pt x="535" y="5563"/>
                      </a:cubicBezTo>
                      <a:cubicBezTo>
                        <a:pt x="574" y="5603"/>
                        <a:pt x="615" y="5639"/>
                        <a:pt x="656" y="5672"/>
                      </a:cubicBezTo>
                      <a:cubicBezTo>
                        <a:pt x="675" y="5688"/>
                        <a:pt x="695" y="5704"/>
                        <a:pt x="718" y="5719"/>
                      </a:cubicBezTo>
                      <a:cubicBezTo>
                        <a:pt x="726" y="5726"/>
                        <a:pt x="734" y="5732"/>
                        <a:pt x="744" y="5739"/>
                      </a:cubicBezTo>
                      <a:lnTo>
                        <a:pt x="749" y="5743"/>
                      </a:lnTo>
                      <a:lnTo>
                        <a:pt x="752" y="5745"/>
                      </a:lnTo>
                      <a:cubicBezTo>
                        <a:pt x="759" y="5749"/>
                        <a:pt x="764" y="5754"/>
                        <a:pt x="771" y="5758"/>
                      </a:cubicBezTo>
                      <a:lnTo>
                        <a:pt x="773" y="5759"/>
                      </a:lnTo>
                      <a:lnTo>
                        <a:pt x="775" y="5760"/>
                      </a:lnTo>
                      <a:lnTo>
                        <a:pt x="844" y="5807"/>
                      </a:lnTo>
                      <a:lnTo>
                        <a:pt x="888" y="5836"/>
                      </a:lnTo>
                      <a:cubicBezTo>
                        <a:pt x="888" y="5836"/>
                        <a:pt x="889" y="5837"/>
                        <a:pt x="890" y="5837"/>
                      </a:cubicBezTo>
                      <a:lnTo>
                        <a:pt x="891" y="5839"/>
                      </a:lnTo>
                      <a:cubicBezTo>
                        <a:pt x="894" y="5842"/>
                        <a:pt x="896" y="5843"/>
                        <a:pt x="899" y="5845"/>
                      </a:cubicBezTo>
                      <a:lnTo>
                        <a:pt x="903" y="5847"/>
                      </a:lnTo>
                      <a:cubicBezTo>
                        <a:pt x="916" y="5855"/>
                        <a:pt x="929" y="5862"/>
                        <a:pt x="942" y="5868"/>
                      </a:cubicBezTo>
                      <a:lnTo>
                        <a:pt x="1014" y="5908"/>
                      </a:lnTo>
                      <a:lnTo>
                        <a:pt x="1022" y="5913"/>
                      </a:lnTo>
                      <a:lnTo>
                        <a:pt x="1033" y="5918"/>
                      </a:lnTo>
                      <a:lnTo>
                        <a:pt x="1061" y="5930"/>
                      </a:lnTo>
                      <a:lnTo>
                        <a:pt x="1101" y="5950"/>
                      </a:lnTo>
                      <a:lnTo>
                        <a:pt x="1141" y="5969"/>
                      </a:lnTo>
                      <a:cubicBezTo>
                        <a:pt x="1151" y="5973"/>
                        <a:pt x="1161" y="5976"/>
                        <a:pt x="1169" y="5981"/>
                      </a:cubicBezTo>
                      <a:lnTo>
                        <a:pt x="1182" y="5986"/>
                      </a:lnTo>
                      <a:lnTo>
                        <a:pt x="1243" y="6010"/>
                      </a:lnTo>
                      <a:lnTo>
                        <a:pt x="1267" y="6021"/>
                      </a:lnTo>
                      <a:lnTo>
                        <a:pt x="1272" y="6023"/>
                      </a:lnTo>
                      <a:cubicBezTo>
                        <a:pt x="1276" y="6025"/>
                        <a:pt x="1279" y="6026"/>
                        <a:pt x="1282" y="6027"/>
                      </a:cubicBezTo>
                      <a:lnTo>
                        <a:pt x="1287" y="6028"/>
                      </a:lnTo>
                      <a:cubicBezTo>
                        <a:pt x="1297" y="6035"/>
                        <a:pt x="1307" y="6042"/>
                        <a:pt x="1318" y="6049"/>
                      </a:cubicBezTo>
                      <a:cubicBezTo>
                        <a:pt x="1327" y="6054"/>
                        <a:pt x="1334" y="6059"/>
                        <a:pt x="1343" y="6064"/>
                      </a:cubicBezTo>
                      <a:lnTo>
                        <a:pt x="1354" y="6071"/>
                      </a:lnTo>
                      <a:lnTo>
                        <a:pt x="1367" y="6078"/>
                      </a:lnTo>
                      <a:lnTo>
                        <a:pt x="1385" y="6090"/>
                      </a:lnTo>
                      <a:lnTo>
                        <a:pt x="1400" y="6099"/>
                      </a:lnTo>
                      <a:lnTo>
                        <a:pt x="1423" y="6113"/>
                      </a:lnTo>
                      <a:cubicBezTo>
                        <a:pt x="1442" y="6125"/>
                        <a:pt x="1460" y="6135"/>
                        <a:pt x="1480" y="6146"/>
                      </a:cubicBezTo>
                      <a:cubicBezTo>
                        <a:pt x="1493" y="6155"/>
                        <a:pt x="1507" y="6164"/>
                        <a:pt x="1521" y="6171"/>
                      </a:cubicBezTo>
                      <a:cubicBezTo>
                        <a:pt x="1527" y="6175"/>
                        <a:pt x="1533" y="6177"/>
                        <a:pt x="1539" y="6181"/>
                      </a:cubicBezTo>
                      <a:lnTo>
                        <a:pt x="1544" y="6184"/>
                      </a:lnTo>
                      <a:lnTo>
                        <a:pt x="1553" y="6190"/>
                      </a:lnTo>
                      <a:cubicBezTo>
                        <a:pt x="1560" y="6193"/>
                        <a:pt x="1569" y="6197"/>
                        <a:pt x="1575" y="6201"/>
                      </a:cubicBezTo>
                      <a:lnTo>
                        <a:pt x="1584" y="6206"/>
                      </a:lnTo>
                      <a:cubicBezTo>
                        <a:pt x="1609" y="6218"/>
                        <a:pt x="1635" y="6232"/>
                        <a:pt x="1658" y="6243"/>
                      </a:cubicBezTo>
                      <a:cubicBezTo>
                        <a:pt x="1696" y="6262"/>
                        <a:pt x="1739" y="6278"/>
                        <a:pt x="1790" y="6299"/>
                      </a:cubicBezTo>
                      <a:lnTo>
                        <a:pt x="1796" y="6301"/>
                      </a:lnTo>
                      <a:lnTo>
                        <a:pt x="1801" y="6303"/>
                      </a:lnTo>
                      <a:lnTo>
                        <a:pt x="1818" y="6308"/>
                      </a:lnTo>
                      <a:lnTo>
                        <a:pt x="1835" y="6313"/>
                      </a:lnTo>
                      <a:lnTo>
                        <a:pt x="1869" y="6325"/>
                      </a:lnTo>
                      <a:lnTo>
                        <a:pt x="1904" y="6336"/>
                      </a:lnTo>
                      <a:lnTo>
                        <a:pt x="1928" y="6344"/>
                      </a:lnTo>
                      <a:lnTo>
                        <a:pt x="1931" y="6345"/>
                      </a:lnTo>
                      <a:lnTo>
                        <a:pt x="1936" y="6346"/>
                      </a:lnTo>
                      <a:lnTo>
                        <a:pt x="2037" y="6372"/>
                      </a:lnTo>
                      <a:lnTo>
                        <a:pt x="2058" y="6377"/>
                      </a:lnTo>
                      <a:lnTo>
                        <a:pt x="2064" y="6378"/>
                      </a:lnTo>
                      <a:lnTo>
                        <a:pt x="2069" y="6380"/>
                      </a:lnTo>
                      <a:cubicBezTo>
                        <a:pt x="2072" y="6381"/>
                        <a:pt x="2074" y="6381"/>
                        <a:pt x="2077" y="6381"/>
                      </a:cubicBezTo>
                      <a:lnTo>
                        <a:pt x="2080" y="6382"/>
                      </a:lnTo>
                      <a:cubicBezTo>
                        <a:pt x="2105" y="6387"/>
                        <a:pt x="2129" y="6393"/>
                        <a:pt x="2153" y="6398"/>
                      </a:cubicBezTo>
                      <a:lnTo>
                        <a:pt x="2176" y="6403"/>
                      </a:lnTo>
                      <a:lnTo>
                        <a:pt x="2201" y="6408"/>
                      </a:lnTo>
                      <a:lnTo>
                        <a:pt x="2208" y="6409"/>
                      </a:lnTo>
                      <a:cubicBezTo>
                        <a:pt x="2214" y="6411"/>
                        <a:pt x="2223" y="6412"/>
                        <a:pt x="2229" y="6413"/>
                      </a:cubicBezTo>
                      <a:lnTo>
                        <a:pt x="2237" y="6414"/>
                      </a:lnTo>
                      <a:lnTo>
                        <a:pt x="2304" y="6426"/>
                      </a:lnTo>
                      <a:lnTo>
                        <a:pt x="2371" y="6438"/>
                      </a:lnTo>
                      <a:cubicBezTo>
                        <a:pt x="2377" y="6439"/>
                        <a:pt x="2384" y="6440"/>
                        <a:pt x="2391" y="6442"/>
                      </a:cubicBezTo>
                      <a:lnTo>
                        <a:pt x="2460" y="6452"/>
                      </a:lnTo>
                      <a:lnTo>
                        <a:pt x="2492" y="6457"/>
                      </a:lnTo>
                      <a:lnTo>
                        <a:pt x="2530" y="6464"/>
                      </a:lnTo>
                      <a:lnTo>
                        <a:pt x="2537" y="6465"/>
                      </a:lnTo>
                      <a:cubicBezTo>
                        <a:pt x="2544" y="6466"/>
                        <a:pt x="2551" y="6468"/>
                        <a:pt x="2557" y="6468"/>
                      </a:cubicBezTo>
                      <a:lnTo>
                        <a:pt x="2685" y="6483"/>
                      </a:lnTo>
                      <a:cubicBezTo>
                        <a:pt x="2698" y="6485"/>
                        <a:pt x="2714" y="6486"/>
                        <a:pt x="2728" y="6488"/>
                      </a:cubicBezTo>
                      <a:lnTo>
                        <a:pt x="2733" y="6488"/>
                      </a:lnTo>
                      <a:lnTo>
                        <a:pt x="2747" y="6489"/>
                      </a:lnTo>
                      <a:lnTo>
                        <a:pt x="2758" y="6490"/>
                      </a:lnTo>
                      <a:cubicBezTo>
                        <a:pt x="2805" y="6494"/>
                        <a:pt x="2853" y="6497"/>
                        <a:pt x="2901" y="6501"/>
                      </a:cubicBezTo>
                      <a:cubicBezTo>
                        <a:pt x="2906" y="6501"/>
                        <a:pt x="2912" y="6501"/>
                        <a:pt x="2917" y="6502"/>
                      </a:cubicBezTo>
                      <a:cubicBezTo>
                        <a:pt x="2927" y="6504"/>
                        <a:pt x="2937" y="6504"/>
                        <a:pt x="2948" y="6504"/>
                      </a:cubicBezTo>
                      <a:lnTo>
                        <a:pt x="2958" y="6504"/>
                      </a:lnTo>
                      <a:cubicBezTo>
                        <a:pt x="2984" y="6505"/>
                        <a:pt x="3009" y="6505"/>
                        <a:pt x="3035" y="6505"/>
                      </a:cubicBezTo>
                      <a:cubicBezTo>
                        <a:pt x="3064" y="6505"/>
                        <a:pt x="3093" y="6505"/>
                        <a:pt x="3121" y="6504"/>
                      </a:cubicBezTo>
                      <a:cubicBezTo>
                        <a:pt x="3169" y="6502"/>
                        <a:pt x="3216" y="6500"/>
                        <a:pt x="3267" y="6494"/>
                      </a:cubicBezTo>
                      <a:cubicBezTo>
                        <a:pt x="3291" y="6491"/>
                        <a:pt x="3314" y="6489"/>
                        <a:pt x="3339" y="6486"/>
                      </a:cubicBezTo>
                      <a:cubicBezTo>
                        <a:pt x="3367" y="6483"/>
                        <a:pt x="3396" y="6479"/>
                        <a:pt x="3423" y="6474"/>
                      </a:cubicBezTo>
                      <a:cubicBezTo>
                        <a:pt x="3462" y="6468"/>
                        <a:pt x="3502" y="6459"/>
                        <a:pt x="3541" y="6453"/>
                      </a:cubicBezTo>
                      <a:lnTo>
                        <a:pt x="3572" y="6448"/>
                      </a:lnTo>
                      <a:lnTo>
                        <a:pt x="3607" y="6442"/>
                      </a:lnTo>
                      <a:lnTo>
                        <a:pt x="3641" y="6435"/>
                      </a:lnTo>
                      <a:lnTo>
                        <a:pt x="3654" y="6433"/>
                      </a:lnTo>
                      <a:cubicBezTo>
                        <a:pt x="3660" y="6432"/>
                        <a:pt x="3665" y="6430"/>
                        <a:pt x="3672" y="6429"/>
                      </a:cubicBezTo>
                      <a:lnTo>
                        <a:pt x="3751" y="6412"/>
                      </a:lnTo>
                      <a:lnTo>
                        <a:pt x="3793" y="6403"/>
                      </a:lnTo>
                      <a:lnTo>
                        <a:pt x="3811" y="6399"/>
                      </a:lnTo>
                      <a:cubicBezTo>
                        <a:pt x="3830" y="6396"/>
                        <a:pt x="3849" y="6391"/>
                        <a:pt x="3866" y="6386"/>
                      </a:cubicBezTo>
                      <a:lnTo>
                        <a:pt x="4004" y="6352"/>
                      </a:lnTo>
                      <a:cubicBezTo>
                        <a:pt x="4017" y="6350"/>
                        <a:pt x="4029" y="6346"/>
                        <a:pt x="4040" y="6344"/>
                      </a:cubicBezTo>
                      <a:cubicBezTo>
                        <a:pt x="4041" y="6344"/>
                        <a:pt x="4042" y="6342"/>
                        <a:pt x="4045" y="6342"/>
                      </a:cubicBezTo>
                      <a:lnTo>
                        <a:pt x="4055" y="6340"/>
                      </a:lnTo>
                      <a:lnTo>
                        <a:pt x="4073" y="6335"/>
                      </a:lnTo>
                      <a:lnTo>
                        <a:pt x="4142" y="6315"/>
                      </a:lnTo>
                      <a:lnTo>
                        <a:pt x="4211" y="6295"/>
                      </a:lnTo>
                      <a:lnTo>
                        <a:pt x="4219" y="6293"/>
                      </a:lnTo>
                      <a:cubicBezTo>
                        <a:pt x="4225" y="6291"/>
                        <a:pt x="4230" y="6290"/>
                        <a:pt x="4233" y="6288"/>
                      </a:cubicBezTo>
                      <a:lnTo>
                        <a:pt x="4258" y="6279"/>
                      </a:lnTo>
                      <a:lnTo>
                        <a:pt x="4282" y="6272"/>
                      </a:lnTo>
                      <a:lnTo>
                        <a:pt x="4344" y="6251"/>
                      </a:lnTo>
                      <a:lnTo>
                        <a:pt x="4402" y="6232"/>
                      </a:lnTo>
                      <a:lnTo>
                        <a:pt x="4489" y="6202"/>
                      </a:lnTo>
                      <a:lnTo>
                        <a:pt x="4545" y="6182"/>
                      </a:lnTo>
                      <a:lnTo>
                        <a:pt x="4577" y="6171"/>
                      </a:lnTo>
                      <a:lnTo>
                        <a:pt x="4642" y="6149"/>
                      </a:lnTo>
                      <a:lnTo>
                        <a:pt x="4698" y="6130"/>
                      </a:lnTo>
                      <a:lnTo>
                        <a:pt x="4755" y="6110"/>
                      </a:lnTo>
                      <a:lnTo>
                        <a:pt x="4786" y="6100"/>
                      </a:lnTo>
                      <a:cubicBezTo>
                        <a:pt x="4791" y="6099"/>
                        <a:pt x="4794" y="6097"/>
                        <a:pt x="4799" y="6095"/>
                      </a:cubicBezTo>
                      <a:lnTo>
                        <a:pt x="4806" y="6093"/>
                      </a:lnTo>
                      <a:lnTo>
                        <a:pt x="4916" y="6048"/>
                      </a:lnTo>
                      <a:lnTo>
                        <a:pt x="4928" y="6042"/>
                      </a:lnTo>
                      <a:cubicBezTo>
                        <a:pt x="4941" y="6037"/>
                        <a:pt x="4954" y="6032"/>
                        <a:pt x="4967" y="6026"/>
                      </a:cubicBezTo>
                      <a:lnTo>
                        <a:pt x="5066" y="5979"/>
                      </a:lnTo>
                      <a:cubicBezTo>
                        <a:pt x="5081" y="5970"/>
                        <a:pt x="5097" y="5963"/>
                        <a:pt x="5113" y="5955"/>
                      </a:cubicBezTo>
                      <a:cubicBezTo>
                        <a:pt x="5123" y="5951"/>
                        <a:pt x="5127" y="5949"/>
                        <a:pt x="5132" y="5946"/>
                      </a:cubicBezTo>
                      <a:lnTo>
                        <a:pt x="5200" y="5912"/>
                      </a:lnTo>
                      <a:lnTo>
                        <a:pt x="5307" y="5856"/>
                      </a:lnTo>
                      <a:cubicBezTo>
                        <a:pt x="5321" y="5848"/>
                        <a:pt x="5338" y="5839"/>
                        <a:pt x="5354" y="5831"/>
                      </a:cubicBezTo>
                      <a:lnTo>
                        <a:pt x="5390" y="5812"/>
                      </a:lnTo>
                      <a:cubicBezTo>
                        <a:pt x="5424" y="5794"/>
                        <a:pt x="5457" y="5778"/>
                        <a:pt x="5491" y="5759"/>
                      </a:cubicBezTo>
                      <a:cubicBezTo>
                        <a:pt x="5522" y="5743"/>
                        <a:pt x="5554" y="5727"/>
                        <a:pt x="5585" y="5711"/>
                      </a:cubicBezTo>
                      <a:cubicBezTo>
                        <a:pt x="5605" y="5700"/>
                        <a:pt x="5625" y="5690"/>
                        <a:pt x="5644" y="5680"/>
                      </a:cubicBezTo>
                      <a:lnTo>
                        <a:pt x="5667" y="5667"/>
                      </a:lnTo>
                      <a:cubicBezTo>
                        <a:pt x="5704" y="5647"/>
                        <a:pt x="5742" y="5625"/>
                        <a:pt x="5780" y="5605"/>
                      </a:cubicBezTo>
                      <a:lnTo>
                        <a:pt x="5798" y="5593"/>
                      </a:lnTo>
                      <a:lnTo>
                        <a:pt x="5805" y="5589"/>
                      </a:lnTo>
                      <a:lnTo>
                        <a:pt x="5823" y="5578"/>
                      </a:lnTo>
                      <a:lnTo>
                        <a:pt x="5870" y="5548"/>
                      </a:lnTo>
                      <a:cubicBezTo>
                        <a:pt x="5883" y="5542"/>
                        <a:pt x="5889" y="5538"/>
                        <a:pt x="5896" y="5533"/>
                      </a:cubicBezTo>
                      <a:lnTo>
                        <a:pt x="5956" y="5494"/>
                      </a:lnTo>
                      <a:lnTo>
                        <a:pt x="5968" y="5485"/>
                      </a:lnTo>
                      <a:lnTo>
                        <a:pt x="5981" y="5477"/>
                      </a:lnTo>
                      <a:lnTo>
                        <a:pt x="5991" y="5472"/>
                      </a:lnTo>
                      <a:lnTo>
                        <a:pt x="6014" y="5454"/>
                      </a:lnTo>
                      <a:lnTo>
                        <a:pt x="6039" y="5436"/>
                      </a:lnTo>
                      <a:lnTo>
                        <a:pt x="6061" y="5419"/>
                      </a:lnTo>
                      <a:lnTo>
                        <a:pt x="6081" y="5404"/>
                      </a:lnTo>
                      <a:cubicBezTo>
                        <a:pt x="6090" y="5398"/>
                        <a:pt x="6099" y="5392"/>
                        <a:pt x="6106" y="5384"/>
                      </a:cubicBezTo>
                      <a:lnTo>
                        <a:pt x="6112" y="5379"/>
                      </a:lnTo>
                      <a:lnTo>
                        <a:pt x="6205" y="5306"/>
                      </a:lnTo>
                      <a:cubicBezTo>
                        <a:pt x="6207" y="5305"/>
                        <a:pt x="6209" y="5304"/>
                        <a:pt x="6210" y="5302"/>
                      </a:cubicBezTo>
                      <a:lnTo>
                        <a:pt x="6214" y="5299"/>
                      </a:lnTo>
                      <a:lnTo>
                        <a:pt x="6231" y="5285"/>
                      </a:lnTo>
                      <a:lnTo>
                        <a:pt x="6261" y="5260"/>
                      </a:lnTo>
                      <a:lnTo>
                        <a:pt x="6290" y="5234"/>
                      </a:lnTo>
                      <a:lnTo>
                        <a:pt x="6339" y="5193"/>
                      </a:lnTo>
                      <a:lnTo>
                        <a:pt x="6343" y="5189"/>
                      </a:lnTo>
                      <a:cubicBezTo>
                        <a:pt x="6347" y="5186"/>
                        <a:pt x="6352" y="5181"/>
                        <a:pt x="6356" y="5177"/>
                      </a:cubicBezTo>
                      <a:lnTo>
                        <a:pt x="6404" y="5134"/>
                      </a:lnTo>
                      <a:lnTo>
                        <a:pt x="6451" y="5089"/>
                      </a:lnTo>
                      <a:lnTo>
                        <a:pt x="6470" y="5070"/>
                      </a:lnTo>
                      <a:lnTo>
                        <a:pt x="6487" y="5053"/>
                      </a:lnTo>
                      <a:lnTo>
                        <a:pt x="6495" y="5044"/>
                      </a:lnTo>
                      <a:lnTo>
                        <a:pt x="6501" y="5039"/>
                      </a:lnTo>
                      <a:lnTo>
                        <a:pt x="6506" y="5034"/>
                      </a:lnTo>
                      <a:lnTo>
                        <a:pt x="6553" y="4987"/>
                      </a:lnTo>
                      <a:lnTo>
                        <a:pt x="6600" y="4939"/>
                      </a:lnTo>
                      <a:lnTo>
                        <a:pt x="6615" y="4924"/>
                      </a:lnTo>
                      <a:lnTo>
                        <a:pt x="6665" y="4868"/>
                      </a:lnTo>
                      <a:lnTo>
                        <a:pt x="6703" y="4827"/>
                      </a:lnTo>
                      <a:cubicBezTo>
                        <a:pt x="6710" y="4820"/>
                        <a:pt x="6718" y="4812"/>
                        <a:pt x="6724" y="4804"/>
                      </a:cubicBezTo>
                      <a:lnTo>
                        <a:pt x="6728" y="4799"/>
                      </a:lnTo>
                      <a:cubicBezTo>
                        <a:pt x="6745" y="4780"/>
                        <a:pt x="6760" y="4759"/>
                        <a:pt x="6777" y="4735"/>
                      </a:cubicBezTo>
                      <a:cubicBezTo>
                        <a:pt x="6787" y="4722"/>
                        <a:pt x="6797" y="4707"/>
                        <a:pt x="6807" y="4691"/>
                      </a:cubicBezTo>
                      <a:lnTo>
                        <a:pt x="6812" y="4684"/>
                      </a:lnTo>
                      <a:cubicBezTo>
                        <a:pt x="6821" y="4671"/>
                        <a:pt x="6830" y="4657"/>
                        <a:pt x="6837" y="4643"/>
                      </a:cubicBezTo>
                      <a:lnTo>
                        <a:pt x="6854" y="4616"/>
                      </a:lnTo>
                      <a:lnTo>
                        <a:pt x="6871" y="4589"/>
                      </a:lnTo>
                      <a:lnTo>
                        <a:pt x="6882" y="4573"/>
                      </a:lnTo>
                      <a:lnTo>
                        <a:pt x="6898" y="4544"/>
                      </a:lnTo>
                      <a:lnTo>
                        <a:pt x="6913" y="4517"/>
                      </a:lnTo>
                      <a:lnTo>
                        <a:pt x="6925" y="4498"/>
                      </a:lnTo>
                      <a:lnTo>
                        <a:pt x="6929" y="4491"/>
                      </a:lnTo>
                      <a:cubicBezTo>
                        <a:pt x="6935" y="4480"/>
                        <a:pt x="6943" y="4468"/>
                        <a:pt x="6950" y="4457"/>
                      </a:cubicBezTo>
                      <a:lnTo>
                        <a:pt x="6957" y="4445"/>
                      </a:lnTo>
                      <a:lnTo>
                        <a:pt x="6965" y="4432"/>
                      </a:lnTo>
                      <a:lnTo>
                        <a:pt x="6970" y="4423"/>
                      </a:lnTo>
                      <a:lnTo>
                        <a:pt x="6974" y="4416"/>
                      </a:lnTo>
                      <a:cubicBezTo>
                        <a:pt x="6975" y="4414"/>
                        <a:pt x="6977" y="4411"/>
                        <a:pt x="6979" y="4409"/>
                      </a:cubicBezTo>
                      <a:cubicBezTo>
                        <a:pt x="6985" y="4399"/>
                        <a:pt x="6990" y="4388"/>
                        <a:pt x="6993" y="4378"/>
                      </a:cubicBezTo>
                      <a:lnTo>
                        <a:pt x="6996" y="4373"/>
                      </a:lnTo>
                      <a:lnTo>
                        <a:pt x="7001" y="4363"/>
                      </a:lnTo>
                      <a:lnTo>
                        <a:pt x="7008" y="4343"/>
                      </a:lnTo>
                      <a:lnTo>
                        <a:pt x="7011" y="4337"/>
                      </a:lnTo>
                      <a:cubicBezTo>
                        <a:pt x="7015" y="4329"/>
                        <a:pt x="7017" y="4323"/>
                        <a:pt x="7021" y="4315"/>
                      </a:cubicBezTo>
                      <a:lnTo>
                        <a:pt x="7023" y="4308"/>
                      </a:lnTo>
                      <a:cubicBezTo>
                        <a:pt x="7027" y="4301"/>
                        <a:pt x="7029" y="4292"/>
                        <a:pt x="7032" y="4284"/>
                      </a:cubicBezTo>
                      <a:lnTo>
                        <a:pt x="7034" y="4279"/>
                      </a:lnTo>
                      <a:lnTo>
                        <a:pt x="7038" y="4266"/>
                      </a:lnTo>
                      <a:cubicBezTo>
                        <a:pt x="7039" y="4261"/>
                        <a:pt x="7042" y="4256"/>
                        <a:pt x="7043" y="4251"/>
                      </a:cubicBezTo>
                      <a:lnTo>
                        <a:pt x="7044" y="4246"/>
                      </a:lnTo>
                      <a:lnTo>
                        <a:pt x="7048" y="4233"/>
                      </a:lnTo>
                      <a:lnTo>
                        <a:pt x="7053" y="4219"/>
                      </a:lnTo>
                      <a:cubicBezTo>
                        <a:pt x="7053" y="4215"/>
                        <a:pt x="7054" y="4213"/>
                        <a:pt x="7054" y="4212"/>
                      </a:cubicBezTo>
                      <a:lnTo>
                        <a:pt x="7058" y="4197"/>
                      </a:lnTo>
                      <a:cubicBezTo>
                        <a:pt x="7060" y="4187"/>
                        <a:pt x="7063" y="4176"/>
                        <a:pt x="7065" y="4164"/>
                      </a:cubicBezTo>
                      <a:cubicBezTo>
                        <a:pt x="7065" y="4162"/>
                        <a:pt x="7067" y="4159"/>
                        <a:pt x="7067" y="4157"/>
                      </a:cubicBezTo>
                      <a:lnTo>
                        <a:pt x="7069" y="4142"/>
                      </a:lnTo>
                      <a:lnTo>
                        <a:pt x="7074" y="4114"/>
                      </a:lnTo>
                      <a:lnTo>
                        <a:pt x="7077" y="4100"/>
                      </a:lnTo>
                      <a:lnTo>
                        <a:pt x="7079" y="4086"/>
                      </a:lnTo>
                      <a:lnTo>
                        <a:pt x="7080" y="4078"/>
                      </a:lnTo>
                      <a:lnTo>
                        <a:pt x="7082" y="4073"/>
                      </a:lnTo>
                      <a:cubicBezTo>
                        <a:pt x="7084" y="4060"/>
                        <a:pt x="7085" y="4048"/>
                        <a:pt x="7088" y="4035"/>
                      </a:cubicBezTo>
                      <a:cubicBezTo>
                        <a:pt x="7094" y="3989"/>
                        <a:pt x="7096" y="3939"/>
                        <a:pt x="7098" y="3883"/>
                      </a:cubicBezTo>
                      <a:cubicBezTo>
                        <a:pt x="7098" y="3840"/>
                        <a:pt x="7096" y="3798"/>
                        <a:pt x="7091" y="3759"/>
                      </a:cubicBezTo>
                      <a:cubicBezTo>
                        <a:pt x="7089" y="3740"/>
                        <a:pt x="7084" y="3720"/>
                        <a:pt x="7080" y="3699"/>
                      </a:cubicBezTo>
                      <a:cubicBezTo>
                        <a:pt x="7077" y="3683"/>
                        <a:pt x="7073" y="3668"/>
                        <a:pt x="7068" y="3652"/>
                      </a:cubicBezTo>
                      <a:cubicBezTo>
                        <a:pt x="7063" y="3636"/>
                        <a:pt x="7057" y="3618"/>
                        <a:pt x="7047" y="3601"/>
                      </a:cubicBezTo>
                      <a:cubicBezTo>
                        <a:pt x="7041" y="3587"/>
                        <a:pt x="7033" y="3575"/>
                        <a:pt x="7022" y="3559"/>
                      </a:cubicBezTo>
                      <a:cubicBezTo>
                        <a:pt x="7016" y="3553"/>
                        <a:pt x="7012" y="3548"/>
                        <a:pt x="7007" y="3543"/>
                      </a:cubicBezTo>
                      <a:cubicBezTo>
                        <a:pt x="7002" y="3538"/>
                        <a:pt x="6997" y="3533"/>
                        <a:pt x="6992" y="3529"/>
                      </a:cubicBezTo>
                      <a:cubicBezTo>
                        <a:pt x="6985" y="3522"/>
                        <a:pt x="6979" y="3518"/>
                        <a:pt x="6972" y="3514"/>
                      </a:cubicBezTo>
                      <a:cubicBezTo>
                        <a:pt x="6966" y="3510"/>
                        <a:pt x="6960" y="3507"/>
                        <a:pt x="6954" y="3504"/>
                      </a:cubicBezTo>
                      <a:cubicBezTo>
                        <a:pt x="6940" y="3498"/>
                        <a:pt x="6926" y="3497"/>
                        <a:pt x="6913" y="3494"/>
                      </a:cubicBezTo>
                      <a:cubicBezTo>
                        <a:pt x="6905" y="3492"/>
                        <a:pt x="6902" y="3492"/>
                        <a:pt x="6897" y="3492"/>
                      </a:cubicBezTo>
                      <a:lnTo>
                        <a:pt x="6846" y="3492"/>
                      </a:lnTo>
                      <a:cubicBezTo>
                        <a:pt x="6840" y="3492"/>
                        <a:pt x="6836" y="3492"/>
                        <a:pt x="6831" y="3494"/>
                      </a:cubicBezTo>
                      <a:cubicBezTo>
                        <a:pt x="6818" y="3495"/>
                        <a:pt x="6811" y="3497"/>
                        <a:pt x="6801" y="3498"/>
                      </a:cubicBezTo>
                      <a:cubicBezTo>
                        <a:pt x="6789" y="3499"/>
                        <a:pt x="6775" y="3503"/>
                        <a:pt x="6759" y="3507"/>
                      </a:cubicBezTo>
                      <a:cubicBezTo>
                        <a:pt x="6748" y="3510"/>
                        <a:pt x="6737" y="3514"/>
                        <a:pt x="6725" y="3519"/>
                      </a:cubicBezTo>
                      <a:cubicBezTo>
                        <a:pt x="6732" y="3514"/>
                        <a:pt x="6738" y="3508"/>
                        <a:pt x="6744" y="3502"/>
                      </a:cubicBezTo>
                      <a:cubicBezTo>
                        <a:pt x="6754" y="3489"/>
                        <a:pt x="6763" y="3479"/>
                        <a:pt x="6773" y="3468"/>
                      </a:cubicBezTo>
                      <a:cubicBezTo>
                        <a:pt x="6784" y="3455"/>
                        <a:pt x="6795" y="3442"/>
                        <a:pt x="6805" y="3430"/>
                      </a:cubicBezTo>
                      <a:lnTo>
                        <a:pt x="6820" y="3411"/>
                      </a:lnTo>
                      <a:cubicBezTo>
                        <a:pt x="6823" y="3406"/>
                        <a:pt x="6827" y="3401"/>
                        <a:pt x="6830" y="3397"/>
                      </a:cubicBezTo>
                      <a:lnTo>
                        <a:pt x="6835" y="3389"/>
                      </a:lnTo>
                      <a:cubicBezTo>
                        <a:pt x="6837" y="3385"/>
                        <a:pt x="6840" y="3381"/>
                        <a:pt x="6843" y="3376"/>
                      </a:cubicBezTo>
                      <a:lnTo>
                        <a:pt x="6847" y="3373"/>
                      </a:lnTo>
                      <a:lnTo>
                        <a:pt x="6852" y="3365"/>
                      </a:lnTo>
                      <a:cubicBezTo>
                        <a:pt x="6856" y="3360"/>
                        <a:pt x="6858" y="3354"/>
                        <a:pt x="6862" y="3348"/>
                      </a:cubicBezTo>
                      <a:lnTo>
                        <a:pt x="6867" y="3340"/>
                      </a:lnTo>
                      <a:cubicBezTo>
                        <a:pt x="6869" y="3337"/>
                        <a:pt x="6872" y="3333"/>
                        <a:pt x="6873" y="3330"/>
                      </a:cubicBezTo>
                      <a:cubicBezTo>
                        <a:pt x="6878" y="3319"/>
                        <a:pt x="6885" y="3311"/>
                        <a:pt x="6890" y="3301"/>
                      </a:cubicBezTo>
                      <a:cubicBezTo>
                        <a:pt x="6897" y="3289"/>
                        <a:pt x="6903" y="3276"/>
                        <a:pt x="6909" y="3265"/>
                      </a:cubicBezTo>
                      <a:lnTo>
                        <a:pt x="6913" y="3257"/>
                      </a:lnTo>
                      <a:lnTo>
                        <a:pt x="6916" y="3251"/>
                      </a:lnTo>
                      <a:lnTo>
                        <a:pt x="6920" y="3244"/>
                      </a:lnTo>
                      <a:cubicBezTo>
                        <a:pt x="6925" y="3232"/>
                        <a:pt x="6930" y="3222"/>
                        <a:pt x="6935" y="3210"/>
                      </a:cubicBezTo>
                      <a:lnTo>
                        <a:pt x="6946" y="3188"/>
                      </a:lnTo>
                      <a:cubicBezTo>
                        <a:pt x="6948" y="3185"/>
                        <a:pt x="6950" y="3182"/>
                        <a:pt x="6951" y="3178"/>
                      </a:cubicBezTo>
                      <a:lnTo>
                        <a:pt x="6952" y="3174"/>
                      </a:lnTo>
                      <a:lnTo>
                        <a:pt x="6965" y="3143"/>
                      </a:lnTo>
                      <a:lnTo>
                        <a:pt x="6977" y="3112"/>
                      </a:lnTo>
                      <a:cubicBezTo>
                        <a:pt x="6980" y="3107"/>
                        <a:pt x="6981" y="3103"/>
                        <a:pt x="6985" y="3098"/>
                      </a:cubicBezTo>
                      <a:lnTo>
                        <a:pt x="6988" y="3091"/>
                      </a:lnTo>
                      <a:lnTo>
                        <a:pt x="6993" y="3077"/>
                      </a:lnTo>
                      <a:lnTo>
                        <a:pt x="7019" y="3014"/>
                      </a:lnTo>
                      <a:cubicBezTo>
                        <a:pt x="7023" y="3005"/>
                        <a:pt x="7026" y="2998"/>
                        <a:pt x="7028" y="2990"/>
                      </a:cubicBezTo>
                      <a:lnTo>
                        <a:pt x="7031" y="2982"/>
                      </a:lnTo>
                      <a:lnTo>
                        <a:pt x="7049" y="2926"/>
                      </a:lnTo>
                      <a:lnTo>
                        <a:pt x="7055" y="2912"/>
                      </a:lnTo>
                      <a:cubicBezTo>
                        <a:pt x="7058" y="2904"/>
                        <a:pt x="7060" y="2897"/>
                        <a:pt x="7063" y="2890"/>
                      </a:cubicBezTo>
                      <a:lnTo>
                        <a:pt x="7065" y="2884"/>
                      </a:lnTo>
                      <a:lnTo>
                        <a:pt x="7075" y="2850"/>
                      </a:lnTo>
                      <a:lnTo>
                        <a:pt x="7085" y="2817"/>
                      </a:lnTo>
                      <a:cubicBezTo>
                        <a:pt x="7089" y="2808"/>
                        <a:pt x="7091" y="2797"/>
                        <a:pt x="7094" y="2788"/>
                      </a:cubicBezTo>
                      <a:lnTo>
                        <a:pt x="7096" y="2782"/>
                      </a:lnTo>
                      <a:cubicBezTo>
                        <a:pt x="7101" y="2763"/>
                        <a:pt x="7105" y="2743"/>
                        <a:pt x="7110" y="2719"/>
                      </a:cubicBezTo>
                      <a:cubicBezTo>
                        <a:pt x="7113" y="2704"/>
                        <a:pt x="7115" y="2688"/>
                        <a:pt x="7116" y="2671"/>
                      </a:cubicBezTo>
                      <a:lnTo>
                        <a:pt x="7118" y="2658"/>
                      </a:lnTo>
                      <a:lnTo>
                        <a:pt x="7119" y="2648"/>
                      </a:lnTo>
                      <a:cubicBezTo>
                        <a:pt x="7119" y="2644"/>
                        <a:pt x="7120" y="2639"/>
                        <a:pt x="7120" y="2635"/>
                      </a:cubicBezTo>
                      <a:cubicBezTo>
                        <a:pt x="7122" y="2623"/>
                        <a:pt x="7122" y="2613"/>
                        <a:pt x="7124" y="2602"/>
                      </a:cubicBezTo>
                      <a:cubicBezTo>
                        <a:pt x="7124" y="2593"/>
                        <a:pt x="7125" y="2587"/>
                        <a:pt x="7125" y="2580"/>
                      </a:cubicBezTo>
                      <a:lnTo>
                        <a:pt x="7125" y="2573"/>
                      </a:lnTo>
                      <a:lnTo>
                        <a:pt x="7125" y="2567"/>
                      </a:lnTo>
                      <a:lnTo>
                        <a:pt x="7125" y="2557"/>
                      </a:lnTo>
                      <a:lnTo>
                        <a:pt x="7125" y="2547"/>
                      </a:lnTo>
                      <a:lnTo>
                        <a:pt x="7125" y="2537"/>
                      </a:lnTo>
                      <a:cubicBezTo>
                        <a:pt x="7125" y="2523"/>
                        <a:pt x="7126" y="2510"/>
                        <a:pt x="7126" y="2496"/>
                      </a:cubicBezTo>
                      <a:cubicBezTo>
                        <a:pt x="7114" y="2473"/>
                        <a:pt x="7113" y="2449"/>
                        <a:pt x="7112" y="2428"/>
                      </a:cubicBezTo>
                      <a:cubicBezTo>
                        <a:pt x="7110" y="2416"/>
                        <a:pt x="7109" y="2403"/>
                        <a:pt x="7107" y="2392"/>
                      </a:cubicBezTo>
                      <a:cubicBezTo>
                        <a:pt x="7105" y="2380"/>
                        <a:pt x="7103" y="2371"/>
                        <a:pt x="7100" y="2361"/>
                      </a:cubicBezTo>
                      <a:lnTo>
                        <a:pt x="7098" y="2350"/>
                      </a:lnTo>
                      <a:lnTo>
                        <a:pt x="7097" y="2345"/>
                      </a:lnTo>
                      <a:cubicBezTo>
                        <a:pt x="7094" y="2339"/>
                        <a:pt x="7092" y="2331"/>
                        <a:pt x="7089" y="2325"/>
                      </a:cubicBezTo>
                      <a:cubicBezTo>
                        <a:pt x="7088" y="2321"/>
                        <a:pt x="7084" y="2315"/>
                        <a:pt x="7082" y="2312"/>
                      </a:cubicBezTo>
                      <a:cubicBezTo>
                        <a:pt x="7076" y="2302"/>
                        <a:pt x="7072" y="2298"/>
                        <a:pt x="7067" y="2293"/>
                      </a:cubicBezTo>
                      <a:lnTo>
                        <a:pt x="7062" y="2288"/>
                      </a:lnTo>
                      <a:cubicBezTo>
                        <a:pt x="7054" y="2281"/>
                        <a:pt x="7048" y="2277"/>
                        <a:pt x="7043" y="2273"/>
                      </a:cubicBezTo>
                      <a:cubicBezTo>
                        <a:pt x="7037" y="2269"/>
                        <a:pt x="7032" y="2266"/>
                        <a:pt x="7026" y="2263"/>
                      </a:cubicBezTo>
                      <a:cubicBezTo>
                        <a:pt x="7015" y="2258"/>
                        <a:pt x="7007" y="2256"/>
                        <a:pt x="7001" y="2253"/>
                      </a:cubicBezTo>
                      <a:cubicBezTo>
                        <a:pt x="6991" y="2250"/>
                        <a:pt x="6984" y="2248"/>
                        <a:pt x="6976" y="2247"/>
                      </a:cubicBezTo>
                      <a:cubicBezTo>
                        <a:pt x="6960" y="2245"/>
                        <a:pt x="6950" y="2245"/>
                        <a:pt x="6938" y="2245"/>
                      </a:cubicBezTo>
                      <a:cubicBezTo>
                        <a:pt x="6927" y="2245"/>
                        <a:pt x="6917" y="2246"/>
                        <a:pt x="6904" y="2248"/>
                      </a:cubicBezTo>
                      <a:cubicBezTo>
                        <a:pt x="6898" y="2250"/>
                        <a:pt x="6892" y="2252"/>
                        <a:pt x="6886" y="2254"/>
                      </a:cubicBezTo>
                      <a:lnTo>
                        <a:pt x="6878" y="2256"/>
                      </a:lnTo>
                      <a:cubicBezTo>
                        <a:pt x="6858" y="2261"/>
                        <a:pt x="6837" y="2267"/>
                        <a:pt x="6814" y="2277"/>
                      </a:cubicBezTo>
                      <a:cubicBezTo>
                        <a:pt x="6775" y="2292"/>
                        <a:pt x="6739" y="2310"/>
                        <a:pt x="6693" y="2339"/>
                      </a:cubicBezTo>
                      <a:cubicBezTo>
                        <a:pt x="6677" y="2349"/>
                        <a:pt x="6661" y="2361"/>
                        <a:pt x="6646" y="2371"/>
                      </a:cubicBezTo>
                      <a:lnTo>
                        <a:pt x="6639" y="2377"/>
                      </a:lnTo>
                      <a:lnTo>
                        <a:pt x="6626" y="2385"/>
                      </a:lnTo>
                      <a:lnTo>
                        <a:pt x="6608" y="2398"/>
                      </a:lnTo>
                      <a:lnTo>
                        <a:pt x="6584" y="2415"/>
                      </a:lnTo>
                      <a:lnTo>
                        <a:pt x="6561" y="2432"/>
                      </a:lnTo>
                      <a:lnTo>
                        <a:pt x="6467" y="2500"/>
                      </a:lnTo>
                      <a:cubicBezTo>
                        <a:pt x="6466" y="2501"/>
                        <a:pt x="6464" y="2501"/>
                        <a:pt x="6463" y="2503"/>
                      </a:cubicBezTo>
                      <a:lnTo>
                        <a:pt x="6444" y="2519"/>
                      </a:lnTo>
                      <a:lnTo>
                        <a:pt x="6425" y="2535"/>
                      </a:lnTo>
                      <a:lnTo>
                        <a:pt x="6407" y="2550"/>
                      </a:lnTo>
                      <a:lnTo>
                        <a:pt x="6410" y="2541"/>
                      </a:lnTo>
                      <a:lnTo>
                        <a:pt x="6413" y="2531"/>
                      </a:lnTo>
                      <a:lnTo>
                        <a:pt x="6414" y="2524"/>
                      </a:lnTo>
                      <a:cubicBezTo>
                        <a:pt x="6417" y="2513"/>
                        <a:pt x="6417" y="2506"/>
                        <a:pt x="6418" y="2500"/>
                      </a:cubicBezTo>
                      <a:lnTo>
                        <a:pt x="6419" y="2489"/>
                      </a:lnTo>
                      <a:cubicBezTo>
                        <a:pt x="6420" y="2478"/>
                        <a:pt x="6422" y="2468"/>
                        <a:pt x="6423" y="2457"/>
                      </a:cubicBezTo>
                      <a:lnTo>
                        <a:pt x="6424" y="2449"/>
                      </a:lnTo>
                      <a:cubicBezTo>
                        <a:pt x="6425" y="2437"/>
                        <a:pt x="6427" y="2426"/>
                        <a:pt x="6428" y="2412"/>
                      </a:cubicBezTo>
                      <a:cubicBezTo>
                        <a:pt x="6429" y="2393"/>
                        <a:pt x="6430" y="2374"/>
                        <a:pt x="6433" y="2353"/>
                      </a:cubicBezTo>
                      <a:lnTo>
                        <a:pt x="6433" y="2328"/>
                      </a:lnTo>
                      <a:lnTo>
                        <a:pt x="6433" y="2314"/>
                      </a:lnTo>
                      <a:cubicBezTo>
                        <a:pt x="6433" y="2304"/>
                        <a:pt x="6433" y="2293"/>
                        <a:pt x="6434" y="2282"/>
                      </a:cubicBezTo>
                      <a:lnTo>
                        <a:pt x="6434" y="2248"/>
                      </a:lnTo>
                      <a:cubicBezTo>
                        <a:pt x="6434" y="2227"/>
                        <a:pt x="6430" y="2205"/>
                        <a:pt x="6428" y="2185"/>
                      </a:cubicBezTo>
                      <a:cubicBezTo>
                        <a:pt x="6425" y="2166"/>
                        <a:pt x="6422" y="2150"/>
                        <a:pt x="6418" y="2134"/>
                      </a:cubicBezTo>
                      <a:cubicBezTo>
                        <a:pt x="6415" y="2125"/>
                        <a:pt x="6412" y="2115"/>
                        <a:pt x="6409" y="2106"/>
                      </a:cubicBezTo>
                      <a:cubicBezTo>
                        <a:pt x="6407" y="2099"/>
                        <a:pt x="6404" y="2092"/>
                        <a:pt x="6402" y="2086"/>
                      </a:cubicBezTo>
                      <a:lnTo>
                        <a:pt x="6399" y="2079"/>
                      </a:lnTo>
                      <a:lnTo>
                        <a:pt x="6391" y="2063"/>
                      </a:lnTo>
                      <a:cubicBezTo>
                        <a:pt x="6386" y="2055"/>
                        <a:pt x="6383" y="2050"/>
                        <a:pt x="6379" y="2046"/>
                      </a:cubicBezTo>
                      <a:lnTo>
                        <a:pt x="6372" y="2037"/>
                      </a:lnTo>
                      <a:lnTo>
                        <a:pt x="6368" y="2035"/>
                      </a:lnTo>
                      <a:lnTo>
                        <a:pt x="6364" y="2032"/>
                      </a:lnTo>
                      <a:lnTo>
                        <a:pt x="6353" y="2026"/>
                      </a:lnTo>
                      <a:cubicBezTo>
                        <a:pt x="6348" y="2023"/>
                        <a:pt x="6342" y="2021"/>
                        <a:pt x="6336" y="2019"/>
                      </a:cubicBezTo>
                      <a:lnTo>
                        <a:pt x="6332" y="2017"/>
                      </a:lnTo>
                      <a:lnTo>
                        <a:pt x="6328" y="2016"/>
                      </a:lnTo>
                      <a:cubicBezTo>
                        <a:pt x="6321" y="2015"/>
                        <a:pt x="6315" y="2013"/>
                        <a:pt x="6310" y="2013"/>
                      </a:cubicBezTo>
                      <a:cubicBezTo>
                        <a:pt x="6304" y="2013"/>
                        <a:pt x="6297" y="2012"/>
                        <a:pt x="6291" y="2012"/>
                      </a:cubicBezTo>
                      <a:lnTo>
                        <a:pt x="6286" y="2012"/>
                      </a:lnTo>
                      <a:cubicBezTo>
                        <a:pt x="6276" y="2012"/>
                        <a:pt x="6266" y="2013"/>
                        <a:pt x="6255" y="2015"/>
                      </a:cubicBezTo>
                      <a:lnTo>
                        <a:pt x="6237" y="2018"/>
                      </a:lnTo>
                      <a:cubicBezTo>
                        <a:pt x="6228" y="2021"/>
                        <a:pt x="6219" y="2023"/>
                        <a:pt x="6211" y="2026"/>
                      </a:cubicBezTo>
                      <a:cubicBezTo>
                        <a:pt x="6203" y="2028"/>
                        <a:pt x="6196" y="2032"/>
                        <a:pt x="6187" y="2035"/>
                      </a:cubicBezTo>
                      <a:lnTo>
                        <a:pt x="6183" y="2036"/>
                      </a:lnTo>
                      <a:cubicBezTo>
                        <a:pt x="6170" y="2042"/>
                        <a:pt x="6156" y="2051"/>
                        <a:pt x="6141" y="2058"/>
                      </a:cubicBezTo>
                      <a:cubicBezTo>
                        <a:pt x="6126" y="2067"/>
                        <a:pt x="6109" y="2077"/>
                        <a:pt x="6091" y="2092"/>
                      </a:cubicBezTo>
                      <a:lnTo>
                        <a:pt x="6048" y="2127"/>
                      </a:lnTo>
                      <a:cubicBezTo>
                        <a:pt x="6024" y="2148"/>
                        <a:pt x="6000" y="2169"/>
                        <a:pt x="5976" y="2192"/>
                      </a:cubicBezTo>
                      <a:cubicBezTo>
                        <a:pt x="5954" y="2214"/>
                        <a:pt x="5929" y="2236"/>
                        <a:pt x="5907" y="2258"/>
                      </a:cubicBezTo>
                      <a:lnTo>
                        <a:pt x="5909" y="2254"/>
                      </a:lnTo>
                      <a:cubicBezTo>
                        <a:pt x="5912" y="2247"/>
                        <a:pt x="5916" y="2242"/>
                        <a:pt x="5919" y="2236"/>
                      </a:cubicBezTo>
                      <a:lnTo>
                        <a:pt x="5938" y="2194"/>
                      </a:lnTo>
                      <a:lnTo>
                        <a:pt x="5944" y="2179"/>
                      </a:lnTo>
                      <a:lnTo>
                        <a:pt x="5951" y="2165"/>
                      </a:lnTo>
                      <a:cubicBezTo>
                        <a:pt x="5959" y="2149"/>
                        <a:pt x="5965" y="2133"/>
                        <a:pt x="5972" y="2118"/>
                      </a:cubicBezTo>
                      <a:lnTo>
                        <a:pt x="5977" y="2107"/>
                      </a:lnTo>
                      <a:lnTo>
                        <a:pt x="5983" y="2097"/>
                      </a:lnTo>
                      <a:lnTo>
                        <a:pt x="5992" y="2077"/>
                      </a:lnTo>
                      <a:lnTo>
                        <a:pt x="6003" y="2053"/>
                      </a:lnTo>
                      <a:lnTo>
                        <a:pt x="6015" y="2029"/>
                      </a:lnTo>
                      <a:cubicBezTo>
                        <a:pt x="6029" y="2000"/>
                        <a:pt x="6043" y="1973"/>
                        <a:pt x="6058" y="1947"/>
                      </a:cubicBezTo>
                      <a:lnTo>
                        <a:pt x="6104" y="1860"/>
                      </a:lnTo>
                      <a:lnTo>
                        <a:pt x="6106" y="1856"/>
                      </a:lnTo>
                      <a:lnTo>
                        <a:pt x="6110" y="1847"/>
                      </a:lnTo>
                      <a:lnTo>
                        <a:pt x="6114" y="1840"/>
                      </a:lnTo>
                      <a:lnTo>
                        <a:pt x="6122" y="1820"/>
                      </a:lnTo>
                      <a:cubicBezTo>
                        <a:pt x="6129" y="1805"/>
                        <a:pt x="6135" y="1788"/>
                        <a:pt x="6141" y="1773"/>
                      </a:cubicBezTo>
                      <a:cubicBezTo>
                        <a:pt x="6145" y="1762"/>
                        <a:pt x="6149" y="1753"/>
                        <a:pt x="6152" y="1743"/>
                      </a:cubicBezTo>
                      <a:lnTo>
                        <a:pt x="6158" y="1728"/>
                      </a:lnTo>
                      <a:lnTo>
                        <a:pt x="6166" y="1708"/>
                      </a:lnTo>
                      <a:lnTo>
                        <a:pt x="6170" y="1697"/>
                      </a:lnTo>
                      <a:lnTo>
                        <a:pt x="6176" y="1680"/>
                      </a:lnTo>
                      <a:lnTo>
                        <a:pt x="6196" y="1622"/>
                      </a:lnTo>
                      <a:lnTo>
                        <a:pt x="6197" y="1617"/>
                      </a:lnTo>
                      <a:lnTo>
                        <a:pt x="6204" y="1592"/>
                      </a:lnTo>
                      <a:lnTo>
                        <a:pt x="6211" y="1573"/>
                      </a:lnTo>
                      <a:lnTo>
                        <a:pt x="6214" y="1562"/>
                      </a:lnTo>
                      <a:lnTo>
                        <a:pt x="6225" y="1530"/>
                      </a:lnTo>
                      <a:lnTo>
                        <a:pt x="6235" y="1497"/>
                      </a:lnTo>
                      <a:cubicBezTo>
                        <a:pt x="6243" y="1473"/>
                        <a:pt x="6249" y="1449"/>
                        <a:pt x="6255" y="1425"/>
                      </a:cubicBezTo>
                      <a:lnTo>
                        <a:pt x="6260" y="1411"/>
                      </a:lnTo>
                      <a:lnTo>
                        <a:pt x="6271" y="1368"/>
                      </a:lnTo>
                      <a:lnTo>
                        <a:pt x="6274" y="1360"/>
                      </a:lnTo>
                      <a:lnTo>
                        <a:pt x="6278" y="1340"/>
                      </a:lnTo>
                      <a:lnTo>
                        <a:pt x="6279" y="1334"/>
                      </a:lnTo>
                      <a:lnTo>
                        <a:pt x="6305" y="1217"/>
                      </a:lnTo>
                      <a:cubicBezTo>
                        <a:pt x="6306" y="1212"/>
                        <a:pt x="6306" y="1208"/>
                        <a:pt x="6307" y="1205"/>
                      </a:cubicBezTo>
                      <a:lnTo>
                        <a:pt x="6309" y="1200"/>
                      </a:lnTo>
                      <a:lnTo>
                        <a:pt x="6310" y="1191"/>
                      </a:lnTo>
                      <a:lnTo>
                        <a:pt x="6316" y="1155"/>
                      </a:lnTo>
                      <a:lnTo>
                        <a:pt x="6322" y="1119"/>
                      </a:lnTo>
                      <a:lnTo>
                        <a:pt x="6325" y="1099"/>
                      </a:lnTo>
                      <a:lnTo>
                        <a:pt x="6330" y="1076"/>
                      </a:lnTo>
                      <a:lnTo>
                        <a:pt x="6331" y="1071"/>
                      </a:lnTo>
                      <a:lnTo>
                        <a:pt x="6336" y="1035"/>
                      </a:lnTo>
                      <a:lnTo>
                        <a:pt x="6337" y="1028"/>
                      </a:lnTo>
                      <a:lnTo>
                        <a:pt x="6345" y="971"/>
                      </a:lnTo>
                      <a:cubicBezTo>
                        <a:pt x="6346" y="961"/>
                        <a:pt x="6347" y="953"/>
                        <a:pt x="6348" y="944"/>
                      </a:cubicBezTo>
                      <a:cubicBezTo>
                        <a:pt x="6351" y="922"/>
                        <a:pt x="6353" y="899"/>
                        <a:pt x="6355" y="879"/>
                      </a:cubicBezTo>
                      <a:lnTo>
                        <a:pt x="6356" y="872"/>
                      </a:lnTo>
                      <a:cubicBezTo>
                        <a:pt x="6357" y="862"/>
                        <a:pt x="6357" y="855"/>
                        <a:pt x="6358" y="846"/>
                      </a:cubicBezTo>
                      <a:lnTo>
                        <a:pt x="6360" y="829"/>
                      </a:lnTo>
                      <a:cubicBezTo>
                        <a:pt x="6361" y="814"/>
                        <a:pt x="6361" y="799"/>
                        <a:pt x="6363" y="785"/>
                      </a:cubicBezTo>
                      <a:lnTo>
                        <a:pt x="6364" y="775"/>
                      </a:lnTo>
                      <a:cubicBezTo>
                        <a:pt x="6364" y="765"/>
                        <a:pt x="6366" y="757"/>
                        <a:pt x="6366" y="748"/>
                      </a:cubicBezTo>
                      <a:lnTo>
                        <a:pt x="6367" y="693"/>
                      </a:lnTo>
                      <a:lnTo>
                        <a:pt x="6367" y="677"/>
                      </a:lnTo>
                      <a:lnTo>
                        <a:pt x="6367" y="662"/>
                      </a:lnTo>
                      <a:lnTo>
                        <a:pt x="6367" y="650"/>
                      </a:lnTo>
                      <a:cubicBezTo>
                        <a:pt x="6367" y="631"/>
                        <a:pt x="6367" y="613"/>
                        <a:pt x="6366" y="593"/>
                      </a:cubicBezTo>
                      <a:lnTo>
                        <a:pt x="6366" y="584"/>
                      </a:lnTo>
                      <a:lnTo>
                        <a:pt x="6366" y="577"/>
                      </a:lnTo>
                      <a:lnTo>
                        <a:pt x="6366" y="573"/>
                      </a:lnTo>
                      <a:lnTo>
                        <a:pt x="6364" y="558"/>
                      </a:lnTo>
                      <a:lnTo>
                        <a:pt x="6363" y="548"/>
                      </a:lnTo>
                      <a:lnTo>
                        <a:pt x="6363" y="542"/>
                      </a:lnTo>
                      <a:lnTo>
                        <a:pt x="6363" y="536"/>
                      </a:lnTo>
                      <a:lnTo>
                        <a:pt x="6363" y="529"/>
                      </a:lnTo>
                      <a:lnTo>
                        <a:pt x="6361" y="516"/>
                      </a:lnTo>
                      <a:lnTo>
                        <a:pt x="6360" y="503"/>
                      </a:lnTo>
                      <a:lnTo>
                        <a:pt x="6358" y="496"/>
                      </a:lnTo>
                      <a:lnTo>
                        <a:pt x="6357" y="485"/>
                      </a:lnTo>
                      <a:lnTo>
                        <a:pt x="6352" y="454"/>
                      </a:lnTo>
                      <a:lnTo>
                        <a:pt x="6345" y="412"/>
                      </a:lnTo>
                      <a:lnTo>
                        <a:pt x="6343" y="407"/>
                      </a:lnTo>
                      <a:cubicBezTo>
                        <a:pt x="6342" y="402"/>
                        <a:pt x="6342" y="399"/>
                        <a:pt x="6341" y="397"/>
                      </a:cubicBezTo>
                      <a:cubicBezTo>
                        <a:pt x="6338" y="384"/>
                        <a:pt x="6335" y="374"/>
                        <a:pt x="6332" y="364"/>
                      </a:cubicBezTo>
                      <a:cubicBezTo>
                        <a:pt x="6331" y="359"/>
                        <a:pt x="6330" y="356"/>
                        <a:pt x="6326" y="350"/>
                      </a:cubicBezTo>
                      <a:lnTo>
                        <a:pt x="6325" y="345"/>
                      </a:lnTo>
                      <a:lnTo>
                        <a:pt x="6321" y="336"/>
                      </a:lnTo>
                      <a:lnTo>
                        <a:pt x="6317" y="327"/>
                      </a:lnTo>
                      <a:lnTo>
                        <a:pt x="6309" y="305"/>
                      </a:lnTo>
                      <a:lnTo>
                        <a:pt x="6306" y="299"/>
                      </a:lnTo>
                      <a:cubicBezTo>
                        <a:pt x="6305" y="294"/>
                        <a:pt x="6302" y="289"/>
                        <a:pt x="6300" y="283"/>
                      </a:cubicBezTo>
                      <a:lnTo>
                        <a:pt x="6297" y="276"/>
                      </a:lnTo>
                      <a:lnTo>
                        <a:pt x="6296" y="271"/>
                      </a:lnTo>
                      <a:cubicBezTo>
                        <a:pt x="6295" y="268"/>
                        <a:pt x="6291" y="263"/>
                        <a:pt x="6290" y="259"/>
                      </a:cubicBezTo>
                      <a:lnTo>
                        <a:pt x="6284" y="245"/>
                      </a:lnTo>
                      <a:lnTo>
                        <a:pt x="6278" y="233"/>
                      </a:lnTo>
                      <a:lnTo>
                        <a:pt x="6275" y="227"/>
                      </a:lnTo>
                      <a:cubicBezTo>
                        <a:pt x="6274" y="223"/>
                        <a:pt x="6271" y="219"/>
                        <a:pt x="6269" y="214"/>
                      </a:cubicBezTo>
                      <a:cubicBezTo>
                        <a:pt x="6264" y="206"/>
                        <a:pt x="6259" y="198"/>
                        <a:pt x="6253" y="189"/>
                      </a:cubicBezTo>
                      <a:cubicBezTo>
                        <a:pt x="6247" y="178"/>
                        <a:pt x="6239" y="168"/>
                        <a:pt x="6232" y="158"/>
                      </a:cubicBezTo>
                      <a:lnTo>
                        <a:pt x="6227" y="153"/>
                      </a:lnTo>
                      <a:lnTo>
                        <a:pt x="6223" y="150"/>
                      </a:lnTo>
                      <a:lnTo>
                        <a:pt x="6219" y="145"/>
                      </a:lnTo>
                      <a:lnTo>
                        <a:pt x="6216" y="140"/>
                      </a:lnTo>
                      <a:cubicBezTo>
                        <a:pt x="6212" y="136"/>
                        <a:pt x="6209" y="132"/>
                        <a:pt x="6206" y="129"/>
                      </a:cubicBezTo>
                      <a:lnTo>
                        <a:pt x="6201" y="122"/>
                      </a:lnTo>
                      <a:cubicBezTo>
                        <a:pt x="6198" y="119"/>
                        <a:pt x="6194" y="116"/>
                        <a:pt x="6192" y="114"/>
                      </a:cubicBezTo>
                      <a:lnTo>
                        <a:pt x="6168" y="90"/>
                      </a:lnTo>
                      <a:lnTo>
                        <a:pt x="6163" y="85"/>
                      </a:lnTo>
                      <a:lnTo>
                        <a:pt x="6158" y="80"/>
                      </a:lnTo>
                      <a:cubicBezTo>
                        <a:pt x="6156" y="78"/>
                        <a:pt x="6152" y="74"/>
                        <a:pt x="6149" y="72"/>
                      </a:cubicBezTo>
                      <a:lnTo>
                        <a:pt x="6142" y="67"/>
                      </a:lnTo>
                      <a:cubicBezTo>
                        <a:pt x="6130" y="57"/>
                        <a:pt x="6116" y="48"/>
                        <a:pt x="6104" y="41"/>
                      </a:cubicBezTo>
                      <a:cubicBezTo>
                        <a:pt x="6098" y="37"/>
                        <a:pt x="6093" y="34"/>
                        <a:pt x="6085" y="32"/>
                      </a:cubicBezTo>
                      <a:lnTo>
                        <a:pt x="6079" y="29"/>
                      </a:lnTo>
                      <a:lnTo>
                        <a:pt x="6060" y="22"/>
                      </a:lnTo>
                      <a:cubicBezTo>
                        <a:pt x="6049" y="18"/>
                        <a:pt x="6044" y="17"/>
                        <a:pt x="6039" y="16"/>
                      </a:cubicBezTo>
                      <a:lnTo>
                        <a:pt x="6032" y="13"/>
                      </a:lnTo>
                      <a:cubicBezTo>
                        <a:pt x="6018" y="7"/>
                        <a:pt x="6003" y="5"/>
                        <a:pt x="5991" y="3"/>
                      </a:cubicBezTo>
                      <a:cubicBezTo>
                        <a:pt x="5975" y="1"/>
                        <a:pt x="5960" y="1"/>
                        <a:pt x="59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4"/>
                <p:cNvSpPr/>
                <p:nvPr/>
              </p:nvSpPr>
              <p:spPr>
                <a:xfrm>
                  <a:off x="8213420" y="4243587"/>
                  <a:ext cx="344916" cy="314858"/>
                </a:xfrm>
                <a:custGeom>
                  <a:avLst/>
                  <a:gdLst/>
                  <a:ahLst/>
                  <a:cxnLst/>
                  <a:rect l="l" t="t" r="r" b="b"/>
                  <a:pathLst>
                    <a:path w="7126" h="6505" extrusionOk="0">
                      <a:moveTo>
                        <a:pt x="5864" y="0"/>
                      </a:moveTo>
                      <a:lnTo>
                        <a:pt x="5851" y="1"/>
                      </a:lnTo>
                      <a:lnTo>
                        <a:pt x="5842" y="1"/>
                      </a:lnTo>
                      <a:cubicBezTo>
                        <a:pt x="5835" y="1"/>
                        <a:pt x="5828" y="2"/>
                        <a:pt x="5822" y="2"/>
                      </a:cubicBezTo>
                      <a:lnTo>
                        <a:pt x="5791" y="6"/>
                      </a:lnTo>
                      <a:lnTo>
                        <a:pt x="5771" y="11"/>
                      </a:lnTo>
                      <a:lnTo>
                        <a:pt x="5766" y="12"/>
                      </a:lnTo>
                      <a:cubicBezTo>
                        <a:pt x="5751" y="16"/>
                        <a:pt x="5737" y="22"/>
                        <a:pt x="5724" y="27"/>
                      </a:cubicBezTo>
                      <a:lnTo>
                        <a:pt x="5697" y="37"/>
                      </a:lnTo>
                      <a:cubicBezTo>
                        <a:pt x="5692" y="39"/>
                        <a:pt x="5688" y="41"/>
                        <a:pt x="5683" y="44"/>
                      </a:cubicBezTo>
                      <a:lnTo>
                        <a:pt x="5677" y="47"/>
                      </a:lnTo>
                      <a:cubicBezTo>
                        <a:pt x="5666" y="52"/>
                        <a:pt x="5655" y="57"/>
                        <a:pt x="5645" y="62"/>
                      </a:cubicBezTo>
                      <a:lnTo>
                        <a:pt x="5630" y="68"/>
                      </a:lnTo>
                      <a:lnTo>
                        <a:pt x="5615" y="75"/>
                      </a:lnTo>
                      <a:lnTo>
                        <a:pt x="5605" y="81"/>
                      </a:lnTo>
                      <a:lnTo>
                        <a:pt x="5594" y="86"/>
                      </a:lnTo>
                      <a:lnTo>
                        <a:pt x="5580" y="94"/>
                      </a:lnTo>
                      <a:lnTo>
                        <a:pt x="5565" y="101"/>
                      </a:lnTo>
                      <a:cubicBezTo>
                        <a:pt x="5559" y="105"/>
                        <a:pt x="5557" y="106"/>
                        <a:pt x="5553" y="108"/>
                      </a:cubicBezTo>
                      <a:cubicBezTo>
                        <a:pt x="5537" y="117"/>
                        <a:pt x="5521" y="127"/>
                        <a:pt x="5504" y="136"/>
                      </a:cubicBezTo>
                      <a:lnTo>
                        <a:pt x="5501" y="139"/>
                      </a:lnTo>
                      <a:cubicBezTo>
                        <a:pt x="5496" y="141"/>
                        <a:pt x="5493" y="142"/>
                        <a:pt x="5492" y="142"/>
                      </a:cubicBezTo>
                      <a:cubicBezTo>
                        <a:pt x="5486" y="148"/>
                        <a:pt x="5478" y="152"/>
                        <a:pt x="5472" y="157"/>
                      </a:cubicBezTo>
                      <a:lnTo>
                        <a:pt x="5426" y="187"/>
                      </a:lnTo>
                      <a:cubicBezTo>
                        <a:pt x="5415" y="194"/>
                        <a:pt x="5405" y="202"/>
                        <a:pt x="5393" y="209"/>
                      </a:cubicBezTo>
                      <a:lnTo>
                        <a:pt x="5383" y="218"/>
                      </a:lnTo>
                      <a:cubicBezTo>
                        <a:pt x="5363" y="232"/>
                        <a:pt x="5343" y="248"/>
                        <a:pt x="5323" y="264"/>
                      </a:cubicBezTo>
                      <a:cubicBezTo>
                        <a:pt x="5310" y="275"/>
                        <a:pt x="5296" y="289"/>
                        <a:pt x="5281" y="301"/>
                      </a:cubicBezTo>
                      <a:cubicBezTo>
                        <a:pt x="5269" y="314"/>
                        <a:pt x="5254" y="328"/>
                        <a:pt x="5238" y="346"/>
                      </a:cubicBezTo>
                      <a:cubicBezTo>
                        <a:pt x="5224" y="362"/>
                        <a:pt x="5210" y="378"/>
                        <a:pt x="5198" y="395"/>
                      </a:cubicBezTo>
                      <a:cubicBezTo>
                        <a:pt x="5192" y="404"/>
                        <a:pt x="5183" y="413"/>
                        <a:pt x="5177" y="423"/>
                      </a:cubicBezTo>
                      <a:lnTo>
                        <a:pt x="5174" y="426"/>
                      </a:lnTo>
                      <a:cubicBezTo>
                        <a:pt x="5168" y="435"/>
                        <a:pt x="5162" y="443"/>
                        <a:pt x="5157" y="451"/>
                      </a:cubicBezTo>
                      <a:lnTo>
                        <a:pt x="5146" y="467"/>
                      </a:lnTo>
                      <a:lnTo>
                        <a:pt x="5130" y="493"/>
                      </a:lnTo>
                      <a:lnTo>
                        <a:pt x="5114" y="517"/>
                      </a:lnTo>
                      <a:lnTo>
                        <a:pt x="5107" y="528"/>
                      </a:lnTo>
                      <a:lnTo>
                        <a:pt x="5076" y="582"/>
                      </a:lnTo>
                      <a:cubicBezTo>
                        <a:pt x="5070" y="593"/>
                        <a:pt x="5064" y="604"/>
                        <a:pt x="5059" y="615"/>
                      </a:cubicBezTo>
                      <a:lnTo>
                        <a:pt x="5038" y="652"/>
                      </a:lnTo>
                      <a:lnTo>
                        <a:pt x="5030" y="667"/>
                      </a:lnTo>
                      <a:cubicBezTo>
                        <a:pt x="5025" y="676"/>
                        <a:pt x="5020" y="685"/>
                        <a:pt x="5017" y="693"/>
                      </a:cubicBezTo>
                      <a:lnTo>
                        <a:pt x="5011" y="703"/>
                      </a:lnTo>
                      <a:lnTo>
                        <a:pt x="4993" y="738"/>
                      </a:lnTo>
                      <a:lnTo>
                        <a:pt x="4984" y="755"/>
                      </a:lnTo>
                      <a:lnTo>
                        <a:pt x="4976" y="773"/>
                      </a:lnTo>
                      <a:lnTo>
                        <a:pt x="4973" y="779"/>
                      </a:lnTo>
                      <a:lnTo>
                        <a:pt x="4970" y="788"/>
                      </a:lnTo>
                      <a:cubicBezTo>
                        <a:pt x="4960" y="811"/>
                        <a:pt x="4950" y="832"/>
                        <a:pt x="4940" y="856"/>
                      </a:cubicBezTo>
                      <a:cubicBezTo>
                        <a:pt x="4930" y="882"/>
                        <a:pt x="4921" y="909"/>
                        <a:pt x="4914" y="934"/>
                      </a:cubicBezTo>
                      <a:cubicBezTo>
                        <a:pt x="4910" y="945"/>
                        <a:pt x="4906" y="955"/>
                        <a:pt x="4904" y="965"/>
                      </a:cubicBezTo>
                      <a:lnTo>
                        <a:pt x="4900" y="981"/>
                      </a:lnTo>
                      <a:lnTo>
                        <a:pt x="4896" y="996"/>
                      </a:lnTo>
                      <a:cubicBezTo>
                        <a:pt x="4894" y="1006"/>
                        <a:pt x="4891" y="1016"/>
                        <a:pt x="4890" y="1026"/>
                      </a:cubicBezTo>
                      <a:lnTo>
                        <a:pt x="4884" y="1053"/>
                      </a:lnTo>
                      <a:lnTo>
                        <a:pt x="4877" y="1085"/>
                      </a:lnTo>
                      <a:cubicBezTo>
                        <a:pt x="4872" y="1107"/>
                        <a:pt x="4868" y="1129"/>
                        <a:pt x="4863" y="1150"/>
                      </a:cubicBezTo>
                      <a:lnTo>
                        <a:pt x="4858" y="1174"/>
                      </a:lnTo>
                      <a:cubicBezTo>
                        <a:pt x="4857" y="1177"/>
                        <a:pt x="4857" y="1180"/>
                        <a:pt x="4857" y="1185"/>
                      </a:cubicBezTo>
                      <a:cubicBezTo>
                        <a:pt x="4854" y="1198"/>
                        <a:pt x="4853" y="1208"/>
                        <a:pt x="4850" y="1219"/>
                      </a:cubicBezTo>
                      <a:cubicBezTo>
                        <a:pt x="4848" y="1236"/>
                        <a:pt x="4844" y="1253"/>
                        <a:pt x="4841" y="1269"/>
                      </a:cubicBezTo>
                      <a:lnTo>
                        <a:pt x="4838" y="1289"/>
                      </a:lnTo>
                      <a:lnTo>
                        <a:pt x="4837" y="1299"/>
                      </a:lnTo>
                      <a:lnTo>
                        <a:pt x="4829" y="1346"/>
                      </a:lnTo>
                      <a:cubicBezTo>
                        <a:pt x="4826" y="1370"/>
                        <a:pt x="4822" y="1394"/>
                        <a:pt x="4818" y="1417"/>
                      </a:cubicBezTo>
                      <a:cubicBezTo>
                        <a:pt x="4816" y="1434"/>
                        <a:pt x="4813" y="1449"/>
                        <a:pt x="4812" y="1466"/>
                      </a:cubicBezTo>
                      <a:lnTo>
                        <a:pt x="4808" y="1484"/>
                      </a:lnTo>
                      <a:cubicBezTo>
                        <a:pt x="4807" y="1495"/>
                        <a:pt x="4806" y="1504"/>
                        <a:pt x="4805" y="1512"/>
                      </a:cubicBezTo>
                      <a:lnTo>
                        <a:pt x="4802" y="1532"/>
                      </a:lnTo>
                      <a:cubicBezTo>
                        <a:pt x="4801" y="1540"/>
                        <a:pt x="4801" y="1547"/>
                        <a:pt x="4800" y="1553"/>
                      </a:cubicBezTo>
                      <a:cubicBezTo>
                        <a:pt x="4798" y="1562"/>
                        <a:pt x="4796" y="1569"/>
                        <a:pt x="4793" y="1576"/>
                      </a:cubicBezTo>
                      <a:lnTo>
                        <a:pt x="4788" y="1587"/>
                      </a:lnTo>
                      <a:cubicBezTo>
                        <a:pt x="4787" y="1589"/>
                        <a:pt x="4786" y="1593"/>
                        <a:pt x="4783" y="1597"/>
                      </a:cubicBezTo>
                      <a:lnTo>
                        <a:pt x="4778" y="1597"/>
                      </a:lnTo>
                      <a:cubicBezTo>
                        <a:pt x="4767" y="1593"/>
                        <a:pt x="4764" y="1591"/>
                        <a:pt x="4761" y="1589"/>
                      </a:cubicBezTo>
                      <a:cubicBezTo>
                        <a:pt x="4759" y="1588"/>
                        <a:pt x="4756" y="1587"/>
                        <a:pt x="4754" y="1584"/>
                      </a:cubicBezTo>
                      <a:lnTo>
                        <a:pt x="4736" y="1574"/>
                      </a:lnTo>
                      <a:lnTo>
                        <a:pt x="4731" y="1571"/>
                      </a:lnTo>
                      <a:cubicBezTo>
                        <a:pt x="4719" y="1563"/>
                        <a:pt x="4706" y="1555"/>
                        <a:pt x="4692" y="1547"/>
                      </a:cubicBezTo>
                      <a:cubicBezTo>
                        <a:pt x="4684" y="1542"/>
                        <a:pt x="4677" y="1538"/>
                        <a:pt x="4667" y="1535"/>
                      </a:cubicBezTo>
                      <a:lnTo>
                        <a:pt x="4657" y="1530"/>
                      </a:lnTo>
                      <a:cubicBezTo>
                        <a:pt x="4651" y="1525"/>
                        <a:pt x="4646" y="1522"/>
                        <a:pt x="4639" y="1520"/>
                      </a:cubicBezTo>
                      <a:cubicBezTo>
                        <a:pt x="4632" y="1516"/>
                        <a:pt x="4626" y="1514"/>
                        <a:pt x="4620" y="1511"/>
                      </a:cubicBezTo>
                      <a:cubicBezTo>
                        <a:pt x="4594" y="1500"/>
                        <a:pt x="4565" y="1486"/>
                        <a:pt x="4538" y="1476"/>
                      </a:cubicBezTo>
                      <a:lnTo>
                        <a:pt x="4533" y="1475"/>
                      </a:lnTo>
                      <a:cubicBezTo>
                        <a:pt x="4527" y="1473"/>
                        <a:pt x="4522" y="1471"/>
                        <a:pt x="4515" y="1470"/>
                      </a:cubicBezTo>
                      <a:lnTo>
                        <a:pt x="4502" y="1466"/>
                      </a:lnTo>
                      <a:lnTo>
                        <a:pt x="4492" y="1464"/>
                      </a:lnTo>
                      <a:cubicBezTo>
                        <a:pt x="4488" y="1463"/>
                        <a:pt x="4483" y="1461"/>
                        <a:pt x="4479" y="1461"/>
                      </a:cubicBezTo>
                      <a:lnTo>
                        <a:pt x="4471" y="1459"/>
                      </a:lnTo>
                      <a:cubicBezTo>
                        <a:pt x="4466" y="1458"/>
                        <a:pt x="4460" y="1455"/>
                        <a:pt x="4455" y="1455"/>
                      </a:cubicBezTo>
                      <a:lnTo>
                        <a:pt x="4446" y="1454"/>
                      </a:lnTo>
                      <a:cubicBezTo>
                        <a:pt x="4436" y="1453"/>
                        <a:pt x="4424" y="1450"/>
                        <a:pt x="4414" y="1449"/>
                      </a:cubicBezTo>
                      <a:lnTo>
                        <a:pt x="4405" y="1448"/>
                      </a:lnTo>
                      <a:cubicBezTo>
                        <a:pt x="4402" y="1448"/>
                        <a:pt x="4400" y="1448"/>
                        <a:pt x="4397" y="1447"/>
                      </a:cubicBezTo>
                      <a:lnTo>
                        <a:pt x="4389" y="1447"/>
                      </a:lnTo>
                      <a:lnTo>
                        <a:pt x="4380" y="1445"/>
                      </a:lnTo>
                      <a:cubicBezTo>
                        <a:pt x="4374" y="1445"/>
                        <a:pt x="4368" y="1444"/>
                        <a:pt x="4361" y="1444"/>
                      </a:cubicBezTo>
                      <a:lnTo>
                        <a:pt x="4343" y="1443"/>
                      </a:lnTo>
                      <a:cubicBezTo>
                        <a:pt x="4334" y="1443"/>
                        <a:pt x="4324" y="1442"/>
                        <a:pt x="4316" y="1442"/>
                      </a:cubicBezTo>
                      <a:lnTo>
                        <a:pt x="4286" y="1442"/>
                      </a:lnTo>
                      <a:cubicBezTo>
                        <a:pt x="4278" y="1442"/>
                        <a:pt x="4271" y="1442"/>
                        <a:pt x="4262" y="1440"/>
                      </a:cubicBezTo>
                      <a:lnTo>
                        <a:pt x="4209" y="1440"/>
                      </a:lnTo>
                      <a:cubicBezTo>
                        <a:pt x="4194" y="1440"/>
                        <a:pt x="4178" y="1442"/>
                        <a:pt x="4163" y="1443"/>
                      </a:cubicBezTo>
                      <a:cubicBezTo>
                        <a:pt x="4155" y="1443"/>
                        <a:pt x="4148" y="1444"/>
                        <a:pt x="4141" y="1444"/>
                      </a:cubicBezTo>
                      <a:cubicBezTo>
                        <a:pt x="4134" y="1444"/>
                        <a:pt x="4129" y="1445"/>
                        <a:pt x="4126" y="1445"/>
                      </a:cubicBezTo>
                      <a:lnTo>
                        <a:pt x="4105" y="1448"/>
                      </a:lnTo>
                      <a:lnTo>
                        <a:pt x="4090" y="1449"/>
                      </a:lnTo>
                      <a:cubicBezTo>
                        <a:pt x="4087" y="1449"/>
                        <a:pt x="4082" y="1450"/>
                        <a:pt x="4080" y="1450"/>
                      </a:cubicBezTo>
                      <a:lnTo>
                        <a:pt x="4075" y="1452"/>
                      </a:lnTo>
                      <a:lnTo>
                        <a:pt x="4070" y="1453"/>
                      </a:lnTo>
                      <a:lnTo>
                        <a:pt x="4061" y="1454"/>
                      </a:lnTo>
                      <a:cubicBezTo>
                        <a:pt x="4048" y="1458"/>
                        <a:pt x="4036" y="1459"/>
                        <a:pt x="4026" y="1461"/>
                      </a:cubicBezTo>
                      <a:lnTo>
                        <a:pt x="4010" y="1465"/>
                      </a:lnTo>
                      <a:lnTo>
                        <a:pt x="3995" y="1468"/>
                      </a:lnTo>
                      <a:lnTo>
                        <a:pt x="3990" y="1469"/>
                      </a:lnTo>
                      <a:cubicBezTo>
                        <a:pt x="3985" y="1470"/>
                        <a:pt x="3982" y="1470"/>
                        <a:pt x="3977" y="1471"/>
                      </a:cubicBezTo>
                      <a:lnTo>
                        <a:pt x="3956" y="1478"/>
                      </a:lnTo>
                      <a:lnTo>
                        <a:pt x="3925" y="1485"/>
                      </a:lnTo>
                      <a:cubicBezTo>
                        <a:pt x="3912" y="1489"/>
                        <a:pt x="3900" y="1494"/>
                        <a:pt x="3887" y="1497"/>
                      </a:cubicBezTo>
                      <a:lnTo>
                        <a:pt x="3854" y="1507"/>
                      </a:lnTo>
                      <a:cubicBezTo>
                        <a:pt x="3848" y="1509"/>
                        <a:pt x="3845" y="1510"/>
                        <a:pt x="3843" y="1511"/>
                      </a:cubicBezTo>
                      <a:lnTo>
                        <a:pt x="3789" y="1531"/>
                      </a:lnTo>
                      <a:lnTo>
                        <a:pt x="3774" y="1537"/>
                      </a:lnTo>
                      <a:lnTo>
                        <a:pt x="3763" y="1541"/>
                      </a:lnTo>
                      <a:cubicBezTo>
                        <a:pt x="3757" y="1543"/>
                        <a:pt x="3751" y="1546"/>
                        <a:pt x="3746" y="1548"/>
                      </a:cubicBezTo>
                      <a:lnTo>
                        <a:pt x="3736" y="1552"/>
                      </a:lnTo>
                      <a:cubicBezTo>
                        <a:pt x="3699" y="1568"/>
                        <a:pt x="3658" y="1587"/>
                        <a:pt x="3613" y="1612"/>
                      </a:cubicBezTo>
                      <a:cubicBezTo>
                        <a:pt x="3577" y="1631"/>
                        <a:pt x="3541" y="1654"/>
                        <a:pt x="3503" y="1681"/>
                      </a:cubicBezTo>
                      <a:cubicBezTo>
                        <a:pt x="3468" y="1706"/>
                        <a:pt x="3432" y="1734"/>
                        <a:pt x="3398" y="1764"/>
                      </a:cubicBezTo>
                      <a:cubicBezTo>
                        <a:pt x="3382" y="1779"/>
                        <a:pt x="3366" y="1794"/>
                        <a:pt x="3350" y="1810"/>
                      </a:cubicBezTo>
                      <a:cubicBezTo>
                        <a:pt x="3334" y="1825"/>
                        <a:pt x="3318" y="1842"/>
                        <a:pt x="3303" y="1859"/>
                      </a:cubicBezTo>
                      <a:cubicBezTo>
                        <a:pt x="3285" y="1877"/>
                        <a:pt x="3269" y="1896"/>
                        <a:pt x="3252" y="1914"/>
                      </a:cubicBezTo>
                      <a:lnTo>
                        <a:pt x="3202" y="1972"/>
                      </a:lnTo>
                      <a:lnTo>
                        <a:pt x="3179" y="1999"/>
                      </a:lnTo>
                      <a:lnTo>
                        <a:pt x="3175" y="2004"/>
                      </a:lnTo>
                      <a:lnTo>
                        <a:pt x="3156" y="2027"/>
                      </a:lnTo>
                      <a:lnTo>
                        <a:pt x="3114" y="2081"/>
                      </a:lnTo>
                      <a:lnTo>
                        <a:pt x="3103" y="2096"/>
                      </a:lnTo>
                      <a:lnTo>
                        <a:pt x="3096" y="2104"/>
                      </a:lnTo>
                      <a:cubicBezTo>
                        <a:pt x="3078" y="2128"/>
                        <a:pt x="3063" y="2149"/>
                        <a:pt x="3051" y="2170"/>
                      </a:cubicBezTo>
                      <a:cubicBezTo>
                        <a:pt x="3042" y="2181"/>
                        <a:pt x="3037" y="2194"/>
                        <a:pt x="3031" y="2205"/>
                      </a:cubicBezTo>
                      <a:lnTo>
                        <a:pt x="3025" y="2217"/>
                      </a:lnTo>
                      <a:lnTo>
                        <a:pt x="3022" y="2222"/>
                      </a:lnTo>
                      <a:lnTo>
                        <a:pt x="3020" y="2230"/>
                      </a:lnTo>
                      <a:lnTo>
                        <a:pt x="3017" y="2236"/>
                      </a:lnTo>
                      <a:cubicBezTo>
                        <a:pt x="3015" y="2241"/>
                        <a:pt x="3011" y="2246"/>
                        <a:pt x="3010" y="2252"/>
                      </a:cubicBezTo>
                      <a:lnTo>
                        <a:pt x="3002" y="2271"/>
                      </a:lnTo>
                      <a:lnTo>
                        <a:pt x="3001" y="2274"/>
                      </a:lnTo>
                      <a:lnTo>
                        <a:pt x="2999" y="2279"/>
                      </a:lnTo>
                      <a:lnTo>
                        <a:pt x="2995" y="2290"/>
                      </a:lnTo>
                      <a:lnTo>
                        <a:pt x="2992" y="2298"/>
                      </a:lnTo>
                      <a:cubicBezTo>
                        <a:pt x="2989" y="2309"/>
                        <a:pt x="2985" y="2319"/>
                        <a:pt x="2982" y="2331"/>
                      </a:cubicBezTo>
                      <a:cubicBezTo>
                        <a:pt x="2980" y="2341"/>
                        <a:pt x="2975" y="2353"/>
                        <a:pt x="2971" y="2364"/>
                      </a:cubicBezTo>
                      <a:cubicBezTo>
                        <a:pt x="2969" y="2370"/>
                        <a:pt x="2968" y="2377"/>
                        <a:pt x="2966" y="2384"/>
                      </a:cubicBezTo>
                      <a:lnTo>
                        <a:pt x="2965" y="2391"/>
                      </a:lnTo>
                      <a:lnTo>
                        <a:pt x="2963" y="2398"/>
                      </a:lnTo>
                      <a:cubicBezTo>
                        <a:pt x="2961" y="2403"/>
                        <a:pt x="2960" y="2408"/>
                        <a:pt x="2959" y="2412"/>
                      </a:cubicBezTo>
                      <a:lnTo>
                        <a:pt x="2951" y="2447"/>
                      </a:lnTo>
                      <a:lnTo>
                        <a:pt x="2950" y="2454"/>
                      </a:lnTo>
                      <a:lnTo>
                        <a:pt x="2949" y="2463"/>
                      </a:lnTo>
                      <a:cubicBezTo>
                        <a:pt x="2927" y="2443"/>
                        <a:pt x="2904" y="2426"/>
                        <a:pt x="2883" y="2406"/>
                      </a:cubicBezTo>
                      <a:cubicBezTo>
                        <a:pt x="2858" y="2386"/>
                        <a:pt x="2834" y="2367"/>
                        <a:pt x="2809" y="2349"/>
                      </a:cubicBezTo>
                      <a:cubicBezTo>
                        <a:pt x="2780" y="2330"/>
                        <a:pt x="2752" y="2312"/>
                        <a:pt x="2729" y="2299"/>
                      </a:cubicBezTo>
                      <a:cubicBezTo>
                        <a:pt x="2677" y="2267"/>
                        <a:pt x="2619" y="2238"/>
                        <a:pt x="2559" y="2212"/>
                      </a:cubicBezTo>
                      <a:cubicBezTo>
                        <a:pt x="2505" y="2190"/>
                        <a:pt x="2446" y="2169"/>
                        <a:pt x="2379" y="2151"/>
                      </a:cubicBezTo>
                      <a:cubicBezTo>
                        <a:pt x="2348" y="2143"/>
                        <a:pt x="2317" y="2135"/>
                        <a:pt x="2286" y="2129"/>
                      </a:cubicBezTo>
                      <a:cubicBezTo>
                        <a:pt x="2248" y="2120"/>
                        <a:pt x="2216" y="2115"/>
                        <a:pt x="2186" y="2109"/>
                      </a:cubicBezTo>
                      <a:cubicBezTo>
                        <a:pt x="2153" y="2104"/>
                        <a:pt x="2122" y="2103"/>
                        <a:pt x="2095" y="2102"/>
                      </a:cubicBezTo>
                      <a:cubicBezTo>
                        <a:pt x="2083" y="2102"/>
                        <a:pt x="2069" y="2101"/>
                        <a:pt x="2057" y="2101"/>
                      </a:cubicBezTo>
                      <a:cubicBezTo>
                        <a:pt x="2034" y="2101"/>
                        <a:pt x="2012" y="2102"/>
                        <a:pt x="1991" y="2102"/>
                      </a:cubicBezTo>
                      <a:cubicBezTo>
                        <a:pt x="1924" y="2106"/>
                        <a:pt x="1857" y="2118"/>
                        <a:pt x="1794" y="2129"/>
                      </a:cubicBezTo>
                      <a:cubicBezTo>
                        <a:pt x="1739" y="2139"/>
                        <a:pt x="1681" y="2155"/>
                        <a:pt x="1606" y="2176"/>
                      </a:cubicBezTo>
                      <a:cubicBezTo>
                        <a:pt x="1601" y="2178"/>
                        <a:pt x="1595" y="2180"/>
                        <a:pt x="1590" y="2181"/>
                      </a:cubicBezTo>
                      <a:lnTo>
                        <a:pt x="1550" y="2196"/>
                      </a:lnTo>
                      <a:lnTo>
                        <a:pt x="1506" y="2211"/>
                      </a:lnTo>
                      <a:lnTo>
                        <a:pt x="1460" y="2227"/>
                      </a:lnTo>
                      <a:lnTo>
                        <a:pt x="1439" y="2235"/>
                      </a:lnTo>
                      <a:cubicBezTo>
                        <a:pt x="1434" y="2236"/>
                        <a:pt x="1430" y="2238"/>
                        <a:pt x="1424" y="2240"/>
                      </a:cubicBezTo>
                      <a:lnTo>
                        <a:pt x="1415" y="2243"/>
                      </a:lnTo>
                      <a:cubicBezTo>
                        <a:pt x="1399" y="2250"/>
                        <a:pt x="1380" y="2258"/>
                        <a:pt x="1364" y="2264"/>
                      </a:cubicBezTo>
                      <a:cubicBezTo>
                        <a:pt x="1307" y="2288"/>
                        <a:pt x="1249" y="2314"/>
                        <a:pt x="1190" y="2345"/>
                      </a:cubicBezTo>
                      <a:cubicBezTo>
                        <a:pt x="1135" y="2374"/>
                        <a:pt x="1078" y="2407"/>
                        <a:pt x="1022" y="2444"/>
                      </a:cubicBezTo>
                      <a:cubicBezTo>
                        <a:pt x="996" y="2462"/>
                        <a:pt x="970" y="2479"/>
                        <a:pt x="945" y="2499"/>
                      </a:cubicBezTo>
                      <a:cubicBezTo>
                        <a:pt x="917" y="2519"/>
                        <a:pt x="890" y="2540"/>
                        <a:pt x="864" y="2561"/>
                      </a:cubicBezTo>
                      <a:lnTo>
                        <a:pt x="828" y="2591"/>
                      </a:lnTo>
                      <a:lnTo>
                        <a:pt x="824" y="2593"/>
                      </a:lnTo>
                      <a:cubicBezTo>
                        <a:pt x="819" y="2598"/>
                        <a:pt x="814" y="2603"/>
                        <a:pt x="809" y="2607"/>
                      </a:cubicBezTo>
                      <a:lnTo>
                        <a:pt x="787" y="2626"/>
                      </a:lnTo>
                      <a:lnTo>
                        <a:pt x="751" y="2658"/>
                      </a:lnTo>
                      <a:lnTo>
                        <a:pt x="715" y="2690"/>
                      </a:lnTo>
                      <a:lnTo>
                        <a:pt x="709" y="2695"/>
                      </a:lnTo>
                      <a:cubicBezTo>
                        <a:pt x="699" y="2704"/>
                        <a:pt x="692" y="2710"/>
                        <a:pt x="683" y="2719"/>
                      </a:cubicBezTo>
                      <a:lnTo>
                        <a:pt x="653" y="2748"/>
                      </a:lnTo>
                      <a:lnTo>
                        <a:pt x="625" y="2778"/>
                      </a:lnTo>
                      <a:lnTo>
                        <a:pt x="597" y="2805"/>
                      </a:lnTo>
                      <a:lnTo>
                        <a:pt x="571" y="2832"/>
                      </a:lnTo>
                      <a:lnTo>
                        <a:pt x="564" y="2840"/>
                      </a:lnTo>
                      <a:lnTo>
                        <a:pt x="548" y="2856"/>
                      </a:lnTo>
                      <a:lnTo>
                        <a:pt x="533" y="2874"/>
                      </a:lnTo>
                      <a:cubicBezTo>
                        <a:pt x="510" y="2897"/>
                        <a:pt x="488" y="2923"/>
                        <a:pt x="467" y="2949"/>
                      </a:cubicBezTo>
                      <a:cubicBezTo>
                        <a:pt x="430" y="2995"/>
                        <a:pt x="392" y="3044"/>
                        <a:pt x="355" y="3101"/>
                      </a:cubicBezTo>
                      <a:cubicBezTo>
                        <a:pt x="325" y="3149"/>
                        <a:pt x="296" y="3200"/>
                        <a:pt x="261" y="3271"/>
                      </a:cubicBezTo>
                      <a:cubicBezTo>
                        <a:pt x="246" y="3299"/>
                        <a:pt x="234" y="3328"/>
                        <a:pt x="221" y="3356"/>
                      </a:cubicBezTo>
                      <a:cubicBezTo>
                        <a:pt x="206" y="3386"/>
                        <a:pt x="194" y="3417"/>
                        <a:pt x="182" y="3448"/>
                      </a:cubicBezTo>
                      <a:cubicBezTo>
                        <a:pt x="175" y="3467"/>
                        <a:pt x="169" y="3483"/>
                        <a:pt x="163" y="3502"/>
                      </a:cubicBezTo>
                      <a:lnTo>
                        <a:pt x="158" y="3515"/>
                      </a:lnTo>
                      <a:lnTo>
                        <a:pt x="142" y="3558"/>
                      </a:lnTo>
                      <a:lnTo>
                        <a:pt x="127" y="3601"/>
                      </a:lnTo>
                      <a:cubicBezTo>
                        <a:pt x="124" y="3608"/>
                        <a:pt x="123" y="3611"/>
                        <a:pt x="122" y="3615"/>
                      </a:cubicBezTo>
                      <a:lnTo>
                        <a:pt x="119" y="3625"/>
                      </a:lnTo>
                      <a:lnTo>
                        <a:pt x="117" y="3636"/>
                      </a:lnTo>
                      <a:lnTo>
                        <a:pt x="95" y="3709"/>
                      </a:lnTo>
                      <a:lnTo>
                        <a:pt x="90" y="3725"/>
                      </a:lnTo>
                      <a:cubicBezTo>
                        <a:pt x="86" y="3737"/>
                        <a:pt x="83" y="3749"/>
                        <a:pt x="79" y="3760"/>
                      </a:cubicBezTo>
                      <a:cubicBezTo>
                        <a:pt x="75" y="3775"/>
                        <a:pt x="71" y="3787"/>
                        <a:pt x="69" y="3801"/>
                      </a:cubicBezTo>
                      <a:cubicBezTo>
                        <a:pt x="61" y="3832"/>
                        <a:pt x="54" y="3864"/>
                        <a:pt x="47" y="3895"/>
                      </a:cubicBezTo>
                      <a:cubicBezTo>
                        <a:pt x="40" y="3929"/>
                        <a:pt x="34" y="3963"/>
                        <a:pt x="29" y="3998"/>
                      </a:cubicBezTo>
                      <a:cubicBezTo>
                        <a:pt x="24" y="4030"/>
                        <a:pt x="21" y="4061"/>
                        <a:pt x="18" y="4094"/>
                      </a:cubicBezTo>
                      <a:cubicBezTo>
                        <a:pt x="16" y="4106"/>
                        <a:pt x="15" y="4120"/>
                        <a:pt x="14" y="4131"/>
                      </a:cubicBezTo>
                      <a:lnTo>
                        <a:pt x="10" y="4176"/>
                      </a:lnTo>
                      <a:lnTo>
                        <a:pt x="7" y="4224"/>
                      </a:lnTo>
                      <a:lnTo>
                        <a:pt x="5" y="4233"/>
                      </a:lnTo>
                      <a:cubicBezTo>
                        <a:pt x="4" y="4245"/>
                        <a:pt x="4" y="4259"/>
                        <a:pt x="3" y="4271"/>
                      </a:cubicBezTo>
                      <a:lnTo>
                        <a:pt x="2" y="4313"/>
                      </a:lnTo>
                      <a:lnTo>
                        <a:pt x="0" y="4357"/>
                      </a:lnTo>
                      <a:lnTo>
                        <a:pt x="0" y="4374"/>
                      </a:lnTo>
                      <a:lnTo>
                        <a:pt x="0" y="4420"/>
                      </a:lnTo>
                      <a:cubicBezTo>
                        <a:pt x="2" y="4436"/>
                        <a:pt x="3" y="4451"/>
                        <a:pt x="5" y="4468"/>
                      </a:cubicBezTo>
                      <a:cubicBezTo>
                        <a:pt x="8" y="4485"/>
                        <a:pt x="13" y="4502"/>
                        <a:pt x="16" y="4518"/>
                      </a:cubicBezTo>
                      <a:cubicBezTo>
                        <a:pt x="23" y="4548"/>
                        <a:pt x="30" y="4578"/>
                        <a:pt x="40" y="4610"/>
                      </a:cubicBezTo>
                      <a:cubicBezTo>
                        <a:pt x="45" y="4625"/>
                        <a:pt x="50" y="4640"/>
                        <a:pt x="55" y="4655"/>
                      </a:cubicBezTo>
                      <a:lnTo>
                        <a:pt x="57" y="4661"/>
                      </a:lnTo>
                      <a:lnTo>
                        <a:pt x="61" y="4673"/>
                      </a:lnTo>
                      <a:cubicBezTo>
                        <a:pt x="70" y="4697"/>
                        <a:pt x="77" y="4722"/>
                        <a:pt x="86" y="4746"/>
                      </a:cubicBezTo>
                      <a:lnTo>
                        <a:pt x="102" y="4794"/>
                      </a:lnTo>
                      <a:lnTo>
                        <a:pt x="112" y="4825"/>
                      </a:lnTo>
                      <a:lnTo>
                        <a:pt x="124" y="4856"/>
                      </a:lnTo>
                      <a:lnTo>
                        <a:pt x="127" y="4861"/>
                      </a:lnTo>
                      <a:lnTo>
                        <a:pt x="147" y="4914"/>
                      </a:lnTo>
                      <a:lnTo>
                        <a:pt x="162" y="4951"/>
                      </a:lnTo>
                      <a:lnTo>
                        <a:pt x="168" y="4967"/>
                      </a:lnTo>
                      <a:lnTo>
                        <a:pt x="174" y="4985"/>
                      </a:lnTo>
                      <a:cubicBezTo>
                        <a:pt x="175" y="4988"/>
                        <a:pt x="177" y="4992"/>
                        <a:pt x="178" y="4995"/>
                      </a:cubicBezTo>
                      <a:lnTo>
                        <a:pt x="200" y="5047"/>
                      </a:lnTo>
                      <a:lnTo>
                        <a:pt x="231" y="5120"/>
                      </a:lnTo>
                      <a:lnTo>
                        <a:pt x="237" y="5135"/>
                      </a:lnTo>
                      <a:cubicBezTo>
                        <a:pt x="240" y="5141"/>
                        <a:pt x="242" y="5147"/>
                        <a:pt x="246" y="5155"/>
                      </a:cubicBezTo>
                      <a:cubicBezTo>
                        <a:pt x="252" y="5168"/>
                        <a:pt x="260" y="5180"/>
                        <a:pt x="265" y="5192"/>
                      </a:cubicBezTo>
                      <a:cubicBezTo>
                        <a:pt x="289" y="5239"/>
                        <a:pt x="313" y="5285"/>
                        <a:pt x="340" y="5328"/>
                      </a:cubicBezTo>
                      <a:cubicBezTo>
                        <a:pt x="365" y="5368"/>
                        <a:pt x="394" y="5408"/>
                        <a:pt x="430" y="5450"/>
                      </a:cubicBezTo>
                      <a:cubicBezTo>
                        <a:pt x="457" y="5485"/>
                        <a:pt x="491" y="5521"/>
                        <a:pt x="535" y="5563"/>
                      </a:cubicBezTo>
                      <a:cubicBezTo>
                        <a:pt x="574" y="5603"/>
                        <a:pt x="615" y="5639"/>
                        <a:pt x="656" y="5672"/>
                      </a:cubicBezTo>
                      <a:cubicBezTo>
                        <a:pt x="675" y="5688"/>
                        <a:pt x="695" y="5704"/>
                        <a:pt x="718" y="5719"/>
                      </a:cubicBezTo>
                      <a:cubicBezTo>
                        <a:pt x="726" y="5726"/>
                        <a:pt x="734" y="5732"/>
                        <a:pt x="744" y="5739"/>
                      </a:cubicBezTo>
                      <a:lnTo>
                        <a:pt x="749" y="5743"/>
                      </a:lnTo>
                      <a:lnTo>
                        <a:pt x="752" y="5745"/>
                      </a:lnTo>
                      <a:cubicBezTo>
                        <a:pt x="759" y="5749"/>
                        <a:pt x="764" y="5754"/>
                        <a:pt x="771" y="5758"/>
                      </a:cubicBezTo>
                      <a:lnTo>
                        <a:pt x="773" y="5759"/>
                      </a:lnTo>
                      <a:lnTo>
                        <a:pt x="775" y="5760"/>
                      </a:lnTo>
                      <a:lnTo>
                        <a:pt x="844" y="5807"/>
                      </a:lnTo>
                      <a:lnTo>
                        <a:pt x="888" y="5836"/>
                      </a:lnTo>
                      <a:cubicBezTo>
                        <a:pt x="888" y="5836"/>
                        <a:pt x="889" y="5837"/>
                        <a:pt x="890" y="5837"/>
                      </a:cubicBezTo>
                      <a:lnTo>
                        <a:pt x="891" y="5839"/>
                      </a:lnTo>
                      <a:cubicBezTo>
                        <a:pt x="894" y="5842"/>
                        <a:pt x="896" y="5843"/>
                        <a:pt x="899" y="5845"/>
                      </a:cubicBezTo>
                      <a:lnTo>
                        <a:pt x="903" y="5847"/>
                      </a:lnTo>
                      <a:cubicBezTo>
                        <a:pt x="916" y="5855"/>
                        <a:pt x="929" y="5862"/>
                        <a:pt x="942" y="5868"/>
                      </a:cubicBezTo>
                      <a:lnTo>
                        <a:pt x="1014" y="5908"/>
                      </a:lnTo>
                      <a:lnTo>
                        <a:pt x="1022" y="5913"/>
                      </a:lnTo>
                      <a:lnTo>
                        <a:pt x="1033" y="5918"/>
                      </a:lnTo>
                      <a:lnTo>
                        <a:pt x="1061" y="5930"/>
                      </a:lnTo>
                      <a:lnTo>
                        <a:pt x="1101" y="5950"/>
                      </a:lnTo>
                      <a:lnTo>
                        <a:pt x="1141" y="5969"/>
                      </a:lnTo>
                      <a:cubicBezTo>
                        <a:pt x="1151" y="5973"/>
                        <a:pt x="1161" y="5976"/>
                        <a:pt x="1169" y="5981"/>
                      </a:cubicBezTo>
                      <a:lnTo>
                        <a:pt x="1182" y="5986"/>
                      </a:lnTo>
                      <a:lnTo>
                        <a:pt x="1243" y="6010"/>
                      </a:lnTo>
                      <a:lnTo>
                        <a:pt x="1267" y="6021"/>
                      </a:lnTo>
                      <a:lnTo>
                        <a:pt x="1272" y="6023"/>
                      </a:lnTo>
                      <a:cubicBezTo>
                        <a:pt x="1276" y="6025"/>
                        <a:pt x="1279" y="6026"/>
                        <a:pt x="1282" y="6027"/>
                      </a:cubicBezTo>
                      <a:lnTo>
                        <a:pt x="1287" y="6028"/>
                      </a:lnTo>
                      <a:cubicBezTo>
                        <a:pt x="1297" y="6035"/>
                        <a:pt x="1307" y="6042"/>
                        <a:pt x="1318" y="6049"/>
                      </a:cubicBezTo>
                      <a:cubicBezTo>
                        <a:pt x="1327" y="6054"/>
                        <a:pt x="1334" y="6059"/>
                        <a:pt x="1343" y="6064"/>
                      </a:cubicBezTo>
                      <a:lnTo>
                        <a:pt x="1354" y="6071"/>
                      </a:lnTo>
                      <a:lnTo>
                        <a:pt x="1367" y="6078"/>
                      </a:lnTo>
                      <a:lnTo>
                        <a:pt x="1385" y="6090"/>
                      </a:lnTo>
                      <a:lnTo>
                        <a:pt x="1400" y="6099"/>
                      </a:lnTo>
                      <a:lnTo>
                        <a:pt x="1423" y="6113"/>
                      </a:lnTo>
                      <a:cubicBezTo>
                        <a:pt x="1442" y="6125"/>
                        <a:pt x="1460" y="6135"/>
                        <a:pt x="1480" y="6146"/>
                      </a:cubicBezTo>
                      <a:cubicBezTo>
                        <a:pt x="1493" y="6155"/>
                        <a:pt x="1507" y="6164"/>
                        <a:pt x="1521" y="6171"/>
                      </a:cubicBezTo>
                      <a:cubicBezTo>
                        <a:pt x="1527" y="6175"/>
                        <a:pt x="1533" y="6177"/>
                        <a:pt x="1539" y="6181"/>
                      </a:cubicBezTo>
                      <a:lnTo>
                        <a:pt x="1544" y="6184"/>
                      </a:lnTo>
                      <a:lnTo>
                        <a:pt x="1553" y="6190"/>
                      </a:lnTo>
                      <a:cubicBezTo>
                        <a:pt x="1560" y="6193"/>
                        <a:pt x="1569" y="6197"/>
                        <a:pt x="1575" y="6201"/>
                      </a:cubicBezTo>
                      <a:lnTo>
                        <a:pt x="1584" y="6206"/>
                      </a:lnTo>
                      <a:cubicBezTo>
                        <a:pt x="1609" y="6218"/>
                        <a:pt x="1635" y="6232"/>
                        <a:pt x="1658" y="6243"/>
                      </a:cubicBezTo>
                      <a:cubicBezTo>
                        <a:pt x="1696" y="6262"/>
                        <a:pt x="1739" y="6278"/>
                        <a:pt x="1790" y="6299"/>
                      </a:cubicBezTo>
                      <a:lnTo>
                        <a:pt x="1796" y="6301"/>
                      </a:lnTo>
                      <a:lnTo>
                        <a:pt x="1801" y="6303"/>
                      </a:lnTo>
                      <a:lnTo>
                        <a:pt x="1818" y="6308"/>
                      </a:lnTo>
                      <a:lnTo>
                        <a:pt x="1835" y="6313"/>
                      </a:lnTo>
                      <a:lnTo>
                        <a:pt x="1869" y="6325"/>
                      </a:lnTo>
                      <a:lnTo>
                        <a:pt x="1904" y="6336"/>
                      </a:lnTo>
                      <a:lnTo>
                        <a:pt x="1928" y="6344"/>
                      </a:lnTo>
                      <a:lnTo>
                        <a:pt x="1931" y="6345"/>
                      </a:lnTo>
                      <a:lnTo>
                        <a:pt x="1936" y="6346"/>
                      </a:lnTo>
                      <a:lnTo>
                        <a:pt x="2037" y="6372"/>
                      </a:lnTo>
                      <a:lnTo>
                        <a:pt x="2058" y="6377"/>
                      </a:lnTo>
                      <a:lnTo>
                        <a:pt x="2064" y="6378"/>
                      </a:lnTo>
                      <a:lnTo>
                        <a:pt x="2069" y="6380"/>
                      </a:lnTo>
                      <a:cubicBezTo>
                        <a:pt x="2072" y="6381"/>
                        <a:pt x="2074" y="6381"/>
                        <a:pt x="2077" y="6381"/>
                      </a:cubicBezTo>
                      <a:lnTo>
                        <a:pt x="2080" y="6382"/>
                      </a:lnTo>
                      <a:cubicBezTo>
                        <a:pt x="2105" y="6387"/>
                        <a:pt x="2129" y="6393"/>
                        <a:pt x="2153" y="6398"/>
                      </a:cubicBezTo>
                      <a:lnTo>
                        <a:pt x="2176" y="6403"/>
                      </a:lnTo>
                      <a:lnTo>
                        <a:pt x="2201" y="6408"/>
                      </a:lnTo>
                      <a:lnTo>
                        <a:pt x="2208" y="6409"/>
                      </a:lnTo>
                      <a:cubicBezTo>
                        <a:pt x="2214" y="6411"/>
                        <a:pt x="2223" y="6412"/>
                        <a:pt x="2229" y="6413"/>
                      </a:cubicBezTo>
                      <a:lnTo>
                        <a:pt x="2237" y="6414"/>
                      </a:lnTo>
                      <a:lnTo>
                        <a:pt x="2304" y="6426"/>
                      </a:lnTo>
                      <a:lnTo>
                        <a:pt x="2371" y="6438"/>
                      </a:lnTo>
                      <a:cubicBezTo>
                        <a:pt x="2377" y="6439"/>
                        <a:pt x="2384" y="6440"/>
                        <a:pt x="2391" y="6442"/>
                      </a:cubicBezTo>
                      <a:lnTo>
                        <a:pt x="2460" y="6452"/>
                      </a:lnTo>
                      <a:lnTo>
                        <a:pt x="2492" y="6457"/>
                      </a:lnTo>
                      <a:lnTo>
                        <a:pt x="2530" y="6464"/>
                      </a:lnTo>
                      <a:lnTo>
                        <a:pt x="2537" y="6465"/>
                      </a:lnTo>
                      <a:cubicBezTo>
                        <a:pt x="2544" y="6466"/>
                        <a:pt x="2551" y="6468"/>
                        <a:pt x="2557" y="6468"/>
                      </a:cubicBezTo>
                      <a:lnTo>
                        <a:pt x="2685" y="6483"/>
                      </a:lnTo>
                      <a:cubicBezTo>
                        <a:pt x="2698" y="6485"/>
                        <a:pt x="2714" y="6486"/>
                        <a:pt x="2728" y="6488"/>
                      </a:cubicBezTo>
                      <a:lnTo>
                        <a:pt x="2733" y="6488"/>
                      </a:lnTo>
                      <a:lnTo>
                        <a:pt x="2747" y="6489"/>
                      </a:lnTo>
                      <a:lnTo>
                        <a:pt x="2758" y="6490"/>
                      </a:lnTo>
                      <a:cubicBezTo>
                        <a:pt x="2805" y="6494"/>
                        <a:pt x="2853" y="6497"/>
                        <a:pt x="2901" y="6501"/>
                      </a:cubicBezTo>
                      <a:cubicBezTo>
                        <a:pt x="2906" y="6501"/>
                        <a:pt x="2912" y="6501"/>
                        <a:pt x="2917" y="6502"/>
                      </a:cubicBezTo>
                      <a:cubicBezTo>
                        <a:pt x="2927" y="6504"/>
                        <a:pt x="2937" y="6504"/>
                        <a:pt x="2948" y="6504"/>
                      </a:cubicBezTo>
                      <a:lnTo>
                        <a:pt x="2958" y="6504"/>
                      </a:lnTo>
                      <a:cubicBezTo>
                        <a:pt x="2984" y="6505"/>
                        <a:pt x="3009" y="6505"/>
                        <a:pt x="3035" y="6505"/>
                      </a:cubicBezTo>
                      <a:cubicBezTo>
                        <a:pt x="3064" y="6505"/>
                        <a:pt x="3093" y="6505"/>
                        <a:pt x="3121" y="6504"/>
                      </a:cubicBezTo>
                      <a:cubicBezTo>
                        <a:pt x="3169" y="6502"/>
                        <a:pt x="3216" y="6500"/>
                        <a:pt x="3267" y="6494"/>
                      </a:cubicBezTo>
                      <a:cubicBezTo>
                        <a:pt x="3291" y="6491"/>
                        <a:pt x="3314" y="6489"/>
                        <a:pt x="3339" y="6486"/>
                      </a:cubicBezTo>
                      <a:cubicBezTo>
                        <a:pt x="3367" y="6483"/>
                        <a:pt x="3396" y="6479"/>
                        <a:pt x="3423" y="6474"/>
                      </a:cubicBezTo>
                      <a:cubicBezTo>
                        <a:pt x="3462" y="6468"/>
                        <a:pt x="3502" y="6459"/>
                        <a:pt x="3541" y="6453"/>
                      </a:cubicBezTo>
                      <a:lnTo>
                        <a:pt x="3572" y="6448"/>
                      </a:lnTo>
                      <a:lnTo>
                        <a:pt x="3607" y="6442"/>
                      </a:lnTo>
                      <a:lnTo>
                        <a:pt x="3641" y="6435"/>
                      </a:lnTo>
                      <a:lnTo>
                        <a:pt x="3654" y="6433"/>
                      </a:lnTo>
                      <a:cubicBezTo>
                        <a:pt x="3660" y="6432"/>
                        <a:pt x="3665" y="6430"/>
                        <a:pt x="3672" y="6429"/>
                      </a:cubicBezTo>
                      <a:lnTo>
                        <a:pt x="3751" y="6412"/>
                      </a:lnTo>
                      <a:lnTo>
                        <a:pt x="3793" y="6403"/>
                      </a:lnTo>
                      <a:lnTo>
                        <a:pt x="3811" y="6399"/>
                      </a:lnTo>
                      <a:cubicBezTo>
                        <a:pt x="3830" y="6396"/>
                        <a:pt x="3849" y="6391"/>
                        <a:pt x="3866" y="6386"/>
                      </a:cubicBezTo>
                      <a:lnTo>
                        <a:pt x="4004" y="6352"/>
                      </a:lnTo>
                      <a:cubicBezTo>
                        <a:pt x="4017" y="6350"/>
                        <a:pt x="4029" y="6346"/>
                        <a:pt x="4040" y="6344"/>
                      </a:cubicBezTo>
                      <a:cubicBezTo>
                        <a:pt x="4041" y="6344"/>
                        <a:pt x="4042" y="6342"/>
                        <a:pt x="4045" y="6342"/>
                      </a:cubicBezTo>
                      <a:lnTo>
                        <a:pt x="4055" y="6340"/>
                      </a:lnTo>
                      <a:lnTo>
                        <a:pt x="4073" y="6335"/>
                      </a:lnTo>
                      <a:lnTo>
                        <a:pt x="4142" y="6315"/>
                      </a:lnTo>
                      <a:lnTo>
                        <a:pt x="4211" y="6295"/>
                      </a:lnTo>
                      <a:lnTo>
                        <a:pt x="4219" y="6293"/>
                      </a:lnTo>
                      <a:cubicBezTo>
                        <a:pt x="4225" y="6291"/>
                        <a:pt x="4230" y="6290"/>
                        <a:pt x="4233" y="6288"/>
                      </a:cubicBezTo>
                      <a:lnTo>
                        <a:pt x="4258" y="6279"/>
                      </a:lnTo>
                      <a:lnTo>
                        <a:pt x="4282" y="6272"/>
                      </a:lnTo>
                      <a:lnTo>
                        <a:pt x="4344" y="6251"/>
                      </a:lnTo>
                      <a:lnTo>
                        <a:pt x="4402" y="6232"/>
                      </a:lnTo>
                      <a:lnTo>
                        <a:pt x="4489" y="6202"/>
                      </a:lnTo>
                      <a:lnTo>
                        <a:pt x="4545" y="6182"/>
                      </a:lnTo>
                      <a:lnTo>
                        <a:pt x="4577" y="6171"/>
                      </a:lnTo>
                      <a:lnTo>
                        <a:pt x="4642" y="6149"/>
                      </a:lnTo>
                      <a:lnTo>
                        <a:pt x="4698" y="6130"/>
                      </a:lnTo>
                      <a:lnTo>
                        <a:pt x="4755" y="6110"/>
                      </a:lnTo>
                      <a:lnTo>
                        <a:pt x="4786" y="6100"/>
                      </a:lnTo>
                      <a:cubicBezTo>
                        <a:pt x="4791" y="6099"/>
                        <a:pt x="4794" y="6097"/>
                        <a:pt x="4799" y="6095"/>
                      </a:cubicBezTo>
                      <a:lnTo>
                        <a:pt x="4806" y="6093"/>
                      </a:lnTo>
                      <a:lnTo>
                        <a:pt x="4916" y="6048"/>
                      </a:lnTo>
                      <a:lnTo>
                        <a:pt x="4928" y="6042"/>
                      </a:lnTo>
                      <a:cubicBezTo>
                        <a:pt x="4941" y="6037"/>
                        <a:pt x="4954" y="6032"/>
                        <a:pt x="4967" y="6026"/>
                      </a:cubicBezTo>
                      <a:lnTo>
                        <a:pt x="5066" y="5979"/>
                      </a:lnTo>
                      <a:cubicBezTo>
                        <a:pt x="5081" y="5970"/>
                        <a:pt x="5097" y="5963"/>
                        <a:pt x="5113" y="5955"/>
                      </a:cubicBezTo>
                      <a:cubicBezTo>
                        <a:pt x="5123" y="5951"/>
                        <a:pt x="5127" y="5949"/>
                        <a:pt x="5132" y="5946"/>
                      </a:cubicBezTo>
                      <a:lnTo>
                        <a:pt x="5200" y="5912"/>
                      </a:lnTo>
                      <a:lnTo>
                        <a:pt x="5307" y="5856"/>
                      </a:lnTo>
                      <a:cubicBezTo>
                        <a:pt x="5321" y="5848"/>
                        <a:pt x="5338" y="5839"/>
                        <a:pt x="5354" y="5831"/>
                      </a:cubicBezTo>
                      <a:lnTo>
                        <a:pt x="5390" y="5812"/>
                      </a:lnTo>
                      <a:cubicBezTo>
                        <a:pt x="5424" y="5794"/>
                        <a:pt x="5457" y="5778"/>
                        <a:pt x="5491" y="5759"/>
                      </a:cubicBezTo>
                      <a:cubicBezTo>
                        <a:pt x="5522" y="5743"/>
                        <a:pt x="5554" y="5727"/>
                        <a:pt x="5585" y="5711"/>
                      </a:cubicBezTo>
                      <a:cubicBezTo>
                        <a:pt x="5605" y="5700"/>
                        <a:pt x="5625" y="5690"/>
                        <a:pt x="5644" y="5680"/>
                      </a:cubicBezTo>
                      <a:lnTo>
                        <a:pt x="5667" y="5667"/>
                      </a:lnTo>
                      <a:cubicBezTo>
                        <a:pt x="5704" y="5647"/>
                        <a:pt x="5742" y="5625"/>
                        <a:pt x="5780" y="5605"/>
                      </a:cubicBezTo>
                      <a:lnTo>
                        <a:pt x="5798" y="5593"/>
                      </a:lnTo>
                      <a:lnTo>
                        <a:pt x="5805" y="5589"/>
                      </a:lnTo>
                      <a:lnTo>
                        <a:pt x="5823" y="5578"/>
                      </a:lnTo>
                      <a:lnTo>
                        <a:pt x="5870" y="5548"/>
                      </a:lnTo>
                      <a:cubicBezTo>
                        <a:pt x="5883" y="5542"/>
                        <a:pt x="5889" y="5538"/>
                        <a:pt x="5896" y="5533"/>
                      </a:cubicBezTo>
                      <a:lnTo>
                        <a:pt x="5956" y="5494"/>
                      </a:lnTo>
                      <a:lnTo>
                        <a:pt x="5968" y="5485"/>
                      </a:lnTo>
                      <a:lnTo>
                        <a:pt x="5981" y="5477"/>
                      </a:lnTo>
                      <a:lnTo>
                        <a:pt x="5991" y="5472"/>
                      </a:lnTo>
                      <a:lnTo>
                        <a:pt x="6014" y="5454"/>
                      </a:lnTo>
                      <a:lnTo>
                        <a:pt x="6039" y="5436"/>
                      </a:lnTo>
                      <a:lnTo>
                        <a:pt x="6061" y="5419"/>
                      </a:lnTo>
                      <a:lnTo>
                        <a:pt x="6081" y="5404"/>
                      </a:lnTo>
                      <a:cubicBezTo>
                        <a:pt x="6090" y="5398"/>
                        <a:pt x="6099" y="5392"/>
                        <a:pt x="6106" y="5384"/>
                      </a:cubicBezTo>
                      <a:lnTo>
                        <a:pt x="6112" y="5379"/>
                      </a:lnTo>
                      <a:lnTo>
                        <a:pt x="6205" y="5306"/>
                      </a:lnTo>
                      <a:cubicBezTo>
                        <a:pt x="6207" y="5305"/>
                        <a:pt x="6209" y="5304"/>
                        <a:pt x="6210" y="5302"/>
                      </a:cubicBezTo>
                      <a:lnTo>
                        <a:pt x="6214" y="5299"/>
                      </a:lnTo>
                      <a:lnTo>
                        <a:pt x="6231" y="5285"/>
                      </a:lnTo>
                      <a:lnTo>
                        <a:pt x="6261" y="5260"/>
                      </a:lnTo>
                      <a:lnTo>
                        <a:pt x="6290" y="5234"/>
                      </a:lnTo>
                      <a:lnTo>
                        <a:pt x="6339" y="5193"/>
                      </a:lnTo>
                      <a:lnTo>
                        <a:pt x="6343" y="5189"/>
                      </a:lnTo>
                      <a:cubicBezTo>
                        <a:pt x="6347" y="5186"/>
                        <a:pt x="6352" y="5181"/>
                        <a:pt x="6356" y="5177"/>
                      </a:cubicBezTo>
                      <a:lnTo>
                        <a:pt x="6404" y="5134"/>
                      </a:lnTo>
                      <a:lnTo>
                        <a:pt x="6451" y="5089"/>
                      </a:lnTo>
                      <a:lnTo>
                        <a:pt x="6470" y="5070"/>
                      </a:lnTo>
                      <a:lnTo>
                        <a:pt x="6487" y="5053"/>
                      </a:lnTo>
                      <a:lnTo>
                        <a:pt x="6495" y="5044"/>
                      </a:lnTo>
                      <a:lnTo>
                        <a:pt x="6501" y="5039"/>
                      </a:lnTo>
                      <a:lnTo>
                        <a:pt x="6506" y="5034"/>
                      </a:lnTo>
                      <a:lnTo>
                        <a:pt x="6553" y="4987"/>
                      </a:lnTo>
                      <a:lnTo>
                        <a:pt x="6600" y="4939"/>
                      </a:lnTo>
                      <a:lnTo>
                        <a:pt x="6615" y="4924"/>
                      </a:lnTo>
                      <a:lnTo>
                        <a:pt x="6665" y="4868"/>
                      </a:lnTo>
                      <a:lnTo>
                        <a:pt x="6703" y="4827"/>
                      </a:lnTo>
                      <a:cubicBezTo>
                        <a:pt x="6710" y="4820"/>
                        <a:pt x="6718" y="4812"/>
                        <a:pt x="6724" y="4804"/>
                      </a:cubicBezTo>
                      <a:lnTo>
                        <a:pt x="6728" y="4799"/>
                      </a:lnTo>
                      <a:cubicBezTo>
                        <a:pt x="6745" y="4780"/>
                        <a:pt x="6760" y="4759"/>
                        <a:pt x="6777" y="4735"/>
                      </a:cubicBezTo>
                      <a:cubicBezTo>
                        <a:pt x="6787" y="4722"/>
                        <a:pt x="6797" y="4707"/>
                        <a:pt x="6807" y="4691"/>
                      </a:cubicBezTo>
                      <a:lnTo>
                        <a:pt x="6812" y="4684"/>
                      </a:lnTo>
                      <a:cubicBezTo>
                        <a:pt x="6821" y="4671"/>
                        <a:pt x="6830" y="4657"/>
                        <a:pt x="6837" y="4643"/>
                      </a:cubicBezTo>
                      <a:lnTo>
                        <a:pt x="6854" y="4616"/>
                      </a:lnTo>
                      <a:lnTo>
                        <a:pt x="6871" y="4589"/>
                      </a:lnTo>
                      <a:lnTo>
                        <a:pt x="6882" y="4573"/>
                      </a:lnTo>
                      <a:lnTo>
                        <a:pt x="6898" y="4544"/>
                      </a:lnTo>
                      <a:lnTo>
                        <a:pt x="6913" y="4517"/>
                      </a:lnTo>
                      <a:lnTo>
                        <a:pt x="6925" y="4498"/>
                      </a:lnTo>
                      <a:lnTo>
                        <a:pt x="6929" y="4491"/>
                      </a:lnTo>
                      <a:cubicBezTo>
                        <a:pt x="6935" y="4480"/>
                        <a:pt x="6943" y="4468"/>
                        <a:pt x="6950" y="4457"/>
                      </a:cubicBezTo>
                      <a:lnTo>
                        <a:pt x="6957" y="4445"/>
                      </a:lnTo>
                      <a:lnTo>
                        <a:pt x="6965" y="4432"/>
                      </a:lnTo>
                      <a:lnTo>
                        <a:pt x="6970" y="4423"/>
                      </a:lnTo>
                      <a:lnTo>
                        <a:pt x="6974" y="4416"/>
                      </a:lnTo>
                      <a:cubicBezTo>
                        <a:pt x="6975" y="4414"/>
                        <a:pt x="6977" y="4411"/>
                        <a:pt x="6979" y="4409"/>
                      </a:cubicBezTo>
                      <a:cubicBezTo>
                        <a:pt x="6985" y="4399"/>
                        <a:pt x="6990" y="4388"/>
                        <a:pt x="6993" y="4378"/>
                      </a:cubicBezTo>
                      <a:lnTo>
                        <a:pt x="6996" y="4373"/>
                      </a:lnTo>
                      <a:lnTo>
                        <a:pt x="7001" y="4363"/>
                      </a:lnTo>
                      <a:lnTo>
                        <a:pt x="7008" y="4343"/>
                      </a:lnTo>
                      <a:lnTo>
                        <a:pt x="7011" y="4337"/>
                      </a:lnTo>
                      <a:cubicBezTo>
                        <a:pt x="7015" y="4329"/>
                        <a:pt x="7017" y="4323"/>
                        <a:pt x="7021" y="4315"/>
                      </a:cubicBezTo>
                      <a:lnTo>
                        <a:pt x="7023" y="4308"/>
                      </a:lnTo>
                      <a:cubicBezTo>
                        <a:pt x="7027" y="4301"/>
                        <a:pt x="7029" y="4292"/>
                        <a:pt x="7032" y="4284"/>
                      </a:cubicBezTo>
                      <a:lnTo>
                        <a:pt x="7034" y="4279"/>
                      </a:lnTo>
                      <a:lnTo>
                        <a:pt x="7038" y="4266"/>
                      </a:lnTo>
                      <a:cubicBezTo>
                        <a:pt x="7039" y="4261"/>
                        <a:pt x="7042" y="4256"/>
                        <a:pt x="7043" y="4251"/>
                      </a:cubicBezTo>
                      <a:lnTo>
                        <a:pt x="7044" y="4246"/>
                      </a:lnTo>
                      <a:lnTo>
                        <a:pt x="7048" y="4233"/>
                      </a:lnTo>
                      <a:lnTo>
                        <a:pt x="7053" y="4219"/>
                      </a:lnTo>
                      <a:cubicBezTo>
                        <a:pt x="7053" y="4215"/>
                        <a:pt x="7054" y="4213"/>
                        <a:pt x="7054" y="4212"/>
                      </a:cubicBezTo>
                      <a:lnTo>
                        <a:pt x="7058" y="4197"/>
                      </a:lnTo>
                      <a:cubicBezTo>
                        <a:pt x="7060" y="4187"/>
                        <a:pt x="7063" y="4176"/>
                        <a:pt x="7065" y="4164"/>
                      </a:cubicBezTo>
                      <a:cubicBezTo>
                        <a:pt x="7065" y="4162"/>
                        <a:pt x="7067" y="4159"/>
                        <a:pt x="7067" y="4157"/>
                      </a:cubicBezTo>
                      <a:lnTo>
                        <a:pt x="7069" y="4142"/>
                      </a:lnTo>
                      <a:lnTo>
                        <a:pt x="7074" y="4114"/>
                      </a:lnTo>
                      <a:lnTo>
                        <a:pt x="7077" y="4100"/>
                      </a:lnTo>
                      <a:lnTo>
                        <a:pt x="7079" y="4086"/>
                      </a:lnTo>
                      <a:lnTo>
                        <a:pt x="7080" y="4078"/>
                      </a:lnTo>
                      <a:lnTo>
                        <a:pt x="7082" y="4073"/>
                      </a:lnTo>
                      <a:cubicBezTo>
                        <a:pt x="7084" y="4060"/>
                        <a:pt x="7085" y="4048"/>
                        <a:pt x="7088" y="4035"/>
                      </a:cubicBezTo>
                      <a:cubicBezTo>
                        <a:pt x="7094" y="3989"/>
                        <a:pt x="7096" y="3939"/>
                        <a:pt x="7098" y="3883"/>
                      </a:cubicBezTo>
                      <a:cubicBezTo>
                        <a:pt x="7098" y="3840"/>
                        <a:pt x="7096" y="3798"/>
                        <a:pt x="7091" y="3759"/>
                      </a:cubicBezTo>
                      <a:cubicBezTo>
                        <a:pt x="7089" y="3740"/>
                        <a:pt x="7084" y="3720"/>
                        <a:pt x="7080" y="3699"/>
                      </a:cubicBezTo>
                      <a:cubicBezTo>
                        <a:pt x="7077" y="3683"/>
                        <a:pt x="7073" y="3668"/>
                        <a:pt x="7068" y="3652"/>
                      </a:cubicBezTo>
                      <a:cubicBezTo>
                        <a:pt x="7063" y="3636"/>
                        <a:pt x="7057" y="3618"/>
                        <a:pt x="7047" y="3601"/>
                      </a:cubicBezTo>
                      <a:cubicBezTo>
                        <a:pt x="7041" y="3587"/>
                        <a:pt x="7033" y="3575"/>
                        <a:pt x="7022" y="3559"/>
                      </a:cubicBezTo>
                      <a:cubicBezTo>
                        <a:pt x="7016" y="3553"/>
                        <a:pt x="7012" y="3548"/>
                        <a:pt x="7007" y="3543"/>
                      </a:cubicBezTo>
                      <a:cubicBezTo>
                        <a:pt x="7002" y="3538"/>
                        <a:pt x="6997" y="3533"/>
                        <a:pt x="6992" y="3529"/>
                      </a:cubicBezTo>
                      <a:cubicBezTo>
                        <a:pt x="6985" y="3522"/>
                        <a:pt x="6979" y="3518"/>
                        <a:pt x="6972" y="3514"/>
                      </a:cubicBezTo>
                      <a:cubicBezTo>
                        <a:pt x="6966" y="3510"/>
                        <a:pt x="6960" y="3507"/>
                        <a:pt x="6954" y="3504"/>
                      </a:cubicBezTo>
                      <a:cubicBezTo>
                        <a:pt x="6940" y="3498"/>
                        <a:pt x="6926" y="3497"/>
                        <a:pt x="6913" y="3494"/>
                      </a:cubicBezTo>
                      <a:cubicBezTo>
                        <a:pt x="6905" y="3492"/>
                        <a:pt x="6902" y="3492"/>
                        <a:pt x="6897" y="3492"/>
                      </a:cubicBezTo>
                      <a:lnTo>
                        <a:pt x="6846" y="3492"/>
                      </a:lnTo>
                      <a:cubicBezTo>
                        <a:pt x="6840" y="3492"/>
                        <a:pt x="6836" y="3492"/>
                        <a:pt x="6831" y="3494"/>
                      </a:cubicBezTo>
                      <a:cubicBezTo>
                        <a:pt x="6818" y="3495"/>
                        <a:pt x="6811" y="3497"/>
                        <a:pt x="6801" y="3498"/>
                      </a:cubicBezTo>
                      <a:cubicBezTo>
                        <a:pt x="6789" y="3499"/>
                        <a:pt x="6775" y="3503"/>
                        <a:pt x="6759" y="3507"/>
                      </a:cubicBezTo>
                      <a:cubicBezTo>
                        <a:pt x="6748" y="3510"/>
                        <a:pt x="6737" y="3514"/>
                        <a:pt x="6725" y="3519"/>
                      </a:cubicBezTo>
                      <a:cubicBezTo>
                        <a:pt x="6732" y="3514"/>
                        <a:pt x="6738" y="3508"/>
                        <a:pt x="6744" y="3502"/>
                      </a:cubicBezTo>
                      <a:cubicBezTo>
                        <a:pt x="6754" y="3489"/>
                        <a:pt x="6763" y="3479"/>
                        <a:pt x="6773" y="3468"/>
                      </a:cubicBezTo>
                      <a:cubicBezTo>
                        <a:pt x="6784" y="3455"/>
                        <a:pt x="6795" y="3442"/>
                        <a:pt x="6805" y="3430"/>
                      </a:cubicBezTo>
                      <a:lnTo>
                        <a:pt x="6820" y="3411"/>
                      </a:lnTo>
                      <a:cubicBezTo>
                        <a:pt x="6823" y="3406"/>
                        <a:pt x="6827" y="3401"/>
                        <a:pt x="6830" y="3397"/>
                      </a:cubicBezTo>
                      <a:lnTo>
                        <a:pt x="6835" y="3389"/>
                      </a:lnTo>
                      <a:cubicBezTo>
                        <a:pt x="6837" y="3385"/>
                        <a:pt x="6840" y="3381"/>
                        <a:pt x="6843" y="3376"/>
                      </a:cubicBezTo>
                      <a:lnTo>
                        <a:pt x="6847" y="3373"/>
                      </a:lnTo>
                      <a:lnTo>
                        <a:pt x="6852" y="3365"/>
                      </a:lnTo>
                      <a:cubicBezTo>
                        <a:pt x="6856" y="3360"/>
                        <a:pt x="6858" y="3354"/>
                        <a:pt x="6862" y="3348"/>
                      </a:cubicBezTo>
                      <a:lnTo>
                        <a:pt x="6867" y="3340"/>
                      </a:lnTo>
                      <a:cubicBezTo>
                        <a:pt x="6869" y="3337"/>
                        <a:pt x="6872" y="3333"/>
                        <a:pt x="6873" y="3330"/>
                      </a:cubicBezTo>
                      <a:cubicBezTo>
                        <a:pt x="6878" y="3319"/>
                        <a:pt x="6885" y="3311"/>
                        <a:pt x="6890" y="3301"/>
                      </a:cubicBezTo>
                      <a:cubicBezTo>
                        <a:pt x="6897" y="3289"/>
                        <a:pt x="6903" y="3276"/>
                        <a:pt x="6909" y="3265"/>
                      </a:cubicBezTo>
                      <a:lnTo>
                        <a:pt x="6913" y="3257"/>
                      </a:lnTo>
                      <a:lnTo>
                        <a:pt x="6916" y="3251"/>
                      </a:lnTo>
                      <a:lnTo>
                        <a:pt x="6920" y="3244"/>
                      </a:lnTo>
                      <a:cubicBezTo>
                        <a:pt x="6925" y="3232"/>
                        <a:pt x="6930" y="3222"/>
                        <a:pt x="6935" y="3210"/>
                      </a:cubicBezTo>
                      <a:lnTo>
                        <a:pt x="6946" y="3188"/>
                      </a:lnTo>
                      <a:cubicBezTo>
                        <a:pt x="6948" y="3185"/>
                        <a:pt x="6950" y="3182"/>
                        <a:pt x="6951" y="3178"/>
                      </a:cubicBezTo>
                      <a:lnTo>
                        <a:pt x="6952" y="3174"/>
                      </a:lnTo>
                      <a:lnTo>
                        <a:pt x="6965" y="3143"/>
                      </a:lnTo>
                      <a:lnTo>
                        <a:pt x="6977" y="3112"/>
                      </a:lnTo>
                      <a:cubicBezTo>
                        <a:pt x="6980" y="3107"/>
                        <a:pt x="6981" y="3103"/>
                        <a:pt x="6985" y="3098"/>
                      </a:cubicBezTo>
                      <a:lnTo>
                        <a:pt x="6988" y="3091"/>
                      </a:lnTo>
                      <a:lnTo>
                        <a:pt x="6993" y="3077"/>
                      </a:lnTo>
                      <a:lnTo>
                        <a:pt x="7019" y="3014"/>
                      </a:lnTo>
                      <a:cubicBezTo>
                        <a:pt x="7023" y="3005"/>
                        <a:pt x="7026" y="2998"/>
                        <a:pt x="7028" y="2990"/>
                      </a:cubicBezTo>
                      <a:lnTo>
                        <a:pt x="7031" y="2982"/>
                      </a:lnTo>
                      <a:lnTo>
                        <a:pt x="7049" y="2926"/>
                      </a:lnTo>
                      <a:lnTo>
                        <a:pt x="7055" y="2912"/>
                      </a:lnTo>
                      <a:cubicBezTo>
                        <a:pt x="7058" y="2904"/>
                        <a:pt x="7060" y="2897"/>
                        <a:pt x="7063" y="2890"/>
                      </a:cubicBezTo>
                      <a:lnTo>
                        <a:pt x="7065" y="2884"/>
                      </a:lnTo>
                      <a:lnTo>
                        <a:pt x="7075" y="2850"/>
                      </a:lnTo>
                      <a:lnTo>
                        <a:pt x="7085" y="2817"/>
                      </a:lnTo>
                      <a:cubicBezTo>
                        <a:pt x="7089" y="2808"/>
                        <a:pt x="7091" y="2797"/>
                        <a:pt x="7094" y="2788"/>
                      </a:cubicBezTo>
                      <a:lnTo>
                        <a:pt x="7096" y="2782"/>
                      </a:lnTo>
                      <a:cubicBezTo>
                        <a:pt x="7101" y="2763"/>
                        <a:pt x="7105" y="2743"/>
                        <a:pt x="7110" y="2719"/>
                      </a:cubicBezTo>
                      <a:cubicBezTo>
                        <a:pt x="7113" y="2704"/>
                        <a:pt x="7115" y="2688"/>
                        <a:pt x="7116" y="2671"/>
                      </a:cubicBezTo>
                      <a:lnTo>
                        <a:pt x="7118" y="2658"/>
                      </a:lnTo>
                      <a:lnTo>
                        <a:pt x="7119" y="2648"/>
                      </a:lnTo>
                      <a:cubicBezTo>
                        <a:pt x="7119" y="2644"/>
                        <a:pt x="7120" y="2639"/>
                        <a:pt x="7120" y="2635"/>
                      </a:cubicBezTo>
                      <a:cubicBezTo>
                        <a:pt x="7122" y="2623"/>
                        <a:pt x="7122" y="2613"/>
                        <a:pt x="7124" y="2602"/>
                      </a:cubicBezTo>
                      <a:cubicBezTo>
                        <a:pt x="7124" y="2593"/>
                        <a:pt x="7125" y="2587"/>
                        <a:pt x="7125" y="2580"/>
                      </a:cubicBezTo>
                      <a:lnTo>
                        <a:pt x="7125" y="2573"/>
                      </a:lnTo>
                      <a:lnTo>
                        <a:pt x="7125" y="2567"/>
                      </a:lnTo>
                      <a:lnTo>
                        <a:pt x="7125" y="2557"/>
                      </a:lnTo>
                      <a:lnTo>
                        <a:pt x="7125" y="2547"/>
                      </a:lnTo>
                      <a:lnTo>
                        <a:pt x="7125" y="2537"/>
                      </a:lnTo>
                      <a:cubicBezTo>
                        <a:pt x="7125" y="2523"/>
                        <a:pt x="7126" y="2510"/>
                        <a:pt x="7126" y="2496"/>
                      </a:cubicBezTo>
                      <a:cubicBezTo>
                        <a:pt x="7114" y="2473"/>
                        <a:pt x="7113" y="2449"/>
                        <a:pt x="7112" y="2428"/>
                      </a:cubicBezTo>
                      <a:cubicBezTo>
                        <a:pt x="7110" y="2416"/>
                        <a:pt x="7109" y="2403"/>
                        <a:pt x="7107" y="2392"/>
                      </a:cubicBezTo>
                      <a:cubicBezTo>
                        <a:pt x="7105" y="2380"/>
                        <a:pt x="7103" y="2371"/>
                        <a:pt x="7100" y="2361"/>
                      </a:cubicBezTo>
                      <a:lnTo>
                        <a:pt x="7098" y="2350"/>
                      </a:lnTo>
                      <a:lnTo>
                        <a:pt x="7097" y="2345"/>
                      </a:lnTo>
                      <a:cubicBezTo>
                        <a:pt x="7094" y="2339"/>
                        <a:pt x="7092" y="2331"/>
                        <a:pt x="7089" y="2325"/>
                      </a:cubicBezTo>
                      <a:cubicBezTo>
                        <a:pt x="7088" y="2321"/>
                        <a:pt x="7084" y="2315"/>
                        <a:pt x="7082" y="2312"/>
                      </a:cubicBezTo>
                      <a:cubicBezTo>
                        <a:pt x="7076" y="2302"/>
                        <a:pt x="7072" y="2298"/>
                        <a:pt x="7067" y="2293"/>
                      </a:cubicBezTo>
                      <a:lnTo>
                        <a:pt x="7062" y="2288"/>
                      </a:lnTo>
                      <a:cubicBezTo>
                        <a:pt x="7054" y="2281"/>
                        <a:pt x="7048" y="2277"/>
                        <a:pt x="7043" y="2273"/>
                      </a:cubicBezTo>
                      <a:cubicBezTo>
                        <a:pt x="7037" y="2269"/>
                        <a:pt x="7032" y="2266"/>
                        <a:pt x="7026" y="2263"/>
                      </a:cubicBezTo>
                      <a:cubicBezTo>
                        <a:pt x="7015" y="2258"/>
                        <a:pt x="7007" y="2256"/>
                        <a:pt x="7001" y="2253"/>
                      </a:cubicBezTo>
                      <a:cubicBezTo>
                        <a:pt x="6991" y="2250"/>
                        <a:pt x="6984" y="2248"/>
                        <a:pt x="6976" y="2247"/>
                      </a:cubicBezTo>
                      <a:cubicBezTo>
                        <a:pt x="6960" y="2245"/>
                        <a:pt x="6950" y="2245"/>
                        <a:pt x="6938" y="2245"/>
                      </a:cubicBezTo>
                      <a:cubicBezTo>
                        <a:pt x="6927" y="2245"/>
                        <a:pt x="6917" y="2246"/>
                        <a:pt x="6904" y="2248"/>
                      </a:cubicBezTo>
                      <a:cubicBezTo>
                        <a:pt x="6898" y="2250"/>
                        <a:pt x="6892" y="2252"/>
                        <a:pt x="6886" y="2254"/>
                      </a:cubicBezTo>
                      <a:lnTo>
                        <a:pt x="6878" y="2256"/>
                      </a:lnTo>
                      <a:cubicBezTo>
                        <a:pt x="6858" y="2261"/>
                        <a:pt x="6837" y="2267"/>
                        <a:pt x="6814" y="2277"/>
                      </a:cubicBezTo>
                      <a:cubicBezTo>
                        <a:pt x="6775" y="2292"/>
                        <a:pt x="6739" y="2310"/>
                        <a:pt x="6693" y="2339"/>
                      </a:cubicBezTo>
                      <a:cubicBezTo>
                        <a:pt x="6677" y="2349"/>
                        <a:pt x="6661" y="2361"/>
                        <a:pt x="6646" y="2371"/>
                      </a:cubicBezTo>
                      <a:lnTo>
                        <a:pt x="6639" y="2377"/>
                      </a:lnTo>
                      <a:lnTo>
                        <a:pt x="6626" y="2385"/>
                      </a:lnTo>
                      <a:lnTo>
                        <a:pt x="6608" y="2398"/>
                      </a:lnTo>
                      <a:lnTo>
                        <a:pt x="6584" y="2415"/>
                      </a:lnTo>
                      <a:lnTo>
                        <a:pt x="6561" y="2432"/>
                      </a:lnTo>
                      <a:lnTo>
                        <a:pt x="6467" y="2500"/>
                      </a:lnTo>
                      <a:cubicBezTo>
                        <a:pt x="6466" y="2501"/>
                        <a:pt x="6464" y="2501"/>
                        <a:pt x="6463" y="2503"/>
                      </a:cubicBezTo>
                      <a:lnTo>
                        <a:pt x="6444" y="2519"/>
                      </a:lnTo>
                      <a:lnTo>
                        <a:pt x="6425" y="2535"/>
                      </a:lnTo>
                      <a:lnTo>
                        <a:pt x="6407" y="2550"/>
                      </a:lnTo>
                      <a:lnTo>
                        <a:pt x="6410" y="2541"/>
                      </a:lnTo>
                      <a:lnTo>
                        <a:pt x="6413" y="2531"/>
                      </a:lnTo>
                      <a:lnTo>
                        <a:pt x="6414" y="2524"/>
                      </a:lnTo>
                      <a:cubicBezTo>
                        <a:pt x="6417" y="2513"/>
                        <a:pt x="6417" y="2506"/>
                        <a:pt x="6418" y="2500"/>
                      </a:cubicBezTo>
                      <a:lnTo>
                        <a:pt x="6419" y="2489"/>
                      </a:lnTo>
                      <a:cubicBezTo>
                        <a:pt x="6420" y="2478"/>
                        <a:pt x="6422" y="2468"/>
                        <a:pt x="6423" y="2457"/>
                      </a:cubicBezTo>
                      <a:lnTo>
                        <a:pt x="6424" y="2449"/>
                      </a:lnTo>
                      <a:cubicBezTo>
                        <a:pt x="6425" y="2437"/>
                        <a:pt x="6427" y="2426"/>
                        <a:pt x="6428" y="2412"/>
                      </a:cubicBezTo>
                      <a:cubicBezTo>
                        <a:pt x="6429" y="2393"/>
                        <a:pt x="6430" y="2374"/>
                        <a:pt x="6433" y="2353"/>
                      </a:cubicBezTo>
                      <a:lnTo>
                        <a:pt x="6433" y="2328"/>
                      </a:lnTo>
                      <a:lnTo>
                        <a:pt x="6433" y="2314"/>
                      </a:lnTo>
                      <a:cubicBezTo>
                        <a:pt x="6433" y="2304"/>
                        <a:pt x="6433" y="2293"/>
                        <a:pt x="6434" y="2282"/>
                      </a:cubicBezTo>
                      <a:lnTo>
                        <a:pt x="6434" y="2248"/>
                      </a:lnTo>
                      <a:cubicBezTo>
                        <a:pt x="6434" y="2227"/>
                        <a:pt x="6430" y="2205"/>
                        <a:pt x="6428" y="2185"/>
                      </a:cubicBezTo>
                      <a:cubicBezTo>
                        <a:pt x="6425" y="2166"/>
                        <a:pt x="6422" y="2150"/>
                        <a:pt x="6418" y="2134"/>
                      </a:cubicBezTo>
                      <a:cubicBezTo>
                        <a:pt x="6415" y="2125"/>
                        <a:pt x="6412" y="2115"/>
                        <a:pt x="6409" y="2106"/>
                      </a:cubicBezTo>
                      <a:cubicBezTo>
                        <a:pt x="6407" y="2099"/>
                        <a:pt x="6404" y="2092"/>
                        <a:pt x="6402" y="2086"/>
                      </a:cubicBezTo>
                      <a:lnTo>
                        <a:pt x="6399" y="2079"/>
                      </a:lnTo>
                      <a:lnTo>
                        <a:pt x="6391" y="2063"/>
                      </a:lnTo>
                      <a:cubicBezTo>
                        <a:pt x="6386" y="2055"/>
                        <a:pt x="6383" y="2050"/>
                        <a:pt x="6379" y="2046"/>
                      </a:cubicBezTo>
                      <a:lnTo>
                        <a:pt x="6372" y="2037"/>
                      </a:lnTo>
                      <a:lnTo>
                        <a:pt x="6368" y="2035"/>
                      </a:lnTo>
                      <a:lnTo>
                        <a:pt x="6364" y="2032"/>
                      </a:lnTo>
                      <a:lnTo>
                        <a:pt x="6353" y="2026"/>
                      </a:lnTo>
                      <a:cubicBezTo>
                        <a:pt x="6348" y="2023"/>
                        <a:pt x="6342" y="2021"/>
                        <a:pt x="6336" y="2019"/>
                      </a:cubicBezTo>
                      <a:lnTo>
                        <a:pt x="6332" y="2017"/>
                      </a:lnTo>
                      <a:lnTo>
                        <a:pt x="6328" y="2016"/>
                      </a:lnTo>
                      <a:cubicBezTo>
                        <a:pt x="6321" y="2015"/>
                        <a:pt x="6315" y="2013"/>
                        <a:pt x="6310" y="2013"/>
                      </a:cubicBezTo>
                      <a:cubicBezTo>
                        <a:pt x="6304" y="2013"/>
                        <a:pt x="6297" y="2012"/>
                        <a:pt x="6291" y="2012"/>
                      </a:cubicBezTo>
                      <a:lnTo>
                        <a:pt x="6286" y="2012"/>
                      </a:lnTo>
                      <a:cubicBezTo>
                        <a:pt x="6276" y="2012"/>
                        <a:pt x="6266" y="2013"/>
                        <a:pt x="6255" y="2015"/>
                      </a:cubicBezTo>
                      <a:lnTo>
                        <a:pt x="6237" y="2018"/>
                      </a:lnTo>
                      <a:cubicBezTo>
                        <a:pt x="6228" y="2021"/>
                        <a:pt x="6219" y="2023"/>
                        <a:pt x="6211" y="2026"/>
                      </a:cubicBezTo>
                      <a:cubicBezTo>
                        <a:pt x="6203" y="2028"/>
                        <a:pt x="6196" y="2032"/>
                        <a:pt x="6187" y="2035"/>
                      </a:cubicBezTo>
                      <a:lnTo>
                        <a:pt x="6183" y="2036"/>
                      </a:lnTo>
                      <a:cubicBezTo>
                        <a:pt x="6170" y="2042"/>
                        <a:pt x="6156" y="2051"/>
                        <a:pt x="6141" y="2058"/>
                      </a:cubicBezTo>
                      <a:cubicBezTo>
                        <a:pt x="6126" y="2067"/>
                        <a:pt x="6109" y="2077"/>
                        <a:pt x="6091" y="2092"/>
                      </a:cubicBezTo>
                      <a:lnTo>
                        <a:pt x="6048" y="2127"/>
                      </a:lnTo>
                      <a:cubicBezTo>
                        <a:pt x="6024" y="2148"/>
                        <a:pt x="6000" y="2169"/>
                        <a:pt x="5976" y="2192"/>
                      </a:cubicBezTo>
                      <a:cubicBezTo>
                        <a:pt x="5954" y="2214"/>
                        <a:pt x="5929" y="2236"/>
                        <a:pt x="5907" y="2258"/>
                      </a:cubicBezTo>
                      <a:lnTo>
                        <a:pt x="5909" y="2254"/>
                      </a:lnTo>
                      <a:cubicBezTo>
                        <a:pt x="5912" y="2247"/>
                        <a:pt x="5916" y="2242"/>
                        <a:pt x="5919" y="2236"/>
                      </a:cubicBezTo>
                      <a:lnTo>
                        <a:pt x="5938" y="2194"/>
                      </a:lnTo>
                      <a:lnTo>
                        <a:pt x="5944" y="2179"/>
                      </a:lnTo>
                      <a:lnTo>
                        <a:pt x="5951" y="2165"/>
                      </a:lnTo>
                      <a:cubicBezTo>
                        <a:pt x="5959" y="2149"/>
                        <a:pt x="5965" y="2133"/>
                        <a:pt x="5972" y="2118"/>
                      </a:cubicBezTo>
                      <a:lnTo>
                        <a:pt x="5977" y="2107"/>
                      </a:lnTo>
                      <a:lnTo>
                        <a:pt x="5983" y="2097"/>
                      </a:lnTo>
                      <a:lnTo>
                        <a:pt x="5992" y="2077"/>
                      </a:lnTo>
                      <a:lnTo>
                        <a:pt x="6003" y="2053"/>
                      </a:lnTo>
                      <a:lnTo>
                        <a:pt x="6015" y="2029"/>
                      </a:lnTo>
                      <a:cubicBezTo>
                        <a:pt x="6029" y="2000"/>
                        <a:pt x="6043" y="1973"/>
                        <a:pt x="6058" y="1947"/>
                      </a:cubicBezTo>
                      <a:lnTo>
                        <a:pt x="6104" y="1860"/>
                      </a:lnTo>
                      <a:lnTo>
                        <a:pt x="6106" y="1856"/>
                      </a:lnTo>
                      <a:lnTo>
                        <a:pt x="6110" y="1847"/>
                      </a:lnTo>
                      <a:lnTo>
                        <a:pt x="6114" y="1840"/>
                      </a:lnTo>
                      <a:lnTo>
                        <a:pt x="6122" y="1820"/>
                      </a:lnTo>
                      <a:cubicBezTo>
                        <a:pt x="6129" y="1805"/>
                        <a:pt x="6135" y="1788"/>
                        <a:pt x="6141" y="1773"/>
                      </a:cubicBezTo>
                      <a:cubicBezTo>
                        <a:pt x="6145" y="1762"/>
                        <a:pt x="6149" y="1753"/>
                        <a:pt x="6152" y="1743"/>
                      </a:cubicBezTo>
                      <a:lnTo>
                        <a:pt x="6158" y="1728"/>
                      </a:lnTo>
                      <a:lnTo>
                        <a:pt x="6166" y="1708"/>
                      </a:lnTo>
                      <a:lnTo>
                        <a:pt x="6170" y="1697"/>
                      </a:lnTo>
                      <a:lnTo>
                        <a:pt x="6176" y="1680"/>
                      </a:lnTo>
                      <a:lnTo>
                        <a:pt x="6196" y="1622"/>
                      </a:lnTo>
                      <a:lnTo>
                        <a:pt x="6197" y="1617"/>
                      </a:lnTo>
                      <a:lnTo>
                        <a:pt x="6204" y="1592"/>
                      </a:lnTo>
                      <a:lnTo>
                        <a:pt x="6211" y="1573"/>
                      </a:lnTo>
                      <a:lnTo>
                        <a:pt x="6214" y="1562"/>
                      </a:lnTo>
                      <a:lnTo>
                        <a:pt x="6225" y="1530"/>
                      </a:lnTo>
                      <a:lnTo>
                        <a:pt x="6235" y="1497"/>
                      </a:lnTo>
                      <a:cubicBezTo>
                        <a:pt x="6243" y="1473"/>
                        <a:pt x="6249" y="1449"/>
                        <a:pt x="6255" y="1425"/>
                      </a:cubicBezTo>
                      <a:lnTo>
                        <a:pt x="6260" y="1411"/>
                      </a:lnTo>
                      <a:lnTo>
                        <a:pt x="6271" y="1368"/>
                      </a:lnTo>
                      <a:lnTo>
                        <a:pt x="6274" y="1360"/>
                      </a:lnTo>
                      <a:lnTo>
                        <a:pt x="6278" y="1340"/>
                      </a:lnTo>
                      <a:lnTo>
                        <a:pt x="6279" y="1334"/>
                      </a:lnTo>
                      <a:lnTo>
                        <a:pt x="6305" y="1217"/>
                      </a:lnTo>
                      <a:cubicBezTo>
                        <a:pt x="6306" y="1212"/>
                        <a:pt x="6306" y="1208"/>
                        <a:pt x="6307" y="1205"/>
                      </a:cubicBezTo>
                      <a:lnTo>
                        <a:pt x="6309" y="1200"/>
                      </a:lnTo>
                      <a:lnTo>
                        <a:pt x="6310" y="1191"/>
                      </a:lnTo>
                      <a:lnTo>
                        <a:pt x="6316" y="1155"/>
                      </a:lnTo>
                      <a:lnTo>
                        <a:pt x="6322" y="1119"/>
                      </a:lnTo>
                      <a:lnTo>
                        <a:pt x="6325" y="1099"/>
                      </a:lnTo>
                      <a:lnTo>
                        <a:pt x="6330" y="1076"/>
                      </a:lnTo>
                      <a:lnTo>
                        <a:pt x="6331" y="1071"/>
                      </a:lnTo>
                      <a:lnTo>
                        <a:pt x="6336" y="1035"/>
                      </a:lnTo>
                      <a:lnTo>
                        <a:pt x="6337" y="1028"/>
                      </a:lnTo>
                      <a:lnTo>
                        <a:pt x="6345" y="971"/>
                      </a:lnTo>
                      <a:cubicBezTo>
                        <a:pt x="6346" y="961"/>
                        <a:pt x="6347" y="953"/>
                        <a:pt x="6348" y="944"/>
                      </a:cubicBezTo>
                      <a:cubicBezTo>
                        <a:pt x="6351" y="922"/>
                        <a:pt x="6353" y="899"/>
                        <a:pt x="6355" y="879"/>
                      </a:cubicBezTo>
                      <a:lnTo>
                        <a:pt x="6356" y="872"/>
                      </a:lnTo>
                      <a:cubicBezTo>
                        <a:pt x="6357" y="862"/>
                        <a:pt x="6357" y="855"/>
                        <a:pt x="6358" y="846"/>
                      </a:cubicBezTo>
                      <a:lnTo>
                        <a:pt x="6360" y="829"/>
                      </a:lnTo>
                      <a:cubicBezTo>
                        <a:pt x="6361" y="814"/>
                        <a:pt x="6361" y="799"/>
                        <a:pt x="6363" y="785"/>
                      </a:cubicBezTo>
                      <a:lnTo>
                        <a:pt x="6364" y="775"/>
                      </a:lnTo>
                      <a:cubicBezTo>
                        <a:pt x="6364" y="765"/>
                        <a:pt x="6366" y="757"/>
                        <a:pt x="6366" y="748"/>
                      </a:cubicBezTo>
                      <a:lnTo>
                        <a:pt x="6367" y="693"/>
                      </a:lnTo>
                      <a:lnTo>
                        <a:pt x="6367" y="677"/>
                      </a:lnTo>
                      <a:lnTo>
                        <a:pt x="6367" y="662"/>
                      </a:lnTo>
                      <a:lnTo>
                        <a:pt x="6367" y="650"/>
                      </a:lnTo>
                      <a:cubicBezTo>
                        <a:pt x="6367" y="631"/>
                        <a:pt x="6367" y="613"/>
                        <a:pt x="6366" y="593"/>
                      </a:cubicBezTo>
                      <a:lnTo>
                        <a:pt x="6366" y="584"/>
                      </a:lnTo>
                      <a:lnTo>
                        <a:pt x="6366" y="577"/>
                      </a:lnTo>
                      <a:lnTo>
                        <a:pt x="6366" y="573"/>
                      </a:lnTo>
                      <a:lnTo>
                        <a:pt x="6364" y="558"/>
                      </a:lnTo>
                      <a:lnTo>
                        <a:pt x="6363" y="548"/>
                      </a:lnTo>
                      <a:lnTo>
                        <a:pt x="6363" y="542"/>
                      </a:lnTo>
                      <a:lnTo>
                        <a:pt x="6363" y="536"/>
                      </a:lnTo>
                      <a:lnTo>
                        <a:pt x="6363" y="529"/>
                      </a:lnTo>
                      <a:lnTo>
                        <a:pt x="6361" y="516"/>
                      </a:lnTo>
                      <a:lnTo>
                        <a:pt x="6360" y="503"/>
                      </a:lnTo>
                      <a:lnTo>
                        <a:pt x="6358" y="496"/>
                      </a:lnTo>
                      <a:lnTo>
                        <a:pt x="6357" y="485"/>
                      </a:lnTo>
                      <a:lnTo>
                        <a:pt x="6352" y="454"/>
                      </a:lnTo>
                      <a:lnTo>
                        <a:pt x="6345" y="412"/>
                      </a:lnTo>
                      <a:lnTo>
                        <a:pt x="6343" y="407"/>
                      </a:lnTo>
                      <a:cubicBezTo>
                        <a:pt x="6342" y="402"/>
                        <a:pt x="6342" y="399"/>
                        <a:pt x="6341" y="397"/>
                      </a:cubicBezTo>
                      <a:cubicBezTo>
                        <a:pt x="6338" y="384"/>
                        <a:pt x="6335" y="374"/>
                        <a:pt x="6332" y="364"/>
                      </a:cubicBezTo>
                      <a:cubicBezTo>
                        <a:pt x="6331" y="359"/>
                        <a:pt x="6330" y="356"/>
                        <a:pt x="6326" y="350"/>
                      </a:cubicBezTo>
                      <a:lnTo>
                        <a:pt x="6325" y="345"/>
                      </a:lnTo>
                      <a:lnTo>
                        <a:pt x="6321" y="336"/>
                      </a:lnTo>
                      <a:lnTo>
                        <a:pt x="6317" y="327"/>
                      </a:lnTo>
                      <a:lnTo>
                        <a:pt x="6309" y="305"/>
                      </a:lnTo>
                      <a:lnTo>
                        <a:pt x="6306" y="299"/>
                      </a:lnTo>
                      <a:cubicBezTo>
                        <a:pt x="6305" y="294"/>
                        <a:pt x="6302" y="289"/>
                        <a:pt x="6300" y="283"/>
                      </a:cubicBezTo>
                      <a:lnTo>
                        <a:pt x="6297" y="276"/>
                      </a:lnTo>
                      <a:lnTo>
                        <a:pt x="6296" y="271"/>
                      </a:lnTo>
                      <a:cubicBezTo>
                        <a:pt x="6295" y="268"/>
                        <a:pt x="6291" y="263"/>
                        <a:pt x="6290" y="259"/>
                      </a:cubicBezTo>
                      <a:lnTo>
                        <a:pt x="6284" y="245"/>
                      </a:lnTo>
                      <a:lnTo>
                        <a:pt x="6278" y="233"/>
                      </a:lnTo>
                      <a:lnTo>
                        <a:pt x="6275" y="227"/>
                      </a:lnTo>
                      <a:cubicBezTo>
                        <a:pt x="6274" y="223"/>
                        <a:pt x="6271" y="219"/>
                        <a:pt x="6269" y="214"/>
                      </a:cubicBezTo>
                      <a:cubicBezTo>
                        <a:pt x="6264" y="206"/>
                        <a:pt x="6259" y="198"/>
                        <a:pt x="6253" y="189"/>
                      </a:cubicBezTo>
                      <a:cubicBezTo>
                        <a:pt x="6247" y="178"/>
                        <a:pt x="6239" y="168"/>
                        <a:pt x="6232" y="158"/>
                      </a:cubicBezTo>
                      <a:lnTo>
                        <a:pt x="6227" y="153"/>
                      </a:lnTo>
                      <a:lnTo>
                        <a:pt x="6223" y="150"/>
                      </a:lnTo>
                      <a:lnTo>
                        <a:pt x="6219" y="145"/>
                      </a:lnTo>
                      <a:lnTo>
                        <a:pt x="6216" y="140"/>
                      </a:lnTo>
                      <a:cubicBezTo>
                        <a:pt x="6212" y="136"/>
                        <a:pt x="6209" y="132"/>
                        <a:pt x="6206" y="129"/>
                      </a:cubicBezTo>
                      <a:lnTo>
                        <a:pt x="6201" y="122"/>
                      </a:lnTo>
                      <a:cubicBezTo>
                        <a:pt x="6198" y="119"/>
                        <a:pt x="6194" y="116"/>
                        <a:pt x="6192" y="114"/>
                      </a:cubicBezTo>
                      <a:lnTo>
                        <a:pt x="6168" y="90"/>
                      </a:lnTo>
                      <a:lnTo>
                        <a:pt x="6163" y="85"/>
                      </a:lnTo>
                      <a:lnTo>
                        <a:pt x="6158" y="80"/>
                      </a:lnTo>
                      <a:cubicBezTo>
                        <a:pt x="6156" y="78"/>
                        <a:pt x="6152" y="74"/>
                        <a:pt x="6149" y="72"/>
                      </a:cubicBezTo>
                      <a:lnTo>
                        <a:pt x="6142" y="67"/>
                      </a:lnTo>
                      <a:cubicBezTo>
                        <a:pt x="6130" y="57"/>
                        <a:pt x="6116" y="48"/>
                        <a:pt x="6104" y="41"/>
                      </a:cubicBezTo>
                      <a:cubicBezTo>
                        <a:pt x="6098" y="37"/>
                        <a:pt x="6093" y="34"/>
                        <a:pt x="6085" y="32"/>
                      </a:cubicBezTo>
                      <a:lnTo>
                        <a:pt x="6079" y="29"/>
                      </a:lnTo>
                      <a:lnTo>
                        <a:pt x="6060" y="22"/>
                      </a:lnTo>
                      <a:cubicBezTo>
                        <a:pt x="6049" y="18"/>
                        <a:pt x="6044" y="17"/>
                        <a:pt x="6039" y="16"/>
                      </a:cubicBezTo>
                      <a:lnTo>
                        <a:pt x="6032" y="13"/>
                      </a:lnTo>
                      <a:cubicBezTo>
                        <a:pt x="6018" y="7"/>
                        <a:pt x="6003" y="5"/>
                        <a:pt x="5991" y="3"/>
                      </a:cubicBezTo>
                      <a:cubicBezTo>
                        <a:pt x="5975" y="1"/>
                        <a:pt x="5960" y="1"/>
                        <a:pt x="5946" y="0"/>
                      </a:cubicBezTo>
                      <a:close/>
                    </a:path>
                  </a:pathLst>
                </a:custGeom>
                <a:solidFill>
                  <a:srgbClr val="000000">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6" name="Google Shape;606;p14"/>
              <p:cNvSpPr/>
              <p:nvPr/>
            </p:nvSpPr>
            <p:spPr>
              <a:xfrm>
                <a:off x="4989737" y="4316300"/>
                <a:ext cx="3902210" cy="1007014"/>
              </a:xfrm>
              <a:custGeom>
                <a:avLst/>
                <a:gdLst/>
                <a:ahLst/>
                <a:cxnLst/>
                <a:rect l="l" t="t" r="r" b="b"/>
                <a:pathLst>
                  <a:path w="80620" h="20805" extrusionOk="0">
                    <a:moveTo>
                      <a:pt x="31328" y="0"/>
                    </a:moveTo>
                    <a:lnTo>
                      <a:pt x="31015" y="2"/>
                    </a:lnTo>
                    <a:lnTo>
                      <a:pt x="30644" y="2"/>
                    </a:lnTo>
                    <a:cubicBezTo>
                      <a:pt x="30208" y="2"/>
                      <a:pt x="29768" y="2"/>
                      <a:pt x="29334" y="10"/>
                    </a:cubicBezTo>
                    <a:cubicBezTo>
                      <a:pt x="28579" y="26"/>
                      <a:pt x="27825" y="37"/>
                      <a:pt x="27074" y="53"/>
                    </a:cubicBezTo>
                    <a:cubicBezTo>
                      <a:pt x="26672" y="61"/>
                      <a:pt x="26269" y="79"/>
                      <a:pt x="25875" y="99"/>
                    </a:cubicBezTo>
                    <a:lnTo>
                      <a:pt x="25397" y="121"/>
                    </a:lnTo>
                    <a:cubicBezTo>
                      <a:pt x="25260" y="126"/>
                      <a:pt x="25121" y="131"/>
                      <a:pt x="24983" y="136"/>
                    </a:cubicBezTo>
                    <a:cubicBezTo>
                      <a:pt x="24643" y="149"/>
                      <a:pt x="24287" y="161"/>
                      <a:pt x="23942" y="191"/>
                    </a:cubicBezTo>
                    <a:lnTo>
                      <a:pt x="22655" y="299"/>
                    </a:lnTo>
                    <a:lnTo>
                      <a:pt x="21463" y="398"/>
                    </a:lnTo>
                    <a:cubicBezTo>
                      <a:pt x="21097" y="429"/>
                      <a:pt x="20730" y="476"/>
                      <a:pt x="20371" y="524"/>
                    </a:cubicBezTo>
                    <a:lnTo>
                      <a:pt x="20113" y="556"/>
                    </a:lnTo>
                    <a:cubicBezTo>
                      <a:pt x="19900" y="583"/>
                      <a:pt x="19687" y="608"/>
                      <a:pt x="19473" y="634"/>
                    </a:cubicBezTo>
                    <a:cubicBezTo>
                      <a:pt x="19026" y="689"/>
                      <a:pt x="18583" y="743"/>
                      <a:pt x="18137" y="804"/>
                    </a:cubicBezTo>
                    <a:lnTo>
                      <a:pt x="17745" y="861"/>
                    </a:lnTo>
                    <a:cubicBezTo>
                      <a:pt x="16682" y="1011"/>
                      <a:pt x="15582" y="1168"/>
                      <a:pt x="14503" y="1353"/>
                    </a:cubicBezTo>
                    <a:cubicBezTo>
                      <a:pt x="14313" y="1387"/>
                      <a:pt x="14122" y="1417"/>
                      <a:pt x="13932" y="1449"/>
                    </a:cubicBezTo>
                    <a:cubicBezTo>
                      <a:pt x="13561" y="1509"/>
                      <a:pt x="13180" y="1571"/>
                      <a:pt x="12806" y="1647"/>
                    </a:cubicBezTo>
                    <a:lnTo>
                      <a:pt x="11626" y="1884"/>
                    </a:lnTo>
                    <a:lnTo>
                      <a:pt x="10649" y="2080"/>
                    </a:lnTo>
                    <a:cubicBezTo>
                      <a:pt x="10291" y="2152"/>
                      <a:pt x="9936" y="2231"/>
                      <a:pt x="9581" y="2308"/>
                    </a:cubicBezTo>
                    <a:lnTo>
                      <a:pt x="9077" y="2419"/>
                    </a:lnTo>
                    <a:lnTo>
                      <a:pt x="8742" y="2491"/>
                    </a:lnTo>
                    <a:cubicBezTo>
                      <a:pt x="8327" y="2577"/>
                      <a:pt x="7904" y="2668"/>
                      <a:pt x="7490" y="2781"/>
                    </a:cubicBezTo>
                    <a:lnTo>
                      <a:pt x="6388" y="3074"/>
                    </a:lnTo>
                    <a:lnTo>
                      <a:pt x="5288" y="3368"/>
                    </a:lnTo>
                    <a:cubicBezTo>
                      <a:pt x="4867" y="3481"/>
                      <a:pt x="4445" y="3617"/>
                      <a:pt x="4036" y="3750"/>
                    </a:cubicBezTo>
                    <a:cubicBezTo>
                      <a:pt x="3835" y="3815"/>
                      <a:pt x="3634" y="3882"/>
                      <a:pt x="3434" y="3943"/>
                    </a:cubicBezTo>
                    <a:cubicBezTo>
                      <a:pt x="2990" y="4083"/>
                      <a:pt x="2545" y="4228"/>
                      <a:pt x="2100" y="4371"/>
                    </a:cubicBezTo>
                    <a:cubicBezTo>
                      <a:pt x="1700" y="4501"/>
                      <a:pt x="1306" y="4631"/>
                      <a:pt x="906" y="4760"/>
                    </a:cubicBezTo>
                    <a:cubicBezTo>
                      <a:pt x="835" y="4783"/>
                      <a:pt x="765" y="4805"/>
                      <a:pt x="693" y="4827"/>
                    </a:cubicBezTo>
                    <a:cubicBezTo>
                      <a:pt x="551" y="4872"/>
                      <a:pt x="408" y="4919"/>
                      <a:pt x="269" y="4970"/>
                    </a:cubicBezTo>
                    <a:lnTo>
                      <a:pt x="0" y="5072"/>
                    </a:lnTo>
                    <a:cubicBezTo>
                      <a:pt x="691" y="5292"/>
                      <a:pt x="1384" y="5516"/>
                      <a:pt x="2080" y="5747"/>
                    </a:cubicBezTo>
                    <a:lnTo>
                      <a:pt x="2319" y="5819"/>
                    </a:lnTo>
                    <a:cubicBezTo>
                      <a:pt x="3035" y="6050"/>
                      <a:pt x="3759" y="6313"/>
                      <a:pt x="4457" y="6566"/>
                    </a:cubicBezTo>
                    <a:lnTo>
                      <a:pt x="4499" y="6580"/>
                    </a:lnTo>
                    <a:lnTo>
                      <a:pt x="4671" y="6644"/>
                    </a:lnTo>
                    <a:lnTo>
                      <a:pt x="5290" y="6866"/>
                    </a:lnTo>
                    <a:cubicBezTo>
                      <a:pt x="5440" y="6917"/>
                      <a:pt x="5587" y="6982"/>
                      <a:pt x="5726" y="7044"/>
                    </a:cubicBezTo>
                    <a:lnTo>
                      <a:pt x="5750" y="7057"/>
                    </a:lnTo>
                    <a:lnTo>
                      <a:pt x="5915" y="7129"/>
                    </a:lnTo>
                    <a:lnTo>
                      <a:pt x="6420" y="7344"/>
                    </a:lnTo>
                    <a:lnTo>
                      <a:pt x="6913" y="7556"/>
                    </a:lnTo>
                    <a:cubicBezTo>
                      <a:pt x="7028" y="7605"/>
                      <a:pt x="7145" y="7653"/>
                      <a:pt x="7258" y="7699"/>
                    </a:cubicBezTo>
                    <a:lnTo>
                      <a:pt x="7318" y="7726"/>
                    </a:lnTo>
                    <a:cubicBezTo>
                      <a:pt x="7595" y="7839"/>
                      <a:pt x="7883" y="7956"/>
                      <a:pt x="8157" y="8091"/>
                    </a:cubicBezTo>
                    <a:lnTo>
                      <a:pt x="8862" y="8439"/>
                    </a:lnTo>
                    <a:lnTo>
                      <a:pt x="8906" y="8460"/>
                    </a:lnTo>
                    <a:cubicBezTo>
                      <a:pt x="9525" y="8761"/>
                      <a:pt x="10298" y="9137"/>
                      <a:pt x="11018" y="9517"/>
                    </a:cubicBezTo>
                    <a:cubicBezTo>
                      <a:pt x="12214" y="10144"/>
                      <a:pt x="13212" y="10678"/>
                      <a:pt x="14161" y="11200"/>
                    </a:cubicBezTo>
                    <a:cubicBezTo>
                      <a:pt x="15854" y="12131"/>
                      <a:pt x="17598" y="13171"/>
                      <a:pt x="19490" y="14377"/>
                    </a:cubicBezTo>
                    <a:cubicBezTo>
                      <a:pt x="19658" y="14481"/>
                      <a:pt x="19825" y="14587"/>
                      <a:pt x="19993" y="14691"/>
                    </a:cubicBezTo>
                    <a:lnTo>
                      <a:pt x="20041" y="14723"/>
                    </a:lnTo>
                    <a:lnTo>
                      <a:pt x="20100" y="14760"/>
                    </a:lnTo>
                    <a:cubicBezTo>
                      <a:pt x="20422" y="14957"/>
                      <a:pt x="20787" y="15185"/>
                      <a:pt x="21125" y="15417"/>
                    </a:cubicBezTo>
                    <a:lnTo>
                      <a:pt x="21702" y="15812"/>
                    </a:lnTo>
                    <a:lnTo>
                      <a:pt x="22522" y="16373"/>
                    </a:lnTo>
                    <a:cubicBezTo>
                      <a:pt x="22824" y="16577"/>
                      <a:pt x="23124" y="16806"/>
                      <a:pt x="23418" y="17025"/>
                    </a:cubicBezTo>
                    <a:lnTo>
                      <a:pt x="23436" y="17041"/>
                    </a:lnTo>
                    <a:lnTo>
                      <a:pt x="23568" y="17141"/>
                    </a:lnTo>
                    <a:lnTo>
                      <a:pt x="23802" y="17316"/>
                    </a:lnTo>
                    <a:cubicBezTo>
                      <a:pt x="24065" y="17511"/>
                      <a:pt x="24327" y="17708"/>
                      <a:pt x="24590" y="17906"/>
                    </a:cubicBezTo>
                    <a:lnTo>
                      <a:pt x="24850" y="18104"/>
                    </a:lnTo>
                    <a:cubicBezTo>
                      <a:pt x="25548" y="18588"/>
                      <a:pt x="26234" y="19057"/>
                      <a:pt x="26889" y="19499"/>
                    </a:cubicBezTo>
                    <a:cubicBezTo>
                      <a:pt x="27407" y="19847"/>
                      <a:pt x="27931" y="20222"/>
                      <a:pt x="28403" y="20561"/>
                    </a:cubicBezTo>
                    <a:lnTo>
                      <a:pt x="28743" y="20805"/>
                    </a:lnTo>
                    <a:lnTo>
                      <a:pt x="30252" y="19990"/>
                    </a:lnTo>
                    <a:cubicBezTo>
                      <a:pt x="30506" y="19852"/>
                      <a:pt x="30775" y="19721"/>
                      <a:pt x="31034" y="19598"/>
                    </a:cubicBezTo>
                    <a:cubicBezTo>
                      <a:pt x="31154" y="19541"/>
                      <a:pt x="31270" y="19485"/>
                      <a:pt x="31390" y="19425"/>
                    </a:cubicBezTo>
                    <a:lnTo>
                      <a:pt x="31760" y="19240"/>
                    </a:lnTo>
                    <a:cubicBezTo>
                      <a:pt x="32586" y="18831"/>
                      <a:pt x="33439" y="18407"/>
                      <a:pt x="34288" y="18009"/>
                    </a:cubicBezTo>
                    <a:cubicBezTo>
                      <a:pt x="34910" y="17721"/>
                      <a:pt x="35530" y="17431"/>
                      <a:pt x="36152" y="17143"/>
                    </a:cubicBezTo>
                    <a:cubicBezTo>
                      <a:pt x="37574" y="16482"/>
                      <a:pt x="39046" y="15797"/>
                      <a:pt x="40488" y="15113"/>
                    </a:cubicBezTo>
                    <a:lnTo>
                      <a:pt x="42248" y="14278"/>
                    </a:lnTo>
                    <a:lnTo>
                      <a:pt x="44034" y="13430"/>
                    </a:lnTo>
                    <a:cubicBezTo>
                      <a:pt x="44261" y="13323"/>
                      <a:pt x="44504" y="13215"/>
                      <a:pt x="44801" y="13094"/>
                    </a:cubicBezTo>
                    <a:lnTo>
                      <a:pt x="45302" y="12884"/>
                    </a:lnTo>
                    <a:lnTo>
                      <a:pt x="46899" y="12220"/>
                    </a:lnTo>
                    <a:lnTo>
                      <a:pt x="47867" y="11817"/>
                    </a:lnTo>
                    <a:lnTo>
                      <a:pt x="48431" y="11583"/>
                    </a:lnTo>
                    <a:cubicBezTo>
                      <a:pt x="48756" y="11447"/>
                      <a:pt x="49097" y="11333"/>
                      <a:pt x="49426" y="11225"/>
                    </a:cubicBezTo>
                    <a:lnTo>
                      <a:pt x="49695" y="11134"/>
                    </a:lnTo>
                    <a:lnTo>
                      <a:pt x="51953" y="10367"/>
                    </a:lnTo>
                    <a:lnTo>
                      <a:pt x="52250" y="10263"/>
                    </a:lnTo>
                    <a:cubicBezTo>
                      <a:pt x="52480" y="10185"/>
                      <a:pt x="52707" y="10103"/>
                      <a:pt x="52942" y="10035"/>
                    </a:cubicBezTo>
                    <a:lnTo>
                      <a:pt x="54862" y="9443"/>
                    </a:lnTo>
                    <a:lnTo>
                      <a:pt x="56783" y="8850"/>
                    </a:lnTo>
                    <a:cubicBezTo>
                      <a:pt x="57489" y="8630"/>
                      <a:pt x="58211" y="8420"/>
                      <a:pt x="58911" y="8218"/>
                    </a:cubicBezTo>
                    <a:cubicBezTo>
                      <a:pt x="59214" y="8130"/>
                      <a:pt x="59516" y="8043"/>
                      <a:pt x="59817" y="7955"/>
                    </a:cubicBezTo>
                    <a:lnTo>
                      <a:pt x="60447" y="7769"/>
                    </a:lnTo>
                    <a:lnTo>
                      <a:pt x="61259" y="7532"/>
                    </a:lnTo>
                    <a:cubicBezTo>
                      <a:pt x="61543" y="7448"/>
                      <a:pt x="61838" y="7376"/>
                      <a:pt x="62123" y="7307"/>
                    </a:cubicBezTo>
                    <a:cubicBezTo>
                      <a:pt x="62269" y="7270"/>
                      <a:pt x="62418" y="7235"/>
                      <a:pt x="62562" y="7199"/>
                    </a:cubicBezTo>
                    <a:cubicBezTo>
                      <a:pt x="63321" y="7005"/>
                      <a:pt x="64081" y="6813"/>
                      <a:pt x="64838" y="6618"/>
                    </a:cubicBezTo>
                    <a:lnTo>
                      <a:pt x="64977" y="6583"/>
                    </a:lnTo>
                    <a:cubicBezTo>
                      <a:pt x="65213" y="6521"/>
                      <a:pt x="65457" y="6459"/>
                      <a:pt x="65700" y="6408"/>
                    </a:cubicBezTo>
                    <a:lnTo>
                      <a:pt x="67689" y="5998"/>
                    </a:lnTo>
                    <a:lnTo>
                      <a:pt x="69647" y="5594"/>
                    </a:lnTo>
                    <a:cubicBezTo>
                      <a:pt x="69888" y="5543"/>
                      <a:pt x="70137" y="5509"/>
                      <a:pt x="70378" y="5474"/>
                    </a:cubicBezTo>
                    <a:cubicBezTo>
                      <a:pt x="70472" y="5460"/>
                      <a:pt x="70566" y="5447"/>
                      <a:pt x="70660" y="5433"/>
                    </a:cubicBezTo>
                    <a:lnTo>
                      <a:pt x="70691" y="5428"/>
                    </a:lnTo>
                    <a:cubicBezTo>
                      <a:pt x="71466" y="5310"/>
                      <a:pt x="72239" y="5191"/>
                      <a:pt x="73015" y="5073"/>
                    </a:cubicBezTo>
                    <a:lnTo>
                      <a:pt x="73335" y="5025"/>
                    </a:lnTo>
                    <a:cubicBezTo>
                      <a:pt x="73643" y="4975"/>
                      <a:pt x="73959" y="4925"/>
                      <a:pt x="74272" y="4891"/>
                    </a:cubicBezTo>
                    <a:lnTo>
                      <a:pt x="75173" y="4794"/>
                    </a:lnTo>
                    <a:lnTo>
                      <a:pt x="76183" y="4686"/>
                    </a:lnTo>
                    <a:cubicBezTo>
                      <a:pt x="76824" y="4619"/>
                      <a:pt x="77460" y="4549"/>
                      <a:pt x="78098" y="4484"/>
                    </a:cubicBezTo>
                    <a:cubicBezTo>
                      <a:pt x="78370" y="4454"/>
                      <a:pt x="78649" y="4438"/>
                      <a:pt x="78918" y="4422"/>
                    </a:cubicBezTo>
                    <a:cubicBezTo>
                      <a:pt x="79043" y="4417"/>
                      <a:pt x="79167" y="4409"/>
                      <a:pt x="79292" y="4403"/>
                    </a:cubicBezTo>
                    <a:lnTo>
                      <a:pt x="80409" y="4331"/>
                    </a:lnTo>
                    <a:lnTo>
                      <a:pt x="80620" y="4316"/>
                    </a:lnTo>
                    <a:lnTo>
                      <a:pt x="80574" y="4309"/>
                    </a:lnTo>
                    <a:cubicBezTo>
                      <a:pt x="79273" y="4072"/>
                      <a:pt x="77953" y="3843"/>
                      <a:pt x="76543" y="3615"/>
                    </a:cubicBezTo>
                    <a:cubicBezTo>
                      <a:pt x="75699" y="3478"/>
                      <a:pt x="74842" y="3357"/>
                      <a:pt x="74011" y="3241"/>
                    </a:cubicBezTo>
                    <a:cubicBezTo>
                      <a:pt x="73706" y="3199"/>
                      <a:pt x="73400" y="3158"/>
                      <a:pt x="73094" y="3115"/>
                    </a:cubicBezTo>
                    <a:cubicBezTo>
                      <a:pt x="72633" y="3048"/>
                      <a:pt x="72165" y="2992"/>
                      <a:pt x="71701" y="2935"/>
                    </a:cubicBezTo>
                    <a:cubicBezTo>
                      <a:pt x="71492" y="2908"/>
                      <a:pt x="71281" y="2884"/>
                      <a:pt x="71073" y="2859"/>
                    </a:cubicBezTo>
                    <a:lnTo>
                      <a:pt x="70954" y="2842"/>
                    </a:lnTo>
                    <a:cubicBezTo>
                      <a:pt x="70476" y="2783"/>
                      <a:pt x="69998" y="2721"/>
                      <a:pt x="69518" y="2672"/>
                    </a:cubicBezTo>
                    <a:cubicBezTo>
                      <a:pt x="66928" y="2401"/>
                      <a:pt x="64338" y="2153"/>
                      <a:pt x="61821" y="1933"/>
                    </a:cubicBezTo>
                    <a:lnTo>
                      <a:pt x="60936" y="1855"/>
                    </a:lnTo>
                    <a:cubicBezTo>
                      <a:pt x="58839" y="1672"/>
                      <a:pt x="56738" y="1487"/>
                      <a:pt x="54641" y="1292"/>
                    </a:cubicBezTo>
                    <a:cubicBezTo>
                      <a:pt x="53247" y="1164"/>
                      <a:pt x="52177" y="1070"/>
                      <a:pt x="51177" y="986"/>
                    </a:cubicBezTo>
                    <a:lnTo>
                      <a:pt x="51035" y="973"/>
                    </a:lnTo>
                    <a:cubicBezTo>
                      <a:pt x="50426" y="924"/>
                      <a:pt x="49817" y="874"/>
                      <a:pt x="49207" y="823"/>
                    </a:cubicBezTo>
                    <a:lnTo>
                      <a:pt x="48782" y="788"/>
                    </a:lnTo>
                    <a:cubicBezTo>
                      <a:pt x="48426" y="756"/>
                      <a:pt x="48058" y="723"/>
                      <a:pt x="47697" y="704"/>
                    </a:cubicBezTo>
                    <a:cubicBezTo>
                      <a:pt x="42037" y="390"/>
                      <a:pt x="37283" y="153"/>
                      <a:pt x="32466" y="7"/>
                    </a:cubicBezTo>
                    <a:cubicBezTo>
                      <a:pt x="32225" y="2"/>
                      <a:pt x="31983" y="0"/>
                      <a:pt x="31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4"/>
              <p:cNvSpPr/>
              <p:nvPr/>
            </p:nvSpPr>
            <p:spPr>
              <a:xfrm>
                <a:off x="4989737" y="4316312"/>
                <a:ext cx="3902210" cy="1007014"/>
              </a:xfrm>
              <a:custGeom>
                <a:avLst/>
                <a:gdLst/>
                <a:ahLst/>
                <a:cxnLst/>
                <a:rect l="l" t="t" r="r" b="b"/>
                <a:pathLst>
                  <a:path w="80620" h="20805" extrusionOk="0">
                    <a:moveTo>
                      <a:pt x="31328" y="0"/>
                    </a:moveTo>
                    <a:lnTo>
                      <a:pt x="31015" y="2"/>
                    </a:lnTo>
                    <a:lnTo>
                      <a:pt x="30644" y="2"/>
                    </a:lnTo>
                    <a:cubicBezTo>
                      <a:pt x="30208" y="2"/>
                      <a:pt x="29768" y="2"/>
                      <a:pt x="29334" y="10"/>
                    </a:cubicBezTo>
                    <a:cubicBezTo>
                      <a:pt x="28579" y="26"/>
                      <a:pt x="27825" y="37"/>
                      <a:pt x="27074" y="53"/>
                    </a:cubicBezTo>
                    <a:cubicBezTo>
                      <a:pt x="26672" y="61"/>
                      <a:pt x="26269" y="79"/>
                      <a:pt x="25875" y="99"/>
                    </a:cubicBezTo>
                    <a:lnTo>
                      <a:pt x="25397" y="121"/>
                    </a:lnTo>
                    <a:cubicBezTo>
                      <a:pt x="25260" y="126"/>
                      <a:pt x="25121" y="131"/>
                      <a:pt x="24983" y="136"/>
                    </a:cubicBezTo>
                    <a:cubicBezTo>
                      <a:pt x="24643" y="149"/>
                      <a:pt x="24287" y="161"/>
                      <a:pt x="23942" y="191"/>
                    </a:cubicBezTo>
                    <a:lnTo>
                      <a:pt x="22655" y="299"/>
                    </a:lnTo>
                    <a:lnTo>
                      <a:pt x="21463" y="398"/>
                    </a:lnTo>
                    <a:cubicBezTo>
                      <a:pt x="21097" y="429"/>
                      <a:pt x="20730" y="476"/>
                      <a:pt x="20371" y="524"/>
                    </a:cubicBezTo>
                    <a:lnTo>
                      <a:pt x="20113" y="556"/>
                    </a:lnTo>
                    <a:cubicBezTo>
                      <a:pt x="19900" y="583"/>
                      <a:pt x="19687" y="608"/>
                      <a:pt x="19473" y="634"/>
                    </a:cubicBezTo>
                    <a:cubicBezTo>
                      <a:pt x="19026" y="689"/>
                      <a:pt x="18583" y="743"/>
                      <a:pt x="18137" y="804"/>
                    </a:cubicBezTo>
                    <a:lnTo>
                      <a:pt x="17745" y="861"/>
                    </a:lnTo>
                    <a:cubicBezTo>
                      <a:pt x="16682" y="1011"/>
                      <a:pt x="15582" y="1168"/>
                      <a:pt x="14503" y="1353"/>
                    </a:cubicBezTo>
                    <a:cubicBezTo>
                      <a:pt x="14313" y="1387"/>
                      <a:pt x="14122" y="1417"/>
                      <a:pt x="13932" y="1449"/>
                    </a:cubicBezTo>
                    <a:cubicBezTo>
                      <a:pt x="13561" y="1509"/>
                      <a:pt x="13180" y="1571"/>
                      <a:pt x="12806" y="1647"/>
                    </a:cubicBezTo>
                    <a:lnTo>
                      <a:pt x="11626" y="1884"/>
                    </a:lnTo>
                    <a:lnTo>
                      <a:pt x="10649" y="2080"/>
                    </a:lnTo>
                    <a:cubicBezTo>
                      <a:pt x="10291" y="2152"/>
                      <a:pt x="9936" y="2231"/>
                      <a:pt x="9581" y="2308"/>
                    </a:cubicBezTo>
                    <a:lnTo>
                      <a:pt x="9077" y="2419"/>
                    </a:lnTo>
                    <a:lnTo>
                      <a:pt x="8742" y="2491"/>
                    </a:lnTo>
                    <a:cubicBezTo>
                      <a:pt x="8327" y="2577"/>
                      <a:pt x="7904" y="2668"/>
                      <a:pt x="7490" y="2781"/>
                    </a:cubicBezTo>
                    <a:lnTo>
                      <a:pt x="6388" y="3074"/>
                    </a:lnTo>
                    <a:lnTo>
                      <a:pt x="5288" y="3368"/>
                    </a:lnTo>
                    <a:cubicBezTo>
                      <a:pt x="4867" y="3481"/>
                      <a:pt x="4445" y="3617"/>
                      <a:pt x="4036" y="3750"/>
                    </a:cubicBezTo>
                    <a:cubicBezTo>
                      <a:pt x="3835" y="3815"/>
                      <a:pt x="3634" y="3882"/>
                      <a:pt x="3434" y="3943"/>
                    </a:cubicBezTo>
                    <a:cubicBezTo>
                      <a:pt x="2990" y="4083"/>
                      <a:pt x="2545" y="4228"/>
                      <a:pt x="2100" y="4371"/>
                    </a:cubicBezTo>
                    <a:cubicBezTo>
                      <a:pt x="1700" y="4501"/>
                      <a:pt x="1306" y="4631"/>
                      <a:pt x="906" y="4760"/>
                    </a:cubicBezTo>
                    <a:cubicBezTo>
                      <a:pt x="835" y="4783"/>
                      <a:pt x="765" y="4805"/>
                      <a:pt x="693" y="4827"/>
                    </a:cubicBezTo>
                    <a:cubicBezTo>
                      <a:pt x="551" y="4872"/>
                      <a:pt x="408" y="4919"/>
                      <a:pt x="269" y="4970"/>
                    </a:cubicBezTo>
                    <a:lnTo>
                      <a:pt x="0" y="5072"/>
                    </a:lnTo>
                    <a:cubicBezTo>
                      <a:pt x="691" y="5292"/>
                      <a:pt x="1384" y="5516"/>
                      <a:pt x="2080" y="5747"/>
                    </a:cubicBezTo>
                    <a:lnTo>
                      <a:pt x="2319" y="5819"/>
                    </a:lnTo>
                    <a:cubicBezTo>
                      <a:pt x="3035" y="6050"/>
                      <a:pt x="3759" y="6313"/>
                      <a:pt x="4457" y="6566"/>
                    </a:cubicBezTo>
                    <a:lnTo>
                      <a:pt x="4499" y="6580"/>
                    </a:lnTo>
                    <a:lnTo>
                      <a:pt x="4671" y="6644"/>
                    </a:lnTo>
                    <a:lnTo>
                      <a:pt x="5290" y="6866"/>
                    </a:lnTo>
                    <a:cubicBezTo>
                      <a:pt x="5440" y="6917"/>
                      <a:pt x="5587" y="6982"/>
                      <a:pt x="5726" y="7044"/>
                    </a:cubicBezTo>
                    <a:lnTo>
                      <a:pt x="5750" y="7057"/>
                    </a:lnTo>
                    <a:lnTo>
                      <a:pt x="5915" y="7129"/>
                    </a:lnTo>
                    <a:lnTo>
                      <a:pt x="6420" y="7344"/>
                    </a:lnTo>
                    <a:lnTo>
                      <a:pt x="6913" y="7556"/>
                    </a:lnTo>
                    <a:cubicBezTo>
                      <a:pt x="7028" y="7605"/>
                      <a:pt x="7145" y="7653"/>
                      <a:pt x="7258" y="7699"/>
                    </a:cubicBezTo>
                    <a:lnTo>
                      <a:pt x="7318" y="7726"/>
                    </a:lnTo>
                    <a:cubicBezTo>
                      <a:pt x="7595" y="7839"/>
                      <a:pt x="7883" y="7956"/>
                      <a:pt x="8157" y="8091"/>
                    </a:cubicBezTo>
                    <a:lnTo>
                      <a:pt x="8862" y="8439"/>
                    </a:lnTo>
                    <a:lnTo>
                      <a:pt x="8906" y="8460"/>
                    </a:lnTo>
                    <a:cubicBezTo>
                      <a:pt x="9525" y="8761"/>
                      <a:pt x="10298" y="9137"/>
                      <a:pt x="11018" y="9517"/>
                    </a:cubicBezTo>
                    <a:cubicBezTo>
                      <a:pt x="12214" y="10144"/>
                      <a:pt x="13212" y="10678"/>
                      <a:pt x="14161" y="11200"/>
                    </a:cubicBezTo>
                    <a:cubicBezTo>
                      <a:pt x="15854" y="12131"/>
                      <a:pt x="17598" y="13171"/>
                      <a:pt x="19490" y="14377"/>
                    </a:cubicBezTo>
                    <a:cubicBezTo>
                      <a:pt x="19658" y="14481"/>
                      <a:pt x="19825" y="14587"/>
                      <a:pt x="19993" y="14691"/>
                    </a:cubicBezTo>
                    <a:lnTo>
                      <a:pt x="20041" y="14723"/>
                    </a:lnTo>
                    <a:lnTo>
                      <a:pt x="20100" y="14760"/>
                    </a:lnTo>
                    <a:cubicBezTo>
                      <a:pt x="20422" y="14957"/>
                      <a:pt x="20787" y="15185"/>
                      <a:pt x="21125" y="15417"/>
                    </a:cubicBezTo>
                    <a:lnTo>
                      <a:pt x="21702" y="15812"/>
                    </a:lnTo>
                    <a:lnTo>
                      <a:pt x="22522" y="16373"/>
                    </a:lnTo>
                    <a:cubicBezTo>
                      <a:pt x="22824" y="16577"/>
                      <a:pt x="23124" y="16806"/>
                      <a:pt x="23418" y="17025"/>
                    </a:cubicBezTo>
                    <a:lnTo>
                      <a:pt x="23436" y="17041"/>
                    </a:lnTo>
                    <a:lnTo>
                      <a:pt x="23568" y="17141"/>
                    </a:lnTo>
                    <a:lnTo>
                      <a:pt x="23802" y="17316"/>
                    </a:lnTo>
                    <a:cubicBezTo>
                      <a:pt x="24065" y="17511"/>
                      <a:pt x="24327" y="17708"/>
                      <a:pt x="24590" y="17906"/>
                    </a:cubicBezTo>
                    <a:lnTo>
                      <a:pt x="24850" y="18104"/>
                    </a:lnTo>
                    <a:cubicBezTo>
                      <a:pt x="25548" y="18588"/>
                      <a:pt x="26234" y="19057"/>
                      <a:pt x="26889" y="19499"/>
                    </a:cubicBezTo>
                    <a:cubicBezTo>
                      <a:pt x="27407" y="19847"/>
                      <a:pt x="27931" y="20222"/>
                      <a:pt x="28403" y="20561"/>
                    </a:cubicBezTo>
                    <a:lnTo>
                      <a:pt x="28743" y="20805"/>
                    </a:lnTo>
                    <a:lnTo>
                      <a:pt x="30252" y="19990"/>
                    </a:lnTo>
                    <a:cubicBezTo>
                      <a:pt x="30506" y="19852"/>
                      <a:pt x="30775" y="19721"/>
                      <a:pt x="31034" y="19598"/>
                    </a:cubicBezTo>
                    <a:cubicBezTo>
                      <a:pt x="31154" y="19541"/>
                      <a:pt x="31270" y="19485"/>
                      <a:pt x="31390" y="19425"/>
                    </a:cubicBezTo>
                    <a:lnTo>
                      <a:pt x="31760" y="19240"/>
                    </a:lnTo>
                    <a:cubicBezTo>
                      <a:pt x="32586" y="18831"/>
                      <a:pt x="33439" y="18407"/>
                      <a:pt x="34288" y="18009"/>
                    </a:cubicBezTo>
                    <a:cubicBezTo>
                      <a:pt x="34910" y="17721"/>
                      <a:pt x="35530" y="17431"/>
                      <a:pt x="36152" y="17143"/>
                    </a:cubicBezTo>
                    <a:cubicBezTo>
                      <a:pt x="37574" y="16482"/>
                      <a:pt x="39046" y="15797"/>
                      <a:pt x="40488" y="15113"/>
                    </a:cubicBezTo>
                    <a:lnTo>
                      <a:pt x="42248" y="14278"/>
                    </a:lnTo>
                    <a:lnTo>
                      <a:pt x="44034" y="13430"/>
                    </a:lnTo>
                    <a:cubicBezTo>
                      <a:pt x="44261" y="13323"/>
                      <a:pt x="44504" y="13215"/>
                      <a:pt x="44801" y="13094"/>
                    </a:cubicBezTo>
                    <a:lnTo>
                      <a:pt x="45302" y="12884"/>
                    </a:lnTo>
                    <a:lnTo>
                      <a:pt x="46899" y="12220"/>
                    </a:lnTo>
                    <a:lnTo>
                      <a:pt x="47867" y="11817"/>
                    </a:lnTo>
                    <a:lnTo>
                      <a:pt x="48431" y="11583"/>
                    </a:lnTo>
                    <a:cubicBezTo>
                      <a:pt x="48756" y="11447"/>
                      <a:pt x="49097" y="11333"/>
                      <a:pt x="49426" y="11225"/>
                    </a:cubicBezTo>
                    <a:lnTo>
                      <a:pt x="49695" y="11134"/>
                    </a:lnTo>
                    <a:lnTo>
                      <a:pt x="51953" y="10367"/>
                    </a:lnTo>
                    <a:lnTo>
                      <a:pt x="52250" y="10263"/>
                    </a:lnTo>
                    <a:cubicBezTo>
                      <a:pt x="52480" y="10185"/>
                      <a:pt x="52707" y="10103"/>
                      <a:pt x="52942" y="10035"/>
                    </a:cubicBezTo>
                    <a:lnTo>
                      <a:pt x="54862" y="9443"/>
                    </a:lnTo>
                    <a:lnTo>
                      <a:pt x="56783" y="8850"/>
                    </a:lnTo>
                    <a:cubicBezTo>
                      <a:pt x="57489" y="8630"/>
                      <a:pt x="58211" y="8420"/>
                      <a:pt x="58911" y="8218"/>
                    </a:cubicBezTo>
                    <a:cubicBezTo>
                      <a:pt x="59214" y="8130"/>
                      <a:pt x="59516" y="8043"/>
                      <a:pt x="59817" y="7955"/>
                    </a:cubicBezTo>
                    <a:lnTo>
                      <a:pt x="60447" y="7769"/>
                    </a:lnTo>
                    <a:lnTo>
                      <a:pt x="61259" y="7532"/>
                    </a:lnTo>
                    <a:cubicBezTo>
                      <a:pt x="61543" y="7448"/>
                      <a:pt x="61838" y="7376"/>
                      <a:pt x="62123" y="7307"/>
                    </a:cubicBezTo>
                    <a:cubicBezTo>
                      <a:pt x="62269" y="7270"/>
                      <a:pt x="62418" y="7235"/>
                      <a:pt x="62562" y="7199"/>
                    </a:cubicBezTo>
                    <a:cubicBezTo>
                      <a:pt x="63321" y="7005"/>
                      <a:pt x="64081" y="6813"/>
                      <a:pt x="64838" y="6618"/>
                    </a:cubicBezTo>
                    <a:lnTo>
                      <a:pt x="64977" y="6583"/>
                    </a:lnTo>
                    <a:cubicBezTo>
                      <a:pt x="65213" y="6521"/>
                      <a:pt x="65457" y="6459"/>
                      <a:pt x="65700" y="6408"/>
                    </a:cubicBezTo>
                    <a:lnTo>
                      <a:pt x="67689" y="5998"/>
                    </a:lnTo>
                    <a:lnTo>
                      <a:pt x="69647" y="5594"/>
                    </a:lnTo>
                    <a:cubicBezTo>
                      <a:pt x="69888" y="5543"/>
                      <a:pt x="70137" y="5509"/>
                      <a:pt x="70378" y="5474"/>
                    </a:cubicBezTo>
                    <a:cubicBezTo>
                      <a:pt x="70472" y="5460"/>
                      <a:pt x="70566" y="5447"/>
                      <a:pt x="70660" y="5433"/>
                    </a:cubicBezTo>
                    <a:lnTo>
                      <a:pt x="70691" y="5428"/>
                    </a:lnTo>
                    <a:cubicBezTo>
                      <a:pt x="71466" y="5310"/>
                      <a:pt x="72239" y="5191"/>
                      <a:pt x="73015" y="5073"/>
                    </a:cubicBezTo>
                    <a:lnTo>
                      <a:pt x="73335" y="5025"/>
                    </a:lnTo>
                    <a:cubicBezTo>
                      <a:pt x="73643" y="4975"/>
                      <a:pt x="73959" y="4925"/>
                      <a:pt x="74272" y="4891"/>
                    </a:cubicBezTo>
                    <a:lnTo>
                      <a:pt x="75173" y="4794"/>
                    </a:lnTo>
                    <a:lnTo>
                      <a:pt x="76183" y="4686"/>
                    </a:lnTo>
                    <a:cubicBezTo>
                      <a:pt x="76824" y="4619"/>
                      <a:pt x="77460" y="4549"/>
                      <a:pt x="78098" y="4484"/>
                    </a:cubicBezTo>
                    <a:cubicBezTo>
                      <a:pt x="78370" y="4454"/>
                      <a:pt x="78649" y="4438"/>
                      <a:pt x="78918" y="4422"/>
                    </a:cubicBezTo>
                    <a:cubicBezTo>
                      <a:pt x="79043" y="4417"/>
                      <a:pt x="79167" y="4409"/>
                      <a:pt x="79292" y="4403"/>
                    </a:cubicBezTo>
                    <a:lnTo>
                      <a:pt x="80409" y="4331"/>
                    </a:lnTo>
                    <a:lnTo>
                      <a:pt x="80620" y="4316"/>
                    </a:lnTo>
                    <a:lnTo>
                      <a:pt x="80574" y="4309"/>
                    </a:lnTo>
                    <a:cubicBezTo>
                      <a:pt x="79273" y="4072"/>
                      <a:pt x="77953" y="3843"/>
                      <a:pt x="76543" y="3615"/>
                    </a:cubicBezTo>
                    <a:cubicBezTo>
                      <a:pt x="75699" y="3478"/>
                      <a:pt x="74842" y="3357"/>
                      <a:pt x="74011" y="3241"/>
                    </a:cubicBezTo>
                    <a:cubicBezTo>
                      <a:pt x="73706" y="3199"/>
                      <a:pt x="73400" y="3158"/>
                      <a:pt x="73094" y="3115"/>
                    </a:cubicBezTo>
                    <a:cubicBezTo>
                      <a:pt x="72633" y="3048"/>
                      <a:pt x="72165" y="2992"/>
                      <a:pt x="71701" y="2935"/>
                    </a:cubicBezTo>
                    <a:cubicBezTo>
                      <a:pt x="71492" y="2908"/>
                      <a:pt x="71281" y="2884"/>
                      <a:pt x="71073" y="2859"/>
                    </a:cubicBezTo>
                    <a:lnTo>
                      <a:pt x="70954" y="2842"/>
                    </a:lnTo>
                    <a:cubicBezTo>
                      <a:pt x="70476" y="2783"/>
                      <a:pt x="69998" y="2721"/>
                      <a:pt x="69518" y="2672"/>
                    </a:cubicBezTo>
                    <a:cubicBezTo>
                      <a:pt x="66928" y="2401"/>
                      <a:pt x="64338" y="2153"/>
                      <a:pt x="61821" y="1933"/>
                    </a:cubicBezTo>
                    <a:lnTo>
                      <a:pt x="60936" y="1855"/>
                    </a:lnTo>
                    <a:cubicBezTo>
                      <a:pt x="58839" y="1672"/>
                      <a:pt x="56738" y="1487"/>
                      <a:pt x="54641" y="1292"/>
                    </a:cubicBezTo>
                    <a:cubicBezTo>
                      <a:pt x="53247" y="1164"/>
                      <a:pt x="52177" y="1070"/>
                      <a:pt x="51177" y="986"/>
                    </a:cubicBezTo>
                    <a:lnTo>
                      <a:pt x="51035" y="973"/>
                    </a:lnTo>
                    <a:cubicBezTo>
                      <a:pt x="50426" y="924"/>
                      <a:pt x="49817" y="874"/>
                      <a:pt x="49207" y="823"/>
                    </a:cubicBezTo>
                    <a:lnTo>
                      <a:pt x="48782" y="788"/>
                    </a:lnTo>
                    <a:cubicBezTo>
                      <a:pt x="48426" y="756"/>
                      <a:pt x="48058" y="723"/>
                      <a:pt x="47697" y="704"/>
                    </a:cubicBezTo>
                    <a:cubicBezTo>
                      <a:pt x="42037" y="390"/>
                      <a:pt x="37283" y="153"/>
                      <a:pt x="32466" y="7"/>
                    </a:cubicBezTo>
                    <a:cubicBezTo>
                      <a:pt x="32225" y="2"/>
                      <a:pt x="31983" y="0"/>
                      <a:pt x="31743" y="0"/>
                    </a:cubicBezTo>
                    <a:close/>
                  </a:path>
                </a:pathLst>
              </a:custGeom>
              <a:solidFill>
                <a:srgbClr val="000000">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4"/>
              <p:cNvSpPr/>
              <p:nvPr/>
            </p:nvSpPr>
            <p:spPr>
              <a:xfrm>
                <a:off x="6380921" y="4519348"/>
                <a:ext cx="2764073" cy="1271727"/>
              </a:xfrm>
              <a:custGeom>
                <a:avLst/>
                <a:gdLst/>
                <a:ahLst/>
                <a:cxnLst/>
                <a:rect l="l" t="t" r="r" b="b"/>
                <a:pathLst>
                  <a:path w="57106" h="26274" extrusionOk="0">
                    <a:moveTo>
                      <a:pt x="54600" y="1"/>
                    </a:moveTo>
                    <a:cubicBezTo>
                      <a:pt x="53964" y="1"/>
                      <a:pt x="53350" y="19"/>
                      <a:pt x="52772" y="57"/>
                    </a:cubicBezTo>
                    <a:lnTo>
                      <a:pt x="51878" y="113"/>
                    </a:lnTo>
                    <a:lnTo>
                      <a:pt x="51667" y="127"/>
                    </a:lnTo>
                    <a:lnTo>
                      <a:pt x="50550" y="199"/>
                    </a:lnTo>
                    <a:cubicBezTo>
                      <a:pt x="50425" y="208"/>
                      <a:pt x="50301" y="215"/>
                      <a:pt x="50177" y="219"/>
                    </a:cubicBezTo>
                    <a:cubicBezTo>
                      <a:pt x="49907" y="234"/>
                      <a:pt x="49628" y="251"/>
                      <a:pt x="49356" y="281"/>
                    </a:cubicBezTo>
                    <a:cubicBezTo>
                      <a:pt x="48719" y="348"/>
                      <a:pt x="48082" y="418"/>
                      <a:pt x="47442" y="483"/>
                    </a:cubicBezTo>
                    <a:lnTo>
                      <a:pt x="46431" y="591"/>
                    </a:lnTo>
                    <a:lnTo>
                      <a:pt x="45530" y="688"/>
                    </a:lnTo>
                    <a:cubicBezTo>
                      <a:pt x="45218" y="723"/>
                      <a:pt x="44901" y="771"/>
                      <a:pt x="44593" y="821"/>
                    </a:cubicBezTo>
                    <a:lnTo>
                      <a:pt x="44273" y="870"/>
                    </a:lnTo>
                    <a:cubicBezTo>
                      <a:pt x="43498" y="988"/>
                      <a:pt x="42724" y="1107"/>
                      <a:pt x="41949" y="1225"/>
                    </a:cubicBezTo>
                    <a:lnTo>
                      <a:pt x="41918" y="1230"/>
                    </a:lnTo>
                    <a:cubicBezTo>
                      <a:pt x="41825" y="1244"/>
                      <a:pt x="41730" y="1258"/>
                      <a:pt x="41636" y="1270"/>
                    </a:cubicBezTo>
                    <a:cubicBezTo>
                      <a:pt x="41395" y="1305"/>
                      <a:pt x="41146" y="1340"/>
                      <a:pt x="40905" y="1392"/>
                    </a:cubicBezTo>
                    <a:lnTo>
                      <a:pt x="38947" y="1795"/>
                    </a:lnTo>
                    <a:lnTo>
                      <a:pt x="36959" y="2205"/>
                    </a:lnTo>
                    <a:cubicBezTo>
                      <a:pt x="36715" y="2257"/>
                      <a:pt x="36471" y="2319"/>
                      <a:pt x="36235" y="2381"/>
                    </a:cubicBezTo>
                    <a:lnTo>
                      <a:pt x="36096" y="2415"/>
                    </a:lnTo>
                    <a:cubicBezTo>
                      <a:pt x="35339" y="2610"/>
                      <a:pt x="34580" y="2803"/>
                      <a:pt x="33820" y="2995"/>
                    </a:cubicBezTo>
                    <a:cubicBezTo>
                      <a:pt x="33676" y="3032"/>
                      <a:pt x="33527" y="3067"/>
                      <a:pt x="33381" y="3104"/>
                    </a:cubicBezTo>
                    <a:cubicBezTo>
                      <a:pt x="33097" y="3174"/>
                      <a:pt x="32801" y="3244"/>
                      <a:pt x="32517" y="3329"/>
                    </a:cubicBezTo>
                    <a:lnTo>
                      <a:pt x="31705" y="3566"/>
                    </a:lnTo>
                    <a:lnTo>
                      <a:pt x="31075" y="3751"/>
                    </a:lnTo>
                    <a:cubicBezTo>
                      <a:pt x="30773" y="3840"/>
                      <a:pt x="30472" y="3926"/>
                      <a:pt x="30169" y="4015"/>
                    </a:cubicBezTo>
                    <a:cubicBezTo>
                      <a:pt x="29469" y="4217"/>
                      <a:pt x="28747" y="4427"/>
                      <a:pt x="28041" y="4647"/>
                    </a:cubicBezTo>
                    <a:lnTo>
                      <a:pt x="26120" y="5239"/>
                    </a:lnTo>
                    <a:lnTo>
                      <a:pt x="24200" y="5832"/>
                    </a:lnTo>
                    <a:cubicBezTo>
                      <a:pt x="23967" y="5901"/>
                      <a:pt x="23738" y="5982"/>
                      <a:pt x="23509" y="6060"/>
                    </a:cubicBezTo>
                    <a:lnTo>
                      <a:pt x="23211" y="6165"/>
                    </a:lnTo>
                    <a:lnTo>
                      <a:pt x="20953" y="6930"/>
                    </a:lnTo>
                    <a:lnTo>
                      <a:pt x="20684" y="7022"/>
                    </a:lnTo>
                    <a:cubicBezTo>
                      <a:pt x="20355" y="7130"/>
                      <a:pt x="20014" y="7245"/>
                      <a:pt x="19689" y="7380"/>
                    </a:cubicBezTo>
                    <a:lnTo>
                      <a:pt x="19125" y="7614"/>
                    </a:lnTo>
                    <a:lnTo>
                      <a:pt x="18157" y="8017"/>
                    </a:lnTo>
                    <a:lnTo>
                      <a:pt x="16560" y="8681"/>
                    </a:lnTo>
                    <a:lnTo>
                      <a:pt x="16059" y="8891"/>
                    </a:lnTo>
                    <a:cubicBezTo>
                      <a:pt x="15762" y="9013"/>
                      <a:pt x="15519" y="9121"/>
                      <a:pt x="15292" y="9227"/>
                    </a:cubicBezTo>
                    <a:lnTo>
                      <a:pt x="13506" y="10075"/>
                    </a:lnTo>
                    <a:lnTo>
                      <a:pt x="11746" y="10910"/>
                    </a:lnTo>
                    <a:cubicBezTo>
                      <a:pt x="10304" y="11594"/>
                      <a:pt x="8831" y="12278"/>
                      <a:pt x="7410" y="12940"/>
                    </a:cubicBezTo>
                    <a:cubicBezTo>
                      <a:pt x="6788" y="13228"/>
                      <a:pt x="6168" y="13518"/>
                      <a:pt x="5546" y="13807"/>
                    </a:cubicBezTo>
                    <a:cubicBezTo>
                      <a:pt x="4697" y="14204"/>
                      <a:pt x="3844" y="14626"/>
                      <a:pt x="3018" y="15037"/>
                    </a:cubicBezTo>
                    <a:lnTo>
                      <a:pt x="2648" y="15223"/>
                    </a:lnTo>
                    <a:cubicBezTo>
                      <a:pt x="2528" y="15281"/>
                      <a:pt x="2413" y="15338"/>
                      <a:pt x="2292" y="15395"/>
                    </a:cubicBezTo>
                    <a:cubicBezTo>
                      <a:pt x="2034" y="15518"/>
                      <a:pt x="1765" y="15650"/>
                      <a:pt x="1510" y="15787"/>
                    </a:cubicBezTo>
                    <a:lnTo>
                      <a:pt x="1" y="16603"/>
                    </a:lnTo>
                    <a:lnTo>
                      <a:pt x="121" y="16688"/>
                    </a:lnTo>
                    <a:cubicBezTo>
                      <a:pt x="1296" y="17527"/>
                      <a:pt x="2572" y="18382"/>
                      <a:pt x="4019" y="19297"/>
                    </a:cubicBezTo>
                    <a:cubicBezTo>
                      <a:pt x="4356" y="19512"/>
                      <a:pt x="4692" y="19726"/>
                      <a:pt x="5040" y="19950"/>
                    </a:cubicBezTo>
                    <a:lnTo>
                      <a:pt x="5106" y="19989"/>
                    </a:lnTo>
                    <a:cubicBezTo>
                      <a:pt x="6173" y="20668"/>
                      <a:pt x="7135" y="21280"/>
                      <a:pt x="8113" y="21858"/>
                    </a:cubicBezTo>
                    <a:cubicBezTo>
                      <a:pt x="8273" y="21953"/>
                      <a:pt x="8433" y="22048"/>
                      <a:pt x="8590" y="22143"/>
                    </a:cubicBezTo>
                    <a:lnTo>
                      <a:pt x="8705" y="22212"/>
                    </a:lnTo>
                    <a:lnTo>
                      <a:pt x="8731" y="22228"/>
                    </a:lnTo>
                    <a:lnTo>
                      <a:pt x="8754" y="22243"/>
                    </a:lnTo>
                    <a:cubicBezTo>
                      <a:pt x="9226" y="22525"/>
                      <a:pt x="9714" y="22819"/>
                      <a:pt x="10206" y="23086"/>
                    </a:cubicBezTo>
                    <a:cubicBezTo>
                      <a:pt x="10469" y="23231"/>
                      <a:pt x="10736" y="23374"/>
                      <a:pt x="11000" y="23518"/>
                    </a:cubicBezTo>
                    <a:lnTo>
                      <a:pt x="11141" y="23593"/>
                    </a:lnTo>
                    <a:cubicBezTo>
                      <a:pt x="11612" y="23849"/>
                      <a:pt x="12085" y="24105"/>
                      <a:pt x="12555" y="24365"/>
                    </a:cubicBezTo>
                    <a:lnTo>
                      <a:pt x="13025" y="24631"/>
                    </a:lnTo>
                    <a:lnTo>
                      <a:pt x="13490" y="24893"/>
                    </a:lnTo>
                    <a:cubicBezTo>
                      <a:pt x="14304" y="25352"/>
                      <a:pt x="15134" y="25821"/>
                      <a:pt x="15978" y="26274"/>
                    </a:cubicBezTo>
                    <a:lnTo>
                      <a:pt x="57105" y="26274"/>
                    </a:lnTo>
                    <a:lnTo>
                      <a:pt x="57105" y="8692"/>
                    </a:lnTo>
                    <a:lnTo>
                      <a:pt x="57105" y="1089"/>
                    </a:lnTo>
                    <a:lnTo>
                      <a:pt x="57105" y="86"/>
                    </a:lnTo>
                    <a:cubicBezTo>
                      <a:pt x="56811" y="68"/>
                      <a:pt x="56502" y="49"/>
                      <a:pt x="56171" y="35"/>
                    </a:cubicBezTo>
                    <a:cubicBezTo>
                      <a:pt x="55628" y="13"/>
                      <a:pt x="55100" y="1"/>
                      <a:pt x="546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4"/>
              <p:cNvSpPr/>
              <p:nvPr/>
            </p:nvSpPr>
            <p:spPr>
              <a:xfrm>
                <a:off x="-3387" y="4372737"/>
                <a:ext cx="1937358" cy="1152948"/>
              </a:xfrm>
              <a:custGeom>
                <a:avLst/>
                <a:gdLst/>
                <a:ahLst/>
                <a:cxnLst/>
                <a:rect l="l" t="t" r="r" b="b"/>
                <a:pathLst>
                  <a:path w="40026" h="23820" extrusionOk="0">
                    <a:moveTo>
                      <a:pt x="18680" y="1"/>
                    </a:moveTo>
                    <a:cubicBezTo>
                      <a:pt x="18659" y="1"/>
                      <a:pt x="18643" y="1"/>
                      <a:pt x="18622" y="3"/>
                    </a:cubicBezTo>
                    <a:lnTo>
                      <a:pt x="18594" y="3"/>
                    </a:lnTo>
                    <a:lnTo>
                      <a:pt x="18297" y="16"/>
                    </a:lnTo>
                    <a:lnTo>
                      <a:pt x="17813" y="33"/>
                    </a:lnTo>
                    <a:lnTo>
                      <a:pt x="17341" y="52"/>
                    </a:lnTo>
                    <a:cubicBezTo>
                      <a:pt x="17233" y="57"/>
                      <a:pt x="17125" y="59"/>
                      <a:pt x="17017" y="64"/>
                    </a:cubicBezTo>
                    <a:lnTo>
                      <a:pt x="16974" y="68"/>
                    </a:lnTo>
                    <a:cubicBezTo>
                      <a:pt x="16952" y="68"/>
                      <a:pt x="16929" y="68"/>
                      <a:pt x="16906" y="70"/>
                    </a:cubicBezTo>
                    <a:lnTo>
                      <a:pt x="16612" y="99"/>
                    </a:lnTo>
                    <a:lnTo>
                      <a:pt x="16311" y="129"/>
                    </a:lnTo>
                    <a:lnTo>
                      <a:pt x="15898" y="172"/>
                    </a:lnTo>
                    <a:lnTo>
                      <a:pt x="15440" y="217"/>
                    </a:lnTo>
                    <a:lnTo>
                      <a:pt x="15279" y="233"/>
                    </a:lnTo>
                    <a:lnTo>
                      <a:pt x="15137" y="247"/>
                    </a:lnTo>
                    <a:lnTo>
                      <a:pt x="15103" y="252"/>
                    </a:lnTo>
                    <a:cubicBezTo>
                      <a:pt x="15077" y="254"/>
                      <a:pt x="15053" y="257"/>
                      <a:pt x="15029" y="259"/>
                    </a:cubicBezTo>
                    <a:lnTo>
                      <a:pt x="13528" y="464"/>
                    </a:lnTo>
                    <a:lnTo>
                      <a:pt x="13086" y="523"/>
                    </a:lnTo>
                    <a:lnTo>
                      <a:pt x="13013" y="536"/>
                    </a:lnTo>
                    <a:lnTo>
                      <a:pt x="12938" y="548"/>
                    </a:lnTo>
                    <a:lnTo>
                      <a:pt x="12644" y="595"/>
                    </a:lnTo>
                    <a:cubicBezTo>
                      <a:pt x="12551" y="609"/>
                      <a:pt x="12454" y="625"/>
                      <a:pt x="12362" y="641"/>
                    </a:cubicBezTo>
                    <a:lnTo>
                      <a:pt x="12206" y="666"/>
                    </a:lnTo>
                    <a:cubicBezTo>
                      <a:pt x="11949" y="711"/>
                      <a:pt x="11667" y="763"/>
                      <a:pt x="11316" y="836"/>
                    </a:cubicBezTo>
                    <a:cubicBezTo>
                      <a:pt x="11027" y="896"/>
                      <a:pt x="10727" y="970"/>
                      <a:pt x="10487" y="1031"/>
                    </a:cubicBezTo>
                    <a:cubicBezTo>
                      <a:pt x="10213" y="1102"/>
                      <a:pt x="9941" y="1177"/>
                      <a:pt x="9672" y="1257"/>
                    </a:cubicBezTo>
                    <a:cubicBezTo>
                      <a:pt x="9142" y="1413"/>
                      <a:pt x="8576" y="1607"/>
                      <a:pt x="7891" y="1870"/>
                    </a:cubicBezTo>
                    <a:cubicBezTo>
                      <a:pt x="7755" y="1923"/>
                      <a:pt x="7619" y="1978"/>
                      <a:pt x="7483" y="2034"/>
                    </a:cubicBezTo>
                    <a:lnTo>
                      <a:pt x="7453" y="2046"/>
                    </a:lnTo>
                    <a:lnTo>
                      <a:pt x="7422" y="2059"/>
                    </a:lnTo>
                    <a:lnTo>
                      <a:pt x="7335" y="2096"/>
                    </a:lnTo>
                    <a:lnTo>
                      <a:pt x="7269" y="2123"/>
                    </a:lnTo>
                    <a:lnTo>
                      <a:pt x="7151" y="2178"/>
                    </a:lnTo>
                    <a:lnTo>
                      <a:pt x="6746" y="2360"/>
                    </a:lnTo>
                    <a:lnTo>
                      <a:pt x="6337" y="2543"/>
                    </a:lnTo>
                    <a:lnTo>
                      <a:pt x="5650" y="2854"/>
                    </a:lnTo>
                    <a:cubicBezTo>
                      <a:pt x="5613" y="2871"/>
                      <a:pt x="5574" y="2889"/>
                      <a:pt x="5537" y="2904"/>
                    </a:cubicBezTo>
                    <a:lnTo>
                      <a:pt x="5500" y="2922"/>
                    </a:lnTo>
                    <a:lnTo>
                      <a:pt x="5460" y="2942"/>
                    </a:lnTo>
                    <a:lnTo>
                      <a:pt x="5407" y="2969"/>
                    </a:lnTo>
                    <a:lnTo>
                      <a:pt x="4669" y="3337"/>
                    </a:lnTo>
                    <a:lnTo>
                      <a:pt x="3929" y="3705"/>
                    </a:lnTo>
                    <a:lnTo>
                      <a:pt x="3860" y="3740"/>
                    </a:lnTo>
                    <a:cubicBezTo>
                      <a:pt x="3790" y="3775"/>
                      <a:pt x="3737" y="3802"/>
                      <a:pt x="3687" y="3829"/>
                    </a:cubicBezTo>
                    <a:lnTo>
                      <a:pt x="3078" y="4162"/>
                    </a:lnTo>
                    <a:lnTo>
                      <a:pt x="2462" y="4501"/>
                    </a:lnTo>
                    <a:lnTo>
                      <a:pt x="1842" y="4842"/>
                    </a:lnTo>
                    <a:cubicBezTo>
                      <a:pt x="1821" y="4852"/>
                      <a:pt x="1805" y="4864"/>
                      <a:pt x="1787" y="4877"/>
                    </a:cubicBezTo>
                    <a:lnTo>
                      <a:pt x="1655" y="4960"/>
                    </a:lnTo>
                    <a:lnTo>
                      <a:pt x="1542" y="5036"/>
                    </a:lnTo>
                    <a:lnTo>
                      <a:pt x="776" y="5527"/>
                    </a:lnTo>
                    <a:lnTo>
                      <a:pt x="455" y="5734"/>
                    </a:lnTo>
                    <a:lnTo>
                      <a:pt x="145" y="5934"/>
                    </a:lnTo>
                    <a:lnTo>
                      <a:pt x="16" y="6015"/>
                    </a:lnTo>
                    <a:lnTo>
                      <a:pt x="1" y="6025"/>
                    </a:lnTo>
                    <a:lnTo>
                      <a:pt x="1" y="23820"/>
                    </a:lnTo>
                    <a:lnTo>
                      <a:pt x="481" y="23645"/>
                    </a:lnTo>
                    <a:cubicBezTo>
                      <a:pt x="992" y="23452"/>
                      <a:pt x="1508" y="23255"/>
                      <a:pt x="2025" y="23058"/>
                    </a:cubicBezTo>
                    <a:lnTo>
                      <a:pt x="2113" y="23025"/>
                    </a:lnTo>
                    <a:lnTo>
                      <a:pt x="2306" y="22951"/>
                    </a:lnTo>
                    <a:cubicBezTo>
                      <a:pt x="2573" y="22847"/>
                      <a:pt x="2841" y="22744"/>
                      <a:pt x="3108" y="22642"/>
                    </a:cubicBezTo>
                    <a:lnTo>
                      <a:pt x="3539" y="22464"/>
                    </a:lnTo>
                    <a:cubicBezTo>
                      <a:pt x="4111" y="22227"/>
                      <a:pt x="4668" y="21997"/>
                      <a:pt x="5224" y="21755"/>
                    </a:cubicBezTo>
                    <a:lnTo>
                      <a:pt x="5851" y="21480"/>
                    </a:lnTo>
                    <a:lnTo>
                      <a:pt x="6043" y="21397"/>
                    </a:lnTo>
                    <a:lnTo>
                      <a:pt x="6182" y="21338"/>
                    </a:lnTo>
                    <a:cubicBezTo>
                      <a:pt x="6711" y="21106"/>
                      <a:pt x="7242" y="20872"/>
                      <a:pt x="7774" y="20649"/>
                    </a:cubicBezTo>
                    <a:cubicBezTo>
                      <a:pt x="9854" y="19778"/>
                      <a:pt x="11491" y="19100"/>
                      <a:pt x="12922" y="18522"/>
                    </a:cubicBezTo>
                    <a:lnTo>
                      <a:pt x="12922" y="18522"/>
                    </a:lnTo>
                    <a:cubicBezTo>
                      <a:pt x="12890" y="18533"/>
                      <a:pt x="12856" y="18542"/>
                      <a:pt x="12822" y="18552"/>
                    </a:cubicBezTo>
                    <a:cubicBezTo>
                      <a:pt x="14348" y="17885"/>
                      <a:pt x="15939" y="17178"/>
                      <a:pt x="17832" y="16331"/>
                    </a:cubicBezTo>
                    <a:lnTo>
                      <a:pt x="18751" y="15922"/>
                    </a:lnTo>
                    <a:cubicBezTo>
                      <a:pt x="20036" y="15349"/>
                      <a:pt x="21491" y="14699"/>
                      <a:pt x="22901" y="14018"/>
                    </a:cubicBezTo>
                    <a:lnTo>
                      <a:pt x="23810" y="13578"/>
                    </a:lnTo>
                    <a:cubicBezTo>
                      <a:pt x="24334" y="13323"/>
                      <a:pt x="24858" y="13069"/>
                      <a:pt x="25384" y="12817"/>
                    </a:cubicBezTo>
                    <a:lnTo>
                      <a:pt x="26377" y="12343"/>
                    </a:lnTo>
                    <a:lnTo>
                      <a:pt x="26903" y="12091"/>
                    </a:lnTo>
                    <a:lnTo>
                      <a:pt x="27085" y="12004"/>
                    </a:lnTo>
                    <a:lnTo>
                      <a:pt x="27111" y="11992"/>
                    </a:lnTo>
                    <a:cubicBezTo>
                      <a:pt x="27310" y="11892"/>
                      <a:pt x="27519" y="11792"/>
                      <a:pt x="27725" y="11705"/>
                    </a:cubicBezTo>
                    <a:cubicBezTo>
                      <a:pt x="29249" y="11060"/>
                      <a:pt x="30937" y="10353"/>
                      <a:pt x="32885" y="9548"/>
                    </a:cubicBezTo>
                    <a:lnTo>
                      <a:pt x="33760" y="9172"/>
                    </a:lnTo>
                    <a:cubicBezTo>
                      <a:pt x="34326" y="8925"/>
                      <a:pt x="34889" y="8681"/>
                      <a:pt x="35460" y="8441"/>
                    </a:cubicBezTo>
                    <a:cubicBezTo>
                      <a:pt x="35758" y="8316"/>
                      <a:pt x="36055" y="8189"/>
                      <a:pt x="36352" y="8061"/>
                    </a:cubicBezTo>
                    <a:cubicBezTo>
                      <a:pt x="36997" y="7782"/>
                      <a:pt x="37627" y="7513"/>
                      <a:pt x="38259" y="7263"/>
                    </a:cubicBezTo>
                    <a:cubicBezTo>
                      <a:pt x="38848" y="7031"/>
                      <a:pt x="39438" y="6799"/>
                      <a:pt x="40025" y="6570"/>
                    </a:cubicBezTo>
                    <a:cubicBezTo>
                      <a:pt x="39212" y="6279"/>
                      <a:pt x="38400" y="5986"/>
                      <a:pt x="37597" y="5703"/>
                    </a:cubicBezTo>
                    <a:cubicBezTo>
                      <a:pt x="37106" y="5528"/>
                      <a:pt x="36583" y="5342"/>
                      <a:pt x="36065" y="5138"/>
                    </a:cubicBezTo>
                    <a:cubicBezTo>
                      <a:pt x="35536" y="4934"/>
                      <a:pt x="35012" y="4701"/>
                      <a:pt x="34562" y="4501"/>
                    </a:cubicBezTo>
                    <a:cubicBezTo>
                      <a:pt x="33761" y="4143"/>
                      <a:pt x="32969" y="3728"/>
                      <a:pt x="32207" y="3326"/>
                    </a:cubicBezTo>
                    <a:lnTo>
                      <a:pt x="31885" y="3156"/>
                    </a:lnTo>
                    <a:cubicBezTo>
                      <a:pt x="31593" y="3003"/>
                      <a:pt x="31298" y="2857"/>
                      <a:pt x="31001" y="2711"/>
                    </a:cubicBezTo>
                    <a:cubicBezTo>
                      <a:pt x="30847" y="2636"/>
                      <a:pt x="30693" y="2559"/>
                      <a:pt x="30537" y="2483"/>
                    </a:cubicBezTo>
                    <a:cubicBezTo>
                      <a:pt x="30387" y="2406"/>
                      <a:pt x="30227" y="2337"/>
                      <a:pt x="30074" y="2272"/>
                    </a:cubicBezTo>
                    <a:cubicBezTo>
                      <a:pt x="30001" y="2243"/>
                      <a:pt x="29929" y="2211"/>
                      <a:pt x="29858" y="2181"/>
                    </a:cubicBezTo>
                    <a:lnTo>
                      <a:pt x="29668" y="2095"/>
                    </a:lnTo>
                    <a:cubicBezTo>
                      <a:pt x="29532" y="2034"/>
                      <a:pt x="29397" y="1972"/>
                      <a:pt x="29258" y="1915"/>
                    </a:cubicBezTo>
                    <a:cubicBezTo>
                      <a:pt x="28936" y="1783"/>
                      <a:pt x="28610" y="1656"/>
                      <a:pt x="28288" y="1527"/>
                    </a:cubicBezTo>
                    <a:lnTo>
                      <a:pt x="28168" y="1488"/>
                    </a:lnTo>
                    <a:lnTo>
                      <a:pt x="28127" y="1477"/>
                    </a:lnTo>
                    <a:lnTo>
                      <a:pt x="28075" y="1462"/>
                    </a:lnTo>
                    <a:lnTo>
                      <a:pt x="28019" y="1447"/>
                    </a:lnTo>
                    <a:cubicBezTo>
                      <a:pt x="27875" y="1408"/>
                      <a:pt x="27735" y="1371"/>
                      <a:pt x="27596" y="1333"/>
                    </a:cubicBezTo>
                    <a:cubicBezTo>
                      <a:pt x="27430" y="1288"/>
                      <a:pt x="27263" y="1244"/>
                      <a:pt x="27098" y="1199"/>
                    </a:cubicBezTo>
                    <a:lnTo>
                      <a:pt x="26819" y="1124"/>
                    </a:lnTo>
                    <a:lnTo>
                      <a:pt x="26728" y="1099"/>
                    </a:lnTo>
                    <a:lnTo>
                      <a:pt x="26665" y="1083"/>
                    </a:lnTo>
                    <a:lnTo>
                      <a:pt x="26620" y="1073"/>
                    </a:lnTo>
                    <a:cubicBezTo>
                      <a:pt x="26565" y="1060"/>
                      <a:pt x="26507" y="1046"/>
                      <a:pt x="26452" y="1033"/>
                    </a:cubicBezTo>
                    <a:lnTo>
                      <a:pt x="25611" y="837"/>
                    </a:lnTo>
                    <a:lnTo>
                      <a:pt x="25286" y="763"/>
                    </a:lnTo>
                    <a:lnTo>
                      <a:pt x="25168" y="736"/>
                    </a:lnTo>
                    <a:lnTo>
                      <a:pt x="24473" y="595"/>
                    </a:lnTo>
                    <a:lnTo>
                      <a:pt x="23770" y="450"/>
                    </a:lnTo>
                    <a:cubicBezTo>
                      <a:pt x="23741" y="444"/>
                      <a:pt x="23715" y="439"/>
                      <a:pt x="23687" y="437"/>
                    </a:cubicBezTo>
                    <a:lnTo>
                      <a:pt x="23657" y="432"/>
                    </a:lnTo>
                    <a:cubicBezTo>
                      <a:pt x="23544" y="415"/>
                      <a:pt x="23430" y="394"/>
                      <a:pt x="23317" y="378"/>
                    </a:cubicBezTo>
                    <a:lnTo>
                      <a:pt x="22899" y="311"/>
                    </a:lnTo>
                    <a:lnTo>
                      <a:pt x="22412" y="234"/>
                    </a:lnTo>
                    <a:lnTo>
                      <a:pt x="22228" y="206"/>
                    </a:lnTo>
                    <a:cubicBezTo>
                      <a:pt x="22188" y="200"/>
                      <a:pt x="22163" y="197"/>
                      <a:pt x="22135" y="195"/>
                    </a:cubicBezTo>
                    <a:lnTo>
                      <a:pt x="22109" y="192"/>
                    </a:lnTo>
                    <a:lnTo>
                      <a:pt x="21684" y="152"/>
                    </a:lnTo>
                    <a:lnTo>
                      <a:pt x="21265" y="113"/>
                    </a:lnTo>
                    <a:lnTo>
                      <a:pt x="20886" y="78"/>
                    </a:lnTo>
                    <a:lnTo>
                      <a:pt x="20541" y="46"/>
                    </a:lnTo>
                    <a:cubicBezTo>
                      <a:pt x="20497" y="41"/>
                      <a:pt x="20475" y="38"/>
                      <a:pt x="20452" y="38"/>
                    </a:cubicBezTo>
                    <a:lnTo>
                      <a:pt x="20335" y="36"/>
                    </a:lnTo>
                    <a:lnTo>
                      <a:pt x="20218" y="33"/>
                    </a:lnTo>
                    <a:lnTo>
                      <a:pt x="18680" y="1"/>
                    </a:lnTo>
                    <a:close/>
                  </a:path>
                </a:pathLst>
              </a:custGeom>
              <a:solidFill>
                <a:srgbClr val="4B4B4B">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4"/>
              <p:cNvSpPr/>
              <p:nvPr/>
            </p:nvSpPr>
            <p:spPr>
              <a:xfrm>
                <a:off x="6380921" y="4518725"/>
                <a:ext cx="2764073" cy="1271727"/>
              </a:xfrm>
              <a:custGeom>
                <a:avLst/>
                <a:gdLst/>
                <a:ahLst/>
                <a:cxnLst/>
                <a:rect l="l" t="t" r="r" b="b"/>
                <a:pathLst>
                  <a:path w="57106" h="26274" extrusionOk="0">
                    <a:moveTo>
                      <a:pt x="54600" y="1"/>
                    </a:moveTo>
                    <a:cubicBezTo>
                      <a:pt x="53964" y="1"/>
                      <a:pt x="53350" y="19"/>
                      <a:pt x="52772" y="57"/>
                    </a:cubicBezTo>
                    <a:lnTo>
                      <a:pt x="51878" y="113"/>
                    </a:lnTo>
                    <a:lnTo>
                      <a:pt x="51667" y="127"/>
                    </a:lnTo>
                    <a:lnTo>
                      <a:pt x="50550" y="199"/>
                    </a:lnTo>
                    <a:cubicBezTo>
                      <a:pt x="50425" y="208"/>
                      <a:pt x="50301" y="215"/>
                      <a:pt x="50177" y="219"/>
                    </a:cubicBezTo>
                    <a:cubicBezTo>
                      <a:pt x="49907" y="234"/>
                      <a:pt x="49628" y="251"/>
                      <a:pt x="49356" y="281"/>
                    </a:cubicBezTo>
                    <a:cubicBezTo>
                      <a:pt x="48719" y="348"/>
                      <a:pt x="48082" y="418"/>
                      <a:pt x="47442" y="483"/>
                    </a:cubicBezTo>
                    <a:lnTo>
                      <a:pt x="46431" y="591"/>
                    </a:lnTo>
                    <a:lnTo>
                      <a:pt x="45530" y="688"/>
                    </a:lnTo>
                    <a:cubicBezTo>
                      <a:pt x="45218" y="723"/>
                      <a:pt x="44901" y="771"/>
                      <a:pt x="44593" y="821"/>
                    </a:cubicBezTo>
                    <a:lnTo>
                      <a:pt x="44273" y="870"/>
                    </a:lnTo>
                    <a:cubicBezTo>
                      <a:pt x="43498" y="988"/>
                      <a:pt x="42724" y="1107"/>
                      <a:pt x="41949" y="1225"/>
                    </a:cubicBezTo>
                    <a:lnTo>
                      <a:pt x="41918" y="1230"/>
                    </a:lnTo>
                    <a:cubicBezTo>
                      <a:pt x="41825" y="1244"/>
                      <a:pt x="41730" y="1258"/>
                      <a:pt x="41636" y="1270"/>
                    </a:cubicBezTo>
                    <a:cubicBezTo>
                      <a:pt x="41395" y="1305"/>
                      <a:pt x="41146" y="1340"/>
                      <a:pt x="40905" y="1392"/>
                    </a:cubicBezTo>
                    <a:lnTo>
                      <a:pt x="38947" y="1795"/>
                    </a:lnTo>
                    <a:lnTo>
                      <a:pt x="36959" y="2205"/>
                    </a:lnTo>
                    <a:cubicBezTo>
                      <a:pt x="36715" y="2257"/>
                      <a:pt x="36471" y="2319"/>
                      <a:pt x="36235" y="2381"/>
                    </a:cubicBezTo>
                    <a:lnTo>
                      <a:pt x="36096" y="2415"/>
                    </a:lnTo>
                    <a:cubicBezTo>
                      <a:pt x="35339" y="2610"/>
                      <a:pt x="34580" y="2803"/>
                      <a:pt x="33820" y="2995"/>
                    </a:cubicBezTo>
                    <a:cubicBezTo>
                      <a:pt x="33676" y="3032"/>
                      <a:pt x="33527" y="3067"/>
                      <a:pt x="33381" y="3104"/>
                    </a:cubicBezTo>
                    <a:cubicBezTo>
                      <a:pt x="33097" y="3174"/>
                      <a:pt x="32801" y="3244"/>
                      <a:pt x="32517" y="3329"/>
                    </a:cubicBezTo>
                    <a:lnTo>
                      <a:pt x="31705" y="3566"/>
                    </a:lnTo>
                    <a:lnTo>
                      <a:pt x="31075" y="3751"/>
                    </a:lnTo>
                    <a:cubicBezTo>
                      <a:pt x="30773" y="3840"/>
                      <a:pt x="30472" y="3926"/>
                      <a:pt x="30169" y="4015"/>
                    </a:cubicBezTo>
                    <a:cubicBezTo>
                      <a:pt x="29469" y="4217"/>
                      <a:pt x="28747" y="4427"/>
                      <a:pt x="28041" y="4647"/>
                    </a:cubicBezTo>
                    <a:lnTo>
                      <a:pt x="26120" y="5239"/>
                    </a:lnTo>
                    <a:lnTo>
                      <a:pt x="24200" y="5832"/>
                    </a:lnTo>
                    <a:cubicBezTo>
                      <a:pt x="23967" y="5901"/>
                      <a:pt x="23738" y="5982"/>
                      <a:pt x="23509" y="6060"/>
                    </a:cubicBezTo>
                    <a:lnTo>
                      <a:pt x="23211" y="6165"/>
                    </a:lnTo>
                    <a:lnTo>
                      <a:pt x="20953" y="6930"/>
                    </a:lnTo>
                    <a:lnTo>
                      <a:pt x="20684" y="7022"/>
                    </a:lnTo>
                    <a:cubicBezTo>
                      <a:pt x="20355" y="7130"/>
                      <a:pt x="20014" y="7245"/>
                      <a:pt x="19689" y="7380"/>
                    </a:cubicBezTo>
                    <a:lnTo>
                      <a:pt x="19125" y="7614"/>
                    </a:lnTo>
                    <a:lnTo>
                      <a:pt x="18157" y="8017"/>
                    </a:lnTo>
                    <a:lnTo>
                      <a:pt x="16560" y="8681"/>
                    </a:lnTo>
                    <a:lnTo>
                      <a:pt x="16059" y="8891"/>
                    </a:lnTo>
                    <a:cubicBezTo>
                      <a:pt x="15762" y="9013"/>
                      <a:pt x="15519" y="9121"/>
                      <a:pt x="15292" y="9227"/>
                    </a:cubicBezTo>
                    <a:lnTo>
                      <a:pt x="13506" y="10075"/>
                    </a:lnTo>
                    <a:lnTo>
                      <a:pt x="11746" y="10910"/>
                    </a:lnTo>
                    <a:cubicBezTo>
                      <a:pt x="10304" y="11594"/>
                      <a:pt x="8831" y="12278"/>
                      <a:pt x="7410" y="12940"/>
                    </a:cubicBezTo>
                    <a:cubicBezTo>
                      <a:pt x="6788" y="13228"/>
                      <a:pt x="6168" y="13518"/>
                      <a:pt x="5546" y="13807"/>
                    </a:cubicBezTo>
                    <a:cubicBezTo>
                      <a:pt x="4697" y="14204"/>
                      <a:pt x="3844" y="14626"/>
                      <a:pt x="3018" y="15037"/>
                    </a:cubicBezTo>
                    <a:lnTo>
                      <a:pt x="2648" y="15223"/>
                    </a:lnTo>
                    <a:cubicBezTo>
                      <a:pt x="2528" y="15281"/>
                      <a:pt x="2413" y="15338"/>
                      <a:pt x="2292" y="15395"/>
                    </a:cubicBezTo>
                    <a:cubicBezTo>
                      <a:pt x="2034" y="15518"/>
                      <a:pt x="1765" y="15650"/>
                      <a:pt x="1510" y="15787"/>
                    </a:cubicBezTo>
                    <a:lnTo>
                      <a:pt x="1" y="16603"/>
                    </a:lnTo>
                    <a:lnTo>
                      <a:pt x="121" y="16688"/>
                    </a:lnTo>
                    <a:cubicBezTo>
                      <a:pt x="1296" y="17527"/>
                      <a:pt x="2572" y="18382"/>
                      <a:pt x="4019" y="19297"/>
                    </a:cubicBezTo>
                    <a:cubicBezTo>
                      <a:pt x="4356" y="19512"/>
                      <a:pt x="4692" y="19726"/>
                      <a:pt x="5040" y="19950"/>
                    </a:cubicBezTo>
                    <a:lnTo>
                      <a:pt x="5106" y="19989"/>
                    </a:lnTo>
                    <a:cubicBezTo>
                      <a:pt x="6173" y="20668"/>
                      <a:pt x="7135" y="21280"/>
                      <a:pt x="8113" y="21858"/>
                    </a:cubicBezTo>
                    <a:cubicBezTo>
                      <a:pt x="8273" y="21953"/>
                      <a:pt x="8433" y="22048"/>
                      <a:pt x="8590" y="22143"/>
                    </a:cubicBezTo>
                    <a:lnTo>
                      <a:pt x="8705" y="22212"/>
                    </a:lnTo>
                    <a:lnTo>
                      <a:pt x="8731" y="22228"/>
                    </a:lnTo>
                    <a:lnTo>
                      <a:pt x="8754" y="22243"/>
                    </a:lnTo>
                    <a:cubicBezTo>
                      <a:pt x="9226" y="22525"/>
                      <a:pt x="9714" y="22819"/>
                      <a:pt x="10206" y="23086"/>
                    </a:cubicBezTo>
                    <a:cubicBezTo>
                      <a:pt x="10469" y="23231"/>
                      <a:pt x="10736" y="23374"/>
                      <a:pt x="11000" y="23518"/>
                    </a:cubicBezTo>
                    <a:lnTo>
                      <a:pt x="11141" y="23593"/>
                    </a:lnTo>
                    <a:cubicBezTo>
                      <a:pt x="11612" y="23849"/>
                      <a:pt x="12085" y="24105"/>
                      <a:pt x="12555" y="24365"/>
                    </a:cubicBezTo>
                    <a:lnTo>
                      <a:pt x="13025" y="24631"/>
                    </a:lnTo>
                    <a:lnTo>
                      <a:pt x="13490" y="24893"/>
                    </a:lnTo>
                    <a:cubicBezTo>
                      <a:pt x="14304" y="25352"/>
                      <a:pt x="15134" y="25821"/>
                      <a:pt x="15978" y="26274"/>
                    </a:cubicBezTo>
                    <a:lnTo>
                      <a:pt x="57105" y="26274"/>
                    </a:lnTo>
                    <a:lnTo>
                      <a:pt x="57105" y="8692"/>
                    </a:lnTo>
                    <a:lnTo>
                      <a:pt x="57105" y="1089"/>
                    </a:lnTo>
                    <a:lnTo>
                      <a:pt x="57105" y="86"/>
                    </a:lnTo>
                    <a:cubicBezTo>
                      <a:pt x="56811" y="68"/>
                      <a:pt x="56502" y="49"/>
                      <a:pt x="56171" y="35"/>
                    </a:cubicBezTo>
                    <a:cubicBezTo>
                      <a:pt x="55628" y="13"/>
                      <a:pt x="55100" y="1"/>
                      <a:pt x="54600" y="1"/>
                    </a:cubicBezTo>
                    <a:close/>
                  </a:path>
                </a:pathLst>
              </a:custGeom>
              <a:solidFill>
                <a:srgbClr val="4B4B4B">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4"/>
              <p:cNvSpPr/>
              <p:nvPr/>
            </p:nvSpPr>
            <p:spPr>
              <a:xfrm>
                <a:off x="1375" y="4311411"/>
                <a:ext cx="7169088" cy="1479471"/>
              </a:xfrm>
              <a:custGeom>
                <a:avLst/>
                <a:gdLst/>
                <a:ahLst/>
                <a:cxnLst/>
                <a:rect l="l" t="t" r="r" b="b"/>
                <a:pathLst>
                  <a:path w="148114" h="30566" extrusionOk="0">
                    <a:moveTo>
                      <a:pt x="72948" y="0"/>
                    </a:moveTo>
                    <a:cubicBezTo>
                      <a:pt x="72794" y="0"/>
                      <a:pt x="72643" y="0"/>
                      <a:pt x="72489" y="5"/>
                    </a:cubicBezTo>
                    <a:lnTo>
                      <a:pt x="71414" y="32"/>
                    </a:lnTo>
                    <a:lnTo>
                      <a:pt x="70285" y="60"/>
                    </a:lnTo>
                    <a:cubicBezTo>
                      <a:pt x="69607" y="76"/>
                      <a:pt x="68934" y="122"/>
                      <a:pt x="68191" y="175"/>
                    </a:cubicBezTo>
                    <a:lnTo>
                      <a:pt x="67964" y="191"/>
                    </a:lnTo>
                    <a:lnTo>
                      <a:pt x="67741" y="207"/>
                    </a:lnTo>
                    <a:cubicBezTo>
                      <a:pt x="67596" y="217"/>
                      <a:pt x="67448" y="225"/>
                      <a:pt x="67303" y="235"/>
                    </a:cubicBezTo>
                    <a:cubicBezTo>
                      <a:pt x="67192" y="242"/>
                      <a:pt x="67079" y="257"/>
                      <a:pt x="66968" y="272"/>
                    </a:cubicBezTo>
                    <a:lnTo>
                      <a:pt x="66923" y="277"/>
                    </a:lnTo>
                    <a:cubicBezTo>
                      <a:pt x="66873" y="287"/>
                      <a:pt x="66820" y="293"/>
                      <a:pt x="66770" y="297"/>
                    </a:cubicBezTo>
                    <a:lnTo>
                      <a:pt x="66636" y="313"/>
                    </a:lnTo>
                    <a:lnTo>
                      <a:pt x="65609" y="432"/>
                    </a:lnTo>
                    <a:lnTo>
                      <a:pt x="65372" y="458"/>
                    </a:lnTo>
                    <a:cubicBezTo>
                      <a:pt x="64996" y="504"/>
                      <a:pt x="64574" y="552"/>
                      <a:pt x="64166" y="614"/>
                    </a:cubicBezTo>
                    <a:lnTo>
                      <a:pt x="63713" y="684"/>
                    </a:lnTo>
                    <a:lnTo>
                      <a:pt x="63637" y="696"/>
                    </a:lnTo>
                    <a:cubicBezTo>
                      <a:pt x="62728" y="839"/>
                      <a:pt x="61790" y="987"/>
                      <a:pt x="60882" y="1157"/>
                    </a:cubicBezTo>
                    <a:cubicBezTo>
                      <a:pt x="59713" y="1376"/>
                      <a:pt x="58541" y="1611"/>
                      <a:pt x="57398" y="1853"/>
                    </a:cubicBezTo>
                    <a:cubicBezTo>
                      <a:pt x="56379" y="2068"/>
                      <a:pt x="55321" y="2320"/>
                      <a:pt x="54410" y="2539"/>
                    </a:cubicBezTo>
                    <a:lnTo>
                      <a:pt x="54036" y="2627"/>
                    </a:lnTo>
                    <a:cubicBezTo>
                      <a:pt x="53333" y="2795"/>
                      <a:pt x="52598" y="2993"/>
                      <a:pt x="52062" y="3139"/>
                    </a:cubicBezTo>
                    <a:lnTo>
                      <a:pt x="51351" y="3326"/>
                    </a:lnTo>
                    <a:cubicBezTo>
                      <a:pt x="50703" y="3496"/>
                      <a:pt x="50061" y="3697"/>
                      <a:pt x="49440" y="3889"/>
                    </a:cubicBezTo>
                    <a:cubicBezTo>
                      <a:pt x="49187" y="3968"/>
                      <a:pt x="48953" y="4040"/>
                      <a:pt x="48721" y="4112"/>
                    </a:cubicBezTo>
                    <a:cubicBezTo>
                      <a:pt x="48457" y="4193"/>
                      <a:pt x="48191" y="4287"/>
                      <a:pt x="47923" y="4386"/>
                    </a:cubicBezTo>
                    <a:cubicBezTo>
                      <a:pt x="47789" y="4435"/>
                      <a:pt x="47656" y="4485"/>
                      <a:pt x="47525" y="4529"/>
                    </a:cubicBezTo>
                    <a:lnTo>
                      <a:pt x="46845" y="4768"/>
                    </a:lnTo>
                    <a:lnTo>
                      <a:pt x="46166" y="5005"/>
                    </a:lnTo>
                    <a:cubicBezTo>
                      <a:pt x="45894" y="5099"/>
                      <a:pt x="45624" y="5205"/>
                      <a:pt x="45326" y="5324"/>
                    </a:cubicBezTo>
                    <a:lnTo>
                      <a:pt x="45231" y="5361"/>
                    </a:lnTo>
                    <a:cubicBezTo>
                      <a:pt x="45078" y="5423"/>
                      <a:pt x="44924" y="5485"/>
                      <a:pt x="44770" y="5545"/>
                    </a:cubicBezTo>
                    <a:lnTo>
                      <a:pt x="44265" y="5740"/>
                    </a:lnTo>
                    <a:lnTo>
                      <a:pt x="43544" y="6017"/>
                    </a:lnTo>
                    <a:cubicBezTo>
                      <a:pt x="42387" y="6461"/>
                      <a:pt x="41211" y="6915"/>
                      <a:pt x="40033" y="7375"/>
                    </a:cubicBezTo>
                    <a:cubicBezTo>
                      <a:pt x="39446" y="7604"/>
                      <a:pt x="38856" y="7837"/>
                      <a:pt x="38267" y="8069"/>
                    </a:cubicBezTo>
                    <a:cubicBezTo>
                      <a:pt x="37635" y="8319"/>
                      <a:pt x="37005" y="8588"/>
                      <a:pt x="36361" y="8867"/>
                    </a:cubicBezTo>
                    <a:cubicBezTo>
                      <a:pt x="36063" y="8996"/>
                      <a:pt x="35765" y="9122"/>
                      <a:pt x="35468" y="9247"/>
                    </a:cubicBezTo>
                    <a:cubicBezTo>
                      <a:pt x="34899" y="9486"/>
                      <a:pt x="34335" y="9731"/>
                      <a:pt x="33768" y="9978"/>
                    </a:cubicBezTo>
                    <a:lnTo>
                      <a:pt x="32893" y="10354"/>
                    </a:lnTo>
                    <a:cubicBezTo>
                      <a:pt x="30945" y="11158"/>
                      <a:pt x="29257" y="11865"/>
                      <a:pt x="27733" y="12511"/>
                    </a:cubicBezTo>
                    <a:cubicBezTo>
                      <a:pt x="27527" y="12596"/>
                      <a:pt x="27317" y="12698"/>
                      <a:pt x="27119" y="12797"/>
                    </a:cubicBezTo>
                    <a:lnTo>
                      <a:pt x="27093" y="12810"/>
                    </a:lnTo>
                    <a:lnTo>
                      <a:pt x="26912" y="12897"/>
                    </a:lnTo>
                    <a:lnTo>
                      <a:pt x="26385" y="13149"/>
                    </a:lnTo>
                    <a:lnTo>
                      <a:pt x="25393" y="13623"/>
                    </a:lnTo>
                    <a:cubicBezTo>
                      <a:pt x="24866" y="13875"/>
                      <a:pt x="24342" y="14128"/>
                      <a:pt x="23818" y="14383"/>
                    </a:cubicBezTo>
                    <a:lnTo>
                      <a:pt x="22909" y="14824"/>
                    </a:lnTo>
                    <a:cubicBezTo>
                      <a:pt x="21498" y="15505"/>
                      <a:pt x="20043" y="16154"/>
                      <a:pt x="18759" y="16728"/>
                    </a:cubicBezTo>
                    <a:lnTo>
                      <a:pt x="17840" y="17137"/>
                    </a:lnTo>
                    <a:cubicBezTo>
                      <a:pt x="15949" y="17984"/>
                      <a:pt x="14356" y="18691"/>
                      <a:pt x="12830" y="19357"/>
                    </a:cubicBezTo>
                    <a:cubicBezTo>
                      <a:pt x="12865" y="19347"/>
                      <a:pt x="12898" y="19338"/>
                      <a:pt x="12930" y="19328"/>
                    </a:cubicBezTo>
                    <a:lnTo>
                      <a:pt x="12930" y="19328"/>
                    </a:lnTo>
                    <a:cubicBezTo>
                      <a:pt x="11500" y="19906"/>
                      <a:pt x="9863" y="20583"/>
                      <a:pt x="7783" y="21455"/>
                    </a:cubicBezTo>
                    <a:cubicBezTo>
                      <a:pt x="7250" y="21679"/>
                      <a:pt x="6719" y="21911"/>
                      <a:pt x="6190" y="22143"/>
                    </a:cubicBezTo>
                    <a:lnTo>
                      <a:pt x="6051" y="22202"/>
                    </a:lnTo>
                    <a:lnTo>
                      <a:pt x="5859" y="22286"/>
                    </a:lnTo>
                    <a:lnTo>
                      <a:pt x="5232" y="22560"/>
                    </a:lnTo>
                    <a:cubicBezTo>
                      <a:pt x="4676" y="22802"/>
                      <a:pt x="4119" y="23031"/>
                      <a:pt x="3547" y="23269"/>
                    </a:cubicBezTo>
                    <a:lnTo>
                      <a:pt x="3115" y="23448"/>
                    </a:lnTo>
                    <a:cubicBezTo>
                      <a:pt x="2850" y="23548"/>
                      <a:pt x="2582" y="23651"/>
                      <a:pt x="2315" y="23756"/>
                    </a:cubicBezTo>
                    <a:lnTo>
                      <a:pt x="2121" y="23831"/>
                    </a:lnTo>
                    <a:lnTo>
                      <a:pt x="2033" y="23863"/>
                    </a:lnTo>
                    <a:cubicBezTo>
                      <a:pt x="1517" y="24060"/>
                      <a:pt x="1001" y="24258"/>
                      <a:pt x="482" y="24449"/>
                    </a:cubicBezTo>
                    <a:lnTo>
                      <a:pt x="0" y="24624"/>
                    </a:lnTo>
                    <a:lnTo>
                      <a:pt x="0" y="28044"/>
                    </a:lnTo>
                    <a:lnTo>
                      <a:pt x="0" y="30561"/>
                    </a:lnTo>
                    <a:lnTo>
                      <a:pt x="5" y="30566"/>
                    </a:lnTo>
                    <a:lnTo>
                      <a:pt x="148114" y="30566"/>
                    </a:lnTo>
                    <a:cubicBezTo>
                      <a:pt x="147276" y="30114"/>
                      <a:pt x="146453" y="29644"/>
                      <a:pt x="145645" y="29185"/>
                    </a:cubicBezTo>
                    <a:lnTo>
                      <a:pt x="145186" y="28930"/>
                    </a:lnTo>
                    <a:lnTo>
                      <a:pt x="144720" y="28664"/>
                    </a:lnTo>
                    <a:cubicBezTo>
                      <a:pt x="144254" y="28404"/>
                      <a:pt x="143785" y="28147"/>
                      <a:pt x="143317" y="27892"/>
                    </a:cubicBezTo>
                    <a:lnTo>
                      <a:pt x="143178" y="27816"/>
                    </a:lnTo>
                    <a:cubicBezTo>
                      <a:pt x="142917" y="27674"/>
                      <a:pt x="142651" y="27530"/>
                      <a:pt x="142390" y="27384"/>
                    </a:cubicBezTo>
                    <a:cubicBezTo>
                      <a:pt x="141901" y="27117"/>
                      <a:pt x="141419" y="26822"/>
                      <a:pt x="140950" y="26542"/>
                    </a:cubicBezTo>
                    <a:lnTo>
                      <a:pt x="140926" y="26527"/>
                    </a:lnTo>
                    <a:lnTo>
                      <a:pt x="140901" y="26511"/>
                    </a:lnTo>
                    <a:lnTo>
                      <a:pt x="140787" y="26441"/>
                    </a:lnTo>
                    <a:cubicBezTo>
                      <a:pt x="140632" y="26348"/>
                      <a:pt x="140472" y="26251"/>
                      <a:pt x="140314" y="26157"/>
                    </a:cubicBezTo>
                    <a:cubicBezTo>
                      <a:pt x="139344" y="25579"/>
                      <a:pt x="138389" y="24967"/>
                      <a:pt x="137331" y="24288"/>
                    </a:cubicBezTo>
                    <a:lnTo>
                      <a:pt x="137265" y="24248"/>
                    </a:lnTo>
                    <a:cubicBezTo>
                      <a:pt x="136920" y="24025"/>
                      <a:pt x="136589" y="23810"/>
                      <a:pt x="136252" y="23595"/>
                    </a:cubicBezTo>
                    <a:cubicBezTo>
                      <a:pt x="134817" y="22681"/>
                      <a:pt x="133553" y="21827"/>
                      <a:pt x="132387" y="20987"/>
                    </a:cubicBezTo>
                    <a:lnTo>
                      <a:pt x="132268" y="20901"/>
                    </a:lnTo>
                    <a:lnTo>
                      <a:pt x="131931" y="20657"/>
                    </a:lnTo>
                    <a:cubicBezTo>
                      <a:pt x="131462" y="20318"/>
                      <a:pt x="130943" y="19942"/>
                      <a:pt x="130429" y="19594"/>
                    </a:cubicBezTo>
                    <a:cubicBezTo>
                      <a:pt x="129779" y="19153"/>
                      <a:pt x="129100" y="18682"/>
                      <a:pt x="128408" y="18198"/>
                    </a:cubicBezTo>
                    <a:lnTo>
                      <a:pt x="128147" y="18002"/>
                    </a:lnTo>
                    <a:cubicBezTo>
                      <a:pt x="127888" y="17804"/>
                      <a:pt x="127628" y="17606"/>
                      <a:pt x="127365" y="17411"/>
                    </a:cubicBezTo>
                    <a:lnTo>
                      <a:pt x="127134" y="17236"/>
                    </a:lnTo>
                    <a:lnTo>
                      <a:pt x="127003" y="17137"/>
                    </a:lnTo>
                    <a:lnTo>
                      <a:pt x="126984" y="17121"/>
                    </a:lnTo>
                    <a:cubicBezTo>
                      <a:pt x="126693" y="16901"/>
                      <a:pt x="126395" y="16674"/>
                      <a:pt x="126096" y="16468"/>
                    </a:cubicBezTo>
                    <a:lnTo>
                      <a:pt x="125282" y="15907"/>
                    </a:lnTo>
                    <a:lnTo>
                      <a:pt x="124710" y="15513"/>
                    </a:lnTo>
                    <a:cubicBezTo>
                      <a:pt x="124376" y="15281"/>
                      <a:pt x="124012" y="15052"/>
                      <a:pt x="123693" y="14856"/>
                    </a:cubicBezTo>
                    <a:lnTo>
                      <a:pt x="123635" y="14818"/>
                    </a:lnTo>
                    <a:lnTo>
                      <a:pt x="123588" y="14787"/>
                    </a:lnTo>
                    <a:cubicBezTo>
                      <a:pt x="123421" y="14682"/>
                      <a:pt x="123255" y="14576"/>
                      <a:pt x="123090" y="14472"/>
                    </a:cubicBezTo>
                    <a:cubicBezTo>
                      <a:pt x="121212" y="13268"/>
                      <a:pt x="119482" y="12227"/>
                      <a:pt x="117805" y="11295"/>
                    </a:cubicBezTo>
                    <a:cubicBezTo>
                      <a:pt x="116863" y="10773"/>
                      <a:pt x="115872" y="10241"/>
                      <a:pt x="114687" y="9613"/>
                    </a:cubicBezTo>
                    <a:cubicBezTo>
                      <a:pt x="113971" y="9233"/>
                      <a:pt x="113207" y="8857"/>
                      <a:pt x="112591" y="8556"/>
                    </a:cubicBezTo>
                    <a:lnTo>
                      <a:pt x="112549" y="8533"/>
                    </a:lnTo>
                    <a:lnTo>
                      <a:pt x="111849" y="8187"/>
                    </a:lnTo>
                    <a:cubicBezTo>
                      <a:pt x="111577" y="8051"/>
                      <a:pt x="111293" y="7935"/>
                      <a:pt x="111017" y="7822"/>
                    </a:cubicBezTo>
                    <a:lnTo>
                      <a:pt x="110957" y="7795"/>
                    </a:lnTo>
                    <a:cubicBezTo>
                      <a:pt x="110844" y="7749"/>
                      <a:pt x="110727" y="7701"/>
                      <a:pt x="110614" y="7652"/>
                    </a:cubicBezTo>
                    <a:lnTo>
                      <a:pt x="110125" y="7440"/>
                    </a:lnTo>
                    <a:lnTo>
                      <a:pt x="109624" y="7224"/>
                    </a:lnTo>
                    <a:lnTo>
                      <a:pt x="109461" y="7152"/>
                    </a:lnTo>
                    <a:lnTo>
                      <a:pt x="109438" y="7140"/>
                    </a:lnTo>
                    <a:cubicBezTo>
                      <a:pt x="109299" y="7078"/>
                      <a:pt x="109153" y="7013"/>
                      <a:pt x="109003" y="6962"/>
                    </a:cubicBezTo>
                    <a:lnTo>
                      <a:pt x="108390" y="6739"/>
                    </a:lnTo>
                    <a:lnTo>
                      <a:pt x="108219" y="6675"/>
                    </a:lnTo>
                    <a:lnTo>
                      <a:pt x="108178" y="6662"/>
                    </a:lnTo>
                    <a:cubicBezTo>
                      <a:pt x="107486" y="6407"/>
                      <a:pt x="106768" y="6146"/>
                      <a:pt x="106058" y="5914"/>
                    </a:cubicBezTo>
                    <a:lnTo>
                      <a:pt x="105821" y="5835"/>
                    </a:lnTo>
                    <a:cubicBezTo>
                      <a:pt x="105131" y="5607"/>
                      <a:pt x="104444" y="5381"/>
                      <a:pt x="103759" y="5161"/>
                    </a:cubicBezTo>
                    <a:cubicBezTo>
                      <a:pt x="103475" y="5067"/>
                      <a:pt x="103188" y="4975"/>
                      <a:pt x="102904" y="4885"/>
                    </a:cubicBezTo>
                    <a:lnTo>
                      <a:pt x="102528" y="4763"/>
                    </a:lnTo>
                    <a:lnTo>
                      <a:pt x="101029" y="4284"/>
                    </a:lnTo>
                    <a:cubicBezTo>
                      <a:pt x="100721" y="4185"/>
                      <a:pt x="100404" y="4097"/>
                      <a:pt x="100077" y="4007"/>
                    </a:cubicBezTo>
                    <a:cubicBezTo>
                      <a:pt x="99931" y="3968"/>
                      <a:pt x="99786" y="3929"/>
                      <a:pt x="99641" y="3887"/>
                    </a:cubicBezTo>
                    <a:lnTo>
                      <a:pt x="98853" y="3659"/>
                    </a:lnTo>
                    <a:lnTo>
                      <a:pt x="98132" y="3454"/>
                    </a:lnTo>
                    <a:cubicBezTo>
                      <a:pt x="97767" y="3347"/>
                      <a:pt x="97390" y="3254"/>
                      <a:pt x="97000" y="3161"/>
                    </a:cubicBezTo>
                    <a:lnTo>
                      <a:pt x="96926" y="3144"/>
                    </a:lnTo>
                    <a:cubicBezTo>
                      <a:pt x="96730" y="3098"/>
                      <a:pt x="96536" y="3047"/>
                      <a:pt x="96339" y="2998"/>
                    </a:cubicBezTo>
                    <a:lnTo>
                      <a:pt x="96015" y="2915"/>
                    </a:lnTo>
                    <a:lnTo>
                      <a:pt x="95937" y="2895"/>
                    </a:lnTo>
                    <a:cubicBezTo>
                      <a:pt x="95681" y="2828"/>
                      <a:pt x="95425" y="2761"/>
                      <a:pt x="95165" y="2704"/>
                    </a:cubicBezTo>
                    <a:lnTo>
                      <a:pt x="94143" y="2482"/>
                    </a:lnTo>
                    <a:lnTo>
                      <a:pt x="93003" y="2235"/>
                    </a:lnTo>
                    <a:cubicBezTo>
                      <a:pt x="92252" y="2074"/>
                      <a:pt x="91486" y="1934"/>
                      <a:pt x="90743" y="1795"/>
                    </a:cubicBezTo>
                    <a:lnTo>
                      <a:pt x="90686" y="1785"/>
                    </a:lnTo>
                    <a:lnTo>
                      <a:pt x="90599" y="1767"/>
                    </a:lnTo>
                    <a:cubicBezTo>
                      <a:pt x="90345" y="1723"/>
                      <a:pt x="90090" y="1677"/>
                      <a:pt x="89836" y="1630"/>
                    </a:cubicBezTo>
                    <a:cubicBezTo>
                      <a:pt x="89572" y="1581"/>
                      <a:pt x="89305" y="1541"/>
                      <a:pt x="89045" y="1507"/>
                    </a:cubicBezTo>
                    <a:lnTo>
                      <a:pt x="89003" y="1499"/>
                    </a:lnTo>
                    <a:lnTo>
                      <a:pt x="88829" y="1474"/>
                    </a:lnTo>
                    <a:lnTo>
                      <a:pt x="88648" y="1447"/>
                    </a:lnTo>
                    <a:lnTo>
                      <a:pt x="87731" y="1313"/>
                    </a:lnTo>
                    <a:lnTo>
                      <a:pt x="86836" y="1179"/>
                    </a:lnTo>
                    <a:cubicBezTo>
                      <a:pt x="86097" y="1071"/>
                      <a:pt x="85341" y="979"/>
                      <a:pt x="84610" y="892"/>
                    </a:cubicBezTo>
                    <a:lnTo>
                      <a:pt x="84557" y="885"/>
                    </a:lnTo>
                    <a:cubicBezTo>
                      <a:pt x="84197" y="843"/>
                      <a:pt x="83833" y="798"/>
                      <a:pt x="83477" y="753"/>
                    </a:cubicBezTo>
                    <a:cubicBezTo>
                      <a:pt x="83118" y="707"/>
                      <a:pt x="82763" y="673"/>
                      <a:pt x="82406" y="634"/>
                    </a:cubicBezTo>
                    <a:lnTo>
                      <a:pt x="82230" y="618"/>
                    </a:lnTo>
                    <a:cubicBezTo>
                      <a:pt x="82118" y="608"/>
                      <a:pt x="82008" y="596"/>
                      <a:pt x="81897" y="583"/>
                    </a:cubicBezTo>
                    <a:lnTo>
                      <a:pt x="81393" y="529"/>
                    </a:lnTo>
                    <a:cubicBezTo>
                      <a:pt x="81074" y="494"/>
                      <a:pt x="80759" y="459"/>
                      <a:pt x="80444" y="431"/>
                    </a:cubicBezTo>
                    <a:cubicBezTo>
                      <a:pt x="80384" y="425"/>
                      <a:pt x="80325" y="418"/>
                      <a:pt x="80265" y="413"/>
                    </a:cubicBezTo>
                    <a:cubicBezTo>
                      <a:pt x="80047" y="392"/>
                      <a:pt x="79830" y="372"/>
                      <a:pt x="79615" y="351"/>
                    </a:cubicBezTo>
                    <a:lnTo>
                      <a:pt x="79562" y="346"/>
                    </a:lnTo>
                    <a:cubicBezTo>
                      <a:pt x="78864" y="282"/>
                      <a:pt x="78074" y="206"/>
                      <a:pt x="77303" y="156"/>
                    </a:cubicBezTo>
                    <a:cubicBezTo>
                      <a:pt x="76618" y="113"/>
                      <a:pt x="75933" y="70"/>
                      <a:pt x="75247" y="27"/>
                    </a:cubicBezTo>
                    <a:cubicBezTo>
                      <a:pt x="74955" y="10"/>
                      <a:pt x="74662" y="5"/>
                      <a:pt x="74388" y="5"/>
                    </a:cubicBezTo>
                    <a:lnTo>
                      <a:pt x="73824" y="5"/>
                    </a:lnTo>
                    <a:lnTo>
                      <a:pt x="73456" y="3"/>
                    </a:lnTo>
                    <a:cubicBezTo>
                      <a:pt x="73288" y="0"/>
                      <a:pt x="73117" y="0"/>
                      <a:pt x="729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2" name="Google Shape;612;p14"/>
            <p:cNvSpPr/>
            <p:nvPr/>
          </p:nvSpPr>
          <p:spPr>
            <a:xfrm>
              <a:off x="1823854" y="3698472"/>
              <a:ext cx="785434" cy="101780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4"/>
            <p:cNvSpPr/>
            <p:nvPr/>
          </p:nvSpPr>
          <p:spPr>
            <a:xfrm>
              <a:off x="2388706" y="3936070"/>
              <a:ext cx="602073" cy="780196"/>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4"/>
            <p:cNvSpPr/>
            <p:nvPr/>
          </p:nvSpPr>
          <p:spPr>
            <a:xfrm>
              <a:off x="4488979" y="3742947"/>
              <a:ext cx="785434" cy="101780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4"/>
            <p:cNvSpPr/>
            <p:nvPr/>
          </p:nvSpPr>
          <p:spPr>
            <a:xfrm>
              <a:off x="5171831" y="4195745"/>
              <a:ext cx="602073" cy="780196"/>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4"/>
            <p:cNvSpPr/>
            <p:nvPr/>
          </p:nvSpPr>
          <p:spPr>
            <a:xfrm>
              <a:off x="6134879" y="4606497"/>
              <a:ext cx="785434" cy="101780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7" name="Google Shape;617;p14"/>
            <p:cNvGrpSpPr/>
            <p:nvPr/>
          </p:nvGrpSpPr>
          <p:grpSpPr>
            <a:xfrm>
              <a:off x="193254" y="3698472"/>
              <a:ext cx="1534800" cy="1017805"/>
              <a:chOff x="193254" y="2026847"/>
              <a:chExt cx="1534800" cy="1017805"/>
            </a:xfrm>
          </p:grpSpPr>
          <p:sp>
            <p:nvSpPr>
              <p:cNvPr id="618" name="Google Shape;618;p14"/>
              <p:cNvSpPr/>
              <p:nvPr/>
            </p:nvSpPr>
            <p:spPr>
              <a:xfrm>
                <a:off x="193254" y="2026847"/>
                <a:ext cx="785434" cy="101780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4"/>
              <p:cNvSpPr/>
              <p:nvPr/>
            </p:nvSpPr>
            <p:spPr>
              <a:xfrm>
                <a:off x="1125981" y="2264445"/>
                <a:ext cx="602073" cy="780196"/>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4"/>
              <p:cNvSpPr/>
              <p:nvPr/>
            </p:nvSpPr>
            <p:spPr>
              <a:xfrm>
                <a:off x="193254" y="2026847"/>
                <a:ext cx="785434" cy="101780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rgbClr val="4B4B4B">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4"/>
              <p:cNvSpPr/>
              <p:nvPr/>
            </p:nvSpPr>
            <p:spPr>
              <a:xfrm>
                <a:off x="1125981" y="2264445"/>
                <a:ext cx="602073" cy="780196"/>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rgbClr val="4B4B4B">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433698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dk2"/>
        </a:solidFill>
        <a:effectLst/>
      </p:bgPr>
    </p:bg>
    <p:spTree>
      <p:nvGrpSpPr>
        <p:cNvPr id="1" name="Shape 622"/>
        <p:cNvGrpSpPr/>
        <p:nvPr/>
      </p:nvGrpSpPr>
      <p:grpSpPr>
        <a:xfrm>
          <a:off x="0" y="0"/>
          <a:ext cx="0" cy="0"/>
          <a:chOff x="0" y="0"/>
          <a:chExt cx="0" cy="0"/>
        </a:xfrm>
      </p:grpSpPr>
      <p:sp>
        <p:nvSpPr>
          <p:cNvPr id="623" name="Google Shape;623;p15"/>
          <p:cNvSpPr txBox="1">
            <a:spLocks noGrp="1"/>
          </p:cNvSpPr>
          <p:nvPr>
            <p:ph type="title"/>
          </p:nvPr>
        </p:nvSpPr>
        <p:spPr>
          <a:xfrm>
            <a:off x="5049933" y="2414633"/>
            <a:ext cx="4335200" cy="10828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1pPr>
            <a:lvl2pPr lvl="1"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2pPr>
            <a:lvl3pPr lvl="2"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3pPr>
            <a:lvl4pPr lvl="3"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4pPr>
            <a:lvl5pPr lvl="4"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5pPr>
            <a:lvl6pPr lvl="5"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6pPr>
            <a:lvl7pPr lvl="6"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7pPr>
            <a:lvl8pPr lvl="7"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8pPr>
            <a:lvl9pPr lvl="8"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9pPr>
          </a:lstStyle>
          <a:p>
            <a:endParaRPr/>
          </a:p>
        </p:txBody>
      </p:sp>
      <p:sp>
        <p:nvSpPr>
          <p:cNvPr id="624" name="Google Shape;624;p15"/>
          <p:cNvSpPr txBox="1">
            <a:spLocks noGrp="1"/>
          </p:cNvSpPr>
          <p:nvPr>
            <p:ph type="subTitle" idx="1"/>
          </p:nvPr>
        </p:nvSpPr>
        <p:spPr>
          <a:xfrm>
            <a:off x="2807000" y="3681867"/>
            <a:ext cx="6578000" cy="53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2267">
                <a:latin typeface="Comfortaa"/>
                <a:ea typeface="Comfortaa"/>
                <a:cs typeface="Comfortaa"/>
                <a:sym typeface="Comforta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25" name="Google Shape;625;p15"/>
          <p:cNvSpPr txBox="1">
            <a:spLocks noGrp="1"/>
          </p:cNvSpPr>
          <p:nvPr>
            <p:ph type="title" idx="2" hasCustomPrompt="1"/>
          </p:nvPr>
        </p:nvSpPr>
        <p:spPr>
          <a:xfrm>
            <a:off x="7945500" y="1524167"/>
            <a:ext cx="1439600" cy="82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626" name="Google Shape;626;p15"/>
          <p:cNvGrpSpPr/>
          <p:nvPr/>
        </p:nvGrpSpPr>
        <p:grpSpPr>
          <a:xfrm>
            <a:off x="-170875" y="6083398"/>
            <a:ext cx="12598243" cy="833201"/>
            <a:chOff x="-128156" y="4562548"/>
            <a:chExt cx="9448682" cy="624901"/>
          </a:xfrm>
        </p:grpSpPr>
        <p:sp>
          <p:nvSpPr>
            <p:cNvPr id="627" name="Google Shape;627;p15"/>
            <p:cNvSpPr/>
            <p:nvPr/>
          </p:nvSpPr>
          <p:spPr>
            <a:xfrm>
              <a:off x="-127997" y="4562548"/>
              <a:ext cx="9448364" cy="624901"/>
            </a:xfrm>
            <a:custGeom>
              <a:avLst/>
              <a:gdLst/>
              <a:ahLst/>
              <a:cxnLst/>
              <a:rect l="l" t="t" r="r" b="b"/>
              <a:pathLst>
                <a:path w="113171" h="10267" extrusionOk="0">
                  <a:moveTo>
                    <a:pt x="1930" y="1"/>
                  </a:moveTo>
                  <a:cubicBezTo>
                    <a:pt x="864" y="1"/>
                    <a:pt x="0" y="864"/>
                    <a:pt x="0" y="1930"/>
                  </a:cubicBezTo>
                  <a:lnTo>
                    <a:pt x="0" y="8337"/>
                  </a:lnTo>
                  <a:cubicBezTo>
                    <a:pt x="0" y="9403"/>
                    <a:pt x="865" y="10266"/>
                    <a:pt x="1930" y="10266"/>
                  </a:cubicBezTo>
                  <a:lnTo>
                    <a:pt x="111242" y="10266"/>
                  </a:lnTo>
                  <a:cubicBezTo>
                    <a:pt x="112307" y="10266"/>
                    <a:pt x="113171" y="9403"/>
                    <a:pt x="113171" y="8337"/>
                  </a:cubicBezTo>
                  <a:lnTo>
                    <a:pt x="113171" y="1930"/>
                  </a:lnTo>
                  <a:cubicBezTo>
                    <a:pt x="113171" y="865"/>
                    <a:pt x="112306" y="1"/>
                    <a:pt x="111242" y="1"/>
                  </a:cubicBezTo>
                  <a:close/>
                </a:path>
              </a:pathLst>
            </a:custGeom>
            <a:solidFill>
              <a:srgbClr val="4B4B4B">
                <a:alpha val="8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5"/>
            <p:cNvSpPr/>
            <p:nvPr/>
          </p:nvSpPr>
          <p:spPr>
            <a:xfrm>
              <a:off x="-128156" y="4719236"/>
              <a:ext cx="9448682" cy="304339"/>
            </a:xfrm>
            <a:custGeom>
              <a:avLst/>
              <a:gdLst/>
              <a:ahLst/>
              <a:cxnLst/>
              <a:rect l="l" t="t" r="r" b="b"/>
              <a:pathLst>
                <a:path w="183907" h="7083" extrusionOk="0">
                  <a:moveTo>
                    <a:pt x="0" y="1"/>
                  </a:moveTo>
                  <a:lnTo>
                    <a:pt x="0" y="1928"/>
                  </a:lnTo>
                  <a:lnTo>
                    <a:pt x="0" y="5153"/>
                  </a:lnTo>
                  <a:lnTo>
                    <a:pt x="0" y="7082"/>
                  </a:lnTo>
                  <a:lnTo>
                    <a:pt x="183906" y="7082"/>
                  </a:lnTo>
                  <a:lnTo>
                    <a:pt x="183906" y="5153"/>
                  </a:lnTo>
                  <a:lnTo>
                    <a:pt x="183906" y="1928"/>
                  </a:lnTo>
                  <a:lnTo>
                    <a:pt x="1839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9" name="Google Shape;629;p15"/>
            <p:cNvGrpSpPr/>
            <p:nvPr/>
          </p:nvGrpSpPr>
          <p:grpSpPr>
            <a:xfrm>
              <a:off x="210973" y="4857505"/>
              <a:ext cx="8770424" cy="27714"/>
              <a:chOff x="175061" y="4863355"/>
              <a:chExt cx="8770424" cy="27714"/>
            </a:xfrm>
          </p:grpSpPr>
          <p:sp>
            <p:nvSpPr>
              <p:cNvPr id="630" name="Google Shape;630;p15"/>
              <p:cNvSpPr/>
              <p:nvPr/>
            </p:nvSpPr>
            <p:spPr>
              <a:xfrm>
                <a:off x="3838202" y="4863355"/>
                <a:ext cx="5107283" cy="27714"/>
              </a:xfrm>
              <a:custGeom>
                <a:avLst/>
                <a:gdLst/>
                <a:ahLst/>
                <a:cxnLst/>
                <a:rect l="l" t="t" r="r" b="b"/>
                <a:pathLst>
                  <a:path w="99407" h="645" extrusionOk="0">
                    <a:moveTo>
                      <a:pt x="321" y="0"/>
                    </a:moveTo>
                    <a:cubicBezTo>
                      <a:pt x="145" y="0"/>
                      <a:pt x="1" y="146"/>
                      <a:pt x="1" y="323"/>
                    </a:cubicBezTo>
                    <a:cubicBezTo>
                      <a:pt x="1" y="500"/>
                      <a:pt x="144" y="644"/>
                      <a:pt x="321" y="644"/>
                    </a:cubicBezTo>
                    <a:lnTo>
                      <a:pt x="4273" y="644"/>
                    </a:lnTo>
                    <a:cubicBezTo>
                      <a:pt x="4451" y="644"/>
                      <a:pt x="4595" y="501"/>
                      <a:pt x="4593" y="323"/>
                    </a:cubicBezTo>
                    <a:cubicBezTo>
                      <a:pt x="4593" y="146"/>
                      <a:pt x="4451" y="0"/>
                      <a:pt x="4273" y="0"/>
                    </a:cubicBezTo>
                    <a:close/>
                    <a:moveTo>
                      <a:pt x="8224" y="0"/>
                    </a:moveTo>
                    <a:cubicBezTo>
                      <a:pt x="8048" y="0"/>
                      <a:pt x="7903" y="146"/>
                      <a:pt x="7903" y="323"/>
                    </a:cubicBezTo>
                    <a:cubicBezTo>
                      <a:pt x="7903" y="500"/>
                      <a:pt x="8047" y="644"/>
                      <a:pt x="8224" y="644"/>
                    </a:cubicBezTo>
                    <a:lnTo>
                      <a:pt x="12174" y="644"/>
                    </a:lnTo>
                    <a:cubicBezTo>
                      <a:pt x="12351" y="644"/>
                      <a:pt x="12496" y="501"/>
                      <a:pt x="12496" y="323"/>
                    </a:cubicBezTo>
                    <a:cubicBezTo>
                      <a:pt x="12496" y="146"/>
                      <a:pt x="12353" y="0"/>
                      <a:pt x="12175" y="0"/>
                    </a:cubicBezTo>
                    <a:close/>
                    <a:moveTo>
                      <a:pt x="16125" y="0"/>
                    </a:moveTo>
                    <a:cubicBezTo>
                      <a:pt x="15949" y="0"/>
                      <a:pt x="15805" y="146"/>
                      <a:pt x="15805" y="323"/>
                    </a:cubicBezTo>
                    <a:cubicBezTo>
                      <a:pt x="15805" y="500"/>
                      <a:pt x="15947" y="644"/>
                      <a:pt x="16125" y="644"/>
                    </a:cubicBezTo>
                    <a:lnTo>
                      <a:pt x="20076" y="644"/>
                    </a:lnTo>
                    <a:cubicBezTo>
                      <a:pt x="20253" y="644"/>
                      <a:pt x="20396" y="501"/>
                      <a:pt x="20396" y="323"/>
                    </a:cubicBezTo>
                    <a:cubicBezTo>
                      <a:pt x="20396" y="146"/>
                      <a:pt x="20253" y="0"/>
                      <a:pt x="20076" y="0"/>
                    </a:cubicBezTo>
                    <a:close/>
                    <a:moveTo>
                      <a:pt x="24025" y="0"/>
                    </a:moveTo>
                    <a:cubicBezTo>
                      <a:pt x="23849" y="0"/>
                      <a:pt x="23704" y="146"/>
                      <a:pt x="23704" y="323"/>
                    </a:cubicBezTo>
                    <a:cubicBezTo>
                      <a:pt x="23704" y="500"/>
                      <a:pt x="23848" y="644"/>
                      <a:pt x="24025" y="644"/>
                    </a:cubicBezTo>
                    <a:lnTo>
                      <a:pt x="27975" y="644"/>
                    </a:lnTo>
                    <a:cubicBezTo>
                      <a:pt x="28153" y="644"/>
                      <a:pt x="28298" y="501"/>
                      <a:pt x="28298" y="323"/>
                    </a:cubicBezTo>
                    <a:cubicBezTo>
                      <a:pt x="28298" y="146"/>
                      <a:pt x="28153" y="0"/>
                      <a:pt x="27975" y="0"/>
                    </a:cubicBezTo>
                    <a:close/>
                    <a:moveTo>
                      <a:pt x="31926" y="0"/>
                    </a:moveTo>
                    <a:cubicBezTo>
                      <a:pt x="31749" y="0"/>
                      <a:pt x="31605" y="146"/>
                      <a:pt x="31605" y="323"/>
                    </a:cubicBezTo>
                    <a:cubicBezTo>
                      <a:pt x="31605" y="500"/>
                      <a:pt x="31749" y="644"/>
                      <a:pt x="31926" y="644"/>
                    </a:cubicBezTo>
                    <a:lnTo>
                      <a:pt x="35877" y="644"/>
                    </a:lnTo>
                    <a:cubicBezTo>
                      <a:pt x="36054" y="644"/>
                      <a:pt x="36198" y="501"/>
                      <a:pt x="36198" y="323"/>
                    </a:cubicBezTo>
                    <a:cubicBezTo>
                      <a:pt x="36198" y="146"/>
                      <a:pt x="36054" y="0"/>
                      <a:pt x="35877" y="0"/>
                    </a:cubicBezTo>
                    <a:close/>
                    <a:moveTo>
                      <a:pt x="39828" y="0"/>
                    </a:moveTo>
                    <a:cubicBezTo>
                      <a:pt x="39650" y="0"/>
                      <a:pt x="39505" y="146"/>
                      <a:pt x="39505" y="323"/>
                    </a:cubicBezTo>
                    <a:cubicBezTo>
                      <a:pt x="39505" y="500"/>
                      <a:pt x="39650" y="644"/>
                      <a:pt x="39828" y="644"/>
                    </a:cubicBezTo>
                    <a:lnTo>
                      <a:pt x="43778" y="644"/>
                    </a:lnTo>
                    <a:cubicBezTo>
                      <a:pt x="43955" y="644"/>
                      <a:pt x="44100" y="501"/>
                      <a:pt x="44100" y="323"/>
                    </a:cubicBezTo>
                    <a:cubicBezTo>
                      <a:pt x="44100" y="146"/>
                      <a:pt x="43955" y="0"/>
                      <a:pt x="43778" y="0"/>
                    </a:cubicBezTo>
                    <a:close/>
                    <a:moveTo>
                      <a:pt x="47729" y="0"/>
                    </a:moveTo>
                    <a:cubicBezTo>
                      <a:pt x="47551" y="0"/>
                      <a:pt x="47407" y="146"/>
                      <a:pt x="47407" y="323"/>
                    </a:cubicBezTo>
                    <a:cubicBezTo>
                      <a:pt x="47407" y="500"/>
                      <a:pt x="47551" y="644"/>
                      <a:pt x="47729" y="644"/>
                    </a:cubicBezTo>
                    <a:lnTo>
                      <a:pt x="51679" y="644"/>
                    </a:lnTo>
                    <a:cubicBezTo>
                      <a:pt x="51857" y="644"/>
                      <a:pt x="52000" y="501"/>
                      <a:pt x="52001" y="323"/>
                    </a:cubicBezTo>
                    <a:cubicBezTo>
                      <a:pt x="52001" y="146"/>
                      <a:pt x="51857" y="0"/>
                      <a:pt x="51679" y="0"/>
                    </a:cubicBezTo>
                    <a:close/>
                    <a:moveTo>
                      <a:pt x="55629" y="0"/>
                    </a:moveTo>
                    <a:cubicBezTo>
                      <a:pt x="55452" y="0"/>
                      <a:pt x="55307" y="146"/>
                      <a:pt x="55307" y="323"/>
                    </a:cubicBezTo>
                    <a:cubicBezTo>
                      <a:pt x="55307" y="500"/>
                      <a:pt x="55452" y="644"/>
                      <a:pt x="55629" y="644"/>
                    </a:cubicBezTo>
                    <a:lnTo>
                      <a:pt x="59580" y="644"/>
                    </a:lnTo>
                    <a:cubicBezTo>
                      <a:pt x="59756" y="644"/>
                      <a:pt x="59901" y="501"/>
                      <a:pt x="59901" y="323"/>
                    </a:cubicBezTo>
                    <a:cubicBezTo>
                      <a:pt x="59901" y="146"/>
                      <a:pt x="59756" y="0"/>
                      <a:pt x="59580" y="0"/>
                    </a:cubicBezTo>
                    <a:close/>
                    <a:moveTo>
                      <a:pt x="63530" y="0"/>
                    </a:moveTo>
                    <a:cubicBezTo>
                      <a:pt x="63352" y="0"/>
                      <a:pt x="63208" y="146"/>
                      <a:pt x="63208" y="323"/>
                    </a:cubicBezTo>
                    <a:cubicBezTo>
                      <a:pt x="63208" y="500"/>
                      <a:pt x="63352" y="644"/>
                      <a:pt x="63530" y="644"/>
                    </a:cubicBezTo>
                    <a:lnTo>
                      <a:pt x="67481" y="644"/>
                    </a:lnTo>
                    <a:cubicBezTo>
                      <a:pt x="67658" y="644"/>
                      <a:pt x="67802" y="501"/>
                      <a:pt x="67802" y="323"/>
                    </a:cubicBezTo>
                    <a:cubicBezTo>
                      <a:pt x="67802" y="146"/>
                      <a:pt x="67658" y="0"/>
                      <a:pt x="67481" y="0"/>
                    </a:cubicBezTo>
                    <a:close/>
                    <a:moveTo>
                      <a:pt x="71430" y="0"/>
                    </a:moveTo>
                    <a:cubicBezTo>
                      <a:pt x="71254" y="0"/>
                      <a:pt x="71109" y="146"/>
                      <a:pt x="71109" y="323"/>
                    </a:cubicBezTo>
                    <a:cubicBezTo>
                      <a:pt x="71109" y="500"/>
                      <a:pt x="71254" y="644"/>
                      <a:pt x="71430" y="644"/>
                    </a:cubicBezTo>
                    <a:lnTo>
                      <a:pt x="75381" y="644"/>
                    </a:lnTo>
                    <a:cubicBezTo>
                      <a:pt x="75559" y="644"/>
                      <a:pt x="75703" y="501"/>
                      <a:pt x="75703" y="323"/>
                    </a:cubicBezTo>
                    <a:cubicBezTo>
                      <a:pt x="75703" y="146"/>
                      <a:pt x="75559" y="0"/>
                      <a:pt x="75381" y="0"/>
                    </a:cubicBezTo>
                    <a:close/>
                    <a:moveTo>
                      <a:pt x="79331" y="0"/>
                    </a:moveTo>
                    <a:cubicBezTo>
                      <a:pt x="79154" y="0"/>
                      <a:pt x="79010" y="146"/>
                      <a:pt x="79010" y="323"/>
                    </a:cubicBezTo>
                    <a:cubicBezTo>
                      <a:pt x="79010" y="500"/>
                      <a:pt x="79154" y="644"/>
                      <a:pt x="79331" y="644"/>
                    </a:cubicBezTo>
                    <a:lnTo>
                      <a:pt x="83282" y="644"/>
                    </a:lnTo>
                    <a:cubicBezTo>
                      <a:pt x="83459" y="644"/>
                      <a:pt x="83603" y="501"/>
                      <a:pt x="83603" y="323"/>
                    </a:cubicBezTo>
                    <a:cubicBezTo>
                      <a:pt x="83603" y="146"/>
                      <a:pt x="83459" y="0"/>
                      <a:pt x="83282" y="0"/>
                    </a:cubicBezTo>
                    <a:close/>
                    <a:moveTo>
                      <a:pt x="87232" y="0"/>
                    </a:moveTo>
                    <a:cubicBezTo>
                      <a:pt x="87055" y="0"/>
                      <a:pt x="86910" y="146"/>
                      <a:pt x="86910" y="323"/>
                    </a:cubicBezTo>
                    <a:cubicBezTo>
                      <a:pt x="86910" y="500"/>
                      <a:pt x="87054" y="644"/>
                      <a:pt x="87232" y="644"/>
                    </a:cubicBezTo>
                    <a:lnTo>
                      <a:pt x="91183" y="644"/>
                    </a:lnTo>
                    <a:cubicBezTo>
                      <a:pt x="91360" y="644"/>
                      <a:pt x="91505" y="501"/>
                      <a:pt x="91504" y="323"/>
                    </a:cubicBezTo>
                    <a:cubicBezTo>
                      <a:pt x="91504" y="146"/>
                      <a:pt x="91360" y="0"/>
                      <a:pt x="91183" y="0"/>
                    </a:cubicBezTo>
                    <a:close/>
                    <a:moveTo>
                      <a:pt x="95132" y="0"/>
                    </a:moveTo>
                    <a:cubicBezTo>
                      <a:pt x="94955" y="0"/>
                      <a:pt x="94811" y="146"/>
                      <a:pt x="94811" y="323"/>
                    </a:cubicBezTo>
                    <a:cubicBezTo>
                      <a:pt x="94811" y="500"/>
                      <a:pt x="94955" y="644"/>
                      <a:pt x="95132" y="644"/>
                    </a:cubicBezTo>
                    <a:lnTo>
                      <a:pt x="99084" y="644"/>
                    </a:lnTo>
                    <a:cubicBezTo>
                      <a:pt x="99261" y="644"/>
                      <a:pt x="99406" y="501"/>
                      <a:pt x="99406" y="323"/>
                    </a:cubicBezTo>
                    <a:cubicBezTo>
                      <a:pt x="99406" y="146"/>
                      <a:pt x="99261" y="0"/>
                      <a:pt x="990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5"/>
              <p:cNvSpPr/>
              <p:nvPr/>
            </p:nvSpPr>
            <p:spPr>
              <a:xfrm>
                <a:off x="175061" y="4863355"/>
                <a:ext cx="5107180" cy="27714"/>
              </a:xfrm>
              <a:custGeom>
                <a:avLst/>
                <a:gdLst/>
                <a:ahLst/>
                <a:cxnLst/>
                <a:rect l="l" t="t" r="r" b="b"/>
                <a:pathLst>
                  <a:path w="99405" h="645" extrusionOk="0">
                    <a:moveTo>
                      <a:pt x="321" y="0"/>
                    </a:moveTo>
                    <a:cubicBezTo>
                      <a:pt x="145" y="0"/>
                      <a:pt x="1" y="146"/>
                      <a:pt x="1" y="323"/>
                    </a:cubicBezTo>
                    <a:cubicBezTo>
                      <a:pt x="1" y="500"/>
                      <a:pt x="143" y="644"/>
                      <a:pt x="321" y="644"/>
                    </a:cubicBezTo>
                    <a:lnTo>
                      <a:pt x="4273" y="644"/>
                    </a:lnTo>
                    <a:cubicBezTo>
                      <a:pt x="4449" y="644"/>
                      <a:pt x="4593" y="501"/>
                      <a:pt x="4593" y="323"/>
                    </a:cubicBezTo>
                    <a:cubicBezTo>
                      <a:pt x="4593" y="146"/>
                      <a:pt x="4450" y="0"/>
                      <a:pt x="4273" y="0"/>
                    </a:cubicBezTo>
                    <a:close/>
                    <a:moveTo>
                      <a:pt x="8221" y="0"/>
                    </a:moveTo>
                    <a:cubicBezTo>
                      <a:pt x="8045" y="0"/>
                      <a:pt x="7900" y="146"/>
                      <a:pt x="7900" y="323"/>
                    </a:cubicBezTo>
                    <a:cubicBezTo>
                      <a:pt x="7900" y="500"/>
                      <a:pt x="8043" y="644"/>
                      <a:pt x="8221" y="644"/>
                    </a:cubicBezTo>
                    <a:lnTo>
                      <a:pt x="12172" y="644"/>
                    </a:lnTo>
                    <a:cubicBezTo>
                      <a:pt x="12350" y="644"/>
                      <a:pt x="12494" y="501"/>
                      <a:pt x="12493" y="323"/>
                    </a:cubicBezTo>
                    <a:cubicBezTo>
                      <a:pt x="12493" y="146"/>
                      <a:pt x="12350" y="0"/>
                      <a:pt x="12172" y="0"/>
                    </a:cubicBezTo>
                    <a:close/>
                    <a:moveTo>
                      <a:pt x="16123" y="0"/>
                    </a:moveTo>
                    <a:cubicBezTo>
                      <a:pt x="15947" y="0"/>
                      <a:pt x="15803" y="146"/>
                      <a:pt x="15803" y="323"/>
                    </a:cubicBezTo>
                    <a:cubicBezTo>
                      <a:pt x="15803" y="500"/>
                      <a:pt x="15946" y="644"/>
                      <a:pt x="16123" y="644"/>
                    </a:cubicBezTo>
                    <a:lnTo>
                      <a:pt x="20074" y="644"/>
                    </a:lnTo>
                    <a:cubicBezTo>
                      <a:pt x="20252" y="644"/>
                      <a:pt x="20396" y="501"/>
                      <a:pt x="20394" y="323"/>
                    </a:cubicBezTo>
                    <a:cubicBezTo>
                      <a:pt x="20394" y="146"/>
                      <a:pt x="20252" y="0"/>
                      <a:pt x="20074" y="0"/>
                    </a:cubicBezTo>
                    <a:close/>
                    <a:moveTo>
                      <a:pt x="24025" y="0"/>
                    </a:moveTo>
                    <a:cubicBezTo>
                      <a:pt x="23849" y="0"/>
                      <a:pt x="23704" y="146"/>
                      <a:pt x="23704" y="323"/>
                    </a:cubicBezTo>
                    <a:cubicBezTo>
                      <a:pt x="23704" y="500"/>
                      <a:pt x="23848" y="644"/>
                      <a:pt x="24025" y="644"/>
                    </a:cubicBezTo>
                    <a:lnTo>
                      <a:pt x="27975" y="644"/>
                    </a:lnTo>
                    <a:cubicBezTo>
                      <a:pt x="28152" y="644"/>
                      <a:pt x="28295" y="501"/>
                      <a:pt x="28296" y="323"/>
                    </a:cubicBezTo>
                    <a:cubicBezTo>
                      <a:pt x="28296" y="146"/>
                      <a:pt x="28152" y="0"/>
                      <a:pt x="27975" y="0"/>
                    </a:cubicBezTo>
                    <a:close/>
                    <a:moveTo>
                      <a:pt x="31925" y="0"/>
                    </a:moveTo>
                    <a:cubicBezTo>
                      <a:pt x="31747" y="0"/>
                      <a:pt x="31603" y="146"/>
                      <a:pt x="31603" y="323"/>
                    </a:cubicBezTo>
                    <a:cubicBezTo>
                      <a:pt x="31603" y="500"/>
                      <a:pt x="31747" y="644"/>
                      <a:pt x="31925" y="644"/>
                    </a:cubicBezTo>
                    <a:lnTo>
                      <a:pt x="35874" y="644"/>
                    </a:lnTo>
                    <a:cubicBezTo>
                      <a:pt x="36053" y="644"/>
                      <a:pt x="36197" y="501"/>
                      <a:pt x="36197" y="323"/>
                    </a:cubicBezTo>
                    <a:cubicBezTo>
                      <a:pt x="36197" y="146"/>
                      <a:pt x="36053" y="0"/>
                      <a:pt x="35874" y="0"/>
                    </a:cubicBezTo>
                    <a:close/>
                    <a:moveTo>
                      <a:pt x="39826" y="0"/>
                    </a:moveTo>
                    <a:cubicBezTo>
                      <a:pt x="39649" y="0"/>
                      <a:pt x="39504" y="146"/>
                      <a:pt x="39504" y="323"/>
                    </a:cubicBezTo>
                    <a:cubicBezTo>
                      <a:pt x="39504" y="500"/>
                      <a:pt x="39649" y="644"/>
                      <a:pt x="39826" y="644"/>
                    </a:cubicBezTo>
                    <a:lnTo>
                      <a:pt x="43776" y="644"/>
                    </a:lnTo>
                    <a:cubicBezTo>
                      <a:pt x="43954" y="644"/>
                      <a:pt x="44099" y="501"/>
                      <a:pt x="44099" y="323"/>
                    </a:cubicBezTo>
                    <a:cubicBezTo>
                      <a:pt x="44099" y="146"/>
                      <a:pt x="43954" y="0"/>
                      <a:pt x="43776" y="0"/>
                    </a:cubicBezTo>
                    <a:close/>
                    <a:moveTo>
                      <a:pt x="47727" y="0"/>
                    </a:moveTo>
                    <a:cubicBezTo>
                      <a:pt x="47550" y="0"/>
                      <a:pt x="47406" y="146"/>
                      <a:pt x="47406" y="323"/>
                    </a:cubicBezTo>
                    <a:cubicBezTo>
                      <a:pt x="47406" y="500"/>
                      <a:pt x="47550" y="644"/>
                      <a:pt x="47727" y="644"/>
                    </a:cubicBezTo>
                    <a:lnTo>
                      <a:pt x="51678" y="644"/>
                    </a:lnTo>
                    <a:cubicBezTo>
                      <a:pt x="51855" y="644"/>
                      <a:pt x="51998" y="501"/>
                      <a:pt x="51999" y="323"/>
                    </a:cubicBezTo>
                    <a:cubicBezTo>
                      <a:pt x="51999" y="146"/>
                      <a:pt x="51855" y="0"/>
                      <a:pt x="51678" y="0"/>
                    </a:cubicBezTo>
                    <a:close/>
                    <a:moveTo>
                      <a:pt x="55628" y="0"/>
                    </a:moveTo>
                    <a:cubicBezTo>
                      <a:pt x="55450" y="0"/>
                      <a:pt x="55305" y="146"/>
                      <a:pt x="55305" y="323"/>
                    </a:cubicBezTo>
                    <a:cubicBezTo>
                      <a:pt x="55305" y="500"/>
                      <a:pt x="55450" y="644"/>
                      <a:pt x="55628" y="644"/>
                    </a:cubicBezTo>
                    <a:lnTo>
                      <a:pt x="59579" y="644"/>
                    </a:lnTo>
                    <a:cubicBezTo>
                      <a:pt x="59755" y="644"/>
                      <a:pt x="59900" y="501"/>
                      <a:pt x="59900" y="323"/>
                    </a:cubicBezTo>
                    <a:cubicBezTo>
                      <a:pt x="59900" y="146"/>
                      <a:pt x="59755" y="0"/>
                      <a:pt x="59579" y="0"/>
                    </a:cubicBezTo>
                    <a:close/>
                    <a:moveTo>
                      <a:pt x="63528" y="0"/>
                    </a:moveTo>
                    <a:cubicBezTo>
                      <a:pt x="63351" y="0"/>
                      <a:pt x="63207" y="146"/>
                      <a:pt x="63207" y="323"/>
                    </a:cubicBezTo>
                    <a:cubicBezTo>
                      <a:pt x="63207" y="500"/>
                      <a:pt x="63351" y="644"/>
                      <a:pt x="63528" y="644"/>
                    </a:cubicBezTo>
                    <a:lnTo>
                      <a:pt x="67479" y="644"/>
                    </a:lnTo>
                    <a:cubicBezTo>
                      <a:pt x="67657" y="644"/>
                      <a:pt x="67801" y="501"/>
                      <a:pt x="67801" y="323"/>
                    </a:cubicBezTo>
                    <a:cubicBezTo>
                      <a:pt x="67801" y="146"/>
                      <a:pt x="67657" y="0"/>
                      <a:pt x="67479" y="0"/>
                    </a:cubicBezTo>
                    <a:close/>
                    <a:moveTo>
                      <a:pt x="71429" y="0"/>
                    </a:moveTo>
                    <a:cubicBezTo>
                      <a:pt x="71253" y="0"/>
                      <a:pt x="71108" y="146"/>
                      <a:pt x="71108" y="323"/>
                    </a:cubicBezTo>
                    <a:cubicBezTo>
                      <a:pt x="71108" y="500"/>
                      <a:pt x="71253" y="644"/>
                      <a:pt x="71429" y="644"/>
                    </a:cubicBezTo>
                    <a:lnTo>
                      <a:pt x="75380" y="644"/>
                    </a:lnTo>
                    <a:cubicBezTo>
                      <a:pt x="75557" y="644"/>
                      <a:pt x="75700" y="501"/>
                      <a:pt x="75700" y="323"/>
                    </a:cubicBezTo>
                    <a:cubicBezTo>
                      <a:pt x="75700" y="146"/>
                      <a:pt x="75557" y="0"/>
                      <a:pt x="75380" y="0"/>
                    </a:cubicBezTo>
                    <a:close/>
                    <a:moveTo>
                      <a:pt x="79331" y="0"/>
                    </a:moveTo>
                    <a:cubicBezTo>
                      <a:pt x="79153" y="0"/>
                      <a:pt x="79009" y="146"/>
                      <a:pt x="79009" y="323"/>
                    </a:cubicBezTo>
                    <a:cubicBezTo>
                      <a:pt x="79009" y="500"/>
                      <a:pt x="79153" y="644"/>
                      <a:pt x="79331" y="644"/>
                    </a:cubicBezTo>
                    <a:lnTo>
                      <a:pt x="83282" y="644"/>
                    </a:lnTo>
                    <a:cubicBezTo>
                      <a:pt x="83459" y="644"/>
                      <a:pt x="83602" y="501"/>
                      <a:pt x="83603" y="323"/>
                    </a:cubicBezTo>
                    <a:cubicBezTo>
                      <a:pt x="83603" y="146"/>
                      <a:pt x="83459" y="0"/>
                      <a:pt x="83282" y="0"/>
                    </a:cubicBezTo>
                    <a:close/>
                    <a:moveTo>
                      <a:pt x="87230" y="0"/>
                    </a:moveTo>
                    <a:cubicBezTo>
                      <a:pt x="87054" y="0"/>
                      <a:pt x="86909" y="146"/>
                      <a:pt x="86909" y="323"/>
                    </a:cubicBezTo>
                    <a:cubicBezTo>
                      <a:pt x="86909" y="500"/>
                      <a:pt x="87053" y="644"/>
                      <a:pt x="87230" y="644"/>
                    </a:cubicBezTo>
                    <a:lnTo>
                      <a:pt x="91181" y="644"/>
                    </a:lnTo>
                    <a:cubicBezTo>
                      <a:pt x="91359" y="644"/>
                      <a:pt x="91504" y="501"/>
                      <a:pt x="91501" y="323"/>
                    </a:cubicBezTo>
                    <a:cubicBezTo>
                      <a:pt x="91501" y="146"/>
                      <a:pt x="91359" y="0"/>
                      <a:pt x="91181" y="0"/>
                    </a:cubicBezTo>
                    <a:close/>
                    <a:moveTo>
                      <a:pt x="95131" y="0"/>
                    </a:moveTo>
                    <a:cubicBezTo>
                      <a:pt x="94953" y="0"/>
                      <a:pt x="94809" y="146"/>
                      <a:pt x="94809" y="323"/>
                    </a:cubicBezTo>
                    <a:cubicBezTo>
                      <a:pt x="94809" y="500"/>
                      <a:pt x="94953" y="644"/>
                      <a:pt x="95131" y="644"/>
                    </a:cubicBezTo>
                    <a:lnTo>
                      <a:pt x="99083" y="644"/>
                    </a:lnTo>
                    <a:cubicBezTo>
                      <a:pt x="99260" y="644"/>
                      <a:pt x="99404" y="501"/>
                      <a:pt x="99404" y="323"/>
                    </a:cubicBezTo>
                    <a:cubicBezTo>
                      <a:pt x="99404" y="146"/>
                      <a:pt x="99259" y="0"/>
                      <a:pt x="990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2076243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dk2"/>
        </a:solidFill>
        <a:effectLst/>
      </p:bgPr>
    </p:bg>
    <p:spTree>
      <p:nvGrpSpPr>
        <p:cNvPr id="1" name="Shape 632"/>
        <p:cNvGrpSpPr/>
        <p:nvPr/>
      </p:nvGrpSpPr>
      <p:grpSpPr>
        <a:xfrm>
          <a:off x="0" y="0"/>
          <a:ext cx="0" cy="0"/>
          <a:chOff x="0" y="0"/>
          <a:chExt cx="0" cy="0"/>
        </a:xfrm>
      </p:grpSpPr>
      <p:sp>
        <p:nvSpPr>
          <p:cNvPr id="633" name="Google Shape;633;p16"/>
          <p:cNvSpPr txBox="1">
            <a:spLocks noGrp="1"/>
          </p:cNvSpPr>
          <p:nvPr>
            <p:ph type="title"/>
          </p:nvPr>
        </p:nvSpPr>
        <p:spPr>
          <a:xfrm>
            <a:off x="2832200" y="2444333"/>
            <a:ext cx="6527600" cy="1023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1pPr>
            <a:lvl2pPr lvl="1"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2pPr>
            <a:lvl3pPr lvl="2"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3pPr>
            <a:lvl4pPr lvl="3"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4pPr>
            <a:lvl5pPr lvl="4"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5pPr>
            <a:lvl6pPr lvl="5"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6pPr>
            <a:lvl7pPr lvl="6"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7pPr>
            <a:lvl8pPr lvl="7"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8pPr>
            <a:lvl9pPr lvl="8"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9pPr>
          </a:lstStyle>
          <a:p>
            <a:endParaRPr/>
          </a:p>
        </p:txBody>
      </p:sp>
      <p:sp>
        <p:nvSpPr>
          <p:cNvPr id="634" name="Google Shape;634;p16"/>
          <p:cNvSpPr txBox="1">
            <a:spLocks noGrp="1"/>
          </p:cNvSpPr>
          <p:nvPr>
            <p:ph type="subTitle" idx="1"/>
          </p:nvPr>
        </p:nvSpPr>
        <p:spPr>
          <a:xfrm>
            <a:off x="2709600" y="3789067"/>
            <a:ext cx="6772800" cy="3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267">
                <a:latin typeface="Comfortaa"/>
                <a:ea typeface="Comfortaa"/>
                <a:cs typeface="Comfortaa"/>
                <a:sym typeface="Comforta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635" name="Google Shape;635;p16"/>
          <p:cNvGrpSpPr/>
          <p:nvPr/>
        </p:nvGrpSpPr>
        <p:grpSpPr>
          <a:xfrm>
            <a:off x="1570947" y="5450802"/>
            <a:ext cx="9050107" cy="1654671"/>
            <a:chOff x="1223589" y="3902501"/>
            <a:chExt cx="6787580" cy="1241003"/>
          </a:xfrm>
        </p:grpSpPr>
        <p:sp>
          <p:nvSpPr>
            <p:cNvPr id="636" name="Google Shape;636;p16"/>
            <p:cNvSpPr/>
            <p:nvPr/>
          </p:nvSpPr>
          <p:spPr>
            <a:xfrm>
              <a:off x="1223589" y="3993408"/>
              <a:ext cx="3662147" cy="1150096"/>
            </a:xfrm>
            <a:custGeom>
              <a:avLst/>
              <a:gdLst/>
              <a:ahLst/>
              <a:cxnLst/>
              <a:rect l="l" t="t" r="r" b="b"/>
              <a:pathLst>
                <a:path w="18997" h="5966" extrusionOk="0">
                  <a:moveTo>
                    <a:pt x="7552" y="0"/>
                  </a:moveTo>
                  <a:cubicBezTo>
                    <a:pt x="6667" y="0"/>
                    <a:pt x="5949" y="717"/>
                    <a:pt x="5949" y="1607"/>
                  </a:cubicBezTo>
                  <a:cubicBezTo>
                    <a:pt x="5949" y="1765"/>
                    <a:pt x="5996" y="1908"/>
                    <a:pt x="6039" y="2052"/>
                  </a:cubicBezTo>
                  <a:cubicBezTo>
                    <a:pt x="5907" y="2010"/>
                    <a:pt x="5771" y="1968"/>
                    <a:pt x="5623" y="1968"/>
                  </a:cubicBezTo>
                  <a:cubicBezTo>
                    <a:pt x="5289" y="1968"/>
                    <a:pt x="4981" y="2091"/>
                    <a:pt x="4746" y="2292"/>
                  </a:cubicBezTo>
                  <a:cubicBezTo>
                    <a:pt x="4511" y="1706"/>
                    <a:pt x="3959" y="1286"/>
                    <a:pt x="3287" y="1286"/>
                  </a:cubicBezTo>
                  <a:cubicBezTo>
                    <a:pt x="2402" y="1286"/>
                    <a:pt x="1683" y="2003"/>
                    <a:pt x="1683" y="2891"/>
                  </a:cubicBezTo>
                  <a:cubicBezTo>
                    <a:pt x="1683" y="3050"/>
                    <a:pt x="1731" y="3193"/>
                    <a:pt x="1773" y="3338"/>
                  </a:cubicBezTo>
                  <a:cubicBezTo>
                    <a:pt x="1641" y="3293"/>
                    <a:pt x="1505" y="3254"/>
                    <a:pt x="1358" y="3254"/>
                  </a:cubicBezTo>
                  <a:cubicBezTo>
                    <a:pt x="609" y="3254"/>
                    <a:pt x="1" y="3863"/>
                    <a:pt x="1" y="4610"/>
                  </a:cubicBezTo>
                  <a:cubicBezTo>
                    <a:pt x="1" y="5358"/>
                    <a:pt x="609" y="5966"/>
                    <a:pt x="1358" y="5966"/>
                  </a:cubicBezTo>
                  <a:lnTo>
                    <a:pt x="7359" y="5966"/>
                  </a:lnTo>
                  <a:cubicBezTo>
                    <a:pt x="7366" y="5966"/>
                    <a:pt x="7373" y="5965"/>
                    <a:pt x="7380" y="5965"/>
                  </a:cubicBezTo>
                  <a:cubicBezTo>
                    <a:pt x="7386" y="5965"/>
                    <a:pt x="7393" y="5966"/>
                    <a:pt x="7401" y="5966"/>
                  </a:cubicBezTo>
                  <a:lnTo>
                    <a:pt x="17821" y="5966"/>
                  </a:lnTo>
                  <a:cubicBezTo>
                    <a:pt x="18467" y="5966"/>
                    <a:pt x="18997" y="5439"/>
                    <a:pt x="18997" y="4791"/>
                  </a:cubicBezTo>
                  <a:cubicBezTo>
                    <a:pt x="18997" y="4145"/>
                    <a:pt x="18467" y="3618"/>
                    <a:pt x="17821" y="3618"/>
                  </a:cubicBezTo>
                  <a:cubicBezTo>
                    <a:pt x="17624" y="3618"/>
                    <a:pt x="17447" y="3678"/>
                    <a:pt x="17286" y="3762"/>
                  </a:cubicBezTo>
                  <a:cubicBezTo>
                    <a:pt x="17291" y="3714"/>
                    <a:pt x="17313" y="3669"/>
                    <a:pt x="17313" y="3618"/>
                  </a:cubicBezTo>
                  <a:cubicBezTo>
                    <a:pt x="17313" y="2869"/>
                    <a:pt x="16705" y="2261"/>
                    <a:pt x="15957" y="2261"/>
                  </a:cubicBezTo>
                  <a:cubicBezTo>
                    <a:pt x="15702" y="2261"/>
                    <a:pt x="15476" y="2350"/>
                    <a:pt x="15270" y="2474"/>
                  </a:cubicBezTo>
                  <a:cubicBezTo>
                    <a:pt x="15084" y="1794"/>
                    <a:pt x="14489" y="1286"/>
                    <a:pt x="13748" y="1286"/>
                  </a:cubicBezTo>
                  <a:cubicBezTo>
                    <a:pt x="13020" y="1286"/>
                    <a:pt x="12405" y="1774"/>
                    <a:pt x="12209" y="2441"/>
                  </a:cubicBezTo>
                  <a:cubicBezTo>
                    <a:pt x="12011" y="2327"/>
                    <a:pt x="11781" y="2261"/>
                    <a:pt x="11535" y="2261"/>
                  </a:cubicBezTo>
                  <a:cubicBezTo>
                    <a:pt x="11385" y="2261"/>
                    <a:pt x="11246" y="2294"/>
                    <a:pt x="11113" y="2345"/>
                  </a:cubicBezTo>
                  <a:cubicBezTo>
                    <a:pt x="11113" y="2342"/>
                    <a:pt x="11116" y="2338"/>
                    <a:pt x="11116" y="2333"/>
                  </a:cubicBezTo>
                  <a:cubicBezTo>
                    <a:pt x="11116" y="1583"/>
                    <a:pt x="10508" y="975"/>
                    <a:pt x="9760" y="975"/>
                  </a:cubicBezTo>
                  <a:cubicBezTo>
                    <a:pt x="9505" y="975"/>
                    <a:pt x="9279" y="1066"/>
                    <a:pt x="9075" y="1189"/>
                  </a:cubicBezTo>
                  <a:cubicBezTo>
                    <a:pt x="8887" y="509"/>
                    <a:pt x="8293" y="0"/>
                    <a:pt x="75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637" name="Google Shape;637;p16"/>
            <p:cNvSpPr/>
            <p:nvPr/>
          </p:nvSpPr>
          <p:spPr>
            <a:xfrm>
              <a:off x="4059603" y="3902501"/>
              <a:ext cx="3951566" cy="1241003"/>
            </a:xfrm>
            <a:custGeom>
              <a:avLst/>
              <a:gdLst/>
              <a:ahLst/>
              <a:cxnLst/>
              <a:rect l="l" t="t" r="r" b="b"/>
              <a:pathLst>
                <a:path w="18997" h="5966" extrusionOk="0">
                  <a:moveTo>
                    <a:pt x="7552" y="0"/>
                  </a:moveTo>
                  <a:cubicBezTo>
                    <a:pt x="6667" y="0"/>
                    <a:pt x="5949" y="717"/>
                    <a:pt x="5949" y="1607"/>
                  </a:cubicBezTo>
                  <a:cubicBezTo>
                    <a:pt x="5949" y="1765"/>
                    <a:pt x="5996" y="1908"/>
                    <a:pt x="6039" y="2052"/>
                  </a:cubicBezTo>
                  <a:cubicBezTo>
                    <a:pt x="5907" y="2010"/>
                    <a:pt x="5771" y="1968"/>
                    <a:pt x="5623" y="1968"/>
                  </a:cubicBezTo>
                  <a:cubicBezTo>
                    <a:pt x="5289" y="1968"/>
                    <a:pt x="4981" y="2091"/>
                    <a:pt x="4746" y="2292"/>
                  </a:cubicBezTo>
                  <a:cubicBezTo>
                    <a:pt x="4511" y="1706"/>
                    <a:pt x="3959" y="1286"/>
                    <a:pt x="3287" y="1286"/>
                  </a:cubicBezTo>
                  <a:cubicBezTo>
                    <a:pt x="2402" y="1286"/>
                    <a:pt x="1683" y="2003"/>
                    <a:pt x="1683" y="2891"/>
                  </a:cubicBezTo>
                  <a:cubicBezTo>
                    <a:pt x="1683" y="3050"/>
                    <a:pt x="1731" y="3193"/>
                    <a:pt x="1773" y="3338"/>
                  </a:cubicBezTo>
                  <a:cubicBezTo>
                    <a:pt x="1641" y="3293"/>
                    <a:pt x="1505" y="3254"/>
                    <a:pt x="1358" y="3254"/>
                  </a:cubicBezTo>
                  <a:cubicBezTo>
                    <a:pt x="609" y="3254"/>
                    <a:pt x="1" y="3863"/>
                    <a:pt x="1" y="4610"/>
                  </a:cubicBezTo>
                  <a:cubicBezTo>
                    <a:pt x="1" y="5358"/>
                    <a:pt x="609" y="5966"/>
                    <a:pt x="1358" y="5966"/>
                  </a:cubicBezTo>
                  <a:lnTo>
                    <a:pt x="7359" y="5966"/>
                  </a:lnTo>
                  <a:cubicBezTo>
                    <a:pt x="7366" y="5966"/>
                    <a:pt x="7373" y="5965"/>
                    <a:pt x="7380" y="5965"/>
                  </a:cubicBezTo>
                  <a:cubicBezTo>
                    <a:pt x="7386" y="5965"/>
                    <a:pt x="7393" y="5966"/>
                    <a:pt x="7401" y="5966"/>
                  </a:cubicBezTo>
                  <a:lnTo>
                    <a:pt x="17821" y="5966"/>
                  </a:lnTo>
                  <a:cubicBezTo>
                    <a:pt x="18467" y="5966"/>
                    <a:pt x="18997" y="5439"/>
                    <a:pt x="18997" y="4791"/>
                  </a:cubicBezTo>
                  <a:cubicBezTo>
                    <a:pt x="18997" y="4145"/>
                    <a:pt x="18467" y="3618"/>
                    <a:pt x="17821" y="3618"/>
                  </a:cubicBezTo>
                  <a:cubicBezTo>
                    <a:pt x="17624" y="3618"/>
                    <a:pt x="17447" y="3678"/>
                    <a:pt x="17286" y="3762"/>
                  </a:cubicBezTo>
                  <a:cubicBezTo>
                    <a:pt x="17291" y="3714"/>
                    <a:pt x="17313" y="3669"/>
                    <a:pt x="17313" y="3618"/>
                  </a:cubicBezTo>
                  <a:cubicBezTo>
                    <a:pt x="17313" y="2869"/>
                    <a:pt x="16705" y="2261"/>
                    <a:pt x="15957" y="2261"/>
                  </a:cubicBezTo>
                  <a:cubicBezTo>
                    <a:pt x="15702" y="2261"/>
                    <a:pt x="15476" y="2350"/>
                    <a:pt x="15270" y="2474"/>
                  </a:cubicBezTo>
                  <a:cubicBezTo>
                    <a:pt x="15084" y="1794"/>
                    <a:pt x="14489" y="1286"/>
                    <a:pt x="13748" y="1286"/>
                  </a:cubicBezTo>
                  <a:cubicBezTo>
                    <a:pt x="13020" y="1286"/>
                    <a:pt x="12405" y="1774"/>
                    <a:pt x="12209" y="2441"/>
                  </a:cubicBezTo>
                  <a:cubicBezTo>
                    <a:pt x="12011" y="2327"/>
                    <a:pt x="11781" y="2261"/>
                    <a:pt x="11535" y="2261"/>
                  </a:cubicBezTo>
                  <a:cubicBezTo>
                    <a:pt x="11385" y="2261"/>
                    <a:pt x="11246" y="2294"/>
                    <a:pt x="11113" y="2345"/>
                  </a:cubicBezTo>
                  <a:cubicBezTo>
                    <a:pt x="11113" y="2342"/>
                    <a:pt x="11116" y="2338"/>
                    <a:pt x="11116" y="2333"/>
                  </a:cubicBezTo>
                  <a:cubicBezTo>
                    <a:pt x="11116" y="1583"/>
                    <a:pt x="10508" y="975"/>
                    <a:pt x="9760" y="975"/>
                  </a:cubicBezTo>
                  <a:cubicBezTo>
                    <a:pt x="9505" y="975"/>
                    <a:pt x="9279" y="1066"/>
                    <a:pt x="9075" y="1189"/>
                  </a:cubicBezTo>
                  <a:cubicBezTo>
                    <a:pt x="8887" y="509"/>
                    <a:pt x="8293" y="0"/>
                    <a:pt x="75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grpSp>
      <p:sp>
        <p:nvSpPr>
          <p:cNvPr id="638" name="Google Shape;638;p16"/>
          <p:cNvSpPr txBox="1">
            <a:spLocks noGrp="1"/>
          </p:cNvSpPr>
          <p:nvPr>
            <p:ph type="title" idx="2" hasCustomPrompt="1"/>
          </p:nvPr>
        </p:nvSpPr>
        <p:spPr>
          <a:xfrm>
            <a:off x="4714800" y="1524167"/>
            <a:ext cx="2762400" cy="82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237155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solidFill>
          <a:schemeClr val="dk2"/>
        </a:solidFill>
        <a:effectLst/>
      </p:bgPr>
    </p:bg>
    <p:spTree>
      <p:nvGrpSpPr>
        <p:cNvPr id="1" name="Shape 639"/>
        <p:cNvGrpSpPr/>
        <p:nvPr/>
      </p:nvGrpSpPr>
      <p:grpSpPr>
        <a:xfrm>
          <a:off x="0" y="0"/>
          <a:ext cx="0" cy="0"/>
          <a:chOff x="0" y="0"/>
          <a:chExt cx="0" cy="0"/>
        </a:xfrm>
      </p:grpSpPr>
      <p:grpSp>
        <p:nvGrpSpPr>
          <p:cNvPr id="640" name="Google Shape;640;p17"/>
          <p:cNvGrpSpPr/>
          <p:nvPr/>
        </p:nvGrpSpPr>
        <p:grpSpPr>
          <a:xfrm>
            <a:off x="-222874" y="-659074"/>
            <a:ext cx="12640803" cy="8638835"/>
            <a:chOff x="-167155" y="-494305"/>
            <a:chExt cx="9480602" cy="6479126"/>
          </a:xfrm>
        </p:grpSpPr>
        <p:sp>
          <p:nvSpPr>
            <p:cNvPr id="641" name="Google Shape;641;p17"/>
            <p:cNvSpPr/>
            <p:nvPr/>
          </p:nvSpPr>
          <p:spPr>
            <a:xfrm>
              <a:off x="4217172" y="-494305"/>
              <a:ext cx="3218270" cy="1134277"/>
            </a:xfrm>
            <a:custGeom>
              <a:avLst/>
              <a:gdLst/>
              <a:ahLst/>
              <a:cxnLst/>
              <a:rect l="l" t="t" r="r" b="b"/>
              <a:pathLst>
                <a:path w="73330" h="22028" extrusionOk="0">
                  <a:moveTo>
                    <a:pt x="42412" y="1"/>
                  </a:moveTo>
                  <a:cubicBezTo>
                    <a:pt x="42136" y="1"/>
                    <a:pt x="41853" y="7"/>
                    <a:pt x="41563" y="19"/>
                  </a:cubicBezTo>
                  <a:cubicBezTo>
                    <a:pt x="33538" y="353"/>
                    <a:pt x="31616" y="5056"/>
                    <a:pt x="31616" y="5056"/>
                  </a:cubicBezTo>
                  <a:cubicBezTo>
                    <a:pt x="30410" y="2974"/>
                    <a:pt x="26937" y="1260"/>
                    <a:pt x="23030" y="1260"/>
                  </a:cubicBezTo>
                  <a:cubicBezTo>
                    <a:pt x="20706" y="1260"/>
                    <a:pt x="18228" y="1867"/>
                    <a:pt x="15983" y="3363"/>
                  </a:cubicBezTo>
                  <a:cubicBezTo>
                    <a:pt x="9966" y="7376"/>
                    <a:pt x="11493" y="14358"/>
                    <a:pt x="11493" y="14358"/>
                  </a:cubicBezTo>
                  <a:cubicBezTo>
                    <a:pt x="10285" y="13917"/>
                    <a:pt x="9287" y="13735"/>
                    <a:pt x="8463" y="13735"/>
                  </a:cubicBezTo>
                  <a:cubicBezTo>
                    <a:pt x="4515" y="13735"/>
                    <a:pt x="4560" y="17916"/>
                    <a:pt x="4560" y="17916"/>
                  </a:cubicBezTo>
                  <a:cubicBezTo>
                    <a:pt x="4116" y="17832"/>
                    <a:pt x="3714" y="17794"/>
                    <a:pt x="3351" y="17794"/>
                  </a:cubicBezTo>
                  <a:cubicBezTo>
                    <a:pt x="121" y="17794"/>
                    <a:pt x="0" y="20801"/>
                    <a:pt x="602" y="21252"/>
                  </a:cubicBezTo>
                  <a:cubicBezTo>
                    <a:pt x="1003" y="21553"/>
                    <a:pt x="4404" y="21613"/>
                    <a:pt x="7066" y="21613"/>
                  </a:cubicBezTo>
                  <a:cubicBezTo>
                    <a:pt x="8848" y="21613"/>
                    <a:pt x="10300" y="21586"/>
                    <a:pt x="10300" y="21586"/>
                  </a:cubicBezTo>
                  <a:cubicBezTo>
                    <a:pt x="10300" y="21586"/>
                    <a:pt x="31545" y="22028"/>
                    <a:pt x="48667" y="22028"/>
                  </a:cubicBezTo>
                  <a:cubicBezTo>
                    <a:pt x="59428" y="22028"/>
                    <a:pt x="68560" y="21853"/>
                    <a:pt x="69765" y="21285"/>
                  </a:cubicBezTo>
                  <a:cubicBezTo>
                    <a:pt x="72889" y="19814"/>
                    <a:pt x="73330" y="13395"/>
                    <a:pt x="69484" y="10051"/>
                  </a:cubicBezTo>
                  <a:cubicBezTo>
                    <a:pt x="67812" y="8597"/>
                    <a:pt x="66046" y="8187"/>
                    <a:pt x="64583" y="8187"/>
                  </a:cubicBezTo>
                  <a:cubicBezTo>
                    <a:pt x="62681" y="8187"/>
                    <a:pt x="61293" y="8881"/>
                    <a:pt x="61293" y="8881"/>
                  </a:cubicBezTo>
                  <a:cubicBezTo>
                    <a:pt x="59766" y="7750"/>
                    <a:pt x="58309" y="7376"/>
                    <a:pt x="57049" y="7376"/>
                  </a:cubicBezTo>
                  <a:cubicBezTo>
                    <a:pt x="54581" y="7376"/>
                    <a:pt x="52868" y="8810"/>
                    <a:pt x="52868" y="8810"/>
                  </a:cubicBezTo>
                  <a:cubicBezTo>
                    <a:pt x="52646" y="4229"/>
                    <a:pt x="49806" y="1"/>
                    <a:pt x="424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42" name="Google Shape;642;p17"/>
            <p:cNvGrpSpPr/>
            <p:nvPr/>
          </p:nvGrpSpPr>
          <p:grpSpPr>
            <a:xfrm>
              <a:off x="-167155" y="2943075"/>
              <a:ext cx="9480602" cy="3041746"/>
              <a:chOff x="-167155" y="2943075"/>
              <a:chExt cx="9480602" cy="3041746"/>
            </a:xfrm>
          </p:grpSpPr>
          <p:sp>
            <p:nvSpPr>
              <p:cNvPr id="643" name="Google Shape;643;p17"/>
              <p:cNvSpPr/>
              <p:nvPr/>
            </p:nvSpPr>
            <p:spPr>
              <a:xfrm>
                <a:off x="-138821" y="3241572"/>
                <a:ext cx="785434" cy="101780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7"/>
              <p:cNvSpPr/>
              <p:nvPr/>
            </p:nvSpPr>
            <p:spPr>
              <a:xfrm>
                <a:off x="793906" y="3479170"/>
                <a:ext cx="602073" cy="780196"/>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7"/>
              <p:cNvSpPr/>
              <p:nvPr/>
            </p:nvSpPr>
            <p:spPr>
              <a:xfrm>
                <a:off x="327541" y="3479172"/>
                <a:ext cx="785434" cy="101780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7"/>
              <p:cNvSpPr/>
              <p:nvPr/>
            </p:nvSpPr>
            <p:spPr>
              <a:xfrm>
                <a:off x="1260268" y="3716770"/>
                <a:ext cx="602073" cy="780196"/>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47" name="Google Shape;647;p17"/>
              <p:cNvGrpSpPr/>
              <p:nvPr/>
            </p:nvGrpSpPr>
            <p:grpSpPr>
              <a:xfrm>
                <a:off x="-167155" y="2943075"/>
                <a:ext cx="9480602" cy="3041746"/>
                <a:chOff x="-167155" y="2943075"/>
                <a:chExt cx="9480602" cy="3041746"/>
              </a:xfrm>
            </p:grpSpPr>
            <p:sp>
              <p:nvSpPr>
                <p:cNvPr id="648" name="Google Shape;648;p17"/>
                <p:cNvSpPr/>
                <p:nvPr/>
              </p:nvSpPr>
              <p:spPr>
                <a:xfrm>
                  <a:off x="7928887" y="3407419"/>
                  <a:ext cx="43" cy="1030954"/>
                </a:xfrm>
                <a:custGeom>
                  <a:avLst/>
                  <a:gdLst/>
                  <a:ahLst/>
                  <a:cxnLst/>
                  <a:rect l="l" t="t" r="r" b="b"/>
                  <a:pathLst>
                    <a:path w="1" h="24325" extrusionOk="0">
                      <a:moveTo>
                        <a:pt x="0" y="0"/>
                      </a:moveTo>
                      <a:lnTo>
                        <a:pt x="0" y="24325"/>
                      </a:lnTo>
                    </a:path>
                  </a:pathLst>
                </a:custGeom>
                <a:solidFill>
                  <a:srgbClr val="E17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grpSp>
              <p:nvGrpSpPr>
                <p:cNvPr id="649" name="Google Shape;649;p17"/>
                <p:cNvGrpSpPr/>
                <p:nvPr/>
              </p:nvGrpSpPr>
              <p:grpSpPr>
                <a:xfrm>
                  <a:off x="12" y="2943075"/>
                  <a:ext cx="8889870" cy="2486047"/>
                  <a:chOff x="-4750" y="2495525"/>
                  <a:chExt cx="8889870" cy="2486047"/>
                </a:xfrm>
              </p:grpSpPr>
              <p:grpSp>
                <p:nvGrpSpPr>
                  <p:cNvPr id="650" name="Google Shape;650;p17"/>
                  <p:cNvGrpSpPr/>
                  <p:nvPr/>
                </p:nvGrpSpPr>
                <p:grpSpPr>
                  <a:xfrm>
                    <a:off x="7653537" y="2495525"/>
                    <a:ext cx="1231583" cy="1612230"/>
                    <a:chOff x="7653537" y="2495525"/>
                    <a:chExt cx="1231583" cy="1612230"/>
                  </a:xfrm>
                </p:grpSpPr>
                <p:sp>
                  <p:nvSpPr>
                    <p:cNvPr id="651" name="Google Shape;651;p17"/>
                    <p:cNvSpPr/>
                    <p:nvPr/>
                  </p:nvSpPr>
                  <p:spPr>
                    <a:xfrm>
                      <a:off x="8581234" y="2777581"/>
                      <a:ext cx="43" cy="1320384"/>
                    </a:xfrm>
                    <a:custGeom>
                      <a:avLst/>
                      <a:gdLst/>
                      <a:ahLst/>
                      <a:cxnLst/>
                      <a:rect l="l" t="t" r="r" b="b"/>
                      <a:pathLst>
                        <a:path w="1" h="31154" extrusionOk="0">
                          <a:moveTo>
                            <a:pt x="0" y="0"/>
                          </a:moveTo>
                          <a:lnTo>
                            <a:pt x="0" y="31154"/>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sp>
                  <p:nvSpPr>
                    <p:cNvPr id="652" name="Google Shape;652;p17"/>
                    <p:cNvSpPr/>
                    <p:nvPr/>
                  </p:nvSpPr>
                  <p:spPr>
                    <a:xfrm>
                      <a:off x="8434730" y="3257817"/>
                      <a:ext cx="146547" cy="119603"/>
                    </a:xfrm>
                    <a:custGeom>
                      <a:avLst/>
                      <a:gdLst/>
                      <a:ahLst/>
                      <a:cxnLst/>
                      <a:rect l="l" t="t" r="r" b="b"/>
                      <a:pathLst>
                        <a:path w="3422" h="2822" extrusionOk="0">
                          <a:moveTo>
                            <a:pt x="3421" y="2822"/>
                          </a:moveTo>
                          <a:lnTo>
                            <a:pt x="0" y="0"/>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sp>
                  <p:nvSpPr>
                    <p:cNvPr id="653" name="Google Shape;653;p17"/>
                    <p:cNvSpPr/>
                    <p:nvPr/>
                  </p:nvSpPr>
                  <p:spPr>
                    <a:xfrm>
                      <a:off x="8484792" y="2940033"/>
                      <a:ext cx="96485" cy="95106"/>
                    </a:xfrm>
                    <a:custGeom>
                      <a:avLst/>
                      <a:gdLst/>
                      <a:ahLst/>
                      <a:cxnLst/>
                      <a:rect l="l" t="t" r="r" b="b"/>
                      <a:pathLst>
                        <a:path w="2253" h="2244" extrusionOk="0">
                          <a:moveTo>
                            <a:pt x="2252" y="2244"/>
                          </a:moveTo>
                          <a:lnTo>
                            <a:pt x="1" y="1"/>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sp>
                  <p:nvSpPr>
                    <p:cNvPr id="654" name="Google Shape;654;p17"/>
                    <p:cNvSpPr/>
                    <p:nvPr/>
                  </p:nvSpPr>
                  <p:spPr>
                    <a:xfrm>
                      <a:off x="8581234" y="2820641"/>
                      <a:ext cx="111473" cy="103371"/>
                    </a:xfrm>
                    <a:custGeom>
                      <a:avLst/>
                      <a:gdLst/>
                      <a:ahLst/>
                      <a:cxnLst/>
                      <a:rect l="l" t="t" r="r" b="b"/>
                      <a:pathLst>
                        <a:path w="2603" h="2439" extrusionOk="0">
                          <a:moveTo>
                            <a:pt x="0" y="2439"/>
                          </a:moveTo>
                          <a:lnTo>
                            <a:pt x="2602" y="0"/>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sp>
                  <p:nvSpPr>
                    <p:cNvPr id="655" name="Google Shape;655;p17"/>
                    <p:cNvSpPr/>
                    <p:nvPr/>
                  </p:nvSpPr>
                  <p:spPr>
                    <a:xfrm>
                      <a:off x="8581234" y="3157455"/>
                      <a:ext cx="136526" cy="100404"/>
                    </a:xfrm>
                    <a:custGeom>
                      <a:avLst/>
                      <a:gdLst/>
                      <a:ahLst/>
                      <a:cxnLst/>
                      <a:rect l="l" t="t" r="r" b="b"/>
                      <a:pathLst>
                        <a:path w="3188" h="2369" extrusionOk="0">
                          <a:moveTo>
                            <a:pt x="0" y="2368"/>
                          </a:moveTo>
                          <a:lnTo>
                            <a:pt x="3187" y="1"/>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grpSp>
                  <p:nvGrpSpPr>
                    <p:cNvPr id="656" name="Google Shape;656;p17"/>
                    <p:cNvGrpSpPr/>
                    <p:nvPr/>
                  </p:nvGrpSpPr>
                  <p:grpSpPr>
                    <a:xfrm>
                      <a:off x="7653537" y="2495525"/>
                      <a:ext cx="1231583" cy="1612230"/>
                      <a:chOff x="7653537" y="2495525"/>
                      <a:chExt cx="1231583" cy="1612230"/>
                    </a:xfrm>
                  </p:grpSpPr>
                  <p:sp>
                    <p:nvSpPr>
                      <p:cNvPr id="657" name="Google Shape;657;p17"/>
                      <p:cNvSpPr/>
                      <p:nvPr/>
                    </p:nvSpPr>
                    <p:spPr>
                      <a:xfrm>
                        <a:off x="8564575" y="2768638"/>
                        <a:ext cx="34003" cy="1339117"/>
                      </a:xfrm>
                      <a:custGeom>
                        <a:avLst/>
                        <a:gdLst/>
                        <a:ahLst/>
                        <a:cxnLst/>
                        <a:rect l="l" t="t" r="r" b="b"/>
                        <a:pathLst>
                          <a:path w="794" h="31596" extrusionOk="0">
                            <a:moveTo>
                              <a:pt x="390" y="0"/>
                            </a:moveTo>
                            <a:cubicBezTo>
                              <a:pt x="272" y="0"/>
                              <a:pt x="175" y="94"/>
                              <a:pt x="172" y="212"/>
                            </a:cubicBezTo>
                            <a:cubicBezTo>
                              <a:pt x="22" y="6690"/>
                              <a:pt x="1" y="13200"/>
                              <a:pt x="13" y="19682"/>
                            </a:cubicBezTo>
                            <a:cubicBezTo>
                              <a:pt x="29" y="23578"/>
                              <a:pt x="58" y="27471"/>
                              <a:pt x="151" y="31365"/>
                            </a:cubicBezTo>
                            <a:cubicBezTo>
                              <a:pt x="156" y="31490"/>
                              <a:pt x="256" y="31593"/>
                              <a:pt x="382" y="31595"/>
                            </a:cubicBezTo>
                            <a:cubicBezTo>
                              <a:pt x="384" y="31595"/>
                              <a:pt x="386" y="31595"/>
                              <a:pt x="388" y="31595"/>
                            </a:cubicBezTo>
                            <a:cubicBezTo>
                              <a:pt x="516" y="31595"/>
                              <a:pt x="622" y="31494"/>
                              <a:pt x="625" y="31365"/>
                            </a:cubicBezTo>
                            <a:cubicBezTo>
                              <a:pt x="687" y="28768"/>
                              <a:pt x="719" y="26172"/>
                              <a:pt x="740" y="23576"/>
                            </a:cubicBezTo>
                            <a:cubicBezTo>
                              <a:pt x="794" y="15797"/>
                              <a:pt x="779" y="7991"/>
                              <a:pt x="605" y="212"/>
                            </a:cubicBezTo>
                            <a:cubicBezTo>
                              <a:pt x="602" y="97"/>
                              <a:pt x="510" y="3"/>
                              <a:pt x="394" y="0"/>
                            </a:cubicBezTo>
                            <a:cubicBezTo>
                              <a:pt x="393" y="0"/>
                              <a:pt x="392" y="0"/>
                              <a:pt x="390" y="0"/>
                            </a:cubicBezTo>
                            <a:close/>
                          </a:path>
                        </a:pathLst>
                      </a:custGeom>
                      <a:solidFill>
                        <a:schemeClr val="accent6"/>
                      </a:solidFill>
                      <a:ln w="762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sp>
                    <p:nvSpPr>
                      <p:cNvPr id="658" name="Google Shape;658;p17"/>
                      <p:cNvSpPr/>
                      <p:nvPr/>
                    </p:nvSpPr>
                    <p:spPr>
                      <a:xfrm>
                        <a:off x="7923249" y="2938973"/>
                        <a:ext cx="26637" cy="1046000"/>
                      </a:xfrm>
                      <a:custGeom>
                        <a:avLst/>
                        <a:gdLst/>
                        <a:ahLst/>
                        <a:cxnLst/>
                        <a:rect l="l" t="t" r="r" b="b"/>
                        <a:pathLst>
                          <a:path w="622" h="24680" extrusionOk="0">
                            <a:moveTo>
                              <a:pt x="308" y="0"/>
                            </a:moveTo>
                            <a:cubicBezTo>
                              <a:pt x="214" y="0"/>
                              <a:pt x="137" y="74"/>
                              <a:pt x="134" y="169"/>
                            </a:cubicBezTo>
                            <a:cubicBezTo>
                              <a:pt x="106" y="1183"/>
                              <a:pt x="89" y="2196"/>
                              <a:pt x="73" y="3210"/>
                            </a:cubicBezTo>
                            <a:cubicBezTo>
                              <a:pt x="19" y="6748"/>
                              <a:pt x="1" y="10311"/>
                              <a:pt x="4" y="13852"/>
                            </a:cubicBezTo>
                            <a:cubicBezTo>
                              <a:pt x="10" y="17391"/>
                              <a:pt x="33" y="20957"/>
                              <a:pt x="119" y="24494"/>
                            </a:cubicBezTo>
                            <a:cubicBezTo>
                              <a:pt x="123" y="24595"/>
                              <a:pt x="204" y="24677"/>
                              <a:pt x="304" y="24680"/>
                            </a:cubicBezTo>
                            <a:cubicBezTo>
                              <a:pt x="305" y="24680"/>
                              <a:pt x="307" y="24680"/>
                              <a:pt x="308" y="24680"/>
                            </a:cubicBezTo>
                            <a:cubicBezTo>
                              <a:pt x="412" y="24680"/>
                              <a:pt x="497" y="24598"/>
                              <a:pt x="499" y="24494"/>
                            </a:cubicBezTo>
                            <a:cubicBezTo>
                              <a:pt x="574" y="21452"/>
                              <a:pt x="598" y="18412"/>
                              <a:pt x="610" y="15372"/>
                            </a:cubicBezTo>
                            <a:cubicBezTo>
                              <a:pt x="622" y="10311"/>
                              <a:pt x="604" y="5224"/>
                              <a:pt x="484" y="168"/>
                            </a:cubicBezTo>
                            <a:cubicBezTo>
                              <a:pt x="481" y="76"/>
                              <a:pt x="408" y="1"/>
                              <a:pt x="312" y="0"/>
                            </a:cubicBezTo>
                            <a:cubicBezTo>
                              <a:pt x="311" y="0"/>
                              <a:pt x="310" y="0"/>
                              <a:pt x="308" y="0"/>
                            </a:cubicBezTo>
                            <a:close/>
                          </a:path>
                        </a:pathLst>
                      </a:custGeom>
                      <a:noFill/>
                      <a:ln w="762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sp>
                    <p:nvSpPr>
                      <p:cNvPr id="659" name="Google Shape;659;p17"/>
                      <p:cNvSpPr/>
                      <p:nvPr/>
                    </p:nvSpPr>
                    <p:spPr>
                      <a:xfrm>
                        <a:off x="8288739" y="2495525"/>
                        <a:ext cx="596381" cy="994378"/>
                      </a:xfrm>
                      <a:custGeom>
                        <a:avLst/>
                        <a:gdLst/>
                        <a:ahLst/>
                        <a:cxnLst/>
                        <a:rect l="l" t="t" r="r" b="b"/>
                        <a:pathLst>
                          <a:path w="13926" h="23462" extrusionOk="0">
                            <a:moveTo>
                              <a:pt x="6850" y="1"/>
                            </a:moveTo>
                            <a:cubicBezTo>
                              <a:pt x="6205" y="1"/>
                              <a:pt x="5545" y="371"/>
                              <a:pt x="5131" y="891"/>
                            </a:cubicBezTo>
                            <a:cubicBezTo>
                              <a:pt x="4575" y="1587"/>
                              <a:pt x="4356" y="2485"/>
                              <a:pt x="4153" y="3354"/>
                            </a:cubicBezTo>
                            <a:cubicBezTo>
                              <a:pt x="4063" y="3736"/>
                              <a:pt x="4016" y="4138"/>
                              <a:pt x="3926" y="4521"/>
                            </a:cubicBezTo>
                            <a:cubicBezTo>
                              <a:pt x="2788" y="5653"/>
                              <a:pt x="1584" y="6915"/>
                              <a:pt x="1413" y="8511"/>
                            </a:cubicBezTo>
                            <a:cubicBezTo>
                              <a:pt x="1282" y="9719"/>
                              <a:pt x="1778" y="10910"/>
                              <a:pt x="1794" y="12125"/>
                            </a:cubicBezTo>
                            <a:cubicBezTo>
                              <a:pt x="1801" y="12605"/>
                              <a:pt x="1729" y="13094"/>
                              <a:pt x="1519" y="13526"/>
                            </a:cubicBezTo>
                            <a:cubicBezTo>
                              <a:pt x="1306" y="13966"/>
                              <a:pt x="959" y="14327"/>
                              <a:pt x="700" y="14742"/>
                            </a:cubicBezTo>
                            <a:cubicBezTo>
                              <a:pt x="85" y="15726"/>
                              <a:pt x="0" y="16982"/>
                              <a:pt x="305" y="18101"/>
                            </a:cubicBezTo>
                            <a:cubicBezTo>
                              <a:pt x="610" y="19219"/>
                              <a:pt x="1276" y="20213"/>
                              <a:pt x="2066" y="21063"/>
                            </a:cubicBezTo>
                            <a:cubicBezTo>
                              <a:pt x="3186" y="22268"/>
                              <a:pt x="4645" y="23250"/>
                              <a:pt x="6280" y="23430"/>
                            </a:cubicBezTo>
                            <a:cubicBezTo>
                              <a:pt x="6474" y="23451"/>
                              <a:pt x="6669" y="23461"/>
                              <a:pt x="6866" y="23461"/>
                            </a:cubicBezTo>
                            <a:cubicBezTo>
                              <a:pt x="8989" y="23461"/>
                              <a:pt x="11241" y="22260"/>
                              <a:pt x="12454" y="20550"/>
                            </a:cubicBezTo>
                            <a:cubicBezTo>
                              <a:pt x="13784" y="18679"/>
                              <a:pt x="13925" y="15961"/>
                              <a:pt x="12572" y="14108"/>
                            </a:cubicBezTo>
                            <a:cubicBezTo>
                              <a:pt x="12256" y="13675"/>
                              <a:pt x="11861" y="13275"/>
                              <a:pt x="11715" y="12760"/>
                            </a:cubicBezTo>
                            <a:cubicBezTo>
                              <a:pt x="11441" y="11787"/>
                              <a:pt x="12137" y="10837"/>
                              <a:pt x="12418" y="9865"/>
                            </a:cubicBezTo>
                            <a:cubicBezTo>
                              <a:pt x="12753" y="8702"/>
                              <a:pt x="12446" y="7374"/>
                              <a:pt x="11635" y="6474"/>
                            </a:cubicBezTo>
                            <a:cubicBezTo>
                              <a:pt x="11099" y="5881"/>
                              <a:pt x="10371" y="5475"/>
                              <a:pt x="9885" y="4839"/>
                            </a:cubicBezTo>
                            <a:cubicBezTo>
                              <a:pt x="9046" y="3740"/>
                              <a:pt x="9086" y="2187"/>
                              <a:pt x="8378" y="1000"/>
                            </a:cubicBezTo>
                            <a:cubicBezTo>
                              <a:pt x="8163" y="642"/>
                              <a:pt x="7872" y="314"/>
                              <a:pt x="7493" y="139"/>
                            </a:cubicBezTo>
                            <a:cubicBezTo>
                              <a:pt x="7287" y="44"/>
                              <a:pt x="7069" y="1"/>
                              <a:pt x="68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sp>
                    <p:nvSpPr>
                      <p:cNvPr id="660" name="Google Shape;660;p17"/>
                      <p:cNvSpPr/>
                      <p:nvPr/>
                    </p:nvSpPr>
                    <p:spPr>
                      <a:xfrm>
                        <a:off x="7653537" y="2770927"/>
                        <a:ext cx="595996" cy="589795"/>
                      </a:xfrm>
                      <a:custGeom>
                        <a:avLst/>
                        <a:gdLst/>
                        <a:ahLst/>
                        <a:cxnLst/>
                        <a:rect l="l" t="t" r="r" b="b"/>
                        <a:pathLst>
                          <a:path w="13917" h="13916" extrusionOk="0">
                            <a:moveTo>
                              <a:pt x="6959" y="1"/>
                            </a:moveTo>
                            <a:cubicBezTo>
                              <a:pt x="5113" y="1"/>
                              <a:pt x="3343" y="734"/>
                              <a:pt x="2039" y="2039"/>
                            </a:cubicBezTo>
                            <a:cubicBezTo>
                              <a:pt x="734" y="3344"/>
                              <a:pt x="1" y="5113"/>
                              <a:pt x="1" y="6958"/>
                            </a:cubicBezTo>
                            <a:cubicBezTo>
                              <a:pt x="1" y="8803"/>
                              <a:pt x="734" y="10573"/>
                              <a:pt x="2039" y="11878"/>
                            </a:cubicBezTo>
                            <a:cubicBezTo>
                              <a:pt x="3343" y="13183"/>
                              <a:pt x="5113" y="13916"/>
                              <a:pt x="6959" y="13916"/>
                            </a:cubicBezTo>
                            <a:cubicBezTo>
                              <a:pt x="8804" y="13916"/>
                              <a:pt x="10574" y="13183"/>
                              <a:pt x="11878" y="11878"/>
                            </a:cubicBezTo>
                            <a:cubicBezTo>
                              <a:pt x="13183" y="10573"/>
                              <a:pt x="13916" y="8803"/>
                              <a:pt x="13916" y="6958"/>
                            </a:cubicBezTo>
                            <a:cubicBezTo>
                              <a:pt x="13916" y="5113"/>
                              <a:pt x="13183" y="3344"/>
                              <a:pt x="11878" y="2039"/>
                            </a:cubicBezTo>
                            <a:cubicBezTo>
                              <a:pt x="10574" y="734"/>
                              <a:pt x="8804" y="1"/>
                              <a:pt x="6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grpSp>
              </p:grpSp>
              <p:sp>
                <p:nvSpPr>
                  <p:cNvPr id="661" name="Google Shape;661;p17"/>
                  <p:cNvSpPr/>
                  <p:nvPr/>
                </p:nvSpPr>
                <p:spPr>
                  <a:xfrm rot="-658909">
                    <a:off x="54483" y="3444377"/>
                    <a:ext cx="4834222" cy="1086689"/>
                  </a:xfrm>
                  <a:custGeom>
                    <a:avLst/>
                    <a:gdLst/>
                    <a:ahLst/>
                    <a:cxnLst/>
                    <a:rect l="l" t="t" r="r" b="b"/>
                    <a:pathLst>
                      <a:path w="179252" h="41070" extrusionOk="0">
                        <a:moveTo>
                          <a:pt x="1" y="1"/>
                        </a:moveTo>
                        <a:lnTo>
                          <a:pt x="1" y="41069"/>
                        </a:lnTo>
                        <a:lnTo>
                          <a:pt x="179251" y="41069"/>
                        </a:lnTo>
                        <a:cubicBezTo>
                          <a:pt x="123872" y="20535"/>
                          <a:pt x="94370" y="14889"/>
                          <a:pt x="76001" y="9289"/>
                        </a:cubicBezTo>
                        <a:cubicBezTo>
                          <a:pt x="45539" y="1"/>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grpSp>
            <p:sp>
              <p:nvSpPr>
                <p:cNvPr id="662" name="Google Shape;662;p17"/>
                <p:cNvSpPr/>
                <p:nvPr/>
              </p:nvSpPr>
              <p:spPr>
                <a:xfrm>
                  <a:off x="-167155" y="3952632"/>
                  <a:ext cx="5266812" cy="1612146"/>
                </a:xfrm>
                <a:custGeom>
                  <a:avLst/>
                  <a:gdLst/>
                  <a:ahLst/>
                  <a:cxnLst/>
                  <a:rect l="l" t="t" r="r" b="b"/>
                  <a:pathLst>
                    <a:path w="107816" h="38038" extrusionOk="0">
                      <a:moveTo>
                        <a:pt x="4" y="1"/>
                      </a:moveTo>
                      <a:lnTo>
                        <a:pt x="1" y="38038"/>
                      </a:lnTo>
                      <a:lnTo>
                        <a:pt x="1" y="38038"/>
                      </a:lnTo>
                      <a:lnTo>
                        <a:pt x="107754" y="37845"/>
                      </a:lnTo>
                      <a:lnTo>
                        <a:pt x="107815" y="17877"/>
                      </a:lnTo>
                      <a:lnTo>
                        <a:pt x="107815" y="17877"/>
                      </a:lnTo>
                      <a:cubicBezTo>
                        <a:pt x="96429" y="19237"/>
                        <a:pt x="86119" y="19821"/>
                        <a:pt x="76796" y="19821"/>
                      </a:cubicBezTo>
                      <a:cubicBezTo>
                        <a:pt x="30958" y="19821"/>
                        <a:pt x="8960" y="5685"/>
                        <a:pt x="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663" name="Google Shape;663;p17"/>
                <p:cNvSpPr/>
                <p:nvPr/>
              </p:nvSpPr>
              <p:spPr>
                <a:xfrm>
                  <a:off x="-149434" y="4143344"/>
                  <a:ext cx="9462880" cy="1841477"/>
                </a:xfrm>
                <a:custGeom>
                  <a:avLst/>
                  <a:gdLst/>
                  <a:ahLst/>
                  <a:cxnLst/>
                  <a:rect l="l" t="t" r="r" b="b"/>
                  <a:pathLst>
                    <a:path w="193713" h="43449" extrusionOk="0">
                      <a:moveTo>
                        <a:pt x="152820" y="1"/>
                      </a:moveTo>
                      <a:cubicBezTo>
                        <a:pt x="140399" y="1"/>
                        <a:pt x="127894" y="1071"/>
                        <a:pt x="115472" y="2409"/>
                      </a:cubicBezTo>
                      <a:cubicBezTo>
                        <a:pt x="75999" y="6660"/>
                        <a:pt x="35973" y="13772"/>
                        <a:pt x="1" y="30570"/>
                      </a:cubicBezTo>
                      <a:lnTo>
                        <a:pt x="1" y="43382"/>
                      </a:lnTo>
                      <a:lnTo>
                        <a:pt x="193712" y="43449"/>
                      </a:lnTo>
                      <a:lnTo>
                        <a:pt x="193712" y="5069"/>
                      </a:lnTo>
                      <a:cubicBezTo>
                        <a:pt x="180336" y="1323"/>
                        <a:pt x="166630" y="1"/>
                        <a:pt x="152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grpSp>
              <p:nvGrpSpPr>
                <p:cNvPr id="664" name="Google Shape;664;p17"/>
                <p:cNvGrpSpPr/>
                <p:nvPr/>
              </p:nvGrpSpPr>
              <p:grpSpPr>
                <a:xfrm>
                  <a:off x="4554637" y="4164489"/>
                  <a:ext cx="1059758" cy="818673"/>
                  <a:chOff x="206924" y="4453733"/>
                  <a:chExt cx="1059758" cy="818673"/>
                </a:xfrm>
              </p:grpSpPr>
              <p:sp>
                <p:nvSpPr>
                  <p:cNvPr id="665" name="Google Shape;665;p17"/>
                  <p:cNvSpPr/>
                  <p:nvPr/>
                </p:nvSpPr>
                <p:spPr>
                  <a:xfrm flipH="1">
                    <a:off x="779613" y="4634777"/>
                    <a:ext cx="236647" cy="522416"/>
                  </a:xfrm>
                  <a:custGeom>
                    <a:avLst/>
                    <a:gdLst/>
                    <a:ahLst/>
                    <a:cxnLst/>
                    <a:rect l="l" t="t" r="r" b="b"/>
                    <a:pathLst>
                      <a:path w="9962" h="22221" extrusionOk="0">
                        <a:moveTo>
                          <a:pt x="299" y="1"/>
                        </a:moveTo>
                        <a:cubicBezTo>
                          <a:pt x="280" y="1"/>
                          <a:pt x="262" y="3"/>
                          <a:pt x="243" y="6"/>
                        </a:cubicBezTo>
                        <a:cubicBezTo>
                          <a:pt x="97" y="37"/>
                          <a:pt x="0" y="181"/>
                          <a:pt x="30" y="329"/>
                        </a:cubicBezTo>
                        <a:cubicBezTo>
                          <a:pt x="421" y="2289"/>
                          <a:pt x="868" y="4235"/>
                          <a:pt x="1413" y="6159"/>
                        </a:cubicBezTo>
                        <a:cubicBezTo>
                          <a:pt x="2788" y="10965"/>
                          <a:pt x="4516" y="15781"/>
                          <a:pt x="7484" y="19854"/>
                        </a:cubicBezTo>
                        <a:cubicBezTo>
                          <a:pt x="7973" y="20511"/>
                          <a:pt x="8489" y="21149"/>
                          <a:pt x="9054" y="21742"/>
                        </a:cubicBezTo>
                        <a:cubicBezTo>
                          <a:pt x="9179" y="21873"/>
                          <a:pt x="9323" y="22019"/>
                          <a:pt x="9454" y="22144"/>
                        </a:cubicBezTo>
                        <a:cubicBezTo>
                          <a:pt x="9506" y="22193"/>
                          <a:pt x="9575" y="22221"/>
                          <a:pt x="9646" y="22221"/>
                        </a:cubicBezTo>
                        <a:cubicBezTo>
                          <a:pt x="9686" y="22221"/>
                          <a:pt x="9727" y="22212"/>
                          <a:pt x="9765" y="22193"/>
                        </a:cubicBezTo>
                        <a:cubicBezTo>
                          <a:pt x="9904" y="22126"/>
                          <a:pt x="9961" y="21960"/>
                          <a:pt x="9894" y="21822"/>
                        </a:cubicBezTo>
                        <a:cubicBezTo>
                          <a:pt x="9839" y="21708"/>
                          <a:pt x="9781" y="21595"/>
                          <a:pt x="9721" y="21484"/>
                        </a:cubicBezTo>
                        <a:lnTo>
                          <a:pt x="9633" y="21319"/>
                        </a:lnTo>
                        <a:lnTo>
                          <a:pt x="9544" y="21155"/>
                        </a:lnTo>
                        <a:cubicBezTo>
                          <a:pt x="8242" y="18782"/>
                          <a:pt x="6798" y="16495"/>
                          <a:pt x="5527" y="14105"/>
                        </a:cubicBezTo>
                        <a:cubicBezTo>
                          <a:pt x="3149" y="9786"/>
                          <a:pt x="1326" y="5122"/>
                          <a:pt x="569" y="232"/>
                        </a:cubicBezTo>
                        <a:cubicBezTo>
                          <a:pt x="547" y="97"/>
                          <a:pt x="430"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7"/>
                  <p:cNvSpPr/>
                  <p:nvPr/>
                </p:nvSpPr>
                <p:spPr>
                  <a:xfrm flipH="1">
                    <a:off x="954426" y="4531924"/>
                    <a:ext cx="106731" cy="174021"/>
                  </a:xfrm>
                  <a:custGeom>
                    <a:avLst/>
                    <a:gdLst/>
                    <a:ahLst/>
                    <a:cxnLst/>
                    <a:rect l="l" t="t" r="r" b="b"/>
                    <a:pathLst>
                      <a:path w="4493" h="7402" extrusionOk="0">
                        <a:moveTo>
                          <a:pt x="1715" y="1"/>
                        </a:moveTo>
                        <a:cubicBezTo>
                          <a:pt x="1683" y="1"/>
                          <a:pt x="1651" y="2"/>
                          <a:pt x="1619" y="4"/>
                        </a:cubicBezTo>
                        <a:cubicBezTo>
                          <a:pt x="1030" y="49"/>
                          <a:pt x="527" y="499"/>
                          <a:pt x="278" y="1036"/>
                        </a:cubicBezTo>
                        <a:cubicBezTo>
                          <a:pt x="32" y="1571"/>
                          <a:pt x="1" y="2184"/>
                          <a:pt x="33" y="2774"/>
                        </a:cubicBezTo>
                        <a:cubicBezTo>
                          <a:pt x="101" y="3996"/>
                          <a:pt x="630" y="7402"/>
                          <a:pt x="2298" y="7402"/>
                        </a:cubicBezTo>
                        <a:cubicBezTo>
                          <a:pt x="2340" y="7402"/>
                          <a:pt x="2382" y="7400"/>
                          <a:pt x="2425" y="7395"/>
                        </a:cubicBezTo>
                        <a:cubicBezTo>
                          <a:pt x="4493" y="7183"/>
                          <a:pt x="3996" y="3972"/>
                          <a:pt x="3758" y="2711"/>
                        </a:cubicBezTo>
                        <a:cubicBezTo>
                          <a:pt x="3641" y="2088"/>
                          <a:pt x="3513" y="1452"/>
                          <a:pt x="3177" y="916"/>
                        </a:cubicBezTo>
                        <a:cubicBezTo>
                          <a:pt x="2859" y="408"/>
                          <a:pt x="2310" y="1"/>
                          <a:pt x="1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7"/>
                  <p:cNvSpPr/>
                  <p:nvPr/>
                </p:nvSpPr>
                <p:spPr>
                  <a:xfrm flipH="1">
                    <a:off x="685951" y="4651727"/>
                    <a:ext cx="72643" cy="493169"/>
                  </a:xfrm>
                  <a:custGeom>
                    <a:avLst/>
                    <a:gdLst/>
                    <a:ahLst/>
                    <a:cxnLst/>
                    <a:rect l="l" t="t" r="r" b="b"/>
                    <a:pathLst>
                      <a:path w="3058" h="20977" extrusionOk="0">
                        <a:moveTo>
                          <a:pt x="311" y="1"/>
                        </a:moveTo>
                        <a:cubicBezTo>
                          <a:pt x="282" y="1"/>
                          <a:pt x="252" y="6"/>
                          <a:pt x="223" y="16"/>
                        </a:cubicBezTo>
                        <a:cubicBezTo>
                          <a:pt x="80" y="63"/>
                          <a:pt x="1" y="217"/>
                          <a:pt x="49" y="361"/>
                        </a:cubicBezTo>
                        <a:cubicBezTo>
                          <a:pt x="1100" y="3622"/>
                          <a:pt x="1598" y="7055"/>
                          <a:pt x="1613" y="10477"/>
                        </a:cubicBezTo>
                        <a:cubicBezTo>
                          <a:pt x="1639" y="13034"/>
                          <a:pt x="1457" y="15577"/>
                          <a:pt x="1316" y="18128"/>
                        </a:cubicBezTo>
                        <a:cubicBezTo>
                          <a:pt x="1283" y="18770"/>
                          <a:pt x="1256" y="19411"/>
                          <a:pt x="1248" y="20055"/>
                        </a:cubicBezTo>
                        <a:cubicBezTo>
                          <a:pt x="1244" y="20266"/>
                          <a:pt x="1242" y="20496"/>
                          <a:pt x="1250" y="20706"/>
                        </a:cubicBezTo>
                        <a:cubicBezTo>
                          <a:pt x="1258" y="20880"/>
                          <a:pt x="1394" y="20976"/>
                          <a:pt x="1532" y="20976"/>
                        </a:cubicBezTo>
                        <a:cubicBezTo>
                          <a:pt x="1636" y="20976"/>
                          <a:pt x="1741" y="20921"/>
                          <a:pt x="1790" y="20800"/>
                        </a:cubicBezTo>
                        <a:cubicBezTo>
                          <a:pt x="1867" y="20603"/>
                          <a:pt x="1941" y="20375"/>
                          <a:pt x="2005" y="20176"/>
                        </a:cubicBezTo>
                        <a:cubicBezTo>
                          <a:pt x="2197" y="19547"/>
                          <a:pt x="2344" y="18906"/>
                          <a:pt x="2462" y="18259"/>
                        </a:cubicBezTo>
                        <a:cubicBezTo>
                          <a:pt x="3058" y="14806"/>
                          <a:pt x="2786" y="11267"/>
                          <a:pt x="2236" y="7828"/>
                        </a:cubicBezTo>
                        <a:cubicBezTo>
                          <a:pt x="1833" y="5254"/>
                          <a:pt x="1265" y="2712"/>
                          <a:pt x="572" y="202"/>
                        </a:cubicBezTo>
                        <a:cubicBezTo>
                          <a:pt x="539" y="81"/>
                          <a:pt x="430"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7"/>
                  <p:cNvSpPr/>
                  <p:nvPr/>
                </p:nvSpPr>
                <p:spPr>
                  <a:xfrm flipH="1">
                    <a:off x="711249" y="4606754"/>
                    <a:ext cx="72667" cy="97284"/>
                  </a:xfrm>
                  <a:custGeom>
                    <a:avLst/>
                    <a:gdLst/>
                    <a:ahLst/>
                    <a:cxnLst/>
                    <a:rect l="l" t="t" r="r" b="b"/>
                    <a:pathLst>
                      <a:path w="3059" h="4138" extrusionOk="0">
                        <a:moveTo>
                          <a:pt x="901" y="0"/>
                        </a:moveTo>
                        <a:cubicBezTo>
                          <a:pt x="798" y="0"/>
                          <a:pt x="696" y="18"/>
                          <a:pt x="600" y="58"/>
                        </a:cubicBezTo>
                        <a:cubicBezTo>
                          <a:pt x="263" y="198"/>
                          <a:pt x="67" y="569"/>
                          <a:pt x="35" y="931"/>
                        </a:cubicBezTo>
                        <a:cubicBezTo>
                          <a:pt x="1" y="1295"/>
                          <a:pt x="99" y="1655"/>
                          <a:pt x="201" y="2006"/>
                        </a:cubicBezTo>
                        <a:cubicBezTo>
                          <a:pt x="384" y="2644"/>
                          <a:pt x="866" y="4138"/>
                          <a:pt x="1768" y="4138"/>
                        </a:cubicBezTo>
                        <a:cubicBezTo>
                          <a:pt x="1874" y="4138"/>
                          <a:pt x="1986" y="4117"/>
                          <a:pt x="2103" y="4072"/>
                        </a:cubicBezTo>
                        <a:cubicBezTo>
                          <a:pt x="3059" y="3706"/>
                          <a:pt x="2424" y="1735"/>
                          <a:pt x="2135" y="1071"/>
                        </a:cubicBezTo>
                        <a:cubicBezTo>
                          <a:pt x="1998" y="759"/>
                          <a:pt x="1824" y="452"/>
                          <a:pt x="1558" y="241"/>
                        </a:cubicBezTo>
                        <a:cubicBezTo>
                          <a:pt x="1372" y="94"/>
                          <a:pt x="1134" y="0"/>
                          <a:pt x="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7"/>
                  <p:cNvSpPr/>
                  <p:nvPr/>
                </p:nvSpPr>
                <p:spPr>
                  <a:xfrm flipH="1">
                    <a:off x="441586" y="4593283"/>
                    <a:ext cx="76182" cy="493193"/>
                  </a:xfrm>
                  <a:custGeom>
                    <a:avLst/>
                    <a:gdLst/>
                    <a:ahLst/>
                    <a:cxnLst/>
                    <a:rect l="l" t="t" r="r" b="b"/>
                    <a:pathLst>
                      <a:path w="3207" h="20978" extrusionOk="0">
                        <a:moveTo>
                          <a:pt x="2897" y="0"/>
                        </a:moveTo>
                        <a:cubicBezTo>
                          <a:pt x="2777" y="0"/>
                          <a:pt x="2667" y="80"/>
                          <a:pt x="2634" y="202"/>
                        </a:cubicBezTo>
                        <a:cubicBezTo>
                          <a:pt x="2177" y="1877"/>
                          <a:pt x="1761" y="3560"/>
                          <a:pt x="1427" y="5263"/>
                        </a:cubicBezTo>
                        <a:cubicBezTo>
                          <a:pt x="605" y="9525"/>
                          <a:pt x="1" y="13938"/>
                          <a:pt x="744" y="18259"/>
                        </a:cubicBezTo>
                        <a:cubicBezTo>
                          <a:pt x="872" y="18959"/>
                          <a:pt x="1034" y="19656"/>
                          <a:pt x="1253" y="20333"/>
                        </a:cubicBezTo>
                        <a:cubicBezTo>
                          <a:pt x="1303" y="20483"/>
                          <a:pt x="1362" y="20652"/>
                          <a:pt x="1418" y="20800"/>
                        </a:cubicBezTo>
                        <a:cubicBezTo>
                          <a:pt x="1456" y="20898"/>
                          <a:pt x="1551" y="20972"/>
                          <a:pt x="1665" y="20977"/>
                        </a:cubicBezTo>
                        <a:cubicBezTo>
                          <a:pt x="1669" y="20977"/>
                          <a:pt x="1673" y="20977"/>
                          <a:pt x="1676" y="20977"/>
                        </a:cubicBezTo>
                        <a:cubicBezTo>
                          <a:pt x="1825" y="20977"/>
                          <a:pt x="1950" y="20861"/>
                          <a:pt x="1956" y="20711"/>
                        </a:cubicBezTo>
                        <a:cubicBezTo>
                          <a:pt x="1961" y="20599"/>
                          <a:pt x="1962" y="20489"/>
                          <a:pt x="1962" y="20379"/>
                        </a:cubicBezTo>
                        <a:lnTo>
                          <a:pt x="1961" y="20216"/>
                        </a:lnTo>
                        <a:lnTo>
                          <a:pt x="1958" y="20055"/>
                        </a:lnTo>
                        <a:cubicBezTo>
                          <a:pt x="1920" y="17710"/>
                          <a:pt x="1689" y="15377"/>
                          <a:pt x="1628" y="13033"/>
                        </a:cubicBezTo>
                        <a:cubicBezTo>
                          <a:pt x="1446" y="8764"/>
                          <a:pt x="1822" y="4437"/>
                          <a:pt x="3158" y="359"/>
                        </a:cubicBezTo>
                        <a:cubicBezTo>
                          <a:pt x="3206" y="213"/>
                          <a:pt x="3120" y="51"/>
                          <a:pt x="2970" y="10"/>
                        </a:cubicBezTo>
                        <a:cubicBezTo>
                          <a:pt x="2946" y="3"/>
                          <a:pt x="2921" y="0"/>
                          <a:pt x="2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7"/>
                  <p:cNvSpPr/>
                  <p:nvPr/>
                </p:nvSpPr>
                <p:spPr>
                  <a:xfrm flipH="1">
                    <a:off x="396001" y="4506347"/>
                    <a:ext cx="102075" cy="136570"/>
                  </a:xfrm>
                  <a:custGeom>
                    <a:avLst/>
                    <a:gdLst/>
                    <a:ahLst/>
                    <a:cxnLst/>
                    <a:rect l="l" t="t" r="r" b="b"/>
                    <a:pathLst>
                      <a:path w="4297" h="5809" extrusionOk="0">
                        <a:moveTo>
                          <a:pt x="3031" y="1"/>
                        </a:moveTo>
                        <a:cubicBezTo>
                          <a:pt x="2704" y="1"/>
                          <a:pt x="2370" y="132"/>
                          <a:pt x="2110" y="339"/>
                        </a:cubicBezTo>
                        <a:cubicBezTo>
                          <a:pt x="1735" y="636"/>
                          <a:pt x="1490" y="1066"/>
                          <a:pt x="1298" y="1505"/>
                        </a:cubicBezTo>
                        <a:cubicBezTo>
                          <a:pt x="892" y="2436"/>
                          <a:pt x="0" y="5201"/>
                          <a:pt x="1346" y="5716"/>
                        </a:cubicBezTo>
                        <a:cubicBezTo>
                          <a:pt x="1511" y="5780"/>
                          <a:pt x="1668" y="5809"/>
                          <a:pt x="1817" y="5809"/>
                        </a:cubicBezTo>
                        <a:cubicBezTo>
                          <a:pt x="3081" y="5809"/>
                          <a:pt x="3757" y="3710"/>
                          <a:pt x="4015" y="2817"/>
                        </a:cubicBezTo>
                        <a:cubicBezTo>
                          <a:pt x="4157" y="2325"/>
                          <a:pt x="4297" y="1818"/>
                          <a:pt x="4249" y="1309"/>
                        </a:cubicBezTo>
                        <a:cubicBezTo>
                          <a:pt x="4201" y="798"/>
                          <a:pt x="3928" y="278"/>
                          <a:pt x="3454" y="83"/>
                        </a:cubicBezTo>
                        <a:cubicBezTo>
                          <a:pt x="3319" y="26"/>
                          <a:pt x="3176" y="1"/>
                          <a:pt x="3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7"/>
                  <p:cNvSpPr/>
                  <p:nvPr/>
                </p:nvSpPr>
                <p:spPr>
                  <a:xfrm flipH="1">
                    <a:off x="206924" y="4453733"/>
                    <a:ext cx="1059758" cy="790148"/>
                  </a:xfrm>
                  <a:custGeom>
                    <a:avLst/>
                    <a:gdLst/>
                    <a:ahLst/>
                    <a:cxnLst/>
                    <a:rect l="l" t="t" r="r" b="b"/>
                    <a:pathLst>
                      <a:path w="44612" h="33609" extrusionOk="0">
                        <a:moveTo>
                          <a:pt x="29833" y="0"/>
                        </a:moveTo>
                        <a:cubicBezTo>
                          <a:pt x="28568" y="0"/>
                          <a:pt x="27739" y="1730"/>
                          <a:pt x="27453" y="3110"/>
                        </a:cubicBezTo>
                        <a:cubicBezTo>
                          <a:pt x="26111" y="9576"/>
                          <a:pt x="24941" y="16078"/>
                          <a:pt x="23940" y="22603"/>
                        </a:cubicBezTo>
                        <a:cubicBezTo>
                          <a:pt x="23032" y="18577"/>
                          <a:pt x="22059" y="14409"/>
                          <a:pt x="19544" y="11134"/>
                        </a:cubicBezTo>
                        <a:cubicBezTo>
                          <a:pt x="19098" y="10553"/>
                          <a:pt x="18457" y="9960"/>
                          <a:pt x="17768" y="9960"/>
                        </a:cubicBezTo>
                        <a:cubicBezTo>
                          <a:pt x="17655" y="9960"/>
                          <a:pt x="17539" y="9977"/>
                          <a:pt x="17423" y="10012"/>
                        </a:cubicBezTo>
                        <a:cubicBezTo>
                          <a:pt x="16686" y="10237"/>
                          <a:pt x="16381" y="11098"/>
                          <a:pt x="16205" y="11850"/>
                        </a:cubicBezTo>
                        <a:cubicBezTo>
                          <a:pt x="15508" y="14810"/>
                          <a:pt x="15153" y="17849"/>
                          <a:pt x="15151" y="20889"/>
                        </a:cubicBezTo>
                        <a:cubicBezTo>
                          <a:pt x="13006" y="18628"/>
                          <a:pt x="10861" y="16364"/>
                          <a:pt x="8715" y="14101"/>
                        </a:cubicBezTo>
                        <a:cubicBezTo>
                          <a:pt x="7092" y="12387"/>
                          <a:pt x="5180" y="10548"/>
                          <a:pt x="2832" y="10548"/>
                        </a:cubicBezTo>
                        <a:cubicBezTo>
                          <a:pt x="2804" y="10548"/>
                          <a:pt x="2776" y="10548"/>
                          <a:pt x="2749" y="10548"/>
                        </a:cubicBezTo>
                        <a:cubicBezTo>
                          <a:pt x="2176" y="10560"/>
                          <a:pt x="1587" y="10694"/>
                          <a:pt x="1131" y="11040"/>
                        </a:cubicBezTo>
                        <a:cubicBezTo>
                          <a:pt x="206" y="11740"/>
                          <a:pt x="68" y="13057"/>
                          <a:pt x="57" y="14215"/>
                        </a:cubicBezTo>
                        <a:cubicBezTo>
                          <a:pt x="1" y="20960"/>
                          <a:pt x="1719" y="27712"/>
                          <a:pt x="4993" y="33609"/>
                        </a:cubicBezTo>
                        <a:lnTo>
                          <a:pt x="34600" y="33120"/>
                        </a:lnTo>
                        <a:cubicBezTo>
                          <a:pt x="39383" y="25503"/>
                          <a:pt x="44611" y="8952"/>
                          <a:pt x="42441" y="7626"/>
                        </a:cubicBezTo>
                        <a:cubicBezTo>
                          <a:pt x="42028" y="7305"/>
                          <a:pt x="41525" y="7164"/>
                          <a:pt x="41006" y="7164"/>
                        </a:cubicBezTo>
                        <a:cubicBezTo>
                          <a:pt x="40325" y="7164"/>
                          <a:pt x="39617" y="7408"/>
                          <a:pt x="39058" y="7809"/>
                        </a:cubicBezTo>
                        <a:cubicBezTo>
                          <a:pt x="38073" y="8514"/>
                          <a:pt x="37440" y="9597"/>
                          <a:pt x="36836" y="10647"/>
                        </a:cubicBezTo>
                        <a:cubicBezTo>
                          <a:pt x="34590" y="14549"/>
                          <a:pt x="32346" y="18450"/>
                          <a:pt x="30100" y="22352"/>
                        </a:cubicBezTo>
                        <a:cubicBezTo>
                          <a:pt x="31449" y="15995"/>
                          <a:pt x="31989" y="9469"/>
                          <a:pt x="31702" y="2979"/>
                        </a:cubicBezTo>
                        <a:cubicBezTo>
                          <a:pt x="31650" y="1815"/>
                          <a:pt x="31368" y="380"/>
                          <a:pt x="30247" y="60"/>
                        </a:cubicBezTo>
                        <a:cubicBezTo>
                          <a:pt x="30104" y="19"/>
                          <a:pt x="29966" y="0"/>
                          <a:pt x="29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7"/>
                  <p:cNvSpPr/>
                  <p:nvPr/>
                </p:nvSpPr>
                <p:spPr>
                  <a:xfrm flipH="1">
                    <a:off x="400457" y="4855127"/>
                    <a:ext cx="786338" cy="417279"/>
                  </a:xfrm>
                  <a:custGeom>
                    <a:avLst/>
                    <a:gdLst/>
                    <a:ahLst/>
                    <a:cxnLst/>
                    <a:rect l="l" t="t" r="r" b="b"/>
                    <a:pathLst>
                      <a:path w="33102" h="17749" extrusionOk="0">
                        <a:moveTo>
                          <a:pt x="2654" y="1"/>
                        </a:moveTo>
                        <a:cubicBezTo>
                          <a:pt x="2516" y="1"/>
                          <a:pt x="2377" y="13"/>
                          <a:pt x="2237" y="40"/>
                        </a:cubicBezTo>
                        <a:cubicBezTo>
                          <a:pt x="1180" y="244"/>
                          <a:pt x="426" y="1257"/>
                          <a:pt x="212" y="2312"/>
                        </a:cubicBezTo>
                        <a:cubicBezTo>
                          <a:pt x="0" y="3364"/>
                          <a:pt x="225" y="4455"/>
                          <a:pt x="498" y="5497"/>
                        </a:cubicBezTo>
                        <a:cubicBezTo>
                          <a:pt x="1275" y="8456"/>
                          <a:pt x="2455" y="11307"/>
                          <a:pt x="3986" y="13955"/>
                        </a:cubicBezTo>
                        <a:cubicBezTo>
                          <a:pt x="5793" y="17076"/>
                          <a:pt x="6468" y="17467"/>
                          <a:pt x="10053" y="17599"/>
                        </a:cubicBezTo>
                        <a:cubicBezTo>
                          <a:pt x="12778" y="17699"/>
                          <a:pt x="15505" y="17749"/>
                          <a:pt x="18232" y="17749"/>
                        </a:cubicBezTo>
                        <a:cubicBezTo>
                          <a:pt x="22527" y="17749"/>
                          <a:pt x="26822" y="17625"/>
                          <a:pt x="31110" y="17377"/>
                        </a:cubicBezTo>
                        <a:cubicBezTo>
                          <a:pt x="32562" y="12593"/>
                          <a:pt x="33101" y="7535"/>
                          <a:pt x="32690" y="2552"/>
                        </a:cubicBezTo>
                        <a:cubicBezTo>
                          <a:pt x="32686" y="2552"/>
                          <a:pt x="32681" y="2552"/>
                          <a:pt x="32677" y="2552"/>
                        </a:cubicBezTo>
                        <a:cubicBezTo>
                          <a:pt x="29601" y="2552"/>
                          <a:pt x="27577" y="5667"/>
                          <a:pt x="26153" y="8397"/>
                        </a:cubicBezTo>
                        <a:cubicBezTo>
                          <a:pt x="25963" y="6001"/>
                          <a:pt x="25487" y="3628"/>
                          <a:pt x="24739" y="1344"/>
                        </a:cubicBezTo>
                        <a:cubicBezTo>
                          <a:pt x="24647" y="1059"/>
                          <a:pt x="24515" y="742"/>
                          <a:pt x="24231" y="648"/>
                        </a:cubicBezTo>
                        <a:cubicBezTo>
                          <a:pt x="24178" y="631"/>
                          <a:pt x="24125" y="623"/>
                          <a:pt x="24073" y="623"/>
                        </a:cubicBezTo>
                        <a:cubicBezTo>
                          <a:pt x="23757" y="623"/>
                          <a:pt x="23469" y="917"/>
                          <a:pt x="23264" y="1188"/>
                        </a:cubicBezTo>
                        <a:cubicBezTo>
                          <a:pt x="21613" y="3385"/>
                          <a:pt x="20277" y="5819"/>
                          <a:pt x="19312" y="8392"/>
                        </a:cubicBezTo>
                        <a:cubicBezTo>
                          <a:pt x="18521" y="6947"/>
                          <a:pt x="17663" y="5536"/>
                          <a:pt x="16749" y="4165"/>
                        </a:cubicBezTo>
                        <a:cubicBezTo>
                          <a:pt x="16541" y="3854"/>
                          <a:pt x="16300" y="3523"/>
                          <a:pt x="15941" y="3425"/>
                        </a:cubicBezTo>
                        <a:cubicBezTo>
                          <a:pt x="15868" y="3405"/>
                          <a:pt x="15795" y="3395"/>
                          <a:pt x="15724" y="3395"/>
                        </a:cubicBezTo>
                        <a:cubicBezTo>
                          <a:pt x="15226" y="3395"/>
                          <a:pt x="14777" y="3848"/>
                          <a:pt x="14493" y="4294"/>
                        </a:cubicBezTo>
                        <a:cubicBezTo>
                          <a:pt x="13557" y="5759"/>
                          <a:pt x="13193" y="7579"/>
                          <a:pt x="13494" y="9291"/>
                        </a:cubicBezTo>
                        <a:cubicBezTo>
                          <a:pt x="11067" y="6365"/>
                          <a:pt x="8346" y="3684"/>
                          <a:pt x="5386" y="1299"/>
                        </a:cubicBezTo>
                        <a:cubicBezTo>
                          <a:pt x="4587" y="655"/>
                          <a:pt x="3648" y="1"/>
                          <a:pt x="26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3" name="Google Shape;673;p17"/>
                <p:cNvGrpSpPr/>
                <p:nvPr/>
              </p:nvGrpSpPr>
              <p:grpSpPr>
                <a:xfrm>
                  <a:off x="4099510" y="3884548"/>
                  <a:ext cx="546340" cy="1144005"/>
                  <a:chOff x="-190602" y="4255105"/>
                  <a:chExt cx="546340" cy="1144005"/>
                </a:xfrm>
              </p:grpSpPr>
              <p:sp>
                <p:nvSpPr>
                  <p:cNvPr id="674" name="Google Shape;674;p17"/>
                  <p:cNvSpPr/>
                  <p:nvPr/>
                </p:nvSpPr>
                <p:spPr>
                  <a:xfrm flipH="1">
                    <a:off x="-190602" y="4255105"/>
                    <a:ext cx="460942" cy="394756"/>
                  </a:xfrm>
                  <a:custGeom>
                    <a:avLst/>
                    <a:gdLst/>
                    <a:ahLst/>
                    <a:cxnLst/>
                    <a:rect l="l" t="t" r="r" b="b"/>
                    <a:pathLst>
                      <a:path w="19404" h="16791" extrusionOk="0">
                        <a:moveTo>
                          <a:pt x="7221" y="0"/>
                        </a:moveTo>
                        <a:cubicBezTo>
                          <a:pt x="6664" y="0"/>
                          <a:pt x="6306" y="659"/>
                          <a:pt x="6124" y="1214"/>
                        </a:cubicBezTo>
                        <a:cubicBezTo>
                          <a:pt x="5140" y="4205"/>
                          <a:pt x="4516" y="7313"/>
                          <a:pt x="4268" y="10451"/>
                        </a:cubicBezTo>
                        <a:cubicBezTo>
                          <a:pt x="3768" y="8123"/>
                          <a:pt x="3123" y="5827"/>
                          <a:pt x="2339" y="3579"/>
                        </a:cubicBezTo>
                        <a:cubicBezTo>
                          <a:pt x="2182" y="3127"/>
                          <a:pt x="1882" y="2590"/>
                          <a:pt x="1429" y="2590"/>
                        </a:cubicBezTo>
                        <a:cubicBezTo>
                          <a:pt x="1399" y="2590"/>
                          <a:pt x="1369" y="2592"/>
                          <a:pt x="1339" y="2597"/>
                        </a:cubicBezTo>
                        <a:cubicBezTo>
                          <a:pt x="1146" y="2627"/>
                          <a:pt x="983" y="2755"/>
                          <a:pt x="850" y="2899"/>
                        </a:cubicBezTo>
                        <a:cubicBezTo>
                          <a:pt x="0" y="3821"/>
                          <a:pt x="195" y="5266"/>
                          <a:pt x="494" y="6482"/>
                        </a:cubicBezTo>
                        <a:cubicBezTo>
                          <a:pt x="933" y="8270"/>
                          <a:pt x="1480" y="10029"/>
                          <a:pt x="2131" y="11750"/>
                        </a:cubicBezTo>
                        <a:cubicBezTo>
                          <a:pt x="2709" y="13272"/>
                          <a:pt x="3418" y="14831"/>
                          <a:pt x="4710" y="15823"/>
                        </a:cubicBezTo>
                        <a:cubicBezTo>
                          <a:pt x="5613" y="16515"/>
                          <a:pt x="6647" y="16791"/>
                          <a:pt x="7702" y="16791"/>
                        </a:cubicBezTo>
                        <a:cubicBezTo>
                          <a:pt x="8714" y="16791"/>
                          <a:pt x="9744" y="16537"/>
                          <a:pt x="10696" y="16153"/>
                        </a:cubicBezTo>
                        <a:cubicBezTo>
                          <a:pt x="13138" y="15167"/>
                          <a:pt x="15546" y="14189"/>
                          <a:pt x="17772" y="12765"/>
                        </a:cubicBezTo>
                        <a:cubicBezTo>
                          <a:pt x="18559" y="12260"/>
                          <a:pt x="19403" y="11568"/>
                          <a:pt x="19400" y="10632"/>
                        </a:cubicBezTo>
                        <a:cubicBezTo>
                          <a:pt x="19385" y="10244"/>
                          <a:pt x="18981" y="10102"/>
                          <a:pt x="18413" y="10102"/>
                        </a:cubicBezTo>
                        <a:cubicBezTo>
                          <a:pt x="17471" y="10102"/>
                          <a:pt x="16076" y="10492"/>
                          <a:pt x="15249" y="10796"/>
                        </a:cubicBezTo>
                        <a:cubicBezTo>
                          <a:pt x="13921" y="11285"/>
                          <a:pt x="12729" y="12074"/>
                          <a:pt x="11552" y="12858"/>
                        </a:cubicBezTo>
                        <a:cubicBezTo>
                          <a:pt x="12843" y="11786"/>
                          <a:pt x="14083" y="10655"/>
                          <a:pt x="15270" y="9470"/>
                        </a:cubicBezTo>
                        <a:cubicBezTo>
                          <a:pt x="16319" y="8423"/>
                          <a:pt x="17371" y="7244"/>
                          <a:pt x="17618" y="5782"/>
                        </a:cubicBezTo>
                        <a:cubicBezTo>
                          <a:pt x="17646" y="5612"/>
                          <a:pt x="17662" y="5429"/>
                          <a:pt x="17590" y="5273"/>
                        </a:cubicBezTo>
                        <a:cubicBezTo>
                          <a:pt x="17492" y="5061"/>
                          <a:pt x="17300" y="4980"/>
                          <a:pt x="17078" y="4980"/>
                        </a:cubicBezTo>
                        <a:cubicBezTo>
                          <a:pt x="16771" y="4980"/>
                          <a:pt x="16404" y="5136"/>
                          <a:pt x="16141" y="5321"/>
                        </a:cubicBezTo>
                        <a:cubicBezTo>
                          <a:pt x="13579" y="7130"/>
                          <a:pt x="11456" y="9479"/>
                          <a:pt x="9356" y="11809"/>
                        </a:cubicBezTo>
                        <a:cubicBezTo>
                          <a:pt x="10747" y="8873"/>
                          <a:pt x="12171" y="5788"/>
                          <a:pt x="12043" y="2541"/>
                        </a:cubicBezTo>
                        <a:cubicBezTo>
                          <a:pt x="12036" y="2372"/>
                          <a:pt x="12017" y="2185"/>
                          <a:pt x="11890" y="2071"/>
                        </a:cubicBezTo>
                        <a:cubicBezTo>
                          <a:pt x="11813" y="2001"/>
                          <a:pt x="11711" y="1976"/>
                          <a:pt x="11606" y="1976"/>
                        </a:cubicBezTo>
                        <a:cubicBezTo>
                          <a:pt x="11529" y="1976"/>
                          <a:pt x="11450" y="1989"/>
                          <a:pt x="11377" y="2010"/>
                        </a:cubicBezTo>
                        <a:cubicBezTo>
                          <a:pt x="10536" y="2253"/>
                          <a:pt x="10107" y="3164"/>
                          <a:pt x="9796" y="3982"/>
                        </a:cubicBezTo>
                        <a:cubicBezTo>
                          <a:pt x="9022" y="6020"/>
                          <a:pt x="8331" y="8088"/>
                          <a:pt x="7726" y="10185"/>
                        </a:cubicBezTo>
                        <a:cubicBezTo>
                          <a:pt x="7750" y="7906"/>
                          <a:pt x="7774" y="5627"/>
                          <a:pt x="7798" y="3349"/>
                        </a:cubicBezTo>
                        <a:cubicBezTo>
                          <a:pt x="7809" y="2213"/>
                          <a:pt x="8264" y="351"/>
                          <a:pt x="7318" y="7"/>
                        </a:cubicBezTo>
                        <a:cubicBezTo>
                          <a:pt x="7285" y="2"/>
                          <a:pt x="7252" y="0"/>
                          <a:pt x="72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7"/>
                  <p:cNvSpPr/>
                  <p:nvPr/>
                </p:nvSpPr>
                <p:spPr>
                  <a:xfrm flipH="1">
                    <a:off x="-164541" y="4646414"/>
                    <a:ext cx="312283" cy="327424"/>
                  </a:xfrm>
                  <a:custGeom>
                    <a:avLst/>
                    <a:gdLst/>
                    <a:ahLst/>
                    <a:cxnLst/>
                    <a:rect l="l" t="t" r="r" b="b"/>
                    <a:pathLst>
                      <a:path w="13146" h="13927" extrusionOk="0">
                        <a:moveTo>
                          <a:pt x="13146" y="1"/>
                        </a:moveTo>
                        <a:lnTo>
                          <a:pt x="13146" y="1"/>
                        </a:lnTo>
                        <a:cubicBezTo>
                          <a:pt x="9977" y="1406"/>
                          <a:pt x="6751" y="2849"/>
                          <a:pt x="4178" y="5173"/>
                        </a:cubicBezTo>
                        <a:cubicBezTo>
                          <a:pt x="2047" y="7098"/>
                          <a:pt x="345" y="9787"/>
                          <a:pt x="123" y="12703"/>
                        </a:cubicBezTo>
                        <a:cubicBezTo>
                          <a:pt x="64" y="13475"/>
                          <a:pt x="0" y="13927"/>
                          <a:pt x="711" y="13927"/>
                        </a:cubicBezTo>
                        <a:cubicBezTo>
                          <a:pt x="758" y="13927"/>
                          <a:pt x="808" y="13925"/>
                          <a:pt x="862" y="13921"/>
                        </a:cubicBezTo>
                        <a:cubicBezTo>
                          <a:pt x="1643" y="13865"/>
                          <a:pt x="2682" y="13236"/>
                          <a:pt x="3382" y="12915"/>
                        </a:cubicBezTo>
                        <a:cubicBezTo>
                          <a:pt x="5017" y="12164"/>
                          <a:pt x="6575" y="11230"/>
                          <a:pt x="7942" y="10055"/>
                        </a:cubicBezTo>
                        <a:cubicBezTo>
                          <a:pt x="10146" y="8159"/>
                          <a:pt x="11844" y="5580"/>
                          <a:pt x="12317" y="2712"/>
                        </a:cubicBezTo>
                        <a:cubicBezTo>
                          <a:pt x="12474" y="1766"/>
                          <a:pt x="12525" y="730"/>
                          <a:pt x="13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7"/>
                  <p:cNvSpPr/>
                  <p:nvPr/>
                </p:nvSpPr>
                <p:spPr>
                  <a:xfrm flipH="1">
                    <a:off x="145079" y="4523062"/>
                    <a:ext cx="210659" cy="354789"/>
                  </a:xfrm>
                  <a:custGeom>
                    <a:avLst/>
                    <a:gdLst/>
                    <a:ahLst/>
                    <a:cxnLst/>
                    <a:rect l="l" t="t" r="r" b="b"/>
                    <a:pathLst>
                      <a:path w="8868" h="15091" extrusionOk="0">
                        <a:moveTo>
                          <a:pt x="1" y="0"/>
                        </a:moveTo>
                        <a:cubicBezTo>
                          <a:pt x="273" y="3041"/>
                          <a:pt x="559" y="6136"/>
                          <a:pt x="1730" y="8955"/>
                        </a:cubicBezTo>
                        <a:cubicBezTo>
                          <a:pt x="2791" y="11507"/>
                          <a:pt x="4886" y="14232"/>
                          <a:pt x="7675" y="15004"/>
                        </a:cubicBezTo>
                        <a:cubicBezTo>
                          <a:pt x="7891" y="15063"/>
                          <a:pt x="8064" y="15091"/>
                          <a:pt x="8201" y="15091"/>
                        </a:cubicBezTo>
                        <a:cubicBezTo>
                          <a:pt x="8867" y="15091"/>
                          <a:pt x="8701" y="14446"/>
                          <a:pt x="8410" y="13651"/>
                        </a:cubicBezTo>
                        <a:cubicBezTo>
                          <a:pt x="7898" y="12250"/>
                          <a:pt x="7395" y="10832"/>
                          <a:pt x="6807" y="9462"/>
                        </a:cubicBezTo>
                        <a:cubicBezTo>
                          <a:pt x="6215" y="8083"/>
                          <a:pt x="5616" y="6692"/>
                          <a:pt x="4736" y="5475"/>
                        </a:cubicBezTo>
                        <a:cubicBezTo>
                          <a:pt x="3319" y="3517"/>
                          <a:pt x="1224" y="2085"/>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7"/>
                  <p:cNvSpPr/>
                  <p:nvPr/>
                </p:nvSpPr>
                <p:spPr>
                  <a:xfrm flipH="1">
                    <a:off x="-43867" y="4645191"/>
                    <a:ext cx="256198" cy="753919"/>
                  </a:xfrm>
                  <a:custGeom>
                    <a:avLst/>
                    <a:gdLst/>
                    <a:ahLst/>
                    <a:cxnLst/>
                    <a:rect l="l" t="t" r="r" b="b"/>
                    <a:pathLst>
                      <a:path w="10785" h="32068" extrusionOk="0">
                        <a:moveTo>
                          <a:pt x="3377" y="1"/>
                        </a:moveTo>
                        <a:cubicBezTo>
                          <a:pt x="3273" y="1"/>
                          <a:pt x="3169" y="57"/>
                          <a:pt x="3123" y="181"/>
                        </a:cubicBezTo>
                        <a:cubicBezTo>
                          <a:pt x="3012" y="500"/>
                          <a:pt x="2900" y="868"/>
                          <a:pt x="2807" y="1191"/>
                        </a:cubicBezTo>
                        <a:cubicBezTo>
                          <a:pt x="1" y="11607"/>
                          <a:pt x="3880" y="23585"/>
                          <a:pt x="10271" y="31962"/>
                        </a:cubicBezTo>
                        <a:cubicBezTo>
                          <a:pt x="10324" y="32031"/>
                          <a:pt x="10404" y="32068"/>
                          <a:pt x="10484" y="32068"/>
                        </a:cubicBezTo>
                        <a:cubicBezTo>
                          <a:pt x="10544" y="32068"/>
                          <a:pt x="10604" y="32048"/>
                          <a:pt x="10653" y="32007"/>
                        </a:cubicBezTo>
                        <a:cubicBezTo>
                          <a:pt x="10768" y="31914"/>
                          <a:pt x="10785" y="31745"/>
                          <a:pt x="10692" y="31629"/>
                        </a:cubicBezTo>
                        <a:cubicBezTo>
                          <a:pt x="3827" y="23149"/>
                          <a:pt x="2365" y="12412"/>
                          <a:pt x="3494" y="1846"/>
                        </a:cubicBezTo>
                        <a:cubicBezTo>
                          <a:pt x="3544" y="1334"/>
                          <a:pt x="3602" y="808"/>
                          <a:pt x="3648" y="296"/>
                        </a:cubicBezTo>
                        <a:cubicBezTo>
                          <a:pt x="3661" y="108"/>
                          <a:pt x="3519" y="1"/>
                          <a:pt x="33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7"/>
                  <p:cNvSpPr/>
                  <p:nvPr/>
                </p:nvSpPr>
                <p:spPr>
                  <a:xfrm flipH="1">
                    <a:off x="17017" y="4569868"/>
                    <a:ext cx="182652" cy="121171"/>
                  </a:xfrm>
                  <a:custGeom>
                    <a:avLst/>
                    <a:gdLst/>
                    <a:ahLst/>
                    <a:cxnLst/>
                    <a:rect l="l" t="t" r="r" b="b"/>
                    <a:pathLst>
                      <a:path w="7689" h="5154" extrusionOk="0">
                        <a:moveTo>
                          <a:pt x="1122" y="1"/>
                        </a:moveTo>
                        <a:cubicBezTo>
                          <a:pt x="927" y="1"/>
                          <a:pt x="732" y="17"/>
                          <a:pt x="539" y="49"/>
                        </a:cubicBezTo>
                        <a:cubicBezTo>
                          <a:pt x="383" y="75"/>
                          <a:pt x="216" y="119"/>
                          <a:pt x="116" y="241"/>
                        </a:cubicBezTo>
                        <a:cubicBezTo>
                          <a:pt x="1" y="377"/>
                          <a:pt x="0" y="574"/>
                          <a:pt x="16" y="750"/>
                        </a:cubicBezTo>
                        <a:cubicBezTo>
                          <a:pt x="99" y="1655"/>
                          <a:pt x="487" y="2501"/>
                          <a:pt x="870" y="3326"/>
                        </a:cubicBezTo>
                        <a:cubicBezTo>
                          <a:pt x="1061" y="3738"/>
                          <a:pt x="2257" y="5147"/>
                          <a:pt x="2710" y="5153"/>
                        </a:cubicBezTo>
                        <a:cubicBezTo>
                          <a:pt x="2727" y="5153"/>
                          <a:pt x="2743" y="5153"/>
                          <a:pt x="2760" y="5153"/>
                        </a:cubicBezTo>
                        <a:cubicBezTo>
                          <a:pt x="4291" y="5153"/>
                          <a:pt x="5522" y="4124"/>
                          <a:pt x="6655" y="3663"/>
                        </a:cubicBezTo>
                        <a:cubicBezTo>
                          <a:pt x="7134" y="3467"/>
                          <a:pt x="7689" y="3125"/>
                          <a:pt x="7650" y="2608"/>
                        </a:cubicBezTo>
                        <a:cubicBezTo>
                          <a:pt x="7614" y="2131"/>
                          <a:pt x="7087" y="1859"/>
                          <a:pt x="6619" y="1765"/>
                        </a:cubicBezTo>
                        <a:cubicBezTo>
                          <a:pt x="6150" y="1672"/>
                          <a:pt x="5626" y="1642"/>
                          <a:pt x="5288" y="1304"/>
                        </a:cubicBezTo>
                        <a:cubicBezTo>
                          <a:pt x="5086" y="1103"/>
                          <a:pt x="4988" y="826"/>
                          <a:pt x="4848" y="580"/>
                        </a:cubicBezTo>
                        <a:cubicBezTo>
                          <a:pt x="4706" y="334"/>
                          <a:pt x="4482" y="95"/>
                          <a:pt x="4199" y="87"/>
                        </a:cubicBezTo>
                        <a:cubicBezTo>
                          <a:pt x="4194" y="87"/>
                          <a:pt x="4188" y="87"/>
                          <a:pt x="4183" y="87"/>
                        </a:cubicBezTo>
                        <a:cubicBezTo>
                          <a:pt x="3892" y="87"/>
                          <a:pt x="3651" y="322"/>
                          <a:pt x="3368" y="398"/>
                        </a:cubicBezTo>
                        <a:cubicBezTo>
                          <a:pt x="3295" y="417"/>
                          <a:pt x="3223" y="425"/>
                          <a:pt x="3150" y="425"/>
                        </a:cubicBezTo>
                        <a:cubicBezTo>
                          <a:pt x="2855" y="425"/>
                          <a:pt x="2558" y="289"/>
                          <a:pt x="2272" y="191"/>
                        </a:cubicBezTo>
                        <a:cubicBezTo>
                          <a:pt x="1902" y="65"/>
                          <a:pt x="1512" y="1"/>
                          <a:pt x="1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9" name="Google Shape;679;p17"/>
                <p:cNvGrpSpPr/>
                <p:nvPr/>
              </p:nvGrpSpPr>
              <p:grpSpPr>
                <a:xfrm>
                  <a:off x="5579959" y="4102885"/>
                  <a:ext cx="437636" cy="880279"/>
                  <a:chOff x="1173271" y="4610392"/>
                  <a:chExt cx="437636" cy="880279"/>
                </a:xfrm>
              </p:grpSpPr>
              <p:grpSp>
                <p:nvGrpSpPr>
                  <p:cNvPr id="680" name="Google Shape;680;p17"/>
                  <p:cNvGrpSpPr/>
                  <p:nvPr/>
                </p:nvGrpSpPr>
                <p:grpSpPr>
                  <a:xfrm>
                    <a:off x="1216042" y="4610930"/>
                    <a:ext cx="309313" cy="333842"/>
                    <a:chOff x="1215415" y="4605413"/>
                    <a:chExt cx="309313" cy="333842"/>
                  </a:xfrm>
                </p:grpSpPr>
                <p:sp>
                  <p:nvSpPr>
                    <p:cNvPr id="681" name="Google Shape;681;p17"/>
                    <p:cNvSpPr/>
                    <p:nvPr/>
                  </p:nvSpPr>
                  <p:spPr>
                    <a:xfrm flipH="1">
                      <a:off x="1215415" y="4648153"/>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7"/>
                    <p:cNvSpPr/>
                    <p:nvPr/>
                  </p:nvSpPr>
                  <p:spPr>
                    <a:xfrm flipH="1">
                      <a:off x="1345853" y="4605413"/>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3" name="Google Shape;683;p17"/>
                  <p:cNvGrpSpPr/>
                  <p:nvPr/>
                </p:nvGrpSpPr>
                <p:grpSpPr>
                  <a:xfrm>
                    <a:off x="1173271" y="4610392"/>
                    <a:ext cx="437636" cy="880279"/>
                    <a:chOff x="1128521" y="4507655"/>
                    <a:chExt cx="437636" cy="880279"/>
                  </a:xfrm>
                </p:grpSpPr>
                <p:grpSp>
                  <p:nvGrpSpPr>
                    <p:cNvPr id="684" name="Google Shape;684;p17"/>
                    <p:cNvGrpSpPr/>
                    <p:nvPr/>
                  </p:nvGrpSpPr>
                  <p:grpSpPr>
                    <a:xfrm>
                      <a:off x="1170695" y="4507655"/>
                      <a:ext cx="309313" cy="333842"/>
                      <a:chOff x="1170069" y="4502138"/>
                      <a:chExt cx="309313" cy="333842"/>
                    </a:xfrm>
                  </p:grpSpPr>
                  <p:sp>
                    <p:nvSpPr>
                      <p:cNvPr id="685" name="Google Shape;685;p17"/>
                      <p:cNvSpPr/>
                      <p:nvPr/>
                    </p:nvSpPr>
                    <p:spPr>
                      <a:xfrm flipH="1">
                        <a:off x="1170069" y="4544878"/>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17"/>
                      <p:cNvSpPr/>
                      <p:nvPr/>
                    </p:nvSpPr>
                    <p:spPr>
                      <a:xfrm flipH="1">
                        <a:off x="1300507" y="4502138"/>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7" name="Google Shape;687;p17"/>
                    <p:cNvGrpSpPr/>
                    <p:nvPr/>
                  </p:nvGrpSpPr>
                  <p:grpSpPr>
                    <a:xfrm>
                      <a:off x="1128521" y="4526541"/>
                      <a:ext cx="395091" cy="348462"/>
                      <a:chOff x="1128521" y="4526541"/>
                      <a:chExt cx="395091" cy="348462"/>
                    </a:xfrm>
                  </p:grpSpPr>
                  <p:sp>
                    <p:nvSpPr>
                      <p:cNvPr id="688" name="Google Shape;688;p17"/>
                      <p:cNvSpPr/>
                      <p:nvPr/>
                    </p:nvSpPr>
                    <p:spPr>
                      <a:xfrm flipH="1">
                        <a:off x="1128521" y="4605884"/>
                        <a:ext cx="270997" cy="269119"/>
                      </a:xfrm>
                      <a:custGeom>
                        <a:avLst/>
                        <a:gdLst/>
                        <a:ahLst/>
                        <a:cxnLst/>
                        <a:rect l="l" t="t" r="r" b="b"/>
                        <a:pathLst>
                          <a:path w="11408" h="11447" extrusionOk="0">
                            <a:moveTo>
                              <a:pt x="9538" y="1"/>
                            </a:moveTo>
                            <a:cubicBezTo>
                              <a:pt x="8994" y="1"/>
                              <a:pt x="8419" y="198"/>
                              <a:pt x="7917" y="435"/>
                            </a:cubicBezTo>
                            <a:cubicBezTo>
                              <a:pt x="4064" y="2250"/>
                              <a:pt x="0" y="7292"/>
                              <a:pt x="759" y="10297"/>
                            </a:cubicBezTo>
                            <a:cubicBezTo>
                              <a:pt x="932" y="10980"/>
                              <a:pt x="1650" y="11419"/>
                              <a:pt x="2355" y="11445"/>
                            </a:cubicBezTo>
                            <a:cubicBezTo>
                              <a:pt x="2383" y="11446"/>
                              <a:pt x="2412" y="11447"/>
                              <a:pt x="2441" y="11447"/>
                            </a:cubicBezTo>
                            <a:cubicBezTo>
                              <a:pt x="3113" y="11447"/>
                              <a:pt x="3759" y="11165"/>
                              <a:pt x="4362" y="10857"/>
                            </a:cubicBezTo>
                            <a:cubicBezTo>
                              <a:pt x="7517" y="9249"/>
                              <a:pt x="10352" y="6581"/>
                              <a:pt x="11164" y="3134"/>
                            </a:cubicBezTo>
                            <a:cubicBezTo>
                              <a:pt x="11408" y="2105"/>
                              <a:pt x="11361" y="816"/>
                              <a:pt x="10467" y="251"/>
                            </a:cubicBezTo>
                            <a:cubicBezTo>
                              <a:pt x="10184" y="72"/>
                              <a:pt x="9866" y="1"/>
                              <a:pt x="9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7"/>
                      <p:cNvSpPr/>
                      <p:nvPr/>
                    </p:nvSpPr>
                    <p:spPr>
                      <a:xfrm flipH="1">
                        <a:off x="1247011" y="4538648"/>
                        <a:ext cx="209923" cy="326131"/>
                      </a:xfrm>
                      <a:custGeom>
                        <a:avLst/>
                        <a:gdLst/>
                        <a:ahLst/>
                        <a:cxnLst/>
                        <a:rect l="l" t="t" r="r" b="b"/>
                        <a:pathLst>
                          <a:path w="8837" h="13872" extrusionOk="0">
                            <a:moveTo>
                              <a:pt x="5873" y="0"/>
                            </a:moveTo>
                            <a:cubicBezTo>
                              <a:pt x="5038" y="0"/>
                              <a:pt x="4333" y="676"/>
                              <a:pt x="3821" y="1353"/>
                            </a:cubicBezTo>
                            <a:cubicBezTo>
                              <a:pt x="1254" y="4750"/>
                              <a:pt x="0" y="11102"/>
                              <a:pt x="2070" y="13410"/>
                            </a:cubicBezTo>
                            <a:cubicBezTo>
                              <a:pt x="2353" y="13726"/>
                              <a:pt x="2769" y="13871"/>
                              <a:pt x="3194" y="13871"/>
                            </a:cubicBezTo>
                            <a:cubicBezTo>
                              <a:pt x="3477" y="13871"/>
                              <a:pt x="3764" y="13807"/>
                              <a:pt x="4018" y="13685"/>
                            </a:cubicBezTo>
                            <a:cubicBezTo>
                              <a:pt x="4654" y="13380"/>
                              <a:pt x="5115" y="12809"/>
                              <a:pt x="5521" y="12232"/>
                            </a:cubicBezTo>
                            <a:cubicBezTo>
                              <a:pt x="7568" y="9342"/>
                              <a:pt x="8836" y="5662"/>
                              <a:pt x="7953" y="2233"/>
                            </a:cubicBezTo>
                            <a:cubicBezTo>
                              <a:pt x="7689" y="1208"/>
                              <a:pt x="7047" y="89"/>
                              <a:pt x="5994" y="5"/>
                            </a:cubicBezTo>
                            <a:cubicBezTo>
                              <a:pt x="5954" y="2"/>
                              <a:pt x="5913" y="0"/>
                              <a:pt x="58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7"/>
                      <p:cNvSpPr/>
                      <p:nvPr/>
                    </p:nvSpPr>
                    <p:spPr>
                      <a:xfrm flipH="1">
                        <a:off x="1339868" y="4526541"/>
                        <a:ext cx="183745" cy="326154"/>
                      </a:xfrm>
                      <a:custGeom>
                        <a:avLst/>
                        <a:gdLst/>
                        <a:ahLst/>
                        <a:cxnLst/>
                        <a:rect l="l" t="t" r="r" b="b"/>
                        <a:pathLst>
                          <a:path w="7735" h="13873" extrusionOk="0">
                            <a:moveTo>
                              <a:pt x="2554" y="1"/>
                            </a:moveTo>
                            <a:cubicBezTo>
                              <a:pt x="2341" y="1"/>
                              <a:pt x="2128" y="41"/>
                              <a:pt x="1921" y="133"/>
                            </a:cubicBezTo>
                            <a:cubicBezTo>
                              <a:pt x="1106" y="492"/>
                              <a:pt x="784" y="1469"/>
                              <a:pt x="647" y="2350"/>
                            </a:cubicBezTo>
                            <a:cubicBezTo>
                              <a:pt x="0" y="6559"/>
                              <a:pt x="1909" y="12746"/>
                              <a:pt x="4825" y="13796"/>
                            </a:cubicBezTo>
                            <a:cubicBezTo>
                              <a:pt x="4969" y="13848"/>
                              <a:pt x="5119" y="13872"/>
                              <a:pt x="5268" y="13872"/>
                            </a:cubicBezTo>
                            <a:cubicBezTo>
                              <a:pt x="5805" y="13872"/>
                              <a:pt x="6344" y="13560"/>
                              <a:pt x="6669" y="13115"/>
                            </a:cubicBezTo>
                            <a:cubicBezTo>
                              <a:pt x="7086" y="12545"/>
                              <a:pt x="7219" y="11821"/>
                              <a:pt x="7304" y="11122"/>
                            </a:cubicBezTo>
                            <a:cubicBezTo>
                              <a:pt x="7734" y="7606"/>
                              <a:pt x="7108" y="3765"/>
                              <a:pt x="4703" y="1164"/>
                            </a:cubicBezTo>
                            <a:cubicBezTo>
                              <a:pt x="4138" y="553"/>
                              <a:pt x="3340" y="1"/>
                              <a:pt x="2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1" name="Google Shape;691;p17"/>
                    <p:cNvGrpSpPr/>
                    <p:nvPr/>
                  </p:nvGrpSpPr>
                  <p:grpSpPr>
                    <a:xfrm>
                      <a:off x="1247462" y="4807734"/>
                      <a:ext cx="318695" cy="580200"/>
                      <a:chOff x="1247462" y="4807734"/>
                      <a:chExt cx="318695" cy="580200"/>
                    </a:xfrm>
                  </p:grpSpPr>
                  <p:sp>
                    <p:nvSpPr>
                      <p:cNvPr id="692" name="Google Shape;692;p17"/>
                      <p:cNvSpPr/>
                      <p:nvPr/>
                    </p:nvSpPr>
                    <p:spPr>
                      <a:xfrm flipH="1">
                        <a:off x="1377639" y="4864084"/>
                        <a:ext cx="84069" cy="523850"/>
                      </a:xfrm>
                      <a:custGeom>
                        <a:avLst/>
                        <a:gdLst/>
                        <a:ahLst/>
                        <a:cxnLst/>
                        <a:rect l="l" t="t" r="r" b="b"/>
                        <a:pathLst>
                          <a:path w="3539" h="22282" extrusionOk="0">
                            <a:moveTo>
                              <a:pt x="3384" y="1"/>
                            </a:moveTo>
                            <a:cubicBezTo>
                              <a:pt x="3342" y="1"/>
                              <a:pt x="3301" y="20"/>
                              <a:pt x="3274" y="56"/>
                            </a:cubicBezTo>
                            <a:lnTo>
                              <a:pt x="3215" y="134"/>
                            </a:lnTo>
                            <a:cubicBezTo>
                              <a:pt x="3210" y="140"/>
                              <a:pt x="3205" y="147"/>
                              <a:pt x="3201" y="154"/>
                            </a:cubicBezTo>
                            <a:lnTo>
                              <a:pt x="3188" y="172"/>
                            </a:lnTo>
                            <a:cubicBezTo>
                              <a:pt x="3079" y="336"/>
                              <a:pt x="2992" y="517"/>
                              <a:pt x="2911" y="697"/>
                            </a:cubicBezTo>
                            <a:cubicBezTo>
                              <a:pt x="2819" y="908"/>
                              <a:pt x="2727" y="1142"/>
                              <a:pt x="2652" y="1358"/>
                            </a:cubicBezTo>
                            <a:cubicBezTo>
                              <a:pt x="2357" y="2189"/>
                              <a:pt x="2128" y="3039"/>
                              <a:pt x="1912" y="3892"/>
                            </a:cubicBezTo>
                            <a:cubicBezTo>
                              <a:pt x="1338" y="6223"/>
                              <a:pt x="890" y="8583"/>
                              <a:pt x="533" y="10956"/>
                            </a:cubicBezTo>
                            <a:cubicBezTo>
                              <a:pt x="259" y="12813"/>
                              <a:pt x="67" y="14687"/>
                              <a:pt x="20" y="16563"/>
                            </a:cubicBezTo>
                            <a:cubicBezTo>
                              <a:pt x="0" y="17262"/>
                              <a:pt x="5" y="17985"/>
                              <a:pt x="40" y="18682"/>
                            </a:cubicBezTo>
                            <a:cubicBezTo>
                              <a:pt x="89" y="19626"/>
                              <a:pt x="191" y="20568"/>
                              <a:pt x="390" y="21493"/>
                            </a:cubicBezTo>
                            <a:cubicBezTo>
                              <a:pt x="441" y="21724"/>
                              <a:pt x="497" y="21953"/>
                              <a:pt x="563" y="22181"/>
                            </a:cubicBezTo>
                            <a:cubicBezTo>
                              <a:pt x="579" y="22239"/>
                              <a:pt x="634" y="22282"/>
                              <a:pt x="697" y="22282"/>
                            </a:cubicBezTo>
                            <a:cubicBezTo>
                              <a:pt x="700" y="22282"/>
                              <a:pt x="704" y="22281"/>
                              <a:pt x="707" y="22281"/>
                            </a:cubicBezTo>
                            <a:cubicBezTo>
                              <a:pt x="783" y="22276"/>
                              <a:pt x="840" y="22210"/>
                              <a:pt x="834" y="22133"/>
                            </a:cubicBezTo>
                            <a:cubicBezTo>
                              <a:pt x="804" y="21821"/>
                              <a:pt x="766" y="21400"/>
                              <a:pt x="745" y="21090"/>
                            </a:cubicBezTo>
                            <a:cubicBezTo>
                              <a:pt x="560" y="18200"/>
                              <a:pt x="666" y="15294"/>
                              <a:pt x="896" y="12409"/>
                            </a:cubicBezTo>
                            <a:cubicBezTo>
                              <a:pt x="1134" y="9453"/>
                              <a:pt x="1539" y="6499"/>
                              <a:pt x="2249" y="3616"/>
                            </a:cubicBezTo>
                            <a:cubicBezTo>
                              <a:pt x="2376" y="3109"/>
                              <a:pt x="2514" y="2602"/>
                              <a:pt x="2669" y="2105"/>
                            </a:cubicBezTo>
                            <a:cubicBezTo>
                              <a:pt x="2825" y="1610"/>
                              <a:pt x="2995" y="1117"/>
                              <a:pt x="3223" y="653"/>
                            </a:cubicBezTo>
                            <a:cubicBezTo>
                              <a:pt x="3262" y="579"/>
                              <a:pt x="3300" y="505"/>
                              <a:pt x="3345" y="432"/>
                            </a:cubicBezTo>
                            <a:cubicBezTo>
                              <a:pt x="3365" y="398"/>
                              <a:pt x="3390" y="364"/>
                              <a:pt x="3412" y="330"/>
                            </a:cubicBezTo>
                            <a:cubicBezTo>
                              <a:pt x="3430" y="302"/>
                              <a:pt x="3461" y="266"/>
                              <a:pt x="3484" y="237"/>
                            </a:cubicBezTo>
                            <a:cubicBezTo>
                              <a:pt x="3539" y="176"/>
                              <a:pt x="3531" y="82"/>
                              <a:pt x="3467" y="29"/>
                            </a:cubicBezTo>
                            <a:cubicBezTo>
                              <a:pt x="3442" y="10"/>
                              <a:pt x="3413" y="1"/>
                              <a:pt x="3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7"/>
                      <p:cNvSpPr/>
                      <p:nvPr/>
                    </p:nvSpPr>
                    <p:spPr>
                      <a:xfrm flipH="1">
                        <a:off x="1435909" y="4818030"/>
                        <a:ext cx="130249" cy="317314"/>
                      </a:xfrm>
                      <a:custGeom>
                        <a:avLst/>
                        <a:gdLst/>
                        <a:ahLst/>
                        <a:cxnLst/>
                        <a:rect l="l" t="t" r="r" b="b"/>
                        <a:pathLst>
                          <a:path w="5483" h="13497" extrusionOk="0">
                            <a:moveTo>
                              <a:pt x="322" y="0"/>
                            </a:moveTo>
                            <a:cubicBezTo>
                              <a:pt x="461" y="159"/>
                              <a:pt x="50" y="1887"/>
                              <a:pt x="36" y="2205"/>
                            </a:cubicBezTo>
                            <a:cubicBezTo>
                              <a:pt x="1" y="2974"/>
                              <a:pt x="34" y="3746"/>
                              <a:pt x="127" y="4510"/>
                            </a:cubicBezTo>
                            <a:cubicBezTo>
                              <a:pt x="317" y="6069"/>
                              <a:pt x="768" y="7597"/>
                              <a:pt x="1449" y="9012"/>
                            </a:cubicBezTo>
                            <a:cubicBezTo>
                              <a:pt x="2129" y="10425"/>
                              <a:pt x="3039" y="11732"/>
                              <a:pt x="4153" y="12838"/>
                            </a:cubicBezTo>
                            <a:cubicBezTo>
                              <a:pt x="4623" y="13304"/>
                              <a:pt x="4915" y="13496"/>
                              <a:pt x="5095" y="13496"/>
                            </a:cubicBezTo>
                            <a:cubicBezTo>
                              <a:pt x="5483" y="13496"/>
                              <a:pt x="5354" y="12611"/>
                              <a:pt x="5369" y="11665"/>
                            </a:cubicBezTo>
                            <a:cubicBezTo>
                              <a:pt x="5401" y="9611"/>
                              <a:pt x="5282" y="7815"/>
                              <a:pt x="4425" y="5907"/>
                            </a:cubicBezTo>
                            <a:cubicBezTo>
                              <a:pt x="3441" y="3711"/>
                              <a:pt x="1904" y="1814"/>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7"/>
                      <p:cNvSpPr/>
                      <p:nvPr/>
                    </p:nvSpPr>
                    <p:spPr>
                      <a:xfrm flipH="1">
                        <a:off x="1247462" y="4893095"/>
                        <a:ext cx="196881" cy="243187"/>
                      </a:xfrm>
                      <a:custGeom>
                        <a:avLst/>
                        <a:gdLst/>
                        <a:ahLst/>
                        <a:cxnLst/>
                        <a:rect l="l" t="t" r="r" b="b"/>
                        <a:pathLst>
                          <a:path w="8288" h="10344" extrusionOk="0">
                            <a:moveTo>
                              <a:pt x="8288" y="0"/>
                            </a:moveTo>
                            <a:cubicBezTo>
                              <a:pt x="8288" y="0"/>
                              <a:pt x="8288" y="0"/>
                              <a:pt x="8288" y="0"/>
                            </a:cubicBezTo>
                            <a:lnTo>
                              <a:pt x="8288" y="0"/>
                            </a:lnTo>
                            <a:cubicBezTo>
                              <a:pt x="8288" y="0"/>
                              <a:pt x="8288" y="0"/>
                              <a:pt x="8288" y="0"/>
                            </a:cubicBezTo>
                            <a:close/>
                            <a:moveTo>
                              <a:pt x="8288" y="1"/>
                            </a:moveTo>
                            <a:lnTo>
                              <a:pt x="8288" y="1"/>
                            </a:lnTo>
                            <a:cubicBezTo>
                              <a:pt x="8150" y="473"/>
                              <a:pt x="5988" y="1588"/>
                              <a:pt x="5528" y="1979"/>
                            </a:cubicBezTo>
                            <a:cubicBezTo>
                              <a:pt x="4642" y="2737"/>
                              <a:pt x="3822" y="3572"/>
                              <a:pt x="3078" y="4473"/>
                            </a:cubicBezTo>
                            <a:cubicBezTo>
                              <a:pt x="1724" y="6111"/>
                              <a:pt x="183" y="8180"/>
                              <a:pt x="1" y="10344"/>
                            </a:cubicBezTo>
                            <a:cubicBezTo>
                              <a:pt x="2169" y="9587"/>
                              <a:pt x="4013" y="8052"/>
                              <a:pt x="5377" y="6203"/>
                            </a:cubicBezTo>
                            <a:cubicBezTo>
                              <a:pt x="6740" y="4356"/>
                              <a:pt x="7646" y="2204"/>
                              <a:pt x="8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7"/>
                      <p:cNvSpPr/>
                      <p:nvPr/>
                    </p:nvSpPr>
                    <p:spPr>
                      <a:xfrm flipH="1">
                        <a:off x="1291015" y="4852360"/>
                        <a:ext cx="96730" cy="26543"/>
                      </a:xfrm>
                      <a:custGeom>
                        <a:avLst/>
                        <a:gdLst/>
                        <a:ahLst/>
                        <a:cxnLst/>
                        <a:rect l="l" t="t" r="r" b="b"/>
                        <a:pathLst>
                          <a:path w="4072" h="1129" extrusionOk="0">
                            <a:moveTo>
                              <a:pt x="2132" y="1"/>
                            </a:moveTo>
                            <a:cubicBezTo>
                              <a:pt x="1429" y="1"/>
                              <a:pt x="732" y="145"/>
                              <a:pt x="133" y="504"/>
                            </a:cubicBezTo>
                            <a:cubicBezTo>
                              <a:pt x="102" y="522"/>
                              <a:pt x="72" y="542"/>
                              <a:pt x="51" y="572"/>
                            </a:cubicBezTo>
                            <a:cubicBezTo>
                              <a:pt x="0" y="647"/>
                              <a:pt x="36" y="755"/>
                              <a:pt x="105" y="814"/>
                            </a:cubicBezTo>
                            <a:cubicBezTo>
                              <a:pt x="174" y="873"/>
                              <a:pt x="265" y="892"/>
                              <a:pt x="353" y="910"/>
                            </a:cubicBezTo>
                            <a:lnTo>
                              <a:pt x="354" y="934"/>
                            </a:lnTo>
                            <a:cubicBezTo>
                              <a:pt x="902" y="1064"/>
                              <a:pt x="1464" y="1129"/>
                              <a:pt x="2025" y="1129"/>
                            </a:cubicBezTo>
                            <a:cubicBezTo>
                              <a:pt x="2405" y="1129"/>
                              <a:pt x="2785" y="1099"/>
                              <a:pt x="3160" y="1039"/>
                            </a:cubicBezTo>
                            <a:cubicBezTo>
                              <a:pt x="3502" y="985"/>
                              <a:pt x="3869" y="887"/>
                              <a:pt x="4072" y="604"/>
                            </a:cubicBezTo>
                            <a:cubicBezTo>
                              <a:pt x="3865" y="266"/>
                              <a:pt x="3445" y="143"/>
                              <a:pt x="3061" y="79"/>
                            </a:cubicBezTo>
                            <a:cubicBezTo>
                              <a:pt x="2756" y="29"/>
                              <a:pt x="2443" y="1"/>
                              <a:pt x="2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7"/>
                      <p:cNvSpPr/>
                      <p:nvPr/>
                    </p:nvSpPr>
                    <p:spPr>
                      <a:xfrm flipH="1">
                        <a:off x="1384597" y="4807734"/>
                        <a:ext cx="76135" cy="62513"/>
                      </a:xfrm>
                      <a:custGeom>
                        <a:avLst/>
                        <a:gdLst/>
                        <a:ahLst/>
                        <a:cxnLst/>
                        <a:rect l="l" t="t" r="r" b="b"/>
                        <a:pathLst>
                          <a:path w="3205" h="2659" extrusionOk="0">
                            <a:moveTo>
                              <a:pt x="298" y="0"/>
                            </a:moveTo>
                            <a:cubicBezTo>
                              <a:pt x="200" y="0"/>
                              <a:pt x="103" y="15"/>
                              <a:pt x="8" y="50"/>
                            </a:cubicBezTo>
                            <a:cubicBezTo>
                              <a:pt x="0" y="396"/>
                              <a:pt x="231" y="698"/>
                              <a:pt x="467" y="951"/>
                            </a:cubicBezTo>
                            <a:cubicBezTo>
                              <a:pt x="1111" y="1640"/>
                              <a:pt x="1890" y="2203"/>
                              <a:pt x="2746" y="2598"/>
                            </a:cubicBezTo>
                            <a:lnTo>
                              <a:pt x="2762" y="2582"/>
                            </a:lnTo>
                            <a:cubicBezTo>
                              <a:pt x="2839" y="2619"/>
                              <a:pt x="2920" y="2659"/>
                              <a:pt x="3007" y="2659"/>
                            </a:cubicBezTo>
                            <a:cubicBezTo>
                              <a:pt x="3010" y="2659"/>
                              <a:pt x="3013" y="2659"/>
                              <a:pt x="3016" y="2659"/>
                            </a:cubicBezTo>
                            <a:cubicBezTo>
                              <a:pt x="3105" y="2656"/>
                              <a:pt x="3200" y="2592"/>
                              <a:pt x="3203" y="2502"/>
                            </a:cubicBezTo>
                            <a:cubicBezTo>
                              <a:pt x="3205" y="2466"/>
                              <a:pt x="3191" y="2431"/>
                              <a:pt x="3179" y="2399"/>
                            </a:cubicBezTo>
                            <a:cubicBezTo>
                              <a:pt x="2806" y="1461"/>
                              <a:pt x="2005" y="749"/>
                              <a:pt x="1121" y="263"/>
                            </a:cubicBezTo>
                            <a:cubicBezTo>
                              <a:pt x="867" y="124"/>
                              <a:pt x="579"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697" name="Google Shape;697;p17"/>
                <p:cNvGrpSpPr/>
                <p:nvPr/>
              </p:nvGrpSpPr>
              <p:grpSpPr>
                <a:xfrm>
                  <a:off x="6551462" y="4164489"/>
                  <a:ext cx="1059758" cy="818673"/>
                  <a:chOff x="206924" y="4453733"/>
                  <a:chExt cx="1059758" cy="818673"/>
                </a:xfrm>
              </p:grpSpPr>
              <p:sp>
                <p:nvSpPr>
                  <p:cNvPr id="698" name="Google Shape;698;p17"/>
                  <p:cNvSpPr/>
                  <p:nvPr/>
                </p:nvSpPr>
                <p:spPr>
                  <a:xfrm flipH="1">
                    <a:off x="779613" y="4634777"/>
                    <a:ext cx="236647" cy="522416"/>
                  </a:xfrm>
                  <a:custGeom>
                    <a:avLst/>
                    <a:gdLst/>
                    <a:ahLst/>
                    <a:cxnLst/>
                    <a:rect l="l" t="t" r="r" b="b"/>
                    <a:pathLst>
                      <a:path w="9962" h="22221" extrusionOk="0">
                        <a:moveTo>
                          <a:pt x="299" y="1"/>
                        </a:moveTo>
                        <a:cubicBezTo>
                          <a:pt x="280" y="1"/>
                          <a:pt x="262" y="3"/>
                          <a:pt x="243" y="6"/>
                        </a:cubicBezTo>
                        <a:cubicBezTo>
                          <a:pt x="97" y="37"/>
                          <a:pt x="0" y="181"/>
                          <a:pt x="30" y="329"/>
                        </a:cubicBezTo>
                        <a:cubicBezTo>
                          <a:pt x="421" y="2289"/>
                          <a:pt x="868" y="4235"/>
                          <a:pt x="1413" y="6159"/>
                        </a:cubicBezTo>
                        <a:cubicBezTo>
                          <a:pt x="2788" y="10965"/>
                          <a:pt x="4516" y="15781"/>
                          <a:pt x="7484" y="19854"/>
                        </a:cubicBezTo>
                        <a:cubicBezTo>
                          <a:pt x="7973" y="20511"/>
                          <a:pt x="8489" y="21149"/>
                          <a:pt x="9054" y="21742"/>
                        </a:cubicBezTo>
                        <a:cubicBezTo>
                          <a:pt x="9179" y="21873"/>
                          <a:pt x="9323" y="22019"/>
                          <a:pt x="9454" y="22144"/>
                        </a:cubicBezTo>
                        <a:cubicBezTo>
                          <a:pt x="9506" y="22193"/>
                          <a:pt x="9575" y="22221"/>
                          <a:pt x="9646" y="22221"/>
                        </a:cubicBezTo>
                        <a:cubicBezTo>
                          <a:pt x="9686" y="22221"/>
                          <a:pt x="9727" y="22212"/>
                          <a:pt x="9765" y="22193"/>
                        </a:cubicBezTo>
                        <a:cubicBezTo>
                          <a:pt x="9904" y="22126"/>
                          <a:pt x="9961" y="21960"/>
                          <a:pt x="9894" y="21822"/>
                        </a:cubicBezTo>
                        <a:cubicBezTo>
                          <a:pt x="9839" y="21708"/>
                          <a:pt x="9781" y="21595"/>
                          <a:pt x="9721" y="21484"/>
                        </a:cubicBezTo>
                        <a:lnTo>
                          <a:pt x="9633" y="21319"/>
                        </a:lnTo>
                        <a:lnTo>
                          <a:pt x="9544" y="21155"/>
                        </a:lnTo>
                        <a:cubicBezTo>
                          <a:pt x="8242" y="18782"/>
                          <a:pt x="6798" y="16495"/>
                          <a:pt x="5527" y="14105"/>
                        </a:cubicBezTo>
                        <a:cubicBezTo>
                          <a:pt x="3149" y="9786"/>
                          <a:pt x="1326" y="5122"/>
                          <a:pt x="569" y="232"/>
                        </a:cubicBezTo>
                        <a:cubicBezTo>
                          <a:pt x="547" y="97"/>
                          <a:pt x="430"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7"/>
                  <p:cNvSpPr/>
                  <p:nvPr/>
                </p:nvSpPr>
                <p:spPr>
                  <a:xfrm flipH="1">
                    <a:off x="954426" y="4531924"/>
                    <a:ext cx="106731" cy="174021"/>
                  </a:xfrm>
                  <a:custGeom>
                    <a:avLst/>
                    <a:gdLst/>
                    <a:ahLst/>
                    <a:cxnLst/>
                    <a:rect l="l" t="t" r="r" b="b"/>
                    <a:pathLst>
                      <a:path w="4493" h="7402" extrusionOk="0">
                        <a:moveTo>
                          <a:pt x="1715" y="1"/>
                        </a:moveTo>
                        <a:cubicBezTo>
                          <a:pt x="1683" y="1"/>
                          <a:pt x="1651" y="2"/>
                          <a:pt x="1619" y="4"/>
                        </a:cubicBezTo>
                        <a:cubicBezTo>
                          <a:pt x="1030" y="49"/>
                          <a:pt x="527" y="499"/>
                          <a:pt x="278" y="1036"/>
                        </a:cubicBezTo>
                        <a:cubicBezTo>
                          <a:pt x="32" y="1571"/>
                          <a:pt x="1" y="2184"/>
                          <a:pt x="33" y="2774"/>
                        </a:cubicBezTo>
                        <a:cubicBezTo>
                          <a:pt x="101" y="3996"/>
                          <a:pt x="630" y="7402"/>
                          <a:pt x="2298" y="7402"/>
                        </a:cubicBezTo>
                        <a:cubicBezTo>
                          <a:pt x="2340" y="7402"/>
                          <a:pt x="2382" y="7400"/>
                          <a:pt x="2425" y="7395"/>
                        </a:cubicBezTo>
                        <a:cubicBezTo>
                          <a:pt x="4493" y="7183"/>
                          <a:pt x="3996" y="3972"/>
                          <a:pt x="3758" y="2711"/>
                        </a:cubicBezTo>
                        <a:cubicBezTo>
                          <a:pt x="3641" y="2088"/>
                          <a:pt x="3513" y="1452"/>
                          <a:pt x="3177" y="916"/>
                        </a:cubicBezTo>
                        <a:cubicBezTo>
                          <a:pt x="2859" y="408"/>
                          <a:pt x="2310" y="1"/>
                          <a:pt x="1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7"/>
                  <p:cNvSpPr/>
                  <p:nvPr/>
                </p:nvSpPr>
                <p:spPr>
                  <a:xfrm flipH="1">
                    <a:off x="685951" y="4651727"/>
                    <a:ext cx="72643" cy="493169"/>
                  </a:xfrm>
                  <a:custGeom>
                    <a:avLst/>
                    <a:gdLst/>
                    <a:ahLst/>
                    <a:cxnLst/>
                    <a:rect l="l" t="t" r="r" b="b"/>
                    <a:pathLst>
                      <a:path w="3058" h="20977" extrusionOk="0">
                        <a:moveTo>
                          <a:pt x="311" y="1"/>
                        </a:moveTo>
                        <a:cubicBezTo>
                          <a:pt x="282" y="1"/>
                          <a:pt x="252" y="6"/>
                          <a:pt x="223" y="16"/>
                        </a:cubicBezTo>
                        <a:cubicBezTo>
                          <a:pt x="80" y="63"/>
                          <a:pt x="1" y="217"/>
                          <a:pt x="49" y="361"/>
                        </a:cubicBezTo>
                        <a:cubicBezTo>
                          <a:pt x="1100" y="3622"/>
                          <a:pt x="1598" y="7055"/>
                          <a:pt x="1613" y="10477"/>
                        </a:cubicBezTo>
                        <a:cubicBezTo>
                          <a:pt x="1639" y="13034"/>
                          <a:pt x="1457" y="15577"/>
                          <a:pt x="1316" y="18128"/>
                        </a:cubicBezTo>
                        <a:cubicBezTo>
                          <a:pt x="1283" y="18770"/>
                          <a:pt x="1256" y="19411"/>
                          <a:pt x="1248" y="20055"/>
                        </a:cubicBezTo>
                        <a:cubicBezTo>
                          <a:pt x="1244" y="20266"/>
                          <a:pt x="1242" y="20496"/>
                          <a:pt x="1250" y="20706"/>
                        </a:cubicBezTo>
                        <a:cubicBezTo>
                          <a:pt x="1258" y="20880"/>
                          <a:pt x="1394" y="20976"/>
                          <a:pt x="1532" y="20976"/>
                        </a:cubicBezTo>
                        <a:cubicBezTo>
                          <a:pt x="1636" y="20976"/>
                          <a:pt x="1741" y="20921"/>
                          <a:pt x="1790" y="20800"/>
                        </a:cubicBezTo>
                        <a:cubicBezTo>
                          <a:pt x="1867" y="20603"/>
                          <a:pt x="1941" y="20375"/>
                          <a:pt x="2005" y="20176"/>
                        </a:cubicBezTo>
                        <a:cubicBezTo>
                          <a:pt x="2197" y="19547"/>
                          <a:pt x="2344" y="18906"/>
                          <a:pt x="2462" y="18259"/>
                        </a:cubicBezTo>
                        <a:cubicBezTo>
                          <a:pt x="3058" y="14806"/>
                          <a:pt x="2786" y="11267"/>
                          <a:pt x="2236" y="7828"/>
                        </a:cubicBezTo>
                        <a:cubicBezTo>
                          <a:pt x="1833" y="5254"/>
                          <a:pt x="1265" y="2712"/>
                          <a:pt x="572" y="202"/>
                        </a:cubicBezTo>
                        <a:cubicBezTo>
                          <a:pt x="539" y="81"/>
                          <a:pt x="430"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7"/>
                  <p:cNvSpPr/>
                  <p:nvPr/>
                </p:nvSpPr>
                <p:spPr>
                  <a:xfrm flipH="1">
                    <a:off x="711249" y="4606754"/>
                    <a:ext cx="72667" cy="97284"/>
                  </a:xfrm>
                  <a:custGeom>
                    <a:avLst/>
                    <a:gdLst/>
                    <a:ahLst/>
                    <a:cxnLst/>
                    <a:rect l="l" t="t" r="r" b="b"/>
                    <a:pathLst>
                      <a:path w="3059" h="4138" extrusionOk="0">
                        <a:moveTo>
                          <a:pt x="901" y="0"/>
                        </a:moveTo>
                        <a:cubicBezTo>
                          <a:pt x="798" y="0"/>
                          <a:pt x="696" y="18"/>
                          <a:pt x="600" y="58"/>
                        </a:cubicBezTo>
                        <a:cubicBezTo>
                          <a:pt x="263" y="198"/>
                          <a:pt x="67" y="569"/>
                          <a:pt x="35" y="931"/>
                        </a:cubicBezTo>
                        <a:cubicBezTo>
                          <a:pt x="1" y="1295"/>
                          <a:pt x="99" y="1655"/>
                          <a:pt x="201" y="2006"/>
                        </a:cubicBezTo>
                        <a:cubicBezTo>
                          <a:pt x="384" y="2644"/>
                          <a:pt x="866" y="4138"/>
                          <a:pt x="1768" y="4138"/>
                        </a:cubicBezTo>
                        <a:cubicBezTo>
                          <a:pt x="1874" y="4138"/>
                          <a:pt x="1986" y="4117"/>
                          <a:pt x="2103" y="4072"/>
                        </a:cubicBezTo>
                        <a:cubicBezTo>
                          <a:pt x="3059" y="3706"/>
                          <a:pt x="2424" y="1735"/>
                          <a:pt x="2135" y="1071"/>
                        </a:cubicBezTo>
                        <a:cubicBezTo>
                          <a:pt x="1998" y="759"/>
                          <a:pt x="1824" y="452"/>
                          <a:pt x="1558" y="241"/>
                        </a:cubicBezTo>
                        <a:cubicBezTo>
                          <a:pt x="1372" y="94"/>
                          <a:pt x="1134" y="0"/>
                          <a:pt x="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7"/>
                  <p:cNvSpPr/>
                  <p:nvPr/>
                </p:nvSpPr>
                <p:spPr>
                  <a:xfrm flipH="1">
                    <a:off x="441586" y="4593283"/>
                    <a:ext cx="76182" cy="493193"/>
                  </a:xfrm>
                  <a:custGeom>
                    <a:avLst/>
                    <a:gdLst/>
                    <a:ahLst/>
                    <a:cxnLst/>
                    <a:rect l="l" t="t" r="r" b="b"/>
                    <a:pathLst>
                      <a:path w="3207" h="20978" extrusionOk="0">
                        <a:moveTo>
                          <a:pt x="2897" y="0"/>
                        </a:moveTo>
                        <a:cubicBezTo>
                          <a:pt x="2777" y="0"/>
                          <a:pt x="2667" y="80"/>
                          <a:pt x="2634" y="202"/>
                        </a:cubicBezTo>
                        <a:cubicBezTo>
                          <a:pt x="2177" y="1877"/>
                          <a:pt x="1761" y="3560"/>
                          <a:pt x="1427" y="5263"/>
                        </a:cubicBezTo>
                        <a:cubicBezTo>
                          <a:pt x="605" y="9525"/>
                          <a:pt x="1" y="13938"/>
                          <a:pt x="744" y="18259"/>
                        </a:cubicBezTo>
                        <a:cubicBezTo>
                          <a:pt x="872" y="18959"/>
                          <a:pt x="1034" y="19656"/>
                          <a:pt x="1253" y="20333"/>
                        </a:cubicBezTo>
                        <a:cubicBezTo>
                          <a:pt x="1303" y="20483"/>
                          <a:pt x="1362" y="20652"/>
                          <a:pt x="1418" y="20800"/>
                        </a:cubicBezTo>
                        <a:cubicBezTo>
                          <a:pt x="1456" y="20898"/>
                          <a:pt x="1551" y="20972"/>
                          <a:pt x="1665" y="20977"/>
                        </a:cubicBezTo>
                        <a:cubicBezTo>
                          <a:pt x="1669" y="20977"/>
                          <a:pt x="1673" y="20977"/>
                          <a:pt x="1676" y="20977"/>
                        </a:cubicBezTo>
                        <a:cubicBezTo>
                          <a:pt x="1825" y="20977"/>
                          <a:pt x="1950" y="20861"/>
                          <a:pt x="1956" y="20711"/>
                        </a:cubicBezTo>
                        <a:cubicBezTo>
                          <a:pt x="1961" y="20599"/>
                          <a:pt x="1962" y="20489"/>
                          <a:pt x="1962" y="20379"/>
                        </a:cubicBezTo>
                        <a:lnTo>
                          <a:pt x="1961" y="20216"/>
                        </a:lnTo>
                        <a:lnTo>
                          <a:pt x="1958" y="20055"/>
                        </a:lnTo>
                        <a:cubicBezTo>
                          <a:pt x="1920" y="17710"/>
                          <a:pt x="1689" y="15377"/>
                          <a:pt x="1628" y="13033"/>
                        </a:cubicBezTo>
                        <a:cubicBezTo>
                          <a:pt x="1446" y="8764"/>
                          <a:pt x="1822" y="4437"/>
                          <a:pt x="3158" y="359"/>
                        </a:cubicBezTo>
                        <a:cubicBezTo>
                          <a:pt x="3206" y="213"/>
                          <a:pt x="3120" y="51"/>
                          <a:pt x="2970" y="10"/>
                        </a:cubicBezTo>
                        <a:cubicBezTo>
                          <a:pt x="2946" y="3"/>
                          <a:pt x="2921" y="0"/>
                          <a:pt x="2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7"/>
                  <p:cNvSpPr/>
                  <p:nvPr/>
                </p:nvSpPr>
                <p:spPr>
                  <a:xfrm flipH="1">
                    <a:off x="396001" y="4506347"/>
                    <a:ext cx="102075" cy="136570"/>
                  </a:xfrm>
                  <a:custGeom>
                    <a:avLst/>
                    <a:gdLst/>
                    <a:ahLst/>
                    <a:cxnLst/>
                    <a:rect l="l" t="t" r="r" b="b"/>
                    <a:pathLst>
                      <a:path w="4297" h="5809" extrusionOk="0">
                        <a:moveTo>
                          <a:pt x="3031" y="1"/>
                        </a:moveTo>
                        <a:cubicBezTo>
                          <a:pt x="2704" y="1"/>
                          <a:pt x="2370" y="132"/>
                          <a:pt x="2110" y="339"/>
                        </a:cubicBezTo>
                        <a:cubicBezTo>
                          <a:pt x="1735" y="636"/>
                          <a:pt x="1490" y="1066"/>
                          <a:pt x="1298" y="1505"/>
                        </a:cubicBezTo>
                        <a:cubicBezTo>
                          <a:pt x="892" y="2436"/>
                          <a:pt x="0" y="5201"/>
                          <a:pt x="1346" y="5716"/>
                        </a:cubicBezTo>
                        <a:cubicBezTo>
                          <a:pt x="1511" y="5780"/>
                          <a:pt x="1668" y="5809"/>
                          <a:pt x="1817" y="5809"/>
                        </a:cubicBezTo>
                        <a:cubicBezTo>
                          <a:pt x="3081" y="5809"/>
                          <a:pt x="3757" y="3710"/>
                          <a:pt x="4015" y="2817"/>
                        </a:cubicBezTo>
                        <a:cubicBezTo>
                          <a:pt x="4157" y="2325"/>
                          <a:pt x="4297" y="1818"/>
                          <a:pt x="4249" y="1309"/>
                        </a:cubicBezTo>
                        <a:cubicBezTo>
                          <a:pt x="4201" y="798"/>
                          <a:pt x="3928" y="278"/>
                          <a:pt x="3454" y="83"/>
                        </a:cubicBezTo>
                        <a:cubicBezTo>
                          <a:pt x="3319" y="26"/>
                          <a:pt x="3176" y="1"/>
                          <a:pt x="3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7"/>
                  <p:cNvSpPr/>
                  <p:nvPr/>
                </p:nvSpPr>
                <p:spPr>
                  <a:xfrm flipH="1">
                    <a:off x="206924" y="4453733"/>
                    <a:ext cx="1059758" cy="790148"/>
                  </a:xfrm>
                  <a:custGeom>
                    <a:avLst/>
                    <a:gdLst/>
                    <a:ahLst/>
                    <a:cxnLst/>
                    <a:rect l="l" t="t" r="r" b="b"/>
                    <a:pathLst>
                      <a:path w="44612" h="33609" extrusionOk="0">
                        <a:moveTo>
                          <a:pt x="29833" y="0"/>
                        </a:moveTo>
                        <a:cubicBezTo>
                          <a:pt x="28568" y="0"/>
                          <a:pt x="27739" y="1730"/>
                          <a:pt x="27453" y="3110"/>
                        </a:cubicBezTo>
                        <a:cubicBezTo>
                          <a:pt x="26111" y="9576"/>
                          <a:pt x="24941" y="16078"/>
                          <a:pt x="23940" y="22603"/>
                        </a:cubicBezTo>
                        <a:cubicBezTo>
                          <a:pt x="23032" y="18577"/>
                          <a:pt x="22059" y="14409"/>
                          <a:pt x="19544" y="11134"/>
                        </a:cubicBezTo>
                        <a:cubicBezTo>
                          <a:pt x="19098" y="10553"/>
                          <a:pt x="18457" y="9960"/>
                          <a:pt x="17768" y="9960"/>
                        </a:cubicBezTo>
                        <a:cubicBezTo>
                          <a:pt x="17655" y="9960"/>
                          <a:pt x="17539" y="9977"/>
                          <a:pt x="17423" y="10012"/>
                        </a:cubicBezTo>
                        <a:cubicBezTo>
                          <a:pt x="16686" y="10237"/>
                          <a:pt x="16381" y="11098"/>
                          <a:pt x="16205" y="11850"/>
                        </a:cubicBezTo>
                        <a:cubicBezTo>
                          <a:pt x="15508" y="14810"/>
                          <a:pt x="15153" y="17849"/>
                          <a:pt x="15151" y="20889"/>
                        </a:cubicBezTo>
                        <a:cubicBezTo>
                          <a:pt x="13006" y="18628"/>
                          <a:pt x="10861" y="16364"/>
                          <a:pt x="8715" y="14101"/>
                        </a:cubicBezTo>
                        <a:cubicBezTo>
                          <a:pt x="7092" y="12387"/>
                          <a:pt x="5180" y="10548"/>
                          <a:pt x="2832" y="10548"/>
                        </a:cubicBezTo>
                        <a:cubicBezTo>
                          <a:pt x="2804" y="10548"/>
                          <a:pt x="2776" y="10548"/>
                          <a:pt x="2749" y="10548"/>
                        </a:cubicBezTo>
                        <a:cubicBezTo>
                          <a:pt x="2176" y="10560"/>
                          <a:pt x="1587" y="10694"/>
                          <a:pt x="1131" y="11040"/>
                        </a:cubicBezTo>
                        <a:cubicBezTo>
                          <a:pt x="206" y="11740"/>
                          <a:pt x="68" y="13057"/>
                          <a:pt x="57" y="14215"/>
                        </a:cubicBezTo>
                        <a:cubicBezTo>
                          <a:pt x="1" y="20960"/>
                          <a:pt x="1719" y="27712"/>
                          <a:pt x="4993" y="33609"/>
                        </a:cubicBezTo>
                        <a:lnTo>
                          <a:pt x="34600" y="33120"/>
                        </a:lnTo>
                        <a:cubicBezTo>
                          <a:pt x="39383" y="25503"/>
                          <a:pt x="44611" y="8952"/>
                          <a:pt x="42441" y="7626"/>
                        </a:cubicBezTo>
                        <a:cubicBezTo>
                          <a:pt x="42028" y="7305"/>
                          <a:pt x="41525" y="7164"/>
                          <a:pt x="41006" y="7164"/>
                        </a:cubicBezTo>
                        <a:cubicBezTo>
                          <a:pt x="40325" y="7164"/>
                          <a:pt x="39617" y="7408"/>
                          <a:pt x="39058" y="7809"/>
                        </a:cubicBezTo>
                        <a:cubicBezTo>
                          <a:pt x="38073" y="8514"/>
                          <a:pt x="37440" y="9597"/>
                          <a:pt x="36836" y="10647"/>
                        </a:cubicBezTo>
                        <a:cubicBezTo>
                          <a:pt x="34590" y="14549"/>
                          <a:pt x="32346" y="18450"/>
                          <a:pt x="30100" y="22352"/>
                        </a:cubicBezTo>
                        <a:cubicBezTo>
                          <a:pt x="31449" y="15995"/>
                          <a:pt x="31989" y="9469"/>
                          <a:pt x="31702" y="2979"/>
                        </a:cubicBezTo>
                        <a:cubicBezTo>
                          <a:pt x="31650" y="1815"/>
                          <a:pt x="31368" y="380"/>
                          <a:pt x="30247" y="60"/>
                        </a:cubicBezTo>
                        <a:cubicBezTo>
                          <a:pt x="30104" y="19"/>
                          <a:pt x="29966" y="0"/>
                          <a:pt x="29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7"/>
                  <p:cNvSpPr/>
                  <p:nvPr/>
                </p:nvSpPr>
                <p:spPr>
                  <a:xfrm flipH="1">
                    <a:off x="400457" y="4855127"/>
                    <a:ext cx="786338" cy="417279"/>
                  </a:xfrm>
                  <a:custGeom>
                    <a:avLst/>
                    <a:gdLst/>
                    <a:ahLst/>
                    <a:cxnLst/>
                    <a:rect l="l" t="t" r="r" b="b"/>
                    <a:pathLst>
                      <a:path w="33102" h="17749" extrusionOk="0">
                        <a:moveTo>
                          <a:pt x="2654" y="1"/>
                        </a:moveTo>
                        <a:cubicBezTo>
                          <a:pt x="2516" y="1"/>
                          <a:pt x="2377" y="13"/>
                          <a:pt x="2237" y="40"/>
                        </a:cubicBezTo>
                        <a:cubicBezTo>
                          <a:pt x="1180" y="244"/>
                          <a:pt x="426" y="1257"/>
                          <a:pt x="212" y="2312"/>
                        </a:cubicBezTo>
                        <a:cubicBezTo>
                          <a:pt x="0" y="3364"/>
                          <a:pt x="225" y="4455"/>
                          <a:pt x="498" y="5497"/>
                        </a:cubicBezTo>
                        <a:cubicBezTo>
                          <a:pt x="1275" y="8456"/>
                          <a:pt x="2455" y="11307"/>
                          <a:pt x="3986" y="13955"/>
                        </a:cubicBezTo>
                        <a:cubicBezTo>
                          <a:pt x="5793" y="17076"/>
                          <a:pt x="6468" y="17467"/>
                          <a:pt x="10053" y="17599"/>
                        </a:cubicBezTo>
                        <a:cubicBezTo>
                          <a:pt x="12778" y="17699"/>
                          <a:pt x="15505" y="17749"/>
                          <a:pt x="18232" y="17749"/>
                        </a:cubicBezTo>
                        <a:cubicBezTo>
                          <a:pt x="22527" y="17749"/>
                          <a:pt x="26822" y="17625"/>
                          <a:pt x="31110" y="17377"/>
                        </a:cubicBezTo>
                        <a:cubicBezTo>
                          <a:pt x="32562" y="12593"/>
                          <a:pt x="33101" y="7535"/>
                          <a:pt x="32690" y="2552"/>
                        </a:cubicBezTo>
                        <a:cubicBezTo>
                          <a:pt x="32686" y="2552"/>
                          <a:pt x="32681" y="2552"/>
                          <a:pt x="32677" y="2552"/>
                        </a:cubicBezTo>
                        <a:cubicBezTo>
                          <a:pt x="29601" y="2552"/>
                          <a:pt x="27577" y="5667"/>
                          <a:pt x="26153" y="8397"/>
                        </a:cubicBezTo>
                        <a:cubicBezTo>
                          <a:pt x="25963" y="6001"/>
                          <a:pt x="25487" y="3628"/>
                          <a:pt x="24739" y="1344"/>
                        </a:cubicBezTo>
                        <a:cubicBezTo>
                          <a:pt x="24647" y="1059"/>
                          <a:pt x="24515" y="742"/>
                          <a:pt x="24231" y="648"/>
                        </a:cubicBezTo>
                        <a:cubicBezTo>
                          <a:pt x="24178" y="631"/>
                          <a:pt x="24125" y="623"/>
                          <a:pt x="24073" y="623"/>
                        </a:cubicBezTo>
                        <a:cubicBezTo>
                          <a:pt x="23757" y="623"/>
                          <a:pt x="23469" y="917"/>
                          <a:pt x="23264" y="1188"/>
                        </a:cubicBezTo>
                        <a:cubicBezTo>
                          <a:pt x="21613" y="3385"/>
                          <a:pt x="20277" y="5819"/>
                          <a:pt x="19312" y="8392"/>
                        </a:cubicBezTo>
                        <a:cubicBezTo>
                          <a:pt x="18521" y="6947"/>
                          <a:pt x="17663" y="5536"/>
                          <a:pt x="16749" y="4165"/>
                        </a:cubicBezTo>
                        <a:cubicBezTo>
                          <a:pt x="16541" y="3854"/>
                          <a:pt x="16300" y="3523"/>
                          <a:pt x="15941" y="3425"/>
                        </a:cubicBezTo>
                        <a:cubicBezTo>
                          <a:pt x="15868" y="3405"/>
                          <a:pt x="15795" y="3395"/>
                          <a:pt x="15724" y="3395"/>
                        </a:cubicBezTo>
                        <a:cubicBezTo>
                          <a:pt x="15226" y="3395"/>
                          <a:pt x="14777" y="3848"/>
                          <a:pt x="14493" y="4294"/>
                        </a:cubicBezTo>
                        <a:cubicBezTo>
                          <a:pt x="13557" y="5759"/>
                          <a:pt x="13193" y="7579"/>
                          <a:pt x="13494" y="9291"/>
                        </a:cubicBezTo>
                        <a:cubicBezTo>
                          <a:pt x="11067" y="6365"/>
                          <a:pt x="8346" y="3684"/>
                          <a:pt x="5386" y="1299"/>
                        </a:cubicBezTo>
                        <a:cubicBezTo>
                          <a:pt x="4587" y="655"/>
                          <a:pt x="3648" y="1"/>
                          <a:pt x="26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6" name="Google Shape;706;p17"/>
                <p:cNvGrpSpPr/>
                <p:nvPr/>
              </p:nvGrpSpPr>
              <p:grpSpPr>
                <a:xfrm rot="1518874" flipH="1">
                  <a:off x="6014190" y="3822630"/>
                  <a:ext cx="546356" cy="1144038"/>
                  <a:chOff x="-190602" y="4255105"/>
                  <a:chExt cx="546340" cy="1144005"/>
                </a:xfrm>
              </p:grpSpPr>
              <p:sp>
                <p:nvSpPr>
                  <p:cNvPr id="707" name="Google Shape;707;p17"/>
                  <p:cNvSpPr/>
                  <p:nvPr/>
                </p:nvSpPr>
                <p:spPr>
                  <a:xfrm flipH="1">
                    <a:off x="-190602" y="4255105"/>
                    <a:ext cx="460942" cy="394756"/>
                  </a:xfrm>
                  <a:custGeom>
                    <a:avLst/>
                    <a:gdLst/>
                    <a:ahLst/>
                    <a:cxnLst/>
                    <a:rect l="l" t="t" r="r" b="b"/>
                    <a:pathLst>
                      <a:path w="19404" h="16791" extrusionOk="0">
                        <a:moveTo>
                          <a:pt x="7221" y="0"/>
                        </a:moveTo>
                        <a:cubicBezTo>
                          <a:pt x="6664" y="0"/>
                          <a:pt x="6306" y="659"/>
                          <a:pt x="6124" y="1214"/>
                        </a:cubicBezTo>
                        <a:cubicBezTo>
                          <a:pt x="5140" y="4205"/>
                          <a:pt x="4516" y="7313"/>
                          <a:pt x="4268" y="10451"/>
                        </a:cubicBezTo>
                        <a:cubicBezTo>
                          <a:pt x="3768" y="8123"/>
                          <a:pt x="3123" y="5827"/>
                          <a:pt x="2339" y="3579"/>
                        </a:cubicBezTo>
                        <a:cubicBezTo>
                          <a:pt x="2182" y="3127"/>
                          <a:pt x="1882" y="2590"/>
                          <a:pt x="1429" y="2590"/>
                        </a:cubicBezTo>
                        <a:cubicBezTo>
                          <a:pt x="1399" y="2590"/>
                          <a:pt x="1369" y="2592"/>
                          <a:pt x="1339" y="2597"/>
                        </a:cubicBezTo>
                        <a:cubicBezTo>
                          <a:pt x="1146" y="2627"/>
                          <a:pt x="983" y="2755"/>
                          <a:pt x="850" y="2899"/>
                        </a:cubicBezTo>
                        <a:cubicBezTo>
                          <a:pt x="0" y="3821"/>
                          <a:pt x="195" y="5266"/>
                          <a:pt x="494" y="6482"/>
                        </a:cubicBezTo>
                        <a:cubicBezTo>
                          <a:pt x="933" y="8270"/>
                          <a:pt x="1480" y="10029"/>
                          <a:pt x="2131" y="11750"/>
                        </a:cubicBezTo>
                        <a:cubicBezTo>
                          <a:pt x="2709" y="13272"/>
                          <a:pt x="3418" y="14831"/>
                          <a:pt x="4710" y="15823"/>
                        </a:cubicBezTo>
                        <a:cubicBezTo>
                          <a:pt x="5613" y="16515"/>
                          <a:pt x="6647" y="16791"/>
                          <a:pt x="7702" y="16791"/>
                        </a:cubicBezTo>
                        <a:cubicBezTo>
                          <a:pt x="8714" y="16791"/>
                          <a:pt x="9744" y="16537"/>
                          <a:pt x="10696" y="16153"/>
                        </a:cubicBezTo>
                        <a:cubicBezTo>
                          <a:pt x="13138" y="15167"/>
                          <a:pt x="15546" y="14189"/>
                          <a:pt x="17772" y="12765"/>
                        </a:cubicBezTo>
                        <a:cubicBezTo>
                          <a:pt x="18559" y="12260"/>
                          <a:pt x="19403" y="11568"/>
                          <a:pt x="19400" y="10632"/>
                        </a:cubicBezTo>
                        <a:cubicBezTo>
                          <a:pt x="19385" y="10244"/>
                          <a:pt x="18981" y="10102"/>
                          <a:pt x="18413" y="10102"/>
                        </a:cubicBezTo>
                        <a:cubicBezTo>
                          <a:pt x="17471" y="10102"/>
                          <a:pt x="16076" y="10492"/>
                          <a:pt x="15249" y="10796"/>
                        </a:cubicBezTo>
                        <a:cubicBezTo>
                          <a:pt x="13921" y="11285"/>
                          <a:pt x="12729" y="12074"/>
                          <a:pt x="11552" y="12858"/>
                        </a:cubicBezTo>
                        <a:cubicBezTo>
                          <a:pt x="12843" y="11786"/>
                          <a:pt x="14083" y="10655"/>
                          <a:pt x="15270" y="9470"/>
                        </a:cubicBezTo>
                        <a:cubicBezTo>
                          <a:pt x="16319" y="8423"/>
                          <a:pt x="17371" y="7244"/>
                          <a:pt x="17618" y="5782"/>
                        </a:cubicBezTo>
                        <a:cubicBezTo>
                          <a:pt x="17646" y="5612"/>
                          <a:pt x="17662" y="5429"/>
                          <a:pt x="17590" y="5273"/>
                        </a:cubicBezTo>
                        <a:cubicBezTo>
                          <a:pt x="17492" y="5061"/>
                          <a:pt x="17300" y="4980"/>
                          <a:pt x="17078" y="4980"/>
                        </a:cubicBezTo>
                        <a:cubicBezTo>
                          <a:pt x="16771" y="4980"/>
                          <a:pt x="16404" y="5136"/>
                          <a:pt x="16141" y="5321"/>
                        </a:cubicBezTo>
                        <a:cubicBezTo>
                          <a:pt x="13579" y="7130"/>
                          <a:pt x="11456" y="9479"/>
                          <a:pt x="9356" y="11809"/>
                        </a:cubicBezTo>
                        <a:cubicBezTo>
                          <a:pt x="10747" y="8873"/>
                          <a:pt x="12171" y="5788"/>
                          <a:pt x="12043" y="2541"/>
                        </a:cubicBezTo>
                        <a:cubicBezTo>
                          <a:pt x="12036" y="2372"/>
                          <a:pt x="12017" y="2185"/>
                          <a:pt x="11890" y="2071"/>
                        </a:cubicBezTo>
                        <a:cubicBezTo>
                          <a:pt x="11813" y="2001"/>
                          <a:pt x="11711" y="1976"/>
                          <a:pt x="11606" y="1976"/>
                        </a:cubicBezTo>
                        <a:cubicBezTo>
                          <a:pt x="11529" y="1976"/>
                          <a:pt x="11450" y="1989"/>
                          <a:pt x="11377" y="2010"/>
                        </a:cubicBezTo>
                        <a:cubicBezTo>
                          <a:pt x="10536" y="2253"/>
                          <a:pt x="10107" y="3164"/>
                          <a:pt x="9796" y="3982"/>
                        </a:cubicBezTo>
                        <a:cubicBezTo>
                          <a:pt x="9022" y="6020"/>
                          <a:pt x="8331" y="8088"/>
                          <a:pt x="7726" y="10185"/>
                        </a:cubicBezTo>
                        <a:cubicBezTo>
                          <a:pt x="7750" y="7906"/>
                          <a:pt x="7774" y="5627"/>
                          <a:pt x="7798" y="3349"/>
                        </a:cubicBezTo>
                        <a:cubicBezTo>
                          <a:pt x="7809" y="2213"/>
                          <a:pt x="8264" y="351"/>
                          <a:pt x="7318" y="7"/>
                        </a:cubicBezTo>
                        <a:cubicBezTo>
                          <a:pt x="7285" y="2"/>
                          <a:pt x="7252" y="0"/>
                          <a:pt x="72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7"/>
                  <p:cNvSpPr/>
                  <p:nvPr/>
                </p:nvSpPr>
                <p:spPr>
                  <a:xfrm flipH="1">
                    <a:off x="-164541" y="4646414"/>
                    <a:ext cx="312283" cy="327424"/>
                  </a:xfrm>
                  <a:custGeom>
                    <a:avLst/>
                    <a:gdLst/>
                    <a:ahLst/>
                    <a:cxnLst/>
                    <a:rect l="l" t="t" r="r" b="b"/>
                    <a:pathLst>
                      <a:path w="13146" h="13927" extrusionOk="0">
                        <a:moveTo>
                          <a:pt x="13146" y="1"/>
                        </a:moveTo>
                        <a:lnTo>
                          <a:pt x="13146" y="1"/>
                        </a:lnTo>
                        <a:cubicBezTo>
                          <a:pt x="9977" y="1406"/>
                          <a:pt x="6751" y="2849"/>
                          <a:pt x="4178" y="5173"/>
                        </a:cubicBezTo>
                        <a:cubicBezTo>
                          <a:pt x="2047" y="7098"/>
                          <a:pt x="345" y="9787"/>
                          <a:pt x="123" y="12703"/>
                        </a:cubicBezTo>
                        <a:cubicBezTo>
                          <a:pt x="64" y="13475"/>
                          <a:pt x="0" y="13927"/>
                          <a:pt x="711" y="13927"/>
                        </a:cubicBezTo>
                        <a:cubicBezTo>
                          <a:pt x="758" y="13927"/>
                          <a:pt x="808" y="13925"/>
                          <a:pt x="862" y="13921"/>
                        </a:cubicBezTo>
                        <a:cubicBezTo>
                          <a:pt x="1643" y="13865"/>
                          <a:pt x="2682" y="13236"/>
                          <a:pt x="3382" y="12915"/>
                        </a:cubicBezTo>
                        <a:cubicBezTo>
                          <a:pt x="5017" y="12164"/>
                          <a:pt x="6575" y="11230"/>
                          <a:pt x="7942" y="10055"/>
                        </a:cubicBezTo>
                        <a:cubicBezTo>
                          <a:pt x="10146" y="8159"/>
                          <a:pt x="11844" y="5580"/>
                          <a:pt x="12317" y="2712"/>
                        </a:cubicBezTo>
                        <a:cubicBezTo>
                          <a:pt x="12474" y="1766"/>
                          <a:pt x="12525" y="730"/>
                          <a:pt x="13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7"/>
                  <p:cNvSpPr/>
                  <p:nvPr/>
                </p:nvSpPr>
                <p:spPr>
                  <a:xfrm flipH="1">
                    <a:off x="145079" y="4523062"/>
                    <a:ext cx="210659" cy="354789"/>
                  </a:xfrm>
                  <a:custGeom>
                    <a:avLst/>
                    <a:gdLst/>
                    <a:ahLst/>
                    <a:cxnLst/>
                    <a:rect l="l" t="t" r="r" b="b"/>
                    <a:pathLst>
                      <a:path w="8868" h="15091" extrusionOk="0">
                        <a:moveTo>
                          <a:pt x="1" y="0"/>
                        </a:moveTo>
                        <a:cubicBezTo>
                          <a:pt x="273" y="3041"/>
                          <a:pt x="559" y="6136"/>
                          <a:pt x="1730" y="8955"/>
                        </a:cubicBezTo>
                        <a:cubicBezTo>
                          <a:pt x="2791" y="11507"/>
                          <a:pt x="4886" y="14232"/>
                          <a:pt x="7675" y="15004"/>
                        </a:cubicBezTo>
                        <a:cubicBezTo>
                          <a:pt x="7891" y="15063"/>
                          <a:pt x="8064" y="15091"/>
                          <a:pt x="8201" y="15091"/>
                        </a:cubicBezTo>
                        <a:cubicBezTo>
                          <a:pt x="8867" y="15091"/>
                          <a:pt x="8701" y="14446"/>
                          <a:pt x="8410" y="13651"/>
                        </a:cubicBezTo>
                        <a:cubicBezTo>
                          <a:pt x="7898" y="12250"/>
                          <a:pt x="7395" y="10832"/>
                          <a:pt x="6807" y="9462"/>
                        </a:cubicBezTo>
                        <a:cubicBezTo>
                          <a:pt x="6215" y="8083"/>
                          <a:pt x="5616" y="6692"/>
                          <a:pt x="4736" y="5475"/>
                        </a:cubicBezTo>
                        <a:cubicBezTo>
                          <a:pt x="3319" y="3517"/>
                          <a:pt x="1224" y="2085"/>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7"/>
                  <p:cNvSpPr/>
                  <p:nvPr/>
                </p:nvSpPr>
                <p:spPr>
                  <a:xfrm flipH="1">
                    <a:off x="-43867" y="4645191"/>
                    <a:ext cx="256198" cy="753919"/>
                  </a:xfrm>
                  <a:custGeom>
                    <a:avLst/>
                    <a:gdLst/>
                    <a:ahLst/>
                    <a:cxnLst/>
                    <a:rect l="l" t="t" r="r" b="b"/>
                    <a:pathLst>
                      <a:path w="10785" h="32068" extrusionOk="0">
                        <a:moveTo>
                          <a:pt x="3377" y="1"/>
                        </a:moveTo>
                        <a:cubicBezTo>
                          <a:pt x="3273" y="1"/>
                          <a:pt x="3169" y="57"/>
                          <a:pt x="3123" y="181"/>
                        </a:cubicBezTo>
                        <a:cubicBezTo>
                          <a:pt x="3012" y="500"/>
                          <a:pt x="2900" y="868"/>
                          <a:pt x="2807" y="1191"/>
                        </a:cubicBezTo>
                        <a:cubicBezTo>
                          <a:pt x="1" y="11607"/>
                          <a:pt x="3880" y="23585"/>
                          <a:pt x="10271" y="31962"/>
                        </a:cubicBezTo>
                        <a:cubicBezTo>
                          <a:pt x="10324" y="32031"/>
                          <a:pt x="10404" y="32068"/>
                          <a:pt x="10484" y="32068"/>
                        </a:cubicBezTo>
                        <a:cubicBezTo>
                          <a:pt x="10544" y="32068"/>
                          <a:pt x="10604" y="32048"/>
                          <a:pt x="10653" y="32007"/>
                        </a:cubicBezTo>
                        <a:cubicBezTo>
                          <a:pt x="10768" y="31914"/>
                          <a:pt x="10785" y="31745"/>
                          <a:pt x="10692" y="31629"/>
                        </a:cubicBezTo>
                        <a:cubicBezTo>
                          <a:pt x="3827" y="23149"/>
                          <a:pt x="2365" y="12412"/>
                          <a:pt x="3494" y="1846"/>
                        </a:cubicBezTo>
                        <a:cubicBezTo>
                          <a:pt x="3544" y="1334"/>
                          <a:pt x="3602" y="808"/>
                          <a:pt x="3648" y="296"/>
                        </a:cubicBezTo>
                        <a:cubicBezTo>
                          <a:pt x="3661" y="108"/>
                          <a:pt x="3519" y="1"/>
                          <a:pt x="33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7"/>
                  <p:cNvSpPr/>
                  <p:nvPr/>
                </p:nvSpPr>
                <p:spPr>
                  <a:xfrm flipH="1">
                    <a:off x="17017" y="4569868"/>
                    <a:ext cx="182652" cy="121171"/>
                  </a:xfrm>
                  <a:custGeom>
                    <a:avLst/>
                    <a:gdLst/>
                    <a:ahLst/>
                    <a:cxnLst/>
                    <a:rect l="l" t="t" r="r" b="b"/>
                    <a:pathLst>
                      <a:path w="7689" h="5154" extrusionOk="0">
                        <a:moveTo>
                          <a:pt x="1122" y="1"/>
                        </a:moveTo>
                        <a:cubicBezTo>
                          <a:pt x="927" y="1"/>
                          <a:pt x="732" y="17"/>
                          <a:pt x="539" y="49"/>
                        </a:cubicBezTo>
                        <a:cubicBezTo>
                          <a:pt x="383" y="75"/>
                          <a:pt x="216" y="119"/>
                          <a:pt x="116" y="241"/>
                        </a:cubicBezTo>
                        <a:cubicBezTo>
                          <a:pt x="1" y="377"/>
                          <a:pt x="0" y="574"/>
                          <a:pt x="16" y="750"/>
                        </a:cubicBezTo>
                        <a:cubicBezTo>
                          <a:pt x="99" y="1655"/>
                          <a:pt x="487" y="2501"/>
                          <a:pt x="870" y="3326"/>
                        </a:cubicBezTo>
                        <a:cubicBezTo>
                          <a:pt x="1061" y="3738"/>
                          <a:pt x="2257" y="5147"/>
                          <a:pt x="2710" y="5153"/>
                        </a:cubicBezTo>
                        <a:cubicBezTo>
                          <a:pt x="2727" y="5153"/>
                          <a:pt x="2743" y="5153"/>
                          <a:pt x="2760" y="5153"/>
                        </a:cubicBezTo>
                        <a:cubicBezTo>
                          <a:pt x="4291" y="5153"/>
                          <a:pt x="5522" y="4124"/>
                          <a:pt x="6655" y="3663"/>
                        </a:cubicBezTo>
                        <a:cubicBezTo>
                          <a:pt x="7134" y="3467"/>
                          <a:pt x="7689" y="3125"/>
                          <a:pt x="7650" y="2608"/>
                        </a:cubicBezTo>
                        <a:cubicBezTo>
                          <a:pt x="7614" y="2131"/>
                          <a:pt x="7087" y="1859"/>
                          <a:pt x="6619" y="1765"/>
                        </a:cubicBezTo>
                        <a:cubicBezTo>
                          <a:pt x="6150" y="1672"/>
                          <a:pt x="5626" y="1642"/>
                          <a:pt x="5288" y="1304"/>
                        </a:cubicBezTo>
                        <a:cubicBezTo>
                          <a:pt x="5086" y="1103"/>
                          <a:pt x="4988" y="826"/>
                          <a:pt x="4848" y="580"/>
                        </a:cubicBezTo>
                        <a:cubicBezTo>
                          <a:pt x="4706" y="334"/>
                          <a:pt x="4482" y="95"/>
                          <a:pt x="4199" y="87"/>
                        </a:cubicBezTo>
                        <a:cubicBezTo>
                          <a:pt x="4194" y="87"/>
                          <a:pt x="4188" y="87"/>
                          <a:pt x="4183" y="87"/>
                        </a:cubicBezTo>
                        <a:cubicBezTo>
                          <a:pt x="3892" y="87"/>
                          <a:pt x="3651" y="322"/>
                          <a:pt x="3368" y="398"/>
                        </a:cubicBezTo>
                        <a:cubicBezTo>
                          <a:pt x="3295" y="417"/>
                          <a:pt x="3223" y="425"/>
                          <a:pt x="3150" y="425"/>
                        </a:cubicBezTo>
                        <a:cubicBezTo>
                          <a:pt x="2855" y="425"/>
                          <a:pt x="2558" y="289"/>
                          <a:pt x="2272" y="191"/>
                        </a:cubicBezTo>
                        <a:cubicBezTo>
                          <a:pt x="1902" y="65"/>
                          <a:pt x="1512" y="1"/>
                          <a:pt x="1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sp>
        <p:nvSpPr>
          <p:cNvPr id="712" name="Google Shape;712;p17"/>
          <p:cNvSpPr txBox="1">
            <a:spLocks noGrp="1"/>
          </p:cNvSpPr>
          <p:nvPr>
            <p:ph type="title"/>
          </p:nvPr>
        </p:nvSpPr>
        <p:spPr>
          <a:xfrm>
            <a:off x="4140467" y="2497767"/>
            <a:ext cx="3911200" cy="916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1pPr>
            <a:lvl2pPr lvl="1"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2pPr>
            <a:lvl3pPr lvl="2"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3pPr>
            <a:lvl4pPr lvl="3"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4pPr>
            <a:lvl5pPr lvl="4"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5pPr>
            <a:lvl6pPr lvl="5"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6pPr>
            <a:lvl7pPr lvl="6"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7pPr>
            <a:lvl8pPr lvl="7"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8pPr>
            <a:lvl9pPr lvl="8"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9pPr>
          </a:lstStyle>
          <a:p>
            <a:endParaRPr/>
          </a:p>
        </p:txBody>
      </p:sp>
      <p:sp>
        <p:nvSpPr>
          <p:cNvPr id="713" name="Google Shape;713;p17"/>
          <p:cNvSpPr txBox="1">
            <a:spLocks noGrp="1"/>
          </p:cNvSpPr>
          <p:nvPr>
            <p:ph type="subTitle" idx="1"/>
          </p:nvPr>
        </p:nvSpPr>
        <p:spPr>
          <a:xfrm>
            <a:off x="2709600" y="3733333"/>
            <a:ext cx="6772800" cy="4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267">
                <a:latin typeface="Comfortaa"/>
                <a:ea typeface="Comfortaa"/>
                <a:cs typeface="Comfortaa"/>
                <a:sym typeface="Comforta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14" name="Google Shape;714;p17"/>
          <p:cNvSpPr txBox="1">
            <a:spLocks noGrp="1"/>
          </p:cNvSpPr>
          <p:nvPr>
            <p:ph type="title" idx="2" hasCustomPrompt="1"/>
          </p:nvPr>
        </p:nvSpPr>
        <p:spPr>
          <a:xfrm>
            <a:off x="4714800" y="1524167"/>
            <a:ext cx="2762400" cy="82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052158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5">
  <p:cSld name="Section header 5">
    <p:bg>
      <p:bgPr>
        <a:solidFill>
          <a:schemeClr val="dk2"/>
        </a:solidFill>
        <a:effectLst/>
      </p:bgPr>
    </p:bg>
    <p:spTree>
      <p:nvGrpSpPr>
        <p:cNvPr id="1" name="Shape 715"/>
        <p:cNvGrpSpPr/>
        <p:nvPr/>
      </p:nvGrpSpPr>
      <p:grpSpPr>
        <a:xfrm>
          <a:off x="0" y="0"/>
          <a:ext cx="0" cy="0"/>
          <a:chOff x="0" y="0"/>
          <a:chExt cx="0" cy="0"/>
        </a:xfrm>
      </p:grpSpPr>
      <p:sp>
        <p:nvSpPr>
          <p:cNvPr id="716" name="Google Shape;716;p18"/>
          <p:cNvSpPr txBox="1">
            <a:spLocks noGrp="1"/>
          </p:cNvSpPr>
          <p:nvPr>
            <p:ph type="title"/>
          </p:nvPr>
        </p:nvSpPr>
        <p:spPr>
          <a:xfrm>
            <a:off x="2807000" y="2474033"/>
            <a:ext cx="6527600" cy="9640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1pPr>
            <a:lvl2pPr lvl="1"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2pPr>
            <a:lvl3pPr lvl="2"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3pPr>
            <a:lvl4pPr lvl="3"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4pPr>
            <a:lvl5pPr lvl="4"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5pPr>
            <a:lvl6pPr lvl="5"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6pPr>
            <a:lvl7pPr lvl="6"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7pPr>
            <a:lvl8pPr lvl="7"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8pPr>
            <a:lvl9pPr lvl="8"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9pPr>
          </a:lstStyle>
          <a:p>
            <a:endParaRPr/>
          </a:p>
        </p:txBody>
      </p:sp>
      <p:sp>
        <p:nvSpPr>
          <p:cNvPr id="717" name="Google Shape;717;p18"/>
          <p:cNvSpPr txBox="1">
            <a:spLocks noGrp="1"/>
          </p:cNvSpPr>
          <p:nvPr>
            <p:ph type="subTitle" idx="1"/>
          </p:nvPr>
        </p:nvSpPr>
        <p:spPr>
          <a:xfrm>
            <a:off x="2807000" y="3681867"/>
            <a:ext cx="6675600" cy="53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267">
                <a:latin typeface="Comfortaa"/>
                <a:ea typeface="Comfortaa"/>
                <a:cs typeface="Comfortaa"/>
                <a:sym typeface="Comforta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18" name="Google Shape;718;p18"/>
          <p:cNvSpPr txBox="1">
            <a:spLocks noGrp="1"/>
          </p:cNvSpPr>
          <p:nvPr>
            <p:ph type="title" idx="2" hasCustomPrompt="1"/>
          </p:nvPr>
        </p:nvSpPr>
        <p:spPr>
          <a:xfrm>
            <a:off x="2893300" y="1524167"/>
            <a:ext cx="1414000" cy="8216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SzPts val="5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719" name="Google Shape;719;p18"/>
          <p:cNvGrpSpPr/>
          <p:nvPr/>
        </p:nvGrpSpPr>
        <p:grpSpPr>
          <a:xfrm>
            <a:off x="-4492181" y="3526032"/>
            <a:ext cx="22709885" cy="6922289"/>
            <a:chOff x="-3369136" y="2644523"/>
            <a:chExt cx="17032414" cy="5191717"/>
          </a:xfrm>
        </p:grpSpPr>
        <p:grpSp>
          <p:nvGrpSpPr>
            <p:cNvPr id="720" name="Google Shape;720;p18"/>
            <p:cNvGrpSpPr/>
            <p:nvPr/>
          </p:nvGrpSpPr>
          <p:grpSpPr>
            <a:xfrm>
              <a:off x="-3369136" y="2644523"/>
              <a:ext cx="17032414" cy="5191717"/>
              <a:chOff x="-3369136" y="2644523"/>
              <a:chExt cx="17032414" cy="5191717"/>
            </a:xfrm>
          </p:grpSpPr>
          <p:sp>
            <p:nvSpPr>
              <p:cNvPr id="721" name="Google Shape;721;p18"/>
              <p:cNvSpPr/>
              <p:nvPr/>
            </p:nvSpPr>
            <p:spPr>
              <a:xfrm>
                <a:off x="7891171" y="2644523"/>
                <a:ext cx="1583719" cy="2052262"/>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8"/>
              <p:cNvSpPr/>
              <p:nvPr/>
            </p:nvSpPr>
            <p:spPr>
              <a:xfrm>
                <a:off x="7138002" y="3567848"/>
                <a:ext cx="919301" cy="1191372"/>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23" name="Google Shape;723;p18"/>
              <p:cNvGrpSpPr/>
              <p:nvPr/>
            </p:nvGrpSpPr>
            <p:grpSpPr>
              <a:xfrm>
                <a:off x="-3369136" y="3295925"/>
                <a:ext cx="17032414" cy="4540316"/>
                <a:chOff x="-3369136" y="3295925"/>
                <a:chExt cx="17032414" cy="4540316"/>
              </a:xfrm>
            </p:grpSpPr>
            <p:sp>
              <p:nvSpPr>
                <p:cNvPr id="724" name="Google Shape;724;p18"/>
                <p:cNvSpPr/>
                <p:nvPr/>
              </p:nvSpPr>
              <p:spPr>
                <a:xfrm rot="277051">
                  <a:off x="610696" y="4410176"/>
                  <a:ext cx="7922614" cy="2830673"/>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8"/>
                <p:cNvSpPr/>
                <p:nvPr/>
              </p:nvSpPr>
              <p:spPr>
                <a:xfrm rot="-351819">
                  <a:off x="-3245262" y="4608334"/>
                  <a:ext cx="7922753" cy="2830612"/>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26" name="Google Shape;726;p18"/>
                <p:cNvGrpSpPr/>
                <p:nvPr/>
              </p:nvGrpSpPr>
              <p:grpSpPr>
                <a:xfrm>
                  <a:off x="7834389" y="3295925"/>
                  <a:ext cx="596381" cy="1612230"/>
                  <a:chOff x="8500689" y="2571525"/>
                  <a:chExt cx="596381" cy="1612230"/>
                </a:xfrm>
              </p:grpSpPr>
              <p:sp>
                <p:nvSpPr>
                  <p:cNvPr id="727" name="Google Shape;727;p18"/>
                  <p:cNvSpPr/>
                  <p:nvPr/>
                </p:nvSpPr>
                <p:spPr>
                  <a:xfrm>
                    <a:off x="8776525" y="2844638"/>
                    <a:ext cx="34003" cy="1339117"/>
                  </a:xfrm>
                  <a:custGeom>
                    <a:avLst/>
                    <a:gdLst/>
                    <a:ahLst/>
                    <a:cxnLst/>
                    <a:rect l="l" t="t" r="r" b="b"/>
                    <a:pathLst>
                      <a:path w="794" h="31596" extrusionOk="0">
                        <a:moveTo>
                          <a:pt x="390" y="0"/>
                        </a:moveTo>
                        <a:cubicBezTo>
                          <a:pt x="272" y="0"/>
                          <a:pt x="175" y="94"/>
                          <a:pt x="172" y="212"/>
                        </a:cubicBezTo>
                        <a:cubicBezTo>
                          <a:pt x="22" y="6690"/>
                          <a:pt x="1" y="13200"/>
                          <a:pt x="13" y="19682"/>
                        </a:cubicBezTo>
                        <a:cubicBezTo>
                          <a:pt x="29" y="23578"/>
                          <a:pt x="58" y="27471"/>
                          <a:pt x="151" y="31365"/>
                        </a:cubicBezTo>
                        <a:cubicBezTo>
                          <a:pt x="156" y="31490"/>
                          <a:pt x="256" y="31593"/>
                          <a:pt x="382" y="31595"/>
                        </a:cubicBezTo>
                        <a:cubicBezTo>
                          <a:pt x="384" y="31595"/>
                          <a:pt x="386" y="31595"/>
                          <a:pt x="388" y="31595"/>
                        </a:cubicBezTo>
                        <a:cubicBezTo>
                          <a:pt x="516" y="31595"/>
                          <a:pt x="622" y="31494"/>
                          <a:pt x="625" y="31365"/>
                        </a:cubicBezTo>
                        <a:cubicBezTo>
                          <a:pt x="687" y="28768"/>
                          <a:pt x="719" y="26172"/>
                          <a:pt x="740" y="23576"/>
                        </a:cubicBezTo>
                        <a:cubicBezTo>
                          <a:pt x="794" y="15797"/>
                          <a:pt x="779" y="7991"/>
                          <a:pt x="605" y="212"/>
                        </a:cubicBezTo>
                        <a:cubicBezTo>
                          <a:pt x="602" y="97"/>
                          <a:pt x="510" y="3"/>
                          <a:pt x="394" y="0"/>
                        </a:cubicBezTo>
                        <a:cubicBezTo>
                          <a:pt x="393" y="0"/>
                          <a:pt x="392" y="0"/>
                          <a:pt x="390" y="0"/>
                        </a:cubicBezTo>
                        <a:close/>
                      </a:path>
                    </a:pathLst>
                  </a:custGeom>
                  <a:noFill/>
                  <a:ln w="762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sp>
                <p:nvSpPr>
                  <p:cNvPr id="728" name="Google Shape;728;p18"/>
                  <p:cNvSpPr/>
                  <p:nvPr/>
                </p:nvSpPr>
                <p:spPr>
                  <a:xfrm>
                    <a:off x="8500689" y="2571525"/>
                    <a:ext cx="596381" cy="994378"/>
                  </a:xfrm>
                  <a:custGeom>
                    <a:avLst/>
                    <a:gdLst/>
                    <a:ahLst/>
                    <a:cxnLst/>
                    <a:rect l="l" t="t" r="r" b="b"/>
                    <a:pathLst>
                      <a:path w="13926" h="23462" extrusionOk="0">
                        <a:moveTo>
                          <a:pt x="6850" y="1"/>
                        </a:moveTo>
                        <a:cubicBezTo>
                          <a:pt x="6205" y="1"/>
                          <a:pt x="5545" y="371"/>
                          <a:pt x="5131" y="891"/>
                        </a:cubicBezTo>
                        <a:cubicBezTo>
                          <a:pt x="4575" y="1587"/>
                          <a:pt x="4356" y="2485"/>
                          <a:pt x="4153" y="3354"/>
                        </a:cubicBezTo>
                        <a:cubicBezTo>
                          <a:pt x="4063" y="3736"/>
                          <a:pt x="4016" y="4138"/>
                          <a:pt x="3926" y="4521"/>
                        </a:cubicBezTo>
                        <a:cubicBezTo>
                          <a:pt x="2788" y="5653"/>
                          <a:pt x="1584" y="6915"/>
                          <a:pt x="1413" y="8511"/>
                        </a:cubicBezTo>
                        <a:cubicBezTo>
                          <a:pt x="1282" y="9719"/>
                          <a:pt x="1778" y="10910"/>
                          <a:pt x="1794" y="12125"/>
                        </a:cubicBezTo>
                        <a:cubicBezTo>
                          <a:pt x="1801" y="12605"/>
                          <a:pt x="1729" y="13094"/>
                          <a:pt x="1519" y="13526"/>
                        </a:cubicBezTo>
                        <a:cubicBezTo>
                          <a:pt x="1306" y="13966"/>
                          <a:pt x="959" y="14327"/>
                          <a:pt x="700" y="14742"/>
                        </a:cubicBezTo>
                        <a:cubicBezTo>
                          <a:pt x="85" y="15726"/>
                          <a:pt x="0" y="16982"/>
                          <a:pt x="305" y="18101"/>
                        </a:cubicBezTo>
                        <a:cubicBezTo>
                          <a:pt x="610" y="19219"/>
                          <a:pt x="1276" y="20213"/>
                          <a:pt x="2066" y="21063"/>
                        </a:cubicBezTo>
                        <a:cubicBezTo>
                          <a:pt x="3186" y="22268"/>
                          <a:pt x="4645" y="23250"/>
                          <a:pt x="6280" y="23430"/>
                        </a:cubicBezTo>
                        <a:cubicBezTo>
                          <a:pt x="6474" y="23451"/>
                          <a:pt x="6669" y="23461"/>
                          <a:pt x="6866" y="23461"/>
                        </a:cubicBezTo>
                        <a:cubicBezTo>
                          <a:pt x="8989" y="23461"/>
                          <a:pt x="11241" y="22260"/>
                          <a:pt x="12454" y="20550"/>
                        </a:cubicBezTo>
                        <a:cubicBezTo>
                          <a:pt x="13784" y="18679"/>
                          <a:pt x="13925" y="15961"/>
                          <a:pt x="12572" y="14108"/>
                        </a:cubicBezTo>
                        <a:cubicBezTo>
                          <a:pt x="12256" y="13675"/>
                          <a:pt x="11861" y="13275"/>
                          <a:pt x="11715" y="12760"/>
                        </a:cubicBezTo>
                        <a:cubicBezTo>
                          <a:pt x="11441" y="11787"/>
                          <a:pt x="12137" y="10837"/>
                          <a:pt x="12418" y="9865"/>
                        </a:cubicBezTo>
                        <a:cubicBezTo>
                          <a:pt x="12753" y="8702"/>
                          <a:pt x="12446" y="7374"/>
                          <a:pt x="11635" y="6474"/>
                        </a:cubicBezTo>
                        <a:cubicBezTo>
                          <a:pt x="11099" y="5881"/>
                          <a:pt x="10371" y="5475"/>
                          <a:pt x="9885" y="4839"/>
                        </a:cubicBezTo>
                        <a:cubicBezTo>
                          <a:pt x="9046" y="3740"/>
                          <a:pt x="9086" y="2187"/>
                          <a:pt x="8378" y="1000"/>
                        </a:cubicBezTo>
                        <a:cubicBezTo>
                          <a:pt x="8163" y="642"/>
                          <a:pt x="7872" y="314"/>
                          <a:pt x="7493" y="139"/>
                        </a:cubicBezTo>
                        <a:cubicBezTo>
                          <a:pt x="7287" y="44"/>
                          <a:pt x="7069" y="1"/>
                          <a:pt x="68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grpSp>
            <p:sp>
              <p:nvSpPr>
                <p:cNvPr id="729" name="Google Shape;729;p18"/>
                <p:cNvSpPr/>
                <p:nvPr/>
              </p:nvSpPr>
              <p:spPr>
                <a:xfrm rot="319248">
                  <a:off x="4135313" y="4359896"/>
                  <a:ext cx="9462975" cy="1841482"/>
                </a:xfrm>
                <a:custGeom>
                  <a:avLst/>
                  <a:gdLst/>
                  <a:ahLst/>
                  <a:cxnLst/>
                  <a:rect l="l" t="t" r="r" b="b"/>
                  <a:pathLst>
                    <a:path w="193713" h="43449" extrusionOk="0">
                      <a:moveTo>
                        <a:pt x="152820" y="1"/>
                      </a:moveTo>
                      <a:cubicBezTo>
                        <a:pt x="140399" y="1"/>
                        <a:pt x="127894" y="1071"/>
                        <a:pt x="115472" y="2409"/>
                      </a:cubicBezTo>
                      <a:cubicBezTo>
                        <a:pt x="75999" y="6660"/>
                        <a:pt x="35973" y="13772"/>
                        <a:pt x="1" y="30570"/>
                      </a:cubicBezTo>
                      <a:lnTo>
                        <a:pt x="1" y="43382"/>
                      </a:lnTo>
                      <a:lnTo>
                        <a:pt x="193712" y="43449"/>
                      </a:lnTo>
                      <a:lnTo>
                        <a:pt x="193712" y="5069"/>
                      </a:lnTo>
                      <a:cubicBezTo>
                        <a:pt x="180336" y="1323"/>
                        <a:pt x="166630" y="1"/>
                        <a:pt x="152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grpSp>
        </p:grpSp>
        <p:grpSp>
          <p:nvGrpSpPr>
            <p:cNvPr id="730" name="Google Shape;730;p18"/>
            <p:cNvGrpSpPr/>
            <p:nvPr/>
          </p:nvGrpSpPr>
          <p:grpSpPr>
            <a:xfrm>
              <a:off x="1160245" y="3999359"/>
              <a:ext cx="1040760" cy="709667"/>
              <a:chOff x="2595120" y="4251374"/>
              <a:chExt cx="463879" cy="316307"/>
            </a:xfrm>
          </p:grpSpPr>
          <p:sp>
            <p:nvSpPr>
              <p:cNvPr id="731" name="Google Shape;731;p18"/>
              <p:cNvSpPr/>
              <p:nvPr/>
            </p:nvSpPr>
            <p:spPr>
              <a:xfrm>
                <a:off x="2659872" y="4413010"/>
                <a:ext cx="49673" cy="133623"/>
              </a:xfrm>
              <a:custGeom>
                <a:avLst/>
                <a:gdLst/>
                <a:ahLst/>
                <a:cxnLst/>
                <a:rect l="l" t="t" r="r" b="b"/>
                <a:pathLst>
                  <a:path w="7389" h="19877" extrusionOk="0">
                    <a:moveTo>
                      <a:pt x="1643" y="1"/>
                    </a:moveTo>
                    <a:cubicBezTo>
                      <a:pt x="1643" y="1"/>
                      <a:pt x="1291" y="6692"/>
                      <a:pt x="611" y="9302"/>
                    </a:cubicBezTo>
                    <a:cubicBezTo>
                      <a:pt x="1" y="11648"/>
                      <a:pt x="398" y="17114"/>
                      <a:pt x="1654" y="19131"/>
                    </a:cubicBezTo>
                    <a:cubicBezTo>
                      <a:pt x="1766" y="19189"/>
                      <a:pt x="1876" y="19248"/>
                      <a:pt x="1989" y="19320"/>
                    </a:cubicBezTo>
                    <a:cubicBezTo>
                      <a:pt x="2683" y="19760"/>
                      <a:pt x="3378" y="19876"/>
                      <a:pt x="4500" y="19876"/>
                    </a:cubicBezTo>
                    <a:cubicBezTo>
                      <a:pt x="4584" y="19876"/>
                      <a:pt x="4670" y="19875"/>
                      <a:pt x="4758" y="19874"/>
                    </a:cubicBezTo>
                    <a:cubicBezTo>
                      <a:pt x="5091" y="19869"/>
                      <a:pt x="5388" y="19859"/>
                      <a:pt x="5667" y="19842"/>
                    </a:cubicBezTo>
                    <a:cubicBezTo>
                      <a:pt x="5685" y="19787"/>
                      <a:pt x="5703" y="19732"/>
                      <a:pt x="5719" y="19675"/>
                    </a:cubicBezTo>
                    <a:cubicBezTo>
                      <a:pt x="6084" y="18360"/>
                      <a:pt x="3481" y="8040"/>
                      <a:pt x="5434" y="4702"/>
                    </a:cubicBezTo>
                    <a:cubicBezTo>
                      <a:pt x="7389" y="1363"/>
                      <a:pt x="1643" y="1"/>
                      <a:pt x="16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8"/>
              <p:cNvSpPr/>
              <p:nvPr/>
            </p:nvSpPr>
            <p:spPr>
              <a:xfrm>
                <a:off x="2663650" y="4516637"/>
                <a:ext cx="35414" cy="29996"/>
              </a:xfrm>
              <a:custGeom>
                <a:avLst/>
                <a:gdLst/>
                <a:ahLst/>
                <a:cxnLst/>
                <a:rect l="l" t="t" r="r" b="b"/>
                <a:pathLst>
                  <a:path w="5268" h="4462" extrusionOk="0">
                    <a:moveTo>
                      <a:pt x="0" y="0"/>
                    </a:moveTo>
                    <a:lnTo>
                      <a:pt x="0" y="0"/>
                    </a:lnTo>
                    <a:cubicBezTo>
                      <a:pt x="217" y="1522"/>
                      <a:pt x="590" y="2904"/>
                      <a:pt x="1102" y="3721"/>
                    </a:cubicBezTo>
                    <a:cubicBezTo>
                      <a:pt x="1211" y="3778"/>
                      <a:pt x="1318" y="3836"/>
                      <a:pt x="1427" y="3905"/>
                    </a:cubicBezTo>
                    <a:cubicBezTo>
                      <a:pt x="2121" y="4345"/>
                      <a:pt x="2816" y="4461"/>
                      <a:pt x="3938" y="4461"/>
                    </a:cubicBezTo>
                    <a:cubicBezTo>
                      <a:pt x="4022" y="4461"/>
                      <a:pt x="4108" y="4460"/>
                      <a:pt x="4196" y="4459"/>
                    </a:cubicBezTo>
                    <a:cubicBezTo>
                      <a:pt x="4529" y="4454"/>
                      <a:pt x="4826" y="4444"/>
                      <a:pt x="5105" y="4427"/>
                    </a:cubicBezTo>
                    <a:cubicBezTo>
                      <a:pt x="5123" y="4372"/>
                      <a:pt x="5141" y="4317"/>
                      <a:pt x="5157" y="4260"/>
                    </a:cubicBezTo>
                    <a:cubicBezTo>
                      <a:pt x="5267" y="3857"/>
                      <a:pt x="5102" y="2616"/>
                      <a:pt x="4875" y="989"/>
                    </a:cubicBezTo>
                    <a:cubicBezTo>
                      <a:pt x="3245" y="685"/>
                      <a:pt x="1619" y="358"/>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8"/>
              <p:cNvSpPr/>
              <p:nvPr/>
            </p:nvSpPr>
            <p:spPr>
              <a:xfrm>
                <a:off x="2717988" y="4397871"/>
                <a:ext cx="49733" cy="132837"/>
              </a:xfrm>
              <a:custGeom>
                <a:avLst/>
                <a:gdLst/>
                <a:ahLst/>
                <a:cxnLst/>
                <a:rect l="l" t="t" r="r" b="b"/>
                <a:pathLst>
                  <a:path w="7398" h="19760" extrusionOk="0">
                    <a:moveTo>
                      <a:pt x="1651" y="1"/>
                    </a:moveTo>
                    <a:cubicBezTo>
                      <a:pt x="1651" y="1"/>
                      <a:pt x="1300" y="6693"/>
                      <a:pt x="620" y="9303"/>
                    </a:cubicBezTo>
                    <a:cubicBezTo>
                      <a:pt x="1" y="11682"/>
                      <a:pt x="418" y="17274"/>
                      <a:pt x="1718" y="19218"/>
                    </a:cubicBezTo>
                    <a:cubicBezTo>
                      <a:pt x="2369" y="19391"/>
                      <a:pt x="3025" y="19535"/>
                      <a:pt x="3676" y="19633"/>
                    </a:cubicBezTo>
                    <a:cubicBezTo>
                      <a:pt x="4258" y="19722"/>
                      <a:pt x="4870" y="19759"/>
                      <a:pt x="5472" y="19759"/>
                    </a:cubicBezTo>
                    <a:cubicBezTo>
                      <a:pt x="5549" y="19759"/>
                      <a:pt x="5626" y="19759"/>
                      <a:pt x="5702" y="19757"/>
                    </a:cubicBezTo>
                    <a:cubicBezTo>
                      <a:pt x="5710" y="19730"/>
                      <a:pt x="5719" y="19703"/>
                      <a:pt x="5727" y="19674"/>
                    </a:cubicBezTo>
                    <a:cubicBezTo>
                      <a:pt x="6093" y="18359"/>
                      <a:pt x="3490" y="8040"/>
                      <a:pt x="5443" y="4702"/>
                    </a:cubicBezTo>
                    <a:cubicBezTo>
                      <a:pt x="7398" y="1363"/>
                      <a:pt x="1651" y="1"/>
                      <a:pt x="1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8"/>
              <p:cNvSpPr/>
              <p:nvPr/>
            </p:nvSpPr>
            <p:spPr>
              <a:xfrm>
                <a:off x="2722102" y="4503340"/>
                <a:ext cx="35139" cy="27367"/>
              </a:xfrm>
              <a:custGeom>
                <a:avLst/>
                <a:gdLst/>
                <a:ahLst/>
                <a:cxnLst/>
                <a:rect l="l" t="t" r="r" b="b"/>
                <a:pathLst>
                  <a:path w="5227" h="4071" extrusionOk="0">
                    <a:moveTo>
                      <a:pt x="1" y="1"/>
                    </a:moveTo>
                    <a:lnTo>
                      <a:pt x="1" y="1"/>
                    </a:lnTo>
                    <a:cubicBezTo>
                      <a:pt x="231" y="1467"/>
                      <a:pt x="607" y="2775"/>
                      <a:pt x="1117" y="3530"/>
                    </a:cubicBezTo>
                    <a:cubicBezTo>
                      <a:pt x="1764" y="3703"/>
                      <a:pt x="2415" y="3846"/>
                      <a:pt x="3064" y="3944"/>
                    </a:cubicBezTo>
                    <a:cubicBezTo>
                      <a:pt x="3646" y="4033"/>
                      <a:pt x="4258" y="4070"/>
                      <a:pt x="4860" y="4070"/>
                    </a:cubicBezTo>
                    <a:cubicBezTo>
                      <a:pt x="4937" y="4070"/>
                      <a:pt x="5014" y="4070"/>
                      <a:pt x="5090" y="4068"/>
                    </a:cubicBezTo>
                    <a:cubicBezTo>
                      <a:pt x="5098" y="4041"/>
                      <a:pt x="5107" y="4014"/>
                      <a:pt x="5115" y="3985"/>
                    </a:cubicBezTo>
                    <a:cubicBezTo>
                      <a:pt x="5226" y="3587"/>
                      <a:pt x="5064" y="2360"/>
                      <a:pt x="4840" y="752"/>
                    </a:cubicBezTo>
                    <a:cubicBezTo>
                      <a:pt x="3226" y="512"/>
                      <a:pt x="1613" y="262"/>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8"/>
              <p:cNvSpPr/>
              <p:nvPr/>
            </p:nvSpPr>
            <p:spPr>
              <a:xfrm>
                <a:off x="2595120" y="4284832"/>
                <a:ext cx="125536" cy="124958"/>
              </a:xfrm>
              <a:custGeom>
                <a:avLst/>
                <a:gdLst/>
                <a:ahLst/>
                <a:cxnLst/>
                <a:rect l="l" t="t" r="r" b="b"/>
                <a:pathLst>
                  <a:path w="18674" h="18588" extrusionOk="0">
                    <a:moveTo>
                      <a:pt x="9857" y="1"/>
                    </a:moveTo>
                    <a:cubicBezTo>
                      <a:pt x="5961" y="1"/>
                      <a:pt x="5960" y="1605"/>
                      <a:pt x="5960" y="1605"/>
                    </a:cubicBezTo>
                    <a:cubicBezTo>
                      <a:pt x="5960" y="1605"/>
                      <a:pt x="1" y="1834"/>
                      <a:pt x="460" y="5960"/>
                    </a:cubicBezTo>
                    <a:cubicBezTo>
                      <a:pt x="803" y="9055"/>
                      <a:pt x="1920" y="9442"/>
                      <a:pt x="2457" y="9442"/>
                    </a:cubicBezTo>
                    <a:cubicBezTo>
                      <a:pt x="2636" y="9442"/>
                      <a:pt x="2751" y="9399"/>
                      <a:pt x="2751" y="9399"/>
                    </a:cubicBezTo>
                    <a:lnTo>
                      <a:pt x="2751" y="9399"/>
                    </a:lnTo>
                    <a:cubicBezTo>
                      <a:pt x="2751" y="9399"/>
                      <a:pt x="229" y="12853"/>
                      <a:pt x="1834" y="14450"/>
                    </a:cubicBezTo>
                    <a:cubicBezTo>
                      <a:pt x="3080" y="15689"/>
                      <a:pt x="5156" y="15828"/>
                      <a:pt x="6021" y="15828"/>
                    </a:cubicBezTo>
                    <a:cubicBezTo>
                      <a:pt x="6269" y="15828"/>
                      <a:pt x="6418" y="15816"/>
                      <a:pt x="6418" y="15816"/>
                    </a:cubicBezTo>
                    <a:cubicBezTo>
                      <a:pt x="6418" y="15816"/>
                      <a:pt x="7545" y="18588"/>
                      <a:pt x="10242" y="18588"/>
                    </a:cubicBezTo>
                    <a:cubicBezTo>
                      <a:pt x="10984" y="18588"/>
                      <a:pt x="11846" y="18377"/>
                      <a:pt x="12836" y="17841"/>
                    </a:cubicBezTo>
                    <a:cubicBezTo>
                      <a:pt x="17420" y="15357"/>
                      <a:pt x="18674" y="5311"/>
                      <a:pt x="14839" y="4604"/>
                    </a:cubicBezTo>
                    <a:cubicBezTo>
                      <a:pt x="14839" y="4604"/>
                      <a:pt x="13753" y="1"/>
                      <a:pt x="98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8"/>
              <p:cNvSpPr/>
              <p:nvPr/>
            </p:nvSpPr>
            <p:spPr>
              <a:xfrm>
                <a:off x="2833883" y="4483374"/>
                <a:ext cx="39864" cy="84307"/>
              </a:xfrm>
              <a:custGeom>
                <a:avLst/>
                <a:gdLst/>
                <a:ahLst/>
                <a:cxnLst/>
                <a:rect l="l" t="t" r="r" b="b"/>
                <a:pathLst>
                  <a:path w="5930" h="12541" extrusionOk="0">
                    <a:moveTo>
                      <a:pt x="4526" y="1"/>
                    </a:moveTo>
                    <a:lnTo>
                      <a:pt x="67" y="584"/>
                    </a:lnTo>
                    <a:lnTo>
                      <a:pt x="67" y="584"/>
                    </a:lnTo>
                    <a:cubicBezTo>
                      <a:pt x="67" y="585"/>
                      <a:pt x="1" y="11681"/>
                      <a:pt x="1482" y="12276"/>
                    </a:cubicBezTo>
                    <a:cubicBezTo>
                      <a:pt x="1614" y="12328"/>
                      <a:pt x="1755" y="12400"/>
                      <a:pt x="1900" y="12482"/>
                    </a:cubicBezTo>
                    <a:cubicBezTo>
                      <a:pt x="2224" y="12522"/>
                      <a:pt x="2544" y="12540"/>
                      <a:pt x="2863" y="12540"/>
                    </a:cubicBezTo>
                    <a:cubicBezTo>
                      <a:pt x="3850" y="12540"/>
                      <a:pt x="4818" y="12366"/>
                      <a:pt x="5826" y="12152"/>
                    </a:cubicBezTo>
                    <a:cubicBezTo>
                      <a:pt x="5929" y="8672"/>
                      <a:pt x="4526" y="1"/>
                      <a:pt x="4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8"/>
              <p:cNvSpPr/>
              <p:nvPr/>
            </p:nvSpPr>
            <p:spPr>
              <a:xfrm>
                <a:off x="2835934" y="4533423"/>
                <a:ext cx="37310" cy="34258"/>
              </a:xfrm>
              <a:custGeom>
                <a:avLst/>
                <a:gdLst/>
                <a:ahLst/>
                <a:cxnLst/>
                <a:rect l="l" t="t" r="r" b="b"/>
                <a:pathLst>
                  <a:path w="5550" h="5096" extrusionOk="0">
                    <a:moveTo>
                      <a:pt x="1" y="1"/>
                    </a:moveTo>
                    <a:lnTo>
                      <a:pt x="1" y="1"/>
                    </a:lnTo>
                    <a:cubicBezTo>
                      <a:pt x="194" y="2404"/>
                      <a:pt x="545" y="4576"/>
                      <a:pt x="1177" y="4831"/>
                    </a:cubicBezTo>
                    <a:cubicBezTo>
                      <a:pt x="1309" y="4883"/>
                      <a:pt x="1450" y="4955"/>
                      <a:pt x="1595" y="5037"/>
                    </a:cubicBezTo>
                    <a:cubicBezTo>
                      <a:pt x="1919" y="5077"/>
                      <a:pt x="2239" y="5095"/>
                      <a:pt x="2558" y="5095"/>
                    </a:cubicBezTo>
                    <a:cubicBezTo>
                      <a:pt x="3545" y="5095"/>
                      <a:pt x="4512" y="4921"/>
                      <a:pt x="5519" y="4707"/>
                    </a:cubicBezTo>
                    <a:cubicBezTo>
                      <a:pt x="5550" y="3664"/>
                      <a:pt x="5447" y="2163"/>
                      <a:pt x="5287" y="560"/>
                    </a:cubicBezTo>
                    <a:cubicBezTo>
                      <a:pt x="3517" y="458"/>
                      <a:pt x="1753" y="272"/>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8"/>
              <p:cNvSpPr/>
              <p:nvPr/>
            </p:nvSpPr>
            <p:spPr>
              <a:xfrm>
                <a:off x="2595120" y="4284832"/>
                <a:ext cx="125536" cy="124958"/>
              </a:xfrm>
              <a:custGeom>
                <a:avLst/>
                <a:gdLst/>
                <a:ahLst/>
                <a:cxnLst/>
                <a:rect l="l" t="t" r="r" b="b"/>
                <a:pathLst>
                  <a:path w="18674" h="18588" extrusionOk="0">
                    <a:moveTo>
                      <a:pt x="9857" y="1"/>
                    </a:moveTo>
                    <a:cubicBezTo>
                      <a:pt x="5961" y="1"/>
                      <a:pt x="5960" y="1605"/>
                      <a:pt x="5960" y="1605"/>
                    </a:cubicBezTo>
                    <a:cubicBezTo>
                      <a:pt x="5960" y="1605"/>
                      <a:pt x="1" y="1834"/>
                      <a:pt x="460" y="5960"/>
                    </a:cubicBezTo>
                    <a:cubicBezTo>
                      <a:pt x="803" y="9055"/>
                      <a:pt x="1920" y="9442"/>
                      <a:pt x="2457" y="9442"/>
                    </a:cubicBezTo>
                    <a:cubicBezTo>
                      <a:pt x="2636" y="9442"/>
                      <a:pt x="2751" y="9399"/>
                      <a:pt x="2751" y="9399"/>
                    </a:cubicBezTo>
                    <a:lnTo>
                      <a:pt x="2751" y="9399"/>
                    </a:lnTo>
                    <a:cubicBezTo>
                      <a:pt x="2751" y="9399"/>
                      <a:pt x="229" y="12853"/>
                      <a:pt x="1834" y="14450"/>
                    </a:cubicBezTo>
                    <a:cubicBezTo>
                      <a:pt x="3080" y="15689"/>
                      <a:pt x="5156" y="15828"/>
                      <a:pt x="6021" y="15828"/>
                    </a:cubicBezTo>
                    <a:cubicBezTo>
                      <a:pt x="6269" y="15828"/>
                      <a:pt x="6418" y="15816"/>
                      <a:pt x="6418" y="15816"/>
                    </a:cubicBezTo>
                    <a:cubicBezTo>
                      <a:pt x="6418" y="15816"/>
                      <a:pt x="7545" y="18588"/>
                      <a:pt x="10242" y="18588"/>
                    </a:cubicBezTo>
                    <a:cubicBezTo>
                      <a:pt x="10984" y="18588"/>
                      <a:pt x="11846" y="18377"/>
                      <a:pt x="12836" y="17841"/>
                    </a:cubicBezTo>
                    <a:cubicBezTo>
                      <a:pt x="17420" y="15357"/>
                      <a:pt x="18674" y="5311"/>
                      <a:pt x="14839" y="4604"/>
                    </a:cubicBezTo>
                    <a:cubicBezTo>
                      <a:pt x="14839" y="4604"/>
                      <a:pt x="13753" y="1"/>
                      <a:pt x="9857" y="1"/>
                    </a:cubicBezTo>
                    <a:close/>
                  </a:path>
                </a:pathLst>
              </a:custGeom>
              <a:solidFill>
                <a:srgbClr val="4B4B4B">
                  <a:alpha val="2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8"/>
              <p:cNvSpPr/>
              <p:nvPr/>
            </p:nvSpPr>
            <p:spPr>
              <a:xfrm>
                <a:off x="2902695" y="4468235"/>
                <a:ext cx="40053" cy="84307"/>
              </a:xfrm>
              <a:custGeom>
                <a:avLst/>
                <a:gdLst/>
                <a:ahLst/>
                <a:cxnLst/>
                <a:rect l="l" t="t" r="r" b="b"/>
                <a:pathLst>
                  <a:path w="5958" h="12541" extrusionOk="0">
                    <a:moveTo>
                      <a:pt x="4526" y="0"/>
                    </a:moveTo>
                    <a:lnTo>
                      <a:pt x="67" y="584"/>
                    </a:lnTo>
                    <a:cubicBezTo>
                      <a:pt x="67" y="584"/>
                      <a:pt x="1" y="11682"/>
                      <a:pt x="1481" y="12276"/>
                    </a:cubicBezTo>
                    <a:cubicBezTo>
                      <a:pt x="1548" y="12303"/>
                      <a:pt x="1618" y="12336"/>
                      <a:pt x="1690" y="12372"/>
                    </a:cubicBezTo>
                    <a:cubicBezTo>
                      <a:pt x="2281" y="12487"/>
                      <a:pt x="2868" y="12541"/>
                      <a:pt x="3453" y="12541"/>
                    </a:cubicBezTo>
                    <a:cubicBezTo>
                      <a:pt x="4242" y="12541"/>
                      <a:pt x="5028" y="12443"/>
                      <a:pt x="5821" y="12262"/>
                    </a:cubicBezTo>
                    <a:cubicBezTo>
                      <a:pt x="5957" y="8858"/>
                      <a:pt x="4526" y="0"/>
                      <a:pt x="4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8"/>
              <p:cNvSpPr/>
              <p:nvPr/>
            </p:nvSpPr>
            <p:spPr>
              <a:xfrm>
                <a:off x="2905108" y="4522425"/>
                <a:ext cx="36980" cy="30117"/>
              </a:xfrm>
              <a:custGeom>
                <a:avLst/>
                <a:gdLst/>
                <a:ahLst/>
                <a:cxnLst/>
                <a:rect l="l" t="t" r="r" b="b"/>
                <a:pathLst>
                  <a:path w="5501" h="4480" extrusionOk="0">
                    <a:moveTo>
                      <a:pt x="0" y="0"/>
                    </a:moveTo>
                    <a:lnTo>
                      <a:pt x="0" y="0"/>
                    </a:lnTo>
                    <a:cubicBezTo>
                      <a:pt x="203" y="2149"/>
                      <a:pt x="544" y="3983"/>
                      <a:pt x="1122" y="4215"/>
                    </a:cubicBezTo>
                    <a:cubicBezTo>
                      <a:pt x="1189" y="4242"/>
                      <a:pt x="1259" y="4275"/>
                      <a:pt x="1331" y="4311"/>
                    </a:cubicBezTo>
                    <a:cubicBezTo>
                      <a:pt x="1922" y="4426"/>
                      <a:pt x="2508" y="4480"/>
                      <a:pt x="3093" y="4480"/>
                    </a:cubicBezTo>
                    <a:cubicBezTo>
                      <a:pt x="3881" y="4480"/>
                      <a:pt x="4667" y="4382"/>
                      <a:pt x="5460" y="4201"/>
                    </a:cubicBezTo>
                    <a:cubicBezTo>
                      <a:pt x="5500" y="3224"/>
                      <a:pt x="5412" y="1805"/>
                      <a:pt x="5263" y="266"/>
                    </a:cubicBezTo>
                    <a:cubicBezTo>
                      <a:pt x="3509" y="163"/>
                      <a:pt x="1756" y="76"/>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8"/>
              <p:cNvSpPr/>
              <p:nvPr/>
            </p:nvSpPr>
            <p:spPr>
              <a:xfrm>
                <a:off x="2633634" y="4251374"/>
                <a:ext cx="341564" cy="261223"/>
              </a:xfrm>
              <a:custGeom>
                <a:avLst/>
                <a:gdLst/>
                <a:ahLst/>
                <a:cxnLst/>
                <a:rect l="l" t="t" r="r" b="b"/>
                <a:pathLst>
                  <a:path w="50809" h="38858" extrusionOk="0">
                    <a:moveTo>
                      <a:pt x="20976" y="0"/>
                    </a:moveTo>
                    <a:cubicBezTo>
                      <a:pt x="20592" y="0"/>
                      <a:pt x="20172" y="49"/>
                      <a:pt x="19711" y="158"/>
                    </a:cubicBezTo>
                    <a:cubicBezTo>
                      <a:pt x="16297" y="967"/>
                      <a:pt x="16757" y="3006"/>
                      <a:pt x="16922" y="3496"/>
                    </a:cubicBezTo>
                    <a:lnTo>
                      <a:pt x="16922" y="3496"/>
                    </a:lnTo>
                    <a:cubicBezTo>
                      <a:pt x="16605" y="3031"/>
                      <a:pt x="14482" y="2118"/>
                      <a:pt x="12457" y="2118"/>
                    </a:cubicBezTo>
                    <a:cubicBezTo>
                      <a:pt x="10993" y="2118"/>
                      <a:pt x="9582" y="2594"/>
                      <a:pt x="8940" y="4061"/>
                    </a:cubicBezTo>
                    <a:cubicBezTo>
                      <a:pt x="7336" y="7729"/>
                      <a:pt x="8940" y="9333"/>
                      <a:pt x="8940" y="9333"/>
                    </a:cubicBezTo>
                    <a:cubicBezTo>
                      <a:pt x="8940" y="9333"/>
                      <a:pt x="4585" y="9563"/>
                      <a:pt x="3898" y="12771"/>
                    </a:cubicBezTo>
                    <a:cubicBezTo>
                      <a:pt x="3211" y="15981"/>
                      <a:pt x="5272" y="16440"/>
                      <a:pt x="5272" y="16440"/>
                    </a:cubicBezTo>
                    <a:cubicBezTo>
                      <a:pt x="5272" y="16440"/>
                      <a:pt x="1" y="16668"/>
                      <a:pt x="459" y="21024"/>
                    </a:cubicBezTo>
                    <a:cubicBezTo>
                      <a:pt x="782" y="24088"/>
                      <a:pt x="2807" y="24542"/>
                      <a:pt x="3979" y="24542"/>
                    </a:cubicBezTo>
                    <a:cubicBezTo>
                      <a:pt x="4472" y="24542"/>
                      <a:pt x="4814" y="24462"/>
                      <a:pt x="4814" y="24462"/>
                    </a:cubicBezTo>
                    <a:lnTo>
                      <a:pt x="4814" y="24462"/>
                    </a:lnTo>
                    <a:cubicBezTo>
                      <a:pt x="4814" y="24462"/>
                      <a:pt x="3210" y="29734"/>
                      <a:pt x="6189" y="31567"/>
                    </a:cubicBezTo>
                    <a:cubicBezTo>
                      <a:pt x="6851" y="31974"/>
                      <a:pt x="7502" y="32133"/>
                      <a:pt x="8113" y="32133"/>
                    </a:cubicBezTo>
                    <a:cubicBezTo>
                      <a:pt x="10255" y="32133"/>
                      <a:pt x="11919" y="30192"/>
                      <a:pt x="11919" y="30192"/>
                    </a:cubicBezTo>
                    <a:lnTo>
                      <a:pt x="11919" y="30192"/>
                    </a:lnTo>
                    <a:cubicBezTo>
                      <a:pt x="11919" y="30192"/>
                      <a:pt x="11002" y="33401"/>
                      <a:pt x="13523" y="34547"/>
                    </a:cubicBezTo>
                    <a:cubicBezTo>
                      <a:pt x="13957" y="34745"/>
                      <a:pt x="14345" y="34827"/>
                      <a:pt x="14688" y="34827"/>
                    </a:cubicBezTo>
                    <a:cubicBezTo>
                      <a:pt x="16334" y="34827"/>
                      <a:pt x="16962" y="32944"/>
                      <a:pt x="16962" y="32944"/>
                    </a:cubicBezTo>
                    <a:cubicBezTo>
                      <a:pt x="16962" y="32944"/>
                      <a:pt x="18336" y="37985"/>
                      <a:pt x="21775" y="38215"/>
                    </a:cubicBezTo>
                    <a:cubicBezTo>
                      <a:pt x="21925" y="38225"/>
                      <a:pt x="22069" y="38230"/>
                      <a:pt x="22207" y="38230"/>
                    </a:cubicBezTo>
                    <a:cubicBezTo>
                      <a:pt x="25253" y="38230"/>
                      <a:pt x="25672" y="35924"/>
                      <a:pt x="25672" y="35924"/>
                    </a:cubicBezTo>
                    <a:cubicBezTo>
                      <a:pt x="25672" y="35924"/>
                      <a:pt x="26992" y="38857"/>
                      <a:pt x="30922" y="38857"/>
                    </a:cubicBezTo>
                    <a:cubicBezTo>
                      <a:pt x="31906" y="38857"/>
                      <a:pt x="33052" y="38674"/>
                      <a:pt x="34382" y="38215"/>
                    </a:cubicBezTo>
                    <a:cubicBezTo>
                      <a:pt x="41028" y="35924"/>
                      <a:pt x="39654" y="33860"/>
                      <a:pt x="39654" y="33860"/>
                    </a:cubicBezTo>
                    <a:lnTo>
                      <a:pt x="39654" y="33860"/>
                    </a:lnTo>
                    <a:cubicBezTo>
                      <a:pt x="39654" y="33860"/>
                      <a:pt x="40553" y="34209"/>
                      <a:pt x="41790" y="34209"/>
                    </a:cubicBezTo>
                    <a:cubicBezTo>
                      <a:pt x="43205" y="34209"/>
                      <a:pt x="45063" y="33753"/>
                      <a:pt x="46529" y="31798"/>
                    </a:cubicBezTo>
                    <a:cubicBezTo>
                      <a:pt x="49281" y="28130"/>
                      <a:pt x="46529" y="22820"/>
                      <a:pt x="46529" y="22820"/>
                    </a:cubicBezTo>
                    <a:cubicBezTo>
                      <a:pt x="46529" y="22820"/>
                      <a:pt x="50808" y="16897"/>
                      <a:pt x="47752" y="14377"/>
                    </a:cubicBezTo>
                    <a:cubicBezTo>
                      <a:pt x="44696" y="11855"/>
                      <a:pt x="42175" y="11626"/>
                      <a:pt x="42175" y="11626"/>
                    </a:cubicBezTo>
                    <a:cubicBezTo>
                      <a:pt x="42175" y="11626"/>
                      <a:pt x="44925" y="7729"/>
                      <a:pt x="41945" y="5667"/>
                    </a:cubicBezTo>
                    <a:cubicBezTo>
                      <a:pt x="40367" y="4575"/>
                      <a:pt x="38918" y="4318"/>
                      <a:pt x="37904" y="4318"/>
                    </a:cubicBezTo>
                    <a:cubicBezTo>
                      <a:pt x="37003" y="4318"/>
                      <a:pt x="36445" y="4521"/>
                      <a:pt x="36445" y="4521"/>
                    </a:cubicBezTo>
                    <a:cubicBezTo>
                      <a:pt x="36445" y="4521"/>
                      <a:pt x="34481" y="158"/>
                      <a:pt x="29916" y="158"/>
                    </a:cubicBezTo>
                    <a:cubicBezTo>
                      <a:pt x="29802" y="158"/>
                      <a:pt x="29686" y="161"/>
                      <a:pt x="29569" y="166"/>
                    </a:cubicBezTo>
                    <a:cubicBezTo>
                      <a:pt x="24755" y="395"/>
                      <a:pt x="24642" y="2688"/>
                      <a:pt x="24642" y="2688"/>
                    </a:cubicBezTo>
                    <a:cubicBezTo>
                      <a:pt x="24642" y="2688"/>
                      <a:pt x="23838" y="0"/>
                      <a:pt x="209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8"/>
              <p:cNvSpPr/>
              <p:nvPr/>
            </p:nvSpPr>
            <p:spPr>
              <a:xfrm>
                <a:off x="2868941" y="4331641"/>
                <a:ext cx="78922" cy="31327"/>
              </a:xfrm>
              <a:custGeom>
                <a:avLst/>
                <a:gdLst/>
                <a:ahLst/>
                <a:cxnLst/>
                <a:rect l="l" t="t" r="r" b="b"/>
                <a:pathLst>
                  <a:path w="11740" h="4660" extrusionOk="0">
                    <a:moveTo>
                      <a:pt x="4120" y="1"/>
                    </a:moveTo>
                    <a:cubicBezTo>
                      <a:pt x="2043" y="1"/>
                      <a:pt x="327" y="402"/>
                      <a:pt x="220" y="1704"/>
                    </a:cubicBezTo>
                    <a:cubicBezTo>
                      <a:pt x="1" y="4374"/>
                      <a:pt x="7063" y="4659"/>
                      <a:pt x="10093" y="4659"/>
                    </a:cubicBezTo>
                    <a:cubicBezTo>
                      <a:pt x="10917" y="4659"/>
                      <a:pt x="11443" y="4638"/>
                      <a:pt x="11443" y="4638"/>
                    </a:cubicBezTo>
                    <a:lnTo>
                      <a:pt x="11739" y="1041"/>
                    </a:lnTo>
                    <a:cubicBezTo>
                      <a:pt x="11739" y="1041"/>
                      <a:pt x="7463" y="1"/>
                      <a:pt x="4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8"/>
              <p:cNvSpPr/>
              <p:nvPr/>
            </p:nvSpPr>
            <p:spPr>
              <a:xfrm>
                <a:off x="2878158" y="4340118"/>
                <a:ext cx="59884" cy="12900"/>
              </a:xfrm>
              <a:custGeom>
                <a:avLst/>
                <a:gdLst/>
                <a:ahLst/>
                <a:cxnLst/>
                <a:rect l="l" t="t" r="r" b="b"/>
                <a:pathLst>
                  <a:path w="8908" h="1919" extrusionOk="0">
                    <a:moveTo>
                      <a:pt x="2260" y="1"/>
                    </a:moveTo>
                    <a:cubicBezTo>
                      <a:pt x="285" y="1"/>
                      <a:pt x="1" y="643"/>
                      <a:pt x="1" y="643"/>
                    </a:cubicBezTo>
                    <a:cubicBezTo>
                      <a:pt x="1" y="643"/>
                      <a:pt x="831" y="545"/>
                      <a:pt x="2485" y="407"/>
                    </a:cubicBezTo>
                    <a:cubicBezTo>
                      <a:pt x="2551" y="401"/>
                      <a:pt x="2622" y="399"/>
                      <a:pt x="2696" y="399"/>
                    </a:cubicBezTo>
                    <a:cubicBezTo>
                      <a:pt x="4473" y="399"/>
                      <a:pt x="8384" y="1919"/>
                      <a:pt x="8384" y="1919"/>
                    </a:cubicBezTo>
                    <a:lnTo>
                      <a:pt x="8908" y="1375"/>
                    </a:lnTo>
                    <a:cubicBezTo>
                      <a:pt x="8908" y="1375"/>
                      <a:pt x="7199" y="522"/>
                      <a:pt x="3810" y="106"/>
                    </a:cubicBezTo>
                    <a:cubicBezTo>
                      <a:pt x="3203" y="31"/>
                      <a:pt x="2691" y="1"/>
                      <a:pt x="22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8"/>
              <p:cNvSpPr/>
              <p:nvPr/>
            </p:nvSpPr>
            <p:spPr>
              <a:xfrm>
                <a:off x="2976300" y="4325348"/>
                <a:ext cx="82700" cy="39864"/>
              </a:xfrm>
              <a:custGeom>
                <a:avLst/>
                <a:gdLst/>
                <a:ahLst/>
                <a:cxnLst/>
                <a:rect l="l" t="t" r="r" b="b"/>
                <a:pathLst>
                  <a:path w="12302" h="5930" extrusionOk="0">
                    <a:moveTo>
                      <a:pt x="9095" y="1"/>
                    </a:moveTo>
                    <a:cubicBezTo>
                      <a:pt x="5713" y="1"/>
                      <a:pt x="1" y="2430"/>
                      <a:pt x="1" y="2430"/>
                    </a:cubicBezTo>
                    <a:lnTo>
                      <a:pt x="877" y="5929"/>
                    </a:lnTo>
                    <a:cubicBezTo>
                      <a:pt x="877" y="5929"/>
                      <a:pt x="12302" y="4515"/>
                      <a:pt x="11474" y="1209"/>
                    </a:cubicBezTo>
                    <a:cubicBezTo>
                      <a:pt x="11253" y="325"/>
                      <a:pt x="10329" y="1"/>
                      <a:pt x="90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8"/>
              <p:cNvSpPr/>
              <p:nvPr/>
            </p:nvSpPr>
            <p:spPr>
              <a:xfrm>
                <a:off x="2987735" y="4333624"/>
                <a:ext cx="58284" cy="20073"/>
              </a:xfrm>
              <a:custGeom>
                <a:avLst/>
                <a:gdLst/>
                <a:ahLst/>
                <a:cxnLst/>
                <a:rect l="l" t="t" r="r" b="b"/>
                <a:pathLst>
                  <a:path w="8670" h="2986" extrusionOk="0">
                    <a:moveTo>
                      <a:pt x="7388" y="1"/>
                    </a:moveTo>
                    <a:cubicBezTo>
                      <a:pt x="6811" y="1"/>
                      <a:pt x="5989" y="111"/>
                      <a:pt x="4824" y="452"/>
                    </a:cubicBezTo>
                    <a:cubicBezTo>
                      <a:pt x="1549" y="1414"/>
                      <a:pt x="0" y="2533"/>
                      <a:pt x="0" y="2533"/>
                    </a:cubicBezTo>
                    <a:lnTo>
                      <a:pt x="606" y="2986"/>
                    </a:lnTo>
                    <a:cubicBezTo>
                      <a:pt x="606" y="2986"/>
                      <a:pt x="4526" y="667"/>
                      <a:pt x="6181" y="534"/>
                    </a:cubicBezTo>
                    <a:cubicBezTo>
                      <a:pt x="7835" y="402"/>
                      <a:pt x="8669" y="362"/>
                      <a:pt x="8669" y="362"/>
                    </a:cubicBezTo>
                    <a:cubicBezTo>
                      <a:pt x="8669" y="362"/>
                      <a:pt x="8433" y="1"/>
                      <a:pt x="7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8"/>
              <p:cNvSpPr/>
              <p:nvPr/>
            </p:nvSpPr>
            <p:spPr>
              <a:xfrm>
                <a:off x="2907118" y="4316885"/>
                <a:ext cx="108299" cy="147451"/>
              </a:xfrm>
              <a:custGeom>
                <a:avLst/>
                <a:gdLst/>
                <a:ahLst/>
                <a:cxnLst/>
                <a:rect l="l" t="t" r="r" b="b"/>
                <a:pathLst>
                  <a:path w="16110" h="21934" extrusionOk="0">
                    <a:moveTo>
                      <a:pt x="7970" y="0"/>
                    </a:moveTo>
                    <a:cubicBezTo>
                      <a:pt x="4434" y="0"/>
                      <a:pt x="0" y="3047"/>
                      <a:pt x="2170" y="14444"/>
                    </a:cubicBezTo>
                    <a:cubicBezTo>
                      <a:pt x="3205" y="19881"/>
                      <a:pt x="6004" y="21933"/>
                      <a:pt x="8779" y="21933"/>
                    </a:cubicBezTo>
                    <a:cubicBezTo>
                      <a:pt x="12465" y="21933"/>
                      <a:pt x="16109" y="18315"/>
                      <a:pt x="15528" y="14202"/>
                    </a:cubicBezTo>
                    <a:cubicBezTo>
                      <a:pt x="14511" y="6989"/>
                      <a:pt x="15667" y="1334"/>
                      <a:pt x="9098" y="104"/>
                    </a:cubicBezTo>
                    <a:cubicBezTo>
                      <a:pt x="8740" y="37"/>
                      <a:pt x="8360" y="0"/>
                      <a:pt x="79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8"/>
              <p:cNvSpPr/>
              <p:nvPr/>
            </p:nvSpPr>
            <p:spPr>
              <a:xfrm>
                <a:off x="2905781" y="4280590"/>
                <a:ext cx="105348" cy="69611"/>
              </a:xfrm>
              <a:custGeom>
                <a:avLst/>
                <a:gdLst/>
                <a:ahLst/>
                <a:cxnLst/>
                <a:rect l="l" t="t" r="r" b="b"/>
                <a:pathLst>
                  <a:path w="15671" h="10355" extrusionOk="0">
                    <a:moveTo>
                      <a:pt x="4613" y="1"/>
                    </a:moveTo>
                    <a:cubicBezTo>
                      <a:pt x="4234" y="1"/>
                      <a:pt x="3852" y="112"/>
                      <a:pt x="3494" y="399"/>
                    </a:cubicBezTo>
                    <a:cubicBezTo>
                      <a:pt x="1902" y="1676"/>
                      <a:pt x="3186" y="2253"/>
                      <a:pt x="3186" y="2253"/>
                    </a:cubicBezTo>
                    <a:cubicBezTo>
                      <a:pt x="3186" y="2253"/>
                      <a:pt x="3172" y="2252"/>
                      <a:pt x="3146" y="2252"/>
                    </a:cubicBezTo>
                    <a:cubicBezTo>
                      <a:pt x="2882" y="2252"/>
                      <a:pt x="1374" y="2308"/>
                      <a:pt x="864" y="3549"/>
                    </a:cubicBezTo>
                    <a:cubicBezTo>
                      <a:pt x="305" y="4912"/>
                      <a:pt x="1615" y="5161"/>
                      <a:pt x="1615" y="5161"/>
                    </a:cubicBezTo>
                    <a:cubicBezTo>
                      <a:pt x="1615" y="5161"/>
                      <a:pt x="1" y="6208"/>
                      <a:pt x="524" y="7686"/>
                    </a:cubicBezTo>
                    <a:cubicBezTo>
                      <a:pt x="826" y="8540"/>
                      <a:pt x="1755" y="8720"/>
                      <a:pt x="2484" y="8720"/>
                    </a:cubicBezTo>
                    <a:cubicBezTo>
                      <a:pt x="3017" y="8720"/>
                      <a:pt x="3443" y="8624"/>
                      <a:pt x="3443" y="8624"/>
                    </a:cubicBezTo>
                    <a:cubicBezTo>
                      <a:pt x="3443" y="8624"/>
                      <a:pt x="4640" y="10354"/>
                      <a:pt x="6138" y="10354"/>
                    </a:cubicBezTo>
                    <a:cubicBezTo>
                      <a:pt x="6338" y="10354"/>
                      <a:pt x="6544" y="10324"/>
                      <a:pt x="6753" y="10253"/>
                    </a:cubicBezTo>
                    <a:cubicBezTo>
                      <a:pt x="8524" y="9658"/>
                      <a:pt x="8165" y="8314"/>
                      <a:pt x="8165" y="8314"/>
                    </a:cubicBezTo>
                    <a:lnTo>
                      <a:pt x="8165" y="8314"/>
                    </a:lnTo>
                    <a:cubicBezTo>
                      <a:pt x="8165" y="8314"/>
                      <a:pt x="9647" y="9911"/>
                      <a:pt x="11351" y="9911"/>
                    </a:cubicBezTo>
                    <a:cubicBezTo>
                      <a:pt x="11367" y="9911"/>
                      <a:pt x="11383" y="9911"/>
                      <a:pt x="11399" y="9910"/>
                    </a:cubicBezTo>
                    <a:cubicBezTo>
                      <a:pt x="13123" y="9880"/>
                      <a:pt x="13550" y="7947"/>
                      <a:pt x="13550" y="7947"/>
                    </a:cubicBezTo>
                    <a:cubicBezTo>
                      <a:pt x="13550" y="7947"/>
                      <a:pt x="13647" y="7960"/>
                      <a:pt x="13796" y="7960"/>
                    </a:cubicBezTo>
                    <a:cubicBezTo>
                      <a:pt x="14360" y="7960"/>
                      <a:pt x="15670" y="7771"/>
                      <a:pt x="15323" y="5967"/>
                    </a:cubicBezTo>
                    <a:cubicBezTo>
                      <a:pt x="15067" y="4638"/>
                      <a:pt x="14459" y="4360"/>
                      <a:pt x="13997" y="4360"/>
                    </a:cubicBezTo>
                    <a:cubicBezTo>
                      <a:pt x="13665" y="4360"/>
                      <a:pt x="13408" y="4503"/>
                      <a:pt x="13408" y="4503"/>
                    </a:cubicBezTo>
                    <a:cubicBezTo>
                      <a:pt x="13408" y="4503"/>
                      <a:pt x="14666" y="2807"/>
                      <a:pt x="12879" y="2034"/>
                    </a:cubicBezTo>
                    <a:cubicBezTo>
                      <a:pt x="12262" y="1766"/>
                      <a:pt x="11785" y="1679"/>
                      <a:pt x="11425" y="1679"/>
                    </a:cubicBezTo>
                    <a:cubicBezTo>
                      <a:pt x="10744" y="1679"/>
                      <a:pt x="10484" y="1993"/>
                      <a:pt x="10484" y="1993"/>
                    </a:cubicBezTo>
                    <a:cubicBezTo>
                      <a:pt x="10484" y="1993"/>
                      <a:pt x="10980" y="727"/>
                      <a:pt x="9286" y="380"/>
                    </a:cubicBezTo>
                    <a:cubicBezTo>
                      <a:pt x="9085" y="338"/>
                      <a:pt x="8903" y="320"/>
                      <a:pt x="8737" y="320"/>
                    </a:cubicBezTo>
                    <a:cubicBezTo>
                      <a:pt x="7501" y="320"/>
                      <a:pt x="7175" y="1328"/>
                      <a:pt x="7175" y="1328"/>
                    </a:cubicBezTo>
                    <a:cubicBezTo>
                      <a:pt x="7175" y="1328"/>
                      <a:pt x="5919" y="1"/>
                      <a:pt x="4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8"/>
              <p:cNvSpPr/>
              <p:nvPr/>
            </p:nvSpPr>
            <p:spPr>
              <a:xfrm>
                <a:off x="2907044" y="4317806"/>
                <a:ext cx="53639" cy="32396"/>
              </a:xfrm>
              <a:custGeom>
                <a:avLst/>
                <a:gdLst/>
                <a:ahLst/>
                <a:cxnLst/>
                <a:rect l="l" t="t" r="r" b="b"/>
                <a:pathLst>
                  <a:path w="7979" h="4819" extrusionOk="0">
                    <a:moveTo>
                      <a:pt x="980" y="0"/>
                    </a:moveTo>
                    <a:lnTo>
                      <a:pt x="980" y="0"/>
                    </a:lnTo>
                    <a:cubicBezTo>
                      <a:pt x="546" y="430"/>
                      <a:pt x="0" y="1201"/>
                      <a:pt x="337" y="2150"/>
                    </a:cubicBezTo>
                    <a:cubicBezTo>
                      <a:pt x="639" y="3004"/>
                      <a:pt x="1568" y="3184"/>
                      <a:pt x="2297" y="3184"/>
                    </a:cubicBezTo>
                    <a:cubicBezTo>
                      <a:pt x="2830" y="3184"/>
                      <a:pt x="3256" y="3088"/>
                      <a:pt x="3256" y="3088"/>
                    </a:cubicBezTo>
                    <a:cubicBezTo>
                      <a:pt x="3256" y="3088"/>
                      <a:pt x="4453" y="4819"/>
                      <a:pt x="5951" y="4819"/>
                    </a:cubicBezTo>
                    <a:cubicBezTo>
                      <a:pt x="6152" y="4819"/>
                      <a:pt x="6358" y="4788"/>
                      <a:pt x="6567" y="4717"/>
                    </a:cubicBezTo>
                    <a:cubicBezTo>
                      <a:pt x="7577" y="4378"/>
                      <a:pt x="7893" y="3796"/>
                      <a:pt x="7978" y="3358"/>
                    </a:cubicBezTo>
                    <a:lnTo>
                      <a:pt x="7978" y="3358"/>
                    </a:lnTo>
                    <a:cubicBezTo>
                      <a:pt x="7782" y="3503"/>
                      <a:pt x="7531" y="3637"/>
                      <a:pt x="7208" y="3746"/>
                    </a:cubicBezTo>
                    <a:cubicBezTo>
                      <a:pt x="6999" y="3817"/>
                      <a:pt x="6794" y="3848"/>
                      <a:pt x="6593" y="3848"/>
                    </a:cubicBezTo>
                    <a:cubicBezTo>
                      <a:pt x="5095" y="3848"/>
                      <a:pt x="3897" y="2116"/>
                      <a:pt x="3897" y="2116"/>
                    </a:cubicBezTo>
                    <a:cubicBezTo>
                      <a:pt x="3897" y="2116"/>
                      <a:pt x="3470" y="2212"/>
                      <a:pt x="2937" y="2212"/>
                    </a:cubicBezTo>
                    <a:cubicBezTo>
                      <a:pt x="2208" y="2212"/>
                      <a:pt x="1280" y="2032"/>
                      <a:pt x="978" y="1178"/>
                    </a:cubicBezTo>
                    <a:cubicBezTo>
                      <a:pt x="824" y="742"/>
                      <a:pt x="858" y="344"/>
                      <a:pt x="980" y="0"/>
                    </a:cubicBezTo>
                    <a:close/>
                  </a:path>
                </a:pathLst>
              </a:custGeom>
              <a:solidFill>
                <a:srgbClr val="4B4B4B">
                  <a:alpha val="2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8"/>
              <p:cNvSpPr/>
              <p:nvPr/>
            </p:nvSpPr>
            <p:spPr>
              <a:xfrm>
                <a:off x="2962734" y="4329947"/>
                <a:ext cx="33189" cy="17263"/>
              </a:xfrm>
              <a:custGeom>
                <a:avLst/>
                <a:gdLst/>
                <a:ahLst/>
                <a:cxnLst/>
                <a:rect l="l" t="t" r="r" b="b"/>
                <a:pathLst>
                  <a:path w="4937" h="2568" extrusionOk="0">
                    <a:moveTo>
                      <a:pt x="334" y="1"/>
                    </a:moveTo>
                    <a:cubicBezTo>
                      <a:pt x="334" y="1"/>
                      <a:pt x="508" y="663"/>
                      <a:pt x="0" y="1265"/>
                    </a:cubicBezTo>
                    <a:cubicBezTo>
                      <a:pt x="520" y="1723"/>
                      <a:pt x="1638" y="2568"/>
                      <a:pt x="2877" y="2568"/>
                    </a:cubicBezTo>
                    <a:cubicBezTo>
                      <a:pt x="2894" y="2568"/>
                      <a:pt x="2910" y="2568"/>
                      <a:pt x="2927" y="2567"/>
                    </a:cubicBezTo>
                    <a:cubicBezTo>
                      <a:pt x="4131" y="2546"/>
                      <a:pt x="4701" y="1598"/>
                      <a:pt x="4937" y="1028"/>
                    </a:cubicBezTo>
                    <a:lnTo>
                      <a:pt x="4937" y="1028"/>
                    </a:lnTo>
                    <a:cubicBezTo>
                      <a:pt x="4614" y="1341"/>
                      <a:pt x="4173" y="1585"/>
                      <a:pt x="3570" y="1597"/>
                    </a:cubicBezTo>
                    <a:cubicBezTo>
                      <a:pt x="3554" y="1598"/>
                      <a:pt x="3538" y="1598"/>
                      <a:pt x="3523" y="1598"/>
                    </a:cubicBezTo>
                    <a:cubicBezTo>
                      <a:pt x="1818" y="1598"/>
                      <a:pt x="334" y="1"/>
                      <a:pt x="334" y="1"/>
                    </a:cubicBezTo>
                    <a:close/>
                  </a:path>
                </a:pathLst>
              </a:custGeom>
              <a:solidFill>
                <a:srgbClr val="4B4B4B">
                  <a:alpha val="2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8"/>
              <p:cNvSpPr/>
              <p:nvPr/>
            </p:nvSpPr>
            <p:spPr>
              <a:xfrm>
                <a:off x="2998228" y="4326175"/>
                <a:ext cx="10817" cy="7926"/>
              </a:xfrm>
              <a:custGeom>
                <a:avLst/>
                <a:gdLst/>
                <a:ahLst/>
                <a:cxnLst/>
                <a:rect l="l" t="t" r="r" b="b"/>
                <a:pathLst>
                  <a:path w="1609" h="1179" extrusionOk="0">
                    <a:moveTo>
                      <a:pt x="1609" y="1"/>
                    </a:moveTo>
                    <a:lnTo>
                      <a:pt x="1609" y="1"/>
                    </a:lnTo>
                    <a:cubicBezTo>
                      <a:pt x="1284" y="173"/>
                      <a:pt x="912" y="206"/>
                      <a:pt x="676" y="206"/>
                    </a:cubicBezTo>
                    <a:cubicBezTo>
                      <a:pt x="533" y="206"/>
                      <a:pt x="440" y="194"/>
                      <a:pt x="440" y="194"/>
                    </a:cubicBezTo>
                    <a:cubicBezTo>
                      <a:pt x="440" y="194"/>
                      <a:pt x="332" y="687"/>
                      <a:pt x="1" y="1178"/>
                    </a:cubicBezTo>
                    <a:cubicBezTo>
                      <a:pt x="15" y="1179"/>
                      <a:pt x="30" y="1179"/>
                      <a:pt x="45" y="1179"/>
                    </a:cubicBezTo>
                    <a:cubicBezTo>
                      <a:pt x="509" y="1179"/>
                      <a:pt x="1470" y="1046"/>
                      <a:pt x="1609" y="1"/>
                    </a:cubicBezTo>
                    <a:close/>
                  </a:path>
                </a:pathLst>
              </a:custGeom>
              <a:solidFill>
                <a:srgbClr val="C3E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8"/>
              <p:cNvSpPr/>
              <p:nvPr/>
            </p:nvSpPr>
            <p:spPr>
              <a:xfrm>
                <a:off x="2956085" y="4412015"/>
                <a:ext cx="12605" cy="19771"/>
              </a:xfrm>
              <a:custGeom>
                <a:avLst/>
                <a:gdLst/>
                <a:ahLst/>
                <a:cxnLst/>
                <a:rect l="l" t="t" r="r" b="b"/>
                <a:pathLst>
                  <a:path w="1875" h="2941" extrusionOk="0">
                    <a:moveTo>
                      <a:pt x="573" y="0"/>
                    </a:moveTo>
                    <a:cubicBezTo>
                      <a:pt x="258" y="0"/>
                      <a:pt x="0" y="61"/>
                      <a:pt x="0" y="61"/>
                    </a:cubicBezTo>
                    <a:cubicBezTo>
                      <a:pt x="19" y="57"/>
                      <a:pt x="39" y="55"/>
                      <a:pt x="58" y="55"/>
                    </a:cubicBezTo>
                    <a:cubicBezTo>
                      <a:pt x="813" y="55"/>
                      <a:pt x="1699" y="2941"/>
                      <a:pt x="1699" y="2941"/>
                    </a:cubicBezTo>
                    <a:cubicBezTo>
                      <a:pt x="1699" y="2941"/>
                      <a:pt x="1874" y="1748"/>
                      <a:pt x="1699" y="727"/>
                    </a:cubicBezTo>
                    <a:cubicBezTo>
                      <a:pt x="1595" y="124"/>
                      <a:pt x="1025" y="0"/>
                      <a:pt x="5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8"/>
              <p:cNvSpPr/>
              <p:nvPr/>
            </p:nvSpPr>
            <p:spPr>
              <a:xfrm>
                <a:off x="2977234" y="4412015"/>
                <a:ext cx="12605" cy="19771"/>
              </a:xfrm>
              <a:custGeom>
                <a:avLst/>
                <a:gdLst/>
                <a:ahLst/>
                <a:cxnLst/>
                <a:rect l="l" t="t" r="r" b="b"/>
                <a:pathLst>
                  <a:path w="1875" h="2941" extrusionOk="0">
                    <a:moveTo>
                      <a:pt x="1301" y="0"/>
                    </a:moveTo>
                    <a:cubicBezTo>
                      <a:pt x="850" y="0"/>
                      <a:pt x="279" y="124"/>
                      <a:pt x="176" y="727"/>
                    </a:cubicBezTo>
                    <a:cubicBezTo>
                      <a:pt x="0" y="1748"/>
                      <a:pt x="176" y="2941"/>
                      <a:pt x="176" y="2941"/>
                    </a:cubicBezTo>
                    <a:cubicBezTo>
                      <a:pt x="176" y="2941"/>
                      <a:pt x="1063" y="55"/>
                      <a:pt x="1817" y="55"/>
                    </a:cubicBezTo>
                    <a:cubicBezTo>
                      <a:pt x="1836" y="55"/>
                      <a:pt x="1855" y="57"/>
                      <a:pt x="1874" y="61"/>
                    </a:cubicBezTo>
                    <a:cubicBezTo>
                      <a:pt x="1874" y="61"/>
                      <a:pt x="1617" y="0"/>
                      <a:pt x="13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8"/>
              <p:cNvSpPr/>
              <p:nvPr/>
            </p:nvSpPr>
            <p:spPr>
              <a:xfrm>
                <a:off x="2956293" y="4368117"/>
                <a:ext cx="5781" cy="27838"/>
              </a:xfrm>
              <a:custGeom>
                <a:avLst/>
                <a:gdLst/>
                <a:ahLst/>
                <a:cxnLst/>
                <a:rect l="l" t="t" r="r" b="b"/>
                <a:pathLst>
                  <a:path w="860" h="4141" extrusionOk="0">
                    <a:moveTo>
                      <a:pt x="430" y="1"/>
                    </a:moveTo>
                    <a:cubicBezTo>
                      <a:pt x="193" y="1"/>
                      <a:pt x="1" y="192"/>
                      <a:pt x="1" y="429"/>
                    </a:cubicBezTo>
                    <a:lnTo>
                      <a:pt x="1" y="3711"/>
                    </a:lnTo>
                    <a:cubicBezTo>
                      <a:pt x="1" y="3949"/>
                      <a:pt x="193" y="4140"/>
                      <a:pt x="430" y="4140"/>
                    </a:cubicBezTo>
                    <a:cubicBezTo>
                      <a:pt x="666" y="4140"/>
                      <a:pt x="857" y="3949"/>
                      <a:pt x="859" y="3711"/>
                    </a:cubicBezTo>
                    <a:lnTo>
                      <a:pt x="859" y="429"/>
                    </a:lnTo>
                    <a:cubicBezTo>
                      <a:pt x="859" y="192"/>
                      <a:pt x="667" y="1"/>
                      <a:pt x="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18"/>
              <p:cNvSpPr/>
              <p:nvPr/>
            </p:nvSpPr>
            <p:spPr>
              <a:xfrm>
                <a:off x="2978108" y="4368117"/>
                <a:ext cx="5768" cy="27838"/>
              </a:xfrm>
              <a:custGeom>
                <a:avLst/>
                <a:gdLst/>
                <a:ahLst/>
                <a:cxnLst/>
                <a:rect l="l" t="t" r="r" b="b"/>
                <a:pathLst>
                  <a:path w="858" h="4141" extrusionOk="0">
                    <a:moveTo>
                      <a:pt x="428" y="1"/>
                    </a:moveTo>
                    <a:cubicBezTo>
                      <a:pt x="192" y="1"/>
                      <a:pt x="0" y="192"/>
                      <a:pt x="0" y="429"/>
                    </a:cubicBezTo>
                    <a:lnTo>
                      <a:pt x="0" y="3711"/>
                    </a:lnTo>
                    <a:cubicBezTo>
                      <a:pt x="0" y="3949"/>
                      <a:pt x="192" y="4140"/>
                      <a:pt x="428" y="4140"/>
                    </a:cubicBezTo>
                    <a:cubicBezTo>
                      <a:pt x="666" y="4140"/>
                      <a:pt x="858" y="3949"/>
                      <a:pt x="858" y="3711"/>
                    </a:cubicBezTo>
                    <a:lnTo>
                      <a:pt x="858" y="429"/>
                    </a:lnTo>
                    <a:cubicBezTo>
                      <a:pt x="858" y="192"/>
                      <a:pt x="666" y="1"/>
                      <a:pt x="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041594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dk2"/>
        </a:solidFill>
        <a:effectLst/>
      </p:bgPr>
    </p:bg>
    <p:spTree>
      <p:nvGrpSpPr>
        <p:cNvPr id="1" name="Shape 846"/>
        <p:cNvGrpSpPr/>
        <p:nvPr/>
      </p:nvGrpSpPr>
      <p:grpSpPr>
        <a:xfrm>
          <a:off x="0" y="0"/>
          <a:ext cx="0" cy="0"/>
          <a:chOff x="0" y="0"/>
          <a:chExt cx="0" cy="0"/>
        </a:xfrm>
      </p:grpSpPr>
      <p:sp>
        <p:nvSpPr>
          <p:cNvPr id="847" name="Google Shape;847;p20"/>
          <p:cNvSpPr txBox="1">
            <a:spLocks noGrp="1"/>
          </p:cNvSpPr>
          <p:nvPr>
            <p:ph type="title"/>
          </p:nvPr>
        </p:nvSpPr>
        <p:spPr>
          <a:xfrm>
            <a:off x="954833" y="716000"/>
            <a:ext cx="10273200" cy="105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Font typeface="Fredoka One"/>
              <a:buNone/>
              <a:defRPr sz="4667">
                <a:latin typeface="Fredoka One"/>
                <a:ea typeface="Fredoka One"/>
                <a:cs typeface="Fredoka One"/>
                <a:sym typeface="Fredoka One"/>
              </a:defRPr>
            </a:lvl1pPr>
            <a:lvl2pPr lvl="1"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2pPr>
            <a:lvl3pPr lvl="2"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3pPr>
            <a:lvl4pPr lvl="3"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4pPr>
            <a:lvl5pPr lvl="4"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5pPr>
            <a:lvl6pPr lvl="5"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6pPr>
            <a:lvl7pPr lvl="6"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7pPr>
            <a:lvl8pPr lvl="7"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8pPr>
            <a:lvl9pPr lvl="8"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6806850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dk2"/>
        </a:solidFill>
        <a:effectLst/>
      </p:bgPr>
    </p:bg>
    <p:spTree>
      <p:nvGrpSpPr>
        <p:cNvPr id="1" name="Shape 848"/>
        <p:cNvGrpSpPr/>
        <p:nvPr/>
      </p:nvGrpSpPr>
      <p:grpSpPr>
        <a:xfrm>
          <a:off x="0" y="0"/>
          <a:ext cx="0" cy="0"/>
          <a:chOff x="0" y="0"/>
          <a:chExt cx="0" cy="0"/>
        </a:xfrm>
      </p:grpSpPr>
      <p:sp>
        <p:nvSpPr>
          <p:cNvPr id="849" name="Google Shape;849;p21"/>
          <p:cNvSpPr txBox="1">
            <a:spLocks noGrp="1"/>
          </p:cNvSpPr>
          <p:nvPr>
            <p:ph type="title"/>
          </p:nvPr>
        </p:nvSpPr>
        <p:spPr>
          <a:xfrm>
            <a:off x="954833" y="716000"/>
            <a:ext cx="10273200" cy="105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Font typeface="Fredoka One"/>
              <a:buNone/>
              <a:defRPr sz="4667">
                <a:latin typeface="Fredoka One"/>
                <a:ea typeface="Fredoka One"/>
                <a:cs typeface="Fredoka One"/>
                <a:sym typeface="Fredoka One"/>
              </a:defRPr>
            </a:lvl1pPr>
            <a:lvl2pPr lvl="1"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2pPr>
            <a:lvl3pPr lvl="2"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3pPr>
            <a:lvl4pPr lvl="3"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4pPr>
            <a:lvl5pPr lvl="4"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5pPr>
            <a:lvl6pPr lvl="5"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6pPr>
            <a:lvl7pPr lvl="6"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7pPr>
            <a:lvl8pPr lvl="7"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8pPr>
            <a:lvl9pPr lvl="8"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9pPr>
          </a:lstStyle>
          <a:p>
            <a:endParaRPr/>
          </a:p>
        </p:txBody>
      </p:sp>
      <p:grpSp>
        <p:nvGrpSpPr>
          <p:cNvPr id="850" name="Google Shape;850;p21"/>
          <p:cNvGrpSpPr/>
          <p:nvPr/>
        </p:nvGrpSpPr>
        <p:grpSpPr>
          <a:xfrm>
            <a:off x="-1057762" y="3780034"/>
            <a:ext cx="18038403" cy="6029383"/>
            <a:chOff x="-793321" y="2835025"/>
            <a:chExt cx="13528802" cy="4522037"/>
          </a:xfrm>
        </p:grpSpPr>
        <p:grpSp>
          <p:nvGrpSpPr>
            <p:cNvPr id="851" name="Google Shape;851;p21"/>
            <p:cNvGrpSpPr/>
            <p:nvPr/>
          </p:nvGrpSpPr>
          <p:grpSpPr>
            <a:xfrm>
              <a:off x="6852938" y="2835025"/>
              <a:ext cx="1753899" cy="1660327"/>
              <a:chOff x="5086879" y="2679644"/>
              <a:chExt cx="1470775" cy="1392308"/>
            </a:xfrm>
          </p:grpSpPr>
          <p:sp>
            <p:nvSpPr>
              <p:cNvPr id="852" name="Google Shape;852;p21"/>
              <p:cNvSpPr/>
              <p:nvPr/>
            </p:nvSpPr>
            <p:spPr>
              <a:xfrm>
                <a:off x="5326044" y="2679644"/>
                <a:ext cx="1056473" cy="1369031"/>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1"/>
              <p:cNvSpPr/>
              <p:nvPr/>
            </p:nvSpPr>
            <p:spPr>
              <a:xfrm>
                <a:off x="5086879" y="3054147"/>
                <a:ext cx="785434" cy="101780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1"/>
              <p:cNvSpPr/>
              <p:nvPr/>
            </p:nvSpPr>
            <p:spPr>
              <a:xfrm>
                <a:off x="5955580" y="3233548"/>
                <a:ext cx="602073" cy="780196"/>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5" name="Google Shape;855;p21"/>
            <p:cNvGrpSpPr/>
            <p:nvPr/>
          </p:nvGrpSpPr>
          <p:grpSpPr>
            <a:xfrm>
              <a:off x="-793321" y="2862800"/>
              <a:ext cx="13528802" cy="4494263"/>
              <a:chOff x="-793321" y="2862800"/>
              <a:chExt cx="13528802" cy="4494263"/>
            </a:xfrm>
          </p:grpSpPr>
          <p:grpSp>
            <p:nvGrpSpPr>
              <p:cNvPr id="856" name="Google Shape;856;p21"/>
              <p:cNvGrpSpPr/>
              <p:nvPr/>
            </p:nvGrpSpPr>
            <p:grpSpPr>
              <a:xfrm>
                <a:off x="-793321" y="2862800"/>
                <a:ext cx="8124600" cy="4494263"/>
                <a:chOff x="-793321" y="2862800"/>
                <a:chExt cx="8124600" cy="4494263"/>
              </a:xfrm>
            </p:grpSpPr>
            <p:sp>
              <p:nvSpPr>
                <p:cNvPr id="857" name="Google Shape;857;p21"/>
                <p:cNvSpPr/>
                <p:nvPr/>
              </p:nvSpPr>
              <p:spPr>
                <a:xfrm rot="277051">
                  <a:off x="-692329" y="4212076"/>
                  <a:ext cx="7922614" cy="2830673"/>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1"/>
                <p:cNvSpPr/>
                <p:nvPr/>
              </p:nvSpPr>
              <p:spPr>
                <a:xfrm>
                  <a:off x="630450" y="3135913"/>
                  <a:ext cx="34003" cy="1339117"/>
                </a:xfrm>
                <a:custGeom>
                  <a:avLst/>
                  <a:gdLst/>
                  <a:ahLst/>
                  <a:cxnLst/>
                  <a:rect l="l" t="t" r="r" b="b"/>
                  <a:pathLst>
                    <a:path w="794" h="31596" extrusionOk="0">
                      <a:moveTo>
                        <a:pt x="390" y="0"/>
                      </a:moveTo>
                      <a:cubicBezTo>
                        <a:pt x="272" y="0"/>
                        <a:pt x="175" y="94"/>
                        <a:pt x="172" y="212"/>
                      </a:cubicBezTo>
                      <a:cubicBezTo>
                        <a:pt x="22" y="6690"/>
                        <a:pt x="1" y="13200"/>
                        <a:pt x="13" y="19682"/>
                      </a:cubicBezTo>
                      <a:cubicBezTo>
                        <a:pt x="29" y="23578"/>
                        <a:pt x="58" y="27471"/>
                        <a:pt x="151" y="31365"/>
                      </a:cubicBezTo>
                      <a:cubicBezTo>
                        <a:pt x="156" y="31490"/>
                        <a:pt x="256" y="31593"/>
                        <a:pt x="382" y="31595"/>
                      </a:cubicBezTo>
                      <a:cubicBezTo>
                        <a:pt x="384" y="31595"/>
                        <a:pt x="386" y="31595"/>
                        <a:pt x="388" y="31595"/>
                      </a:cubicBezTo>
                      <a:cubicBezTo>
                        <a:pt x="516" y="31595"/>
                        <a:pt x="622" y="31494"/>
                        <a:pt x="625" y="31365"/>
                      </a:cubicBezTo>
                      <a:cubicBezTo>
                        <a:pt x="687" y="28768"/>
                        <a:pt x="719" y="26172"/>
                        <a:pt x="740" y="23576"/>
                      </a:cubicBezTo>
                      <a:cubicBezTo>
                        <a:pt x="794" y="15797"/>
                        <a:pt x="779" y="7991"/>
                        <a:pt x="605" y="212"/>
                      </a:cubicBezTo>
                      <a:cubicBezTo>
                        <a:pt x="602" y="97"/>
                        <a:pt x="510" y="3"/>
                        <a:pt x="394" y="0"/>
                      </a:cubicBezTo>
                      <a:cubicBezTo>
                        <a:pt x="393" y="0"/>
                        <a:pt x="392" y="0"/>
                        <a:pt x="390" y="0"/>
                      </a:cubicBezTo>
                      <a:close/>
                    </a:path>
                  </a:pathLst>
                </a:custGeom>
                <a:no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sp>
              <p:nvSpPr>
                <p:cNvPr id="859" name="Google Shape;859;p21"/>
                <p:cNvSpPr/>
                <p:nvPr/>
              </p:nvSpPr>
              <p:spPr>
                <a:xfrm>
                  <a:off x="354614" y="2862800"/>
                  <a:ext cx="596381" cy="994378"/>
                </a:xfrm>
                <a:custGeom>
                  <a:avLst/>
                  <a:gdLst/>
                  <a:ahLst/>
                  <a:cxnLst/>
                  <a:rect l="l" t="t" r="r" b="b"/>
                  <a:pathLst>
                    <a:path w="13926" h="23462" extrusionOk="0">
                      <a:moveTo>
                        <a:pt x="6850" y="1"/>
                      </a:moveTo>
                      <a:cubicBezTo>
                        <a:pt x="6205" y="1"/>
                        <a:pt x="5545" y="371"/>
                        <a:pt x="5131" y="891"/>
                      </a:cubicBezTo>
                      <a:cubicBezTo>
                        <a:pt x="4575" y="1587"/>
                        <a:pt x="4356" y="2485"/>
                        <a:pt x="4153" y="3354"/>
                      </a:cubicBezTo>
                      <a:cubicBezTo>
                        <a:pt x="4063" y="3736"/>
                        <a:pt x="4016" y="4138"/>
                        <a:pt x="3926" y="4521"/>
                      </a:cubicBezTo>
                      <a:cubicBezTo>
                        <a:pt x="2788" y="5653"/>
                        <a:pt x="1584" y="6915"/>
                        <a:pt x="1413" y="8511"/>
                      </a:cubicBezTo>
                      <a:cubicBezTo>
                        <a:pt x="1282" y="9719"/>
                        <a:pt x="1778" y="10910"/>
                        <a:pt x="1794" y="12125"/>
                      </a:cubicBezTo>
                      <a:cubicBezTo>
                        <a:pt x="1801" y="12605"/>
                        <a:pt x="1729" y="13094"/>
                        <a:pt x="1519" y="13526"/>
                      </a:cubicBezTo>
                      <a:cubicBezTo>
                        <a:pt x="1306" y="13966"/>
                        <a:pt x="959" y="14327"/>
                        <a:pt x="700" y="14742"/>
                      </a:cubicBezTo>
                      <a:cubicBezTo>
                        <a:pt x="85" y="15726"/>
                        <a:pt x="0" y="16982"/>
                        <a:pt x="305" y="18101"/>
                      </a:cubicBezTo>
                      <a:cubicBezTo>
                        <a:pt x="610" y="19219"/>
                        <a:pt x="1276" y="20213"/>
                        <a:pt x="2066" y="21063"/>
                      </a:cubicBezTo>
                      <a:cubicBezTo>
                        <a:pt x="3186" y="22268"/>
                        <a:pt x="4645" y="23250"/>
                        <a:pt x="6280" y="23430"/>
                      </a:cubicBezTo>
                      <a:cubicBezTo>
                        <a:pt x="6474" y="23451"/>
                        <a:pt x="6669" y="23461"/>
                        <a:pt x="6866" y="23461"/>
                      </a:cubicBezTo>
                      <a:cubicBezTo>
                        <a:pt x="8989" y="23461"/>
                        <a:pt x="11241" y="22260"/>
                        <a:pt x="12454" y="20550"/>
                      </a:cubicBezTo>
                      <a:cubicBezTo>
                        <a:pt x="13784" y="18679"/>
                        <a:pt x="13925" y="15961"/>
                        <a:pt x="12572" y="14108"/>
                      </a:cubicBezTo>
                      <a:cubicBezTo>
                        <a:pt x="12256" y="13675"/>
                        <a:pt x="11861" y="13275"/>
                        <a:pt x="11715" y="12760"/>
                      </a:cubicBezTo>
                      <a:cubicBezTo>
                        <a:pt x="11441" y="11787"/>
                        <a:pt x="12137" y="10837"/>
                        <a:pt x="12418" y="9865"/>
                      </a:cubicBezTo>
                      <a:cubicBezTo>
                        <a:pt x="12753" y="8702"/>
                        <a:pt x="12446" y="7374"/>
                        <a:pt x="11635" y="6474"/>
                      </a:cubicBezTo>
                      <a:cubicBezTo>
                        <a:pt x="11099" y="5881"/>
                        <a:pt x="10371" y="5475"/>
                        <a:pt x="9885" y="4839"/>
                      </a:cubicBezTo>
                      <a:cubicBezTo>
                        <a:pt x="9046" y="3740"/>
                        <a:pt x="9086" y="2187"/>
                        <a:pt x="8378" y="1000"/>
                      </a:cubicBezTo>
                      <a:cubicBezTo>
                        <a:pt x="8163" y="642"/>
                        <a:pt x="7872" y="314"/>
                        <a:pt x="7493" y="139"/>
                      </a:cubicBezTo>
                      <a:cubicBezTo>
                        <a:pt x="7287" y="44"/>
                        <a:pt x="7069" y="1"/>
                        <a:pt x="6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grpSp>
          <p:sp>
            <p:nvSpPr>
              <p:cNvPr id="860" name="Google Shape;860;p21"/>
              <p:cNvSpPr/>
              <p:nvPr/>
            </p:nvSpPr>
            <p:spPr>
              <a:xfrm>
                <a:off x="3272601" y="4141584"/>
                <a:ext cx="9462880" cy="1841477"/>
              </a:xfrm>
              <a:custGeom>
                <a:avLst/>
                <a:gdLst/>
                <a:ahLst/>
                <a:cxnLst/>
                <a:rect l="l" t="t" r="r" b="b"/>
                <a:pathLst>
                  <a:path w="193713" h="43449" extrusionOk="0">
                    <a:moveTo>
                      <a:pt x="152820" y="1"/>
                    </a:moveTo>
                    <a:cubicBezTo>
                      <a:pt x="140399" y="1"/>
                      <a:pt x="127894" y="1071"/>
                      <a:pt x="115472" y="2409"/>
                    </a:cubicBezTo>
                    <a:cubicBezTo>
                      <a:pt x="75999" y="6660"/>
                      <a:pt x="35973" y="13772"/>
                      <a:pt x="1" y="30570"/>
                    </a:cubicBezTo>
                    <a:lnTo>
                      <a:pt x="1" y="43382"/>
                    </a:lnTo>
                    <a:lnTo>
                      <a:pt x="193712" y="43449"/>
                    </a:lnTo>
                    <a:lnTo>
                      <a:pt x="193712" y="5069"/>
                    </a:lnTo>
                    <a:cubicBezTo>
                      <a:pt x="180336" y="1323"/>
                      <a:pt x="166630" y="1"/>
                      <a:pt x="152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grpSp>
      </p:grpSp>
    </p:spTree>
    <p:extLst>
      <p:ext uri="{BB962C8B-B14F-4D97-AF65-F5344CB8AC3E}">
        <p14:creationId xmlns:p14="http://schemas.microsoft.com/office/powerpoint/2010/main" val="3764355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2"/>
        </a:solidFill>
        <a:effectLst/>
      </p:bgPr>
    </p:bg>
    <p:spTree>
      <p:nvGrpSpPr>
        <p:cNvPr id="1" name="Shape 197"/>
        <p:cNvGrpSpPr/>
        <p:nvPr/>
      </p:nvGrpSpPr>
      <p:grpSpPr>
        <a:xfrm>
          <a:off x="0" y="0"/>
          <a:ext cx="0" cy="0"/>
          <a:chOff x="0" y="0"/>
          <a:chExt cx="0" cy="0"/>
        </a:xfrm>
      </p:grpSpPr>
      <p:sp>
        <p:nvSpPr>
          <p:cNvPr id="198" name="Google Shape;198;p3"/>
          <p:cNvSpPr txBox="1">
            <a:spLocks noGrp="1"/>
          </p:cNvSpPr>
          <p:nvPr>
            <p:ph type="subTitle" idx="1"/>
          </p:nvPr>
        </p:nvSpPr>
        <p:spPr>
          <a:xfrm>
            <a:off x="2807000" y="3795067"/>
            <a:ext cx="65780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267">
                <a:latin typeface="Comfortaa"/>
                <a:ea typeface="Comfortaa"/>
                <a:cs typeface="Comfortaa"/>
                <a:sym typeface="Comforta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99" name="Google Shape;199;p3"/>
          <p:cNvSpPr txBox="1">
            <a:spLocks noGrp="1"/>
          </p:cNvSpPr>
          <p:nvPr>
            <p:ph type="title"/>
          </p:nvPr>
        </p:nvSpPr>
        <p:spPr>
          <a:xfrm>
            <a:off x="3233000" y="2595033"/>
            <a:ext cx="5667600" cy="950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1pPr>
            <a:lvl2pPr lvl="1" algn="ctr">
              <a:spcBef>
                <a:spcPts val="0"/>
              </a:spcBef>
              <a:spcAft>
                <a:spcPts val="0"/>
              </a:spcAft>
              <a:buClr>
                <a:schemeClr val="accent4"/>
              </a:buClr>
              <a:buSzPts val="4400"/>
              <a:buFont typeface="Fredoka One"/>
              <a:buNone/>
              <a:defRPr sz="5867">
                <a:solidFill>
                  <a:schemeClr val="accent4"/>
                </a:solidFill>
                <a:latin typeface="Fredoka One"/>
                <a:ea typeface="Fredoka One"/>
                <a:cs typeface="Fredoka One"/>
                <a:sym typeface="Fredoka One"/>
              </a:defRPr>
            </a:lvl2pPr>
            <a:lvl3pPr lvl="2" algn="ctr">
              <a:spcBef>
                <a:spcPts val="0"/>
              </a:spcBef>
              <a:spcAft>
                <a:spcPts val="0"/>
              </a:spcAft>
              <a:buClr>
                <a:schemeClr val="accent4"/>
              </a:buClr>
              <a:buSzPts val="4400"/>
              <a:buFont typeface="Fredoka One"/>
              <a:buNone/>
              <a:defRPr sz="5867">
                <a:solidFill>
                  <a:schemeClr val="accent4"/>
                </a:solidFill>
                <a:latin typeface="Fredoka One"/>
                <a:ea typeface="Fredoka One"/>
                <a:cs typeface="Fredoka One"/>
                <a:sym typeface="Fredoka One"/>
              </a:defRPr>
            </a:lvl3pPr>
            <a:lvl4pPr lvl="3" algn="ctr">
              <a:spcBef>
                <a:spcPts val="0"/>
              </a:spcBef>
              <a:spcAft>
                <a:spcPts val="0"/>
              </a:spcAft>
              <a:buClr>
                <a:schemeClr val="accent4"/>
              </a:buClr>
              <a:buSzPts val="4400"/>
              <a:buFont typeface="Fredoka One"/>
              <a:buNone/>
              <a:defRPr sz="5867">
                <a:solidFill>
                  <a:schemeClr val="accent4"/>
                </a:solidFill>
                <a:latin typeface="Fredoka One"/>
                <a:ea typeface="Fredoka One"/>
                <a:cs typeface="Fredoka One"/>
                <a:sym typeface="Fredoka One"/>
              </a:defRPr>
            </a:lvl4pPr>
            <a:lvl5pPr lvl="4" algn="ctr">
              <a:spcBef>
                <a:spcPts val="0"/>
              </a:spcBef>
              <a:spcAft>
                <a:spcPts val="0"/>
              </a:spcAft>
              <a:buClr>
                <a:schemeClr val="accent4"/>
              </a:buClr>
              <a:buSzPts val="4400"/>
              <a:buFont typeface="Fredoka One"/>
              <a:buNone/>
              <a:defRPr sz="5867">
                <a:solidFill>
                  <a:schemeClr val="accent4"/>
                </a:solidFill>
                <a:latin typeface="Fredoka One"/>
                <a:ea typeface="Fredoka One"/>
                <a:cs typeface="Fredoka One"/>
                <a:sym typeface="Fredoka One"/>
              </a:defRPr>
            </a:lvl5pPr>
            <a:lvl6pPr lvl="5" algn="ctr">
              <a:spcBef>
                <a:spcPts val="0"/>
              </a:spcBef>
              <a:spcAft>
                <a:spcPts val="0"/>
              </a:spcAft>
              <a:buClr>
                <a:schemeClr val="accent4"/>
              </a:buClr>
              <a:buSzPts val="4400"/>
              <a:buFont typeface="Fredoka One"/>
              <a:buNone/>
              <a:defRPr sz="5867">
                <a:solidFill>
                  <a:schemeClr val="accent4"/>
                </a:solidFill>
                <a:latin typeface="Fredoka One"/>
                <a:ea typeface="Fredoka One"/>
                <a:cs typeface="Fredoka One"/>
                <a:sym typeface="Fredoka One"/>
              </a:defRPr>
            </a:lvl6pPr>
            <a:lvl7pPr lvl="6" algn="ctr">
              <a:spcBef>
                <a:spcPts val="0"/>
              </a:spcBef>
              <a:spcAft>
                <a:spcPts val="0"/>
              </a:spcAft>
              <a:buClr>
                <a:schemeClr val="accent4"/>
              </a:buClr>
              <a:buSzPts val="4400"/>
              <a:buFont typeface="Fredoka One"/>
              <a:buNone/>
              <a:defRPr sz="5867">
                <a:solidFill>
                  <a:schemeClr val="accent4"/>
                </a:solidFill>
                <a:latin typeface="Fredoka One"/>
                <a:ea typeface="Fredoka One"/>
                <a:cs typeface="Fredoka One"/>
                <a:sym typeface="Fredoka One"/>
              </a:defRPr>
            </a:lvl7pPr>
            <a:lvl8pPr lvl="7" algn="ctr">
              <a:spcBef>
                <a:spcPts val="0"/>
              </a:spcBef>
              <a:spcAft>
                <a:spcPts val="0"/>
              </a:spcAft>
              <a:buClr>
                <a:schemeClr val="accent4"/>
              </a:buClr>
              <a:buSzPts val="4400"/>
              <a:buFont typeface="Fredoka One"/>
              <a:buNone/>
              <a:defRPr sz="5867">
                <a:solidFill>
                  <a:schemeClr val="accent4"/>
                </a:solidFill>
                <a:latin typeface="Fredoka One"/>
                <a:ea typeface="Fredoka One"/>
                <a:cs typeface="Fredoka One"/>
                <a:sym typeface="Fredoka One"/>
              </a:defRPr>
            </a:lvl8pPr>
            <a:lvl9pPr lvl="8" algn="ctr">
              <a:spcBef>
                <a:spcPts val="0"/>
              </a:spcBef>
              <a:spcAft>
                <a:spcPts val="0"/>
              </a:spcAft>
              <a:buClr>
                <a:schemeClr val="accent4"/>
              </a:buClr>
              <a:buSzPts val="4400"/>
              <a:buFont typeface="Fredoka One"/>
              <a:buNone/>
              <a:defRPr sz="5867">
                <a:solidFill>
                  <a:schemeClr val="accent4"/>
                </a:solidFill>
                <a:latin typeface="Fredoka One"/>
                <a:ea typeface="Fredoka One"/>
                <a:cs typeface="Fredoka One"/>
                <a:sym typeface="Fredoka One"/>
              </a:defRPr>
            </a:lvl9pPr>
          </a:lstStyle>
          <a:p>
            <a:endParaRPr/>
          </a:p>
        </p:txBody>
      </p:sp>
      <p:sp>
        <p:nvSpPr>
          <p:cNvPr id="200" name="Google Shape;200;p3"/>
          <p:cNvSpPr txBox="1">
            <a:spLocks noGrp="1"/>
          </p:cNvSpPr>
          <p:nvPr>
            <p:ph type="title" idx="2" hasCustomPrompt="1"/>
          </p:nvPr>
        </p:nvSpPr>
        <p:spPr>
          <a:xfrm>
            <a:off x="4714800" y="1524167"/>
            <a:ext cx="2762400" cy="821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5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01" name="Google Shape;201;p3"/>
          <p:cNvGrpSpPr/>
          <p:nvPr/>
        </p:nvGrpSpPr>
        <p:grpSpPr>
          <a:xfrm>
            <a:off x="-316703" y="3406071"/>
            <a:ext cx="12689908" cy="3948509"/>
            <a:chOff x="-179150" y="2585549"/>
            <a:chExt cx="9417605" cy="2930321"/>
          </a:xfrm>
        </p:grpSpPr>
        <p:grpSp>
          <p:nvGrpSpPr>
            <p:cNvPr id="202" name="Google Shape;202;p3"/>
            <p:cNvGrpSpPr/>
            <p:nvPr/>
          </p:nvGrpSpPr>
          <p:grpSpPr>
            <a:xfrm>
              <a:off x="4690025" y="3301657"/>
              <a:ext cx="4548430" cy="1607717"/>
              <a:chOff x="4690025" y="2984257"/>
              <a:chExt cx="4548430" cy="1607717"/>
            </a:xfrm>
          </p:grpSpPr>
          <p:sp>
            <p:nvSpPr>
              <p:cNvPr id="203" name="Google Shape;203;p3"/>
              <p:cNvSpPr/>
              <p:nvPr/>
            </p:nvSpPr>
            <p:spPr>
              <a:xfrm>
                <a:off x="4690025" y="2984257"/>
                <a:ext cx="4530555" cy="1606829"/>
              </a:xfrm>
              <a:custGeom>
                <a:avLst/>
                <a:gdLst/>
                <a:ahLst/>
                <a:cxnLst/>
                <a:rect l="l" t="t" r="r" b="b"/>
                <a:pathLst>
                  <a:path w="103055" h="36550" extrusionOk="0">
                    <a:moveTo>
                      <a:pt x="103055" y="0"/>
                    </a:moveTo>
                    <a:cubicBezTo>
                      <a:pt x="100209" y="400"/>
                      <a:pt x="74939" y="6518"/>
                      <a:pt x="68360" y="7854"/>
                    </a:cubicBezTo>
                    <a:cubicBezTo>
                      <a:pt x="61782" y="9190"/>
                      <a:pt x="51687" y="12980"/>
                      <a:pt x="50355" y="13612"/>
                    </a:cubicBezTo>
                    <a:cubicBezTo>
                      <a:pt x="49023" y="14245"/>
                      <a:pt x="48258" y="14876"/>
                      <a:pt x="48258" y="14876"/>
                    </a:cubicBezTo>
                    <a:cubicBezTo>
                      <a:pt x="43065" y="17305"/>
                      <a:pt x="23962" y="21965"/>
                      <a:pt x="19104" y="23030"/>
                    </a:cubicBezTo>
                    <a:cubicBezTo>
                      <a:pt x="14246" y="24096"/>
                      <a:pt x="1" y="25760"/>
                      <a:pt x="1" y="25760"/>
                    </a:cubicBezTo>
                    <a:lnTo>
                      <a:pt x="35545" y="36549"/>
                    </a:lnTo>
                    <a:lnTo>
                      <a:pt x="103055" y="12393"/>
                    </a:lnTo>
                    <a:lnTo>
                      <a:pt x="1030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4707900" y="2985144"/>
                <a:ext cx="4530555" cy="1606829"/>
              </a:xfrm>
              <a:custGeom>
                <a:avLst/>
                <a:gdLst/>
                <a:ahLst/>
                <a:cxnLst/>
                <a:rect l="l" t="t" r="r" b="b"/>
                <a:pathLst>
                  <a:path w="103055" h="36550" extrusionOk="0">
                    <a:moveTo>
                      <a:pt x="103055" y="0"/>
                    </a:moveTo>
                    <a:cubicBezTo>
                      <a:pt x="100209" y="400"/>
                      <a:pt x="74939" y="6518"/>
                      <a:pt x="68360" y="7854"/>
                    </a:cubicBezTo>
                    <a:cubicBezTo>
                      <a:pt x="61782" y="9190"/>
                      <a:pt x="51687" y="12980"/>
                      <a:pt x="50355" y="13612"/>
                    </a:cubicBezTo>
                    <a:cubicBezTo>
                      <a:pt x="49023" y="14245"/>
                      <a:pt x="48258" y="14876"/>
                      <a:pt x="48258" y="14876"/>
                    </a:cubicBezTo>
                    <a:cubicBezTo>
                      <a:pt x="43065" y="17305"/>
                      <a:pt x="23962" y="21965"/>
                      <a:pt x="19104" y="23030"/>
                    </a:cubicBezTo>
                    <a:cubicBezTo>
                      <a:pt x="14246" y="24096"/>
                      <a:pt x="1" y="25760"/>
                      <a:pt x="1" y="25760"/>
                    </a:cubicBezTo>
                    <a:lnTo>
                      <a:pt x="35545" y="36549"/>
                    </a:lnTo>
                    <a:lnTo>
                      <a:pt x="103055" y="12393"/>
                    </a:lnTo>
                    <a:lnTo>
                      <a:pt x="103055" y="0"/>
                    </a:lnTo>
                    <a:close/>
                  </a:path>
                </a:pathLst>
              </a:custGeom>
              <a:solidFill>
                <a:srgbClr val="4B4B4B">
                  <a:alpha val="2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5" name="Google Shape;205;p3"/>
            <p:cNvSpPr/>
            <p:nvPr/>
          </p:nvSpPr>
          <p:spPr>
            <a:xfrm>
              <a:off x="5361000" y="3672149"/>
              <a:ext cx="828172" cy="1073186"/>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5794925" y="3204249"/>
              <a:ext cx="1065726" cy="1381021"/>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6467950" y="2920224"/>
              <a:ext cx="1065726" cy="1381021"/>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3"/>
            <p:cNvSpPr/>
            <p:nvPr/>
          </p:nvSpPr>
          <p:spPr>
            <a:xfrm>
              <a:off x="7057650" y="2735199"/>
              <a:ext cx="1065726" cy="1381021"/>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3"/>
            <p:cNvSpPr/>
            <p:nvPr/>
          </p:nvSpPr>
          <p:spPr>
            <a:xfrm>
              <a:off x="7716775" y="2585549"/>
              <a:ext cx="1065726" cy="1381021"/>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3"/>
            <p:cNvSpPr/>
            <p:nvPr/>
          </p:nvSpPr>
          <p:spPr>
            <a:xfrm>
              <a:off x="5339869" y="3720025"/>
              <a:ext cx="3809395" cy="1741091"/>
            </a:xfrm>
            <a:custGeom>
              <a:avLst/>
              <a:gdLst/>
              <a:ahLst/>
              <a:cxnLst/>
              <a:rect l="l" t="t" r="r" b="b"/>
              <a:pathLst>
                <a:path w="86651" h="39604" extrusionOk="0">
                  <a:moveTo>
                    <a:pt x="86651" y="1"/>
                  </a:moveTo>
                  <a:cubicBezTo>
                    <a:pt x="58551" y="798"/>
                    <a:pt x="33913" y="12547"/>
                    <a:pt x="21933" y="16341"/>
                  </a:cubicBezTo>
                  <a:cubicBezTo>
                    <a:pt x="9952" y="20134"/>
                    <a:pt x="1" y="21499"/>
                    <a:pt x="1" y="21499"/>
                  </a:cubicBezTo>
                  <a:lnTo>
                    <a:pt x="30803" y="39603"/>
                  </a:lnTo>
                  <a:lnTo>
                    <a:pt x="86651" y="39603"/>
                  </a:lnTo>
                  <a:lnTo>
                    <a:pt x="866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
            <p:cNvSpPr/>
            <p:nvPr/>
          </p:nvSpPr>
          <p:spPr>
            <a:xfrm>
              <a:off x="5339869" y="3720025"/>
              <a:ext cx="3809395" cy="1741091"/>
            </a:xfrm>
            <a:custGeom>
              <a:avLst/>
              <a:gdLst/>
              <a:ahLst/>
              <a:cxnLst/>
              <a:rect l="l" t="t" r="r" b="b"/>
              <a:pathLst>
                <a:path w="86651" h="39604" extrusionOk="0">
                  <a:moveTo>
                    <a:pt x="86651" y="1"/>
                  </a:moveTo>
                  <a:cubicBezTo>
                    <a:pt x="58551" y="798"/>
                    <a:pt x="33913" y="12547"/>
                    <a:pt x="21933" y="16341"/>
                  </a:cubicBezTo>
                  <a:cubicBezTo>
                    <a:pt x="9952" y="20134"/>
                    <a:pt x="1" y="21499"/>
                    <a:pt x="1" y="21499"/>
                  </a:cubicBezTo>
                  <a:lnTo>
                    <a:pt x="30803" y="39603"/>
                  </a:lnTo>
                  <a:lnTo>
                    <a:pt x="86651" y="39603"/>
                  </a:lnTo>
                  <a:lnTo>
                    <a:pt x="86651" y="1"/>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 name="Google Shape;212;p3"/>
            <p:cNvGrpSpPr/>
            <p:nvPr/>
          </p:nvGrpSpPr>
          <p:grpSpPr>
            <a:xfrm>
              <a:off x="6549238" y="3900183"/>
              <a:ext cx="2474429" cy="1056946"/>
              <a:chOff x="6549238" y="3582783"/>
              <a:chExt cx="2474429" cy="1056946"/>
            </a:xfrm>
          </p:grpSpPr>
          <p:sp>
            <p:nvSpPr>
              <p:cNvPr id="213" name="Google Shape;213;p3"/>
              <p:cNvSpPr/>
              <p:nvPr/>
            </p:nvSpPr>
            <p:spPr>
              <a:xfrm>
                <a:off x="6549238" y="4162165"/>
                <a:ext cx="111181" cy="185346"/>
              </a:xfrm>
              <a:custGeom>
                <a:avLst/>
                <a:gdLst/>
                <a:ahLst/>
                <a:cxnLst/>
                <a:rect l="l" t="t" r="r" b="b"/>
                <a:pathLst>
                  <a:path w="2529" h="4216" extrusionOk="0">
                    <a:moveTo>
                      <a:pt x="2396" y="0"/>
                    </a:moveTo>
                    <a:cubicBezTo>
                      <a:pt x="1087" y="1088"/>
                      <a:pt x="888" y="3261"/>
                      <a:pt x="888" y="3261"/>
                    </a:cubicBezTo>
                    <a:cubicBezTo>
                      <a:pt x="622" y="2729"/>
                      <a:pt x="666" y="1355"/>
                      <a:pt x="666" y="1355"/>
                    </a:cubicBezTo>
                    <a:lnTo>
                      <a:pt x="666" y="1355"/>
                    </a:lnTo>
                    <a:cubicBezTo>
                      <a:pt x="100" y="2333"/>
                      <a:pt x="4" y="4144"/>
                      <a:pt x="0" y="4214"/>
                    </a:cubicBezTo>
                    <a:lnTo>
                      <a:pt x="2529" y="4214"/>
                    </a:lnTo>
                    <a:cubicBezTo>
                      <a:pt x="2263" y="3726"/>
                      <a:pt x="2396" y="2595"/>
                      <a:pt x="2396" y="2595"/>
                    </a:cubicBezTo>
                    <a:lnTo>
                      <a:pt x="2396" y="2595"/>
                    </a:lnTo>
                    <a:cubicBezTo>
                      <a:pt x="2063" y="2994"/>
                      <a:pt x="1842" y="3793"/>
                      <a:pt x="1842" y="3793"/>
                    </a:cubicBezTo>
                    <a:cubicBezTo>
                      <a:pt x="1509" y="2329"/>
                      <a:pt x="2396" y="0"/>
                      <a:pt x="2396" y="0"/>
                    </a:cubicBezTo>
                    <a:close/>
                    <a:moveTo>
                      <a:pt x="0" y="4214"/>
                    </a:moveTo>
                    <a:lnTo>
                      <a:pt x="0" y="4216"/>
                    </a:lnTo>
                    <a:cubicBezTo>
                      <a:pt x="0" y="4216"/>
                      <a:pt x="0" y="4215"/>
                      <a:pt x="0" y="421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3"/>
              <p:cNvSpPr/>
              <p:nvPr/>
            </p:nvSpPr>
            <p:spPr>
              <a:xfrm>
                <a:off x="8198975" y="3582783"/>
                <a:ext cx="98564" cy="167761"/>
              </a:xfrm>
              <a:custGeom>
                <a:avLst/>
                <a:gdLst/>
                <a:ahLst/>
                <a:cxnLst/>
                <a:rect l="l" t="t" r="r" b="b"/>
                <a:pathLst>
                  <a:path w="2242" h="3816" extrusionOk="0">
                    <a:moveTo>
                      <a:pt x="2241" y="1"/>
                    </a:moveTo>
                    <a:lnTo>
                      <a:pt x="2241" y="1"/>
                    </a:lnTo>
                    <a:cubicBezTo>
                      <a:pt x="1664" y="356"/>
                      <a:pt x="711" y="2440"/>
                      <a:pt x="711" y="2440"/>
                    </a:cubicBezTo>
                    <a:lnTo>
                      <a:pt x="533" y="1775"/>
                    </a:lnTo>
                    <a:lnTo>
                      <a:pt x="1" y="3816"/>
                    </a:lnTo>
                    <a:lnTo>
                      <a:pt x="1821" y="3816"/>
                    </a:lnTo>
                    <a:cubicBezTo>
                      <a:pt x="1621" y="2751"/>
                      <a:pt x="2241" y="1"/>
                      <a:pt x="22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3"/>
              <p:cNvSpPr/>
              <p:nvPr/>
            </p:nvSpPr>
            <p:spPr>
              <a:xfrm>
                <a:off x="7496850" y="3768788"/>
                <a:ext cx="104587" cy="198930"/>
              </a:xfrm>
              <a:custGeom>
                <a:avLst/>
                <a:gdLst/>
                <a:ahLst/>
                <a:cxnLst/>
                <a:rect l="l" t="t" r="r" b="b"/>
                <a:pathLst>
                  <a:path w="2379" h="4525" extrusionOk="0">
                    <a:moveTo>
                      <a:pt x="1348" y="0"/>
                    </a:moveTo>
                    <a:cubicBezTo>
                      <a:pt x="848" y="865"/>
                      <a:pt x="616" y="3194"/>
                      <a:pt x="616" y="3194"/>
                    </a:cubicBezTo>
                    <a:cubicBezTo>
                      <a:pt x="449" y="3078"/>
                      <a:pt x="50" y="2695"/>
                      <a:pt x="50" y="2695"/>
                    </a:cubicBezTo>
                    <a:lnTo>
                      <a:pt x="50" y="2695"/>
                    </a:lnTo>
                    <a:cubicBezTo>
                      <a:pt x="0" y="3293"/>
                      <a:pt x="166" y="4525"/>
                      <a:pt x="166" y="4525"/>
                    </a:cubicBezTo>
                    <a:lnTo>
                      <a:pt x="2378" y="4525"/>
                    </a:lnTo>
                    <a:cubicBezTo>
                      <a:pt x="2296" y="4092"/>
                      <a:pt x="2378" y="2779"/>
                      <a:pt x="2378" y="2779"/>
                    </a:cubicBezTo>
                    <a:lnTo>
                      <a:pt x="2378" y="2779"/>
                    </a:lnTo>
                    <a:lnTo>
                      <a:pt x="1780" y="3577"/>
                    </a:lnTo>
                    <a:cubicBezTo>
                      <a:pt x="1497" y="2861"/>
                      <a:pt x="1348" y="0"/>
                      <a:pt x="13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7241955" y="4456669"/>
                <a:ext cx="232518" cy="146615"/>
              </a:xfrm>
              <a:custGeom>
                <a:avLst/>
                <a:gdLst/>
                <a:ahLst/>
                <a:cxnLst/>
                <a:rect l="l" t="t" r="r" b="b"/>
                <a:pathLst>
                  <a:path w="5289" h="3335" extrusionOk="0">
                    <a:moveTo>
                      <a:pt x="4357" y="0"/>
                    </a:moveTo>
                    <a:cubicBezTo>
                      <a:pt x="4357" y="0"/>
                      <a:pt x="3425" y="71"/>
                      <a:pt x="2772" y="2109"/>
                    </a:cubicBezTo>
                    <a:cubicBezTo>
                      <a:pt x="2772" y="2109"/>
                      <a:pt x="2134" y="1611"/>
                      <a:pt x="1088" y="1611"/>
                    </a:cubicBezTo>
                    <a:cubicBezTo>
                      <a:pt x="762" y="1611"/>
                      <a:pt x="398" y="1659"/>
                      <a:pt x="0" y="1785"/>
                    </a:cubicBezTo>
                    <a:cubicBezTo>
                      <a:pt x="0" y="1785"/>
                      <a:pt x="818" y="3335"/>
                      <a:pt x="2484" y="3335"/>
                    </a:cubicBezTo>
                    <a:cubicBezTo>
                      <a:pt x="2697" y="3335"/>
                      <a:pt x="2924" y="3309"/>
                      <a:pt x="3165" y="3252"/>
                    </a:cubicBezTo>
                    <a:cubicBezTo>
                      <a:pt x="5289" y="2750"/>
                      <a:pt x="4357" y="0"/>
                      <a:pt x="43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7295546" y="4445899"/>
                <a:ext cx="93640" cy="193831"/>
              </a:xfrm>
              <a:custGeom>
                <a:avLst/>
                <a:gdLst/>
                <a:ahLst/>
                <a:cxnLst/>
                <a:rect l="l" t="t" r="r" b="b"/>
                <a:pathLst>
                  <a:path w="2130" h="4409" fill="none" extrusionOk="0">
                    <a:moveTo>
                      <a:pt x="1" y="0"/>
                    </a:moveTo>
                    <a:cubicBezTo>
                      <a:pt x="1" y="0"/>
                      <a:pt x="1731" y="1597"/>
                      <a:pt x="2130" y="4408"/>
                    </a:cubicBezTo>
                  </a:path>
                </a:pathLst>
              </a:custGeom>
              <a:noFill/>
              <a:ln w="69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7108046" y="4285743"/>
                <a:ext cx="272436" cy="244915"/>
              </a:xfrm>
              <a:custGeom>
                <a:avLst/>
                <a:gdLst/>
                <a:ahLst/>
                <a:cxnLst/>
                <a:rect l="l" t="t" r="r" b="b"/>
                <a:pathLst>
                  <a:path w="6197" h="5571" extrusionOk="0">
                    <a:moveTo>
                      <a:pt x="3638" y="1"/>
                    </a:moveTo>
                    <a:cubicBezTo>
                      <a:pt x="2840" y="1"/>
                      <a:pt x="2336" y="959"/>
                      <a:pt x="2669" y="1730"/>
                    </a:cubicBezTo>
                    <a:cubicBezTo>
                      <a:pt x="2669" y="1730"/>
                      <a:pt x="2358" y="1655"/>
                      <a:pt x="1957" y="1655"/>
                    </a:cubicBezTo>
                    <a:cubicBezTo>
                      <a:pt x="1342" y="1655"/>
                      <a:pt x="515" y="1832"/>
                      <a:pt x="273" y="2728"/>
                    </a:cubicBezTo>
                    <a:cubicBezTo>
                      <a:pt x="0" y="3742"/>
                      <a:pt x="763" y="4025"/>
                      <a:pt x="1410" y="4025"/>
                    </a:cubicBezTo>
                    <a:cubicBezTo>
                      <a:pt x="1709" y="4025"/>
                      <a:pt x="1983" y="3965"/>
                      <a:pt x="2120" y="3888"/>
                    </a:cubicBezTo>
                    <a:lnTo>
                      <a:pt x="2120" y="3888"/>
                    </a:lnTo>
                    <a:cubicBezTo>
                      <a:pt x="2120" y="3888"/>
                      <a:pt x="2009" y="5371"/>
                      <a:pt x="3046" y="5556"/>
                    </a:cubicBezTo>
                    <a:cubicBezTo>
                      <a:pt x="3104" y="5566"/>
                      <a:pt x="3159" y="5571"/>
                      <a:pt x="3212" y="5571"/>
                    </a:cubicBezTo>
                    <a:cubicBezTo>
                      <a:pt x="4113" y="5571"/>
                      <a:pt x="4359" y="4167"/>
                      <a:pt x="4266" y="3743"/>
                    </a:cubicBezTo>
                    <a:cubicBezTo>
                      <a:pt x="4266" y="3743"/>
                      <a:pt x="5879" y="3611"/>
                      <a:pt x="6062" y="2728"/>
                    </a:cubicBezTo>
                    <a:cubicBezTo>
                      <a:pt x="6197" y="2080"/>
                      <a:pt x="5752" y="1670"/>
                      <a:pt x="5196" y="1670"/>
                    </a:cubicBezTo>
                    <a:cubicBezTo>
                      <a:pt x="4996" y="1670"/>
                      <a:pt x="4782" y="1723"/>
                      <a:pt x="4575" y="1838"/>
                    </a:cubicBezTo>
                    <a:cubicBezTo>
                      <a:pt x="4575" y="1838"/>
                      <a:pt x="4809" y="245"/>
                      <a:pt x="3878" y="29"/>
                    </a:cubicBezTo>
                    <a:cubicBezTo>
                      <a:pt x="3795" y="10"/>
                      <a:pt x="3715" y="1"/>
                      <a:pt x="36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7208940" y="4365096"/>
                <a:ext cx="81155" cy="81155"/>
              </a:xfrm>
              <a:custGeom>
                <a:avLst/>
                <a:gdLst/>
                <a:ahLst/>
                <a:cxnLst/>
                <a:rect l="l" t="t" r="r" b="b"/>
                <a:pathLst>
                  <a:path w="1846" h="1846" extrusionOk="0">
                    <a:moveTo>
                      <a:pt x="922" y="1"/>
                    </a:moveTo>
                    <a:cubicBezTo>
                      <a:pt x="414" y="1"/>
                      <a:pt x="0" y="414"/>
                      <a:pt x="0" y="923"/>
                    </a:cubicBezTo>
                    <a:cubicBezTo>
                      <a:pt x="0" y="1433"/>
                      <a:pt x="414" y="1846"/>
                      <a:pt x="922" y="1846"/>
                    </a:cubicBezTo>
                    <a:cubicBezTo>
                      <a:pt x="1432" y="1846"/>
                      <a:pt x="1846" y="1433"/>
                      <a:pt x="1846" y="923"/>
                    </a:cubicBezTo>
                    <a:cubicBezTo>
                      <a:pt x="1846" y="414"/>
                      <a:pt x="1432" y="1"/>
                      <a:pt x="9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8803987" y="3866209"/>
                <a:ext cx="210624" cy="105862"/>
              </a:xfrm>
              <a:custGeom>
                <a:avLst/>
                <a:gdLst/>
                <a:ahLst/>
                <a:cxnLst/>
                <a:rect l="l" t="t" r="r" b="b"/>
                <a:pathLst>
                  <a:path w="4791" h="2408" extrusionOk="0">
                    <a:moveTo>
                      <a:pt x="4753" y="0"/>
                    </a:moveTo>
                    <a:cubicBezTo>
                      <a:pt x="4540" y="0"/>
                      <a:pt x="3443" y="97"/>
                      <a:pt x="2518" y="1930"/>
                    </a:cubicBezTo>
                    <a:cubicBezTo>
                      <a:pt x="2518" y="1930"/>
                      <a:pt x="1640" y="162"/>
                      <a:pt x="301" y="162"/>
                    </a:cubicBezTo>
                    <a:cubicBezTo>
                      <a:pt x="203" y="162"/>
                      <a:pt x="103" y="172"/>
                      <a:pt x="1" y="192"/>
                    </a:cubicBezTo>
                    <a:cubicBezTo>
                      <a:pt x="1" y="192"/>
                      <a:pt x="976" y="2196"/>
                      <a:pt x="2518" y="2407"/>
                    </a:cubicBezTo>
                    <a:cubicBezTo>
                      <a:pt x="2518" y="2407"/>
                      <a:pt x="4591" y="1398"/>
                      <a:pt x="4790" y="2"/>
                    </a:cubicBezTo>
                    <a:cubicBezTo>
                      <a:pt x="4791" y="2"/>
                      <a:pt x="4778" y="0"/>
                      <a:pt x="47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8914641" y="3771118"/>
                <a:ext cx="17629" cy="207019"/>
              </a:xfrm>
              <a:custGeom>
                <a:avLst/>
                <a:gdLst/>
                <a:ahLst/>
                <a:cxnLst/>
                <a:rect l="l" t="t" r="r" b="b"/>
                <a:pathLst>
                  <a:path w="401" h="4709" fill="none" extrusionOk="0">
                    <a:moveTo>
                      <a:pt x="1" y="1"/>
                    </a:moveTo>
                    <a:cubicBezTo>
                      <a:pt x="400" y="2047"/>
                      <a:pt x="1" y="4708"/>
                      <a:pt x="1" y="4708"/>
                    </a:cubicBezTo>
                  </a:path>
                </a:pathLst>
              </a:custGeom>
              <a:noFill/>
              <a:ln w="6925" cap="rnd" cmpd="sng">
                <a:solidFill>
                  <a:srgbClr val="B5CD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8803987" y="3652815"/>
                <a:ext cx="219681" cy="176729"/>
              </a:xfrm>
              <a:custGeom>
                <a:avLst/>
                <a:gdLst/>
                <a:ahLst/>
                <a:cxnLst/>
                <a:rect l="l" t="t" r="r" b="b"/>
                <a:pathLst>
                  <a:path w="4997" h="4020" extrusionOk="0">
                    <a:moveTo>
                      <a:pt x="1622" y="0"/>
                    </a:moveTo>
                    <a:cubicBezTo>
                      <a:pt x="1435" y="0"/>
                      <a:pt x="1232" y="56"/>
                      <a:pt x="1020" y="197"/>
                    </a:cubicBezTo>
                    <a:cubicBezTo>
                      <a:pt x="1" y="879"/>
                      <a:pt x="1320" y="2093"/>
                      <a:pt x="1320" y="2093"/>
                    </a:cubicBezTo>
                    <a:cubicBezTo>
                      <a:pt x="1320" y="2093"/>
                      <a:pt x="288" y="2443"/>
                      <a:pt x="472" y="3490"/>
                    </a:cubicBezTo>
                    <a:cubicBezTo>
                      <a:pt x="538" y="3868"/>
                      <a:pt x="807" y="4019"/>
                      <a:pt x="1131" y="4019"/>
                    </a:cubicBezTo>
                    <a:cubicBezTo>
                      <a:pt x="1703" y="4019"/>
                      <a:pt x="2443" y="3546"/>
                      <a:pt x="2518" y="3024"/>
                    </a:cubicBezTo>
                    <a:cubicBezTo>
                      <a:pt x="2518" y="3024"/>
                      <a:pt x="3011" y="3842"/>
                      <a:pt x="3710" y="3842"/>
                    </a:cubicBezTo>
                    <a:cubicBezTo>
                      <a:pt x="3833" y="3842"/>
                      <a:pt x="3963" y="3816"/>
                      <a:pt x="4097" y="3756"/>
                    </a:cubicBezTo>
                    <a:cubicBezTo>
                      <a:pt x="4996" y="3357"/>
                      <a:pt x="4581" y="2076"/>
                      <a:pt x="3716" y="1977"/>
                    </a:cubicBezTo>
                    <a:cubicBezTo>
                      <a:pt x="3716" y="1977"/>
                      <a:pt x="4854" y="1644"/>
                      <a:pt x="4601" y="746"/>
                    </a:cubicBezTo>
                    <a:cubicBezTo>
                      <a:pt x="4482" y="324"/>
                      <a:pt x="4133" y="149"/>
                      <a:pt x="3768" y="149"/>
                    </a:cubicBezTo>
                    <a:cubicBezTo>
                      <a:pt x="3356" y="149"/>
                      <a:pt x="2922" y="372"/>
                      <a:pt x="2772" y="713"/>
                    </a:cubicBezTo>
                    <a:cubicBezTo>
                      <a:pt x="2772" y="713"/>
                      <a:pt x="2295" y="0"/>
                      <a:pt x="16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8885406" y="3715550"/>
                <a:ext cx="58558" cy="58558"/>
              </a:xfrm>
              <a:custGeom>
                <a:avLst/>
                <a:gdLst/>
                <a:ahLst/>
                <a:cxnLst/>
                <a:rect l="l" t="t" r="r" b="b"/>
                <a:pathLst>
                  <a:path w="1332" h="1332" extrusionOk="0">
                    <a:moveTo>
                      <a:pt x="666" y="0"/>
                    </a:moveTo>
                    <a:cubicBezTo>
                      <a:pt x="298" y="0"/>
                      <a:pt x="1" y="298"/>
                      <a:pt x="1" y="666"/>
                    </a:cubicBezTo>
                    <a:cubicBezTo>
                      <a:pt x="1" y="1033"/>
                      <a:pt x="298" y="1331"/>
                      <a:pt x="666" y="1331"/>
                    </a:cubicBezTo>
                    <a:cubicBezTo>
                      <a:pt x="1032" y="1331"/>
                      <a:pt x="1331" y="1033"/>
                      <a:pt x="1331" y="666"/>
                    </a:cubicBezTo>
                    <a:cubicBezTo>
                      <a:pt x="1331" y="298"/>
                      <a:pt x="1032" y="0"/>
                      <a:pt x="6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7162436" y="3927495"/>
                <a:ext cx="82913" cy="89024"/>
              </a:xfrm>
              <a:custGeom>
                <a:avLst/>
                <a:gdLst/>
                <a:ahLst/>
                <a:cxnLst/>
                <a:rect l="l" t="t" r="r" b="b"/>
                <a:pathLst>
                  <a:path w="1886" h="2025" extrusionOk="0">
                    <a:moveTo>
                      <a:pt x="1814" y="1"/>
                    </a:moveTo>
                    <a:lnTo>
                      <a:pt x="1814" y="1"/>
                    </a:lnTo>
                    <a:cubicBezTo>
                      <a:pt x="1039" y="491"/>
                      <a:pt x="660" y="1597"/>
                      <a:pt x="660" y="1597"/>
                    </a:cubicBezTo>
                    <a:cubicBezTo>
                      <a:pt x="486" y="1303"/>
                      <a:pt x="405" y="841"/>
                      <a:pt x="405" y="841"/>
                    </a:cubicBezTo>
                    <a:cubicBezTo>
                      <a:pt x="219" y="1157"/>
                      <a:pt x="47" y="1822"/>
                      <a:pt x="6" y="1987"/>
                    </a:cubicBezTo>
                    <a:cubicBezTo>
                      <a:pt x="1" y="2006"/>
                      <a:pt x="15" y="2025"/>
                      <a:pt x="37" y="2025"/>
                    </a:cubicBezTo>
                    <a:lnTo>
                      <a:pt x="1849" y="2025"/>
                    </a:lnTo>
                    <a:cubicBezTo>
                      <a:pt x="1867" y="2025"/>
                      <a:pt x="1880" y="2008"/>
                      <a:pt x="1875" y="1991"/>
                    </a:cubicBezTo>
                    <a:cubicBezTo>
                      <a:pt x="1777" y="1604"/>
                      <a:pt x="1885" y="857"/>
                      <a:pt x="1885" y="857"/>
                    </a:cubicBezTo>
                    <a:lnTo>
                      <a:pt x="1885" y="857"/>
                    </a:lnTo>
                    <a:cubicBezTo>
                      <a:pt x="1672" y="1106"/>
                      <a:pt x="1547" y="1374"/>
                      <a:pt x="1547" y="1374"/>
                    </a:cubicBezTo>
                    <a:cubicBezTo>
                      <a:pt x="1547" y="758"/>
                      <a:pt x="1814" y="1"/>
                      <a:pt x="18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5" name="Google Shape;225;p3"/>
            <p:cNvSpPr/>
            <p:nvPr/>
          </p:nvSpPr>
          <p:spPr>
            <a:xfrm>
              <a:off x="1247" y="3655575"/>
              <a:ext cx="7880366" cy="1805540"/>
            </a:xfrm>
            <a:custGeom>
              <a:avLst/>
              <a:gdLst/>
              <a:ahLst/>
              <a:cxnLst/>
              <a:rect l="l" t="t" r="r" b="b"/>
              <a:pathLst>
                <a:path w="179252" h="41070" extrusionOk="0">
                  <a:moveTo>
                    <a:pt x="1" y="1"/>
                  </a:moveTo>
                  <a:lnTo>
                    <a:pt x="1" y="41069"/>
                  </a:lnTo>
                  <a:lnTo>
                    <a:pt x="179251" y="41069"/>
                  </a:lnTo>
                  <a:cubicBezTo>
                    <a:pt x="123872" y="20535"/>
                    <a:pt x="94370" y="14889"/>
                    <a:pt x="76001" y="9289"/>
                  </a:cubicBezTo>
                  <a:cubicBezTo>
                    <a:pt x="45539" y="1"/>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6" name="Google Shape;226;p3"/>
            <p:cNvGrpSpPr/>
            <p:nvPr/>
          </p:nvGrpSpPr>
          <p:grpSpPr>
            <a:xfrm>
              <a:off x="6695" y="3734235"/>
              <a:ext cx="5159615" cy="1593455"/>
              <a:chOff x="6695" y="3416835"/>
              <a:chExt cx="5159615" cy="1593455"/>
            </a:xfrm>
          </p:grpSpPr>
          <p:grpSp>
            <p:nvGrpSpPr>
              <p:cNvPr id="227" name="Google Shape;227;p3"/>
              <p:cNvGrpSpPr/>
              <p:nvPr/>
            </p:nvGrpSpPr>
            <p:grpSpPr>
              <a:xfrm>
                <a:off x="6695" y="4548947"/>
                <a:ext cx="391486" cy="461342"/>
                <a:chOff x="6695" y="4548947"/>
                <a:chExt cx="391486" cy="461342"/>
              </a:xfrm>
            </p:grpSpPr>
            <p:sp>
              <p:nvSpPr>
                <p:cNvPr id="228" name="Google Shape;228;p3"/>
                <p:cNvSpPr/>
                <p:nvPr/>
              </p:nvSpPr>
              <p:spPr>
                <a:xfrm>
                  <a:off x="130450" y="4867279"/>
                  <a:ext cx="161826" cy="77462"/>
                </a:xfrm>
                <a:custGeom>
                  <a:avLst/>
                  <a:gdLst/>
                  <a:ahLst/>
                  <a:cxnLst/>
                  <a:rect l="l" t="t" r="r" b="b"/>
                  <a:pathLst>
                    <a:path w="3681" h="1762" extrusionOk="0">
                      <a:moveTo>
                        <a:pt x="1658" y="0"/>
                      </a:moveTo>
                      <a:cubicBezTo>
                        <a:pt x="1105" y="0"/>
                        <a:pt x="511" y="179"/>
                        <a:pt x="0" y="734"/>
                      </a:cubicBezTo>
                      <a:cubicBezTo>
                        <a:pt x="0" y="734"/>
                        <a:pt x="891" y="1762"/>
                        <a:pt x="2157" y="1762"/>
                      </a:cubicBezTo>
                      <a:cubicBezTo>
                        <a:pt x="2623" y="1762"/>
                        <a:pt x="3139" y="1623"/>
                        <a:pt x="3680" y="1242"/>
                      </a:cubicBezTo>
                      <a:lnTo>
                        <a:pt x="3532" y="589"/>
                      </a:lnTo>
                      <a:cubicBezTo>
                        <a:pt x="3532" y="589"/>
                        <a:pt x="2661" y="0"/>
                        <a:pt x="16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3"/>
                <p:cNvSpPr/>
                <p:nvPr/>
              </p:nvSpPr>
              <p:spPr>
                <a:xfrm>
                  <a:off x="279175" y="4772144"/>
                  <a:ext cx="119006" cy="133822"/>
                </a:xfrm>
                <a:custGeom>
                  <a:avLst/>
                  <a:gdLst/>
                  <a:ahLst/>
                  <a:cxnLst/>
                  <a:rect l="l" t="t" r="r" b="b"/>
                  <a:pathLst>
                    <a:path w="2707" h="3044" extrusionOk="0">
                      <a:moveTo>
                        <a:pt x="2583" y="0"/>
                      </a:moveTo>
                      <a:cubicBezTo>
                        <a:pt x="977" y="0"/>
                        <a:pt x="1" y="2217"/>
                        <a:pt x="1" y="2217"/>
                      </a:cubicBezTo>
                      <a:cubicBezTo>
                        <a:pt x="89" y="2493"/>
                        <a:pt x="215" y="3043"/>
                        <a:pt x="216" y="3043"/>
                      </a:cubicBezTo>
                      <a:cubicBezTo>
                        <a:pt x="216" y="3043"/>
                        <a:pt x="216" y="3043"/>
                        <a:pt x="216" y="3043"/>
                      </a:cubicBezTo>
                      <a:cubicBezTo>
                        <a:pt x="2706" y="2762"/>
                        <a:pt x="2637" y="1"/>
                        <a:pt x="2637" y="1"/>
                      </a:cubicBezTo>
                      <a:cubicBezTo>
                        <a:pt x="2619" y="0"/>
                        <a:pt x="2601" y="0"/>
                        <a:pt x="25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a:off x="199075" y="4729017"/>
                  <a:ext cx="104147" cy="281272"/>
                </a:xfrm>
                <a:custGeom>
                  <a:avLst/>
                  <a:gdLst/>
                  <a:ahLst/>
                  <a:cxnLst/>
                  <a:rect l="l" t="t" r="r" b="b"/>
                  <a:pathLst>
                    <a:path w="2369" h="6398" fill="none" extrusionOk="0">
                      <a:moveTo>
                        <a:pt x="2368" y="6397"/>
                      </a:moveTo>
                      <a:cubicBezTo>
                        <a:pt x="2368" y="6397"/>
                        <a:pt x="2267" y="2116"/>
                        <a:pt x="1" y="0"/>
                      </a:cubicBezTo>
                    </a:path>
                  </a:pathLst>
                </a:custGeom>
                <a:noFill/>
                <a:ln w="787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a:off x="6695" y="4548947"/>
                  <a:ext cx="354645" cy="280129"/>
                </a:xfrm>
                <a:custGeom>
                  <a:avLst/>
                  <a:gdLst/>
                  <a:ahLst/>
                  <a:cxnLst/>
                  <a:rect l="l" t="t" r="r" b="b"/>
                  <a:pathLst>
                    <a:path w="8067" h="6372" extrusionOk="0">
                      <a:moveTo>
                        <a:pt x="5519" y="1"/>
                      </a:moveTo>
                      <a:cubicBezTo>
                        <a:pt x="4837" y="1"/>
                        <a:pt x="4151" y="490"/>
                        <a:pt x="3948" y="1665"/>
                      </a:cubicBezTo>
                      <a:cubicBezTo>
                        <a:pt x="3948" y="1665"/>
                        <a:pt x="3174" y="119"/>
                        <a:pt x="2061" y="119"/>
                      </a:cubicBezTo>
                      <a:cubicBezTo>
                        <a:pt x="1880" y="119"/>
                        <a:pt x="1690" y="160"/>
                        <a:pt x="1493" y="255"/>
                      </a:cubicBezTo>
                      <a:cubicBezTo>
                        <a:pt x="0" y="973"/>
                        <a:pt x="1361" y="3127"/>
                        <a:pt x="2305" y="3409"/>
                      </a:cubicBezTo>
                      <a:cubicBezTo>
                        <a:pt x="2305" y="3409"/>
                        <a:pt x="1341" y="4354"/>
                        <a:pt x="1852" y="5714"/>
                      </a:cubicBezTo>
                      <a:cubicBezTo>
                        <a:pt x="2021" y="6164"/>
                        <a:pt x="2430" y="6371"/>
                        <a:pt x="2880" y="6371"/>
                      </a:cubicBezTo>
                      <a:cubicBezTo>
                        <a:pt x="3788" y="6371"/>
                        <a:pt x="4865" y="5528"/>
                        <a:pt x="4478" y="4146"/>
                      </a:cubicBezTo>
                      <a:lnTo>
                        <a:pt x="4478" y="4146"/>
                      </a:lnTo>
                      <a:cubicBezTo>
                        <a:pt x="4478" y="4147"/>
                        <a:pt x="4964" y="4889"/>
                        <a:pt x="5890" y="4889"/>
                      </a:cubicBezTo>
                      <a:cubicBezTo>
                        <a:pt x="6117" y="4889"/>
                        <a:pt x="6371" y="4844"/>
                        <a:pt x="6650" y="4733"/>
                      </a:cubicBezTo>
                      <a:cubicBezTo>
                        <a:pt x="8067" y="4166"/>
                        <a:pt x="7682" y="2353"/>
                        <a:pt x="6495" y="2238"/>
                      </a:cubicBezTo>
                      <a:cubicBezTo>
                        <a:pt x="6495" y="2238"/>
                        <a:pt x="7482" y="1555"/>
                        <a:pt x="6745" y="614"/>
                      </a:cubicBezTo>
                      <a:cubicBezTo>
                        <a:pt x="6440" y="225"/>
                        <a:pt x="5980" y="1"/>
                        <a:pt x="55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138143" y="4639334"/>
                  <a:ext cx="100322" cy="100235"/>
                </a:xfrm>
                <a:custGeom>
                  <a:avLst/>
                  <a:gdLst/>
                  <a:ahLst/>
                  <a:cxnLst/>
                  <a:rect l="l" t="t" r="r" b="b"/>
                  <a:pathLst>
                    <a:path w="2282" h="2280" extrusionOk="0">
                      <a:moveTo>
                        <a:pt x="1141" y="0"/>
                      </a:moveTo>
                      <a:cubicBezTo>
                        <a:pt x="511" y="0"/>
                        <a:pt x="0" y="510"/>
                        <a:pt x="0" y="1139"/>
                      </a:cubicBezTo>
                      <a:cubicBezTo>
                        <a:pt x="0" y="1769"/>
                        <a:pt x="511" y="2280"/>
                        <a:pt x="1141" y="2280"/>
                      </a:cubicBezTo>
                      <a:cubicBezTo>
                        <a:pt x="1770" y="2280"/>
                        <a:pt x="2281" y="1769"/>
                        <a:pt x="2281" y="1139"/>
                      </a:cubicBezTo>
                      <a:cubicBezTo>
                        <a:pt x="2281" y="510"/>
                        <a:pt x="1770" y="0"/>
                        <a:pt x="11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3" name="Google Shape;233;p3"/>
              <p:cNvGrpSpPr/>
              <p:nvPr/>
            </p:nvGrpSpPr>
            <p:grpSpPr>
              <a:xfrm>
                <a:off x="4119255" y="4015945"/>
                <a:ext cx="336665" cy="290944"/>
                <a:chOff x="4119255" y="4015945"/>
                <a:chExt cx="336665" cy="290944"/>
              </a:xfrm>
            </p:grpSpPr>
            <p:sp>
              <p:nvSpPr>
                <p:cNvPr id="234" name="Google Shape;234;p3"/>
                <p:cNvSpPr/>
                <p:nvPr/>
              </p:nvSpPr>
              <p:spPr>
                <a:xfrm>
                  <a:off x="4205246" y="4120796"/>
                  <a:ext cx="87485" cy="186093"/>
                </a:xfrm>
                <a:custGeom>
                  <a:avLst/>
                  <a:gdLst/>
                  <a:ahLst/>
                  <a:cxnLst/>
                  <a:rect l="l" t="t" r="r" b="b"/>
                  <a:pathLst>
                    <a:path w="1990" h="4233" fill="none" extrusionOk="0">
                      <a:moveTo>
                        <a:pt x="306" y="4232"/>
                      </a:moveTo>
                      <a:cubicBezTo>
                        <a:pt x="306" y="4232"/>
                        <a:pt x="1" y="1369"/>
                        <a:pt x="1990" y="0"/>
                      </a:cubicBezTo>
                    </a:path>
                  </a:pathLst>
                </a:custGeom>
                <a:noFill/>
                <a:ln w="65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5" name="Google Shape;235;p3"/>
                <p:cNvGrpSpPr/>
                <p:nvPr/>
              </p:nvGrpSpPr>
              <p:grpSpPr>
                <a:xfrm>
                  <a:off x="4119255" y="4015945"/>
                  <a:ext cx="336665" cy="276568"/>
                  <a:chOff x="4119255" y="4015945"/>
                  <a:chExt cx="336665" cy="276568"/>
                </a:xfrm>
              </p:grpSpPr>
              <p:sp>
                <p:nvSpPr>
                  <p:cNvPr id="236" name="Google Shape;236;p3"/>
                  <p:cNvSpPr/>
                  <p:nvPr/>
                </p:nvSpPr>
                <p:spPr>
                  <a:xfrm>
                    <a:off x="4119255" y="4193950"/>
                    <a:ext cx="100674" cy="88540"/>
                  </a:xfrm>
                  <a:custGeom>
                    <a:avLst/>
                    <a:gdLst/>
                    <a:ahLst/>
                    <a:cxnLst/>
                    <a:rect l="l" t="t" r="r" b="b"/>
                    <a:pathLst>
                      <a:path w="2290" h="2014" extrusionOk="0">
                        <a:moveTo>
                          <a:pt x="354" y="1"/>
                        </a:moveTo>
                        <a:cubicBezTo>
                          <a:pt x="241" y="1"/>
                          <a:pt x="124" y="11"/>
                          <a:pt x="1" y="33"/>
                        </a:cubicBezTo>
                        <a:cubicBezTo>
                          <a:pt x="1" y="33"/>
                          <a:pt x="306" y="1888"/>
                          <a:pt x="2290" y="2013"/>
                        </a:cubicBezTo>
                        <a:lnTo>
                          <a:pt x="2290" y="1413"/>
                        </a:lnTo>
                        <a:cubicBezTo>
                          <a:pt x="2290" y="1413"/>
                          <a:pt x="1683" y="1"/>
                          <a:pt x="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3"/>
                  <p:cNvSpPr/>
                  <p:nvPr/>
                </p:nvSpPr>
                <p:spPr>
                  <a:xfrm>
                    <a:off x="4217951" y="4235362"/>
                    <a:ext cx="101817" cy="57151"/>
                  </a:xfrm>
                  <a:custGeom>
                    <a:avLst/>
                    <a:gdLst/>
                    <a:ahLst/>
                    <a:cxnLst/>
                    <a:rect l="l" t="t" r="r" b="b"/>
                    <a:pathLst>
                      <a:path w="2316" h="1300" extrusionOk="0">
                        <a:moveTo>
                          <a:pt x="1804" y="0"/>
                        </a:moveTo>
                        <a:cubicBezTo>
                          <a:pt x="835" y="0"/>
                          <a:pt x="45" y="649"/>
                          <a:pt x="45" y="649"/>
                        </a:cubicBezTo>
                        <a:lnTo>
                          <a:pt x="1" y="1261"/>
                        </a:lnTo>
                        <a:cubicBezTo>
                          <a:pt x="198" y="1287"/>
                          <a:pt x="378" y="1299"/>
                          <a:pt x="543" y="1299"/>
                        </a:cubicBezTo>
                        <a:cubicBezTo>
                          <a:pt x="2218" y="1299"/>
                          <a:pt x="2315" y="64"/>
                          <a:pt x="2315" y="64"/>
                        </a:cubicBezTo>
                        <a:cubicBezTo>
                          <a:pt x="2142" y="20"/>
                          <a:pt x="1970" y="0"/>
                          <a:pt x="18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3"/>
                  <p:cNvSpPr/>
                  <p:nvPr/>
                </p:nvSpPr>
                <p:spPr>
                  <a:xfrm>
                    <a:off x="4205685" y="4015945"/>
                    <a:ext cx="250235" cy="217658"/>
                  </a:xfrm>
                  <a:custGeom>
                    <a:avLst/>
                    <a:gdLst/>
                    <a:ahLst/>
                    <a:cxnLst/>
                    <a:rect l="l" t="t" r="r" b="b"/>
                    <a:pathLst>
                      <a:path w="5692" h="4951" extrusionOk="0">
                        <a:moveTo>
                          <a:pt x="4109" y="0"/>
                        </a:moveTo>
                        <a:cubicBezTo>
                          <a:pt x="3451" y="0"/>
                          <a:pt x="2662" y="614"/>
                          <a:pt x="2521" y="1398"/>
                        </a:cubicBezTo>
                        <a:cubicBezTo>
                          <a:pt x="2521" y="1398"/>
                          <a:pt x="2001" y="695"/>
                          <a:pt x="1255" y="695"/>
                        </a:cubicBezTo>
                        <a:cubicBezTo>
                          <a:pt x="1148" y="695"/>
                          <a:pt x="1036" y="709"/>
                          <a:pt x="920" y="742"/>
                        </a:cubicBezTo>
                        <a:cubicBezTo>
                          <a:pt x="0" y="1008"/>
                          <a:pt x="671" y="2459"/>
                          <a:pt x="1721" y="2661"/>
                        </a:cubicBezTo>
                        <a:cubicBezTo>
                          <a:pt x="1721" y="2661"/>
                          <a:pt x="1091" y="3534"/>
                          <a:pt x="1326" y="4407"/>
                        </a:cubicBezTo>
                        <a:cubicBezTo>
                          <a:pt x="1418" y="4751"/>
                          <a:pt x="1828" y="4950"/>
                          <a:pt x="2261" y="4950"/>
                        </a:cubicBezTo>
                        <a:cubicBezTo>
                          <a:pt x="2926" y="4950"/>
                          <a:pt x="3646" y="4481"/>
                          <a:pt x="3353" y="3347"/>
                        </a:cubicBezTo>
                        <a:lnTo>
                          <a:pt x="3353" y="3347"/>
                        </a:lnTo>
                        <a:cubicBezTo>
                          <a:pt x="3353" y="3347"/>
                          <a:pt x="3956" y="3961"/>
                          <a:pt x="4611" y="3961"/>
                        </a:cubicBezTo>
                        <a:cubicBezTo>
                          <a:pt x="4716" y="3961"/>
                          <a:pt x="4822" y="3945"/>
                          <a:pt x="4928" y="3909"/>
                        </a:cubicBezTo>
                        <a:cubicBezTo>
                          <a:pt x="5692" y="3644"/>
                          <a:pt x="5147" y="2209"/>
                          <a:pt x="4038" y="2209"/>
                        </a:cubicBezTo>
                        <a:cubicBezTo>
                          <a:pt x="4038" y="2209"/>
                          <a:pt x="5360" y="1584"/>
                          <a:pt x="4912" y="541"/>
                        </a:cubicBezTo>
                        <a:cubicBezTo>
                          <a:pt x="4748" y="161"/>
                          <a:pt x="4446" y="0"/>
                          <a:pt x="4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3"/>
                  <p:cNvSpPr/>
                  <p:nvPr/>
                </p:nvSpPr>
                <p:spPr>
                  <a:xfrm>
                    <a:off x="4289038" y="4089231"/>
                    <a:ext cx="54865" cy="54909"/>
                  </a:xfrm>
                  <a:custGeom>
                    <a:avLst/>
                    <a:gdLst/>
                    <a:ahLst/>
                    <a:cxnLst/>
                    <a:rect l="l" t="t" r="r" b="b"/>
                    <a:pathLst>
                      <a:path w="1248" h="1249" extrusionOk="0">
                        <a:moveTo>
                          <a:pt x="623" y="1"/>
                        </a:moveTo>
                        <a:cubicBezTo>
                          <a:pt x="279" y="1"/>
                          <a:pt x="1" y="281"/>
                          <a:pt x="1" y="625"/>
                        </a:cubicBezTo>
                        <a:cubicBezTo>
                          <a:pt x="1" y="969"/>
                          <a:pt x="279" y="1249"/>
                          <a:pt x="623" y="1249"/>
                        </a:cubicBezTo>
                        <a:cubicBezTo>
                          <a:pt x="969" y="1249"/>
                          <a:pt x="1248" y="969"/>
                          <a:pt x="1248" y="625"/>
                        </a:cubicBezTo>
                        <a:cubicBezTo>
                          <a:pt x="1248" y="281"/>
                          <a:pt x="969" y="1"/>
                          <a:pt x="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40" name="Google Shape;240;p3"/>
              <p:cNvGrpSpPr/>
              <p:nvPr/>
            </p:nvGrpSpPr>
            <p:grpSpPr>
              <a:xfrm>
                <a:off x="3654440" y="4213821"/>
                <a:ext cx="1511870" cy="664098"/>
                <a:chOff x="3654440" y="4213821"/>
                <a:chExt cx="1511870" cy="664098"/>
              </a:xfrm>
            </p:grpSpPr>
            <p:sp>
              <p:nvSpPr>
                <p:cNvPr id="241" name="Google Shape;241;p3"/>
                <p:cNvSpPr/>
                <p:nvPr/>
              </p:nvSpPr>
              <p:spPr>
                <a:xfrm>
                  <a:off x="3654440" y="4213821"/>
                  <a:ext cx="135624" cy="226055"/>
                </a:xfrm>
                <a:custGeom>
                  <a:avLst/>
                  <a:gdLst/>
                  <a:ahLst/>
                  <a:cxnLst/>
                  <a:rect l="l" t="t" r="r" b="b"/>
                  <a:pathLst>
                    <a:path w="3085" h="5142" extrusionOk="0">
                      <a:moveTo>
                        <a:pt x="2922" y="0"/>
                      </a:moveTo>
                      <a:lnTo>
                        <a:pt x="2922" y="0"/>
                      </a:lnTo>
                      <a:cubicBezTo>
                        <a:pt x="1325" y="1326"/>
                        <a:pt x="1082" y="3977"/>
                        <a:pt x="1082" y="3977"/>
                      </a:cubicBezTo>
                      <a:cubicBezTo>
                        <a:pt x="758" y="3328"/>
                        <a:pt x="812" y="1651"/>
                        <a:pt x="812" y="1651"/>
                      </a:cubicBezTo>
                      <a:lnTo>
                        <a:pt x="812" y="1651"/>
                      </a:lnTo>
                      <a:cubicBezTo>
                        <a:pt x="110" y="2869"/>
                        <a:pt x="0" y="5141"/>
                        <a:pt x="0" y="5141"/>
                      </a:cubicBezTo>
                      <a:lnTo>
                        <a:pt x="3085" y="5141"/>
                      </a:lnTo>
                      <a:cubicBezTo>
                        <a:pt x="2759" y="4545"/>
                        <a:pt x="2922" y="3166"/>
                        <a:pt x="2922" y="3166"/>
                      </a:cubicBezTo>
                      <a:lnTo>
                        <a:pt x="2922" y="3166"/>
                      </a:lnTo>
                      <a:cubicBezTo>
                        <a:pt x="2515" y="3653"/>
                        <a:pt x="2245" y="4627"/>
                        <a:pt x="2245" y="4627"/>
                      </a:cubicBezTo>
                      <a:cubicBezTo>
                        <a:pt x="1840" y="2841"/>
                        <a:pt x="2922" y="1"/>
                        <a:pt x="29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3"/>
                <p:cNvSpPr/>
                <p:nvPr/>
              </p:nvSpPr>
              <p:spPr>
                <a:xfrm>
                  <a:off x="4823578" y="4306845"/>
                  <a:ext cx="342732" cy="571073"/>
                </a:xfrm>
                <a:custGeom>
                  <a:avLst/>
                  <a:gdLst/>
                  <a:ahLst/>
                  <a:cxnLst/>
                  <a:rect l="l" t="t" r="r" b="b"/>
                  <a:pathLst>
                    <a:path w="7796" h="12990" extrusionOk="0">
                      <a:moveTo>
                        <a:pt x="7385" y="0"/>
                      </a:moveTo>
                      <a:lnTo>
                        <a:pt x="7385" y="0"/>
                      </a:lnTo>
                      <a:cubicBezTo>
                        <a:pt x="3351" y="3351"/>
                        <a:pt x="2735" y="10051"/>
                        <a:pt x="2735" y="10051"/>
                      </a:cubicBezTo>
                      <a:cubicBezTo>
                        <a:pt x="1915" y="8409"/>
                        <a:pt x="2052" y="4171"/>
                        <a:pt x="2052" y="4171"/>
                      </a:cubicBezTo>
                      <a:lnTo>
                        <a:pt x="2052" y="4171"/>
                      </a:lnTo>
                      <a:cubicBezTo>
                        <a:pt x="275" y="7247"/>
                        <a:pt x="1" y="12990"/>
                        <a:pt x="1" y="12990"/>
                      </a:cubicBezTo>
                      <a:lnTo>
                        <a:pt x="7795" y="12990"/>
                      </a:lnTo>
                      <a:cubicBezTo>
                        <a:pt x="6973" y="11486"/>
                        <a:pt x="7385" y="8000"/>
                        <a:pt x="7385" y="7999"/>
                      </a:cubicBezTo>
                      <a:lnTo>
                        <a:pt x="7385" y="7999"/>
                      </a:lnTo>
                      <a:cubicBezTo>
                        <a:pt x="6358" y="9230"/>
                        <a:pt x="5675" y="11691"/>
                        <a:pt x="5675" y="11691"/>
                      </a:cubicBezTo>
                      <a:cubicBezTo>
                        <a:pt x="4649" y="7179"/>
                        <a:pt x="7384" y="1"/>
                        <a:pt x="73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 name="Google Shape;243;p3"/>
              <p:cNvGrpSpPr/>
              <p:nvPr/>
            </p:nvGrpSpPr>
            <p:grpSpPr>
              <a:xfrm>
                <a:off x="3149706" y="3520004"/>
                <a:ext cx="458793" cy="540607"/>
                <a:chOff x="3149706" y="3520004"/>
                <a:chExt cx="458793" cy="540607"/>
              </a:xfrm>
            </p:grpSpPr>
            <p:sp>
              <p:nvSpPr>
                <p:cNvPr id="244" name="Google Shape;244;p3"/>
                <p:cNvSpPr/>
                <p:nvPr/>
              </p:nvSpPr>
              <p:spPr>
                <a:xfrm>
                  <a:off x="3294782" y="3893026"/>
                  <a:ext cx="189566" cy="90783"/>
                </a:xfrm>
                <a:custGeom>
                  <a:avLst/>
                  <a:gdLst/>
                  <a:ahLst/>
                  <a:cxnLst/>
                  <a:rect l="l" t="t" r="r" b="b"/>
                  <a:pathLst>
                    <a:path w="4312" h="2065" extrusionOk="0">
                      <a:moveTo>
                        <a:pt x="1942" y="1"/>
                      </a:moveTo>
                      <a:cubicBezTo>
                        <a:pt x="1293" y="1"/>
                        <a:pt x="598" y="210"/>
                        <a:pt x="0" y="861"/>
                      </a:cubicBezTo>
                      <a:cubicBezTo>
                        <a:pt x="0" y="861"/>
                        <a:pt x="1044" y="2064"/>
                        <a:pt x="2527" y="2064"/>
                      </a:cubicBezTo>
                      <a:cubicBezTo>
                        <a:pt x="3073" y="2064"/>
                        <a:pt x="3678" y="1901"/>
                        <a:pt x="4312" y="1455"/>
                      </a:cubicBezTo>
                      <a:lnTo>
                        <a:pt x="4138" y="690"/>
                      </a:lnTo>
                      <a:cubicBezTo>
                        <a:pt x="4138" y="690"/>
                        <a:pt x="3117" y="1"/>
                        <a:pt x="19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3"/>
                <p:cNvSpPr/>
                <p:nvPr/>
              </p:nvSpPr>
              <p:spPr>
                <a:xfrm>
                  <a:off x="3469094" y="3781581"/>
                  <a:ext cx="139405" cy="156858"/>
                </a:xfrm>
                <a:custGeom>
                  <a:avLst/>
                  <a:gdLst/>
                  <a:ahLst/>
                  <a:cxnLst/>
                  <a:rect l="l" t="t" r="r" b="b"/>
                  <a:pathLst>
                    <a:path w="3171" h="3568" extrusionOk="0">
                      <a:moveTo>
                        <a:pt x="3026" y="0"/>
                      </a:moveTo>
                      <a:cubicBezTo>
                        <a:pt x="1144" y="0"/>
                        <a:pt x="1" y="2598"/>
                        <a:pt x="1" y="2598"/>
                      </a:cubicBezTo>
                      <a:cubicBezTo>
                        <a:pt x="103" y="2923"/>
                        <a:pt x="252" y="3568"/>
                        <a:pt x="253" y="3568"/>
                      </a:cubicBezTo>
                      <a:cubicBezTo>
                        <a:pt x="3170" y="3237"/>
                        <a:pt x="3089" y="1"/>
                        <a:pt x="3089" y="1"/>
                      </a:cubicBezTo>
                      <a:cubicBezTo>
                        <a:pt x="3068" y="0"/>
                        <a:pt x="3047" y="0"/>
                        <a:pt x="3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3"/>
                <p:cNvSpPr/>
                <p:nvPr/>
              </p:nvSpPr>
              <p:spPr>
                <a:xfrm>
                  <a:off x="3375190" y="3731024"/>
                  <a:ext cx="121996" cy="329587"/>
                </a:xfrm>
                <a:custGeom>
                  <a:avLst/>
                  <a:gdLst/>
                  <a:ahLst/>
                  <a:cxnLst/>
                  <a:rect l="l" t="t" r="r" b="b"/>
                  <a:pathLst>
                    <a:path w="2775" h="7497" fill="none" extrusionOk="0">
                      <a:moveTo>
                        <a:pt x="2775" y="7497"/>
                      </a:moveTo>
                      <a:cubicBezTo>
                        <a:pt x="2775" y="7497"/>
                        <a:pt x="2657" y="2479"/>
                        <a:pt x="0" y="1"/>
                      </a:cubicBezTo>
                    </a:path>
                  </a:pathLst>
                </a:custGeom>
                <a:noFill/>
                <a:ln w="92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3"/>
                <p:cNvSpPr/>
                <p:nvPr/>
              </p:nvSpPr>
              <p:spPr>
                <a:xfrm>
                  <a:off x="3149706" y="3520004"/>
                  <a:ext cx="415578" cy="328224"/>
                </a:xfrm>
                <a:custGeom>
                  <a:avLst/>
                  <a:gdLst/>
                  <a:ahLst/>
                  <a:cxnLst/>
                  <a:rect l="l" t="t" r="r" b="b"/>
                  <a:pathLst>
                    <a:path w="9453" h="7466" extrusionOk="0">
                      <a:moveTo>
                        <a:pt x="6468" y="1"/>
                      </a:moveTo>
                      <a:cubicBezTo>
                        <a:pt x="5670" y="1"/>
                        <a:pt x="4865" y="575"/>
                        <a:pt x="4628" y="1953"/>
                      </a:cubicBezTo>
                      <a:cubicBezTo>
                        <a:pt x="4628" y="1953"/>
                        <a:pt x="3722" y="141"/>
                        <a:pt x="2416" y="141"/>
                      </a:cubicBezTo>
                      <a:cubicBezTo>
                        <a:pt x="2204" y="141"/>
                        <a:pt x="1981" y="188"/>
                        <a:pt x="1750" y="299"/>
                      </a:cubicBezTo>
                      <a:cubicBezTo>
                        <a:pt x="1" y="1140"/>
                        <a:pt x="1596" y="3663"/>
                        <a:pt x="2702" y="3996"/>
                      </a:cubicBezTo>
                      <a:cubicBezTo>
                        <a:pt x="2702" y="3996"/>
                        <a:pt x="1574" y="5102"/>
                        <a:pt x="2171" y="6695"/>
                      </a:cubicBezTo>
                      <a:cubicBezTo>
                        <a:pt x="2369" y="7223"/>
                        <a:pt x="2848" y="7465"/>
                        <a:pt x="3375" y="7465"/>
                      </a:cubicBezTo>
                      <a:cubicBezTo>
                        <a:pt x="4440" y="7465"/>
                        <a:pt x="5701" y="6478"/>
                        <a:pt x="5247" y="4858"/>
                      </a:cubicBezTo>
                      <a:lnTo>
                        <a:pt x="5247" y="4858"/>
                      </a:lnTo>
                      <a:cubicBezTo>
                        <a:pt x="5247" y="4858"/>
                        <a:pt x="5818" y="5727"/>
                        <a:pt x="6900" y="5727"/>
                      </a:cubicBezTo>
                      <a:cubicBezTo>
                        <a:pt x="7167" y="5727"/>
                        <a:pt x="7464" y="5675"/>
                        <a:pt x="7792" y="5544"/>
                      </a:cubicBezTo>
                      <a:cubicBezTo>
                        <a:pt x="9452" y="4880"/>
                        <a:pt x="9002" y="2754"/>
                        <a:pt x="7611" y="2623"/>
                      </a:cubicBezTo>
                      <a:cubicBezTo>
                        <a:pt x="7611" y="2623"/>
                        <a:pt x="8766" y="1821"/>
                        <a:pt x="7903" y="719"/>
                      </a:cubicBezTo>
                      <a:cubicBezTo>
                        <a:pt x="7545" y="264"/>
                        <a:pt x="7008" y="1"/>
                        <a:pt x="6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3"/>
                <p:cNvSpPr/>
                <p:nvPr/>
              </p:nvSpPr>
              <p:spPr>
                <a:xfrm>
                  <a:off x="3307318" y="3625884"/>
                  <a:ext cx="100322" cy="100235"/>
                </a:xfrm>
                <a:custGeom>
                  <a:avLst/>
                  <a:gdLst/>
                  <a:ahLst/>
                  <a:cxnLst/>
                  <a:rect l="l" t="t" r="r" b="b"/>
                  <a:pathLst>
                    <a:path w="2282" h="2280" extrusionOk="0">
                      <a:moveTo>
                        <a:pt x="1141" y="0"/>
                      </a:moveTo>
                      <a:cubicBezTo>
                        <a:pt x="511" y="0"/>
                        <a:pt x="0" y="510"/>
                        <a:pt x="0" y="1139"/>
                      </a:cubicBezTo>
                      <a:cubicBezTo>
                        <a:pt x="0" y="1769"/>
                        <a:pt x="511" y="2280"/>
                        <a:pt x="1141" y="2280"/>
                      </a:cubicBezTo>
                      <a:cubicBezTo>
                        <a:pt x="1770" y="2280"/>
                        <a:pt x="2281" y="1769"/>
                        <a:pt x="2281" y="1139"/>
                      </a:cubicBezTo>
                      <a:cubicBezTo>
                        <a:pt x="2281" y="510"/>
                        <a:pt x="1770" y="0"/>
                        <a:pt x="11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 name="Google Shape;249;p3"/>
              <p:cNvGrpSpPr/>
              <p:nvPr/>
            </p:nvGrpSpPr>
            <p:grpSpPr>
              <a:xfrm>
                <a:off x="1056422" y="3416835"/>
                <a:ext cx="1349845" cy="1101719"/>
                <a:chOff x="1056422" y="3416835"/>
                <a:chExt cx="1349845" cy="1101719"/>
              </a:xfrm>
            </p:grpSpPr>
            <p:sp>
              <p:nvSpPr>
                <p:cNvPr id="250" name="Google Shape;250;p3"/>
                <p:cNvSpPr/>
                <p:nvPr/>
              </p:nvSpPr>
              <p:spPr>
                <a:xfrm>
                  <a:off x="1259672" y="4077833"/>
                  <a:ext cx="239949" cy="430016"/>
                </a:xfrm>
                <a:custGeom>
                  <a:avLst/>
                  <a:gdLst/>
                  <a:ahLst/>
                  <a:cxnLst/>
                  <a:rect l="l" t="t" r="r" b="b"/>
                  <a:pathLst>
                    <a:path w="12473" h="22353" extrusionOk="0">
                      <a:moveTo>
                        <a:pt x="1" y="1"/>
                      </a:moveTo>
                      <a:cubicBezTo>
                        <a:pt x="1" y="1"/>
                        <a:pt x="2169" y="8728"/>
                        <a:pt x="3860" y="13332"/>
                      </a:cubicBezTo>
                      <a:cubicBezTo>
                        <a:pt x="5552" y="17935"/>
                        <a:pt x="4991" y="22058"/>
                        <a:pt x="4991" y="22058"/>
                      </a:cubicBezTo>
                      <a:cubicBezTo>
                        <a:pt x="4991" y="22058"/>
                        <a:pt x="6512" y="22353"/>
                        <a:pt x="8146" y="22353"/>
                      </a:cubicBezTo>
                      <a:cubicBezTo>
                        <a:pt x="9944" y="22353"/>
                        <a:pt x="11878" y="21997"/>
                        <a:pt x="12083" y="20505"/>
                      </a:cubicBezTo>
                      <a:cubicBezTo>
                        <a:pt x="12473" y="17654"/>
                        <a:pt x="10173" y="1"/>
                        <a:pt x="101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3"/>
                <p:cNvSpPr/>
                <p:nvPr/>
              </p:nvSpPr>
              <p:spPr>
                <a:xfrm>
                  <a:off x="1352572" y="4406995"/>
                  <a:ext cx="141107" cy="100862"/>
                </a:xfrm>
                <a:custGeom>
                  <a:avLst/>
                  <a:gdLst/>
                  <a:ahLst/>
                  <a:cxnLst/>
                  <a:rect l="l" t="t" r="r" b="b"/>
                  <a:pathLst>
                    <a:path w="7335" h="5243" extrusionOk="0">
                      <a:moveTo>
                        <a:pt x="1" y="1"/>
                      </a:moveTo>
                      <a:cubicBezTo>
                        <a:pt x="444" y="2862"/>
                        <a:pt x="162" y="4948"/>
                        <a:pt x="162" y="4948"/>
                      </a:cubicBezTo>
                      <a:cubicBezTo>
                        <a:pt x="162" y="4948"/>
                        <a:pt x="1683" y="5243"/>
                        <a:pt x="3317" y="5243"/>
                      </a:cubicBezTo>
                      <a:cubicBezTo>
                        <a:pt x="5115" y="5243"/>
                        <a:pt x="7049" y="4887"/>
                        <a:pt x="7254" y="3395"/>
                      </a:cubicBezTo>
                      <a:cubicBezTo>
                        <a:pt x="7335" y="2803"/>
                        <a:pt x="7300" y="1575"/>
                        <a:pt x="7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3"/>
                <p:cNvSpPr/>
                <p:nvPr/>
              </p:nvSpPr>
              <p:spPr>
                <a:xfrm>
                  <a:off x="1733119" y="4045840"/>
                  <a:ext cx="239949" cy="429997"/>
                </a:xfrm>
                <a:custGeom>
                  <a:avLst/>
                  <a:gdLst/>
                  <a:ahLst/>
                  <a:cxnLst/>
                  <a:rect l="l" t="t" r="r" b="b"/>
                  <a:pathLst>
                    <a:path w="12473" h="22352" extrusionOk="0">
                      <a:moveTo>
                        <a:pt x="1" y="0"/>
                      </a:moveTo>
                      <a:cubicBezTo>
                        <a:pt x="1" y="0"/>
                        <a:pt x="2169" y="8727"/>
                        <a:pt x="3860" y="13331"/>
                      </a:cubicBezTo>
                      <a:cubicBezTo>
                        <a:pt x="5552" y="17934"/>
                        <a:pt x="4990" y="22057"/>
                        <a:pt x="4990" y="22057"/>
                      </a:cubicBezTo>
                      <a:cubicBezTo>
                        <a:pt x="4990" y="22057"/>
                        <a:pt x="6511" y="22351"/>
                        <a:pt x="8146" y="22351"/>
                      </a:cubicBezTo>
                      <a:cubicBezTo>
                        <a:pt x="9943" y="22351"/>
                        <a:pt x="11878" y="21996"/>
                        <a:pt x="12083" y="20504"/>
                      </a:cubicBezTo>
                      <a:cubicBezTo>
                        <a:pt x="12473" y="17652"/>
                        <a:pt x="10173" y="0"/>
                        <a:pt x="101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3"/>
                <p:cNvSpPr/>
                <p:nvPr/>
              </p:nvSpPr>
              <p:spPr>
                <a:xfrm>
                  <a:off x="1826019" y="4374983"/>
                  <a:ext cx="141107" cy="100862"/>
                </a:xfrm>
                <a:custGeom>
                  <a:avLst/>
                  <a:gdLst/>
                  <a:ahLst/>
                  <a:cxnLst/>
                  <a:rect l="l" t="t" r="r" b="b"/>
                  <a:pathLst>
                    <a:path w="7335" h="5243" extrusionOk="0">
                      <a:moveTo>
                        <a:pt x="1" y="1"/>
                      </a:moveTo>
                      <a:cubicBezTo>
                        <a:pt x="444" y="2862"/>
                        <a:pt x="161" y="4948"/>
                        <a:pt x="161" y="4948"/>
                      </a:cubicBezTo>
                      <a:cubicBezTo>
                        <a:pt x="161" y="4948"/>
                        <a:pt x="1682" y="5242"/>
                        <a:pt x="3317" y="5242"/>
                      </a:cubicBezTo>
                      <a:cubicBezTo>
                        <a:pt x="5114" y="5242"/>
                        <a:pt x="7049" y="4887"/>
                        <a:pt x="7254" y="3395"/>
                      </a:cubicBezTo>
                      <a:cubicBezTo>
                        <a:pt x="7334" y="2803"/>
                        <a:pt x="7300" y="1575"/>
                        <a:pt x="7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3"/>
                <p:cNvSpPr/>
                <p:nvPr/>
              </p:nvSpPr>
              <p:spPr>
                <a:xfrm>
                  <a:off x="1929096" y="4056498"/>
                  <a:ext cx="239969" cy="429997"/>
                </a:xfrm>
                <a:custGeom>
                  <a:avLst/>
                  <a:gdLst/>
                  <a:ahLst/>
                  <a:cxnLst/>
                  <a:rect l="l" t="t" r="r" b="b"/>
                  <a:pathLst>
                    <a:path w="12474" h="22352" extrusionOk="0">
                      <a:moveTo>
                        <a:pt x="1" y="1"/>
                      </a:moveTo>
                      <a:cubicBezTo>
                        <a:pt x="1" y="1"/>
                        <a:pt x="2170" y="8727"/>
                        <a:pt x="3861" y="13331"/>
                      </a:cubicBezTo>
                      <a:cubicBezTo>
                        <a:pt x="5552" y="17934"/>
                        <a:pt x="4992" y="22057"/>
                        <a:pt x="4992" y="22057"/>
                      </a:cubicBezTo>
                      <a:cubicBezTo>
                        <a:pt x="4992" y="22057"/>
                        <a:pt x="6513" y="22352"/>
                        <a:pt x="8148" y="22352"/>
                      </a:cubicBezTo>
                      <a:cubicBezTo>
                        <a:pt x="9945" y="22352"/>
                        <a:pt x="11879" y="21996"/>
                        <a:pt x="12084" y="20504"/>
                      </a:cubicBezTo>
                      <a:cubicBezTo>
                        <a:pt x="12474" y="17652"/>
                        <a:pt x="10174" y="1"/>
                        <a:pt x="10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3"/>
                <p:cNvSpPr/>
                <p:nvPr/>
              </p:nvSpPr>
              <p:spPr>
                <a:xfrm>
                  <a:off x="2022016" y="4385660"/>
                  <a:ext cx="141126" cy="100881"/>
                </a:xfrm>
                <a:custGeom>
                  <a:avLst/>
                  <a:gdLst/>
                  <a:ahLst/>
                  <a:cxnLst/>
                  <a:rect l="l" t="t" r="r" b="b"/>
                  <a:pathLst>
                    <a:path w="7336" h="5244" extrusionOk="0">
                      <a:moveTo>
                        <a:pt x="1" y="1"/>
                      </a:moveTo>
                      <a:cubicBezTo>
                        <a:pt x="445" y="2862"/>
                        <a:pt x="163" y="4949"/>
                        <a:pt x="163" y="4949"/>
                      </a:cubicBezTo>
                      <a:cubicBezTo>
                        <a:pt x="163" y="4949"/>
                        <a:pt x="1683" y="5243"/>
                        <a:pt x="3318" y="5243"/>
                      </a:cubicBezTo>
                      <a:cubicBezTo>
                        <a:pt x="5115" y="5243"/>
                        <a:pt x="7050" y="4888"/>
                        <a:pt x="7255" y="3395"/>
                      </a:cubicBezTo>
                      <a:cubicBezTo>
                        <a:pt x="7336" y="2804"/>
                        <a:pt x="7301" y="1576"/>
                        <a:pt x="71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3"/>
                <p:cNvSpPr/>
                <p:nvPr/>
              </p:nvSpPr>
              <p:spPr>
                <a:xfrm>
                  <a:off x="2103681" y="3725989"/>
                  <a:ext cx="302587" cy="229542"/>
                </a:xfrm>
                <a:custGeom>
                  <a:avLst/>
                  <a:gdLst/>
                  <a:ahLst/>
                  <a:cxnLst/>
                  <a:rect l="l" t="t" r="r" b="b"/>
                  <a:pathLst>
                    <a:path w="15729" h="11932" extrusionOk="0">
                      <a:moveTo>
                        <a:pt x="9425" y="1"/>
                      </a:moveTo>
                      <a:lnTo>
                        <a:pt x="8054" y="1131"/>
                      </a:lnTo>
                      <a:cubicBezTo>
                        <a:pt x="8054" y="1131"/>
                        <a:pt x="11451" y="6321"/>
                        <a:pt x="7551" y="9107"/>
                      </a:cubicBezTo>
                      <a:cubicBezTo>
                        <a:pt x="6598" y="9788"/>
                        <a:pt x="5742" y="10045"/>
                        <a:pt x="4990" y="10045"/>
                      </a:cubicBezTo>
                      <a:cubicBezTo>
                        <a:pt x="2665" y="10045"/>
                        <a:pt x="1352" y="7579"/>
                        <a:pt x="1352" y="7579"/>
                      </a:cubicBezTo>
                      <a:lnTo>
                        <a:pt x="1" y="8441"/>
                      </a:lnTo>
                      <a:cubicBezTo>
                        <a:pt x="1" y="8441"/>
                        <a:pt x="1052" y="11931"/>
                        <a:pt x="5102" y="11931"/>
                      </a:cubicBezTo>
                      <a:cubicBezTo>
                        <a:pt x="6102" y="11931"/>
                        <a:pt x="7286" y="11718"/>
                        <a:pt x="8682" y="11186"/>
                      </a:cubicBezTo>
                      <a:cubicBezTo>
                        <a:pt x="15728" y="8503"/>
                        <a:pt x="9425" y="1"/>
                        <a:pt x="94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3"/>
                <p:cNvSpPr/>
                <p:nvPr/>
              </p:nvSpPr>
              <p:spPr>
                <a:xfrm>
                  <a:off x="1192512" y="3700095"/>
                  <a:ext cx="1036670" cy="547076"/>
                </a:xfrm>
                <a:custGeom>
                  <a:avLst/>
                  <a:gdLst/>
                  <a:ahLst/>
                  <a:cxnLst/>
                  <a:rect l="l" t="t" r="r" b="b"/>
                  <a:pathLst>
                    <a:path w="53888" h="28438" extrusionOk="0">
                      <a:moveTo>
                        <a:pt x="18989" y="1"/>
                      </a:moveTo>
                      <a:cubicBezTo>
                        <a:pt x="12067" y="1"/>
                        <a:pt x="6448" y="816"/>
                        <a:pt x="5613" y="2709"/>
                      </a:cubicBezTo>
                      <a:cubicBezTo>
                        <a:pt x="3841" y="6725"/>
                        <a:pt x="3492" y="10402"/>
                        <a:pt x="3492" y="10402"/>
                      </a:cubicBezTo>
                      <a:cubicBezTo>
                        <a:pt x="3492" y="10402"/>
                        <a:pt x="1" y="23104"/>
                        <a:pt x="8449" y="26491"/>
                      </a:cubicBezTo>
                      <a:cubicBezTo>
                        <a:pt x="11812" y="27839"/>
                        <a:pt x="18078" y="28438"/>
                        <a:pt x="24628" y="28438"/>
                      </a:cubicBezTo>
                      <a:cubicBezTo>
                        <a:pt x="34528" y="28438"/>
                        <a:pt x="45077" y="27072"/>
                        <a:pt x="47245" y="24864"/>
                      </a:cubicBezTo>
                      <a:cubicBezTo>
                        <a:pt x="51290" y="20745"/>
                        <a:pt x="53887" y="5889"/>
                        <a:pt x="42296" y="2709"/>
                      </a:cubicBezTo>
                      <a:cubicBezTo>
                        <a:pt x="36166" y="1027"/>
                        <a:pt x="26757" y="1"/>
                        <a:pt x="18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3"/>
                <p:cNvSpPr/>
                <p:nvPr/>
              </p:nvSpPr>
              <p:spPr>
                <a:xfrm>
                  <a:off x="1612112" y="3700903"/>
                  <a:ext cx="344563" cy="220366"/>
                </a:xfrm>
                <a:custGeom>
                  <a:avLst/>
                  <a:gdLst/>
                  <a:ahLst/>
                  <a:cxnLst/>
                  <a:rect l="l" t="t" r="r" b="b"/>
                  <a:pathLst>
                    <a:path w="17911" h="11455" extrusionOk="0">
                      <a:moveTo>
                        <a:pt x="1" y="1"/>
                      </a:moveTo>
                      <a:lnTo>
                        <a:pt x="1" y="1"/>
                      </a:lnTo>
                      <a:cubicBezTo>
                        <a:pt x="492" y="3738"/>
                        <a:pt x="1913" y="10591"/>
                        <a:pt x="5761" y="11317"/>
                      </a:cubicBezTo>
                      <a:cubicBezTo>
                        <a:pt x="6262" y="11411"/>
                        <a:pt x="6712" y="11454"/>
                        <a:pt x="7118" y="11454"/>
                      </a:cubicBezTo>
                      <a:cubicBezTo>
                        <a:pt x="11028" y="11454"/>
                        <a:pt x="10935" y="7446"/>
                        <a:pt x="14356" y="6533"/>
                      </a:cubicBezTo>
                      <a:cubicBezTo>
                        <a:pt x="16002" y="6094"/>
                        <a:pt x="17145" y="4123"/>
                        <a:pt x="17911" y="2041"/>
                      </a:cubicBezTo>
                      <a:cubicBezTo>
                        <a:pt x="12729" y="912"/>
                        <a:pt x="6071" y="180"/>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1870844" y="3851440"/>
                  <a:ext cx="131527" cy="98938"/>
                </a:xfrm>
                <a:custGeom>
                  <a:avLst/>
                  <a:gdLst/>
                  <a:ahLst/>
                  <a:cxnLst/>
                  <a:rect l="l" t="t" r="r" b="b"/>
                  <a:pathLst>
                    <a:path w="6837" h="5143" extrusionOk="0">
                      <a:moveTo>
                        <a:pt x="3005" y="1"/>
                      </a:moveTo>
                      <a:cubicBezTo>
                        <a:pt x="731" y="1"/>
                        <a:pt x="1" y="4443"/>
                        <a:pt x="2542" y="5072"/>
                      </a:cubicBezTo>
                      <a:cubicBezTo>
                        <a:pt x="2736" y="5120"/>
                        <a:pt x="2925" y="5142"/>
                        <a:pt x="3108" y="5142"/>
                      </a:cubicBezTo>
                      <a:cubicBezTo>
                        <a:pt x="5533" y="5142"/>
                        <a:pt x="6837" y="1186"/>
                        <a:pt x="3644" y="111"/>
                      </a:cubicBezTo>
                      <a:cubicBezTo>
                        <a:pt x="3420" y="35"/>
                        <a:pt x="3206" y="1"/>
                        <a:pt x="30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2026629" y="3766940"/>
                  <a:ext cx="131969" cy="142896"/>
                </a:xfrm>
                <a:custGeom>
                  <a:avLst/>
                  <a:gdLst/>
                  <a:ahLst/>
                  <a:cxnLst/>
                  <a:rect l="l" t="t" r="r" b="b"/>
                  <a:pathLst>
                    <a:path w="6860" h="7428" extrusionOk="0">
                      <a:moveTo>
                        <a:pt x="1045" y="1"/>
                      </a:moveTo>
                      <a:lnTo>
                        <a:pt x="1045" y="1"/>
                      </a:lnTo>
                      <a:cubicBezTo>
                        <a:pt x="315" y="1027"/>
                        <a:pt x="1" y="2545"/>
                        <a:pt x="1114" y="4761"/>
                      </a:cubicBezTo>
                      <a:cubicBezTo>
                        <a:pt x="2139" y="6804"/>
                        <a:pt x="3693" y="7428"/>
                        <a:pt x="5212" y="7428"/>
                      </a:cubicBezTo>
                      <a:cubicBezTo>
                        <a:pt x="5775" y="7428"/>
                        <a:pt x="6334" y="7342"/>
                        <a:pt x="6859" y="7211"/>
                      </a:cubicBezTo>
                      <a:cubicBezTo>
                        <a:pt x="6273" y="4153"/>
                        <a:pt x="4607" y="1457"/>
                        <a:pt x="10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1246090" y="3953190"/>
                  <a:ext cx="344563" cy="292006"/>
                </a:xfrm>
                <a:custGeom>
                  <a:avLst/>
                  <a:gdLst/>
                  <a:ahLst/>
                  <a:cxnLst/>
                  <a:rect l="l" t="t" r="r" b="b"/>
                  <a:pathLst>
                    <a:path w="17911" h="15179" extrusionOk="0">
                      <a:moveTo>
                        <a:pt x="5203" y="0"/>
                      </a:moveTo>
                      <a:cubicBezTo>
                        <a:pt x="2775" y="0"/>
                        <a:pt x="2304" y="1842"/>
                        <a:pt x="0" y="3532"/>
                      </a:cubicBezTo>
                      <a:cubicBezTo>
                        <a:pt x="95" y="7250"/>
                        <a:pt x="1246" y="11567"/>
                        <a:pt x="5662" y="13337"/>
                      </a:cubicBezTo>
                      <a:cubicBezTo>
                        <a:pt x="7773" y="14183"/>
                        <a:pt x="11130" y="14801"/>
                        <a:pt x="15009" y="15179"/>
                      </a:cubicBezTo>
                      <a:cubicBezTo>
                        <a:pt x="17910" y="14167"/>
                        <a:pt x="8839" y="12719"/>
                        <a:pt x="10001" y="10476"/>
                      </a:cubicBezTo>
                      <a:cubicBezTo>
                        <a:pt x="11689" y="7218"/>
                        <a:pt x="12283" y="1220"/>
                        <a:pt x="6391" y="122"/>
                      </a:cubicBezTo>
                      <a:cubicBezTo>
                        <a:pt x="5946" y="39"/>
                        <a:pt x="5554" y="0"/>
                        <a:pt x="5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3"/>
                <p:cNvSpPr/>
                <p:nvPr/>
              </p:nvSpPr>
              <p:spPr>
                <a:xfrm>
                  <a:off x="1615267" y="4015386"/>
                  <a:ext cx="121023" cy="78893"/>
                </a:xfrm>
                <a:custGeom>
                  <a:avLst/>
                  <a:gdLst/>
                  <a:ahLst/>
                  <a:cxnLst/>
                  <a:rect l="l" t="t" r="r" b="b"/>
                  <a:pathLst>
                    <a:path w="6291" h="4101" extrusionOk="0">
                      <a:moveTo>
                        <a:pt x="2384" y="0"/>
                      </a:moveTo>
                      <a:cubicBezTo>
                        <a:pt x="1421" y="0"/>
                        <a:pt x="0" y="1723"/>
                        <a:pt x="2261" y="3601"/>
                      </a:cubicBezTo>
                      <a:cubicBezTo>
                        <a:pt x="2684" y="3953"/>
                        <a:pt x="3109" y="4101"/>
                        <a:pt x="3496" y="4101"/>
                      </a:cubicBezTo>
                      <a:cubicBezTo>
                        <a:pt x="5298" y="4101"/>
                        <a:pt x="6291" y="889"/>
                        <a:pt x="2549" y="19"/>
                      </a:cubicBezTo>
                      <a:cubicBezTo>
                        <a:pt x="2496" y="6"/>
                        <a:pt x="2441" y="0"/>
                        <a:pt x="23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3"/>
                <p:cNvSpPr/>
                <p:nvPr/>
              </p:nvSpPr>
              <p:spPr>
                <a:xfrm>
                  <a:off x="1466942" y="4088491"/>
                  <a:ext cx="226233" cy="429997"/>
                </a:xfrm>
                <a:custGeom>
                  <a:avLst/>
                  <a:gdLst/>
                  <a:ahLst/>
                  <a:cxnLst/>
                  <a:rect l="l" t="t" r="r" b="b"/>
                  <a:pathLst>
                    <a:path w="11760" h="22352" extrusionOk="0">
                      <a:moveTo>
                        <a:pt x="5021" y="1"/>
                      </a:moveTo>
                      <a:lnTo>
                        <a:pt x="4233" y="2"/>
                      </a:lnTo>
                      <a:cubicBezTo>
                        <a:pt x="1781" y="2"/>
                        <a:pt x="1" y="2330"/>
                        <a:pt x="644" y="4695"/>
                      </a:cubicBezTo>
                      <a:cubicBezTo>
                        <a:pt x="1407" y="7498"/>
                        <a:pt x="2404" y="10961"/>
                        <a:pt x="3275" y="13331"/>
                      </a:cubicBezTo>
                      <a:cubicBezTo>
                        <a:pt x="4966" y="17934"/>
                        <a:pt x="4406" y="22057"/>
                        <a:pt x="4406" y="22057"/>
                      </a:cubicBezTo>
                      <a:cubicBezTo>
                        <a:pt x="4406" y="22057"/>
                        <a:pt x="5927" y="22352"/>
                        <a:pt x="7562" y="22352"/>
                      </a:cubicBezTo>
                      <a:cubicBezTo>
                        <a:pt x="9359" y="22352"/>
                        <a:pt x="11293" y="21996"/>
                        <a:pt x="11498" y="20504"/>
                      </a:cubicBezTo>
                      <a:cubicBezTo>
                        <a:pt x="11760" y="18587"/>
                        <a:pt x="10806" y="9984"/>
                        <a:pt x="10153" y="4550"/>
                      </a:cubicBezTo>
                      <a:cubicBezTo>
                        <a:pt x="9841" y="1953"/>
                        <a:pt x="7638" y="1"/>
                        <a:pt x="50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3"/>
                <p:cNvSpPr/>
                <p:nvPr/>
              </p:nvSpPr>
              <p:spPr>
                <a:xfrm>
                  <a:off x="1548569" y="4417672"/>
                  <a:ext cx="141126" cy="100881"/>
                </a:xfrm>
                <a:custGeom>
                  <a:avLst/>
                  <a:gdLst/>
                  <a:ahLst/>
                  <a:cxnLst/>
                  <a:rect l="l" t="t" r="r" b="b"/>
                  <a:pathLst>
                    <a:path w="7336" h="5244" extrusionOk="0">
                      <a:moveTo>
                        <a:pt x="1" y="1"/>
                      </a:moveTo>
                      <a:cubicBezTo>
                        <a:pt x="445" y="2862"/>
                        <a:pt x="163" y="4950"/>
                        <a:pt x="163" y="4950"/>
                      </a:cubicBezTo>
                      <a:cubicBezTo>
                        <a:pt x="163" y="4950"/>
                        <a:pt x="1683" y="5244"/>
                        <a:pt x="3318" y="5244"/>
                      </a:cubicBezTo>
                      <a:cubicBezTo>
                        <a:pt x="5115" y="5244"/>
                        <a:pt x="7050" y="4888"/>
                        <a:pt x="7255" y="3395"/>
                      </a:cubicBezTo>
                      <a:cubicBezTo>
                        <a:pt x="7336" y="2804"/>
                        <a:pt x="7301" y="1576"/>
                        <a:pt x="71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3"/>
                <p:cNvSpPr/>
                <p:nvPr/>
              </p:nvSpPr>
              <p:spPr>
                <a:xfrm>
                  <a:off x="1233624" y="3788551"/>
                  <a:ext cx="312109" cy="130065"/>
                </a:xfrm>
                <a:custGeom>
                  <a:avLst/>
                  <a:gdLst/>
                  <a:ahLst/>
                  <a:cxnLst/>
                  <a:rect l="l" t="t" r="r" b="b"/>
                  <a:pathLst>
                    <a:path w="16224" h="6761" extrusionOk="0">
                      <a:moveTo>
                        <a:pt x="14897" y="0"/>
                      </a:moveTo>
                      <a:lnTo>
                        <a:pt x="661" y="4506"/>
                      </a:lnTo>
                      <a:cubicBezTo>
                        <a:pt x="661" y="4506"/>
                        <a:pt x="0" y="6264"/>
                        <a:pt x="1388" y="6654"/>
                      </a:cubicBezTo>
                      <a:cubicBezTo>
                        <a:pt x="1640" y="6725"/>
                        <a:pt x="2287" y="6761"/>
                        <a:pt x="3177" y="6761"/>
                      </a:cubicBezTo>
                      <a:cubicBezTo>
                        <a:pt x="7194" y="6761"/>
                        <a:pt x="16166" y="6031"/>
                        <a:pt x="16192" y="4506"/>
                      </a:cubicBezTo>
                      <a:cubicBezTo>
                        <a:pt x="16223" y="2644"/>
                        <a:pt x="14897" y="0"/>
                        <a:pt x="148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3"/>
                <p:cNvSpPr/>
                <p:nvPr/>
              </p:nvSpPr>
              <p:spPr>
                <a:xfrm>
                  <a:off x="1288260" y="3904887"/>
                  <a:ext cx="149745" cy="147532"/>
                </a:xfrm>
                <a:custGeom>
                  <a:avLst/>
                  <a:gdLst/>
                  <a:ahLst/>
                  <a:cxnLst/>
                  <a:rect l="l" t="t" r="r" b="b"/>
                  <a:pathLst>
                    <a:path w="7784" h="7669" extrusionOk="0">
                      <a:moveTo>
                        <a:pt x="3762" y="0"/>
                      </a:moveTo>
                      <a:cubicBezTo>
                        <a:pt x="3692" y="0"/>
                        <a:pt x="3620" y="2"/>
                        <a:pt x="3547" y="6"/>
                      </a:cubicBezTo>
                      <a:cubicBezTo>
                        <a:pt x="2122" y="77"/>
                        <a:pt x="817" y="646"/>
                        <a:pt x="509" y="3421"/>
                      </a:cubicBezTo>
                      <a:cubicBezTo>
                        <a:pt x="201" y="6197"/>
                        <a:pt x="1" y="6197"/>
                        <a:pt x="100" y="6480"/>
                      </a:cubicBezTo>
                      <a:cubicBezTo>
                        <a:pt x="196" y="6750"/>
                        <a:pt x="1387" y="7668"/>
                        <a:pt x="3498" y="7668"/>
                      </a:cubicBezTo>
                      <a:cubicBezTo>
                        <a:pt x="3612" y="7668"/>
                        <a:pt x="3729" y="7666"/>
                        <a:pt x="3849" y="7660"/>
                      </a:cubicBezTo>
                      <a:cubicBezTo>
                        <a:pt x="6179" y="7548"/>
                        <a:pt x="6911" y="7192"/>
                        <a:pt x="6865" y="6552"/>
                      </a:cubicBezTo>
                      <a:cubicBezTo>
                        <a:pt x="6819" y="5923"/>
                        <a:pt x="7783" y="0"/>
                        <a:pt x="3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3"/>
                <p:cNvSpPr/>
                <p:nvPr/>
              </p:nvSpPr>
              <p:spPr>
                <a:xfrm>
                  <a:off x="1289625" y="4023547"/>
                  <a:ext cx="131623" cy="28895"/>
                </a:xfrm>
                <a:custGeom>
                  <a:avLst/>
                  <a:gdLst/>
                  <a:ahLst/>
                  <a:cxnLst/>
                  <a:rect l="l" t="t" r="r" b="b"/>
                  <a:pathLst>
                    <a:path w="6842" h="1502" extrusionOk="0">
                      <a:moveTo>
                        <a:pt x="2805" y="0"/>
                      </a:moveTo>
                      <a:cubicBezTo>
                        <a:pt x="1752" y="0"/>
                        <a:pt x="766" y="52"/>
                        <a:pt x="9" y="107"/>
                      </a:cubicBezTo>
                      <a:cubicBezTo>
                        <a:pt x="1" y="189"/>
                        <a:pt x="7" y="244"/>
                        <a:pt x="31" y="314"/>
                      </a:cubicBezTo>
                      <a:cubicBezTo>
                        <a:pt x="126" y="583"/>
                        <a:pt x="1318" y="1501"/>
                        <a:pt x="3429" y="1501"/>
                      </a:cubicBezTo>
                      <a:cubicBezTo>
                        <a:pt x="3543" y="1501"/>
                        <a:pt x="3660" y="1499"/>
                        <a:pt x="3780" y="1493"/>
                      </a:cubicBezTo>
                      <a:cubicBezTo>
                        <a:pt x="6110" y="1381"/>
                        <a:pt x="6842" y="1026"/>
                        <a:pt x="6796" y="386"/>
                      </a:cubicBezTo>
                      <a:cubicBezTo>
                        <a:pt x="6794" y="376"/>
                        <a:pt x="6796" y="358"/>
                        <a:pt x="6794" y="345"/>
                      </a:cubicBezTo>
                      <a:cubicBezTo>
                        <a:pt x="5577" y="83"/>
                        <a:pt x="4138" y="0"/>
                        <a:pt x="28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3"/>
                <p:cNvSpPr/>
                <p:nvPr/>
              </p:nvSpPr>
              <p:spPr>
                <a:xfrm>
                  <a:off x="1337239" y="4023528"/>
                  <a:ext cx="28952" cy="21084"/>
                </a:xfrm>
                <a:custGeom>
                  <a:avLst/>
                  <a:gdLst/>
                  <a:ahLst/>
                  <a:cxnLst/>
                  <a:rect l="l" t="t" r="r" b="b"/>
                  <a:pathLst>
                    <a:path w="1505" h="1096" extrusionOk="0">
                      <a:moveTo>
                        <a:pt x="442" y="1"/>
                      </a:moveTo>
                      <a:lnTo>
                        <a:pt x="442" y="520"/>
                      </a:lnTo>
                      <a:cubicBezTo>
                        <a:pt x="442" y="520"/>
                        <a:pt x="1" y="1049"/>
                        <a:pt x="773" y="1094"/>
                      </a:cubicBezTo>
                      <a:cubicBezTo>
                        <a:pt x="799" y="1095"/>
                        <a:pt x="824" y="1096"/>
                        <a:pt x="847" y="1096"/>
                      </a:cubicBezTo>
                      <a:cubicBezTo>
                        <a:pt x="1504" y="1096"/>
                        <a:pt x="924" y="520"/>
                        <a:pt x="924" y="520"/>
                      </a:cubicBezTo>
                      <a:lnTo>
                        <a:pt x="9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3"/>
                <p:cNvSpPr/>
                <p:nvPr/>
              </p:nvSpPr>
              <p:spPr>
                <a:xfrm>
                  <a:off x="1446704" y="3474145"/>
                  <a:ext cx="218692" cy="107153"/>
                </a:xfrm>
                <a:custGeom>
                  <a:avLst/>
                  <a:gdLst/>
                  <a:ahLst/>
                  <a:cxnLst/>
                  <a:rect l="l" t="t" r="r" b="b"/>
                  <a:pathLst>
                    <a:path w="11368" h="5570" extrusionOk="0">
                      <a:moveTo>
                        <a:pt x="6085" y="0"/>
                      </a:moveTo>
                      <a:cubicBezTo>
                        <a:pt x="4150" y="0"/>
                        <a:pt x="2011" y="1990"/>
                        <a:pt x="2011" y="1990"/>
                      </a:cubicBezTo>
                      <a:cubicBezTo>
                        <a:pt x="2011" y="1990"/>
                        <a:pt x="0" y="3661"/>
                        <a:pt x="2012" y="5111"/>
                      </a:cubicBezTo>
                      <a:cubicBezTo>
                        <a:pt x="2464" y="5436"/>
                        <a:pt x="3115" y="5569"/>
                        <a:pt x="3861" y="5569"/>
                      </a:cubicBezTo>
                      <a:cubicBezTo>
                        <a:pt x="6431" y="5569"/>
                        <a:pt x="10127" y="3993"/>
                        <a:pt x="10668" y="3322"/>
                      </a:cubicBezTo>
                      <a:cubicBezTo>
                        <a:pt x="11368" y="2460"/>
                        <a:pt x="9094" y="1039"/>
                        <a:pt x="6996" y="172"/>
                      </a:cubicBezTo>
                      <a:cubicBezTo>
                        <a:pt x="6704" y="52"/>
                        <a:pt x="6397" y="0"/>
                        <a:pt x="60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3"/>
                <p:cNvSpPr/>
                <p:nvPr/>
              </p:nvSpPr>
              <p:spPr>
                <a:xfrm>
                  <a:off x="1492105" y="3511582"/>
                  <a:ext cx="129988" cy="66177"/>
                </a:xfrm>
                <a:custGeom>
                  <a:avLst/>
                  <a:gdLst/>
                  <a:ahLst/>
                  <a:cxnLst/>
                  <a:rect l="l" t="t" r="r" b="b"/>
                  <a:pathLst>
                    <a:path w="6757" h="3440" extrusionOk="0">
                      <a:moveTo>
                        <a:pt x="4298" y="0"/>
                      </a:moveTo>
                      <a:cubicBezTo>
                        <a:pt x="4071" y="0"/>
                        <a:pt x="3836" y="23"/>
                        <a:pt x="3596" y="76"/>
                      </a:cubicBezTo>
                      <a:cubicBezTo>
                        <a:pt x="1901" y="450"/>
                        <a:pt x="1" y="2194"/>
                        <a:pt x="1" y="2194"/>
                      </a:cubicBezTo>
                      <a:lnTo>
                        <a:pt x="656" y="3439"/>
                      </a:lnTo>
                      <a:cubicBezTo>
                        <a:pt x="656" y="3438"/>
                        <a:pt x="1431" y="809"/>
                        <a:pt x="5903" y="809"/>
                      </a:cubicBezTo>
                      <a:cubicBezTo>
                        <a:pt x="6174" y="809"/>
                        <a:pt x="6458" y="818"/>
                        <a:pt x="6757" y="839"/>
                      </a:cubicBezTo>
                      <a:cubicBezTo>
                        <a:pt x="6757" y="839"/>
                        <a:pt x="5677" y="0"/>
                        <a:pt x="4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3"/>
                <p:cNvSpPr/>
                <p:nvPr/>
              </p:nvSpPr>
              <p:spPr>
                <a:xfrm>
                  <a:off x="1056422" y="3474145"/>
                  <a:ext cx="218692" cy="107153"/>
                </a:xfrm>
                <a:custGeom>
                  <a:avLst/>
                  <a:gdLst/>
                  <a:ahLst/>
                  <a:cxnLst/>
                  <a:rect l="l" t="t" r="r" b="b"/>
                  <a:pathLst>
                    <a:path w="11368" h="5570" extrusionOk="0">
                      <a:moveTo>
                        <a:pt x="5283" y="0"/>
                      </a:moveTo>
                      <a:cubicBezTo>
                        <a:pt x="4971" y="0"/>
                        <a:pt x="4664" y="52"/>
                        <a:pt x="4372" y="172"/>
                      </a:cubicBezTo>
                      <a:cubicBezTo>
                        <a:pt x="2274" y="1039"/>
                        <a:pt x="0" y="2460"/>
                        <a:pt x="699" y="3322"/>
                      </a:cubicBezTo>
                      <a:cubicBezTo>
                        <a:pt x="1241" y="3993"/>
                        <a:pt x="4937" y="5569"/>
                        <a:pt x="7507" y="5569"/>
                      </a:cubicBezTo>
                      <a:cubicBezTo>
                        <a:pt x="8253" y="5569"/>
                        <a:pt x="8904" y="5436"/>
                        <a:pt x="9355" y="5111"/>
                      </a:cubicBezTo>
                      <a:cubicBezTo>
                        <a:pt x="11368" y="3661"/>
                        <a:pt x="9358" y="1990"/>
                        <a:pt x="9358" y="1990"/>
                      </a:cubicBezTo>
                      <a:cubicBezTo>
                        <a:pt x="9358" y="1990"/>
                        <a:pt x="7218" y="0"/>
                        <a:pt x="5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3"/>
                <p:cNvSpPr/>
                <p:nvPr/>
              </p:nvSpPr>
              <p:spPr>
                <a:xfrm>
                  <a:off x="1099727" y="3511582"/>
                  <a:ext cx="129988" cy="66177"/>
                </a:xfrm>
                <a:custGeom>
                  <a:avLst/>
                  <a:gdLst/>
                  <a:ahLst/>
                  <a:cxnLst/>
                  <a:rect l="l" t="t" r="r" b="b"/>
                  <a:pathLst>
                    <a:path w="6757" h="3440" extrusionOk="0">
                      <a:moveTo>
                        <a:pt x="2459" y="0"/>
                      </a:moveTo>
                      <a:cubicBezTo>
                        <a:pt x="1080" y="0"/>
                        <a:pt x="0" y="839"/>
                        <a:pt x="0" y="839"/>
                      </a:cubicBezTo>
                      <a:cubicBezTo>
                        <a:pt x="299" y="818"/>
                        <a:pt x="583" y="809"/>
                        <a:pt x="854" y="809"/>
                      </a:cubicBezTo>
                      <a:cubicBezTo>
                        <a:pt x="5326" y="809"/>
                        <a:pt x="6101" y="3438"/>
                        <a:pt x="6101" y="3439"/>
                      </a:cubicBezTo>
                      <a:lnTo>
                        <a:pt x="6756" y="2194"/>
                      </a:lnTo>
                      <a:cubicBezTo>
                        <a:pt x="6756" y="2194"/>
                        <a:pt x="4855" y="450"/>
                        <a:pt x="3161" y="76"/>
                      </a:cubicBezTo>
                      <a:cubicBezTo>
                        <a:pt x="2921" y="23"/>
                        <a:pt x="2686" y="0"/>
                        <a:pt x="24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3"/>
                <p:cNvSpPr/>
                <p:nvPr/>
              </p:nvSpPr>
              <p:spPr>
                <a:xfrm>
                  <a:off x="1187972" y="3416835"/>
                  <a:ext cx="72352" cy="121235"/>
                </a:xfrm>
                <a:custGeom>
                  <a:avLst/>
                  <a:gdLst/>
                  <a:ahLst/>
                  <a:cxnLst/>
                  <a:rect l="l" t="t" r="r" b="b"/>
                  <a:pathLst>
                    <a:path w="3761" h="6302" extrusionOk="0">
                      <a:moveTo>
                        <a:pt x="986" y="0"/>
                      </a:moveTo>
                      <a:cubicBezTo>
                        <a:pt x="938" y="0"/>
                        <a:pt x="893" y="14"/>
                        <a:pt x="851" y="42"/>
                      </a:cubicBezTo>
                      <a:cubicBezTo>
                        <a:pt x="0" y="613"/>
                        <a:pt x="1084" y="5831"/>
                        <a:pt x="851" y="6301"/>
                      </a:cubicBezTo>
                      <a:lnTo>
                        <a:pt x="3761" y="4968"/>
                      </a:lnTo>
                      <a:cubicBezTo>
                        <a:pt x="3761" y="4968"/>
                        <a:pt x="1901" y="0"/>
                        <a:pt x="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3"/>
                <p:cNvSpPr/>
                <p:nvPr/>
              </p:nvSpPr>
              <p:spPr>
                <a:xfrm>
                  <a:off x="1457862" y="3416835"/>
                  <a:ext cx="72391" cy="121235"/>
                </a:xfrm>
                <a:custGeom>
                  <a:avLst/>
                  <a:gdLst/>
                  <a:ahLst/>
                  <a:cxnLst/>
                  <a:rect l="l" t="t" r="r" b="b"/>
                  <a:pathLst>
                    <a:path w="3763" h="6302" extrusionOk="0">
                      <a:moveTo>
                        <a:pt x="2777" y="0"/>
                      </a:moveTo>
                      <a:cubicBezTo>
                        <a:pt x="1861" y="0"/>
                        <a:pt x="1" y="4968"/>
                        <a:pt x="1" y="4968"/>
                      </a:cubicBezTo>
                      <a:lnTo>
                        <a:pt x="2911" y="6301"/>
                      </a:lnTo>
                      <a:cubicBezTo>
                        <a:pt x="2678" y="5831"/>
                        <a:pt x="3762" y="613"/>
                        <a:pt x="2911" y="42"/>
                      </a:cubicBezTo>
                      <a:cubicBezTo>
                        <a:pt x="2869" y="14"/>
                        <a:pt x="2824" y="0"/>
                        <a:pt x="27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3"/>
                <p:cNvSpPr/>
                <p:nvPr/>
              </p:nvSpPr>
              <p:spPr>
                <a:xfrm>
                  <a:off x="1183008" y="3459158"/>
                  <a:ext cx="350796" cy="434402"/>
                </a:xfrm>
                <a:custGeom>
                  <a:avLst/>
                  <a:gdLst/>
                  <a:ahLst/>
                  <a:cxnLst/>
                  <a:rect l="l" t="t" r="r" b="b"/>
                  <a:pathLst>
                    <a:path w="18235" h="22581" extrusionOk="0">
                      <a:moveTo>
                        <a:pt x="10816" y="1"/>
                      </a:moveTo>
                      <a:cubicBezTo>
                        <a:pt x="10288" y="1"/>
                        <a:pt x="9723" y="32"/>
                        <a:pt x="9118" y="95"/>
                      </a:cubicBezTo>
                      <a:cubicBezTo>
                        <a:pt x="2942" y="742"/>
                        <a:pt x="0" y="1787"/>
                        <a:pt x="76" y="11315"/>
                      </a:cubicBezTo>
                      <a:cubicBezTo>
                        <a:pt x="132" y="18384"/>
                        <a:pt x="5170" y="22581"/>
                        <a:pt x="9924" y="22581"/>
                      </a:cubicBezTo>
                      <a:cubicBezTo>
                        <a:pt x="14193" y="22581"/>
                        <a:pt x="18234" y="19196"/>
                        <a:pt x="18234" y="11468"/>
                      </a:cubicBezTo>
                      <a:cubicBezTo>
                        <a:pt x="18235" y="5270"/>
                        <a:pt x="17725" y="1"/>
                        <a:pt x="10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3"/>
                <p:cNvSpPr/>
                <p:nvPr/>
              </p:nvSpPr>
              <p:spPr>
                <a:xfrm>
                  <a:off x="1394588" y="3460543"/>
                  <a:ext cx="139222" cy="219865"/>
                </a:xfrm>
                <a:custGeom>
                  <a:avLst/>
                  <a:gdLst/>
                  <a:ahLst/>
                  <a:cxnLst/>
                  <a:rect l="l" t="t" r="r" b="b"/>
                  <a:pathLst>
                    <a:path w="7237" h="11429" extrusionOk="0">
                      <a:moveTo>
                        <a:pt x="1084" y="1"/>
                      </a:moveTo>
                      <a:cubicBezTo>
                        <a:pt x="370" y="1380"/>
                        <a:pt x="0" y="3063"/>
                        <a:pt x="915" y="4724"/>
                      </a:cubicBezTo>
                      <a:cubicBezTo>
                        <a:pt x="2914" y="8357"/>
                        <a:pt x="2731" y="11428"/>
                        <a:pt x="6538" y="11428"/>
                      </a:cubicBezTo>
                      <a:cubicBezTo>
                        <a:pt x="6757" y="11428"/>
                        <a:pt x="6990" y="11418"/>
                        <a:pt x="7237" y="11397"/>
                      </a:cubicBezTo>
                      <a:cubicBezTo>
                        <a:pt x="7237" y="5602"/>
                        <a:pt x="6784" y="627"/>
                        <a:pt x="10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3"/>
                <p:cNvSpPr/>
                <p:nvPr/>
              </p:nvSpPr>
              <p:spPr>
                <a:xfrm>
                  <a:off x="1184220" y="3598249"/>
                  <a:ext cx="80220" cy="160248"/>
                </a:xfrm>
                <a:custGeom>
                  <a:avLst/>
                  <a:gdLst/>
                  <a:ahLst/>
                  <a:cxnLst/>
                  <a:rect l="l" t="t" r="r" b="b"/>
                  <a:pathLst>
                    <a:path w="4170" h="8330" extrusionOk="0">
                      <a:moveTo>
                        <a:pt x="237" y="0"/>
                      </a:moveTo>
                      <a:cubicBezTo>
                        <a:pt x="80" y="1156"/>
                        <a:pt x="1" y="2494"/>
                        <a:pt x="13" y="4086"/>
                      </a:cubicBezTo>
                      <a:cubicBezTo>
                        <a:pt x="26" y="5647"/>
                        <a:pt x="289" y="7062"/>
                        <a:pt x="731" y="8329"/>
                      </a:cubicBezTo>
                      <a:cubicBezTo>
                        <a:pt x="3013" y="8039"/>
                        <a:pt x="4170" y="3854"/>
                        <a:pt x="3923" y="1742"/>
                      </a:cubicBezTo>
                      <a:cubicBezTo>
                        <a:pt x="3783" y="547"/>
                        <a:pt x="1923" y="93"/>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3"/>
                <p:cNvSpPr/>
                <p:nvPr/>
              </p:nvSpPr>
              <p:spPr>
                <a:xfrm>
                  <a:off x="1148996" y="3676855"/>
                  <a:ext cx="412337" cy="223386"/>
                </a:xfrm>
                <a:custGeom>
                  <a:avLst/>
                  <a:gdLst/>
                  <a:ahLst/>
                  <a:cxnLst/>
                  <a:rect l="l" t="t" r="r" b="b"/>
                  <a:pathLst>
                    <a:path w="21434" h="11612" extrusionOk="0">
                      <a:moveTo>
                        <a:pt x="10915" y="0"/>
                      </a:moveTo>
                      <a:cubicBezTo>
                        <a:pt x="7045" y="0"/>
                        <a:pt x="1" y="2310"/>
                        <a:pt x="57" y="5509"/>
                      </a:cubicBezTo>
                      <a:cubicBezTo>
                        <a:pt x="113" y="8651"/>
                        <a:pt x="2540" y="11612"/>
                        <a:pt x="8890" y="11612"/>
                      </a:cubicBezTo>
                      <a:cubicBezTo>
                        <a:pt x="9257" y="11612"/>
                        <a:pt x="9637" y="11602"/>
                        <a:pt x="10031" y="11581"/>
                      </a:cubicBezTo>
                      <a:cubicBezTo>
                        <a:pt x="17231" y="11209"/>
                        <a:pt x="21433" y="9944"/>
                        <a:pt x="21433" y="5806"/>
                      </a:cubicBezTo>
                      <a:cubicBezTo>
                        <a:pt x="21433" y="3932"/>
                        <a:pt x="20279" y="460"/>
                        <a:pt x="11351" y="11"/>
                      </a:cubicBezTo>
                      <a:cubicBezTo>
                        <a:pt x="11211" y="4"/>
                        <a:pt x="11065" y="0"/>
                        <a:pt x="10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3"/>
                <p:cNvSpPr/>
                <p:nvPr/>
              </p:nvSpPr>
              <p:spPr>
                <a:xfrm>
                  <a:off x="1312192" y="3562370"/>
                  <a:ext cx="16833" cy="81278"/>
                </a:xfrm>
                <a:custGeom>
                  <a:avLst/>
                  <a:gdLst/>
                  <a:ahLst/>
                  <a:cxnLst/>
                  <a:rect l="l" t="t" r="r" b="b"/>
                  <a:pathLst>
                    <a:path w="875" h="4225" extrusionOk="0">
                      <a:moveTo>
                        <a:pt x="438" y="0"/>
                      </a:moveTo>
                      <a:cubicBezTo>
                        <a:pt x="196" y="0"/>
                        <a:pt x="0" y="196"/>
                        <a:pt x="0" y="438"/>
                      </a:cubicBezTo>
                      <a:lnTo>
                        <a:pt x="0" y="3786"/>
                      </a:lnTo>
                      <a:cubicBezTo>
                        <a:pt x="0" y="4029"/>
                        <a:pt x="196" y="4225"/>
                        <a:pt x="438" y="4225"/>
                      </a:cubicBezTo>
                      <a:cubicBezTo>
                        <a:pt x="678" y="4225"/>
                        <a:pt x="874" y="4029"/>
                        <a:pt x="875" y="3786"/>
                      </a:cubicBezTo>
                      <a:lnTo>
                        <a:pt x="875" y="438"/>
                      </a:lnTo>
                      <a:cubicBezTo>
                        <a:pt x="875" y="196"/>
                        <a:pt x="679" y="0"/>
                        <a:pt x="4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3"/>
                <p:cNvSpPr/>
                <p:nvPr/>
              </p:nvSpPr>
              <p:spPr>
                <a:xfrm>
                  <a:off x="1377447" y="3562370"/>
                  <a:ext cx="16852" cy="81278"/>
                </a:xfrm>
                <a:custGeom>
                  <a:avLst/>
                  <a:gdLst/>
                  <a:ahLst/>
                  <a:cxnLst/>
                  <a:rect l="l" t="t" r="r" b="b"/>
                  <a:pathLst>
                    <a:path w="876" h="4225" extrusionOk="0">
                      <a:moveTo>
                        <a:pt x="439" y="0"/>
                      </a:moveTo>
                      <a:cubicBezTo>
                        <a:pt x="196" y="0"/>
                        <a:pt x="0" y="196"/>
                        <a:pt x="0" y="438"/>
                      </a:cubicBezTo>
                      <a:lnTo>
                        <a:pt x="0" y="3786"/>
                      </a:lnTo>
                      <a:cubicBezTo>
                        <a:pt x="0" y="4029"/>
                        <a:pt x="196" y="4225"/>
                        <a:pt x="439" y="4225"/>
                      </a:cubicBezTo>
                      <a:cubicBezTo>
                        <a:pt x="679" y="4225"/>
                        <a:pt x="875" y="4029"/>
                        <a:pt x="876" y="3786"/>
                      </a:cubicBezTo>
                      <a:lnTo>
                        <a:pt x="876" y="438"/>
                      </a:lnTo>
                      <a:cubicBezTo>
                        <a:pt x="876" y="196"/>
                        <a:pt x="680" y="0"/>
                        <a:pt x="4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3"/>
                <p:cNvSpPr/>
                <p:nvPr/>
              </p:nvSpPr>
              <p:spPr>
                <a:xfrm>
                  <a:off x="1261576" y="3752287"/>
                  <a:ext cx="64003" cy="88454"/>
                </a:xfrm>
                <a:custGeom>
                  <a:avLst/>
                  <a:gdLst/>
                  <a:ahLst/>
                  <a:cxnLst/>
                  <a:rect l="l" t="t" r="r" b="b"/>
                  <a:pathLst>
                    <a:path w="3327" h="4598" extrusionOk="0">
                      <a:moveTo>
                        <a:pt x="1335" y="1"/>
                      </a:moveTo>
                      <a:cubicBezTo>
                        <a:pt x="1329" y="1"/>
                        <a:pt x="1322" y="1"/>
                        <a:pt x="1315" y="1"/>
                      </a:cubicBezTo>
                      <a:cubicBezTo>
                        <a:pt x="0" y="21"/>
                        <a:pt x="91" y="4417"/>
                        <a:pt x="1315" y="4593"/>
                      </a:cubicBezTo>
                      <a:cubicBezTo>
                        <a:pt x="1337" y="4596"/>
                        <a:pt x="1359" y="4598"/>
                        <a:pt x="1381" y="4598"/>
                      </a:cubicBezTo>
                      <a:cubicBezTo>
                        <a:pt x="2564" y="4598"/>
                        <a:pt x="3327" y="1"/>
                        <a:pt x="13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3"/>
                <p:cNvSpPr/>
                <p:nvPr/>
              </p:nvSpPr>
              <p:spPr>
                <a:xfrm>
                  <a:off x="1378870" y="3752287"/>
                  <a:ext cx="64042" cy="88454"/>
                </a:xfrm>
                <a:custGeom>
                  <a:avLst/>
                  <a:gdLst/>
                  <a:ahLst/>
                  <a:cxnLst/>
                  <a:rect l="l" t="t" r="r" b="b"/>
                  <a:pathLst>
                    <a:path w="3329" h="4598" extrusionOk="0">
                      <a:moveTo>
                        <a:pt x="1335" y="1"/>
                      </a:moveTo>
                      <a:cubicBezTo>
                        <a:pt x="1328" y="1"/>
                        <a:pt x="1322" y="1"/>
                        <a:pt x="1315" y="1"/>
                      </a:cubicBezTo>
                      <a:cubicBezTo>
                        <a:pt x="1" y="21"/>
                        <a:pt x="91" y="4417"/>
                        <a:pt x="1315" y="4593"/>
                      </a:cubicBezTo>
                      <a:cubicBezTo>
                        <a:pt x="1337" y="4596"/>
                        <a:pt x="1359" y="4598"/>
                        <a:pt x="1380" y="4598"/>
                      </a:cubicBezTo>
                      <a:cubicBezTo>
                        <a:pt x="2566" y="4598"/>
                        <a:pt x="3328" y="1"/>
                        <a:pt x="13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3"/>
                <p:cNvSpPr/>
                <p:nvPr/>
              </p:nvSpPr>
              <p:spPr>
                <a:xfrm>
                  <a:off x="2195677" y="3613601"/>
                  <a:ext cx="121023" cy="139664"/>
                </a:xfrm>
                <a:custGeom>
                  <a:avLst/>
                  <a:gdLst/>
                  <a:ahLst/>
                  <a:cxnLst/>
                  <a:rect l="l" t="t" r="r" b="b"/>
                  <a:pathLst>
                    <a:path w="6291" h="7260" extrusionOk="0">
                      <a:moveTo>
                        <a:pt x="0" y="0"/>
                      </a:moveTo>
                      <a:cubicBezTo>
                        <a:pt x="0" y="0"/>
                        <a:pt x="1" y="7260"/>
                        <a:pt x="3812" y="7260"/>
                      </a:cubicBezTo>
                      <a:cubicBezTo>
                        <a:pt x="4000" y="7260"/>
                        <a:pt x="4197" y="7242"/>
                        <a:pt x="4404" y="7205"/>
                      </a:cubicBezTo>
                      <a:cubicBezTo>
                        <a:pt x="4404" y="7205"/>
                        <a:pt x="6291" y="5017"/>
                        <a:pt x="4026" y="3263"/>
                      </a:cubicBezTo>
                      <a:cubicBezTo>
                        <a:pt x="1762" y="1509"/>
                        <a:pt x="1"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3"/>
                <p:cNvSpPr/>
                <p:nvPr/>
              </p:nvSpPr>
              <p:spPr>
                <a:xfrm>
                  <a:off x="1798893" y="3971350"/>
                  <a:ext cx="265785" cy="234005"/>
                </a:xfrm>
                <a:custGeom>
                  <a:avLst/>
                  <a:gdLst/>
                  <a:ahLst/>
                  <a:cxnLst/>
                  <a:rect l="l" t="t" r="r" b="b"/>
                  <a:pathLst>
                    <a:path w="13816" h="12164" extrusionOk="0">
                      <a:moveTo>
                        <a:pt x="9553" y="1"/>
                      </a:moveTo>
                      <a:cubicBezTo>
                        <a:pt x="9023" y="1"/>
                        <a:pt x="8334" y="103"/>
                        <a:pt x="7420" y="286"/>
                      </a:cubicBezTo>
                      <a:cubicBezTo>
                        <a:pt x="7420" y="286"/>
                        <a:pt x="2379" y="1354"/>
                        <a:pt x="2519" y="4427"/>
                      </a:cubicBezTo>
                      <a:cubicBezTo>
                        <a:pt x="2658" y="7499"/>
                        <a:pt x="0" y="10593"/>
                        <a:pt x="1050" y="11700"/>
                      </a:cubicBezTo>
                      <a:cubicBezTo>
                        <a:pt x="1323" y="11987"/>
                        <a:pt x="2346" y="12164"/>
                        <a:pt x="3681" y="12164"/>
                      </a:cubicBezTo>
                      <a:cubicBezTo>
                        <a:pt x="7483" y="12164"/>
                        <a:pt x="13816" y="10736"/>
                        <a:pt x="12576" y="6389"/>
                      </a:cubicBezTo>
                      <a:cubicBezTo>
                        <a:pt x="11232" y="1677"/>
                        <a:pt x="11701" y="1"/>
                        <a:pt x="95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 name="Google Shape;285;p3"/>
            <p:cNvSpPr/>
            <p:nvPr/>
          </p:nvSpPr>
          <p:spPr>
            <a:xfrm>
              <a:off x="758225" y="3069248"/>
              <a:ext cx="641213" cy="83091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3"/>
            <p:cNvSpPr/>
            <p:nvPr/>
          </p:nvSpPr>
          <p:spPr>
            <a:xfrm>
              <a:off x="7401100" y="4134849"/>
              <a:ext cx="1065726" cy="1381021"/>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3"/>
            <p:cNvSpPr/>
            <p:nvPr/>
          </p:nvSpPr>
          <p:spPr>
            <a:xfrm>
              <a:off x="-179150" y="2942548"/>
              <a:ext cx="641213" cy="83091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3"/>
            <p:cNvSpPr/>
            <p:nvPr/>
          </p:nvSpPr>
          <p:spPr>
            <a:xfrm>
              <a:off x="83275" y="2667499"/>
              <a:ext cx="1065726" cy="1381021"/>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646699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4">
  <p:cSld name="Title only 4">
    <p:bg>
      <p:bgPr>
        <a:solidFill>
          <a:schemeClr val="dk2"/>
        </a:solidFill>
        <a:effectLst/>
      </p:bgPr>
    </p:bg>
    <p:spTree>
      <p:nvGrpSpPr>
        <p:cNvPr id="1" name="Shape 861"/>
        <p:cNvGrpSpPr/>
        <p:nvPr/>
      </p:nvGrpSpPr>
      <p:grpSpPr>
        <a:xfrm>
          <a:off x="0" y="0"/>
          <a:ext cx="0" cy="0"/>
          <a:chOff x="0" y="0"/>
          <a:chExt cx="0" cy="0"/>
        </a:xfrm>
      </p:grpSpPr>
      <p:sp>
        <p:nvSpPr>
          <p:cNvPr id="862" name="Google Shape;862;p22"/>
          <p:cNvSpPr txBox="1">
            <a:spLocks noGrp="1"/>
          </p:cNvSpPr>
          <p:nvPr>
            <p:ph type="title"/>
          </p:nvPr>
        </p:nvSpPr>
        <p:spPr>
          <a:xfrm>
            <a:off x="954833" y="716000"/>
            <a:ext cx="10273200" cy="105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Font typeface="Fredoka One"/>
              <a:buNone/>
              <a:defRPr sz="4667">
                <a:latin typeface="Fredoka One"/>
                <a:ea typeface="Fredoka One"/>
                <a:cs typeface="Fredoka One"/>
                <a:sym typeface="Fredoka One"/>
              </a:defRPr>
            </a:lvl1pPr>
            <a:lvl2pPr lvl="1"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2pPr>
            <a:lvl3pPr lvl="2"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3pPr>
            <a:lvl4pPr lvl="3"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4pPr>
            <a:lvl5pPr lvl="4"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5pPr>
            <a:lvl6pPr lvl="5"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6pPr>
            <a:lvl7pPr lvl="6"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7pPr>
            <a:lvl8pPr lvl="7"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8pPr>
            <a:lvl9pPr lvl="8"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9pPr>
          </a:lstStyle>
          <a:p>
            <a:endParaRPr/>
          </a:p>
        </p:txBody>
      </p:sp>
      <p:grpSp>
        <p:nvGrpSpPr>
          <p:cNvPr id="863" name="Google Shape;863;p22"/>
          <p:cNvGrpSpPr/>
          <p:nvPr/>
        </p:nvGrpSpPr>
        <p:grpSpPr>
          <a:xfrm>
            <a:off x="-1789294" y="4425702"/>
            <a:ext cx="15193636" cy="5250049"/>
            <a:chOff x="-1341971" y="3319276"/>
            <a:chExt cx="11395227" cy="3937537"/>
          </a:xfrm>
        </p:grpSpPr>
        <p:grpSp>
          <p:nvGrpSpPr>
            <p:cNvPr id="864" name="Google Shape;864;p22"/>
            <p:cNvGrpSpPr/>
            <p:nvPr/>
          </p:nvGrpSpPr>
          <p:grpSpPr>
            <a:xfrm>
              <a:off x="-103498" y="3319276"/>
              <a:ext cx="1178772" cy="931021"/>
              <a:chOff x="451802" y="3055501"/>
              <a:chExt cx="1178772" cy="931021"/>
            </a:xfrm>
          </p:grpSpPr>
          <p:sp>
            <p:nvSpPr>
              <p:cNvPr id="865" name="Google Shape;865;p22"/>
              <p:cNvSpPr/>
              <p:nvPr/>
            </p:nvSpPr>
            <p:spPr>
              <a:xfrm>
                <a:off x="1105238" y="3305746"/>
                <a:ext cx="525336" cy="680757"/>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2"/>
              <p:cNvSpPr/>
              <p:nvPr/>
            </p:nvSpPr>
            <p:spPr>
              <a:xfrm>
                <a:off x="854129" y="3305746"/>
                <a:ext cx="525336" cy="680757"/>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2"/>
              <p:cNvSpPr/>
              <p:nvPr/>
            </p:nvSpPr>
            <p:spPr>
              <a:xfrm>
                <a:off x="451802" y="3055501"/>
                <a:ext cx="718390" cy="931021"/>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8" name="Google Shape;868;p22"/>
            <p:cNvGrpSpPr/>
            <p:nvPr/>
          </p:nvGrpSpPr>
          <p:grpSpPr>
            <a:xfrm>
              <a:off x="-1341971" y="3797513"/>
              <a:ext cx="11395227" cy="3459300"/>
              <a:chOff x="-1341971" y="3797513"/>
              <a:chExt cx="11395227" cy="3459300"/>
            </a:xfrm>
          </p:grpSpPr>
          <p:sp>
            <p:nvSpPr>
              <p:cNvPr id="869" name="Google Shape;869;p22"/>
              <p:cNvSpPr/>
              <p:nvPr/>
            </p:nvSpPr>
            <p:spPr>
              <a:xfrm rot="277051">
                <a:off x="-1240979" y="4111826"/>
                <a:ext cx="7922614" cy="2830673"/>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2"/>
              <p:cNvSpPr/>
              <p:nvPr/>
            </p:nvSpPr>
            <p:spPr>
              <a:xfrm>
                <a:off x="590376" y="4285184"/>
                <a:ext cx="9462880" cy="1841477"/>
              </a:xfrm>
              <a:custGeom>
                <a:avLst/>
                <a:gdLst/>
                <a:ahLst/>
                <a:cxnLst/>
                <a:rect l="l" t="t" r="r" b="b"/>
                <a:pathLst>
                  <a:path w="193713" h="43449" extrusionOk="0">
                    <a:moveTo>
                      <a:pt x="152820" y="1"/>
                    </a:moveTo>
                    <a:cubicBezTo>
                      <a:pt x="140399" y="1"/>
                      <a:pt x="127894" y="1071"/>
                      <a:pt x="115472" y="2409"/>
                    </a:cubicBezTo>
                    <a:cubicBezTo>
                      <a:pt x="75999" y="6660"/>
                      <a:pt x="35973" y="13772"/>
                      <a:pt x="1" y="30570"/>
                    </a:cubicBezTo>
                    <a:lnTo>
                      <a:pt x="1" y="43382"/>
                    </a:lnTo>
                    <a:lnTo>
                      <a:pt x="193712" y="43449"/>
                    </a:lnTo>
                    <a:lnTo>
                      <a:pt x="193712" y="5069"/>
                    </a:lnTo>
                    <a:cubicBezTo>
                      <a:pt x="180336" y="1323"/>
                      <a:pt x="166630" y="1"/>
                      <a:pt x="1528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a:solidFill>
                      <a:schemeClr val="lt1"/>
                    </a:solidFill>
                  </a:rPr>
                  <a:t>      </a:t>
                </a:r>
                <a:endParaRPr sz="2400">
                  <a:solidFill>
                    <a:schemeClr val="lt1"/>
                  </a:solidFill>
                </a:endParaRPr>
              </a:p>
            </p:txBody>
          </p:sp>
        </p:grpSp>
      </p:grpSp>
    </p:spTree>
    <p:extLst>
      <p:ext uri="{BB962C8B-B14F-4D97-AF65-F5344CB8AC3E}">
        <p14:creationId xmlns:p14="http://schemas.microsoft.com/office/powerpoint/2010/main" val="17213299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5">
  <p:cSld name="Title only 5">
    <p:bg>
      <p:bgPr>
        <a:solidFill>
          <a:schemeClr val="dk2"/>
        </a:solidFill>
        <a:effectLst/>
      </p:bgPr>
    </p:bg>
    <p:spTree>
      <p:nvGrpSpPr>
        <p:cNvPr id="1" name="Shape 871"/>
        <p:cNvGrpSpPr/>
        <p:nvPr/>
      </p:nvGrpSpPr>
      <p:grpSpPr>
        <a:xfrm>
          <a:off x="0" y="0"/>
          <a:ext cx="0" cy="0"/>
          <a:chOff x="0" y="0"/>
          <a:chExt cx="0" cy="0"/>
        </a:xfrm>
      </p:grpSpPr>
      <p:sp>
        <p:nvSpPr>
          <p:cNvPr id="872" name="Google Shape;872;p23"/>
          <p:cNvSpPr txBox="1">
            <a:spLocks noGrp="1"/>
          </p:cNvSpPr>
          <p:nvPr>
            <p:ph type="title"/>
          </p:nvPr>
        </p:nvSpPr>
        <p:spPr>
          <a:xfrm>
            <a:off x="954833" y="716000"/>
            <a:ext cx="10273200" cy="105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Font typeface="Fredoka One"/>
              <a:buNone/>
              <a:defRPr sz="4667">
                <a:latin typeface="Fredoka One"/>
                <a:ea typeface="Fredoka One"/>
                <a:cs typeface="Fredoka One"/>
                <a:sym typeface="Fredoka One"/>
              </a:defRPr>
            </a:lvl1pPr>
            <a:lvl2pPr lvl="1"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2pPr>
            <a:lvl3pPr lvl="2"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3pPr>
            <a:lvl4pPr lvl="3"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4pPr>
            <a:lvl5pPr lvl="4"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5pPr>
            <a:lvl6pPr lvl="5"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6pPr>
            <a:lvl7pPr lvl="6"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7pPr>
            <a:lvl8pPr lvl="7"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8pPr>
            <a:lvl9pPr lvl="8"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9pPr>
          </a:lstStyle>
          <a:p>
            <a:endParaRPr/>
          </a:p>
        </p:txBody>
      </p:sp>
      <p:grpSp>
        <p:nvGrpSpPr>
          <p:cNvPr id="873" name="Google Shape;873;p23"/>
          <p:cNvGrpSpPr/>
          <p:nvPr/>
        </p:nvGrpSpPr>
        <p:grpSpPr>
          <a:xfrm>
            <a:off x="-980667" y="-155433"/>
            <a:ext cx="15817208" cy="8752748"/>
            <a:chOff x="-735500" y="-116575"/>
            <a:chExt cx="11862906" cy="6564561"/>
          </a:xfrm>
        </p:grpSpPr>
        <p:sp>
          <p:nvSpPr>
            <p:cNvPr id="874" name="Google Shape;874;p23"/>
            <p:cNvSpPr/>
            <p:nvPr/>
          </p:nvSpPr>
          <p:spPr>
            <a:xfrm>
              <a:off x="1664526" y="4606509"/>
              <a:ext cx="9462880" cy="1841477"/>
            </a:xfrm>
            <a:custGeom>
              <a:avLst/>
              <a:gdLst/>
              <a:ahLst/>
              <a:cxnLst/>
              <a:rect l="l" t="t" r="r" b="b"/>
              <a:pathLst>
                <a:path w="193713" h="43449" extrusionOk="0">
                  <a:moveTo>
                    <a:pt x="152820" y="1"/>
                  </a:moveTo>
                  <a:cubicBezTo>
                    <a:pt x="140399" y="1"/>
                    <a:pt x="127894" y="1071"/>
                    <a:pt x="115472" y="2409"/>
                  </a:cubicBezTo>
                  <a:cubicBezTo>
                    <a:pt x="75999" y="6660"/>
                    <a:pt x="35973" y="13772"/>
                    <a:pt x="1" y="30570"/>
                  </a:cubicBezTo>
                  <a:lnTo>
                    <a:pt x="1" y="43382"/>
                  </a:lnTo>
                  <a:lnTo>
                    <a:pt x="193712" y="43449"/>
                  </a:lnTo>
                  <a:lnTo>
                    <a:pt x="193712" y="5069"/>
                  </a:lnTo>
                  <a:cubicBezTo>
                    <a:pt x="180336" y="1323"/>
                    <a:pt x="166630" y="1"/>
                    <a:pt x="152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a:solidFill>
                    <a:schemeClr val="lt1"/>
                  </a:solidFill>
                </a:rPr>
                <a:t>      </a:t>
              </a:r>
              <a:endParaRPr sz="2400">
                <a:solidFill>
                  <a:schemeClr val="lt1"/>
                </a:solidFill>
              </a:endParaRPr>
            </a:p>
          </p:txBody>
        </p:sp>
        <p:sp>
          <p:nvSpPr>
            <p:cNvPr id="875" name="Google Shape;875;p23"/>
            <p:cNvSpPr/>
            <p:nvPr/>
          </p:nvSpPr>
          <p:spPr>
            <a:xfrm>
              <a:off x="5968075" y="-116575"/>
              <a:ext cx="1833250" cy="550700"/>
            </a:xfrm>
            <a:custGeom>
              <a:avLst/>
              <a:gdLst/>
              <a:ahLst/>
              <a:cxnLst/>
              <a:rect l="l" t="t" r="r" b="b"/>
              <a:pathLst>
                <a:path w="73330" h="22028" extrusionOk="0">
                  <a:moveTo>
                    <a:pt x="42412" y="1"/>
                  </a:moveTo>
                  <a:cubicBezTo>
                    <a:pt x="42136" y="1"/>
                    <a:pt x="41853" y="7"/>
                    <a:pt x="41563" y="19"/>
                  </a:cubicBezTo>
                  <a:cubicBezTo>
                    <a:pt x="33538" y="353"/>
                    <a:pt x="31616" y="5056"/>
                    <a:pt x="31616" y="5056"/>
                  </a:cubicBezTo>
                  <a:cubicBezTo>
                    <a:pt x="30410" y="2974"/>
                    <a:pt x="26937" y="1260"/>
                    <a:pt x="23030" y="1260"/>
                  </a:cubicBezTo>
                  <a:cubicBezTo>
                    <a:pt x="20706" y="1260"/>
                    <a:pt x="18228" y="1867"/>
                    <a:pt x="15983" y="3363"/>
                  </a:cubicBezTo>
                  <a:cubicBezTo>
                    <a:pt x="9966" y="7376"/>
                    <a:pt x="11493" y="14358"/>
                    <a:pt x="11493" y="14358"/>
                  </a:cubicBezTo>
                  <a:cubicBezTo>
                    <a:pt x="10285" y="13917"/>
                    <a:pt x="9287" y="13735"/>
                    <a:pt x="8463" y="13735"/>
                  </a:cubicBezTo>
                  <a:cubicBezTo>
                    <a:pt x="4515" y="13735"/>
                    <a:pt x="4560" y="17916"/>
                    <a:pt x="4560" y="17916"/>
                  </a:cubicBezTo>
                  <a:cubicBezTo>
                    <a:pt x="4116" y="17832"/>
                    <a:pt x="3714" y="17794"/>
                    <a:pt x="3351" y="17794"/>
                  </a:cubicBezTo>
                  <a:cubicBezTo>
                    <a:pt x="121" y="17794"/>
                    <a:pt x="0" y="20801"/>
                    <a:pt x="602" y="21252"/>
                  </a:cubicBezTo>
                  <a:cubicBezTo>
                    <a:pt x="1003" y="21553"/>
                    <a:pt x="4404" y="21613"/>
                    <a:pt x="7066" y="21613"/>
                  </a:cubicBezTo>
                  <a:cubicBezTo>
                    <a:pt x="8848" y="21613"/>
                    <a:pt x="10300" y="21586"/>
                    <a:pt x="10300" y="21586"/>
                  </a:cubicBezTo>
                  <a:cubicBezTo>
                    <a:pt x="10300" y="21586"/>
                    <a:pt x="31545" y="22028"/>
                    <a:pt x="48667" y="22028"/>
                  </a:cubicBezTo>
                  <a:cubicBezTo>
                    <a:pt x="59428" y="22028"/>
                    <a:pt x="68560" y="21853"/>
                    <a:pt x="69765" y="21285"/>
                  </a:cubicBezTo>
                  <a:cubicBezTo>
                    <a:pt x="72889" y="19814"/>
                    <a:pt x="73330" y="13395"/>
                    <a:pt x="69484" y="10051"/>
                  </a:cubicBezTo>
                  <a:cubicBezTo>
                    <a:pt x="67812" y="8597"/>
                    <a:pt x="66046" y="8187"/>
                    <a:pt x="64583" y="8187"/>
                  </a:cubicBezTo>
                  <a:cubicBezTo>
                    <a:pt x="62681" y="8187"/>
                    <a:pt x="61293" y="8881"/>
                    <a:pt x="61293" y="8881"/>
                  </a:cubicBezTo>
                  <a:cubicBezTo>
                    <a:pt x="59766" y="7750"/>
                    <a:pt x="58309" y="7376"/>
                    <a:pt x="57049" y="7376"/>
                  </a:cubicBezTo>
                  <a:cubicBezTo>
                    <a:pt x="54581" y="7376"/>
                    <a:pt x="52868" y="8810"/>
                    <a:pt x="52868" y="8810"/>
                  </a:cubicBezTo>
                  <a:cubicBezTo>
                    <a:pt x="52646" y="4229"/>
                    <a:pt x="49806" y="1"/>
                    <a:pt x="424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3"/>
            <p:cNvSpPr/>
            <p:nvPr/>
          </p:nvSpPr>
          <p:spPr>
            <a:xfrm>
              <a:off x="-735500" y="4527650"/>
              <a:ext cx="1833250" cy="550700"/>
            </a:xfrm>
            <a:custGeom>
              <a:avLst/>
              <a:gdLst/>
              <a:ahLst/>
              <a:cxnLst/>
              <a:rect l="l" t="t" r="r" b="b"/>
              <a:pathLst>
                <a:path w="73330" h="22028" extrusionOk="0">
                  <a:moveTo>
                    <a:pt x="42412" y="1"/>
                  </a:moveTo>
                  <a:cubicBezTo>
                    <a:pt x="42136" y="1"/>
                    <a:pt x="41853" y="7"/>
                    <a:pt x="41563" y="19"/>
                  </a:cubicBezTo>
                  <a:cubicBezTo>
                    <a:pt x="33538" y="353"/>
                    <a:pt x="31616" y="5056"/>
                    <a:pt x="31616" y="5056"/>
                  </a:cubicBezTo>
                  <a:cubicBezTo>
                    <a:pt x="30410" y="2974"/>
                    <a:pt x="26937" y="1260"/>
                    <a:pt x="23030" y="1260"/>
                  </a:cubicBezTo>
                  <a:cubicBezTo>
                    <a:pt x="20706" y="1260"/>
                    <a:pt x="18228" y="1867"/>
                    <a:pt x="15983" y="3363"/>
                  </a:cubicBezTo>
                  <a:cubicBezTo>
                    <a:pt x="9966" y="7376"/>
                    <a:pt x="11493" y="14358"/>
                    <a:pt x="11493" y="14358"/>
                  </a:cubicBezTo>
                  <a:cubicBezTo>
                    <a:pt x="10285" y="13917"/>
                    <a:pt x="9287" y="13735"/>
                    <a:pt x="8463" y="13735"/>
                  </a:cubicBezTo>
                  <a:cubicBezTo>
                    <a:pt x="4515" y="13735"/>
                    <a:pt x="4560" y="17916"/>
                    <a:pt x="4560" y="17916"/>
                  </a:cubicBezTo>
                  <a:cubicBezTo>
                    <a:pt x="4116" y="17832"/>
                    <a:pt x="3714" y="17794"/>
                    <a:pt x="3351" y="17794"/>
                  </a:cubicBezTo>
                  <a:cubicBezTo>
                    <a:pt x="121" y="17794"/>
                    <a:pt x="0" y="20801"/>
                    <a:pt x="602" y="21252"/>
                  </a:cubicBezTo>
                  <a:cubicBezTo>
                    <a:pt x="1003" y="21553"/>
                    <a:pt x="4404" y="21613"/>
                    <a:pt x="7066" y="21613"/>
                  </a:cubicBezTo>
                  <a:cubicBezTo>
                    <a:pt x="8848" y="21613"/>
                    <a:pt x="10300" y="21586"/>
                    <a:pt x="10300" y="21586"/>
                  </a:cubicBezTo>
                  <a:cubicBezTo>
                    <a:pt x="10300" y="21586"/>
                    <a:pt x="31545" y="22028"/>
                    <a:pt x="48667" y="22028"/>
                  </a:cubicBezTo>
                  <a:cubicBezTo>
                    <a:pt x="59428" y="22028"/>
                    <a:pt x="68560" y="21853"/>
                    <a:pt x="69765" y="21285"/>
                  </a:cubicBezTo>
                  <a:cubicBezTo>
                    <a:pt x="72889" y="19814"/>
                    <a:pt x="73330" y="13395"/>
                    <a:pt x="69484" y="10051"/>
                  </a:cubicBezTo>
                  <a:cubicBezTo>
                    <a:pt x="67812" y="8597"/>
                    <a:pt x="66046" y="8187"/>
                    <a:pt x="64583" y="8187"/>
                  </a:cubicBezTo>
                  <a:cubicBezTo>
                    <a:pt x="62681" y="8187"/>
                    <a:pt x="61293" y="8881"/>
                    <a:pt x="61293" y="8881"/>
                  </a:cubicBezTo>
                  <a:cubicBezTo>
                    <a:pt x="59766" y="7750"/>
                    <a:pt x="58309" y="7376"/>
                    <a:pt x="57049" y="7376"/>
                  </a:cubicBezTo>
                  <a:cubicBezTo>
                    <a:pt x="54581" y="7376"/>
                    <a:pt x="52868" y="8810"/>
                    <a:pt x="52868" y="8810"/>
                  </a:cubicBezTo>
                  <a:cubicBezTo>
                    <a:pt x="52646" y="4229"/>
                    <a:pt x="49806" y="1"/>
                    <a:pt x="424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93331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6">
  <p:cSld name="Title only 6">
    <p:bg>
      <p:bgPr>
        <a:solidFill>
          <a:schemeClr val="dk2"/>
        </a:solidFill>
        <a:effectLst/>
      </p:bgPr>
    </p:bg>
    <p:spTree>
      <p:nvGrpSpPr>
        <p:cNvPr id="1" name="Shape 877"/>
        <p:cNvGrpSpPr/>
        <p:nvPr/>
      </p:nvGrpSpPr>
      <p:grpSpPr>
        <a:xfrm>
          <a:off x="0" y="0"/>
          <a:ext cx="0" cy="0"/>
          <a:chOff x="0" y="0"/>
          <a:chExt cx="0" cy="0"/>
        </a:xfrm>
      </p:grpSpPr>
      <p:grpSp>
        <p:nvGrpSpPr>
          <p:cNvPr id="878" name="Google Shape;878;p24"/>
          <p:cNvGrpSpPr/>
          <p:nvPr/>
        </p:nvGrpSpPr>
        <p:grpSpPr>
          <a:xfrm>
            <a:off x="-410167" y="4222197"/>
            <a:ext cx="17803317" cy="3190753"/>
            <a:chOff x="-307625" y="3166647"/>
            <a:chExt cx="13352488" cy="2393065"/>
          </a:xfrm>
        </p:grpSpPr>
        <p:grpSp>
          <p:nvGrpSpPr>
            <p:cNvPr id="879" name="Google Shape;879;p24"/>
            <p:cNvGrpSpPr/>
            <p:nvPr/>
          </p:nvGrpSpPr>
          <p:grpSpPr>
            <a:xfrm>
              <a:off x="3946330" y="4461080"/>
              <a:ext cx="610518" cy="764739"/>
              <a:chOff x="2452850" y="4341150"/>
              <a:chExt cx="788375" cy="987525"/>
            </a:xfrm>
          </p:grpSpPr>
          <p:sp>
            <p:nvSpPr>
              <p:cNvPr id="880" name="Google Shape;880;p24"/>
              <p:cNvSpPr/>
              <p:nvPr/>
            </p:nvSpPr>
            <p:spPr>
              <a:xfrm>
                <a:off x="3051700" y="4435575"/>
                <a:ext cx="189525" cy="893100"/>
              </a:xfrm>
              <a:custGeom>
                <a:avLst/>
                <a:gdLst/>
                <a:ahLst/>
                <a:cxnLst/>
                <a:rect l="l" t="t" r="r" b="b"/>
                <a:pathLst>
                  <a:path w="7581" h="35724" extrusionOk="0">
                    <a:moveTo>
                      <a:pt x="2583" y="1"/>
                    </a:moveTo>
                    <a:cubicBezTo>
                      <a:pt x="2472" y="1"/>
                      <a:pt x="2355" y="5"/>
                      <a:pt x="2231" y="14"/>
                    </a:cubicBezTo>
                    <a:cubicBezTo>
                      <a:pt x="5575" y="1574"/>
                      <a:pt x="1785" y="2689"/>
                      <a:pt x="1338" y="4473"/>
                    </a:cubicBezTo>
                    <a:cubicBezTo>
                      <a:pt x="892" y="7594"/>
                      <a:pt x="4238" y="7148"/>
                      <a:pt x="4238" y="9823"/>
                    </a:cubicBezTo>
                    <a:cubicBezTo>
                      <a:pt x="4238" y="12051"/>
                      <a:pt x="2008" y="12498"/>
                      <a:pt x="2453" y="14948"/>
                    </a:cubicBezTo>
                    <a:cubicBezTo>
                      <a:pt x="2676" y="16064"/>
                      <a:pt x="4459" y="16064"/>
                      <a:pt x="4238" y="17624"/>
                    </a:cubicBezTo>
                    <a:cubicBezTo>
                      <a:pt x="4013" y="18961"/>
                      <a:pt x="1785" y="18961"/>
                      <a:pt x="1338" y="20076"/>
                    </a:cubicBezTo>
                    <a:cubicBezTo>
                      <a:pt x="224" y="22527"/>
                      <a:pt x="2453" y="22751"/>
                      <a:pt x="2008" y="25203"/>
                    </a:cubicBezTo>
                    <a:cubicBezTo>
                      <a:pt x="1785" y="27433"/>
                      <a:pt x="1" y="26541"/>
                      <a:pt x="447" y="29661"/>
                    </a:cubicBezTo>
                    <a:cubicBezTo>
                      <a:pt x="670" y="30329"/>
                      <a:pt x="1785" y="30776"/>
                      <a:pt x="1785" y="31891"/>
                    </a:cubicBezTo>
                    <a:cubicBezTo>
                      <a:pt x="1785" y="32782"/>
                      <a:pt x="447" y="33005"/>
                      <a:pt x="447" y="33674"/>
                    </a:cubicBezTo>
                    <a:cubicBezTo>
                      <a:pt x="383" y="34448"/>
                      <a:pt x="321" y="35106"/>
                      <a:pt x="348" y="35666"/>
                    </a:cubicBezTo>
                    <a:cubicBezTo>
                      <a:pt x="698" y="35687"/>
                      <a:pt x="1048" y="35707"/>
                      <a:pt x="1399" y="35723"/>
                    </a:cubicBezTo>
                    <a:cubicBezTo>
                      <a:pt x="1745" y="34897"/>
                      <a:pt x="3196" y="35050"/>
                      <a:pt x="3568" y="34120"/>
                    </a:cubicBezTo>
                    <a:cubicBezTo>
                      <a:pt x="3790" y="32783"/>
                      <a:pt x="3568" y="32336"/>
                      <a:pt x="3568" y="31221"/>
                    </a:cubicBezTo>
                    <a:cubicBezTo>
                      <a:pt x="3568" y="30331"/>
                      <a:pt x="2898" y="29439"/>
                      <a:pt x="3123" y="28324"/>
                    </a:cubicBezTo>
                    <a:cubicBezTo>
                      <a:pt x="3345" y="27209"/>
                      <a:pt x="5128" y="26762"/>
                      <a:pt x="5352" y="25426"/>
                    </a:cubicBezTo>
                    <a:cubicBezTo>
                      <a:pt x="5575" y="24312"/>
                      <a:pt x="4014" y="23641"/>
                      <a:pt x="4237" y="22751"/>
                    </a:cubicBezTo>
                    <a:cubicBezTo>
                      <a:pt x="4460" y="21638"/>
                      <a:pt x="5128" y="21413"/>
                      <a:pt x="5352" y="20298"/>
                    </a:cubicBezTo>
                    <a:cubicBezTo>
                      <a:pt x="6020" y="18294"/>
                      <a:pt x="6244" y="18069"/>
                      <a:pt x="6244" y="16064"/>
                    </a:cubicBezTo>
                    <a:cubicBezTo>
                      <a:pt x="6244" y="15173"/>
                      <a:pt x="5799" y="14281"/>
                      <a:pt x="5799" y="13166"/>
                    </a:cubicBezTo>
                    <a:cubicBezTo>
                      <a:pt x="6019" y="11829"/>
                      <a:pt x="7581" y="11159"/>
                      <a:pt x="7357" y="9822"/>
                    </a:cubicBezTo>
                    <a:cubicBezTo>
                      <a:pt x="7133" y="8037"/>
                      <a:pt x="5128" y="6255"/>
                      <a:pt x="4683" y="4249"/>
                    </a:cubicBezTo>
                    <a:cubicBezTo>
                      <a:pt x="4255" y="2537"/>
                      <a:pt x="5266" y="1"/>
                      <a:pt x="25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4"/>
              <p:cNvSpPr/>
              <p:nvPr/>
            </p:nvSpPr>
            <p:spPr>
              <a:xfrm>
                <a:off x="2452850" y="4557225"/>
                <a:ext cx="343450" cy="739400"/>
              </a:xfrm>
              <a:custGeom>
                <a:avLst/>
                <a:gdLst/>
                <a:ahLst/>
                <a:cxnLst/>
                <a:rect l="l" t="t" r="r" b="b"/>
                <a:pathLst>
                  <a:path w="13738" h="29576" extrusionOk="0">
                    <a:moveTo>
                      <a:pt x="1301" y="0"/>
                    </a:moveTo>
                    <a:cubicBezTo>
                      <a:pt x="948" y="0"/>
                      <a:pt x="523" y="114"/>
                      <a:pt x="1" y="378"/>
                    </a:cubicBezTo>
                    <a:cubicBezTo>
                      <a:pt x="3688" y="524"/>
                      <a:pt x="622" y="3017"/>
                      <a:pt x="901" y="4834"/>
                    </a:cubicBezTo>
                    <a:cubicBezTo>
                      <a:pt x="1695" y="7885"/>
                      <a:pt x="4607" y="6183"/>
                      <a:pt x="5639" y="8649"/>
                    </a:cubicBezTo>
                    <a:cubicBezTo>
                      <a:pt x="6501" y="10706"/>
                      <a:pt x="4617" y="11979"/>
                      <a:pt x="5975" y="14069"/>
                    </a:cubicBezTo>
                    <a:cubicBezTo>
                      <a:pt x="6611" y="15011"/>
                      <a:pt x="8255" y="14321"/>
                      <a:pt x="8653" y="15846"/>
                    </a:cubicBezTo>
                    <a:cubicBezTo>
                      <a:pt x="8964" y="17166"/>
                      <a:pt x="6908" y="18027"/>
                      <a:pt x="6926" y="19228"/>
                    </a:cubicBezTo>
                    <a:cubicBezTo>
                      <a:pt x="6845" y="21921"/>
                      <a:pt x="8988" y="21265"/>
                      <a:pt x="9524" y="23699"/>
                    </a:cubicBezTo>
                    <a:cubicBezTo>
                      <a:pt x="10179" y="25840"/>
                      <a:pt x="8191" y="25709"/>
                      <a:pt x="9808" y="28414"/>
                    </a:cubicBezTo>
                    <a:cubicBezTo>
                      <a:pt x="10055" y="28700"/>
                      <a:pt x="10514" y="28828"/>
                      <a:pt x="10954" y="29042"/>
                    </a:cubicBezTo>
                    <a:cubicBezTo>
                      <a:pt x="11877" y="29233"/>
                      <a:pt x="12804" y="29412"/>
                      <a:pt x="13737" y="29575"/>
                    </a:cubicBezTo>
                    <a:cubicBezTo>
                      <a:pt x="13596" y="29304"/>
                      <a:pt x="13444" y="29023"/>
                      <a:pt x="13289" y="28648"/>
                    </a:cubicBezTo>
                    <a:cubicBezTo>
                      <a:pt x="12947" y="27825"/>
                      <a:pt x="11985" y="27260"/>
                      <a:pt x="11760" y="26145"/>
                    </a:cubicBezTo>
                    <a:cubicBezTo>
                      <a:pt x="11535" y="25030"/>
                      <a:pt x="13008" y="23931"/>
                      <a:pt x="12697" y="22612"/>
                    </a:cubicBezTo>
                    <a:cubicBezTo>
                      <a:pt x="12472" y="21497"/>
                      <a:pt x="10775" y="21483"/>
                      <a:pt x="10635" y="20574"/>
                    </a:cubicBezTo>
                    <a:cubicBezTo>
                      <a:pt x="10410" y="19459"/>
                      <a:pt x="10941" y="18996"/>
                      <a:pt x="10716" y="17883"/>
                    </a:cubicBezTo>
                    <a:cubicBezTo>
                      <a:pt x="10557" y="15774"/>
                      <a:pt x="10676" y="15483"/>
                      <a:pt x="9902" y="13632"/>
                    </a:cubicBezTo>
                    <a:cubicBezTo>
                      <a:pt x="9558" y="12809"/>
                      <a:pt x="8802" y="12160"/>
                      <a:pt x="8371" y="11131"/>
                    </a:cubicBezTo>
                    <a:cubicBezTo>
                      <a:pt x="8060" y="9811"/>
                      <a:pt x="9241" y="8592"/>
                      <a:pt x="8519" y="7444"/>
                    </a:cubicBezTo>
                    <a:cubicBezTo>
                      <a:pt x="7625" y="5884"/>
                      <a:pt x="5085" y="5016"/>
                      <a:pt x="3899" y="3337"/>
                    </a:cubicBezTo>
                    <a:cubicBezTo>
                      <a:pt x="3006" y="2139"/>
                      <a:pt x="2834" y="0"/>
                      <a:pt x="13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4"/>
              <p:cNvSpPr/>
              <p:nvPr/>
            </p:nvSpPr>
            <p:spPr>
              <a:xfrm>
                <a:off x="2867775" y="4341150"/>
                <a:ext cx="250850" cy="985200"/>
              </a:xfrm>
              <a:custGeom>
                <a:avLst/>
                <a:gdLst/>
                <a:ahLst/>
                <a:cxnLst/>
                <a:rect l="l" t="t" r="r" b="b"/>
                <a:pathLst>
                  <a:path w="10034" h="39408" extrusionOk="0">
                    <a:moveTo>
                      <a:pt x="4236" y="0"/>
                    </a:moveTo>
                    <a:cubicBezTo>
                      <a:pt x="8248" y="3567"/>
                      <a:pt x="1" y="5797"/>
                      <a:pt x="892" y="9809"/>
                    </a:cubicBezTo>
                    <a:cubicBezTo>
                      <a:pt x="1115" y="11592"/>
                      <a:pt x="2898" y="12707"/>
                      <a:pt x="3122" y="14266"/>
                    </a:cubicBezTo>
                    <a:cubicBezTo>
                      <a:pt x="3567" y="16719"/>
                      <a:pt x="1784" y="18503"/>
                      <a:pt x="1784" y="20731"/>
                    </a:cubicBezTo>
                    <a:cubicBezTo>
                      <a:pt x="2007" y="22959"/>
                      <a:pt x="3789" y="23184"/>
                      <a:pt x="4236" y="25414"/>
                    </a:cubicBezTo>
                    <a:cubicBezTo>
                      <a:pt x="4459" y="27418"/>
                      <a:pt x="2231" y="28758"/>
                      <a:pt x="2453" y="30986"/>
                    </a:cubicBezTo>
                    <a:cubicBezTo>
                      <a:pt x="2676" y="32992"/>
                      <a:pt x="4905" y="34553"/>
                      <a:pt x="5574" y="36560"/>
                    </a:cubicBezTo>
                    <a:cubicBezTo>
                      <a:pt x="6092" y="37906"/>
                      <a:pt x="5987" y="38721"/>
                      <a:pt x="6148" y="39345"/>
                    </a:cubicBezTo>
                    <a:cubicBezTo>
                      <a:pt x="6477" y="39369"/>
                      <a:pt x="6810" y="39386"/>
                      <a:pt x="7141" y="39407"/>
                    </a:cubicBezTo>
                    <a:cubicBezTo>
                      <a:pt x="6693" y="38121"/>
                      <a:pt x="8196" y="36643"/>
                      <a:pt x="8026" y="34777"/>
                    </a:cubicBezTo>
                    <a:cubicBezTo>
                      <a:pt x="7803" y="32102"/>
                      <a:pt x="6020" y="31655"/>
                      <a:pt x="6466" y="28758"/>
                    </a:cubicBezTo>
                    <a:cubicBezTo>
                      <a:pt x="6688" y="27643"/>
                      <a:pt x="8026" y="26751"/>
                      <a:pt x="7803" y="25414"/>
                    </a:cubicBezTo>
                    <a:cubicBezTo>
                      <a:pt x="7581" y="24299"/>
                      <a:pt x="6243" y="23853"/>
                      <a:pt x="5796" y="22516"/>
                    </a:cubicBezTo>
                    <a:cubicBezTo>
                      <a:pt x="4681" y="19841"/>
                      <a:pt x="6466" y="19171"/>
                      <a:pt x="7133" y="16496"/>
                    </a:cubicBezTo>
                    <a:cubicBezTo>
                      <a:pt x="7579" y="13599"/>
                      <a:pt x="5796" y="13152"/>
                      <a:pt x="5129" y="10701"/>
                    </a:cubicBezTo>
                    <a:cubicBezTo>
                      <a:pt x="3344" y="6019"/>
                      <a:pt x="10033" y="2899"/>
                      <a:pt x="4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4"/>
              <p:cNvSpPr/>
              <p:nvPr/>
            </p:nvSpPr>
            <p:spPr>
              <a:xfrm>
                <a:off x="2605875" y="4491675"/>
                <a:ext cx="330175" cy="823950"/>
              </a:xfrm>
              <a:custGeom>
                <a:avLst/>
                <a:gdLst/>
                <a:ahLst/>
                <a:cxnLst/>
                <a:rect l="l" t="t" r="r" b="b"/>
                <a:pathLst>
                  <a:path w="13207" h="32958" extrusionOk="0">
                    <a:moveTo>
                      <a:pt x="7357" y="1"/>
                    </a:moveTo>
                    <a:cubicBezTo>
                      <a:pt x="0" y="225"/>
                      <a:pt x="7134" y="6243"/>
                      <a:pt x="7357" y="9140"/>
                    </a:cubicBezTo>
                    <a:cubicBezTo>
                      <a:pt x="7357" y="10032"/>
                      <a:pt x="6242" y="10925"/>
                      <a:pt x="6466" y="11816"/>
                    </a:cubicBezTo>
                    <a:cubicBezTo>
                      <a:pt x="6689" y="12930"/>
                      <a:pt x="8471" y="13375"/>
                      <a:pt x="8471" y="14268"/>
                    </a:cubicBezTo>
                    <a:cubicBezTo>
                      <a:pt x="8471" y="16497"/>
                      <a:pt x="6243" y="17388"/>
                      <a:pt x="6466" y="19840"/>
                    </a:cubicBezTo>
                    <a:cubicBezTo>
                      <a:pt x="6466" y="20509"/>
                      <a:pt x="8026" y="20731"/>
                      <a:pt x="8249" y="21623"/>
                    </a:cubicBezTo>
                    <a:cubicBezTo>
                      <a:pt x="8249" y="22961"/>
                      <a:pt x="6689" y="23629"/>
                      <a:pt x="6689" y="24743"/>
                    </a:cubicBezTo>
                    <a:cubicBezTo>
                      <a:pt x="6912" y="27196"/>
                      <a:pt x="8695" y="28088"/>
                      <a:pt x="9364" y="30318"/>
                    </a:cubicBezTo>
                    <a:cubicBezTo>
                      <a:pt x="9546" y="31143"/>
                      <a:pt x="9241" y="31818"/>
                      <a:pt x="9049" y="32435"/>
                    </a:cubicBezTo>
                    <a:cubicBezTo>
                      <a:pt x="10307" y="32635"/>
                      <a:pt x="11575" y="32809"/>
                      <a:pt x="12850" y="32957"/>
                    </a:cubicBezTo>
                    <a:cubicBezTo>
                      <a:pt x="12581" y="32022"/>
                      <a:pt x="13207" y="30636"/>
                      <a:pt x="12707" y="28754"/>
                    </a:cubicBezTo>
                    <a:cubicBezTo>
                      <a:pt x="12262" y="26749"/>
                      <a:pt x="10477" y="26526"/>
                      <a:pt x="10477" y="24298"/>
                    </a:cubicBezTo>
                    <a:cubicBezTo>
                      <a:pt x="10700" y="23406"/>
                      <a:pt x="12037" y="22513"/>
                      <a:pt x="12037" y="21176"/>
                    </a:cubicBezTo>
                    <a:cubicBezTo>
                      <a:pt x="12037" y="19840"/>
                      <a:pt x="10700" y="19616"/>
                      <a:pt x="10700" y="18503"/>
                    </a:cubicBezTo>
                    <a:cubicBezTo>
                      <a:pt x="10700" y="16496"/>
                      <a:pt x="11369" y="14936"/>
                      <a:pt x="11369" y="12930"/>
                    </a:cubicBezTo>
                    <a:cubicBezTo>
                      <a:pt x="11147" y="12262"/>
                      <a:pt x="10255" y="11147"/>
                      <a:pt x="10032" y="10255"/>
                    </a:cubicBezTo>
                    <a:cubicBezTo>
                      <a:pt x="10032" y="9586"/>
                      <a:pt x="11592" y="8694"/>
                      <a:pt x="11369" y="7580"/>
                    </a:cubicBezTo>
                    <a:cubicBezTo>
                      <a:pt x="11147" y="5796"/>
                      <a:pt x="2229" y="2230"/>
                      <a:pt x="73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4" name="Google Shape;884;p24"/>
            <p:cNvGrpSpPr/>
            <p:nvPr/>
          </p:nvGrpSpPr>
          <p:grpSpPr>
            <a:xfrm>
              <a:off x="354734" y="4444469"/>
              <a:ext cx="610500" cy="740080"/>
              <a:chOff x="3715825" y="4056300"/>
              <a:chExt cx="858650" cy="1040900"/>
            </a:xfrm>
          </p:grpSpPr>
          <p:sp>
            <p:nvSpPr>
              <p:cNvPr id="885" name="Google Shape;885;p24"/>
              <p:cNvSpPr/>
              <p:nvPr/>
            </p:nvSpPr>
            <p:spPr>
              <a:xfrm>
                <a:off x="4129550" y="4416550"/>
                <a:ext cx="444925" cy="679400"/>
              </a:xfrm>
              <a:custGeom>
                <a:avLst/>
                <a:gdLst/>
                <a:ahLst/>
                <a:cxnLst/>
                <a:rect l="l" t="t" r="r" b="b"/>
                <a:pathLst>
                  <a:path w="17797" h="27176" extrusionOk="0">
                    <a:moveTo>
                      <a:pt x="7774" y="0"/>
                    </a:moveTo>
                    <a:cubicBezTo>
                      <a:pt x="2014" y="0"/>
                      <a:pt x="4767" y="10761"/>
                      <a:pt x="3922" y="13927"/>
                    </a:cubicBezTo>
                    <a:cubicBezTo>
                      <a:pt x="2808" y="19124"/>
                      <a:pt x="1" y="23240"/>
                      <a:pt x="3209" y="27175"/>
                    </a:cubicBezTo>
                    <a:cubicBezTo>
                      <a:pt x="3745" y="26911"/>
                      <a:pt x="4279" y="26644"/>
                      <a:pt x="4810" y="26370"/>
                    </a:cubicBezTo>
                    <a:cubicBezTo>
                      <a:pt x="4422" y="18575"/>
                      <a:pt x="17796" y="1666"/>
                      <a:pt x="8827" y="105"/>
                    </a:cubicBezTo>
                    <a:cubicBezTo>
                      <a:pt x="8448" y="34"/>
                      <a:pt x="8097" y="0"/>
                      <a:pt x="7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24"/>
              <p:cNvSpPr/>
              <p:nvPr/>
            </p:nvSpPr>
            <p:spPr>
              <a:xfrm>
                <a:off x="3937775" y="4056300"/>
                <a:ext cx="390125" cy="1038850"/>
              </a:xfrm>
              <a:custGeom>
                <a:avLst/>
                <a:gdLst/>
                <a:ahLst/>
                <a:cxnLst/>
                <a:rect l="l" t="t" r="r" b="b"/>
                <a:pathLst>
                  <a:path w="15605" h="41554" extrusionOk="0">
                    <a:moveTo>
                      <a:pt x="5657" y="1"/>
                    </a:moveTo>
                    <a:cubicBezTo>
                      <a:pt x="4025" y="1"/>
                      <a:pt x="2539" y="1018"/>
                      <a:pt x="2007" y="3148"/>
                    </a:cubicBezTo>
                    <a:cubicBezTo>
                      <a:pt x="1115" y="6046"/>
                      <a:pt x="4014" y="7605"/>
                      <a:pt x="4014" y="10504"/>
                    </a:cubicBezTo>
                    <a:cubicBezTo>
                      <a:pt x="4014" y="13848"/>
                      <a:pt x="1339" y="17637"/>
                      <a:pt x="892" y="20980"/>
                    </a:cubicBezTo>
                    <a:cubicBezTo>
                      <a:pt x="1" y="26108"/>
                      <a:pt x="3122" y="26999"/>
                      <a:pt x="6242" y="29897"/>
                    </a:cubicBezTo>
                    <a:cubicBezTo>
                      <a:pt x="8473" y="31904"/>
                      <a:pt x="8473" y="33241"/>
                      <a:pt x="8694" y="36139"/>
                    </a:cubicBezTo>
                    <a:cubicBezTo>
                      <a:pt x="8852" y="39135"/>
                      <a:pt x="9682" y="40126"/>
                      <a:pt x="10941" y="41553"/>
                    </a:cubicBezTo>
                    <a:cubicBezTo>
                      <a:pt x="11322" y="41365"/>
                      <a:pt x="11703" y="41180"/>
                      <a:pt x="12080" y="40987"/>
                    </a:cubicBezTo>
                    <a:cubicBezTo>
                      <a:pt x="12041" y="37644"/>
                      <a:pt x="13826" y="34111"/>
                      <a:pt x="12484" y="31235"/>
                    </a:cubicBezTo>
                    <a:cubicBezTo>
                      <a:pt x="10479" y="26108"/>
                      <a:pt x="1561" y="25217"/>
                      <a:pt x="4014" y="18306"/>
                    </a:cubicBezTo>
                    <a:cubicBezTo>
                      <a:pt x="5796" y="12956"/>
                      <a:pt x="15604" y="7606"/>
                      <a:pt x="8917" y="1363"/>
                    </a:cubicBezTo>
                    <a:cubicBezTo>
                      <a:pt x="7929" y="465"/>
                      <a:pt x="6759" y="1"/>
                      <a:pt x="56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24"/>
              <p:cNvSpPr/>
              <p:nvPr/>
            </p:nvSpPr>
            <p:spPr>
              <a:xfrm>
                <a:off x="3715825" y="4363750"/>
                <a:ext cx="513225" cy="733450"/>
              </a:xfrm>
              <a:custGeom>
                <a:avLst/>
                <a:gdLst/>
                <a:ahLst/>
                <a:cxnLst/>
                <a:rect l="l" t="t" r="r" b="b"/>
                <a:pathLst>
                  <a:path w="20529" h="29338" extrusionOk="0">
                    <a:moveTo>
                      <a:pt x="3777" y="0"/>
                    </a:moveTo>
                    <a:cubicBezTo>
                      <a:pt x="2739" y="0"/>
                      <a:pt x="1949" y="2071"/>
                      <a:pt x="1522" y="3778"/>
                    </a:cubicBezTo>
                    <a:cubicBezTo>
                      <a:pt x="855" y="6453"/>
                      <a:pt x="185" y="8905"/>
                      <a:pt x="185" y="11804"/>
                    </a:cubicBezTo>
                    <a:cubicBezTo>
                      <a:pt x="1" y="21809"/>
                      <a:pt x="15357" y="22580"/>
                      <a:pt x="19655" y="29337"/>
                    </a:cubicBezTo>
                    <a:cubicBezTo>
                      <a:pt x="19947" y="29195"/>
                      <a:pt x="20238" y="29051"/>
                      <a:pt x="20529" y="28903"/>
                    </a:cubicBezTo>
                    <a:cubicBezTo>
                      <a:pt x="19845" y="27333"/>
                      <a:pt x="18872" y="25710"/>
                      <a:pt x="18019" y="24286"/>
                    </a:cubicBezTo>
                    <a:cubicBezTo>
                      <a:pt x="16681" y="21835"/>
                      <a:pt x="12446" y="19828"/>
                      <a:pt x="10217" y="18045"/>
                    </a:cubicBezTo>
                    <a:cubicBezTo>
                      <a:pt x="7320" y="16039"/>
                      <a:pt x="5314" y="13810"/>
                      <a:pt x="5089" y="10243"/>
                    </a:cubicBezTo>
                    <a:cubicBezTo>
                      <a:pt x="4867" y="7790"/>
                      <a:pt x="6650" y="4670"/>
                      <a:pt x="5758" y="2440"/>
                    </a:cubicBezTo>
                    <a:cubicBezTo>
                      <a:pt x="5032" y="666"/>
                      <a:pt x="4365" y="0"/>
                      <a:pt x="3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24"/>
            <p:cNvSpPr/>
            <p:nvPr/>
          </p:nvSpPr>
          <p:spPr>
            <a:xfrm rot="958424">
              <a:off x="8200433" y="3397030"/>
              <a:ext cx="810510" cy="840136"/>
            </a:xfrm>
            <a:custGeom>
              <a:avLst/>
              <a:gdLst/>
              <a:ahLst/>
              <a:cxnLst/>
              <a:rect l="l" t="t" r="r" b="b"/>
              <a:pathLst>
                <a:path w="32420" h="33605" extrusionOk="0">
                  <a:moveTo>
                    <a:pt x="13043" y="1"/>
                  </a:moveTo>
                  <a:cubicBezTo>
                    <a:pt x="10788" y="1"/>
                    <a:pt x="8611" y="1211"/>
                    <a:pt x="8088" y="5574"/>
                  </a:cubicBezTo>
                  <a:cubicBezTo>
                    <a:pt x="8088" y="5574"/>
                    <a:pt x="7803" y="5529"/>
                    <a:pt x="7357" y="5529"/>
                  </a:cubicBezTo>
                  <a:cubicBezTo>
                    <a:pt x="6083" y="5529"/>
                    <a:pt x="3494" y="5900"/>
                    <a:pt x="2504" y="8766"/>
                  </a:cubicBezTo>
                  <a:cubicBezTo>
                    <a:pt x="1168" y="12632"/>
                    <a:pt x="4900" y="15172"/>
                    <a:pt x="4900" y="15172"/>
                  </a:cubicBezTo>
                  <a:cubicBezTo>
                    <a:pt x="4900" y="15172"/>
                    <a:pt x="1" y="17510"/>
                    <a:pt x="439" y="20947"/>
                  </a:cubicBezTo>
                  <a:cubicBezTo>
                    <a:pt x="876" y="24373"/>
                    <a:pt x="6975" y="24378"/>
                    <a:pt x="7011" y="24378"/>
                  </a:cubicBezTo>
                  <a:cubicBezTo>
                    <a:pt x="7011" y="24378"/>
                    <a:pt x="7011" y="24378"/>
                    <a:pt x="7011" y="24378"/>
                  </a:cubicBezTo>
                  <a:lnTo>
                    <a:pt x="7011" y="24378"/>
                  </a:lnTo>
                  <a:cubicBezTo>
                    <a:pt x="7011" y="24378"/>
                    <a:pt x="3664" y="25796"/>
                    <a:pt x="4210" y="28702"/>
                  </a:cubicBezTo>
                  <a:cubicBezTo>
                    <a:pt x="4581" y="30683"/>
                    <a:pt x="6473" y="31740"/>
                    <a:pt x="8349" y="31740"/>
                  </a:cubicBezTo>
                  <a:cubicBezTo>
                    <a:pt x="9226" y="31740"/>
                    <a:pt x="10100" y="31509"/>
                    <a:pt x="10814" y="31033"/>
                  </a:cubicBezTo>
                  <a:cubicBezTo>
                    <a:pt x="10814" y="31033"/>
                    <a:pt x="11447" y="33605"/>
                    <a:pt x="14281" y="33605"/>
                  </a:cubicBezTo>
                  <a:cubicBezTo>
                    <a:pt x="14904" y="33605"/>
                    <a:pt x="15633" y="33481"/>
                    <a:pt x="16486" y="33177"/>
                  </a:cubicBezTo>
                  <a:cubicBezTo>
                    <a:pt x="21213" y="31496"/>
                    <a:pt x="32419" y="23231"/>
                    <a:pt x="29133" y="11503"/>
                  </a:cubicBezTo>
                  <a:lnTo>
                    <a:pt x="18782" y="1880"/>
                  </a:lnTo>
                  <a:cubicBezTo>
                    <a:pt x="18782" y="1880"/>
                    <a:pt x="15852" y="1"/>
                    <a:pt x="130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24"/>
            <p:cNvSpPr/>
            <p:nvPr/>
          </p:nvSpPr>
          <p:spPr>
            <a:xfrm rot="958424">
              <a:off x="8200433" y="3397030"/>
              <a:ext cx="810510" cy="840136"/>
            </a:xfrm>
            <a:custGeom>
              <a:avLst/>
              <a:gdLst/>
              <a:ahLst/>
              <a:cxnLst/>
              <a:rect l="l" t="t" r="r" b="b"/>
              <a:pathLst>
                <a:path w="32420" h="33605" extrusionOk="0">
                  <a:moveTo>
                    <a:pt x="13043" y="1"/>
                  </a:moveTo>
                  <a:cubicBezTo>
                    <a:pt x="10788" y="1"/>
                    <a:pt x="8611" y="1211"/>
                    <a:pt x="8088" y="5574"/>
                  </a:cubicBezTo>
                  <a:cubicBezTo>
                    <a:pt x="8088" y="5574"/>
                    <a:pt x="7803" y="5529"/>
                    <a:pt x="7357" y="5529"/>
                  </a:cubicBezTo>
                  <a:cubicBezTo>
                    <a:pt x="6083" y="5529"/>
                    <a:pt x="3494" y="5900"/>
                    <a:pt x="2504" y="8766"/>
                  </a:cubicBezTo>
                  <a:cubicBezTo>
                    <a:pt x="1168" y="12632"/>
                    <a:pt x="4900" y="15172"/>
                    <a:pt x="4900" y="15172"/>
                  </a:cubicBezTo>
                  <a:cubicBezTo>
                    <a:pt x="4900" y="15172"/>
                    <a:pt x="1" y="17510"/>
                    <a:pt x="439" y="20947"/>
                  </a:cubicBezTo>
                  <a:cubicBezTo>
                    <a:pt x="876" y="24373"/>
                    <a:pt x="6975" y="24378"/>
                    <a:pt x="7011" y="24378"/>
                  </a:cubicBezTo>
                  <a:cubicBezTo>
                    <a:pt x="7011" y="24378"/>
                    <a:pt x="7011" y="24378"/>
                    <a:pt x="7011" y="24378"/>
                  </a:cubicBezTo>
                  <a:lnTo>
                    <a:pt x="7011" y="24378"/>
                  </a:lnTo>
                  <a:cubicBezTo>
                    <a:pt x="7011" y="24378"/>
                    <a:pt x="3664" y="25796"/>
                    <a:pt x="4210" y="28702"/>
                  </a:cubicBezTo>
                  <a:cubicBezTo>
                    <a:pt x="4581" y="30683"/>
                    <a:pt x="6473" y="31740"/>
                    <a:pt x="8349" y="31740"/>
                  </a:cubicBezTo>
                  <a:cubicBezTo>
                    <a:pt x="9226" y="31740"/>
                    <a:pt x="10100" y="31509"/>
                    <a:pt x="10814" y="31033"/>
                  </a:cubicBezTo>
                  <a:cubicBezTo>
                    <a:pt x="10814" y="31033"/>
                    <a:pt x="11447" y="33605"/>
                    <a:pt x="14281" y="33605"/>
                  </a:cubicBezTo>
                  <a:cubicBezTo>
                    <a:pt x="14904" y="33605"/>
                    <a:pt x="15633" y="33481"/>
                    <a:pt x="16486" y="33177"/>
                  </a:cubicBezTo>
                  <a:cubicBezTo>
                    <a:pt x="21213" y="31496"/>
                    <a:pt x="32419" y="23231"/>
                    <a:pt x="29133" y="11503"/>
                  </a:cubicBezTo>
                  <a:lnTo>
                    <a:pt x="18782" y="1880"/>
                  </a:lnTo>
                  <a:cubicBezTo>
                    <a:pt x="18782" y="1880"/>
                    <a:pt x="15852" y="1"/>
                    <a:pt x="13043"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24"/>
            <p:cNvSpPr/>
            <p:nvPr/>
          </p:nvSpPr>
          <p:spPr>
            <a:xfrm rot="958424">
              <a:off x="8451125" y="3272705"/>
              <a:ext cx="902061" cy="935712"/>
            </a:xfrm>
            <a:custGeom>
              <a:avLst/>
              <a:gdLst/>
              <a:ahLst/>
              <a:cxnLst/>
              <a:rect l="l" t="t" r="r" b="b"/>
              <a:pathLst>
                <a:path w="36082" h="37428" extrusionOk="0">
                  <a:moveTo>
                    <a:pt x="22721" y="0"/>
                  </a:moveTo>
                  <a:cubicBezTo>
                    <a:pt x="20923" y="0"/>
                    <a:pt x="18982" y="1026"/>
                    <a:pt x="17113" y="3973"/>
                  </a:cubicBezTo>
                  <a:cubicBezTo>
                    <a:pt x="17113" y="3973"/>
                    <a:pt x="15486" y="2850"/>
                    <a:pt x="13444" y="2850"/>
                  </a:cubicBezTo>
                  <a:cubicBezTo>
                    <a:pt x="12227" y="2850"/>
                    <a:pt x="10862" y="3249"/>
                    <a:pt x="9606" y="4522"/>
                  </a:cubicBezTo>
                  <a:cubicBezTo>
                    <a:pt x="6244" y="7928"/>
                    <a:pt x="8900" y="12495"/>
                    <a:pt x="8900" y="12495"/>
                  </a:cubicBezTo>
                  <a:cubicBezTo>
                    <a:pt x="8900" y="12495"/>
                    <a:pt x="8900" y="12495"/>
                    <a:pt x="8900" y="12495"/>
                  </a:cubicBezTo>
                  <a:cubicBezTo>
                    <a:pt x="8866" y="12495"/>
                    <a:pt x="2544" y="12500"/>
                    <a:pt x="1274" y="16340"/>
                  </a:cubicBezTo>
                  <a:cubicBezTo>
                    <a:pt x="0" y="20189"/>
                    <a:pt x="6480" y="23281"/>
                    <a:pt x="6480" y="23281"/>
                  </a:cubicBezTo>
                  <a:cubicBezTo>
                    <a:pt x="6480" y="23281"/>
                    <a:pt x="6434" y="23278"/>
                    <a:pt x="6351" y="23278"/>
                  </a:cubicBezTo>
                  <a:cubicBezTo>
                    <a:pt x="5634" y="23278"/>
                    <a:pt x="2137" y="23434"/>
                    <a:pt x="1339" y="26431"/>
                  </a:cubicBezTo>
                  <a:cubicBezTo>
                    <a:pt x="509" y="29546"/>
                    <a:pt x="3543" y="32272"/>
                    <a:pt x="6486" y="32272"/>
                  </a:cubicBezTo>
                  <a:cubicBezTo>
                    <a:pt x="6703" y="32272"/>
                    <a:pt x="6920" y="32257"/>
                    <a:pt x="7135" y="32226"/>
                  </a:cubicBezTo>
                  <a:lnTo>
                    <a:pt x="7135" y="32226"/>
                  </a:lnTo>
                  <a:cubicBezTo>
                    <a:pt x="7135" y="32227"/>
                    <a:pt x="6198" y="36741"/>
                    <a:pt x="12039" y="37354"/>
                  </a:cubicBezTo>
                  <a:cubicBezTo>
                    <a:pt x="12492" y="37402"/>
                    <a:pt x="13007" y="37427"/>
                    <a:pt x="13571" y="37427"/>
                  </a:cubicBezTo>
                  <a:cubicBezTo>
                    <a:pt x="20065" y="37427"/>
                    <a:pt x="33188" y="34043"/>
                    <a:pt x="36081" y="22089"/>
                  </a:cubicBezTo>
                  <a:cubicBezTo>
                    <a:pt x="33101" y="14224"/>
                    <a:pt x="29072" y="6877"/>
                    <a:pt x="24164" y="213"/>
                  </a:cubicBezTo>
                  <a:cubicBezTo>
                    <a:pt x="23697" y="77"/>
                    <a:pt x="23214" y="0"/>
                    <a:pt x="227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24"/>
            <p:cNvSpPr/>
            <p:nvPr/>
          </p:nvSpPr>
          <p:spPr>
            <a:xfrm>
              <a:off x="5875775" y="3992211"/>
              <a:ext cx="7169088" cy="1479471"/>
            </a:xfrm>
            <a:custGeom>
              <a:avLst/>
              <a:gdLst/>
              <a:ahLst/>
              <a:cxnLst/>
              <a:rect l="l" t="t" r="r" b="b"/>
              <a:pathLst>
                <a:path w="148114" h="30566" extrusionOk="0">
                  <a:moveTo>
                    <a:pt x="72948" y="0"/>
                  </a:moveTo>
                  <a:cubicBezTo>
                    <a:pt x="72794" y="0"/>
                    <a:pt x="72643" y="0"/>
                    <a:pt x="72489" y="5"/>
                  </a:cubicBezTo>
                  <a:lnTo>
                    <a:pt x="71414" y="32"/>
                  </a:lnTo>
                  <a:lnTo>
                    <a:pt x="70285" y="60"/>
                  </a:lnTo>
                  <a:cubicBezTo>
                    <a:pt x="69607" y="76"/>
                    <a:pt x="68934" y="122"/>
                    <a:pt x="68191" y="175"/>
                  </a:cubicBezTo>
                  <a:lnTo>
                    <a:pt x="67964" y="191"/>
                  </a:lnTo>
                  <a:lnTo>
                    <a:pt x="67741" y="207"/>
                  </a:lnTo>
                  <a:cubicBezTo>
                    <a:pt x="67596" y="217"/>
                    <a:pt x="67448" y="225"/>
                    <a:pt x="67303" y="235"/>
                  </a:cubicBezTo>
                  <a:cubicBezTo>
                    <a:pt x="67192" y="242"/>
                    <a:pt x="67079" y="257"/>
                    <a:pt x="66968" y="272"/>
                  </a:cubicBezTo>
                  <a:lnTo>
                    <a:pt x="66923" y="277"/>
                  </a:lnTo>
                  <a:cubicBezTo>
                    <a:pt x="66873" y="287"/>
                    <a:pt x="66820" y="293"/>
                    <a:pt x="66770" y="297"/>
                  </a:cubicBezTo>
                  <a:lnTo>
                    <a:pt x="66636" y="313"/>
                  </a:lnTo>
                  <a:lnTo>
                    <a:pt x="65609" y="432"/>
                  </a:lnTo>
                  <a:lnTo>
                    <a:pt x="65372" y="458"/>
                  </a:lnTo>
                  <a:cubicBezTo>
                    <a:pt x="64996" y="504"/>
                    <a:pt x="64574" y="552"/>
                    <a:pt x="64166" y="614"/>
                  </a:cubicBezTo>
                  <a:lnTo>
                    <a:pt x="63713" y="684"/>
                  </a:lnTo>
                  <a:lnTo>
                    <a:pt x="63637" y="696"/>
                  </a:lnTo>
                  <a:cubicBezTo>
                    <a:pt x="62728" y="839"/>
                    <a:pt x="61790" y="987"/>
                    <a:pt x="60882" y="1157"/>
                  </a:cubicBezTo>
                  <a:cubicBezTo>
                    <a:pt x="59713" y="1376"/>
                    <a:pt x="58541" y="1611"/>
                    <a:pt x="57398" y="1853"/>
                  </a:cubicBezTo>
                  <a:cubicBezTo>
                    <a:pt x="56379" y="2068"/>
                    <a:pt x="55321" y="2320"/>
                    <a:pt x="54410" y="2539"/>
                  </a:cubicBezTo>
                  <a:lnTo>
                    <a:pt x="54036" y="2627"/>
                  </a:lnTo>
                  <a:cubicBezTo>
                    <a:pt x="53333" y="2795"/>
                    <a:pt x="52598" y="2993"/>
                    <a:pt x="52062" y="3139"/>
                  </a:cubicBezTo>
                  <a:lnTo>
                    <a:pt x="51351" y="3326"/>
                  </a:lnTo>
                  <a:cubicBezTo>
                    <a:pt x="50703" y="3496"/>
                    <a:pt x="50061" y="3697"/>
                    <a:pt x="49440" y="3889"/>
                  </a:cubicBezTo>
                  <a:cubicBezTo>
                    <a:pt x="49187" y="3968"/>
                    <a:pt x="48953" y="4040"/>
                    <a:pt x="48721" y="4112"/>
                  </a:cubicBezTo>
                  <a:cubicBezTo>
                    <a:pt x="48457" y="4193"/>
                    <a:pt x="48191" y="4287"/>
                    <a:pt x="47923" y="4386"/>
                  </a:cubicBezTo>
                  <a:cubicBezTo>
                    <a:pt x="47789" y="4435"/>
                    <a:pt x="47656" y="4485"/>
                    <a:pt x="47525" y="4529"/>
                  </a:cubicBezTo>
                  <a:lnTo>
                    <a:pt x="46845" y="4768"/>
                  </a:lnTo>
                  <a:lnTo>
                    <a:pt x="46166" y="5005"/>
                  </a:lnTo>
                  <a:cubicBezTo>
                    <a:pt x="45894" y="5099"/>
                    <a:pt x="45624" y="5205"/>
                    <a:pt x="45326" y="5324"/>
                  </a:cubicBezTo>
                  <a:lnTo>
                    <a:pt x="45231" y="5361"/>
                  </a:lnTo>
                  <a:cubicBezTo>
                    <a:pt x="45078" y="5423"/>
                    <a:pt x="44924" y="5485"/>
                    <a:pt x="44770" y="5545"/>
                  </a:cubicBezTo>
                  <a:lnTo>
                    <a:pt x="44265" y="5740"/>
                  </a:lnTo>
                  <a:lnTo>
                    <a:pt x="43544" y="6017"/>
                  </a:lnTo>
                  <a:cubicBezTo>
                    <a:pt x="42387" y="6461"/>
                    <a:pt x="41211" y="6915"/>
                    <a:pt x="40033" y="7375"/>
                  </a:cubicBezTo>
                  <a:cubicBezTo>
                    <a:pt x="39446" y="7604"/>
                    <a:pt x="38856" y="7837"/>
                    <a:pt x="38267" y="8069"/>
                  </a:cubicBezTo>
                  <a:cubicBezTo>
                    <a:pt x="37635" y="8319"/>
                    <a:pt x="37005" y="8588"/>
                    <a:pt x="36361" y="8867"/>
                  </a:cubicBezTo>
                  <a:cubicBezTo>
                    <a:pt x="36063" y="8996"/>
                    <a:pt x="35765" y="9122"/>
                    <a:pt x="35468" y="9247"/>
                  </a:cubicBezTo>
                  <a:cubicBezTo>
                    <a:pt x="34899" y="9486"/>
                    <a:pt x="34335" y="9731"/>
                    <a:pt x="33768" y="9978"/>
                  </a:cubicBezTo>
                  <a:lnTo>
                    <a:pt x="32893" y="10354"/>
                  </a:lnTo>
                  <a:cubicBezTo>
                    <a:pt x="30945" y="11158"/>
                    <a:pt x="29257" y="11865"/>
                    <a:pt x="27733" y="12511"/>
                  </a:cubicBezTo>
                  <a:cubicBezTo>
                    <a:pt x="27527" y="12596"/>
                    <a:pt x="27317" y="12698"/>
                    <a:pt x="27119" y="12797"/>
                  </a:cubicBezTo>
                  <a:lnTo>
                    <a:pt x="27093" y="12810"/>
                  </a:lnTo>
                  <a:lnTo>
                    <a:pt x="26912" y="12897"/>
                  </a:lnTo>
                  <a:lnTo>
                    <a:pt x="26385" y="13149"/>
                  </a:lnTo>
                  <a:lnTo>
                    <a:pt x="25393" y="13623"/>
                  </a:lnTo>
                  <a:cubicBezTo>
                    <a:pt x="24866" y="13875"/>
                    <a:pt x="24342" y="14128"/>
                    <a:pt x="23818" y="14383"/>
                  </a:cubicBezTo>
                  <a:lnTo>
                    <a:pt x="22909" y="14824"/>
                  </a:lnTo>
                  <a:cubicBezTo>
                    <a:pt x="21498" y="15505"/>
                    <a:pt x="20043" y="16154"/>
                    <a:pt x="18759" y="16728"/>
                  </a:cubicBezTo>
                  <a:lnTo>
                    <a:pt x="17840" y="17137"/>
                  </a:lnTo>
                  <a:cubicBezTo>
                    <a:pt x="15949" y="17984"/>
                    <a:pt x="14356" y="18691"/>
                    <a:pt x="12830" y="19357"/>
                  </a:cubicBezTo>
                  <a:cubicBezTo>
                    <a:pt x="12865" y="19347"/>
                    <a:pt x="12898" y="19338"/>
                    <a:pt x="12930" y="19328"/>
                  </a:cubicBezTo>
                  <a:lnTo>
                    <a:pt x="12930" y="19328"/>
                  </a:lnTo>
                  <a:cubicBezTo>
                    <a:pt x="11500" y="19906"/>
                    <a:pt x="9863" y="20583"/>
                    <a:pt x="7783" y="21455"/>
                  </a:cubicBezTo>
                  <a:cubicBezTo>
                    <a:pt x="7250" y="21679"/>
                    <a:pt x="6719" y="21911"/>
                    <a:pt x="6190" y="22143"/>
                  </a:cubicBezTo>
                  <a:lnTo>
                    <a:pt x="6051" y="22202"/>
                  </a:lnTo>
                  <a:lnTo>
                    <a:pt x="5859" y="22286"/>
                  </a:lnTo>
                  <a:lnTo>
                    <a:pt x="5232" y="22560"/>
                  </a:lnTo>
                  <a:cubicBezTo>
                    <a:pt x="4676" y="22802"/>
                    <a:pt x="4119" y="23031"/>
                    <a:pt x="3547" y="23269"/>
                  </a:cubicBezTo>
                  <a:lnTo>
                    <a:pt x="3115" y="23448"/>
                  </a:lnTo>
                  <a:cubicBezTo>
                    <a:pt x="2850" y="23548"/>
                    <a:pt x="2582" y="23651"/>
                    <a:pt x="2315" y="23756"/>
                  </a:cubicBezTo>
                  <a:lnTo>
                    <a:pt x="2121" y="23831"/>
                  </a:lnTo>
                  <a:lnTo>
                    <a:pt x="2033" y="23863"/>
                  </a:lnTo>
                  <a:cubicBezTo>
                    <a:pt x="1517" y="24060"/>
                    <a:pt x="1001" y="24258"/>
                    <a:pt x="482" y="24449"/>
                  </a:cubicBezTo>
                  <a:lnTo>
                    <a:pt x="0" y="24624"/>
                  </a:lnTo>
                  <a:lnTo>
                    <a:pt x="0" y="28044"/>
                  </a:lnTo>
                  <a:lnTo>
                    <a:pt x="0" y="30561"/>
                  </a:lnTo>
                  <a:lnTo>
                    <a:pt x="5" y="30566"/>
                  </a:lnTo>
                  <a:lnTo>
                    <a:pt x="148114" y="30566"/>
                  </a:lnTo>
                  <a:cubicBezTo>
                    <a:pt x="147276" y="30114"/>
                    <a:pt x="146453" y="29644"/>
                    <a:pt x="145645" y="29185"/>
                  </a:cubicBezTo>
                  <a:lnTo>
                    <a:pt x="145186" y="28930"/>
                  </a:lnTo>
                  <a:lnTo>
                    <a:pt x="144720" y="28664"/>
                  </a:lnTo>
                  <a:cubicBezTo>
                    <a:pt x="144254" y="28404"/>
                    <a:pt x="143785" y="28147"/>
                    <a:pt x="143317" y="27892"/>
                  </a:cubicBezTo>
                  <a:lnTo>
                    <a:pt x="143178" y="27816"/>
                  </a:lnTo>
                  <a:cubicBezTo>
                    <a:pt x="142917" y="27674"/>
                    <a:pt x="142651" y="27530"/>
                    <a:pt x="142390" y="27384"/>
                  </a:cubicBezTo>
                  <a:cubicBezTo>
                    <a:pt x="141901" y="27117"/>
                    <a:pt x="141419" y="26822"/>
                    <a:pt x="140950" y="26542"/>
                  </a:cubicBezTo>
                  <a:lnTo>
                    <a:pt x="140926" y="26527"/>
                  </a:lnTo>
                  <a:lnTo>
                    <a:pt x="140901" y="26511"/>
                  </a:lnTo>
                  <a:lnTo>
                    <a:pt x="140787" y="26441"/>
                  </a:lnTo>
                  <a:cubicBezTo>
                    <a:pt x="140632" y="26348"/>
                    <a:pt x="140472" y="26251"/>
                    <a:pt x="140314" y="26157"/>
                  </a:cubicBezTo>
                  <a:cubicBezTo>
                    <a:pt x="139344" y="25579"/>
                    <a:pt x="138389" y="24967"/>
                    <a:pt x="137331" y="24288"/>
                  </a:cubicBezTo>
                  <a:lnTo>
                    <a:pt x="137265" y="24248"/>
                  </a:lnTo>
                  <a:cubicBezTo>
                    <a:pt x="136920" y="24025"/>
                    <a:pt x="136589" y="23810"/>
                    <a:pt x="136252" y="23595"/>
                  </a:cubicBezTo>
                  <a:cubicBezTo>
                    <a:pt x="134817" y="22681"/>
                    <a:pt x="133553" y="21827"/>
                    <a:pt x="132387" y="20987"/>
                  </a:cubicBezTo>
                  <a:lnTo>
                    <a:pt x="132268" y="20901"/>
                  </a:lnTo>
                  <a:lnTo>
                    <a:pt x="131931" y="20657"/>
                  </a:lnTo>
                  <a:cubicBezTo>
                    <a:pt x="131462" y="20318"/>
                    <a:pt x="130943" y="19942"/>
                    <a:pt x="130429" y="19594"/>
                  </a:cubicBezTo>
                  <a:cubicBezTo>
                    <a:pt x="129779" y="19153"/>
                    <a:pt x="129100" y="18682"/>
                    <a:pt x="128408" y="18198"/>
                  </a:cubicBezTo>
                  <a:lnTo>
                    <a:pt x="128147" y="18002"/>
                  </a:lnTo>
                  <a:cubicBezTo>
                    <a:pt x="127888" y="17804"/>
                    <a:pt x="127628" y="17606"/>
                    <a:pt x="127365" y="17411"/>
                  </a:cubicBezTo>
                  <a:lnTo>
                    <a:pt x="127134" y="17236"/>
                  </a:lnTo>
                  <a:lnTo>
                    <a:pt x="127003" y="17137"/>
                  </a:lnTo>
                  <a:lnTo>
                    <a:pt x="126984" y="17121"/>
                  </a:lnTo>
                  <a:cubicBezTo>
                    <a:pt x="126693" y="16901"/>
                    <a:pt x="126395" y="16674"/>
                    <a:pt x="126096" y="16468"/>
                  </a:cubicBezTo>
                  <a:lnTo>
                    <a:pt x="125282" y="15907"/>
                  </a:lnTo>
                  <a:lnTo>
                    <a:pt x="124710" y="15513"/>
                  </a:lnTo>
                  <a:cubicBezTo>
                    <a:pt x="124376" y="15281"/>
                    <a:pt x="124012" y="15052"/>
                    <a:pt x="123693" y="14856"/>
                  </a:cubicBezTo>
                  <a:lnTo>
                    <a:pt x="123635" y="14818"/>
                  </a:lnTo>
                  <a:lnTo>
                    <a:pt x="123588" y="14787"/>
                  </a:lnTo>
                  <a:cubicBezTo>
                    <a:pt x="123421" y="14682"/>
                    <a:pt x="123255" y="14576"/>
                    <a:pt x="123090" y="14472"/>
                  </a:cubicBezTo>
                  <a:cubicBezTo>
                    <a:pt x="121212" y="13268"/>
                    <a:pt x="119482" y="12227"/>
                    <a:pt x="117805" y="11295"/>
                  </a:cubicBezTo>
                  <a:cubicBezTo>
                    <a:pt x="116863" y="10773"/>
                    <a:pt x="115872" y="10241"/>
                    <a:pt x="114687" y="9613"/>
                  </a:cubicBezTo>
                  <a:cubicBezTo>
                    <a:pt x="113971" y="9233"/>
                    <a:pt x="113207" y="8857"/>
                    <a:pt x="112591" y="8556"/>
                  </a:cubicBezTo>
                  <a:lnTo>
                    <a:pt x="112549" y="8533"/>
                  </a:lnTo>
                  <a:lnTo>
                    <a:pt x="111849" y="8187"/>
                  </a:lnTo>
                  <a:cubicBezTo>
                    <a:pt x="111577" y="8051"/>
                    <a:pt x="111293" y="7935"/>
                    <a:pt x="111017" y="7822"/>
                  </a:cubicBezTo>
                  <a:lnTo>
                    <a:pt x="110957" y="7795"/>
                  </a:lnTo>
                  <a:cubicBezTo>
                    <a:pt x="110844" y="7749"/>
                    <a:pt x="110727" y="7701"/>
                    <a:pt x="110614" y="7652"/>
                  </a:cubicBezTo>
                  <a:lnTo>
                    <a:pt x="110125" y="7440"/>
                  </a:lnTo>
                  <a:lnTo>
                    <a:pt x="109624" y="7224"/>
                  </a:lnTo>
                  <a:lnTo>
                    <a:pt x="109461" y="7152"/>
                  </a:lnTo>
                  <a:lnTo>
                    <a:pt x="109438" y="7140"/>
                  </a:lnTo>
                  <a:cubicBezTo>
                    <a:pt x="109299" y="7078"/>
                    <a:pt x="109153" y="7013"/>
                    <a:pt x="109003" y="6962"/>
                  </a:cubicBezTo>
                  <a:lnTo>
                    <a:pt x="108390" y="6739"/>
                  </a:lnTo>
                  <a:lnTo>
                    <a:pt x="108219" y="6675"/>
                  </a:lnTo>
                  <a:lnTo>
                    <a:pt x="108178" y="6662"/>
                  </a:lnTo>
                  <a:cubicBezTo>
                    <a:pt x="107486" y="6407"/>
                    <a:pt x="106768" y="6146"/>
                    <a:pt x="106058" y="5914"/>
                  </a:cubicBezTo>
                  <a:lnTo>
                    <a:pt x="105821" y="5835"/>
                  </a:lnTo>
                  <a:cubicBezTo>
                    <a:pt x="105131" y="5607"/>
                    <a:pt x="104444" y="5381"/>
                    <a:pt x="103759" y="5161"/>
                  </a:cubicBezTo>
                  <a:cubicBezTo>
                    <a:pt x="103475" y="5067"/>
                    <a:pt x="103188" y="4975"/>
                    <a:pt x="102904" y="4885"/>
                  </a:cubicBezTo>
                  <a:lnTo>
                    <a:pt x="102528" y="4763"/>
                  </a:lnTo>
                  <a:lnTo>
                    <a:pt x="101029" y="4284"/>
                  </a:lnTo>
                  <a:cubicBezTo>
                    <a:pt x="100721" y="4185"/>
                    <a:pt x="100404" y="4097"/>
                    <a:pt x="100077" y="4007"/>
                  </a:cubicBezTo>
                  <a:cubicBezTo>
                    <a:pt x="99931" y="3968"/>
                    <a:pt x="99786" y="3929"/>
                    <a:pt x="99641" y="3887"/>
                  </a:cubicBezTo>
                  <a:lnTo>
                    <a:pt x="98853" y="3659"/>
                  </a:lnTo>
                  <a:lnTo>
                    <a:pt x="98132" y="3454"/>
                  </a:lnTo>
                  <a:cubicBezTo>
                    <a:pt x="97767" y="3347"/>
                    <a:pt x="97390" y="3254"/>
                    <a:pt x="97000" y="3161"/>
                  </a:cubicBezTo>
                  <a:lnTo>
                    <a:pt x="96926" y="3144"/>
                  </a:lnTo>
                  <a:cubicBezTo>
                    <a:pt x="96730" y="3098"/>
                    <a:pt x="96536" y="3047"/>
                    <a:pt x="96339" y="2998"/>
                  </a:cubicBezTo>
                  <a:lnTo>
                    <a:pt x="96015" y="2915"/>
                  </a:lnTo>
                  <a:lnTo>
                    <a:pt x="95937" y="2895"/>
                  </a:lnTo>
                  <a:cubicBezTo>
                    <a:pt x="95681" y="2828"/>
                    <a:pt x="95425" y="2761"/>
                    <a:pt x="95165" y="2704"/>
                  </a:cubicBezTo>
                  <a:lnTo>
                    <a:pt x="94143" y="2482"/>
                  </a:lnTo>
                  <a:lnTo>
                    <a:pt x="93003" y="2235"/>
                  </a:lnTo>
                  <a:cubicBezTo>
                    <a:pt x="92252" y="2074"/>
                    <a:pt x="91486" y="1934"/>
                    <a:pt x="90743" y="1795"/>
                  </a:cubicBezTo>
                  <a:lnTo>
                    <a:pt x="90686" y="1785"/>
                  </a:lnTo>
                  <a:lnTo>
                    <a:pt x="90599" y="1767"/>
                  </a:lnTo>
                  <a:cubicBezTo>
                    <a:pt x="90345" y="1723"/>
                    <a:pt x="90090" y="1677"/>
                    <a:pt x="89836" y="1630"/>
                  </a:cubicBezTo>
                  <a:cubicBezTo>
                    <a:pt x="89572" y="1581"/>
                    <a:pt x="89305" y="1541"/>
                    <a:pt x="89045" y="1507"/>
                  </a:cubicBezTo>
                  <a:lnTo>
                    <a:pt x="89003" y="1499"/>
                  </a:lnTo>
                  <a:lnTo>
                    <a:pt x="88829" y="1474"/>
                  </a:lnTo>
                  <a:lnTo>
                    <a:pt x="88648" y="1447"/>
                  </a:lnTo>
                  <a:lnTo>
                    <a:pt x="87731" y="1313"/>
                  </a:lnTo>
                  <a:lnTo>
                    <a:pt x="86836" y="1179"/>
                  </a:lnTo>
                  <a:cubicBezTo>
                    <a:pt x="86097" y="1071"/>
                    <a:pt x="85341" y="979"/>
                    <a:pt x="84610" y="892"/>
                  </a:cubicBezTo>
                  <a:lnTo>
                    <a:pt x="84557" y="885"/>
                  </a:lnTo>
                  <a:cubicBezTo>
                    <a:pt x="84197" y="843"/>
                    <a:pt x="83833" y="798"/>
                    <a:pt x="83477" y="753"/>
                  </a:cubicBezTo>
                  <a:cubicBezTo>
                    <a:pt x="83118" y="707"/>
                    <a:pt x="82763" y="673"/>
                    <a:pt x="82406" y="634"/>
                  </a:cubicBezTo>
                  <a:lnTo>
                    <a:pt x="82230" y="618"/>
                  </a:lnTo>
                  <a:cubicBezTo>
                    <a:pt x="82118" y="608"/>
                    <a:pt x="82008" y="596"/>
                    <a:pt x="81897" y="583"/>
                  </a:cubicBezTo>
                  <a:lnTo>
                    <a:pt x="81393" y="529"/>
                  </a:lnTo>
                  <a:cubicBezTo>
                    <a:pt x="81074" y="494"/>
                    <a:pt x="80759" y="459"/>
                    <a:pt x="80444" y="431"/>
                  </a:cubicBezTo>
                  <a:cubicBezTo>
                    <a:pt x="80384" y="425"/>
                    <a:pt x="80325" y="418"/>
                    <a:pt x="80265" y="413"/>
                  </a:cubicBezTo>
                  <a:cubicBezTo>
                    <a:pt x="80047" y="392"/>
                    <a:pt x="79830" y="372"/>
                    <a:pt x="79615" y="351"/>
                  </a:cubicBezTo>
                  <a:lnTo>
                    <a:pt x="79562" y="346"/>
                  </a:lnTo>
                  <a:cubicBezTo>
                    <a:pt x="78864" y="282"/>
                    <a:pt x="78074" y="206"/>
                    <a:pt x="77303" y="156"/>
                  </a:cubicBezTo>
                  <a:cubicBezTo>
                    <a:pt x="76618" y="113"/>
                    <a:pt x="75933" y="70"/>
                    <a:pt x="75247" y="27"/>
                  </a:cubicBezTo>
                  <a:cubicBezTo>
                    <a:pt x="74955" y="10"/>
                    <a:pt x="74662" y="5"/>
                    <a:pt x="74388" y="5"/>
                  </a:cubicBezTo>
                  <a:lnTo>
                    <a:pt x="73824" y="5"/>
                  </a:lnTo>
                  <a:lnTo>
                    <a:pt x="73456" y="3"/>
                  </a:lnTo>
                  <a:cubicBezTo>
                    <a:pt x="73288" y="0"/>
                    <a:pt x="73117" y="0"/>
                    <a:pt x="729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92" name="Google Shape;892;p24"/>
            <p:cNvGrpSpPr/>
            <p:nvPr/>
          </p:nvGrpSpPr>
          <p:grpSpPr>
            <a:xfrm>
              <a:off x="8289176" y="4143494"/>
              <a:ext cx="854818" cy="267538"/>
              <a:chOff x="8405713" y="4127075"/>
              <a:chExt cx="391741" cy="122600"/>
            </a:xfrm>
          </p:grpSpPr>
          <p:sp>
            <p:nvSpPr>
              <p:cNvPr id="893" name="Google Shape;893;p24"/>
              <p:cNvSpPr/>
              <p:nvPr/>
            </p:nvSpPr>
            <p:spPr>
              <a:xfrm>
                <a:off x="8602463" y="4144150"/>
                <a:ext cx="54075" cy="50200"/>
              </a:xfrm>
              <a:custGeom>
                <a:avLst/>
                <a:gdLst/>
                <a:ahLst/>
                <a:cxnLst/>
                <a:rect l="l" t="t" r="r" b="b"/>
                <a:pathLst>
                  <a:path w="2163" h="2008" extrusionOk="0">
                    <a:moveTo>
                      <a:pt x="1081" y="1"/>
                    </a:moveTo>
                    <a:cubicBezTo>
                      <a:pt x="897" y="1"/>
                      <a:pt x="738" y="83"/>
                      <a:pt x="631" y="205"/>
                    </a:cubicBezTo>
                    <a:cubicBezTo>
                      <a:pt x="458" y="212"/>
                      <a:pt x="293" y="280"/>
                      <a:pt x="185" y="415"/>
                    </a:cubicBezTo>
                    <a:cubicBezTo>
                      <a:pt x="57" y="575"/>
                      <a:pt x="51" y="777"/>
                      <a:pt x="135" y="944"/>
                    </a:cubicBezTo>
                    <a:cubicBezTo>
                      <a:pt x="25" y="1100"/>
                      <a:pt x="1" y="1300"/>
                      <a:pt x="103" y="1474"/>
                    </a:cubicBezTo>
                    <a:cubicBezTo>
                      <a:pt x="202" y="1644"/>
                      <a:pt x="391" y="1736"/>
                      <a:pt x="588" y="1746"/>
                    </a:cubicBezTo>
                    <a:cubicBezTo>
                      <a:pt x="691" y="1900"/>
                      <a:pt x="868" y="2007"/>
                      <a:pt x="1081" y="2007"/>
                    </a:cubicBezTo>
                    <a:cubicBezTo>
                      <a:pt x="1266" y="2007"/>
                      <a:pt x="1424" y="1926"/>
                      <a:pt x="1531" y="1804"/>
                    </a:cubicBezTo>
                    <a:cubicBezTo>
                      <a:pt x="1702" y="1797"/>
                      <a:pt x="1869" y="1729"/>
                      <a:pt x="1978" y="1593"/>
                    </a:cubicBezTo>
                    <a:cubicBezTo>
                      <a:pt x="2106" y="1433"/>
                      <a:pt x="2112" y="1233"/>
                      <a:pt x="2028" y="1064"/>
                    </a:cubicBezTo>
                    <a:cubicBezTo>
                      <a:pt x="2136" y="907"/>
                      <a:pt x="2162" y="707"/>
                      <a:pt x="2059" y="533"/>
                    </a:cubicBezTo>
                    <a:cubicBezTo>
                      <a:pt x="1959" y="363"/>
                      <a:pt x="1772" y="272"/>
                      <a:pt x="1573" y="262"/>
                    </a:cubicBezTo>
                    <a:cubicBezTo>
                      <a:pt x="1471" y="108"/>
                      <a:pt x="1293" y="1"/>
                      <a:pt x="10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24"/>
              <p:cNvSpPr/>
              <p:nvPr/>
            </p:nvSpPr>
            <p:spPr>
              <a:xfrm>
                <a:off x="8620063" y="4158375"/>
                <a:ext cx="18825" cy="18850"/>
              </a:xfrm>
              <a:custGeom>
                <a:avLst/>
                <a:gdLst/>
                <a:ahLst/>
                <a:cxnLst/>
                <a:rect l="l" t="t" r="r" b="b"/>
                <a:pathLst>
                  <a:path w="753" h="754" extrusionOk="0">
                    <a:moveTo>
                      <a:pt x="377" y="1"/>
                    </a:moveTo>
                    <a:cubicBezTo>
                      <a:pt x="169" y="1"/>
                      <a:pt x="0" y="169"/>
                      <a:pt x="0" y="378"/>
                    </a:cubicBezTo>
                    <a:cubicBezTo>
                      <a:pt x="0" y="585"/>
                      <a:pt x="169" y="753"/>
                      <a:pt x="377" y="753"/>
                    </a:cubicBezTo>
                    <a:cubicBezTo>
                      <a:pt x="584" y="753"/>
                      <a:pt x="753" y="585"/>
                      <a:pt x="753" y="378"/>
                    </a:cubicBezTo>
                    <a:cubicBezTo>
                      <a:pt x="753" y="169"/>
                      <a:pt x="584"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24"/>
              <p:cNvSpPr/>
              <p:nvPr/>
            </p:nvSpPr>
            <p:spPr>
              <a:xfrm>
                <a:off x="8729138" y="4147650"/>
                <a:ext cx="53550" cy="51525"/>
              </a:xfrm>
              <a:custGeom>
                <a:avLst/>
                <a:gdLst/>
                <a:ahLst/>
                <a:cxnLst/>
                <a:rect l="l" t="t" r="r" b="b"/>
                <a:pathLst>
                  <a:path w="2142" h="2061" extrusionOk="0">
                    <a:moveTo>
                      <a:pt x="1323" y="0"/>
                    </a:moveTo>
                    <a:cubicBezTo>
                      <a:pt x="1183" y="0"/>
                      <a:pt x="1044" y="58"/>
                      <a:pt x="933" y="151"/>
                    </a:cubicBezTo>
                    <a:cubicBezTo>
                      <a:pt x="887" y="140"/>
                      <a:pt x="841" y="135"/>
                      <a:pt x="793" y="135"/>
                    </a:cubicBezTo>
                    <a:cubicBezTo>
                      <a:pt x="653" y="135"/>
                      <a:pt x="510" y="185"/>
                      <a:pt x="392" y="292"/>
                    </a:cubicBezTo>
                    <a:cubicBezTo>
                      <a:pt x="257" y="418"/>
                      <a:pt x="196" y="583"/>
                      <a:pt x="198" y="746"/>
                    </a:cubicBezTo>
                    <a:cubicBezTo>
                      <a:pt x="78" y="868"/>
                      <a:pt x="1" y="1029"/>
                      <a:pt x="12" y="1203"/>
                    </a:cubicBezTo>
                    <a:cubicBezTo>
                      <a:pt x="26" y="1408"/>
                      <a:pt x="157" y="1560"/>
                      <a:pt x="334" y="1627"/>
                    </a:cubicBezTo>
                    <a:cubicBezTo>
                      <a:pt x="359" y="1815"/>
                      <a:pt x="475" y="1979"/>
                      <a:pt x="668" y="2037"/>
                    </a:cubicBezTo>
                    <a:cubicBezTo>
                      <a:pt x="718" y="2053"/>
                      <a:pt x="769" y="2060"/>
                      <a:pt x="819" y="2060"/>
                    </a:cubicBezTo>
                    <a:cubicBezTo>
                      <a:pt x="959" y="2060"/>
                      <a:pt x="1098" y="2003"/>
                      <a:pt x="1210" y="1909"/>
                    </a:cubicBezTo>
                    <a:cubicBezTo>
                      <a:pt x="1255" y="1921"/>
                      <a:pt x="1302" y="1926"/>
                      <a:pt x="1350" y="1926"/>
                    </a:cubicBezTo>
                    <a:cubicBezTo>
                      <a:pt x="1490" y="1926"/>
                      <a:pt x="1633" y="1876"/>
                      <a:pt x="1750" y="1769"/>
                    </a:cubicBezTo>
                    <a:cubicBezTo>
                      <a:pt x="1886" y="1643"/>
                      <a:pt x="1947" y="1476"/>
                      <a:pt x="1943" y="1315"/>
                    </a:cubicBezTo>
                    <a:cubicBezTo>
                      <a:pt x="2065" y="1193"/>
                      <a:pt x="2142" y="1032"/>
                      <a:pt x="2131" y="858"/>
                    </a:cubicBezTo>
                    <a:cubicBezTo>
                      <a:pt x="2116" y="653"/>
                      <a:pt x="1985" y="502"/>
                      <a:pt x="1809" y="434"/>
                    </a:cubicBezTo>
                    <a:cubicBezTo>
                      <a:pt x="1785" y="245"/>
                      <a:pt x="1667" y="82"/>
                      <a:pt x="1473" y="23"/>
                    </a:cubicBezTo>
                    <a:cubicBezTo>
                      <a:pt x="1424" y="8"/>
                      <a:pt x="1374" y="0"/>
                      <a:pt x="13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24"/>
              <p:cNvSpPr/>
              <p:nvPr/>
            </p:nvSpPr>
            <p:spPr>
              <a:xfrm>
                <a:off x="8744463" y="4162950"/>
                <a:ext cx="20925" cy="18825"/>
              </a:xfrm>
              <a:custGeom>
                <a:avLst/>
                <a:gdLst/>
                <a:ahLst/>
                <a:cxnLst/>
                <a:rect l="l" t="t" r="r" b="b"/>
                <a:pathLst>
                  <a:path w="837" h="753" extrusionOk="0">
                    <a:moveTo>
                      <a:pt x="418" y="0"/>
                    </a:moveTo>
                    <a:cubicBezTo>
                      <a:pt x="328" y="0"/>
                      <a:pt x="236" y="33"/>
                      <a:pt x="164" y="98"/>
                    </a:cubicBezTo>
                    <a:cubicBezTo>
                      <a:pt x="10" y="240"/>
                      <a:pt x="0" y="477"/>
                      <a:pt x="141" y="630"/>
                    </a:cubicBezTo>
                    <a:cubicBezTo>
                      <a:pt x="215" y="711"/>
                      <a:pt x="316" y="752"/>
                      <a:pt x="418" y="752"/>
                    </a:cubicBezTo>
                    <a:cubicBezTo>
                      <a:pt x="509" y="752"/>
                      <a:pt x="600" y="719"/>
                      <a:pt x="673" y="652"/>
                    </a:cubicBezTo>
                    <a:cubicBezTo>
                      <a:pt x="826" y="513"/>
                      <a:pt x="837" y="276"/>
                      <a:pt x="695" y="122"/>
                    </a:cubicBezTo>
                    <a:cubicBezTo>
                      <a:pt x="622" y="41"/>
                      <a:pt x="520" y="0"/>
                      <a:pt x="4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24"/>
              <p:cNvSpPr/>
              <p:nvPr/>
            </p:nvSpPr>
            <p:spPr>
              <a:xfrm>
                <a:off x="8502738" y="4198175"/>
                <a:ext cx="53550" cy="51500"/>
              </a:xfrm>
              <a:custGeom>
                <a:avLst/>
                <a:gdLst/>
                <a:ahLst/>
                <a:cxnLst/>
                <a:rect l="l" t="t" r="r" b="b"/>
                <a:pathLst>
                  <a:path w="2142" h="2060" extrusionOk="0">
                    <a:moveTo>
                      <a:pt x="1323" y="1"/>
                    </a:moveTo>
                    <a:cubicBezTo>
                      <a:pt x="1183" y="1"/>
                      <a:pt x="1043" y="58"/>
                      <a:pt x="930" y="152"/>
                    </a:cubicBezTo>
                    <a:cubicBezTo>
                      <a:pt x="885" y="140"/>
                      <a:pt x="838" y="135"/>
                      <a:pt x="791" y="135"/>
                    </a:cubicBezTo>
                    <a:cubicBezTo>
                      <a:pt x="652" y="135"/>
                      <a:pt x="509" y="185"/>
                      <a:pt x="392" y="292"/>
                    </a:cubicBezTo>
                    <a:cubicBezTo>
                      <a:pt x="256" y="418"/>
                      <a:pt x="196" y="585"/>
                      <a:pt x="198" y="746"/>
                    </a:cubicBezTo>
                    <a:cubicBezTo>
                      <a:pt x="77" y="868"/>
                      <a:pt x="1" y="1029"/>
                      <a:pt x="12" y="1203"/>
                    </a:cubicBezTo>
                    <a:cubicBezTo>
                      <a:pt x="26" y="1408"/>
                      <a:pt x="157" y="1560"/>
                      <a:pt x="333" y="1627"/>
                    </a:cubicBezTo>
                    <a:cubicBezTo>
                      <a:pt x="357" y="1815"/>
                      <a:pt x="475" y="1979"/>
                      <a:pt x="668" y="2038"/>
                    </a:cubicBezTo>
                    <a:cubicBezTo>
                      <a:pt x="717" y="2053"/>
                      <a:pt x="767" y="2060"/>
                      <a:pt x="817" y="2060"/>
                    </a:cubicBezTo>
                    <a:cubicBezTo>
                      <a:pt x="958" y="2060"/>
                      <a:pt x="1098" y="2003"/>
                      <a:pt x="1210" y="1910"/>
                    </a:cubicBezTo>
                    <a:cubicBezTo>
                      <a:pt x="1255" y="1921"/>
                      <a:pt x="1302" y="1926"/>
                      <a:pt x="1349" y="1926"/>
                    </a:cubicBezTo>
                    <a:cubicBezTo>
                      <a:pt x="1489" y="1926"/>
                      <a:pt x="1632" y="1876"/>
                      <a:pt x="1749" y="1769"/>
                    </a:cubicBezTo>
                    <a:cubicBezTo>
                      <a:pt x="1886" y="1643"/>
                      <a:pt x="1946" y="1475"/>
                      <a:pt x="1943" y="1315"/>
                    </a:cubicBezTo>
                    <a:cubicBezTo>
                      <a:pt x="2065" y="1193"/>
                      <a:pt x="2141" y="1030"/>
                      <a:pt x="2130" y="858"/>
                    </a:cubicBezTo>
                    <a:cubicBezTo>
                      <a:pt x="2116" y="653"/>
                      <a:pt x="1985" y="501"/>
                      <a:pt x="1809" y="434"/>
                    </a:cubicBezTo>
                    <a:cubicBezTo>
                      <a:pt x="1784" y="246"/>
                      <a:pt x="1666" y="82"/>
                      <a:pt x="1473" y="24"/>
                    </a:cubicBezTo>
                    <a:cubicBezTo>
                      <a:pt x="1424" y="8"/>
                      <a:pt x="1373" y="1"/>
                      <a:pt x="1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24"/>
              <p:cNvSpPr/>
              <p:nvPr/>
            </p:nvSpPr>
            <p:spPr>
              <a:xfrm>
                <a:off x="8518088" y="4213500"/>
                <a:ext cx="20925" cy="18850"/>
              </a:xfrm>
              <a:custGeom>
                <a:avLst/>
                <a:gdLst/>
                <a:ahLst/>
                <a:cxnLst/>
                <a:rect l="l" t="t" r="r" b="b"/>
                <a:pathLst>
                  <a:path w="837" h="754" extrusionOk="0">
                    <a:moveTo>
                      <a:pt x="418" y="0"/>
                    </a:moveTo>
                    <a:cubicBezTo>
                      <a:pt x="327" y="0"/>
                      <a:pt x="236" y="33"/>
                      <a:pt x="165" y="100"/>
                    </a:cubicBezTo>
                    <a:cubicBezTo>
                      <a:pt x="11" y="241"/>
                      <a:pt x="1" y="479"/>
                      <a:pt x="141" y="631"/>
                    </a:cubicBezTo>
                    <a:cubicBezTo>
                      <a:pt x="216" y="712"/>
                      <a:pt x="317" y="753"/>
                      <a:pt x="419" y="753"/>
                    </a:cubicBezTo>
                    <a:cubicBezTo>
                      <a:pt x="509" y="753"/>
                      <a:pt x="600" y="721"/>
                      <a:pt x="673" y="655"/>
                    </a:cubicBezTo>
                    <a:cubicBezTo>
                      <a:pt x="826" y="513"/>
                      <a:pt x="836" y="276"/>
                      <a:pt x="695" y="122"/>
                    </a:cubicBezTo>
                    <a:cubicBezTo>
                      <a:pt x="621" y="42"/>
                      <a:pt x="519" y="0"/>
                      <a:pt x="4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4"/>
              <p:cNvSpPr/>
              <p:nvPr/>
            </p:nvSpPr>
            <p:spPr>
              <a:xfrm>
                <a:off x="8405713" y="4177275"/>
                <a:ext cx="29050" cy="27900"/>
              </a:xfrm>
              <a:custGeom>
                <a:avLst/>
                <a:gdLst/>
                <a:ahLst/>
                <a:cxnLst/>
                <a:rect l="l" t="t" r="r" b="b"/>
                <a:pathLst>
                  <a:path w="1162" h="1116" extrusionOk="0">
                    <a:moveTo>
                      <a:pt x="721" y="1"/>
                    </a:moveTo>
                    <a:cubicBezTo>
                      <a:pt x="644" y="1"/>
                      <a:pt x="568" y="33"/>
                      <a:pt x="506" y="83"/>
                    </a:cubicBezTo>
                    <a:cubicBezTo>
                      <a:pt x="481" y="77"/>
                      <a:pt x="456" y="74"/>
                      <a:pt x="430" y="74"/>
                    </a:cubicBezTo>
                    <a:cubicBezTo>
                      <a:pt x="355" y="74"/>
                      <a:pt x="277" y="102"/>
                      <a:pt x="214" y="159"/>
                    </a:cubicBezTo>
                    <a:cubicBezTo>
                      <a:pt x="140" y="227"/>
                      <a:pt x="108" y="318"/>
                      <a:pt x="109" y="405"/>
                    </a:cubicBezTo>
                    <a:cubicBezTo>
                      <a:pt x="43" y="471"/>
                      <a:pt x="1" y="559"/>
                      <a:pt x="8" y="652"/>
                    </a:cubicBezTo>
                    <a:cubicBezTo>
                      <a:pt x="16" y="763"/>
                      <a:pt x="88" y="845"/>
                      <a:pt x="182" y="881"/>
                    </a:cubicBezTo>
                    <a:cubicBezTo>
                      <a:pt x="195" y="983"/>
                      <a:pt x="259" y="1072"/>
                      <a:pt x="364" y="1103"/>
                    </a:cubicBezTo>
                    <a:cubicBezTo>
                      <a:pt x="391" y="1112"/>
                      <a:pt x="418" y="1115"/>
                      <a:pt x="445" y="1115"/>
                    </a:cubicBezTo>
                    <a:cubicBezTo>
                      <a:pt x="521" y="1115"/>
                      <a:pt x="596" y="1085"/>
                      <a:pt x="657" y="1035"/>
                    </a:cubicBezTo>
                    <a:cubicBezTo>
                      <a:pt x="681" y="1040"/>
                      <a:pt x="706" y="1043"/>
                      <a:pt x="731" y="1043"/>
                    </a:cubicBezTo>
                    <a:cubicBezTo>
                      <a:pt x="807" y="1043"/>
                      <a:pt x="885" y="1016"/>
                      <a:pt x="949" y="958"/>
                    </a:cubicBezTo>
                    <a:cubicBezTo>
                      <a:pt x="1023" y="889"/>
                      <a:pt x="1056" y="799"/>
                      <a:pt x="1054" y="710"/>
                    </a:cubicBezTo>
                    <a:cubicBezTo>
                      <a:pt x="1119" y="646"/>
                      <a:pt x="1161" y="557"/>
                      <a:pt x="1155" y="463"/>
                    </a:cubicBezTo>
                    <a:cubicBezTo>
                      <a:pt x="1148" y="352"/>
                      <a:pt x="1077" y="270"/>
                      <a:pt x="982" y="234"/>
                    </a:cubicBezTo>
                    <a:cubicBezTo>
                      <a:pt x="969" y="134"/>
                      <a:pt x="904" y="46"/>
                      <a:pt x="801" y="13"/>
                    </a:cubicBezTo>
                    <a:cubicBezTo>
                      <a:pt x="774" y="5"/>
                      <a:pt x="74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24"/>
              <p:cNvSpPr/>
              <p:nvPr/>
            </p:nvSpPr>
            <p:spPr>
              <a:xfrm>
                <a:off x="8414063" y="4185575"/>
                <a:ext cx="11325" cy="10200"/>
              </a:xfrm>
              <a:custGeom>
                <a:avLst/>
                <a:gdLst/>
                <a:ahLst/>
                <a:cxnLst/>
                <a:rect l="l" t="t" r="r" b="b"/>
                <a:pathLst>
                  <a:path w="453" h="408" extrusionOk="0">
                    <a:moveTo>
                      <a:pt x="225" y="1"/>
                    </a:moveTo>
                    <a:cubicBezTo>
                      <a:pt x="176" y="1"/>
                      <a:pt x="127" y="18"/>
                      <a:pt x="88" y="54"/>
                    </a:cubicBezTo>
                    <a:cubicBezTo>
                      <a:pt x="5" y="130"/>
                      <a:pt x="1" y="259"/>
                      <a:pt x="77" y="341"/>
                    </a:cubicBezTo>
                    <a:cubicBezTo>
                      <a:pt x="117" y="386"/>
                      <a:pt x="172" y="408"/>
                      <a:pt x="227" y="408"/>
                    </a:cubicBezTo>
                    <a:cubicBezTo>
                      <a:pt x="276" y="408"/>
                      <a:pt x="325" y="390"/>
                      <a:pt x="364" y="355"/>
                    </a:cubicBezTo>
                    <a:cubicBezTo>
                      <a:pt x="447" y="279"/>
                      <a:pt x="452" y="150"/>
                      <a:pt x="377" y="67"/>
                    </a:cubicBezTo>
                    <a:cubicBezTo>
                      <a:pt x="337" y="23"/>
                      <a:pt x="281" y="1"/>
                      <a:pt x="2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24"/>
              <p:cNvSpPr/>
              <p:nvPr/>
            </p:nvSpPr>
            <p:spPr>
              <a:xfrm>
                <a:off x="8672863" y="4127075"/>
                <a:ext cx="39700" cy="34875"/>
              </a:xfrm>
              <a:custGeom>
                <a:avLst/>
                <a:gdLst/>
                <a:ahLst/>
                <a:cxnLst/>
                <a:rect l="l" t="t" r="r" b="b"/>
                <a:pathLst>
                  <a:path w="1588" h="1395" extrusionOk="0">
                    <a:moveTo>
                      <a:pt x="882" y="1"/>
                    </a:moveTo>
                    <a:cubicBezTo>
                      <a:pt x="803" y="1"/>
                      <a:pt x="728" y="23"/>
                      <a:pt x="663" y="62"/>
                    </a:cubicBezTo>
                    <a:cubicBezTo>
                      <a:pt x="620" y="50"/>
                      <a:pt x="576" y="44"/>
                      <a:pt x="532" y="44"/>
                    </a:cubicBezTo>
                    <a:cubicBezTo>
                      <a:pt x="457" y="44"/>
                      <a:pt x="382" y="63"/>
                      <a:pt x="318" y="106"/>
                    </a:cubicBezTo>
                    <a:cubicBezTo>
                      <a:pt x="195" y="187"/>
                      <a:pt x="149" y="321"/>
                      <a:pt x="167" y="452"/>
                    </a:cubicBezTo>
                    <a:cubicBezTo>
                      <a:pt x="61" y="534"/>
                      <a:pt x="0" y="662"/>
                      <a:pt x="32" y="802"/>
                    </a:cubicBezTo>
                    <a:cubicBezTo>
                      <a:pt x="63" y="939"/>
                      <a:pt x="169" y="1042"/>
                      <a:pt x="299" y="1090"/>
                    </a:cubicBezTo>
                    <a:cubicBezTo>
                      <a:pt x="335" y="1216"/>
                      <a:pt x="432" y="1328"/>
                      <a:pt x="576" y="1374"/>
                    </a:cubicBezTo>
                    <a:cubicBezTo>
                      <a:pt x="620" y="1388"/>
                      <a:pt x="664" y="1394"/>
                      <a:pt x="707" y="1394"/>
                    </a:cubicBezTo>
                    <a:cubicBezTo>
                      <a:pt x="786" y="1394"/>
                      <a:pt x="860" y="1372"/>
                      <a:pt x="924" y="1333"/>
                    </a:cubicBezTo>
                    <a:cubicBezTo>
                      <a:pt x="966" y="1345"/>
                      <a:pt x="1009" y="1351"/>
                      <a:pt x="1052" y="1351"/>
                    </a:cubicBezTo>
                    <a:cubicBezTo>
                      <a:pt x="1129" y="1351"/>
                      <a:pt x="1205" y="1331"/>
                      <a:pt x="1271" y="1287"/>
                    </a:cubicBezTo>
                    <a:cubicBezTo>
                      <a:pt x="1392" y="1207"/>
                      <a:pt x="1440" y="1073"/>
                      <a:pt x="1418" y="941"/>
                    </a:cubicBezTo>
                    <a:cubicBezTo>
                      <a:pt x="1526" y="862"/>
                      <a:pt x="1587" y="733"/>
                      <a:pt x="1554" y="592"/>
                    </a:cubicBezTo>
                    <a:cubicBezTo>
                      <a:pt x="1525" y="456"/>
                      <a:pt x="1417" y="354"/>
                      <a:pt x="1285" y="304"/>
                    </a:cubicBezTo>
                    <a:cubicBezTo>
                      <a:pt x="1251" y="178"/>
                      <a:pt x="1152" y="67"/>
                      <a:pt x="1010" y="21"/>
                    </a:cubicBezTo>
                    <a:cubicBezTo>
                      <a:pt x="967" y="7"/>
                      <a:pt x="924" y="1"/>
                      <a:pt x="8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4"/>
              <p:cNvSpPr/>
              <p:nvPr/>
            </p:nvSpPr>
            <p:spPr>
              <a:xfrm>
                <a:off x="8685538" y="4136875"/>
                <a:ext cx="14925" cy="13375"/>
              </a:xfrm>
              <a:custGeom>
                <a:avLst/>
                <a:gdLst/>
                <a:ahLst/>
                <a:cxnLst/>
                <a:rect l="l" t="t" r="r" b="b"/>
                <a:pathLst>
                  <a:path w="597" h="535" extrusionOk="0">
                    <a:moveTo>
                      <a:pt x="297" y="0"/>
                    </a:moveTo>
                    <a:cubicBezTo>
                      <a:pt x="184" y="0"/>
                      <a:pt x="80" y="73"/>
                      <a:pt x="43" y="185"/>
                    </a:cubicBezTo>
                    <a:cubicBezTo>
                      <a:pt x="0" y="326"/>
                      <a:pt x="77" y="476"/>
                      <a:pt x="216" y="521"/>
                    </a:cubicBezTo>
                    <a:cubicBezTo>
                      <a:pt x="243" y="530"/>
                      <a:pt x="271" y="534"/>
                      <a:pt x="298" y="534"/>
                    </a:cubicBezTo>
                    <a:cubicBezTo>
                      <a:pt x="411" y="534"/>
                      <a:pt x="516" y="462"/>
                      <a:pt x="552" y="349"/>
                    </a:cubicBezTo>
                    <a:cubicBezTo>
                      <a:pt x="596" y="209"/>
                      <a:pt x="519" y="59"/>
                      <a:pt x="379" y="13"/>
                    </a:cubicBezTo>
                    <a:cubicBezTo>
                      <a:pt x="352" y="4"/>
                      <a:pt x="324" y="0"/>
                      <a:pt x="2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4"/>
              <p:cNvSpPr/>
              <p:nvPr/>
            </p:nvSpPr>
            <p:spPr>
              <a:xfrm>
                <a:off x="8577363" y="4213125"/>
                <a:ext cx="33625" cy="29050"/>
              </a:xfrm>
              <a:custGeom>
                <a:avLst/>
                <a:gdLst/>
                <a:ahLst/>
                <a:cxnLst/>
                <a:rect l="l" t="t" r="r" b="b"/>
                <a:pathLst>
                  <a:path w="1345" h="1162" extrusionOk="0">
                    <a:moveTo>
                      <a:pt x="553" y="1"/>
                    </a:moveTo>
                    <a:cubicBezTo>
                      <a:pt x="495" y="1"/>
                      <a:pt x="436" y="15"/>
                      <a:pt x="379" y="46"/>
                    </a:cubicBezTo>
                    <a:cubicBezTo>
                      <a:pt x="280" y="99"/>
                      <a:pt x="220" y="189"/>
                      <a:pt x="198" y="287"/>
                    </a:cubicBezTo>
                    <a:cubicBezTo>
                      <a:pt x="110" y="340"/>
                      <a:pt x="39" y="425"/>
                      <a:pt x="23" y="527"/>
                    </a:cubicBezTo>
                    <a:cubicBezTo>
                      <a:pt x="0" y="651"/>
                      <a:pt x="54" y="759"/>
                      <a:pt x="150" y="824"/>
                    </a:cubicBezTo>
                    <a:cubicBezTo>
                      <a:pt x="138" y="938"/>
                      <a:pt x="181" y="1052"/>
                      <a:pt x="288" y="1116"/>
                    </a:cubicBezTo>
                    <a:cubicBezTo>
                      <a:pt x="339" y="1147"/>
                      <a:pt x="396" y="1161"/>
                      <a:pt x="453" y="1161"/>
                    </a:cubicBezTo>
                    <a:cubicBezTo>
                      <a:pt x="512" y="1161"/>
                      <a:pt x="571" y="1146"/>
                      <a:pt x="626" y="1120"/>
                    </a:cubicBezTo>
                    <a:cubicBezTo>
                      <a:pt x="676" y="1146"/>
                      <a:pt x="733" y="1161"/>
                      <a:pt x="791" y="1161"/>
                    </a:cubicBezTo>
                    <a:cubicBezTo>
                      <a:pt x="849" y="1161"/>
                      <a:pt x="908" y="1147"/>
                      <a:pt x="965" y="1116"/>
                    </a:cubicBezTo>
                    <a:cubicBezTo>
                      <a:pt x="1064" y="1062"/>
                      <a:pt x="1124" y="973"/>
                      <a:pt x="1145" y="876"/>
                    </a:cubicBezTo>
                    <a:cubicBezTo>
                      <a:pt x="1235" y="823"/>
                      <a:pt x="1304" y="738"/>
                      <a:pt x="1323" y="634"/>
                    </a:cubicBezTo>
                    <a:cubicBezTo>
                      <a:pt x="1345" y="512"/>
                      <a:pt x="1291" y="403"/>
                      <a:pt x="1196" y="338"/>
                    </a:cubicBezTo>
                    <a:cubicBezTo>
                      <a:pt x="1206" y="222"/>
                      <a:pt x="1162" y="109"/>
                      <a:pt x="1056" y="46"/>
                    </a:cubicBezTo>
                    <a:cubicBezTo>
                      <a:pt x="1005" y="15"/>
                      <a:pt x="948" y="1"/>
                      <a:pt x="890" y="1"/>
                    </a:cubicBezTo>
                    <a:cubicBezTo>
                      <a:pt x="832" y="1"/>
                      <a:pt x="772" y="15"/>
                      <a:pt x="718" y="41"/>
                    </a:cubicBezTo>
                    <a:cubicBezTo>
                      <a:pt x="668" y="15"/>
                      <a:pt x="611" y="1"/>
                      <a:pt x="5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4"/>
              <p:cNvSpPr/>
              <p:nvPr/>
            </p:nvSpPr>
            <p:spPr>
              <a:xfrm>
                <a:off x="8587213" y="4221150"/>
                <a:ext cx="13050" cy="11450"/>
              </a:xfrm>
              <a:custGeom>
                <a:avLst/>
                <a:gdLst/>
                <a:ahLst/>
                <a:cxnLst/>
                <a:rect l="l" t="t" r="r" b="b"/>
                <a:pathLst>
                  <a:path w="522" h="458" extrusionOk="0">
                    <a:moveTo>
                      <a:pt x="261" y="1"/>
                    </a:moveTo>
                    <a:cubicBezTo>
                      <a:pt x="224" y="1"/>
                      <a:pt x="186" y="10"/>
                      <a:pt x="151" y="29"/>
                    </a:cubicBezTo>
                    <a:cubicBezTo>
                      <a:pt x="39" y="90"/>
                      <a:pt x="0" y="228"/>
                      <a:pt x="59" y="339"/>
                    </a:cubicBezTo>
                    <a:cubicBezTo>
                      <a:pt x="102" y="415"/>
                      <a:pt x="181" y="458"/>
                      <a:pt x="262" y="458"/>
                    </a:cubicBezTo>
                    <a:cubicBezTo>
                      <a:pt x="298" y="458"/>
                      <a:pt x="336" y="449"/>
                      <a:pt x="370" y="431"/>
                    </a:cubicBezTo>
                    <a:cubicBezTo>
                      <a:pt x="482" y="370"/>
                      <a:pt x="522" y="231"/>
                      <a:pt x="461" y="120"/>
                    </a:cubicBezTo>
                    <a:cubicBezTo>
                      <a:pt x="420" y="44"/>
                      <a:pt x="342"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24"/>
              <p:cNvSpPr/>
              <p:nvPr/>
            </p:nvSpPr>
            <p:spPr>
              <a:xfrm>
                <a:off x="8669588" y="4177000"/>
                <a:ext cx="37900" cy="36650"/>
              </a:xfrm>
              <a:custGeom>
                <a:avLst/>
                <a:gdLst/>
                <a:ahLst/>
                <a:cxnLst/>
                <a:rect l="l" t="t" r="r" b="b"/>
                <a:pathLst>
                  <a:path w="1516" h="1466" extrusionOk="0">
                    <a:moveTo>
                      <a:pt x="932" y="0"/>
                    </a:moveTo>
                    <a:cubicBezTo>
                      <a:pt x="829" y="0"/>
                      <a:pt x="727" y="43"/>
                      <a:pt x="647" y="113"/>
                    </a:cubicBezTo>
                    <a:cubicBezTo>
                      <a:pt x="617" y="106"/>
                      <a:pt x="586" y="102"/>
                      <a:pt x="555" y="102"/>
                    </a:cubicBezTo>
                    <a:cubicBezTo>
                      <a:pt x="454" y="102"/>
                      <a:pt x="351" y="139"/>
                      <a:pt x="269" y="218"/>
                    </a:cubicBezTo>
                    <a:cubicBezTo>
                      <a:pt x="173" y="308"/>
                      <a:pt x="131" y="428"/>
                      <a:pt x="137" y="543"/>
                    </a:cubicBezTo>
                    <a:cubicBezTo>
                      <a:pt x="54" y="630"/>
                      <a:pt x="0" y="746"/>
                      <a:pt x="11" y="869"/>
                    </a:cubicBezTo>
                    <a:cubicBezTo>
                      <a:pt x="24" y="1015"/>
                      <a:pt x="118" y="1119"/>
                      <a:pt x="244" y="1164"/>
                    </a:cubicBezTo>
                    <a:cubicBezTo>
                      <a:pt x="264" y="1298"/>
                      <a:pt x="347" y="1411"/>
                      <a:pt x="486" y="1451"/>
                    </a:cubicBezTo>
                    <a:cubicBezTo>
                      <a:pt x="519" y="1461"/>
                      <a:pt x="552" y="1465"/>
                      <a:pt x="585" y="1465"/>
                    </a:cubicBezTo>
                    <a:cubicBezTo>
                      <a:pt x="687" y="1465"/>
                      <a:pt x="787" y="1423"/>
                      <a:pt x="869" y="1354"/>
                    </a:cubicBezTo>
                    <a:cubicBezTo>
                      <a:pt x="899" y="1361"/>
                      <a:pt x="930" y="1364"/>
                      <a:pt x="961" y="1364"/>
                    </a:cubicBezTo>
                    <a:cubicBezTo>
                      <a:pt x="1062" y="1364"/>
                      <a:pt x="1165" y="1327"/>
                      <a:pt x="1248" y="1246"/>
                    </a:cubicBezTo>
                    <a:cubicBezTo>
                      <a:pt x="1344" y="1155"/>
                      <a:pt x="1385" y="1036"/>
                      <a:pt x="1379" y="922"/>
                    </a:cubicBezTo>
                    <a:cubicBezTo>
                      <a:pt x="1464" y="835"/>
                      <a:pt x="1516" y="718"/>
                      <a:pt x="1505" y="595"/>
                    </a:cubicBezTo>
                    <a:cubicBezTo>
                      <a:pt x="1493" y="449"/>
                      <a:pt x="1398" y="344"/>
                      <a:pt x="1273" y="299"/>
                    </a:cubicBezTo>
                    <a:cubicBezTo>
                      <a:pt x="1251" y="166"/>
                      <a:pt x="1168" y="53"/>
                      <a:pt x="1029" y="14"/>
                    </a:cubicBezTo>
                    <a:cubicBezTo>
                      <a:pt x="997" y="4"/>
                      <a:pt x="965" y="0"/>
                      <a:pt x="9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24"/>
              <p:cNvSpPr/>
              <p:nvPr/>
            </p:nvSpPr>
            <p:spPr>
              <a:xfrm>
                <a:off x="8782678" y="4161140"/>
                <a:ext cx="14775" cy="13325"/>
              </a:xfrm>
              <a:custGeom>
                <a:avLst/>
                <a:gdLst/>
                <a:ahLst/>
                <a:cxnLst/>
                <a:rect l="l" t="t" r="r" b="b"/>
                <a:pathLst>
                  <a:path w="591" h="533" extrusionOk="0">
                    <a:moveTo>
                      <a:pt x="296" y="0"/>
                    </a:moveTo>
                    <a:cubicBezTo>
                      <a:pt x="230" y="0"/>
                      <a:pt x="163" y="25"/>
                      <a:pt x="111" y="73"/>
                    </a:cubicBezTo>
                    <a:cubicBezTo>
                      <a:pt x="5" y="175"/>
                      <a:pt x="0" y="343"/>
                      <a:pt x="102" y="450"/>
                    </a:cubicBezTo>
                    <a:cubicBezTo>
                      <a:pt x="154" y="505"/>
                      <a:pt x="224" y="532"/>
                      <a:pt x="295" y="532"/>
                    </a:cubicBezTo>
                    <a:cubicBezTo>
                      <a:pt x="361" y="532"/>
                      <a:pt x="427" y="507"/>
                      <a:pt x="479" y="458"/>
                    </a:cubicBezTo>
                    <a:cubicBezTo>
                      <a:pt x="585" y="358"/>
                      <a:pt x="590" y="189"/>
                      <a:pt x="488" y="82"/>
                    </a:cubicBezTo>
                    <a:cubicBezTo>
                      <a:pt x="436" y="28"/>
                      <a:pt x="366" y="0"/>
                      <a:pt x="2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4"/>
              <p:cNvSpPr/>
              <p:nvPr/>
            </p:nvSpPr>
            <p:spPr>
              <a:xfrm>
                <a:off x="8525513" y="4156600"/>
                <a:ext cx="37875" cy="36700"/>
              </a:xfrm>
              <a:custGeom>
                <a:avLst/>
                <a:gdLst/>
                <a:ahLst/>
                <a:cxnLst/>
                <a:rect l="l" t="t" r="r" b="b"/>
                <a:pathLst>
                  <a:path w="1515" h="1468" extrusionOk="0">
                    <a:moveTo>
                      <a:pt x="931" y="0"/>
                    </a:moveTo>
                    <a:cubicBezTo>
                      <a:pt x="829" y="0"/>
                      <a:pt x="729" y="43"/>
                      <a:pt x="649" y="113"/>
                    </a:cubicBezTo>
                    <a:cubicBezTo>
                      <a:pt x="620" y="106"/>
                      <a:pt x="589" y="103"/>
                      <a:pt x="559" y="103"/>
                    </a:cubicBezTo>
                    <a:cubicBezTo>
                      <a:pt x="457" y="103"/>
                      <a:pt x="351" y="140"/>
                      <a:pt x="268" y="219"/>
                    </a:cubicBezTo>
                    <a:cubicBezTo>
                      <a:pt x="173" y="309"/>
                      <a:pt x="132" y="429"/>
                      <a:pt x="137" y="545"/>
                    </a:cubicBezTo>
                    <a:cubicBezTo>
                      <a:pt x="53" y="632"/>
                      <a:pt x="1" y="748"/>
                      <a:pt x="11" y="871"/>
                    </a:cubicBezTo>
                    <a:cubicBezTo>
                      <a:pt x="23" y="1017"/>
                      <a:pt x="119" y="1121"/>
                      <a:pt x="243" y="1166"/>
                    </a:cubicBezTo>
                    <a:cubicBezTo>
                      <a:pt x="263" y="1300"/>
                      <a:pt x="347" y="1413"/>
                      <a:pt x="485" y="1453"/>
                    </a:cubicBezTo>
                    <a:cubicBezTo>
                      <a:pt x="518" y="1463"/>
                      <a:pt x="552" y="1467"/>
                      <a:pt x="585" y="1467"/>
                    </a:cubicBezTo>
                    <a:cubicBezTo>
                      <a:pt x="687" y="1467"/>
                      <a:pt x="787" y="1425"/>
                      <a:pt x="867" y="1356"/>
                    </a:cubicBezTo>
                    <a:cubicBezTo>
                      <a:pt x="897" y="1363"/>
                      <a:pt x="928" y="1366"/>
                      <a:pt x="959" y="1366"/>
                    </a:cubicBezTo>
                    <a:cubicBezTo>
                      <a:pt x="1060" y="1366"/>
                      <a:pt x="1164" y="1329"/>
                      <a:pt x="1247" y="1249"/>
                    </a:cubicBezTo>
                    <a:cubicBezTo>
                      <a:pt x="1342" y="1158"/>
                      <a:pt x="1383" y="1039"/>
                      <a:pt x="1378" y="925"/>
                    </a:cubicBezTo>
                    <a:cubicBezTo>
                      <a:pt x="1463" y="838"/>
                      <a:pt x="1514" y="721"/>
                      <a:pt x="1504" y="598"/>
                    </a:cubicBezTo>
                    <a:cubicBezTo>
                      <a:pt x="1492" y="454"/>
                      <a:pt x="1398" y="347"/>
                      <a:pt x="1271" y="302"/>
                    </a:cubicBezTo>
                    <a:cubicBezTo>
                      <a:pt x="1252" y="168"/>
                      <a:pt x="1169" y="53"/>
                      <a:pt x="1031" y="15"/>
                    </a:cubicBezTo>
                    <a:cubicBezTo>
                      <a:pt x="998" y="5"/>
                      <a:pt x="964" y="0"/>
                      <a:pt x="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4"/>
              <p:cNvSpPr/>
              <p:nvPr/>
            </p:nvSpPr>
            <p:spPr>
              <a:xfrm>
                <a:off x="8536388" y="4167525"/>
                <a:ext cx="14750" cy="13325"/>
              </a:xfrm>
              <a:custGeom>
                <a:avLst/>
                <a:gdLst/>
                <a:ahLst/>
                <a:cxnLst/>
                <a:rect l="l" t="t" r="r" b="b"/>
                <a:pathLst>
                  <a:path w="590" h="533" extrusionOk="0">
                    <a:moveTo>
                      <a:pt x="295" y="1"/>
                    </a:moveTo>
                    <a:cubicBezTo>
                      <a:pt x="229" y="1"/>
                      <a:pt x="163" y="25"/>
                      <a:pt x="110" y="74"/>
                    </a:cubicBezTo>
                    <a:cubicBezTo>
                      <a:pt x="4" y="176"/>
                      <a:pt x="1" y="344"/>
                      <a:pt x="101" y="451"/>
                    </a:cubicBezTo>
                    <a:cubicBezTo>
                      <a:pt x="154" y="505"/>
                      <a:pt x="224" y="533"/>
                      <a:pt x="295" y="533"/>
                    </a:cubicBezTo>
                    <a:cubicBezTo>
                      <a:pt x="361" y="533"/>
                      <a:pt x="427" y="508"/>
                      <a:pt x="479" y="459"/>
                    </a:cubicBezTo>
                    <a:cubicBezTo>
                      <a:pt x="586" y="359"/>
                      <a:pt x="590" y="190"/>
                      <a:pt x="488" y="83"/>
                    </a:cubicBezTo>
                    <a:cubicBezTo>
                      <a:pt x="436" y="28"/>
                      <a:pt x="366" y="1"/>
                      <a:pt x="2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4"/>
              <p:cNvSpPr/>
              <p:nvPr/>
            </p:nvSpPr>
            <p:spPr>
              <a:xfrm>
                <a:off x="8468538" y="4181025"/>
                <a:ext cx="37875" cy="36675"/>
              </a:xfrm>
              <a:custGeom>
                <a:avLst/>
                <a:gdLst/>
                <a:ahLst/>
                <a:cxnLst/>
                <a:rect l="l" t="t" r="r" b="b"/>
                <a:pathLst>
                  <a:path w="1515" h="1467" extrusionOk="0">
                    <a:moveTo>
                      <a:pt x="930" y="1"/>
                    </a:moveTo>
                    <a:cubicBezTo>
                      <a:pt x="828" y="1"/>
                      <a:pt x="729" y="44"/>
                      <a:pt x="649" y="114"/>
                    </a:cubicBezTo>
                    <a:cubicBezTo>
                      <a:pt x="619" y="107"/>
                      <a:pt x="589" y="104"/>
                      <a:pt x="558" y="104"/>
                    </a:cubicBezTo>
                    <a:cubicBezTo>
                      <a:pt x="456" y="104"/>
                      <a:pt x="351" y="141"/>
                      <a:pt x="269" y="220"/>
                    </a:cubicBezTo>
                    <a:cubicBezTo>
                      <a:pt x="174" y="310"/>
                      <a:pt x="133" y="430"/>
                      <a:pt x="138" y="546"/>
                    </a:cubicBezTo>
                    <a:cubicBezTo>
                      <a:pt x="52" y="633"/>
                      <a:pt x="1" y="749"/>
                      <a:pt x="12" y="870"/>
                    </a:cubicBezTo>
                    <a:cubicBezTo>
                      <a:pt x="23" y="1016"/>
                      <a:pt x="119" y="1121"/>
                      <a:pt x="244" y="1166"/>
                    </a:cubicBezTo>
                    <a:cubicBezTo>
                      <a:pt x="264" y="1299"/>
                      <a:pt x="348" y="1413"/>
                      <a:pt x="486" y="1453"/>
                    </a:cubicBezTo>
                    <a:cubicBezTo>
                      <a:pt x="519" y="1462"/>
                      <a:pt x="552" y="1467"/>
                      <a:pt x="585" y="1467"/>
                    </a:cubicBezTo>
                    <a:cubicBezTo>
                      <a:pt x="687" y="1467"/>
                      <a:pt x="787" y="1425"/>
                      <a:pt x="868" y="1356"/>
                    </a:cubicBezTo>
                    <a:cubicBezTo>
                      <a:pt x="897" y="1362"/>
                      <a:pt x="927" y="1365"/>
                      <a:pt x="958" y="1365"/>
                    </a:cubicBezTo>
                    <a:cubicBezTo>
                      <a:pt x="1060" y="1365"/>
                      <a:pt x="1164" y="1329"/>
                      <a:pt x="1248" y="1248"/>
                    </a:cubicBezTo>
                    <a:cubicBezTo>
                      <a:pt x="1343" y="1157"/>
                      <a:pt x="1384" y="1038"/>
                      <a:pt x="1379" y="923"/>
                    </a:cubicBezTo>
                    <a:cubicBezTo>
                      <a:pt x="1463" y="836"/>
                      <a:pt x="1515" y="720"/>
                      <a:pt x="1505" y="597"/>
                    </a:cubicBezTo>
                    <a:cubicBezTo>
                      <a:pt x="1492" y="452"/>
                      <a:pt x="1397" y="346"/>
                      <a:pt x="1272" y="301"/>
                    </a:cubicBezTo>
                    <a:cubicBezTo>
                      <a:pt x="1253" y="169"/>
                      <a:pt x="1169" y="54"/>
                      <a:pt x="1031" y="15"/>
                    </a:cubicBezTo>
                    <a:cubicBezTo>
                      <a:pt x="997" y="6"/>
                      <a:pt x="964" y="1"/>
                      <a:pt x="9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24"/>
              <p:cNvSpPr/>
              <p:nvPr/>
            </p:nvSpPr>
            <p:spPr>
              <a:xfrm>
                <a:off x="8479388" y="4191975"/>
                <a:ext cx="14800" cy="13325"/>
              </a:xfrm>
              <a:custGeom>
                <a:avLst/>
                <a:gdLst/>
                <a:ahLst/>
                <a:cxnLst/>
                <a:rect l="l" t="t" r="r" b="b"/>
                <a:pathLst>
                  <a:path w="592" h="533" extrusionOk="0">
                    <a:moveTo>
                      <a:pt x="296" y="1"/>
                    </a:moveTo>
                    <a:cubicBezTo>
                      <a:pt x="230" y="1"/>
                      <a:pt x="163" y="25"/>
                      <a:pt x="111" y="74"/>
                    </a:cubicBezTo>
                    <a:cubicBezTo>
                      <a:pt x="5" y="175"/>
                      <a:pt x="1" y="344"/>
                      <a:pt x="102" y="451"/>
                    </a:cubicBezTo>
                    <a:cubicBezTo>
                      <a:pt x="154" y="505"/>
                      <a:pt x="225" y="533"/>
                      <a:pt x="295" y="533"/>
                    </a:cubicBezTo>
                    <a:cubicBezTo>
                      <a:pt x="362" y="533"/>
                      <a:pt x="428" y="508"/>
                      <a:pt x="480" y="459"/>
                    </a:cubicBezTo>
                    <a:cubicBezTo>
                      <a:pt x="586" y="359"/>
                      <a:pt x="592" y="190"/>
                      <a:pt x="489" y="83"/>
                    </a:cubicBezTo>
                    <a:cubicBezTo>
                      <a:pt x="437" y="28"/>
                      <a:pt x="367" y="1"/>
                      <a:pt x="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24"/>
              <p:cNvSpPr/>
              <p:nvPr/>
            </p:nvSpPr>
            <p:spPr>
              <a:xfrm>
                <a:off x="8717288" y="4214000"/>
                <a:ext cx="28650" cy="27650"/>
              </a:xfrm>
              <a:custGeom>
                <a:avLst/>
                <a:gdLst/>
                <a:ahLst/>
                <a:cxnLst/>
                <a:rect l="l" t="t" r="r" b="b"/>
                <a:pathLst>
                  <a:path w="1146" h="1106" extrusionOk="0">
                    <a:moveTo>
                      <a:pt x="703" y="0"/>
                    </a:moveTo>
                    <a:cubicBezTo>
                      <a:pt x="627" y="0"/>
                      <a:pt x="552" y="32"/>
                      <a:pt x="491" y="85"/>
                    </a:cubicBezTo>
                    <a:cubicBezTo>
                      <a:pt x="469" y="80"/>
                      <a:pt x="446" y="77"/>
                      <a:pt x="424" y="77"/>
                    </a:cubicBezTo>
                    <a:cubicBezTo>
                      <a:pt x="347" y="77"/>
                      <a:pt x="268" y="106"/>
                      <a:pt x="205" y="166"/>
                    </a:cubicBezTo>
                    <a:cubicBezTo>
                      <a:pt x="133" y="233"/>
                      <a:pt x="102" y="323"/>
                      <a:pt x="106" y="410"/>
                    </a:cubicBezTo>
                    <a:cubicBezTo>
                      <a:pt x="42" y="476"/>
                      <a:pt x="1" y="564"/>
                      <a:pt x="10" y="656"/>
                    </a:cubicBezTo>
                    <a:cubicBezTo>
                      <a:pt x="19" y="766"/>
                      <a:pt x="91" y="846"/>
                      <a:pt x="185" y="878"/>
                    </a:cubicBezTo>
                    <a:cubicBezTo>
                      <a:pt x="200" y="980"/>
                      <a:pt x="265" y="1066"/>
                      <a:pt x="368" y="1095"/>
                    </a:cubicBezTo>
                    <a:cubicBezTo>
                      <a:pt x="393" y="1102"/>
                      <a:pt x="418" y="1106"/>
                      <a:pt x="442" y="1106"/>
                    </a:cubicBezTo>
                    <a:cubicBezTo>
                      <a:pt x="519" y="1106"/>
                      <a:pt x="595" y="1073"/>
                      <a:pt x="656" y="1021"/>
                    </a:cubicBezTo>
                    <a:cubicBezTo>
                      <a:pt x="679" y="1026"/>
                      <a:pt x="702" y="1028"/>
                      <a:pt x="726" y="1028"/>
                    </a:cubicBezTo>
                    <a:cubicBezTo>
                      <a:pt x="802" y="1028"/>
                      <a:pt x="880" y="1001"/>
                      <a:pt x="943" y="940"/>
                    </a:cubicBezTo>
                    <a:cubicBezTo>
                      <a:pt x="1014" y="872"/>
                      <a:pt x="1045" y="783"/>
                      <a:pt x="1041" y="694"/>
                    </a:cubicBezTo>
                    <a:cubicBezTo>
                      <a:pt x="1106" y="630"/>
                      <a:pt x="1146" y="540"/>
                      <a:pt x="1137" y="448"/>
                    </a:cubicBezTo>
                    <a:cubicBezTo>
                      <a:pt x="1127" y="340"/>
                      <a:pt x="1056" y="259"/>
                      <a:pt x="962" y="226"/>
                    </a:cubicBezTo>
                    <a:cubicBezTo>
                      <a:pt x="947" y="126"/>
                      <a:pt x="884" y="41"/>
                      <a:pt x="779" y="11"/>
                    </a:cubicBezTo>
                    <a:cubicBezTo>
                      <a:pt x="754" y="4"/>
                      <a:pt x="729" y="0"/>
                      <a:pt x="7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24"/>
              <p:cNvSpPr/>
              <p:nvPr/>
            </p:nvSpPr>
            <p:spPr>
              <a:xfrm>
                <a:off x="8725563" y="4222250"/>
                <a:ext cx="11075" cy="10075"/>
              </a:xfrm>
              <a:custGeom>
                <a:avLst/>
                <a:gdLst/>
                <a:ahLst/>
                <a:cxnLst/>
                <a:rect l="l" t="t" r="r" b="b"/>
                <a:pathLst>
                  <a:path w="443" h="403" extrusionOk="0">
                    <a:moveTo>
                      <a:pt x="222" y="0"/>
                    </a:moveTo>
                    <a:cubicBezTo>
                      <a:pt x="173" y="0"/>
                      <a:pt x="123" y="19"/>
                      <a:pt x="83" y="56"/>
                    </a:cubicBezTo>
                    <a:cubicBezTo>
                      <a:pt x="3" y="133"/>
                      <a:pt x="1" y="260"/>
                      <a:pt x="75" y="340"/>
                    </a:cubicBezTo>
                    <a:cubicBezTo>
                      <a:pt x="114" y="382"/>
                      <a:pt x="167" y="402"/>
                      <a:pt x="220" y="402"/>
                    </a:cubicBezTo>
                    <a:cubicBezTo>
                      <a:pt x="270" y="402"/>
                      <a:pt x="321" y="384"/>
                      <a:pt x="360" y="347"/>
                    </a:cubicBezTo>
                    <a:cubicBezTo>
                      <a:pt x="441" y="270"/>
                      <a:pt x="443" y="143"/>
                      <a:pt x="367" y="62"/>
                    </a:cubicBezTo>
                    <a:cubicBezTo>
                      <a:pt x="328" y="21"/>
                      <a:pt x="275" y="0"/>
                      <a:pt x="2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24"/>
              <p:cNvSpPr/>
              <p:nvPr/>
            </p:nvSpPr>
            <p:spPr>
              <a:xfrm>
                <a:off x="8433363" y="4220725"/>
                <a:ext cx="28625" cy="27625"/>
              </a:xfrm>
              <a:custGeom>
                <a:avLst/>
                <a:gdLst/>
                <a:ahLst/>
                <a:cxnLst/>
                <a:rect l="l" t="t" r="r" b="b"/>
                <a:pathLst>
                  <a:path w="1145" h="1105" extrusionOk="0">
                    <a:moveTo>
                      <a:pt x="703" y="0"/>
                    </a:moveTo>
                    <a:cubicBezTo>
                      <a:pt x="626" y="0"/>
                      <a:pt x="550" y="32"/>
                      <a:pt x="489" y="85"/>
                    </a:cubicBezTo>
                    <a:cubicBezTo>
                      <a:pt x="467" y="80"/>
                      <a:pt x="444" y="78"/>
                      <a:pt x="421" y="78"/>
                    </a:cubicBezTo>
                    <a:cubicBezTo>
                      <a:pt x="344" y="78"/>
                      <a:pt x="265" y="105"/>
                      <a:pt x="202" y="166"/>
                    </a:cubicBezTo>
                    <a:cubicBezTo>
                      <a:pt x="131" y="234"/>
                      <a:pt x="100" y="325"/>
                      <a:pt x="104" y="410"/>
                    </a:cubicBezTo>
                    <a:cubicBezTo>
                      <a:pt x="40" y="475"/>
                      <a:pt x="1" y="563"/>
                      <a:pt x="9" y="655"/>
                    </a:cubicBezTo>
                    <a:cubicBezTo>
                      <a:pt x="18" y="766"/>
                      <a:pt x="90" y="845"/>
                      <a:pt x="185" y="879"/>
                    </a:cubicBezTo>
                    <a:cubicBezTo>
                      <a:pt x="200" y="978"/>
                      <a:pt x="263" y="1065"/>
                      <a:pt x="367" y="1095"/>
                    </a:cubicBezTo>
                    <a:cubicBezTo>
                      <a:pt x="392" y="1102"/>
                      <a:pt x="417" y="1105"/>
                      <a:pt x="442" y="1105"/>
                    </a:cubicBezTo>
                    <a:cubicBezTo>
                      <a:pt x="520" y="1105"/>
                      <a:pt x="596" y="1073"/>
                      <a:pt x="656" y="1021"/>
                    </a:cubicBezTo>
                    <a:cubicBezTo>
                      <a:pt x="678" y="1026"/>
                      <a:pt x="701" y="1028"/>
                      <a:pt x="724" y="1028"/>
                    </a:cubicBezTo>
                    <a:cubicBezTo>
                      <a:pt x="801" y="1028"/>
                      <a:pt x="880" y="1001"/>
                      <a:pt x="943" y="940"/>
                    </a:cubicBezTo>
                    <a:cubicBezTo>
                      <a:pt x="1014" y="872"/>
                      <a:pt x="1045" y="782"/>
                      <a:pt x="1041" y="695"/>
                    </a:cubicBezTo>
                    <a:cubicBezTo>
                      <a:pt x="1107" y="630"/>
                      <a:pt x="1144" y="542"/>
                      <a:pt x="1137" y="450"/>
                    </a:cubicBezTo>
                    <a:cubicBezTo>
                      <a:pt x="1127" y="339"/>
                      <a:pt x="1056" y="260"/>
                      <a:pt x="961" y="227"/>
                    </a:cubicBezTo>
                    <a:cubicBezTo>
                      <a:pt x="946" y="127"/>
                      <a:pt x="882" y="40"/>
                      <a:pt x="777" y="10"/>
                    </a:cubicBezTo>
                    <a:cubicBezTo>
                      <a:pt x="753" y="3"/>
                      <a:pt x="728" y="0"/>
                      <a:pt x="7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24"/>
              <p:cNvSpPr/>
              <p:nvPr/>
            </p:nvSpPr>
            <p:spPr>
              <a:xfrm>
                <a:off x="8441538" y="4228975"/>
                <a:ext cx="11100" cy="10050"/>
              </a:xfrm>
              <a:custGeom>
                <a:avLst/>
                <a:gdLst/>
                <a:ahLst/>
                <a:cxnLst/>
                <a:rect l="l" t="t" r="r" b="b"/>
                <a:pathLst>
                  <a:path w="444" h="402" extrusionOk="0">
                    <a:moveTo>
                      <a:pt x="224" y="0"/>
                    </a:moveTo>
                    <a:cubicBezTo>
                      <a:pt x="174" y="0"/>
                      <a:pt x="124" y="19"/>
                      <a:pt x="84" y="56"/>
                    </a:cubicBezTo>
                    <a:cubicBezTo>
                      <a:pt x="4" y="133"/>
                      <a:pt x="0" y="259"/>
                      <a:pt x="77" y="340"/>
                    </a:cubicBezTo>
                    <a:cubicBezTo>
                      <a:pt x="116" y="381"/>
                      <a:pt x="169" y="402"/>
                      <a:pt x="221" y="402"/>
                    </a:cubicBezTo>
                    <a:cubicBezTo>
                      <a:pt x="272" y="402"/>
                      <a:pt x="322" y="383"/>
                      <a:pt x="361" y="346"/>
                    </a:cubicBezTo>
                    <a:cubicBezTo>
                      <a:pt x="442" y="269"/>
                      <a:pt x="444" y="143"/>
                      <a:pt x="368" y="62"/>
                    </a:cubicBezTo>
                    <a:cubicBezTo>
                      <a:pt x="329" y="21"/>
                      <a:pt x="277" y="0"/>
                      <a:pt x="2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5" name="Google Shape;915;p24"/>
            <p:cNvSpPr/>
            <p:nvPr/>
          </p:nvSpPr>
          <p:spPr>
            <a:xfrm>
              <a:off x="-307625" y="4382813"/>
              <a:ext cx="10194000" cy="1176900"/>
            </a:xfrm>
            <a:prstGeom prst="doubleWave">
              <a:avLst>
                <a:gd name="adj1" fmla="val 6250"/>
                <a:gd name="adj2" fmla="val -222"/>
              </a:avLst>
            </a:pr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6" name="Google Shape;916;p24"/>
            <p:cNvGrpSpPr/>
            <p:nvPr/>
          </p:nvGrpSpPr>
          <p:grpSpPr>
            <a:xfrm>
              <a:off x="5469538" y="4546719"/>
              <a:ext cx="822600" cy="370431"/>
              <a:chOff x="2169313" y="5452144"/>
              <a:chExt cx="822600" cy="370431"/>
            </a:xfrm>
          </p:grpSpPr>
          <p:sp>
            <p:nvSpPr>
              <p:cNvPr id="917" name="Google Shape;917;p24"/>
              <p:cNvSpPr/>
              <p:nvPr/>
            </p:nvSpPr>
            <p:spPr>
              <a:xfrm>
                <a:off x="2169313" y="5452144"/>
                <a:ext cx="304725" cy="169325"/>
              </a:xfrm>
              <a:custGeom>
                <a:avLst/>
                <a:gdLst/>
                <a:ahLst/>
                <a:cxnLst/>
                <a:rect l="l" t="t" r="r" b="b"/>
                <a:pathLst>
                  <a:path w="12189" h="6773" extrusionOk="0">
                    <a:moveTo>
                      <a:pt x="508" y="0"/>
                    </a:moveTo>
                    <a:cubicBezTo>
                      <a:pt x="508" y="1"/>
                      <a:pt x="1" y="4572"/>
                      <a:pt x="4402" y="6773"/>
                    </a:cubicBezTo>
                    <a:lnTo>
                      <a:pt x="12189" y="6773"/>
                    </a:lnTo>
                    <a:lnTo>
                      <a:pt x="5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24"/>
              <p:cNvSpPr/>
              <p:nvPr/>
            </p:nvSpPr>
            <p:spPr>
              <a:xfrm>
                <a:off x="2171388" y="5619063"/>
                <a:ext cx="304750" cy="169300"/>
              </a:xfrm>
              <a:custGeom>
                <a:avLst/>
                <a:gdLst/>
                <a:ahLst/>
                <a:cxnLst/>
                <a:rect l="l" t="t" r="r" b="b"/>
                <a:pathLst>
                  <a:path w="12190" h="6772" extrusionOk="0">
                    <a:moveTo>
                      <a:pt x="4402" y="1"/>
                    </a:moveTo>
                    <a:cubicBezTo>
                      <a:pt x="0" y="2200"/>
                      <a:pt x="509" y="6772"/>
                      <a:pt x="509" y="6772"/>
                    </a:cubicBezTo>
                    <a:lnTo>
                      <a:pt x="121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24"/>
              <p:cNvSpPr/>
              <p:nvPr/>
            </p:nvSpPr>
            <p:spPr>
              <a:xfrm>
                <a:off x="2377238" y="5457450"/>
                <a:ext cx="579800" cy="322325"/>
              </a:xfrm>
              <a:custGeom>
                <a:avLst/>
                <a:gdLst/>
                <a:ahLst/>
                <a:cxnLst/>
                <a:rect l="l" t="t" r="r" b="b"/>
                <a:pathLst>
                  <a:path w="23192" h="12893" extrusionOk="0">
                    <a:moveTo>
                      <a:pt x="14004" y="1"/>
                    </a:moveTo>
                    <a:cubicBezTo>
                      <a:pt x="13255" y="1"/>
                      <a:pt x="12478" y="60"/>
                      <a:pt x="11680" y="186"/>
                    </a:cubicBezTo>
                    <a:cubicBezTo>
                      <a:pt x="5356" y="1186"/>
                      <a:pt x="1" y="6366"/>
                      <a:pt x="1" y="6366"/>
                    </a:cubicBezTo>
                    <a:cubicBezTo>
                      <a:pt x="1" y="6366"/>
                      <a:pt x="5874" y="11648"/>
                      <a:pt x="12188" y="12714"/>
                    </a:cubicBezTo>
                    <a:cubicBezTo>
                      <a:pt x="12905" y="12835"/>
                      <a:pt x="13608" y="12892"/>
                      <a:pt x="14290" y="12892"/>
                    </a:cubicBezTo>
                    <a:cubicBezTo>
                      <a:pt x="19318" y="12892"/>
                      <a:pt x="23192" y="9782"/>
                      <a:pt x="23192" y="6366"/>
                    </a:cubicBezTo>
                    <a:cubicBezTo>
                      <a:pt x="23192" y="2966"/>
                      <a:pt x="19295" y="1"/>
                      <a:pt x="140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20" name="Google Shape;920;p24"/>
              <p:cNvGrpSpPr/>
              <p:nvPr/>
            </p:nvGrpSpPr>
            <p:grpSpPr>
              <a:xfrm>
                <a:off x="2488163" y="5457650"/>
                <a:ext cx="258000" cy="321800"/>
                <a:chOff x="2488163" y="5457650"/>
                <a:chExt cx="258000" cy="321800"/>
              </a:xfrm>
            </p:grpSpPr>
            <p:sp>
              <p:nvSpPr>
                <p:cNvPr id="921" name="Google Shape;921;p24"/>
                <p:cNvSpPr/>
                <p:nvPr/>
              </p:nvSpPr>
              <p:spPr>
                <a:xfrm>
                  <a:off x="2658688" y="5457650"/>
                  <a:ext cx="87475" cy="321800"/>
                </a:xfrm>
                <a:custGeom>
                  <a:avLst/>
                  <a:gdLst/>
                  <a:ahLst/>
                  <a:cxnLst/>
                  <a:rect l="l" t="t" r="r" b="b"/>
                  <a:pathLst>
                    <a:path w="3499" h="12872" extrusionOk="0">
                      <a:moveTo>
                        <a:pt x="2670" y="0"/>
                      </a:moveTo>
                      <a:cubicBezTo>
                        <a:pt x="2354" y="0"/>
                        <a:pt x="2033" y="11"/>
                        <a:pt x="1707" y="34"/>
                      </a:cubicBezTo>
                      <a:cubicBezTo>
                        <a:pt x="280" y="4244"/>
                        <a:pt x="0" y="8482"/>
                        <a:pt x="1036" y="12718"/>
                      </a:cubicBezTo>
                      <a:cubicBezTo>
                        <a:pt x="1641" y="12815"/>
                        <a:pt x="2233" y="12861"/>
                        <a:pt x="2813" y="12872"/>
                      </a:cubicBezTo>
                      <a:cubicBezTo>
                        <a:pt x="1626" y="8574"/>
                        <a:pt x="1935" y="4288"/>
                        <a:pt x="3499" y="24"/>
                      </a:cubicBezTo>
                      <a:cubicBezTo>
                        <a:pt x="3227" y="8"/>
                        <a:pt x="2951" y="0"/>
                        <a:pt x="2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24"/>
                <p:cNvSpPr/>
                <p:nvPr/>
              </p:nvSpPr>
              <p:spPr>
                <a:xfrm>
                  <a:off x="2568788" y="5466550"/>
                  <a:ext cx="78200" cy="297250"/>
                </a:xfrm>
                <a:custGeom>
                  <a:avLst/>
                  <a:gdLst/>
                  <a:ahLst/>
                  <a:cxnLst/>
                  <a:rect l="l" t="t" r="r" b="b"/>
                  <a:pathLst>
                    <a:path w="3128" h="11890" extrusionOk="0">
                      <a:moveTo>
                        <a:pt x="3127" y="1"/>
                      </a:moveTo>
                      <a:lnTo>
                        <a:pt x="3127" y="1"/>
                      </a:lnTo>
                      <a:cubicBezTo>
                        <a:pt x="2472" y="145"/>
                        <a:pt x="1831" y="330"/>
                        <a:pt x="1205" y="547"/>
                      </a:cubicBezTo>
                      <a:cubicBezTo>
                        <a:pt x="189" y="4098"/>
                        <a:pt x="0" y="7665"/>
                        <a:pt x="736" y="11232"/>
                      </a:cubicBezTo>
                      <a:cubicBezTo>
                        <a:pt x="1346" y="11481"/>
                        <a:pt x="1970" y="11701"/>
                        <a:pt x="2608" y="11889"/>
                      </a:cubicBezTo>
                      <a:cubicBezTo>
                        <a:pt x="1572" y="7913"/>
                        <a:pt x="1802" y="3947"/>
                        <a:pt x="3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24"/>
                <p:cNvSpPr/>
                <p:nvPr/>
              </p:nvSpPr>
              <p:spPr>
                <a:xfrm>
                  <a:off x="2488163" y="5499475"/>
                  <a:ext cx="63100" cy="227500"/>
                </a:xfrm>
                <a:custGeom>
                  <a:avLst/>
                  <a:gdLst/>
                  <a:ahLst/>
                  <a:cxnLst/>
                  <a:rect l="l" t="t" r="r" b="b"/>
                  <a:pathLst>
                    <a:path w="2524" h="9100" extrusionOk="0">
                      <a:moveTo>
                        <a:pt x="2524" y="0"/>
                      </a:moveTo>
                      <a:lnTo>
                        <a:pt x="2524" y="0"/>
                      </a:lnTo>
                      <a:cubicBezTo>
                        <a:pt x="1837" y="319"/>
                        <a:pt x="1183" y="662"/>
                        <a:pt x="570" y="1016"/>
                      </a:cubicBezTo>
                      <a:cubicBezTo>
                        <a:pt x="100" y="3366"/>
                        <a:pt x="0" y="5724"/>
                        <a:pt x="297" y="8081"/>
                      </a:cubicBezTo>
                      <a:cubicBezTo>
                        <a:pt x="881" y="8429"/>
                        <a:pt x="1500" y="8772"/>
                        <a:pt x="2152" y="9100"/>
                      </a:cubicBezTo>
                      <a:cubicBezTo>
                        <a:pt x="1572" y="6059"/>
                        <a:pt x="1722" y="3025"/>
                        <a:pt x="2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4" name="Google Shape;924;p24"/>
              <p:cNvSpPr/>
              <p:nvPr/>
            </p:nvSpPr>
            <p:spPr>
              <a:xfrm>
                <a:off x="2540238" y="5706600"/>
                <a:ext cx="208750" cy="115975"/>
              </a:xfrm>
              <a:custGeom>
                <a:avLst/>
                <a:gdLst/>
                <a:ahLst/>
                <a:cxnLst/>
                <a:rect l="l" t="t" r="r" b="b"/>
                <a:pathLst>
                  <a:path w="8350" h="4639" extrusionOk="0">
                    <a:moveTo>
                      <a:pt x="3016" y="1"/>
                    </a:moveTo>
                    <a:cubicBezTo>
                      <a:pt x="1" y="1509"/>
                      <a:pt x="349" y="4639"/>
                      <a:pt x="349" y="4639"/>
                    </a:cubicBezTo>
                    <a:lnTo>
                      <a:pt x="83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24"/>
              <p:cNvSpPr/>
              <p:nvPr/>
            </p:nvSpPr>
            <p:spPr>
              <a:xfrm>
                <a:off x="2766613" y="5464525"/>
                <a:ext cx="190425" cy="309125"/>
              </a:xfrm>
              <a:custGeom>
                <a:avLst/>
                <a:gdLst/>
                <a:ahLst/>
                <a:cxnLst/>
                <a:rect l="l" t="t" r="r" b="b"/>
                <a:pathLst>
                  <a:path w="7617" h="12365" extrusionOk="0">
                    <a:moveTo>
                      <a:pt x="1121" y="1"/>
                    </a:moveTo>
                    <a:cubicBezTo>
                      <a:pt x="415" y="1801"/>
                      <a:pt x="0" y="3938"/>
                      <a:pt x="0" y="6236"/>
                    </a:cubicBezTo>
                    <a:cubicBezTo>
                      <a:pt x="0" y="8488"/>
                      <a:pt x="400" y="10584"/>
                      <a:pt x="1081" y="12364"/>
                    </a:cubicBezTo>
                    <a:cubicBezTo>
                      <a:pt x="4906" y="11573"/>
                      <a:pt x="7617" y="8938"/>
                      <a:pt x="7617" y="6083"/>
                    </a:cubicBezTo>
                    <a:cubicBezTo>
                      <a:pt x="7617" y="3294"/>
                      <a:pt x="4985" y="807"/>
                      <a:pt x="1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24"/>
              <p:cNvSpPr/>
              <p:nvPr/>
            </p:nvSpPr>
            <p:spPr>
              <a:xfrm>
                <a:off x="2927113" y="5586900"/>
                <a:ext cx="64800" cy="64800"/>
              </a:xfrm>
              <a:custGeom>
                <a:avLst/>
                <a:gdLst/>
                <a:ahLst/>
                <a:cxnLst/>
                <a:rect l="l" t="t" r="r" b="b"/>
                <a:pathLst>
                  <a:path w="2592" h="2592" extrusionOk="0">
                    <a:moveTo>
                      <a:pt x="1048" y="1"/>
                    </a:moveTo>
                    <a:cubicBezTo>
                      <a:pt x="1047" y="1"/>
                      <a:pt x="1047" y="1"/>
                      <a:pt x="1046" y="1"/>
                    </a:cubicBezTo>
                    <a:cubicBezTo>
                      <a:pt x="470" y="1"/>
                      <a:pt x="1" y="580"/>
                      <a:pt x="1" y="1296"/>
                    </a:cubicBezTo>
                    <a:cubicBezTo>
                      <a:pt x="1" y="2012"/>
                      <a:pt x="469" y="2591"/>
                      <a:pt x="1046" y="2591"/>
                    </a:cubicBezTo>
                    <a:cubicBezTo>
                      <a:pt x="1623" y="2591"/>
                      <a:pt x="2509" y="2175"/>
                      <a:pt x="2091" y="1296"/>
                    </a:cubicBezTo>
                    <a:cubicBezTo>
                      <a:pt x="2592" y="585"/>
                      <a:pt x="1625" y="1"/>
                      <a:pt x="10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24"/>
              <p:cNvSpPr/>
              <p:nvPr/>
            </p:nvSpPr>
            <p:spPr>
              <a:xfrm>
                <a:off x="2849813" y="5574350"/>
                <a:ext cx="27200" cy="27200"/>
              </a:xfrm>
              <a:custGeom>
                <a:avLst/>
                <a:gdLst/>
                <a:ahLst/>
                <a:cxnLst/>
                <a:rect l="l" t="t" r="r" b="b"/>
                <a:pathLst>
                  <a:path w="1088" h="1088" extrusionOk="0">
                    <a:moveTo>
                      <a:pt x="544" y="0"/>
                    </a:moveTo>
                    <a:cubicBezTo>
                      <a:pt x="244" y="0"/>
                      <a:pt x="1" y="243"/>
                      <a:pt x="1" y="544"/>
                    </a:cubicBezTo>
                    <a:cubicBezTo>
                      <a:pt x="1" y="846"/>
                      <a:pt x="244" y="1088"/>
                      <a:pt x="544" y="1088"/>
                    </a:cubicBezTo>
                    <a:cubicBezTo>
                      <a:pt x="844" y="1088"/>
                      <a:pt x="1087" y="845"/>
                      <a:pt x="1087" y="544"/>
                    </a:cubicBezTo>
                    <a:cubicBezTo>
                      <a:pt x="1087" y="243"/>
                      <a:pt x="843" y="0"/>
                      <a:pt x="5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8" name="Google Shape;928;p24"/>
            <p:cNvGrpSpPr/>
            <p:nvPr/>
          </p:nvGrpSpPr>
          <p:grpSpPr>
            <a:xfrm>
              <a:off x="2918888" y="4868625"/>
              <a:ext cx="463825" cy="205300"/>
              <a:chOff x="2955313" y="5883350"/>
              <a:chExt cx="463825" cy="205300"/>
            </a:xfrm>
          </p:grpSpPr>
          <p:sp>
            <p:nvSpPr>
              <p:cNvPr id="929" name="Google Shape;929;p24"/>
              <p:cNvSpPr/>
              <p:nvPr/>
            </p:nvSpPr>
            <p:spPr>
              <a:xfrm>
                <a:off x="3249113" y="5883350"/>
                <a:ext cx="170025" cy="94475"/>
              </a:xfrm>
              <a:custGeom>
                <a:avLst/>
                <a:gdLst/>
                <a:ahLst/>
                <a:cxnLst/>
                <a:rect l="l" t="t" r="r" b="b"/>
                <a:pathLst>
                  <a:path w="6801" h="3779" extrusionOk="0">
                    <a:moveTo>
                      <a:pt x="6518" y="0"/>
                    </a:moveTo>
                    <a:lnTo>
                      <a:pt x="0" y="3779"/>
                    </a:lnTo>
                    <a:lnTo>
                      <a:pt x="4346" y="3779"/>
                    </a:lnTo>
                    <a:cubicBezTo>
                      <a:pt x="6801" y="2551"/>
                      <a:pt x="6518" y="1"/>
                      <a:pt x="65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24"/>
              <p:cNvSpPr/>
              <p:nvPr/>
            </p:nvSpPr>
            <p:spPr>
              <a:xfrm>
                <a:off x="3247863" y="5975419"/>
                <a:ext cx="170075" cy="94475"/>
              </a:xfrm>
              <a:custGeom>
                <a:avLst/>
                <a:gdLst/>
                <a:ahLst/>
                <a:cxnLst/>
                <a:rect l="l" t="t" r="r" b="b"/>
                <a:pathLst>
                  <a:path w="6803" h="3779" extrusionOk="0">
                    <a:moveTo>
                      <a:pt x="1" y="1"/>
                    </a:moveTo>
                    <a:lnTo>
                      <a:pt x="6519" y="3779"/>
                    </a:lnTo>
                    <a:cubicBezTo>
                      <a:pt x="6519" y="3779"/>
                      <a:pt x="6803" y="1228"/>
                      <a:pt x="4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24"/>
              <p:cNvSpPr/>
              <p:nvPr/>
            </p:nvSpPr>
            <p:spPr>
              <a:xfrm>
                <a:off x="2979588" y="5888400"/>
                <a:ext cx="323550" cy="179850"/>
              </a:xfrm>
              <a:custGeom>
                <a:avLst/>
                <a:gdLst/>
                <a:ahLst/>
                <a:cxnLst/>
                <a:rect l="l" t="t" r="r" b="b"/>
                <a:pathLst>
                  <a:path w="12942" h="7194" extrusionOk="0">
                    <a:moveTo>
                      <a:pt x="5125" y="1"/>
                    </a:moveTo>
                    <a:cubicBezTo>
                      <a:pt x="2173" y="1"/>
                      <a:pt x="0" y="1655"/>
                      <a:pt x="0" y="3552"/>
                    </a:cubicBezTo>
                    <a:cubicBezTo>
                      <a:pt x="0" y="5458"/>
                      <a:pt x="2161" y="7193"/>
                      <a:pt x="4966" y="7193"/>
                    </a:cubicBezTo>
                    <a:cubicBezTo>
                      <a:pt x="5347" y="7193"/>
                      <a:pt x="5739" y="7161"/>
                      <a:pt x="6140" y="7094"/>
                    </a:cubicBezTo>
                    <a:cubicBezTo>
                      <a:pt x="9663" y="6499"/>
                      <a:pt x="12941" y="3552"/>
                      <a:pt x="12941" y="3552"/>
                    </a:cubicBezTo>
                    <a:cubicBezTo>
                      <a:pt x="12941" y="3552"/>
                      <a:pt x="9953" y="661"/>
                      <a:pt x="6422" y="104"/>
                    </a:cubicBezTo>
                    <a:cubicBezTo>
                      <a:pt x="5977" y="34"/>
                      <a:pt x="5543" y="1"/>
                      <a:pt x="5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32" name="Google Shape;932;p24"/>
              <p:cNvGrpSpPr/>
              <p:nvPr/>
            </p:nvGrpSpPr>
            <p:grpSpPr>
              <a:xfrm>
                <a:off x="3097238" y="5888525"/>
                <a:ext cx="143950" cy="179550"/>
                <a:chOff x="3097238" y="5888525"/>
                <a:chExt cx="143950" cy="179550"/>
              </a:xfrm>
            </p:grpSpPr>
            <p:sp>
              <p:nvSpPr>
                <p:cNvPr id="933" name="Google Shape;933;p24"/>
                <p:cNvSpPr/>
                <p:nvPr/>
              </p:nvSpPr>
              <p:spPr>
                <a:xfrm>
                  <a:off x="3097238" y="5888525"/>
                  <a:ext cx="48800" cy="179550"/>
                </a:xfrm>
                <a:custGeom>
                  <a:avLst/>
                  <a:gdLst/>
                  <a:ahLst/>
                  <a:cxnLst/>
                  <a:rect l="l" t="t" r="r" b="b"/>
                  <a:pathLst>
                    <a:path w="1952" h="7182" extrusionOk="0">
                      <a:moveTo>
                        <a:pt x="474" y="0"/>
                      </a:moveTo>
                      <a:cubicBezTo>
                        <a:pt x="314" y="0"/>
                        <a:pt x="156" y="5"/>
                        <a:pt x="0" y="13"/>
                      </a:cubicBezTo>
                      <a:cubicBezTo>
                        <a:pt x="874" y="2393"/>
                        <a:pt x="1045" y="4784"/>
                        <a:pt x="383" y="7182"/>
                      </a:cubicBezTo>
                      <a:cubicBezTo>
                        <a:pt x="707" y="7177"/>
                        <a:pt x="1037" y="7150"/>
                        <a:pt x="1375" y="7097"/>
                      </a:cubicBezTo>
                      <a:cubicBezTo>
                        <a:pt x="1952" y="4734"/>
                        <a:pt x="1796" y="2368"/>
                        <a:pt x="1000" y="19"/>
                      </a:cubicBezTo>
                      <a:cubicBezTo>
                        <a:pt x="822" y="6"/>
                        <a:pt x="647" y="0"/>
                        <a:pt x="4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24"/>
                <p:cNvSpPr/>
                <p:nvPr/>
              </p:nvSpPr>
              <p:spPr>
                <a:xfrm>
                  <a:off x="3152538" y="5893450"/>
                  <a:ext cx="43675" cy="165875"/>
                </a:xfrm>
                <a:custGeom>
                  <a:avLst/>
                  <a:gdLst/>
                  <a:ahLst/>
                  <a:cxnLst/>
                  <a:rect l="l" t="t" r="r" b="b"/>
                  <a:pathLst>
                    <a:path w="1747" h="6635" extrusionOk="0">
                      <a:moveTo>
                        <a:pt x="1" y="1"/>
                      </a:moveTo>
                      <a:lnTo>
                        <a:pt x="1" y="1"/>
                      </a:lnTo>
                      <a:cubicBezTo>
                        <a:pt x="741" y="2205"/>
                        <a:pt x="870" y="4418"/>
                        <a:pt x="291" y="6635"/>
                      </a:cubicBezTo>
                      <a:cubicBezTo>
                        <a:pt x="646" y="6529"/>
                        <a:pt x="996" y="6406"/>
                        <a:pt x="1336" y="6268"/>
                      </a:cubicBezTo>
                      <a:cubicBezTo>
                        <a:pt x="1747" y="4279"/>
                        <a:pt x="1641" y="2288"/>
                        <a:pt x="1074" y="307"/>
                      </a:cubicBezTo>
                      <a:cubicBezTo>
                        <a:pt x="726" y="186"/>
                        <a:pt x="367" y="83"/>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24"/>
                <p:cNvSpPr/>
                <p:nvPr/>
              </p:nvSpPr>
              <p:spPr>
                <a:xfrm>
                  <a:off x="3205963" y="5911850"/>
                  <a:ext cx="35225" cy="127000"/>
                </a:xfrm>
                <a:custGeom>
                  <a:avLst/>
                  <a:gdLst/>
                  <a:ahLst/>
                  <a:cxnLst/>
                  <a:rect l="l" t="t" r="r" b="b"/>
                  <a:pathLst>
                    <a:path w="1409" h="5080" extrusionOk="0">
                      <a:moveTo>
                        <a:pt x="1" y="1"/>
                      </a:moveTo>
                      <a:lnTo>
                        <a:pt x="1" y="1"/>
                      </a:lnTo>
                      <a:cubicBezTo>
                        <a:pt x="449" y="1687"/>
                        <a:pt x="533" y="3381"/>
                        <a:pt x="208" y="5079"/>
                      </a:cubicBezTo>
                      <a:cubicBezTo>
                        <a:pt x="572" y="4896"/>
                        <a:pt x="918" y="4705"/>
                        <a:pt x="1243" y="4511"/>
                      </a:cubicBezTo>
                      <a:cubicBezTo>
                        <a:pt x="1409" y="3194"/>
                        <a:pt x="1353" y="1880"/>
                        <a:pt x="1091" y="568"/>
                      </a:cubicBezTo>
                      <a:cubicBezTo>
                        <a:pt x="749" y="370"/>
                        <a:pt x="385" y="179"/>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6" name="Google Shape;936;p24"/>
              <p:cNvSpPr/>
              <p:nvPr/>
            </p:nvSpPr>
            <p:spPr>
              <a:xfrm>
                <a:off x="3095663" y="6023950"/>
                <a:ext cx="116500" cy="64700"/>
              </a:xfrm>
              <a:custGeom>
                <a:avLst/>
                <a:gdLst/>
                <a:ahLst/>
                <a:cxnLst/>
                <a:rect l="l" t="t" r="r" b="b"/>
                <a:pathLst>
                  <a:path w="4660" h="2588" extrusionOk="0">
                    <a:moveTo>
                      <a:pt x="1" y="1"/>
                    </a:moveTo>
                    <a:lnTo>
                      <a:pt x="4465" y="2588"/>
                    </a:lnTo>
                    <a:cubicBezTo>
                      <a:pt x="4465" y="2588"/>
                      <a:pt x="4660" y="842"/>
                      <a:pt x="29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24"/>
              <p:cNvSpPr/>
              <p:nvPr/>
            </p:nvSpPr>
            <p:spPr>
              <a:xfrm>
                <a:off x="2979588" y="5892325"/>
                <a:ext cx="106275" cy="172525"/>
              </a:xfrm>
              <a:custGeom>
                <a:avLst/>
                <a:gdLst/>
                <a:ahLst/>
                <a:cxnLst/>
                <a:rect l="l" t="t" r="r" b="b"/>
                <a:pathLst>
                  <a:path w="4251" h="6901" extrusionOk="0">
                    <a:moveTo>
                      <a:pt x="3625" y="1"/>
                    </a:moveTo>
                    <a:cubicBezTo>
                      <a:pt x="1469" y="450"/>
                      <a:pt x="0" y="1838"/>
                      <a:pt x="0" y="3395"/>
                    </a:cubicBezTo>
                    <a:cubicBezTo>
                      <a:pt x="0" y="4989"/>
                      <a:pt x="1512" y="6459"/>
                      <a:pt x="3647" y="6901"/>
                    </a:cubicBezTo>
                    <a:cubicBezTo>
                      <a:pt x="4028" y="5908"/>
                      <a:pt x="4251" y="4738"/>
                      <a:pt x="4251" y="3481"/>
                    </a:cubicBezTo>
                    <a:cubicBezTo>
                      <a:pt x="4251" y="2197"/>
                      <a:pt x="4019" y="1005"/>
                      <a:pt x="36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24"/>
              <p:cNvSpPr/>
              <p:nvPr/>
            </p:nvSpPr>
            <p:spPr>
              <a:xfrm>
                <a:off x="2955313" y="5957200"/>
                <a:ext cx="50250" cy="50275"/>
              </a:xfrm>
              <a:custGeom>
                <a:avLst/>
                <a:gdLst/>
                <a:ahLst/>
                <a:cxnLst/>
                <a:rect l="l" t="t" r="r" b="b"/>
                <a:pathLst>
                  <a:path w="2010" h="2011" extrusionOk="0">
                    <a:moveTo>
                      <a:pt x="1201" y="0"/>
                    </a:moveTo>
                    <a:cubicBezTo>
                      <a:pt x="752" y="0"/>
                      <a:pt x="1" y="455"/>
                      <a:pt x="390" y="1005"/>
                    </a:cubicBezTo>
                    <a:cubicBezTo>
                      <a:pt x="66" y="1686"/>
                      <a:pt x="752" y="2010"/>
                      <a:pt x="1201" y="2010"/>
                    </a:cubicBezTo>
                    <a:cubicBezTo>
                      <a:pt x="1647" y="2010"/>
                      <a:pt x="2010" y="1559"/>
                      <a:pt x="2010" y="1005"/>
                    </a:cubicBezTo>
                    <a:cubicBezTo>
                      <a:pt x="2010" y="451"/>
                      <a:pt x="1647" y="0"/>
                      <a:pt x="1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24"/>
              <p:cNvSpPr/>
              <p:nvPr/>
            </p:nvSpPr>
            <p:spPr>
              <a:xfrm>
                <a:off x="3029163" y="5961400"/>
                <a:ext cx="14700" cy="14650"/>
              </a:xfrm>
              <a:custGeom>
                <a:avLst/>
                <a:gdLst/>
                <a:ahLst/>
                <a:cxnLst/>
                <a:rect l="l" t="t" r="r" b="b"/>
                <a:pathLst>
                  <a:path w="588" h="586" extrusionOk="0">
                    <a:moveTo>
                      <a:pt x="295" y="0"/>
                    </a:moveTo>
                    <a:cubicBezTo>
                      <a:pt x="132" y="0"/>
                      <a:pt x="1" y="132"/>
                      <a:pt x="1" y="293"/>
                    </a:cubicBezTo>
                    <a:cubicBezTo>
                      <a:pt x="1" y="455"/>
                      <a:pt x="132" y="586"/>
                      <a:pt x="295" y="586"/>
                    </a:cubicBezTo>
                    <a:cubicBezTo>
                      <a:pt x="456" y="586"/>
                      <a:pt x="587" y="455"/>
                      <a:pt x="587" y="293"/>
                    </a:cubicBezTo>
                    <a:cubicBezTo>
                      <a:pt x="587" y="132"/>
                      <a:pt x="456" y="0"/>
                      <a:pt x="2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40" name="Google Shape;940;p24"/>
          <p:cNvSpPr txBox="1">
            <a:spLocks noGrp="1"/>
          </p:cNvSpPr>
          <p:nvPr>
            <p:ph type="title"/>
          </p:nvPr>
        </p:nvSpPr>
        <p:spPr>
          <a:xfrm>
            <a:off x="954833" y="716000"/>
            <a:ext cx="10273200" cy="105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Font typeface="Fredoka One"/>
              <a:buNone/>
              <a:defRPr sz="4667">
                <a:latin typeface="Fredoka One"/>
                <a:ea typeface="Fredoka One"/>
                <a:cs typeface="Fredoka One"/>
                <a:sym typeface="Fredoka One"/>
              </a:defRPr>
            </a:lvl1pPr>
            <a:lvl2pPr lvl="1"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2pPr>
            <a:lvl3pPr lvl="2"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3pPr>
            <a:lvl4pPr lvl="3"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4pPr>
            <a:lvl5pPr lvl="4"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5pPr>
            <a:lvl6pPr lvl="5"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6pPr>
            <a:lvl7pPr lvl="6"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7pPr>
            <a:lvl8pPr lvl="7"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8pPr>
            <a:lvl9pPr lvl="8"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34866908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7">
  <p:cSld name="Title only 7">
    <p:bg>
      <p:bgPr>
        <a:solidFill>
          <a:schemeClr val="dk2"/>
        </a:solidFill>
        <a:effectLst/>
      </p:bgPr>
    </p:bg>
    <p:spTree>
      <p:nvGrpSpPr>
        <p:cNvPr id="1" name="Shape 941"/>
        <p:cNvGrpSpPr/>
        <p:nvPr/>
      </p:nvGrpSpPr>
      <p:grpSpPr>
        <a:xfrm>
          <a:off x="0" y="0"/>
          <a:ext cx="0" cy="0"/>
          <a:chOff x="0" y="0"/>
          <a:chExt cx="0" cy="0"/>
        </a:xfrm>
      </p:grpSpPr>
      <p:sp>
        <p:nvSpPr>
          <p:cNvPr id="942" name="Google Shape;942;p25"/>
          <p:cNvSpPr txBox="1">
            <a:spLocks noGrp="1"/>
          </p:cNvSpPr>
          <p:nvPr>
            <p:ph type="title"/>
          </p:nvPr>
        </p:nvSpPr>
        <p:spPr>
          <a:xfrm>
            <a:off x="954833" y="716000"/>
            <a:ext cx="10273200" cy="105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Font typeface="Fredoka One"/>
              <a:buNone/>
              <a:defRPr sz="4667">
                <a:latin typeface="Fredoka One"/>
                <a:ea typeface="Fredoka One"/>
                <a:cs typeface="Fredoka One"/>
                <a:sym typeface="Fredoka One"/>
              </a:defRPr>
            </a:lvl1pPr>
            <a:lvl2pPr lvl="1"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2pPr>
            <a:lvl3pPr lvl="2"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3pPr>
            <a:lvl4pPr lvl="3"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4pPr>
            <a:lvl5pPr lvl="4"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5pPr>
            <a:lvl6pPr lvl="5"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6pPr>
            <a:lvl7pPr lvl="6"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7pPr>
            <a:lvl8pPr lvl="7"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8pPr>
            <a:lvl9pPr lvl="8"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9pPr>
          </a:lstStyle>
          <a:p>
            <a:endParaRPr/>
          </a:p>
        </p:txBody>
      </p:sp>
      <p:grpSp>
        <p:nvGrpSpPr>
          <p:cNvPr id="943" name="Google Shape;943;p25"/>
          <p:cNvGrpSpPr/>
          <p:nvPr/>
        </p:nvGrpSpPr>
        <p:grpSpPr>
          <a:xfrm>
            <a:off x="-500882" y="205134"/>
            <a:ext cx="13786833" cy="8498748"/>
            <a:chOff x="-375662" y="153850"/>
            <a:chExt cx="10340125" cy="6374061"/>
          </a:xfrm>
        </p:grpSpPr>
        <p:sp>
          <p:nvSpPr>
            <p:cNvPr id="944" name="Google Shape;944;p25"/>
            <p:cNvSpPr/>
            <p:nvPr/>
          </p:nvSpPr>
          <p:spPr>
            <a:xfrm>
              <a:off x="-375662" y="992300"/>
              <a:ext cx="1833250" cy="550700"/>
            </a:xfrm>
            <a:custGeom>
              <a:avLst/>
              <a:gdLst/>
              <a:ahLst/>
              <a:cxnLst/>
              <a:rect l="l" t="t" r="r" b="b"/>
              <a:pathLst>
                <a:path w="73330" h="22028" extrusionOk="0">
                  <a:moveTo>
                    <a:pt x="42412" y="1"/>
                  </a:moveTo>
                  <a:cubicBezTo>
                    <a:pt x="42136" y="1"/>
                    <a:pt x="41853" y="7"/>
                    <a:pt x="41563" y="19"/>
                  </a:cubicBezTo>
                  <a:cubicBezTo>
                    <a:pt x="33538" y="353"/>
                    <a:pt x="31616" y="5056"/>
                    <a:pt x="31616" y="5056"/>
                  </a:cubicBezTo>
                  <a:cubicBezTo>
                    <a:pt x="30410" y="2974"/>
                    <a:pt x="26937" y="1260"/>
                    <a:pt x="23030" y="1260"/>
                  </a:cubicBezTo>
                  <a:cubicBezTo>
                    <a:pt x="20706" y="1260"/>
                    <a:pt x="18228" y="1867"/>
                    <a:pt x="15983" y="3363"/>
                  </a:cubicBezTo>
                  <a:cubicBezTo>
                    <a:pt x="9966" y="7376"/>
                    <a:pt x="11493" y="14358"/>
                    <a:pt x="11493" y="14358"/>
                  </a:cubicBezTo>
                  <a:cubicBezTo>
                    <a:pt x="10285" y="13917"/>
                    <a:pt x="9287" y="13735"/>
                    <a:pt x="8463" y="13735"/>
                  </a:cubicBezTo>
                  <a:cubicBezTo>
                    <a:pt x="4515" y="13735"/>
                    <a:pt x="4560" y="17916"/>
                    <a:pt x="4560" y="17916"/>
                  </a:cubicBezTo>
                  <a:cubicBezTo>
                    <a:pt x="4116" y="17832"/>
                    <a:pt x="3714" y="17794"/>
                    <a:pt x="3351" y="17794"/>
                  </a:cubicBezTo>
                  <a:cubicBezTo>
                    <a:pt x="121" y="17794"/>
                    <a:pt x="0" y="20801"/>
                    <a:pt x="602" y="21252"/>
                  </a:cubicBezTo>
                  <a:cubicBezTo>
                    <a:pt x="1003" y="21553"/>
                    <a:pt x="4404" y="21613"/>
                    <a:pt x="7066" y="21613"/>
                  </a:cubicBezTo>
                  <a:cubicBezTo>
                    <a:pt x="8848" y="21613"/>
                    <a:pt x="10300" y="21586"/>
                    <a:pt x="10300" y="21586"/>
                  </a:cubicBezTo>
                  <a:cubicBezTo>
                    <a:pt x="10300" y="21586"/>
                    <a:pt x="31545" y="22028"/>
                    <a:pt x="48667" y="22028"/>
                  </a:cubicBezTo>
                  <a:cubicBezTo>
                    <a:pt x="59428" y="22028"/>
                    <a:pt x="68560" y="21853"/>
                    <a:pt x="69765" y="21285"/>
                  </a:cubicBezTo>
                  <a:cubicBezTo>
                    <a:pt x="72889" y="19814"/>
                    <a:pt x="73330" y="13395"/>
                    <a:pt x="69484" y="10051"/>
                  </a:cubicBezTo>
                  <a:cubicBezTo>
                    <a:pt x="67812" y="8597"/>
                    <a:pt x="66046" y="8187"/>
                    <a:pt x="64583" y="8187"/>
                  </a:cubicBezTo>
                  <a:cubicBezTo>
                    <a:pt x="62681" y="8187"/>
                    <a:pt x="61293" y="8881"/>
                    <a:pt x="61293" y="8881"/>
                  </a:cubicBezTo>
                  <a:cubicBezTo>
                    <a:pt x="59766" y="7750"/>
                    <a:pt x="58309" y="7376"/>
                    <a:pt x="57049" y="7376"/>
                  </a:cubicBezTo>
                  <a:cubicBezTo>
                    <a:pt x="54581" y="7376"/>
                    <a:pt x="52868" y="8810"/>
                    <a:pt x="52868" y="8810"/>
                  </a:cubicBezTo>
                  <a:cubicBezTo>
                    <a:pt x="52646" y="4229"/>
                    <a:pt x="49806" y="1"/>
                    <a:pt x="424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25"/>
            <p:cNvSpPr/>
            <p:nvPr/>
          </p:nvSpPr>
          <p:spPr>
            <a:xfrm>
              <a:off x="8131213" y="153850"/>
              <a:ext cx="1833250" cy="550700"/>
            </a:xfrm>
            <a:custGeom>
              <a:avLst/>
              <a:gdLst/>
              <a:ahLst/>
              <a:cxnLst/>
              <a:rect l="l" t="t" r="r" b="b"/>
              <a:pathLst>
                <a:path w="73330" h="22028" extrusionOk="0">
                  <a:moveTo>
                    <a:pt x="42412" y="1"/>
                  </a:moveTo>
                  <a:cubicBezTo>
                    <a:pt x="42136" y="1"/>
                    <a:pt x="41853" y="7"/>
                    <a:pt x="41563" y="19"/>
                  </a:cubicBezTo>
                  <a:cubicBezTo>
                    <a:pt x="33538" y="353"/>
                    <a:pt x="31616" y="5056"/>
                    <a:pt x="31616" y="5056"/>
                  </a:cubicBezTo>
                  <a:cubicBezTo>
                    <a:pt x="30410" y="2974"/>
                    <a:pt x="26937" y="1260"/>
                    <a:pt x="23030" y="1260"/>
                  </a:cubicBezTo>
                  <a:cubicBezTo>
                    <a:pt x="20706" y="1260"/>
                    <a:pt x="18228" y="1867"/>
                    <a:pt x="15983" y="3363"/>
                  </a:cubicBezTo>
                  <a:cubicBezTo>
                    <a:pt x="9966" y="7376"/>
                    <a:pt x="11493" y="14358"/>
                    <a:pt x="11493" y="14358"/>
                  </a:cubicBezTo>
                  <a:cubicBezTo>
                    <a:pt x="10285" y="13917"/>
                    <a:pt x="9287" y="13735"/>
                    <a:pt x="8463" y="13735"/>
                  </a:cubicBezTo>
                  <a:cubicBezTo>
                    <a:pt x="4515" y="13735"/>
                    <a:pt x="4560" y="17916"/>
                    <a:pt x="4560" y="17916"/>
                  </a:cubicBezTo>
                  <a:cubicBezTo>
                    <a:pt x="4116" y="17832"/>
                    <a:pt x="3714" y="17794"/>
                    <a:pt x="3351" y="17794"/>
                  </a:cubicBezTo>
                  <a:cubicBezTo>
                    <a:pt x="121" y="17794"/>
                    <a:pt x="0" y="20801"/>
                    <a:pt x="602" y="21252"/>
                  </a:cubicBezTo>
                  <a:cubicBezTo>
                    <a:pt x="1003" y="21553"/>
                    <a:pt x="4404" y="21613"/>
                    <a:pt x="7066" y="21613"/>
                  </a:cubicBezTo>
                  <a:cubicBezTo>
                    <a:pt x="8848" y="21613"/>
                    <a:pt x="10300" y="21586"/>
                    <a:pt x="10300" y="21586"/>
                  </a:cubicBezTo>
                  <a:cubicBezTo>
                    <a:pt x="10300" y="21586"/>
                    <a:pt x="31545" y="22028"/>
                    <a:pt x="48667" y="22028"/>
                  </a:cubicBezTo>
                  <a:cubicBezTo>
                    <a:pt x="59428" y="22028"/>
                    <a:pt x="68560" y="21853"/>
                    <a:pt x="69765" y="21285"/>
                  </a:cubicBezTo>
                  <a:cubicBezTo>
                    <a:pt x="72889" y="19814"/>
                    <a:pt x="73330" y="13395"/>
                    <a:pt x="69484" y="10051"/>
                  </a:cubicBezTo>
                  <a:cubicBezTo>
                    <a:pt x="67812" y="8597"/>
                    <a:pt x="66046" y="8187"/>
                    <a:pt x="64583" y="8187"/>
                  </a:cubicBezTo>
                  <a:cubicBezTo>
                    <a:pt x="62681" y="8187"/>
                    <a:pt x="61293" y="8881"/>
                    <a:pt x="61293" y="8881"/>
                  </a:cubicBezTo>
                  <a:cubicBezTo>
                    <a:pt x="59766" y="7750"/>
                    <a:pt x="58309" y="7376"/>
                    <a:pt x="57049" y="7376"/>
                  </a:cubicBezTo>
                  <a:cubicBezTo>
                    <a:pt x="54581" y="7376"/>
                    <a:pt x="52868" y="8810"/>
                    <a:pt x="52868" y="8810"/>
                  </a:cubicBezTo>
                  <a:cubicBezTo>
                    <a:pt x="52646" y="4229"/>
                    <a:pt x="49806" y="1"/>
                    <a:pt x="424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25"/>
            <p:cNvSpPr/>
            <p:nvPr/>
          </p:nvSpPr>
          <p:spPr>
            <a:xfrm flipH="1">
              <a:off x="-159437" y="4686434"/>
              <a:ext cx="9462880" cy="1841477"/>
            </a:xfrm>
            <a:custGeom>
              <a:avLst/>
              <a:gdLst/>
              <a:ahLst/>
              <a:cxnLst/>
              <a:rect l="l" t="t" r="r" b="b"/>
              <a:pathLst>
                <a:path w="193713" h="43449" extrusionOk="0">
                  <a:moveTo>
                    <a:pt x="152820" y="1"/>
                  </a:moveTo>
                  <a:cubicBezTo>
                    <a:pt x="140399" y="1"/>
                    <a:pt x="127894" y="1071"/>
                    <a:pt x="115472" y="2409"/>
                  </a:cubicBezTo>
                  <a:cubicBezTo>
                    <a:pt x="75999" y="6660"/>
                    <a:pt x="35973" y="13772"/>
                    <a:pt x="1" y="30570"/>
                  </a:cubicBezTo>
                  <a:lnTo>
                    <a:pt x="1" y="43382"/>
                  </a:lnTo>
                  <a:lnTo>
                    <a:pt x="193712" y="43449"/>
                  </a:lnTo>
                  <a:lnTo>
                    <a:pt x="193712" y="5069"/>
                  </a:lnTo>
                  <a:cubicBezTo>
                    <a:pt x="180336" y="1323"/>
                    <a:pt x="166630" y="1"/>
                    <a:pt x="152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a:solidFill>
                    <a:schemeClr val="lt1"/>
                  </a:solidFill>
                </a:rPr>
                <a:t>      </a:t>
              </a:r>
              <a:endParaRPr sz="2400">
                <a:solidFill>
                  <a:schemeClr val="lt1"/>
                </a:solidFill>
              </a:endParaRPr>
            </a:p>
          </p:txBody>
        </p:sp>
      </p:grpSp>
    </p:spTree>
    <p:extLst>
      <p:ext uri="{BB962C8B-B14F-4D97-AF65-F5344CB8AC3E}">
        <p14:creationId xmlns:p14="http://schemas.microsoft.com/office/powerpoint/2010/main" val="3642991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947"/>
        <p:cNvGrpSpPr/>
        <p:nvPr/>
      </p:nvGrpSpPr>
      <p:grpSpPr>
        <a:xfrm>
          <a:off x="0" y="0"/>
          <a:ext cx="0" cy="0"/>
          <a:chOff x="0" y="0"/>
          <a:chExt cx="0" cy="0"/>
        </a:xfrm>
      </p:grpSpPr>
      <p:sp>
        <p:nvSpPr>
          <p:cNvPr id="948" name="Google Shape;948;p26"/>
          <p:cNvSpPr txBox="1">
            <a:spLocks noGrp="1"/>
          </p:cNvSpPr>
          <p:nvPr>
            <p:ph type="subTitle" idx="1"/>
          </p:nvPr>
        </p:nvSpPr>
        <p:spPr>
          <a:xfrm>
            <a:off x="2717767" y="1934133"/>
            <a:ext cx="6756400" cy="1971200"/>
          </a:xfrm>
          <a:prstGeom prst="rect">
            <a:avLst/>
          </a:prstGeom>
          <a:noFill/>
        </p:spPr>
        <p:txBody>
          <a:bodyPr spcFirstLastPara="1" wrap="square" lIns="91425" tIns="91425" rIns="91425" bIns="91425" anchor="ctr" anchorCtr="0">
            <a:noAutofit/>
          </a:bodyPr>
          <a:lstStyle>
            <a:lvl1pPr marR="121917" lvl="0" algn="ctr" rtl="0">
              <a:lnSpc>
                <a:spcPct val="100000"/>
              </a:lnSpc>
              <a:spcBef>
                <a:spcPts val="0"/>
              </a:spcBef>
              <a:spcAft>
                <a:spcPts val="0"/>
              </a:spcAft>
              <a:buSzPts val="1700"/>
              <a:buNone/>
              <a:defRPr sz="2933"/>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
        <p:nvSpPr>
          <p:cNvPr id="949" name="Google Shape;949;p26"/>
          <p:cNvSpPr txBox="1">
            <a:spLocks noGrp="1"/>
          </p:cNvSpPr>
          <p:nvPr>
            <p:ph type="title"/>
          </p:nvPr>
        </p:nvSpPr>
        <p:spPr>
          <a:xfrm>
            <a:off x="3967800" y="4300591"/>
            <a:ext cx="4256400" cy="4204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lt1"/>
              </a:buClr>
              <a:buSzPts val="4200"/>
              <a:buFont typeface="Fredoka One"/>
              <a:buNone/>
              <a:defRPr sz="2933">
                <a:solidFill>
                  <a:schemeClr val="lt1"/>
                </a:solidFill>
                <a:latin typeface="Fredoka One"/>
                <a:ea typeface="Fredoka One"/>
                <a:cs typeface="Fredoka One"/>
                <a:sym typeface="Fredoka One"/>
              </a:defRPr>
            </a:lvl1pPr>
            <a:lvl2pPr lvl="1">
              <a:spcBef>
                <a:spcPts val="0"/>
              </a:spcBef>
              <a:spcAft>
                <a:spcPts val="0"/>
              </a:spcAft>
              <a:buSzPts val="1400"/>
              <a:buNone/>
              <a:defRPr>
                <a:latin typeface="Comfortaa"/>
                <a:ea typeface="Comfortaa"/>
                <a:cs typeface="Comfortaa"/>
                <a:sym typeface="Comfortaa"/>
              </a:defRPr>
            </a:lvl2pPr>
            <a:lvl3pPr lvl="2">
              <a:spcBef>
                <a:spcPts val="0"/>
              </a:spcBef>
              <a:spcAft>
                <a:spcPts val="0"/>
              </a:spcAft>
              <a:buSzPts val="1400"/>
              <a:buNone/>
              <a:defRPr>
                <a:latin typeface="Comfortaa"/>
                <a:ea typeface="Comfortaa"/>
                <a:cs typeface="Comfortaa"/>
                <a:sym typeface="Comfortaa"/>
              </a:defRPr>
            </a:lvl3pPr>
            <a:lvl4pPr lvl="3">
              <a:spcBef>
                <a:spcPts val="0"/>
              </a:spcBef>
              <a:spcAft>
                <a:spcPts val="0"/>
              </a:spcAft>
              <a:buSzPts val="1400"/>
              <a:buNone/>
              <a:defRPr>
                <a:latin typeface="Comfortaa"/>
                <a:ea typeface="Comfortaa"/>
                <a:cs typeface="Comfortaa"/>
                <a:sym typeface="Comfortaa"/>
              </a:defRPr>
            </a:lvl4pPr>
            <a:lvl5pPr lvl="4">
              <a:spcBef>
                <a:spcPts val="0"/>
              </a:spcBef>
              <a:spcAft>
                <a:spcPts val="0"/>
              </a:spcAft>
              <a:buSzPts val="1400"/>
              <a:buNone/>
              <a:defRPr>
                <a:latin typeface="Comfortaa"/>
                <a:ea typeface="Comfortaa"/>
                <a:cs typeface="Comfortaa"/>
                <a:sym typeface="Comfortaa"/>
              </a:defRPr>
            </a:lvl5pPr>
            <a:lvl6pPr lvl="5">
              <a:spcBef>
                <a:spcPts val="0"/>
              </a:spcBef>
              <a:spcAft>
                <a:spcPts val="0"/>
              </a:spcAft>
              <a:buSzPts val="1400"/>
              <a:buNone/>
              <a:defRPr>
                <a:latin typeface="Comfortaa"/>
                <a:ea typeface="Comfortaa"/>
                <a:cs typeface="Comfortaa"/>
                <a:sym typeface="Comfortaa"/>
              </a:defRPr>
            </a:lvl6pPr>
            <a:lvl7pPr lvl="6">
              <a:spcBef>
                <a:spcPts val="0"/>
              </a:spcBef>
              <a:spcAft>
                <a:spcPts val="0"/>
              </a:spcAft>
              <a:buSzPts val="1400"/>
              <a:buNone/>
              <a:defRPr>
                <a:latin typeface="Comfortaa"/>
                <a:ea typeface="Comfortaa"/>
                <a:cs typeface="Comfortaa"/>
                <a:sym typeface="Comfortaa"/>
              </a:defRPr>
            </a:lvl7pPr>
            <a:lvl8pPr lvl="7">
              <a:spcBef>
                <a:spcPts val="0"/>
              </a:spcBef>
              <a:spcAft>
                <a:spcPts val="0"/>
              </a:spcAft>
              <a:buSzPts val="1400"/>
              <a:buNone/>
              <a:defRPr>
                <a:latin typeface="Comfortaa"/>
                <a:ea typeface="Comfortaa"/>
                <a:cs typeface="Comfortaa"/>
                <a:sym typeface="Comfortaa"/>
              </a:defRPr>
            </a:lvl8pPr>
            <a:lvl9pPr lvl="8">
              <a:spcBef>
                <a:spcPts val="0"/>
              </a:spcBef>
              <a:spcAft>
                <a:spcPts val="0"/>
              </a:spcAft>
              <a:buSzPts val="1400"/>
              <a:buNone/>
              <a:defRPr>
                <a:latin typeface="Comfortaa"/>
                <a:ea typeface="Comfortaa"/>
                <a:cs typeface="Comfortaa"/>
                <a:sym typeface="Comfortaa"/>
              </a:defRPr>
            </a:lvl9pPr>
          </a:lstStyle>
          <a:p>
            <a:endParaRPr/>
          </a:p>
        </p:txBody>
      </p:sp>
      <p:grpSp>
        <p:nvGrpSpPr>
          <p:cNvPr id="950" name="Google Shape;950;p26"/>
          <p:cNvGrpSpPr/>
          <p:nvPr/>
        </p:nvGrpSpPr>
        <p:grpSpPr>
          <a:xfrm>
            <a:off x="-4492181" y="5233471"/>
            <a:ext cx="22709885" cy="5214851"/>
            <a:chOff x="-3369136" y="3925103"/>
            <a:chExt cx="17032414" cy="3911138"/>
          </a:xfrm>
        </p:grpSpPr>
        <p:sp>
          <p:nvSpPr>
            <p:cNvPr id="951" name="Google Shape;951;p26"/>
            <p:cNvSpPr/>
            <p:nvPr/>
          </p:nvSpPr>
          <p:spPr>
            <a:xfrm rot="277051">
              <a:off x="610696" y="4410176"/>
              <a:ext cx="7922614" cy="2830673"/>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26"/>
            <p:cNvSpPr/>
            <p:nvPr/>
          </p:nvSpPr>
          <p:spPr>
            <a:xfrm rot="-351819">
              <a:off x="-3245262" y="4608334"/>
              <a:ext cx="7922753" cy="2830612"/>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26"/>
            <p:cNvSpPr/>
            <p:nvPr/>
          </p:nvSpPr>
          <p:spPr>
            <a:xfrm rot="319248">
              <a:off x="4135313" y="4359896"/>
              <a:ext cx="9462975" cy="1841482"/>
            </a:xfrm>
            <a:custGeom>
              <a:avLst/>
              <a:gdLst/>
              <a:ahLst/>
              <a:cxnLst/>
              <a:rect l="l" t="t" r="r" b="b"/>
              <a:pathLst>
                <a:path w="193713" h="43449" extrusionOk="0">
                  <a:moveTo>
                    <a:pt x="152820" y="1"/>
                  </a:moveTo>
                  <a:cubicBezTo>
                    <a:pt x="140399" y="1"/>
                    <a:pt x="127894" y="1071"/>
                    <a:pt x="115472" y="2409"/>
                  </a:cubicBezTo>
                  <a:cubicBezTo>
                    <a:pt x="75999" y="6660"/>
                    <a:pt x="35973" y="13772"/>
                    <a:pt x="1" y="30570"/>
                  </a:cubicBezTo>
                  <a:lnTo>
                    <a:pt x="1" y="43382"/>
                  </a:lnTo>
                  <a:lnTo>
                    <a:pt x="193712" y="43449"/>
                  </a:lnTo>
                  <a:lnTo>
                    <a:pt x="193712" y="5069"/>
                  </a:lnTo>
                  <a:cubicBezTo>
                    <a:pt x="180336" y="1323"/>
                    <a:pt x="166630" y="1"/>
                    <a:pt x="152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grpSp>
          <p:nvGrpSpPr>
            <p:cNvPr id="954" name="Google Shape;954;p26"/>
            <p:cNvGrpSpPr/>
            <p:nvPr/>
          </p:nvGrpSpPr>
          <p:grpSpPr>
            <a:xfrm>
              <a:off x="1719322" y="4553504"/>
              <a:ext cx="216805" cy="436090"/>
              <a:chOff x="1173271" y="4610392"/>
              <a:chExt cx="437636" cy="880279"/>
            </a:xfrm>
          </p:grpSpPr>
          <p:grpSp>
            <p:nvGrpSpPr>
              <p:cNvPr id="955" name="Google Shape;955;p26"/>
              <p:cNvGrpSpPr/>
              <p:nvPr/>
            </p:nvGrpSpPr>
            <p:grpSpPr>
              <a:xfrm>
                <a:off x="1216042" y="4610930"/>
                <a:ext cx="309313" cy="333842"/>
                <a:chOff x="1215415" y="4605413"/>
                <a:chExt cx="309313" cy="333842"/>
              </a:xfrm>
            </p:grpSpPr>
            <p:sp>
              <p:nvSpPr>
                <p:cNvPr id="956" name="Google Shape;956;p26"/>
                <p:cNvSpPr/>
                <p:nvPr/>
              </p:nvSpPr>
              <p:spPr>
                <a:xfrm flipH="1">
                  <a:off x="1215415" y="4648153"/>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26"/>
                <p:cNvSpPr/>
                <p:nvPr/>
              </p:nvSpPr>
              <p:spPr>
                <a:xfrm flipH="1">
                  <a:off x="1345853" y="4605413"/>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8" name="Google Shape;958;p26"/>
              <p:cNvGrpSpPr/>
              <p:nvPr/>
            </p:nvGrpSpPr>
            <p:grpSpPr>
              <a:xfrm>
                <a:off x="1173271" y="4610392"/>
                <a:ext cx="437636" cy="880279"/>
                <a:chOff x="1128521" y="4507655"/>
                <a:chExt cx="437636" cy="880279"/>
              </a:xfrm>
            </p:grpSpPr>
            <p:grpSp>
              <p:nvGrpSpPr>
                <p:cNvPr id="959" name="Google Shape;959;p26"/>
                <p:cNvGrpSpPr/>
                <p:nvPr/>
              </p:nvGrpSpPr>
              <p:grpSpPr>
                <a:xfrm>
                  <a:off x="1170695" y="4507655"/>
                  <a:ext cx="309313" cy="333842"/>
                  <a:chOff x="1170069" y="4502138"/>
                  <a:chExt cx="309313" cy="333842"/>
                </a:xfrm>
              </p:grpSpPr>
              <p:sp>
                <p:nvSpPr>
                  <p:cNvPr id="960" name="Google Shape;960;p26"/>
                  <p:cNvSpPr/>
                  <p:nvPr/>
                </p:nvSpPr>
                <p:spPr>
                  <a:xfrm flipH="1">
                    <a:off x="1170069" y="4544878"/>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26"/>
                  <p:cNvSpPr/>
                  <p:nvPr/>
                </p:nvSpPr>
                <p:spPr>
                  <a:xfrm flipH="1">
                    <a:off x="1300507" y="4502138"/>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2" name="Google Shape;962;p26"/>
                <p:cNvGrpSpPr/>
                <p:nvPr/>
              </p:nvGrpSpPr>
              <p:grpSpPr>
                <a:xfrm>
                  <a:off x="1128521" y="4526541"/>
                  <a:ext cx="395091" cy="348462"/>
                  <a:chOff x="1128521" y="4526541"/>
                  <a:chExt cx="395091" cy="348462"/>
                </a:xfrm>
              </p:grpSpPr>
              <p:sp>
                <p:nvSpPr>
                  <p:cNvPr id="963" name="Google Shape;963;p26"/>
                  <p:cNvSpPr/>
                  <p:nvPr/>
                </p:nvSpPr>
                <p:spPr>
                  <a:xfrm flipH="1">
                    <a:off x="1128521" y="4605884"/>
                    <a:ext cx="270997" cy="269119"/>
                  </a:xfrm>
                  <a:custGeom>
                    <a:avLst/>
                    <a:gdLst/>
                    <a:ahLst/>
                    <a:cxnLst/>
                    <a:rect l="l" t="t" r="r" b="b"/>
                    <a:pathLst>
                      <a:path w="11408" h="11447" extrusionOk="0">
                        <a:moveTo>
                          <a:pt x="9538" y="1"/>
                        </a:moveTo>
                        <a:cubicBezTo>
                          <a:pt x="8994" y="1"/>
                          <a:pt x="8419" y="198"/>
                          <a:pt x="7917" y="435"/>
                        </a:cubicBezTo>
                        <a:cubicBezTo>
                          <a:pt x="4064" y="2250"/>
                          <a:pt x="0" y="7292"/>
                          <a:pt x="759" y="10297"/>
                        </a:cubicBezTo>
                        <a:cubicBezTo>
                          <a:pt x="932" y="10980"/>
                          <a:pt x="1650" y="11419"/>
                          <a:pt x="2355" y="11445"/>
                        </a:cubicBezTo>
                        <a:cubicBezTo>
                          <a:pt x="2383" y="11446"/>
                          <a:pt x="2412" y="11447"/>
                          <a:pt x="2441" y="11447"/>
                        </a:cubicBezTo>
                        <a:cubicBezTo>
                          <a:pt x="3113" y="11447"/>
                          <a:pt x="3759" y="11165"/>
                          <a:pt x="4362" y="10857"/>
                        </a:cubicBezTo>
                        <a:cubicBezTo>
                          <a:pt x="7517" y="9249"/>
                          <a:pt x="10352" y="6581"/>
                          <a:pt x="11164" y="3134"/>
                        </a:cubicBezTo>
                        <a:cubicBezTo>
                          <a:pt x="11408" y="2105"/>
                          <a:pt x="11361" y="816"/>
                          <a:pt x="10467" y="251"/>
                        </a:cubicBezTo>
                        <a:cubicBezTo>
                          <a:pt x="10184" y="72"/>
                          <a:pt x="9866" y="1"/>
                          <a:pt x="9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26"/>
                  <p:cNvSpPr/>
                  <p:nvPr/>
                </p:nvSpPr>
                <p:spPr>
                  <a:xfrm flipH="1">
                    <a:off x="1247011" y="4538648"/>
                    <a:ext cx="209923" cy="326131"/>
                  </a:xfrm>
                  <a:custGeom>
                    <a:avLst/>
                    <a:gdLst/>
                    <a:ahLst/>
                    <a:cxnLst/>
                    <a:rect l="l" t="t" r="r" b="b"/>
                    <a:pathLst>
                      <a:path w="8837" h="13872" extrusionOk="0">
                        <a:moveTo>
                          <a:pt x="5873" y="0"/>
                        </a:moveTo>
                        <a:cubicBezTo>
                          <a:pt x="5038" y="0"/>
                          <a:pt x="4333" y="676"/>
                          <a:pt x="3821" y="1353"/>
                        </a:cubicBezTo>
                        <a:cubicBezTo>
                          <a:pt x="1254" y="4750"/>
                          <a:pt x="0" y="11102"/>
                          <a:pt x="2070" y="13410"/>
                        </a:cubicBezTo>
                        <a:cubicBezTo>
                          <a:pt x="2353" y="13726"/>
                          <a:pt x="2769" y="13871"/>
                          <a:pt x="3194" y="13871"/>
                        </a:cubicBezTo>
                        <a:cubicBezTo>
                          <a:pt x="3477" y="13871"/>
                          <a:pt x="3764" y="13807"/>
                          <a:pt x="4018" y="13685"/>
                        </a:cubicBezTo>
                        <a:cubicBezTo>
                          <a:pt x="4654" y="13380"/>
                          <a:pt x="5115" y="12809"/>
                          <a:pt x="5521" y="12232"/>
                        </a:cubicBezTo>
                        <a:cubicBezTo>
                          <a:pt x="7568" y="9342"/>
                          <a:pt x="8836" y="5662"/>
                          <a:pt x="7953" y="2233"/>
                        </a:cubicBezTo>
                        <a:cubicBezTo>
                          <a:pt x="7689" y="1208"/>
                          <a:pt x="7047" y="89"/>
                          <a:pt x="5994" y="5"/>
                        </a:cubicBezTo>
                        <a:cubicBezTo>
                          <a:pt x="5954" y="2"/>
                          <a:pt x="5913" y="0"/>
                          <a:pt x="58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26"/>
                  <p:cNvSpPr/>
                  <p:nvPr/>
                </p:nvSpPr>
                <p:spPr>
                  <a:xfrm flipH="1">
                    <a:off x="1339868" y="4526541"/>
                    <a:ext cx="183745" cy="326154"/>
                  </a:xfrm>
                  <a:custGeom>
                    <a:avLst/>
                    <a:gdLst/>
                    <a:ahLst/>
                    <a:cxnLst/>
                    <a:rect l="l" t="t" r="r" b="b"/>
                    <a:pathLst>
                      <a:path w="7735" h="13873" extrusionOk="0">
                        <a:moveTo>
                          <a:pt x="2554" y="1"/>
                        </a:moveTo>
                        <a:cubicBezTo>
                          <a:pt x="2341" y="1"/>
                          <a:pt x="2128" y="41"/>
                          <a:pt x="1921" y="133"/>
                        </a:cubicBezTo>
                        <a:cubicBezTo>
                          <a:pt x="1106" y="492"/>
                          <a:pt x="784" y="1469"/>
                          <a:pt x="647" y="2350"/>
                        </a:cubicBezTo>
                        <a:cubicBezTo>
                          <a:pt x="0" y="6559"/>
                          <a:pt x="1909" y="12746"/>
                          <a:pt x="4825" y="13796"/>
                        </a:cubicBezTo>
                        <a:cubicBezTo>
                          <a:pt x="4969" y="13848"/>
                          <a:pt x="5119" y="13872"/>
                          <a:pt x="5268" y="13872"/>
                        </a:cubicBezTo>
                        <a:cubicBezTo>
                          <a:pt x="5805" y="13872"/>
                          <a:pt x="6344" y="13560"/>
                          <a:pt x="6669" y="13115"/>
                        </a:cubicBezTo>
                        <a:cubicBezTo>
                          <a:pt x="7086" y="12545"/>
                          <a:pt x="7219" y="11821"/>
                          <a:pt x="7304" y="11122"/>
                        </a:cubicBezTo>
                        <a:cubicBezTo>
                          <a:pt x="7734" y="7606"/>
                          <a:pt x="7108" y="3765"/>
                          <a:pt x="4703" y="1164"/>
                        </a:cubicBezTo>
                        <a:cubicBezTo>
                          <a:pt x="4138" y="553"/>
                          <a:pt x="3340" y="1"/>
                          <a:pt x="2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6" name="Google Shape;966;p26"/>
                <p:cNvGrpSpPr/>
                <p:nvPr/>
              </p:nvGrpSpPr>
              <p:grpSpPr>
                <a:xfrm>
                  <a:off x="1247462" y="4807734"/>
                  <a:ext cx="318695" cy="580200"/>
                  <a:chOff x="1247462" y="4807734"/>
                  <a:chExt cx="318695" cy="580200"/>
                </a:xfrm>
              </p:grpSpPr>
              <p:sp>
                <p:nvSpPr>
                  <p:cNvPr id="967" name="Google Shape;967;p26"/>
                  <p:cNvSpPr/>
                  <p:nvPr/>
                </p:nvSpPr>
                <p:spPr>
                  <a:xfrm flipH="1">
                    <a:off x="1377639" y="4864084"/>
                    <a:ext cx="84069" cy="523850"/>
                  </a:xfrm>
                  <a:custGeom>
                    <a:avLst/>
                    <a:gdLst/>
                    <a:ahLst/>
                    <a:cxnLst/>
                    <a:rect l="l" t="t" r="r" b="b"/>
                    <a:pathLst>
                      <a:path w="3539" h="22282" extrusionOk="0">
                        <a:moveTo>
                          <a:pt x="3384" y="1"/>
                        </a:moveTo>
                        <a:cubicBezTo>
                          <a:pt x="3342" y="1"/>
                          <a:pt x="3301" y="20"/>
                          <a:pt x="3274" y="56"/>
                        </a:cubicBezTo>
                        <a:lnTo>
                          <a:pt x="3215" y="134"/>
                        </a:lnTo>
                        <a:cubicBezTo>
                          <a:pt x="3210" y="140"/>
                          <a:pt x="3205" y="147"/>
                          <a:pt x="3201" y="154"/>
                        </a:cubicBezTo>
                        <a:lnTo>
                          <a:pt x="3188" y="172"/>
                        </a:lnTo>
                        <a:cubicBezTo>
                          <a:pt x="3079" y="336"/>
                          <a:pt x="2992" y="517"/>
                          <a:pt x="2911" y="697"/>
                        </a:cubicBezTo>
                        <a:cubicBezTo>
                          <a:pt x="2819" y="908"/>
                          <a:pt x="2727" y="1142"/>
                          <a:pt x="2652" y="1358"/>
                        </a:cubicBezTo>
                        <a:cubicBezTo>
                          <a:pt x="2357" y="2189"/>
                          <a:pt x="2128" y="3039"/>
                          <a:pt x="1912" y="3892"/>
                        </a:cubicBezTo>
                        <a:cubicBezTo>
                          <a:pt x="1338" y="6223"/>
                          <a:pt x="890" y="8583"/>
                          <a:pt x="533" y="10956"/>
                        </a:cubicBezTo>
                        <a:cubicBezTo>
                          <a:pt x="259" y="12813"/>
                          <a:pt x="67" y="14687"/>
                          <a:pt x="20" y="16563"/>
                        </a:cubicBezTo>
                        <a:cubicBezTo>
                          <a:pt x="0" y="17262"/>
                          <a:pt x="5" y="17985"/>
                          <a:pt x="40" y="18682"/>
                        </a:cubicBezTo>
                        <a:cubicBezTo>
                          <a:pt x="89" y="19626"/>
                          <a:pt x="191" y="20568"/>
                          <a:pt x="390" y="21493"/>
                        </a:cubicBezTo>
                        <a:cubicBezTo>
                          <a:pt x="441" y="21724"/>
                          <a:pt x="497" y="21953"/>
                          <a:pt x="563" y="22181"/>
                        </a:cubicBezTo>
                        <a:cubicBezTo>
                          <a:pt x="579" y="22239"/>
                          <a:pt x="634" y="22282"/>
                          <a:pt x="697" y="22282"/>
                        </a:cubicBezTo>
                        <a:cubicBezTo>
                          <a:pt x="700" y="22282"/>
                          <a:pt x="704" y="22281"/>
                          <a:pt x="707" y="22281"/>
                        </a:cubicBezTo>
                        <a:cubicBezTo>
                          <a:pt x="783" y="22276"/>
                          <a:pt x="840" y="22210"/>
                          <a:pt x="834" y="22133"/>
                        </a:cubicBezTo>
                        <a:cubicBezTo>
                          <a:pt x="804" y="21821"/>
                          <a:pt x="766" y="21400"/>
                          <a:pt x="745" y="21090"/>
                        </a:cubicBezTo>
                        <a:cubicBezTo>
                          <a:pt x="560" y="18200"/>
                          <a:pt x="666" y="15294"/>
                          <a:pt x="896" y="12409"/>
                        </a:cubicBezTo>
                        <a:cubicBezTo>
                          <a:pt x="1134" y="9453"/>
                          <a:pt x="1539" y="6499"/>
                          <a:pt x="2249" y="3616"/>
                        </a:cubicBezTo>
                        <a:cubicBezTo>
                          <a:pt x="2376" y="3109"/>
                          <a:pt x="2514" y="2602"/>
                          <a:pt x="2669" y="2105"/>
                        </a:cubicBezTo>
                        <a:cubicBezTo>
                          <a:pt x="2825" y="1610"/>
                          <a:pt x="2995" y="1117"/>
                          <a:pt x="3223" y="653"/>
                        </a:cubicBezTo>
                        <a:cubicBezTo>
                          <a:pt x="3262" y="579"/>
                          <a:pt x="3300" y="505"/>
                          <a:pt x="3345" y="432"/>
                        </a:cubicBezTo>
                        <a:cubicBezTo>
                          <a:pt x="3365" y="398"/>
                          <a:pt x="3390" y="364"/>
                          <a:pt x="3412" y="330"/>
                        </a:cubicBezTo>
                        <a:cubicBezTo>
                          <a:pt x="3430" y="302"/>
                          <a:pt x="3461" y="266"/>
                          <a:pt x="3484" y="237"/>
                        </a:cubicBezTo>
                        <a:cubicBezTo>
                          <a:pt x="3539" y="176"/>
                          <a:pt x="3531" y="82"/>
                          <a:pt x="3467" y="29"/>
                        </a:cubicBezTo>
                        <a:cubicBezTo>
                          <a:pt x="3442" y="10"/>
                          <a:pt x="3413" y="1"/>
                          <a:pt x="3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26"/>
                  <p:cNvSpPr/>
                  <p:nvPr/>
                </p:nvSpPr>
                <p:spPr>
                  <a:xfrm flipH="1">
                    <a:off x="1435909" y="4818030"/>
                    <a:ext cx="130249" cy="317314"/>
                  </a:xfrm>
                  <a:custGeom>
                    <a:avLst/>
                    <a:gdLst/>
                    <a:ahLst/>
                    <a:cxnLst/>
                    <a:rect l="l" t="t" r="r" b="b"/>
                    <a:pathLst>
                      <a:path w="5483" h="13497" extrusionOk="0">
                        <a:moveTo>
                          <a:pt x="322" y="0"/>
                        </a:moveTo>
                        <a:cubicBezTo>
                          <a:pt x="461" y="159"/>
                          <a:pt x="50" y="1887"/>
                          <a:pt x="36" y="2205"/>
                        </a:cubicBezTo>
                        <a:cubicBezTo>
                          <a:pt x="1" y="2974"/>
                          <a:pt x="34" y="3746"/>
                          <a:pt x="127" y="4510"/>
                        </a:cubicBezTo>
                        <a:cubicBezTo>
                          <a:pt x="317" y="6069"/>
                          <a:pt x="768" y="7597"/>
                          <a:pt x="1449" y="9012"/>
                        </a:cubicBezTo>
                        <a:cubicBezTo>
                          <a:pt x="2129" y="10425"/>
                          <a:pt x="3039" y="11732"/>
                          <a:pt x="4153" y="12838"/>
                        </a:cubicBezTo>
                        <a:cubicBezTo>
                          <a:pt x="4623" y="13304"/>
                          <a:pt x="4915" y="13496"/>
                          <a:pt x="5095" y="13496"/>
                        </a:cubicBezTo>
                        <a:cubicBezTo>
                          <a:pt x="5483" y="13496"/>
                          <a:pt x="5354" y="12611"/>
                          <a:pt x="5369" y="11665"/>
                        </a:cubicBezTo>
                        <a:cubicBezTo>
                          <a:pt x="5401" y="9611"/>
                          <a:pt x="5282" y="7815"/>
                          <a:pt x="4425" y="5907"/>
                        </a:cubicBezTo>
                        <a:cubicBezTo>
                          <a:pt x="3441" y="3711"/>
                          <a:pt x="1904" y="1814"/>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26"/>
                  <p:cNvSpPr/>
                  <p:nvPr/>
                </p:nvSpPr>
                <p:spPr>
                  <a:xfrm flipH="1">
                    <a:off x="1247462" y="4893095"/>
                    <a:ext cx="196881" cy="243187"/>
                  </a:xfrm>
                  <a:custGeom>
                    <a:avLst/>
                    <a:gdLst/>
                    <a:ahLst/>
                    <a:cxnLst/>
                    <a:rect l="l" t="t" r="r" b="b"/>
                    <a:pathLst>
                      <a:path w="8288" h="10344" extrusionOk="0">
                        <a:moveTo>
                          <a:pt x="8288" y="0"/>
                        </a:moveTo>
                        <a:cubicBezTo>
                          <a:pt x="8288" y="0"/>
                          <a:pt x="8288" y="0"/>
                          <a:pt x="8288" y="0"/>
                        </a:cubicBezTo>
                        <a:lnTo>
                          <a:pt x="8288" y="0"/>
                        </a:lnTo>
                        <a:cubicBezTo>
                          <a:pt x="8288" y="0"/>
                          <a:pt x="8288" y="0"/>
                          <a:pt x="8288" y="0"/>
                        </a:cubicBezTo>
                        <a:close/>
                        <a:moveTo>
                          <a:pt x="8288" y="1"/>
                        </a:moveTo>
                        <a:lnTo>
                          <a:pt x="8288" y="1"/>
                        </a:lnTo>
                        <a:cubicBezTo>
                          <a:pt x="8150" y="473"/>
                          <a:pt x="5988" y="1588"/>
                          <a:pt x="5528" y="1979"/>
                        </a:cubicBezTo>
                        <a:cubicBezTo>
                          <a:pt x="4642" y="2737"/>
                          <a:pt x="3822" y="3572"/>
                          <a:pt x="3078" y="4473"/>
                        </a:cubicBezTo>
                        <a:cubicBezTo>
                          <a:pt x="1724" y="6111"/>
                          <a:pt x="183" y="8180"/>
                          <a:pt x="1" y="10344"/>
                        </a:cubicBezTo>
                        <a:cubicBezTo>
                          <a:pt x="2169" y="9587"/>
                          <a:pt x="4013" y="8052"/>
                          <a:pt x="5377" y="6203"/>
                        </a:cubicBezTo>
                        <a:cubicBezTo>
                          <a:pt x="6740" y="4356"/>
                          <a:pt x="7646" y="2204"/>
                          <a:pt x="8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26"/>
                  <p:cNvSpPr/>
                  <p:nvPr/>
                </p:nvSpPr>
                <p:spPr>
                  <a:xfrm flipH="1">
                    <a:off x="1291015" y="4852360"/>
                    <a:ext cx="96730" cy="26543"/>
                  </a:xfrm>
                  <a:custGeom>
                    <a:avLst/>
                    <a:gdLst/>
                    <a:ahLst/>
                    <a:cxnLst/>
                    <a:rect l="l" t="t" r="r" b="b"/>
                    <a:pathLst>
                      <a:path w="4072" h="1129" extrusionOk="0">
                        <a:moveTo>
                          <a:pt x="2132" y="1"/>
                        </a:moveTo>
                        <a:cubicBezTo>
                          <a:pt x="1429" y="1"/>
                          <a:pt x="732" y="145"/>
                          <a:pt x="133" y="504"/>
                        </a:cubicBezTo>
                        <a:cubicBezTo>
                          <a:pt x="102" y="522"/>
                          <a:pt x="72" y="542"/>
                          <a:pt x="51" y="572"/>
                        </a:cubicBezTo>
                        <a:cubicBezTo>
                          <a:pt x="0" y="647"/>
                          <a:pt x="36" y="755"/>
                          <a:pt x="105" y="814"/>
                        </a:cubicBezTo>
                        <a:cubicBezTo>
                          <a:pt x="174" y="873"/>
                          <a:pt x="265" y="892"/>
                          <a:pt x="353" y="910"/>
                        </a:cubicBezTo>
                        <a:lnTo>
                          <a:pt x="354" y="934"/>
                        </a:lnTo>
                        <a:cubicBezTo>
                          <a:pt x="902" y="1064"/>
                          <a:pt x="1464" y="1129"/>
                          <a:pt x="2025" y="1129"/>
                        </a:cubicBezTo>
                        <a:cubicBezTo>
                          <a:pt x="2405" y="1129"/>
                          <a:pt x="2785" y="1099"/>
                          <a:pt x="3160" y="1039"/>
                        </a:cubicBezTo>
                        <a:cubicBezTo>
                          <a:pt x="3502" y="985"/>
                          <a:pt x="3869" y="887"/>
                          <a:pt x="4072" y="604"/>
                        </a:cubicBezTo>
                        <a:cubicBezTo>
                          <a:pt x="3865" y="266"/>
                          <a:pt x="3445" y="143"/>
                          <a:pt x="3061" y="79"/>
                        </a:cubicBezTo>
                        <a:cubicBezTo>
                          <a:pt x="2756" y="29"/>
                          <a:pt x="2443" y="1"/>
                          <a:pt x="2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26"/>
                  <p:cNvSpPr/>
                  <p:nvPr/>
                </p:nvSpPr>
                <p:spPr>
                  <a:xfrm flipH="1">
                    <a:off x="1384597" y="4807734"/>
                    <a:ext cx="76135" cy="62513"/>
                  </a:xfrm>
                  <a:custGeom>
                    <a:avLst/>
                    <a:gdLst/>
                    <a:ahLst/>
                    <a:cxnLst/>
                    <a:rect l="l" t="t" r="r" b="b"/>
                    <a:pathLst>
                      <a:path w="3205" h="2659" extrusionOk="0">
                        <a:moveTo>
                          <a:pt x="298" y="0"/>
                        </a:moveTo>
                        <a:cubicBezTo>
                          <a:pt x="200" y="0"/>
                          <a:pt x="103" y="15"/>
                          <a:pt x="8" y="50"/>
                        </a:cubicBezTo>
                        <a:cubicBezTo>
                          <a:pt x="0" y="396"/>
                          <a:pt x="231" y="698"/>
                          <a:pt x="467" y="951"/>
                        </a:cubicBezTo>
                        <a:cubicBezTo>
                          <a:pt x="1111" y="1640"/>
                          <a:pt x="1890" y="2203"/>
                          <a:pt x="2746" y="2598"/>
                        </a:cubicBezTo>
                        <a:lnTo>
                          <a:pt x="2762" y="2582"/>
                        </a:lnTo>
                        <a:cubicBezTo>
                          <a:pt x="2839" y="2619"/>
                          <a:pt x="2920" y="2659"/>
                          <a:pt x="3007" y="2659"/>
                        </a:cubicBezTo>
                        <a:cubicBezTo>
                          <a:pt x="3010" y="2659"/>
                          <a:pt x="3013" y="2659"/>
                          <a:pt x="3016" y="2659"/>
                        </a:cubicBezTo>
                        <a:cubicBezTo>
                          <a:pt x="3105" y="2656"/>
                          <a:pt x="3200" y="2592"/>
                          <a:pt x="3203" y="2502"/>
                        </a:cubicBezTo>
                        <a:cubicBezTo>
                          <a:pt x="3205" y="2466"/>
                          <a:pt x="3191" y="2431"/>
                          <a:pt x="3179" y="2399"/>
                        </a:cubicBezTo>
                        <a:cubicBezTo>
                          <a:pt x="2806" y="1461"/>
                          <a:pt x="2005" y="749"/>
                          <a:pt x="1121" y="263"/>
                        </a:cubicBezTo>
                        <a:cubicBezTo>
                          <a:pt x="867" y="124"/>
                          <a:pt x="579"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972" name="Google Shape;972;p26"/>
            <p:cNvGrpSpPr/>
            <p:nvPr/>
          </p:nvGrpSpPr>
          <p:grpSpPr>
            <a:xfrm>
              <a:off x="4410322" y="4147927"/>
              <a:ext cx="525004" cy="405571"/>
              <a:chOff x="206924" y="4453733"/>
              <a:chExt cx="1059758" cy="818673"/>
            </a:xfrm>
          </p:grpSpPr>
          <p:sp>
            <p:nvSpPr>
              <p:cNvPr id="973" name="Google Shape;973;p26"/>
              <p:cNvSpPr/>
              <p:nvPr/>
            </p:nvSpPr>
            <p:spPr>
              <a:xfrm flipH="1">
                <a:off x="779613" y="4634777"/>
                <a:ext cx="236647" cy="522416"/>
              </a:xfrm>
              <a:custGeom>
                <a:avLst/>
                <a:gdLst/>
                <a:ahLst/>
                <a:cxnLst/>
                <a:rect l="l" t="t" r="r" b="b"/>
                <a:pathLst>
                  <a:path w="9962" h="22221" extrusionOk="0">
                    <a:moveTo>
                      <a:pt x="299" y="1"/>
                    </a:moveTo>
                    <a:cubicBezTo>
                      <a:pt x="280" y="1"/>
                      <a:pt x="262" y="3"/>
                      <a:pt x="243" y="6"/>
                    </a:cubicBezTo>
                    <a:cubicBezTo>
                      <a:pt x="97" y="37"/>
                      <a:pt x="0" y="181"/>
                      <a:pt x="30" y="329"/>
                    </a:cubicBezTo>
                    <a:cubicBezTo>
                      <a:pt x="421" y="2289"/>
                      <a:pt x="868" y="4235"/>
                      <a:pt x="1413" y="6159"/>
                    </a:cubicBezTo>
                    <a:cubicBezTo>
                      <a:pt x="2788" y="10965"/>
                      <a:pt x="4516" y="15781"/>
                      <a:pt x="7484" y="19854"/>
                    </a:cubicBezTo>
                    <a:cubicBezTo>
                      <a:pt x="7973" y="20511"/>
                      <a:pt x="8489" y="21149"/>
                      <a:pt x="9054" y="21742"/>
                    </a:cubicBezTo>
                    <a:cubicBezTo>
                      <a:pt x="9179" y="21873"/>
                      <a:pt x="9323" y="22019"/>
                      <a:pt x="9454" y="22144"/>
                    </a:cubicBezTo>
                    <a:cubicBezTo>
                      <a:pt x="9506" y="22193"/>
                      <a:pt x="9575" y="22221"/>
                      <a:pt x="9646" y="22221"/>
                    </a:cubicBezTo>
                    <a:cubicBezTo>
                      <a:pt x="9686" y="22221"/>
                      <a:pt x="9727" y="22212"/>
                      <a:pt x="9765" y="22193"/>
                    </a:cubicBezTo>
                    <a:cubicBezTo>
                      <a:pt x="9904" y="22126"/>
                      <a:pt x="9961" y="21960"/>
                      <a:pt x="9894" y="21822"/>
                    </a:cubicBezTo>
                    <a:cubicBezTo>
                      <a:pt x="9839" y="21708"/>
                      <a:pt x="9781" y="21595"/>
                      <a:pt x="9721" y="21484"/>
                    </a:cubicBezTo>
                    <a:lnTo>
                      <a:pt x="9633" y="21319"/>
                    </a:lnTo>
                    <a:lnTo>
                      <a:pt x="9544" y="21155"/>
                    </a:lnTo>
                    <a:cubicBezTo>
                      <a:pt x="8242" y="18782"/>
                      <a:pt x="6798" y="16495"/>
                      <a:pt x="5527" y="14105"/>
                    </a:cubicBezTo>
                    <a:cubicBezTo>
                      <a:pt x="3149" y="9786"/>
                      <a:pt x="1326" y="5122"/>
                      <a:pt x="569" y="232"/>
                    </a:cubicBezTo>
                    <a:cubicBezTo>
                      <a:pt x="547" y="97"/>
                      <a:pt x="430"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26"/>
              <p:cNvSpPr/>
              <p:nvPr/>
            </p:nvSpPr>
            <p:spPr>
              <a:xfrm flipH="1">
                <a:off x="954426" y="4531924"/>
                <a:ext cx="106731" cy="174021"/>
              </a:xfrm>
              <a:custGeom>
                <a:avLst/>
                <a:gdLst/>
                <a:ahLst/>
                <a:cxnLst/>
                <a:rect l="l" t="t" r="r" b="b"/>
                <a:pathLst>
                  <a:path w="4493" h="7402" extrusionOk="0">
                    <a:moveTo>
                      <a:pt x="1715" y="1"/>
                    </a:moveTo>
                    <a:cubicBezTo>
                      <a:pt x="1683" y="1"/>
                      <a:pt x="1651" y="2"/>
                      <a:pt x="1619" y="4"/>
                    </a:cubicBezTo>
                    <a:cubicBezTo>
                      <a:pt x="1030" y="49"/>
                      <a:pt x="527" y="499"/>
                      <a:pt x="278" y="1036"/>
                    </a:cubicBezTo>
                    <a:cubicBezTo>
                      <a:pt x="32" y="1571"/>
                      <a:pt x="1" y="2184"/>
                      <a:pt x="33" y="2774"/>
                    </a:cubicBezTo>
                    <a:cubicBezTo>
                      <a:pt x="101" y="3996"/>
                      <a:pt x="630" y="7402"/>
                      <a:pt x="2298" y="7402"/>
                    </a:cubicBezTo>
                    <a:cubicBezTo>
                      <a:pt x="2340" y="7402"/>
                      <a:pt x="2382" y="7400"/>
                      <a:pt x="2425" y="7395"/>
                    </a:cubicBezTo>
                    <a:cubicBezTo>
                      <a:pt x="4493" y="7183"/>
                      <a:pt x="3996" y="3972"/>
                      <a:pt x="3758" y="2711"/>
                    </a:cubicBezTo>
                    <a:cubicBezTo>
                      <a:pt x="3641" y="2088"/>
                      <a:pt x="3513" y="1452"/>
                      <a:pt x="3177" y="916"/>
                    </a:cubicBezTo>
                    <a:cubicBezTo>
                      <a:pt x="2859" y="408"/>
                      <a:pt x="2310" y="1"/>
                      <a:pt x="1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26"/>
              <p:cNvSpPr/>
              <p:nvPr/>
            </p:nvSpPr>
            <p:spPr>
              <a:xfrm flipH="1">
                <a:off x="685951" y="4651727"/>
                <a:ext cx="72643" cy="493169"/>
              </a:xfrm>
              <a:custGeom>
                <a:avLst/>
                <a:gdLst/>
                <a:ahLst/>
                <a:cxnLst/>
                <a:rect l="l" t="t" r="r" b="b"/>
                <a:pathLst>
                  <a:path w="3058" h="20977" extrusionOk="0">
                    <a:moveTo>
                      <a:pt x="311" y="1"/>
                    </a:moveTo>
                    <a:cubicBezTo>
                      <a:pt x="282" y="1"/>
                      <a:pt x="252" y="6"/>
                      <a:pt x="223" y="16"/>
                    </a:cubicBezTo>
                    <a:cubicBezTo>
                      <a:pt x="80" y="63"/>
                      <a:pt x="1" y="217"/>
                      <a:pt x="49" y="361"/>
                    </a:cubicBezTo>
                    <a:cubicBezTo>
                      <a:pt x="1100" y="3622"/>
                      <a:pt x="1598" y="7055"/>
                      <a:pt x="1613" y="10477"/>
                    </a:cubicBezTo>
                    <a:cubicBezTo>
                      <a:pt x="1639" y="13034"/>
                      <a:pt x="1457" y="15577"/>
                      <a:pt x="1316" y="18128"/>
                    </a:cubicBezTo>
                    <a:cubicBezTo>
                      <a:pt x="1283" y="18770"/>
                      <a:pt x="1256" y="19411"/>
                      <a:pt x="1248" y="20055"/>
                    </a:cubicBezTo>
                    <a:cubicBezTo>
                      <a:pt x="1244" y="20266"/>
                      <a:pt x="1242" y="20496"/>
                      <a:pt x="1250" y="20706"/>
                    </a:cubicBezTo>
                    <a:cubicBezTo>
                      <a:pt x="1258" y="20880"/>
                      <a:pt x="1394" y="20976"/>
                      <a:pt x="1532" y="20976"/>
                    </a:cubicBezTo>
                    <a:cubicBezTo>
                      <a:pt x="1636" y="20976"/>
                      <a:pt x="1741" y="20921"/>
                      <a:pt x="1790" y="20800"/>
                    </a:cubicBezTo>
                    <a:cubicBezTo>
                      <a:pt x="1867" y="20603"/>
                      <a:pt x="1941" y="20375"/>
                      <a:pt x="2005" y="20176"/>
                    </a:cubicBezTo>
                    <a:cubicBezTo>
                      <a:pt x="2197" y="19547"/>
                      <a:pt x="2344" y="18906"/>
                      <a:pt x="2462" y="18259"/>
                    </a:cubicBezTo>
                    <a:cubicBezTo>
                      <a:pt x="3058" y="14806"/>
                      <a:pt x="2786" y="11267"/>
                      <a:pt x="2236" y="7828"/>
                    </a:cubicBezTo>
                    <a:cubicBezTo>
                      <a:pt x="1833" y="5254"/>
                      <a:pt x="1265" y="2712"/>
                      <a:pt x="572" y="202"/>
                    </a:cubicBezTo>
                    <a:cubicBezTo>
                      <a:pt x="539" y="81"/>
                      <a:pt x="430"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26"/>
              <p:cNvSpPr/>
              <p:nvPr/>
            </p:nvSpPr>
            <p:spPr>
              <a:xfrm flipH="1">
                <a:off x="711249" y="4606754"/>
                <a:ext cx="72667" cy="97284"/>
              </a:xfrm>
              <a:custGeom>
                <a:avLst/>
                <a:gdLst/>
                <a:ahLst/>
                <a:cxnLst/>
                <a:rect l="l" t="t" r="r" b="b"/>
                <a:pathLst>
                  <a:path w="3059" h="4138" extrusionOk="0">
                    <a:moveTo>
                      <a:pt x="901" y="0"/>
                    </a:moveTo>
                    <a:cubicBezTo>
                      <a:pt x="798" y="0"/>
                      <a:pt x="696" y="18"/>
                      <a:pt x="600" y="58"/>
                    </a:cubicBezTo>
                    <a:cubicBezTo>
                      <a:pt x="263" y="198"/>
                      <a:pt x="67" y="569"/>
                      <a:pt x="35" y="931"/>
                    </a:cubicBezTo>
                    <a:cubicBezTo>
                      <a:pt x="1" y="1295"/>
                      <a:pt x="99" y="1655"/>
                      <a:pt x="201" y="2006"/>
                    </a:cubicBezTo>
                    <a:cubicBezTo>
                      <a:pt x="384" y="2644"/>
                      <a:pt x="866" y="4138"/>
                      <a:pt x="1768" y="4138"/>
                    </a:cubicBezTo>
                    <a:cubicBezTo>
                      <a:pt x="1874" y="4138"/>
                      <a:pt x="1986" y="4117"/>
                      <a:pt x="2103" y="4072"/>
                    </a:cubicBezTo>
                    <a:cubicBezTo>
                      <a:pt x="3059" y="3706"/>
                      <a:pt x="2424" y="1735"/>
                      <a:pt x="2135" y="1071"/>
                    </a:cubicBezTo>
                    <a:cubicBezTo>
                      <a:pt x="1998" y="759"/>
                      <a:pt x="1824" y="452"/>
                      <a:pt x="1558" y="241"/>
                    </a:cubicBezTo>
                    <a:cubicBezTo>
                      <a:pt x="1372" y="94"/>
                      <a:pt x="1134" y="0"/>
                      <a:pt x="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26"/>
              <p:cNvSpPr/>
              <p:nvPr/>
            </p:nvSpPr>
            <p:spPr>
              <a:xfrm flipH="1">
                <a:off x="441586" y="4593283"/>
                <a:ext cx="76182" cy="493193"/>
              </a:xfrm>
              <a:custGeom>
                <a:avLst/>
                <a:gdLst/>
                <a:ahLst/>
                <a:cxnLst/>
                <a:rect l="l" t="t" r="r" b="b"/>
                <a:pathLst>
                  <a:path w="3207" h="20978" extrusionOk="0">
                    <a:moveTo>
                      <a:pt x="2897" y="0"/>
                    </a:moveTo>
                    <a:cubicBezTo>
                      <a:pt x="2777" y="0"/>
                      <a:pt x="2667" y="80"/>
                      <a:pt x="2634" y="202"/>
                    </a:cubicBezTo>
                    <a:cubicBezTo>
                      <a:pt x="2177" y="1877"/>
                      <a:pt x="1761" y="3560"/>
                      <a:pt x="1427" y="5263"/>
                    </a:cubicBezTo>
                    <a:cubicBezTo>
                      <a:pt x="605" y="9525"/>
                      <a:pt x="1" y="13938"/>
                      <a:pt x="744" y="18259"/>
                    </a:cubicBezTo>
                    <a:cubicBezTo>
                      <a:pt x="872" y="18959"/>
                      <a:pt x="1034" y="19656"/>
                      <a:pt x="1253" y="20333"/>
                    </a:cubicBezTo>
                    <a:cubicBezTo>
                      <a:pt x="1303" y="20483"/>
                      <a:pt x="1362" y="20652"/>
                      <a:pt x="1418" y="20800"/>
                    </a:cubicBezTo>
                    <a:cubicBezTo>
                      <a:pt x="1456" y="20898"/>
                      <a:pt x="1551" y="20972"/>
                      <a:pt x="1665" y="20977"/>
                    </a:cubicBezTo>
                    <a:cubicBezTo>
                      <a:pt x="1669" y="20977"/>
                      <a:pt x="1673" y="20977"/>
                      <a:pt x="1676" y="20977"/>
                    </a:cubicBezTo>
                    <a:cubicBezTo>
                      <a:pt x="1825" y="20977"/>
                      <a:pt x="1950" y="20861"/>
                      <a:pt x="1956" y="20711"/>
                    </a:cubicBezTo>
                    <a:cubicBezTo>
                      <a:pt x="1961" y="20599"/>
                      <a:pt x="1962" y="20489"/>
                      <a:pt x="1962" y="20379"/>
                    </a:cubicBezTo>
                    <a:lnTo>
                      <a:pt x="1961" y="20216"/>
                    </a:lnTo>
                    <a:lnTo>
                      <a:pt x="1958" y="20055"/>
                    </a:lnTo>
                    <a:cubicBezTo>
                      <a:pt x="1920" y="17710"/>
                      <a:pt x="1689" y="15377"/>
                      <a:pt x="1628" y="13033"/>
                    </a:cubicBezTo>
                    <a:cubicBezTo>
                      <a:pt x="1446" y="8764"/>
                      <a:pt x="1822" y="4437"/>
                      <a:pt x="3158" y="359"/>
                    </a:cubicBezTo>
                    <a:cubicBezTo>
                      <a:pt x="3206" y="213"/>
                      <a:pt x="3120" y="51"/>
                      <a:pt x="2970" y="10"/>
                    </a:cubicBezTo>
                    <a:cubicBezTo>
                      <a:pt x="2946" y="3"/>
                      <a:pt x="2921" y="0"/>
                      <a:pt x="2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26"/>
              <p:cNvSpPr/>
              <p:nvPr/>
            </p:nvSpPr>
            <p:spPr>
              <a:xfrm flipH="1">
                <a:off x="396001" y="4506347"/>
                <a:ext cx="102075" cy="136570"/>
              </a:xfrm>
              <a:custGeom>
                <a:avLst/>
                <a:gdLst/>
                <a:ahLst/>
                <a:cxnLst/>
                <a:rect l="l" t="t" r="r" b="b"/>
                <a:pathLst>
                  <a:path w="4297" h="5809" extrusionOk="0">
                    <a:moveTo>
                      <a:pt x="3031" y="1"/>
                    </a:moveTo>
                    <a:cubicBezTo>
                      <a:pt x="2704" y="1"/>
                      <a:pt x="2370" y="132"/>
                      <a:pt x="2110" y="339"/>
                    </a:cubicBezTo>
                    <a:cubicBezTo>
                      <a:pt x="1735" y="636"/>
                      <a:pt x="1490" y="1066"/>
                      <a:pt x="1298" y="1505"/>
                    </a:cubicBezTo>
                    <a:cubicBezTo>
                      <a:pt x="892" y="2436"/>
                      <a:pt x="0" y="5201"/>
                      <a:pt x="1346" y="5716"/>
                    </a:cubicBezTo>
                    <a:cubicBezTo>
                      <a:pt x="1511" y="5780"/>
                      <a:pt x="1668" y="5809"/>
                      <a:pt x="1817" y="5809"/>
                    </a:cubicBezTo>
                    <a:cubicBezTo>
                      <a:pt x="3081" y="5809"/>
                      <a:pt x="3757" y="3710"/>
                      <a:pt x="4015" y="2817"/>
                    </a:cubicBezTo>
                    <a:cubicBezTo>
                      <a:pt x="4157" y="2325"/>
                      <a:pt x="4297" y="1818"/>
                      <a:pt x="4249" y="1309"/>
                    </a:cubicBezTo>
                    <a:cubicBezTo>
                      <a:pt x="4201" y="798"/>
                      <a:pt x="3928" y="278"/>
                      <a:pt x="3454" y="83"/>
                    </a:cubicBezTo>
                    <a:cubicBezTo>
                      <a:pt x="3319" y="26"/>
                      <a:pt x="3176" y="1"/>
                      <a:pt x="3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26"/>
              <p:cNvSpPr/>
              <p:nvPr/>
            </p:nvSpPr>
            <p:spPr>
              <a:xfrm flipH="1">
                <a:off x="206924" y="4453733"/>
                <a:ext cx="1059758" cy="790148"/>
              </a:xfrm>
              <a:custGeom>
                <a:avLst/>
                <a:gdLst/>
                <a:ahLst/>
                <a:cxnLst/>
                <a:rect l="l" t="t" r="r" b="b"/>
                <a:pathLst>
                  <a:path w="44612" h="33609" extrusionOk="0">
                    <a:moveTo>
                      <a:pt x="29833" y="0"/>
                    </a:moveTo>
                    <a:cubicBezTo>
                      <a:pt x="28568" y="0"/>
                      <a:pt x="27739" y="1730"/>
                      <a:pt x="27453" y="3110"/>
                    </a:cubicBezTo>
                    <a:cubicBezTo>
                      <a:pt x="26111" y="9576"/>
                      <a:pt x="24941" y="16078"/>
                      <a:pt x="23940" y="22603"/>
                    </a:cubicBezTo>
                    <a:cubicBezTo>
                      <a:pt x="23032" y="18577"/>
                      <a:pt x="22059" y="14409"/>
                      <a:pt x="19544" y="11134"/>
                    </a:cubicBezTo>
                    <a:cubicBezTo>
                      <a:pt x="19098" y="10553"/>
                      <a:pt x="18457" y="9960"/>
                      <a:pt x="17768" y="9960"/>
                    </a:cubicBezTo>
                    <a:cubicBezTo>
                      <a:pt x="17655" y="9960"/>
                      <a:pt x="17539" y="9977"/>
                      <a:pt x="17423" y="10012"/>
                    </a:cubicBezTo>
                    <a:cubicBezTo>
                      <a:pt x="16686" y="10237"/>
                      <a:pt x="16381" y="11098"/>
                      <a:pt x="16205" y="11850"/>
                    </a:cubicBezTo>
                    <a:cubicBezTo>
                      <a:pt x="15508" y="14810"/>
                      <a:pt x="15153" y="17849"/>
                      <a:pt x="15151" y="20889"/>
                    </a:cubicBezTo>
                    <a:cubicBezTo>
                      <a:pt x="13006" y="18628"/>
                      <a:pt x="10861" y="16364"/>
                      <a:pt x="8715" y="14101"/>
                    </a:cubicBezTo>
                    <a:cubicBezTo>
                      <a:pt x="7092" y="12387"/>
                      <a:pt x="5180" y="10548"/>
                      <a:pt x="2832" y="10548"/>
                    </a:cubicBezTo>
                    <a:cubicBezTo>
                      <a:pt x="2804" y="10548"/>
                      <a:pt x="2776" y="10548"/>
                      <a:pt x="2749" y="10548"/>
                    </a:cubicBezTo>
                    <a:cubicBezTo>
                      <a:pt x="2176" y="10560"/>
                      <a:pt x="1587" y="10694"/>
                      <a:pt x="1131" y="11040"/>
                    </a:cubicBezTo>
                    <a:cubicBezTo>
                      <a:pt x="206" y="11740"/>
                      <a:pt x="68" y="13057"/>
                      <a:pt x="57" y="14215"/>
                    </a:cubicBezTo>
                    <a:cubicBezTo>
                      <a:pt x="1" y="20960"/>
                      <a:pt x="1719" y="27712"/>
                      <a:pt x="4993" y="33609"/>
                    </a:cubicBezTo>
                    <a:lnTo>
                      <a:pt x="34600" y="33120"/>
                    </a:lnTo>
                    <a:cubicBezTo>
                      <a:pt x="39383" y="25503"/>
                      <a:pt x="44611" y="8952"/>
                      <a:pt x="42441" y="7626"/>
                    </a:cubicBezTo>
                    <a:cubicBezTo>
                      <a:pt x="42028" y="7305"/>
                      <a:pt x="41525" y="7164"/>
                      <a:pt x="41006" y="7164"/>
                    </a:cubicBezTo>
                    <a:cubicBezTo>
                      <a:pt x="40325" y="7164"/>
                      <a:pt x="39617" y="7408"/>
                      <a:pt x="39058" y="7809"/>
                    </a:cubicBezTo>
                    <a:cubicBezTo>
                      <a:pt x="38073" y="8514"/>
                      <a:pt x="37440" y="9597"/>
                      <a:pt x="36836" y="10647"/>
                    </a:cubicBezTo>
                    <a:cubicBezTo>
                      <a:pt x="34590" y="14549"/>
                      <a:pt x="32346" y="18450"/>
                      <a:pt x="30100" y="22352"/>
                    </a:cubicBezTo>
                    <a:cubicBezTo>
                      <a:pt x="31449" y="15995"/>
                      <a:pt x="31989" y="9469"/>
                      <a:pt x="31702" y="2979"/>
                    </a:cubicBezTo>
                    <a:cubicBezTo>
                      <a:pt x="31650" y="1815"/>
                      <a:pt x="31368" y="380"/>
                      <a:pt x="30247" y="60"/>
                    </a:cubicBezTo>
                    <a:cubicBezTo>
                      <a:pt x="30104" y="19"/>
                      <a:pt x="29966" y="0"/>
                      <a:pt x="29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6"/>
              <p:cNvSpPr/>
              <p:nvPr/>
            </p:nvSpPr>
            <p:spPr>
              <a:xfrm flipH="1">
                <a:off x="400457" y="4855127"/>
                <a:ext cx="786338" cy="417279"/>
              </a:xfrm>
              <a:custGeom>
                <a:avLst/>
                <a:gdLst/>
                <a:ahLst/>
                <a:cxnLst/>
                <a:rect l="l" t="t" r="r" b="b"/>
                <a:pathLst>
                  <a:path w="33102" h="17749" extrusionOk="0">
                    <a:moveTo>
                      <a:pt x="2654" y="1"/>
                    </a:moveTo>
                    <a:cubicBezTo>
                      <a:pt x="2516" y="1"/>
                      <a:pt x="2377" y="13"/>
                      <a:pt x="2237" y="40"/>
                    </a:cubicBezTo>
                    <a:cubicBezTo>
                      <a:pt x="1180" y="244"/>
                      <a:pt x="426" y="1257"/>
                      <a:pt x="212" y="2312"/>
                    </a:cubicBezTo>
                    <a:cubicBezTo>
                      <a:pt x="0" y="3364"/>
                      <a:pt x="225" y="4455"/>
                      <a:pt x="498" y="5497"/>
                    </a:cubicBezTo>
                    <a:cubicBezTo>
                      <a:pt x="1275" y="8456"/>
                      <a:pt x="2455" y="11307"/>
                      <a:pt x="3986" y="13955"/>
                    </a:cubicBezTo>
                    <a:cubicBezTo>
                      <a:pt x="5793" y="17076"/>
                      <a:pt x="6468" y="17467"/>
                      <a:pt x="10053" y="17599"/>
                    </a:cubicBezTo>
                    <a:cubicBezTo>
                      <a:pt x="12778" y="17699"/>
                      <a:pt x="15505" y="17749"/>
                      <a:pt x="18232" y="17749"/>
                    </a:cubicBezTo>
                    <a:cubicBezTo>
                      <a:pt x="22527" y="17749"/>
                      <a:pt x="26822" y="17625"/>
                      <a:pt x="31110" y="17377"/>
                    </a:cubicBezTo>
                    <a:cubicBezTo>
                      <a:pt x="32562" y="12593"/>
                      <a:pt x="33101" y="7535"/>
                      <a:pt x="32690" y="2552"/>
                    </a:cubicBezTo>
                    <a:cubicBezTo>
                      <a:pt x="32686" y="2552"/>
                      <a:pt x="32681" y="2552"/>
                      <a:pt x="32677" y="2552"/>
                    </a:cubicBezTo>
                    <a:cubicBezTo>
                      <a:pt x="29601" y="2552"/>
                      <a:pt x="27577" y="5667"/>
                      <a:pt x="26153" y="8397"/>
                    </a:cubicBezTo>
                    <a:cubicBezTo>
                      <a:pt x="25963" y="6001"/>
                      <a:pt x="25487" y="3628"/>
                      <a:pt x="24739" y="1344"/>
                    </a:cubicBezTo>
                    <a:cubicBezTo>
                      <a:pt x="24647" y="1059"/>
                      <a:pt x="24515" y="742"/>
                      <a:pt x="24231" y="648"/>
                    </a:cubicBezTo>
                    <a:cubicBezTo>
                      <a:pt x="24178" y="631"/>
                      <a:pt x="24125" y="623"/>
                      <a:pt x="24073" y="623"/>
                    </a:cubicBezTo>
                    <a:cubicBezTo>
                      <a:pt x="23757" y="623"/>
                      <a:pt x="23469" y="917"/>
                      <a:pt x="23264" y="1188"/>
                    </a:cubicBezTo>
                    <a:cubicBezTo>
                      <a:pt x="21613" y="3385"/>
                      <a:pt x="20277" y="5819"/>
                      <a:pt x="19312" y="8392"/>
                    </a:cubicBezTo>
                    <a:cubicBezTo>
                      <a:pt x="18521" y="6947"/>
                      <a:pt x="17663" y="5536"/>
                      <a:pt x="16749" y="4165"/>
                    </a:cubicBezTo>
                    <a:cubicBezTo>
                      <a:pt x="16541" y="3854"/>
                      <a:pt x="16300" y="3523"/>
                      <a:pt x="15941" y="3425"/>
                    </a:cubicBezTo>
                    <a:cubicBezTo>
                      <a:pt x="15868" y="3405"/>
                      <a:pt x="15795" y="3395"/>
                      <a:pt x="15724" y="3395"/>
                    </a:cubicBezTo>
                    <a:cubicBezTo>
                      <a:pt x="15226" y="3395"/>
                      <a:pt x="14777" y="3848"/>
                      <a:pt x="14493" y="4294"/>
                    </a:cubicBezTo>
                    <a:cubicBezTo>
                      <a:pt x="13557" y="5759"/>
                      <a:pt x="13193" y="7579"/>
                      <a:pt x="13494" y="9291"/>
                    </a:cubicBezTo>
                    <a:cubicBezTo>
                      <a:pt x="11067" y="6365"/>
                      <a:pt x="8346" y="3684"/>
                      <a:pt x="5386" y="1299"/>
                    </a:cubicBezTo>
                    <a:cubicBezTo>
                      <a:pt x="4587" y="655"/>
                      <a:pt x="3648" y="1"/>
                      <a:pt x="26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1" name="Google Shape;981;p26"/>
            <p:cNvGrpSpPr/>
            <p:nvPr/>
          </p:nvGrpSpPr>
          <p:grpSpPr>
            <a:xfrm>
              <a:off x="3846705" y="4039748"/>
              <a:ext cx="270657" cy="566740"/>
              <a:chOff x="-190602" y="4255105"/>
              <a:chExt cx="546340" cy="1144005"/>
            </a:xfrm>
          </p:grpSpPr>
          <p:sp>
            <p:nvSpPr>
              <p:cNvPr id="982" name="Google Shape;982;p26"/>
              <p:cNvSpPr/>
              <p:nvPr/>
            </p:nvSpPr>
            <p:spPr>
              <a:xfrm flipH="1">
                <a:off x="-190602" y="4255105"/>
                <a:ext cx="460942" cy="394756"/>
              </a:xfrm>
              <a:custGeom>
                <a:avLst/>
                <a:gdLst/>
                <a:ahLst/>
                <a:cxnLst/>
                <a:rect l="l" t="t" r="r" b="b"/>
                <a:pathLst>
                  <a:path w="19404" h="16791" extrusionOk="0">
                    <a:moveTo>
                      <a:pt x="7221" y="0"/>
                    </a:moveTo>
                    <a:cubicBezTo>
                      <a:pt x="6664" y="0"/>
                      <a:pt x="6306" y="659"/>
                      <a:pt x="6124" y="1214"/>
                    </a:cubicBezTo>
                    <a:cubicBezTo>
                      <a:pt x="5140" y="4205"/>
                      <a:pt x="4516" y="7313"/>
                      <a:pt x="4268" y="10451"/>
                    </a:cubicBezTo>
                    <a:cubicBezTo>
                      <a:pt x="3768" y="8123"/>
                      <a:pt x="3123" y="5827"/>
                      <a:pt x="2339" y="3579"/>
                    </a:cubicBezTo>
                    <a:cubicBezTo>
                      <a:pt x="2182" y="3127"/>
                      <a:pt x="1882" y="2590"/>
                      <a:pt x="1429" y="2590"/>
                    </a:cubicBezTo>
                    <a:cubicBezTo>
                      <a:pt x="1399" y="2590"/>
                      <a:pt x="1369" y="2592"/>
                      <a:pt x="1339" y="2597"/>
                    </a:cubicBezTo>
                    <a:cubicBezTo>
                      <a:pt x="1146" y="2627"/>
                      <a:pt x="983" y="2755"/>
                      <a:pt x="850" y="2899"/>
                    </a:cubicBezTo>
                    <a:cubicBezTo>
                      <a:pt x="0" y="3821"/>
                      <a:pt x="195" y="5266"/>
                      <a:pt x="494" y="6482"/>
                    </a:cubicBezTo>
                    <a:cubicBezTo>
                      <a:pt x="933" y="8270"/>
                      <a:pt x="1480" y="10029"/>
                      <a:pt x="2131" y="11750"/>
                    </a:cubicBezTo>
                    <a:cubicBezTo>
                      <a:pt x="2709" y="13272"/>
                      <a:pt x="3418" y="14831"/>
                      <a:pt x="4710" y="15823"/>
                    </a:cubicBezTo>
                    <a:cubicBezTo>
                      <a:pt x="5613" y="16515"/>
                      <a:pt x="6647" y="16791"/>
                      <a:pt x="7702" y="16791"/>
                    </a:cubicBezTo>
                    <a:cubicBezTo>
                      <a:pt x="8714" y="16791"/>
                      <a:pt x="9744" y="16537"/>
                      <a:pt x="10696" y="16153"/>
                    </a:cubicBezTo>
                    <a:cubicBezTo>
                      <a:pt x="13138" y="15167"/>
                      <a:pt x="15546" y="14189"/>
                      <a:pt x="17772" y="12765"/>
                    </a:cubicBezTo>
                    <a:cubicBezTo>
                      <a:pt x="18559" y="12260"/>
                      <a:pt x="19403" y="11568"/>
                      <a:pt x="19400" y="10632"/>
                    </a:cubicBezTo>
                    <a:cubicBezTo>
                      <a:pt x="19385" y="10244"/>
                      <a:pt x="18981" y="10102"/>
                      <a:pt x="18413" y="10102"/>
                    </a:cubicBezTo>
                    <a:cubicBezTo>
                      <a:pt x="17471" y="10102"/>
                      <a:pt x="16076" y="10492"/>
                      <a:pt x="15249" y="10796"/>
                    </a:cubicBezTo>
                    <a:cubicBezTo>
                      <a:pt x="13921" y="11285"/>
                      <a:pt x="12729" y="12074"/>
                      <a:pt x="11552" y="12858"/>
                    </a:cubicBezTo>
                    <a:cubicBezTo>
                      <a:pt x="12843" y="11786"/>
                      <a:pt x="14083" y="10655"/>
                      <a:pt x="15270" y="9470"/>
                    </a:cubicBezTo>
                    <a:cubicBezTo>
                      <a:pt x="16319" y="8423"/>
                      <a:pt x="17371" y="7244"/>
                      <a:pt x="17618" y="5782"/>
                    </a:cubicBezTo>
                    <a:cubicBezTo>
                      <a:pt x="17646" y="5612"/>
                      <a:pt x="17662" y="5429"/>
                      <a:pt x="17590" y="5273"/>
                    </a:cubicBezTo>
                    <a:cubicBezTo>
                      <a:pt x="17492" y="5061"/>
                      <a:pt x="17300" y="4980"/>
                      <a:pt x="17078" y="4980"/>
                    </a:cubicBezTo>
                    <a:cubicBezTo>
                      <a:pt x="16771" y="4980"/>
                      <a:pt x="16404" y="5136"/>
                      <a:pt x="16141" y="5321"/>
                    </a:cubicBezTo>
                    <a:cubicBezTo>
                      <a:pt x="13579" y="7130"/>
                      <a:pt x="11456" y="9479"/>
                      <a:pt x="9356" y="11809"/>
                    </a:cubicBezTo>
                    <a:cubicBezTo>
                      <a:pt x="10747" y="8873"/>
                      <a:pt x="12171" y="5788"/>
                      <a:pt x="12043" y="2541"/>
                    </a:cubicBezTo>
                    <a:cubicBezTo>
                      <a:pt x="12036" y="2372"/>
                      <a:pt x="12017" y="2185"/>
                      <a:pt x="11890" y="2071"/>
                    </a:cubicBezTo>
                    <a:cubicBezTo>
                      <a:pt x="11813" y="2001"/>
                      <a:pt x="11711" y="1976"/>
                      <a:pt x="11606" y="1976"/>
                    </a:cubicBezTo>
                    <a:cubicBezTo>
                      <a:pt x="11529" y="1976"/>
                      <a:pt x="11450" y="1989"/>
                      <a:pt x="11377" y="2010"/>
                    </a:cubicBezTo>
                    <a:cubicBezTo>
                      <a:pt x="10536" y="2253"/>
                      <a:pt x="10107" y="3164"/>
                      <a:pt x="9796" y="3982"/>
                    </a:cubicBezTo>
                    <a:cubicBezTo>
                      <a:pt x="9022" y="6020"/>
                      <a:pt x="8331" y="8088"/>
                      <a:pt x="7726" y="10185"/>
                    </a:cubicBezTo>
                    <a:cubicBezTo>
                      <a:pt x="7750" y="7906"/>
                      <a:pt x="7774" y="5627"/>
                      <a:pt x="7798" y="3349"/>
                    </a:cubicBezTo>
                    <a:cubicBezTo>
                      <a:pt x="7809" y="2213"/>
                      <a:pt x="8264" y="351"/>
                      <a:pt x="7318" y="7"/>
                    </a:cubicBezTo>
                    <a:cubicBezTo>
                      <a:pt x="7285" y="2"/>
                      <a:pt x="7252" y="0"/>
                      <a:pt x="72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26"/>
              <p:cNvSpPr/>
              <p:nvPr/>
            </p:nvSpPr>
            <p:spPr>
              <a:xfrm flipH="1">
                <a:off x="-164541" y="4646414"/>
                <a:ext cx="312283" cy="327424"/>
              </a:xfrm>
              <a:custGeom>
                <a:avLst/>
                <a:gdLst/>
                <a:ahLst/>
                <a:cxnLst/>
                <a:rect l="l" t="t" r="r" b="b"/>
                <a:pathLst>
                  <a:path w="13146" h="13927" extrusionOk="0">
                    <a:moveTo>
                      <a:pt x="13146" y="1"/>
                    </a:moveTo>
                    <a:lnTo>
                      <a:pt x="13146" y="1"/>
                    </a:lnTo>
                    <a:cubicBezTo>
                      <a:pt x="9977" y="1406"/>
                      <a:pt x="6751" y="2849"/>
                      <a:pt x="4178" y="5173"/>
                    </a:cubicBezTo>
                    <a:cubicBezTo>
                      <a:pt x="2047" y="7098"/>
                      <a:pt x="345" y="9787"/>
                      <a:pt x="123" y="12703"/>
                    </a:cubicBezTo>
                    <a:cubicBezTo>
                      <a:pt x="64" y="13475"/>
                      <a:pt x="0" y="13927"/>
                      <a:pt x="711" y="13927"/>
                    </a:cubicBezTo>
                    <a:cubicBezTo>
                      <a:pt x="758" y="13927"/>
                      <a:pt x="808" y="13925"/>
                      <a:pt x="862" y="13921"/>
                    </a:cubicBezTo>
                    <a:cubicBezTo>
                      <a:pt x="1643" y="13865"/>
                      <a:pt x="2682" y="13236"/>
                      <a:pt x="3382" y="12915"/>
                    </a:cubicBezTo>
                    <a:cubicBezTo>
                      <a:pt x="5017" y="12164"/>
                      <a:pt x="6575" y="11230"/>
                      <a:pt x="7942" y="10055"/>
                    </a:cubicBezTo>
                    <a:cubicBezTo>
                      <a:pt x="10146" y="8159"/>
                      <a:pt x="11844" y="5580"/>
                      <a:pt x="12317" y="2712"/>
                    </a:cubicBezTo>
                    <a:cubicBezTo>
                      <a:pt x="12474" y="1766"/>
                      <a:pt x="12525" y="730"/>
                      <a:pt x="13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26"/>
              <p:cNvSpPr/>
              <p:nvPr/>
            </p:nvSpPr>
            <p:spPr>
              <a:xfrm flipH="1">
                <a:off x="145079" y="4523062"/>
                <a:ext cx="210659" cy="354789"/>
              </a:xfrm>
              <a:custGeom>
                <a:avLst/>
                <a:gdLst/>
                <a:ahLst/>
                <a:cxnLst/>
                <a:rect l="l" t="t" r="r" b="b"/>
                <a:pathLst>
                  <a:path w="8868" h="15091" extrusionOk="0">
                    <a:moveTo>
                      <a:pt x="1" y="0"/>
                    </a:moveTo>
                    <a:cubicBezTo>
                      <a:pt x="273" y="3041"/>
                      <a:pt x="559" y="6136"/>
                      <a:pt x="1730" y="8955"/>
                    </a:cubicBezTo>
                    <a:cubicBezTo>
                      <a:pt x="2791" y="11507"/>
                      <a:pt x="4886" y="14232"/>
                      <a:pt x="7675" y="15004"/>
                    </a:cubicBezTo>
                    <a:cubicBezTo>
                      <a:pt x="7891" y="15063"/>
                      <a:pt x="8064" y="15091"/>
                      <a:pt x="8201" y="15091"/>
                    </a:cubicBezTo>
                    <a:cubicBezTo>
                      <a:pt x="8867" y="15091"/>
                      <a:pt x="8701" y="14446"/>
                      <a:pt x="8410" y="13651"/>
                    </a:cubicBezTo>
                    <a:cubicBezTo>
                      <a:pt x="7898" y="12250"/>
                      <a:pt x="7395" y="10832"/>
                      <a:pt x="6807" y="9462"/>
                    </a:cubicBezTo>
                    <a:cubicBezTo>
                      <a:pt x="6215" y="8083"/>
                      <a:pt x="5616" y="6692"/>
                      <a:pt x="4736" y="5475"/>
                    </a:cubicBezTo>
                    <a:cubicBezTo>
                      <a:pt x="3319" y="3517"/>
                      <a:pt x="1224" y="2085"/>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6"/>
              <p:cNvSpPr/>
              <p:nvPr/>
            </p:nvSpPr>
            <p:spPr>
              <a:xfrm flipH="1">
                <a:off x="-43867" y="4645191"/>
                <a:ext cx="256198" cy="753919"/>
              </a:xfrm>
              <a:custGeom>
                <a:avLst/>
                <a:gdLst/>
                <a:ahLst/>
                <a:cxnLst/>
                <a:rect l="l" t="t" r="r" b="b"/>
                <a:pathLst>
                  <a:path w="10785" h="32068" extrusionOk="0">
                    <a:moveTo>
                      <a:pt x="3377" y="1"/>
                    </a:moveTo>
                    <a:cubicBezTo>
                      <a:pt x="3273" y="1"/>
                      <a:pt x="3169" y="57"/>
                      <a:pt x="3123" y="181"/>
                    </a:cubicBezTo>
                    <a:cubicBezTo>
                      <a:pt x="3012" y="500"/>
                      <a:pt x="2900" y="868"/>
                      <a:pt x="2807" y="1191"/>
                    </a:cubicBezTo>
                    <a:cubicBezTo>
                      <a:pt x="1" y="11607"/>
                      <a:pt x="3880" y="23585"/>
                      <a:pt x="10271" y="31962"/>
                    </a:cubicBezTo>
                    <a:cubicBezTo>
                      <a:pt x="10324" y="32031"/>
                      <a:pt x="10404" y="32068"/>
                      <a:pt x="10484" y="32068"/>
                    </a:cubicBezTo>
                    <a:cubicBezTo>
                      <a:pt x="10544" y="32068"/>
                      <a:pt x="10604" y="32048"/>
                      <a:pt x="10653" y="32007"/>
                    </a:cubicBezTo>
                    <a:cubicBezTo>
                      <a:pt x="10768" y="31914"/>
                      <a:pt x="10785" y="31745"/>
                      <a:pt x="10692" y="31629"/>
                    </a:cubicBezTo>
                    <a:cubicBezTo>
                      <a:pt x="3827" y="23149"/>
                      <a:pt x="2365" y="12412"/>
                      <a:pt x="3494" y="1846"/>
                    </a:cubicBezTo>
                    <a:cubicBezTo>
                      <a:pt x="3544" y="1334"/>
                      <a:pt x="3602" y="808"/>
                      <a:pt x="3648" y="296"/>
                    </a:cubicBezTo>
                    <a:cubicBezTo>
                      <a:pt x="3661" y="108"/>
                      <a:pt x="3519" y="1"/>
                      <a:pt x="33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6"/>
              <p:cNvSpPr/>
              <p:nvPr/>
            </p:nvSpPr>
            <p:spPr>
              <a:xfrm flipH="1">
                <a:off x="17017" y="4569868"/>
                <a:ext cx="182652" cy="121171"/>
              </a:xfrm>
              <a:custGeom>
                <a:avLst/>
                <a:gdLst/>
                <a:ahLst/>
                <a:cxnLst/>
                <a:rect l="l" t="t" r="r" b="b"/>
                <a:pathLst>
                  <a:path w="7689" h="5154" extrusionOk="0">
                    <a:moveTo>
                      <a:pt x="1122" y="1"/>
                    </a:moveTo>
                    <a:cubicBezTo>
                      <a:pt x="927" y="1"/>
                      <a:pt x="732" y="17"/>
                      <a:pt x="539" y="49"/>
                    </a:cubicBezTo>
                    <a:cubicBezTo>
                      <a:pt x="383" y="75"/>
                      <a:pt x="216" y="119"/>
                      <a:pt x="116" y="241"/>
                    </a:cubicBezTo>
                    <a:cubicBezTo>
                      <a:pt x="1" y="377"/>
                      <a:pt x="0" y="574"/>
                      <a:pt x="16" y="750"/>
                    </a:cubicBezTo>
                    <a:cubicBezTo>
                      <a:pt x="99" y="1655"/>
                      <a:pt x="487" y="2501"/>
                      <a:pt x="870" y="3326"/>
                    </a:cubicBezTo>
                    <a:cubicBezTo>
                      <a:pt x="1061" y="3738"/>
                      <a:pt x="2257" y="5147"/>
                      <a:pt x="2710" y="5153"/>
                    </a:cubicBezTo>
                    <a:cubicBezTo>
                      <a:pt x="2727" y="5153"/>
                      <a:pt x="2743" y="5153"/>
                      <a:pt x="2760" y="5153"/>
                    </a:cubicBezTo>
                    <a:cubicBezTo>
                      <a:pt x="4291" y="5153"/>
                      <a:pt x="5522" y="4124"/>
                      <a:pt x="6655" y="3663"/>
                    </a:cubicBezTo>
                    <a:cubicBezTo>
                      <a:pt x="7134" y="3467"/>
                      <a:pt x="7689" y="3125"/>
                      <a:pt x="7650" y="2608"/>
                    </a:cubicBezTo>
                    <a:cubicBezTo>
                      <a:pt x="7614" y="2131"/>
                      <a:pt x="7087" y="1859"/>
                      <a:pt x="6619" y="1765"/>
                    </a:cubicBezTo>
                    <a:cubicBezTo>
                      <a:pt x="6150" y="1672"/>
                      <a:pt x="5626" y="1642"/>
                      <a:pt x="5288" y="1304"/>
                    </a:cubicBezTo>
                    <a:cubicBezTo>
                      <a:pt x="5086" y="1103"/>
                      <a:pt x="4988" y="826"/>
                      <a:pt x="4848" y="580"/>
                    </a:cubicBezTo>
                    <a:cubicBezTo>
                      <a:pt x="4706" y="334"/>
                      <a:pt x="4482" y="95"/>
                      <a:pt x="4199" y="87"/>
                    </a:cubicBezTo>
                    <a:cubicBezTo>
                      <a:pt x="4194" y="87"/>
                      <a:pt x="4188" y="87"/>
                      <a:pt x="4183" y="87"/>
                    </a:cubicBezTo>
                    <a:cubicBezTo>
                      <a:pt x="3892" y="87"/>
                      <a:pt x="3651" y="322"/>
                      <a:pt x="3368" y="398"/>
                    </a:cubicBezTo>
                    <a:cubicBezTo>
                      <a:pt x="3295" y="417"/>
                      <a:pt x="3223" y="425"/>
                      <a:pt x="3150" y="425"/>
                    </a:cubicBezTo>
                    <a:cubicBezTo>
                      <a:pt x="2855" y="425"/>
                      <a:pt x="2558" y="289"/>
                      <a:pt x="2272" y="191"/>
                    </a:cubicBezTo>
                    <a:cubicBezTo>
                      <a:pt x="1902" y="65"/>
                      <a:pt x="1512" y="1"/>
                      <a:pt x="1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7" name="Google Shape;987;p26"/>
            <p:cNvGrpSpPr/>
            <p:nvPr/>
          </p:nvGrpSpPr>
          <p:grpSpPr>
            <a:xfrm>
              <a:off x="2862492" y="4286030"/>
              <a:ext cx="427612" cy="330335"/>
              <a:chOff x="206924" y="4453733"/>
              <a:chExt cx="1059758" cy="818673"/>
            </a:xfrm>
          </p:grpSpPr>
          <p:sp>
            <p:nvSpPr>
              <p:cNvPr id="988" name="Google Shape;988;p26"/>
              <p:cNvSpPr/>
              <p:nvPr/>
            </p:nvSpPr>
            <p:spPr>
              <a:xfrm flipH="1">
                <a:off x="779613" y="4634777"/>
                <a:ext cx="236647" cy="522416"/>
              </a:xfrm>
              <a:custGeom>
                <a:avLst/>
                <a:gdLst/>
                <a:ahLst/>
                <a:cxnLst/>
                <a:rect l="l" t="t" r="r" b="b"/>
                <a:pathLst>
                  <a:path w="9962" h="22221" extrusionOk="0">
                    <a:moveTo>
                      <a:pt x="299" y="1"/>
                    </a:moveTo>
                    <a:cubicBezTo>
                      <a:pt x="280" y="1"/>
                      <a:pt x="262" y="3"/>
                      <a:pt x="243" y="6"/>
                    </a:cubicBezTo>
                    <a:cubicBezTo>
                      <a:pt x="97" y="37"/>
                      <a:pt x="0" y="181"/>
                      <a:pt x="30" y="329"/>
                    </a:cubicBezTo>
                    <a:cubicBezTo>
                      <a:pt x="421" y="2289"/>
                      <a:pt x="868" y="4235"/>
                      <a:pt x="1413" y="6159"/>
                    </a:cubicBezTo>
                    <a:cubicBezTo>
                      <a:pt x="2788" y="10965"/>
                      <a:pt x="4516" y="15781"/>
                      <a:pt x="7484" y="19854"/>
                    </a:cubicBezTo>
                    <a:cubicBezTo>
                      <a:pt x="7973" y="20511"/>
                      <a:pt x="8489" y="21149"/>
                      <a:pt x="9054" y="21742"/>
                    </a:cubicBezTo>
                    <a:cubicBezTo>
                      <a:pt x="9179" y="21873"/>
                      <a:pt x="9323" y="22019"/>
                      <a:pt x="9454" y="22144"/>
                    </a:cubicBezTo>
                    <a:cubicBezTo>
                      <a:pt x="9506" y="22193"/>
                      <a:pt x="9575" y="22221"/>
                      <a:pt x="9646" y="22221"/>
                    </a:cubicBezTo>
                    <a:cubicBezTo>
                      <a:pt x="9686" y="22221"/>
                      <a:pt x="9727" y="22212"/>
                      <a:pt x="9765" y="22193"/>
                    </a:cubicBezTo>
                    <a:cubicBezTo>
                      <a:pt x="9904" y="22126"/>
                      <a:pt x="9961" y="21960"/>
                      <a:pt x="9894" y="21822"/>
                    </a:cubicBezTo>
                    <a:cubicBezTo>
                      <a:pt x="9839" y="21708"/>
                      <a:pt x="9781" y="21595"/>
                      <a:pt x="9721" y="21484"/>
                    </a:cubicBezTo>
                    <a:lnTo>
                      <a:pt x="9633" y="21319"/>
                    </a:lnTo>
                    <a:lnTo>
                      <a:pt x="9544" y="21155"/>
                    </a:lnTo>
                    <a:cubicBezTo>
                      <a:pt x="8242" y="18782"/>
                      <a:pt x="6798" y="16495"/>
                      <a:pt x="5527" y="14105"/>
                    </a:cubicBezTo>
                    <a:cubicBezTo>
                      <a:pt x="3149" y="9786"/>
                      <a:pt x="1326" y="5122"/>
                      <a:pt x="569" y="232"/>
                    </a:cubicBezTo>
                    <a:cubicBezTo>
                      <a:pt x="547" y="97"/>
                      <a:pt x="430"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26"/>
              <p:cNvSpPr/>
              <p:nvPr/>
            </p:nvSpPr>
            <p:spPr>
              <a:xfrm flipH="1">
                <a:off x="954426" y="4531924"/>
                <a:ext cx="106731" cy="174021"/>
              </a:xfrm>
              <a:custGeom>
                <a:avLst/>
                <a:gdLst/>
                <a:ahLst/>
                <a:cxnLst/>
                <a:rect l="l" t="t" r="r" b="b"/>
                <a:pathLst>
                  <a:path w="4493" h="7402" extrusionOk="0">
                    <a:moveTo>
                      <a:pt x="1715" y="1"/>
                    </a:moveTo>
                    <a:cubicBezTo>
                      <a:pt x="1683" y="1"/>
                      <a:pt x="1651" y="2"/>
                      <a:pt x="1619" y="4"/>
                    </a:cubicBezTo>
                    <a:cubicBezTo>
                      <a:pt x="1030" y="49"/>
                      <a:pt x="527" y="499"/>
                      <a:pt x="278" y="1036"/>
                    </a:cubicBezTo>
                    <a:cubicBezTo>
                      <a:pt x="32" y="1571"/>
                      <a:pt x="1" y="2184"/>
                      <a:pt x="33" y="2774"/>
                    </a:cubicBezTo>
                    <a:cubicBezTo>
                      <a:pt x="101" y="3996"/>
                      <a:pt x="630" y="7402"/>
                      <a:pt x="2298" y="7402"/>
                    </a:cubicBezTo>
                    <a:cubicBezTo>
                      <a:pt x="2340" y="7402"/>
                      <a:pt x="2382" y="7400"/>
                      <a:pt x="2425" y="7395"/>
                    </a:cubicBezTo>
                    <a:cubicBezTo>
                      <a:pt x="4493" y="7183"/>
                      <a:pt x="3996" y="3972"/>
                      <a:pt x="3758" y="2711"/>
                    </a:cubicBezTo>
                    <a:cubicBezTo>
                      <a:pt x="3641" y="2088"/>
                      <a:pt x="3513" y="1452"/>
                      <a:pt x="3177" y="916"/>
                    </a:cubicBezTo>
                    <a:cubicBezTo>
                      <a:pt x="2859" y="408"/>
                      <a:pt x="2310" y="1"/>
                      <a:pt x="1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26"/>
              <p:cNvSpPr/>
              <p:nvPr/>
            </p:nvSpPr>
            <p:spPr>
              <a:xfrm flipH="1">
                <a:off x="685951" y="4651727"/>
                <a:ext cx="72643" cy="493169"/>
              </a:xfrm>
              <a:custGeom>
                <a:avLst/>
                <a:gdLst/>
                <a:ahLst/>
                <a:cxnLst/>
                <a:rect l="l" t="t" r="r" b="b"/>
                <a:pathLst>
                  <a:path w="3058" h="20977" extrusionOk="0">
                    <a:moveTo>
                      <a:pt x="311" y="1"/>
                    </a:moveTo>
                    <a:cubicBezTo>
                      <a:pt x="282" y="1"/>
                      <a:pt x="252" y="6"/>
                      <a:pt x="223" y="16"/>
                    </a:cubicBezTo>
                    <a:cubicBezTo>
                      <a:pt x="80" y="63"/>
                      <a:pt x="1" y="217"/>
                      <a:pt x="49" y="361"/>
                    </a:cubicBezTo>
                    <a:cubicBezTo>
                      <a:pt x="1100" y="3622"/>
                      <a:pt x="1598" y="7055"/>
                      <a:pt x="1613" y="10477"/>
                    </a:cubicBezTo>
                    <a:cubicBezTo>
                      <a:pt x="1639" y="13034"/>
                      <a:pt x="1457" y="15577"/>
                      <a:pt x="1316" y="18128"/>
                    </a:cubicBezTo>
                    <a:cubicBezTo>
                      <a:pt x="1283" y="18770"/>
                      <a:pt x="1256" y="19411"/>
                      <a:pt x="1248" y="20055"/>
                    </a:cubicBezTo>
                    <a:cubicBezTo>
                      <a:pt x="1244" y="20266"/>
                      <a:pt x="1242" y="20496"/>
                      <a:pt x="1250" y="20706"/>
                    </a:cubicBezTo>
                    <a:cubicBezTo>
                      <a:pt x="1258" y="20880"/>
                      <a:pt x="1394" y="20976"/>
                      <a:pt x="1532" y="20976"/>
                    </a:cubicBezTo>
                    <a:cubicBezTo>
                      <a:pt x="1636" y="20976"/>
                      <a:pt x="1741" y="20921"/>
                      <a:pt x="1790" y="20800"/>
                    </a:cubicBezTo>
                    <a:cubicBezTo>
                      <a:pt x="1867" y="20603"/>
                      <a:pt x="1941" y="20375"/>
                      <a:pt x="2005" y="20176"/>
                    </a:cubicBezTo>
                    <a:cubicBezTo>
                      <a:pt x="2197" y="19547"/>
                      <a:pt x="2344" y="18906"/>
                      <a:pt x="2462" y="18259"/>
                    </a:cubicBezTo>
                    <a:cubicBezTo>
                      <a:pt x="3058" y="14806"/>
                      <a:pt x="2786" y="11267"/>
                      <a:pt x="2236" y="7828"/>
                    </a:cubicBezTo>
                    <a:cubicBezTo>
                      <a:pt x="1833" y="5254"/>
                      <a:pt x="1265" y="2712"/>
                      <a:pt x="572" y="202"/>
                    </a:cubicBezTo>
                    <a:cubicBezTo>
                      <a:pt x="539" y="81"/>
                      <a:pt x="430"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6"/>
              <p:cNvSpPr/>
              <p:nvPr/>
            </p:nvSpPr>
            <p:spPr>
              <a:xfrm flipH="1">
                <a:off x="711249" y="4606754"/>
                <a:ext cx="72667" cy="97284"/>
              </a:xfrm>
              <a:custGeom>
                <a:avLst/>
                <a:gdLst/>
                <a:ahLst/>
                <a:cxnLst/>
                <a:rect l="l" t="t" r="r" b="b"/>
                <a:pathLst>
                  <a:path w="3059" h="4138" extrusionOk="0">
                    <a:moveTo>
                      <a:pt x="901" y="0"/>
                    </a:moveTo>
                    <a:cubicBezTo>
                      <a:pt x="798" y="0"/>
                      <a:pt x="696" y="18"/>
                      <a:pt x="600" y="58"/>
                    </a:cubicBezTo>
                    <a:cubicBezTo>
                      <a:pt x="263" y="198"/>
                      <a:pt x="67" y="569"/>
                      <a:pt x="35" y="931"/>
                    </a:cubicBezTo>
                    <a:cubicBezTo>
                      <a:pt x="1" y="1295"/>
                      <a:pt x="99" y="1655"/>
                      <a:pt x="201" y="2006"/>
                    </a:cubicBezTo>
                    <a:cubicBezTo>
                      <a:pt x="384" y="2644"/>
                      <a:pt x="866" y="4138"/>
                      <a:pt x="1768" y="4138"/>
                    </a:cubicBezTo>
                    <a:cubicBezTo>
                      <a:pt x="1874" y="4138"/>
                      <a:pt x="1986" y="4117"/>
                      <a:pt x="2103" y="4072"/>
                    </a:cubicBezTo>
                    <a:cubicBezTo>
                      <a:pt x="3059" y="3706"/>
                      <a:pt x="2424" y="1735"/>
                      <a:pt x="2135" y="1071"/>
                    </a:cubicBezTo>
                    <a:cubicBezTo>
                      <a:pt x="1998" y="759"/>
                      <a:pt x="1824" y="452"/>
                      <a:pt x="1558" y="241"/>
                    </a:cubicBezTo>
                    <a:cubicBezTo>
                      <a:pt x="1372" y="94"/>
                      <a:pt x="1134" y="0"/>
                      <a:pt x="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6"/>
              <p:cNvSpPr/>
              <p:nvPr/>
            </p:nvSpPr>
            <p:spPr>
              <a:xfrm flipH="1">
                <a:off x="441586" y="4593283"/>
                <a:ext cx="76182" cy="493193"/>
              </a:xfrm>
              <a:custGeom>
                <a:avLst/>
                <a:gdLst/>
                <a:ahLst/>
                <a:cxnLst/>
                <a:rect l="l" t="t" r="r" b="b"/>
                <a:pathLst>
                  <a:path w="3207" h="20978" extrusionOk="0">
                    <a:moveTo>
                      <a:pt x="2897" y="0"/>
                    </a:moveTo>
                    <a:cubicBezTo>
                      <a:pt x="2777" y="0"/>
                      <a:pt x="2667" y="80"/>
                      <a:pt x="2634" y="202"/>
                    </a:cubicBezTo>
                    <a:cubicBezTo>
                      <a:pt x="2177" y="1877"/>
                      <a:pt x="1761" y="3560"/>
                      <a:pt x="1427" y="5263"/>
                    </a:cubicBezTo>
                    <a:cubicBezTo>
                      <a:pt x="605" y="9525"/>
                      <a:pt x="1" y="13938"/>
                      <a:pt x="744" y="18259"/>
                    </a:cubicBezTo>
                    <a:cubicBezTo>
                      <a:pt x="872" y="18959"/>
                      <a:pt x="1034" y="19656"/>
                      <a:pt x="1253" y="20333"/>
                    </a:cubicBezTo>
                    <a:cubicBezTo>
                      <a:pt x="1303" y="20483"/>
                      <a:pt x="1362" y="20652"/>
                      <a:pt x="1418" y="20800"/>
                    </a:cubicBezTo>
                    <a:cubicBezTo>
                      <a:pt x="1456" y="20898"/>
                      <a:pt x="1551" y="20972"/>
                      <a:pt x="1665" y="20977"/>
                    </a:cubicBezTo>
                    <a:cubicBezTo>
                      <a:pt x="1669" y="20977"/>
                      <a:pt x="1673" y="20977"/>
                      <a:pt x="1676" y="20977"/>
                    </a:cubicBezTo>
                    <a:cubicBezTo>
                      <a:pt x="1825" y="20977"/>
                      <a:pt x="1950" y="20861"/>
                      <a:pt x="1956" y="20711"/>
                    </a:cubicBezTo>
                    <a:cubicBezTo>
                      <a:pt x="1961" y="20599"/>
                      <a:pt x="1962" y="20489"/>
                      <a:pt x="1962" y="20379"/>
                    </a:cubicBezTo>
                    <a:lnTo>
                      <a:pt x="1961" y="20216"/>
                    </a:lnTo>
                    <a:lnTo>
                      <a:pt x="1958" y="20055"/>
                    </a:lnTo>
                    <a:cubicBezTo>
                      <a:pt x="1920" y="17710"/>
                      <a:pt x="1689" y="15377"/>
                      <a:pt x="1628" y="13033"/>
                    </a:cubicBezTo>
                    <a:cubicBezTo>
                      <a:pt x="1446" y="8764"/>
                      <a:pt x="1822" y="4437"/>
                      <a:pt x="3158" y="359"/>
                    </a:cubicBezTo>
                    <a:cubicBezTo>
                      <a:pt x="3206" y="213"/>
                      <a:pt x="3120" y="51"/>
                      <a:pt x="2970" y="10"/>
                    </a:cubicBezTo>
                    <a:cubicBezTo>
                      <a:pt x="2946" y="3"/>
                      <a:pt x="2921" y="0"/>
                      <a:pt x="2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6"/>
              <p:cNvSpPr/>
              <p:nvPr/>
            </p:nvSpPr>
            <p:spPr>
              <a:xfrm flipH="1">
                <a:off x="396001" y="4506347"/>
                <a:ext cx="102075" cy="136570"/>
              </a:xfrm>
              <a:custGeom>
                <a:avLst/>
                <a:gdLst/>
                <a:ahLst/>
                <a:cxnLst/>
                <a:rect l="l" t="t" r="r" b="b"/>
                <a:pathLst>
                  <a:path w="4297" h="5809" extrusionOk="0">
                    <a:moveTo>
                      <a:pt x="3031" y="1"/>
                    </a:moveTo>
                    <a:cubicBezTo>
                      <a:pt x="2704" y="1"/>
                      <a:pt x="2370" y="132"/>
                      <a:pt x="2110" y="339"/>
                    </a:cubicBezTo>
                    <a:cubicBezTo>
                      <a:pt x="1735" y="636"/>
                      <a:pt x="1490" y="1066"/>
                      <a:pt x="1298" y="1505"/>
                    </a:cubicBezTo>
                    <a:cubicBezTo>
                      <a:pt x="892" y="2436"/>
                      <a:pt x="0" y="5201"/>
                      <a:pt x="1346" y="5716"/>
                    </a:cubicBezTo>
                    <a:cubicBezTo>
                      <a:pt x="1511" y="5780"/>
                      <a:pt x="1668" y="5809"/>
                      <a:pt x="1817" y="5809"/>
                    </a:cubicBezTo>
                    <a:cubicBezTo>
                      <a:pt x="3081" y="5809"/>
                      <a:pt x="3757" y="3710"/>
                      <a:pt x="4015" y="2817"/>
                    </a:cubicBezTo>
                    <a:cubicBezTo>
                      <a:pt x="4157" y="2325"/>
                      <a:pt x="4297" y="1818"/>
                      <a:pt x="4249" y="1309"/>
                    </a:cubicBezTo>
                    <a:cubicBezTo>
                      <a:pt x="4201" y="798"/>
                      <a:pt x="3928" y="278"/>
                      <a:pt x="3454" y="83"/>
                    </a:cubicBezTo>
                    <a:cubicBezTo>
                      <a:pt x="3319" y="26"/>
                      <a:pt x="3176" y="1"/>
                      <a:pt x="3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26"/>
              <p:cNvSpPr/>
              <p:nvPr/>
            </p:nvSpPr>
            <p:spPr>
              <a:xfrm flipH="1">
                <a:off x="206924" y="4453733"/>
                <a:ext cx="1059758" cy="790148"/>
              </a:xfrm>
              <a:custGeom>
                <a:avLst/>
                <a:gdLst/>
                <a:ahLst/>
                <a:cxnLst/>
                <a:rect l="l" t="t" r="r" b="b"/>
                <a:pathLst>
                  <a:path w="44612" h="33609" extrusionOk="0">
                    <a:moveTo>
                      <a:pt x="29833" y="0"/>
                    </a:moveTo>
                    <a:cubicBezTo>
                      <a:pt x="28568" y="0"/>
                      <a:pt x="27739" y="1730"/>
                      <a:pt x="27453" y="3110"/>
                    </a:cubicBezTo>
                    <a:cubicBezTo>
                      <a:pt x="26111" y="9576"/>
                      <a:pt x="24941" y="16078"/>
                      <a:pt x="23940" y="22603"/>
                    </a:cubicBezTo>
                    <a:cubicBezTo>
                      <a:pt x="23032" y="18577"/>
                      <a:pt x="22059" y="14409"/>
                      <a:pt x="19544" y="11134"/>
                    </a:cubicBezTo>
                    <a:cubicBezTo>
                      <a:pt x="19098" y="10553"/>
                      <a:pt x="18457" y="9960"/>
                      <a:pt x="17768" y="9960"/>
                    </a:cubicBezTo>
                    <a:cubicBezTo>
                      <a:pt x="17655" y="9960"/>
                      <a:pt x="17539" y="9977"/>
                      <a:pt x="17423" y="10012"/>
                    </a:cubicBezTo>
                    <a:cubicBezTo>
                      <a:pt x="16686" y="10237"/>
                      <a:pt x="16381" y="11098"/>
                      <a:pt x="16205" y="11850"/>
                    </a:cubicBezTo>
                    <a:cubicBezTo>
                      <a:pt x="15508" y="14810"/>
                      <a:pt x="15153" y="17849"/>
                      <a:pt x="15151" y="20889"/>
                    </a:cubicBezTo>
                    <a:cubicBezTo>
                      <a:pt x="13006" y="18628"/>
                      <a:pt x="10861" y="16364"/>
                      <a:pt x="8715" y="14101"/>
                    </a:cubicBezTo>
                    <a:cubicBezTo>
                      <a:pt x="7092" y="12387"/>
                      <a:pt x="5180" y="10548"/>
                      <a:pt x="2832" y="10548"/>
                    </a:cubicBezTo>
                    <a:cubicBezTo>
                      <a:pt x="2804" y="10548"/>
                      <a:pt x="2776" y="10548"/>
                      <a:pt x="2749" y="10548"/>
                    </a:cubicBezTo>
                    <a:cubicBezTo>
                      <a:pt x="2176" y="10560"/>
                      <a:pt x="1587" y="10694"/>
                      <a:pt x="1131" y="11040"/>
                    </a:cubicBezTo>
                    <a:cubicBezTo>
                      <a:pt x="206" y="11740"/>
                      <a:pt x="68" y="13057"/>
                      <a:pt x="57" y="14215"/>
                    </a:cubicBezTo>
                    <a:cubicBezTo>
                      <a:pt x="1" y="20960"/>
                      <a:pt x="1719" y="27712"/>
                      <a:pt x="4993" y="33609"/>
                    </a:cubicBezTo>
                    <a:lnTo>
                      <a:pt x="34600" y="33120"/>
                    </a:lnTo>
                    <a:cubicBezTo>
                      <a:pt x="39383" y="25503"/>
                      <a:pt x="44611" y="8952"/>
                      <a:pt x="42441" y="7626"/>
                    </a:cubicBezTo>
                    <a:cubicBezTo>
                      <a:pt x="42028" y="7305"/>
                      <a:pt x="41525" y="7164"/>
                      <a:pt x="41006" y="7164"/>
                    </a:cubicBezTo>
                    <a:cubicBezTo>
                      <a:pt x="40325" y="7164"/>
                      <a:pt x="39617" y="7408"/>
                      <a:pt x="39058" y="7809"/>
                    </a:cubicBezTo>
                    <a:cubicBezTo>
                      <a:pt x="38073" y="8514"/>
                      <a:pt x="37440" y="9597"/>
                      <a:pt x="36836" y="10647"/>
                    </a:cubicBezTo>
                    <a:cubicBezTo>
                      <a:pt x="34590" y="14549"/>
                      <a:pt x="32346" y="18450"/>
                      <a:pt x="30100" y="22352"/>
                    </a:cubicBezTo>
                    <a:cubicBezTo>
                      <a:pt x="31449" y="15995"/>
                      <a:pt x="31989" y="9469"/>
                      <a:pt x="31702" y="2979"/>
                    </a:cubicBezTo>
                    <a:cubicBezTo>
                      <a:pt x="31650" y="1815"/>
                      <a:pt x="31368" y="380"/>
                      <a:pt x="30247" y="60"/>
                    </a:cubicBezTo>
                    <a:cubicBezTo>
                      <a:pt x="30104" y="19"/>
                      <a:pt x="29966" y="0"/>
                      <a:pt x="29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26"/>
              <p:cNvSpPr/>
              <p:nvPr/>
            </p:nvSpPr>
            <p:spPr>
              <a:xfrm flipH="1">
                <a:off x="400457" y="4855127"/>
                <a:ext cx="786338" cy="417279"/>
              </a:xfrm>
              <a:custGeom>
                <a:avLst/>
                <a:gdLst/>
                <a:ahLst/>
                <a:cxnLst/>
                <a:rect l="l" t="t" r="r" b="b"/>
                <a:pathLst>
                  <a:path w="33102" h="17749" extrusionOk="0">
                    <a:moveTo>
                      <a:pt x="2654" y="1"/>
                    </a:moveTo>
                    <a:cubicBezTo>
                      <a:pt x="2516" y="1"/>
                      <a:pt x="2377" y="13"/>
                      <a:pt x="2237" y="40"/>
                    </a:cubicBezTo>
                    <a:cubicBezTo>
                      <a:pt x="1180" y="244"/>
                      <a:pt x="426" y="1257"/>
                      <a:pt x="212" y="2312"/>
                    </a:cubicBezTo>
                    <a:cubicBezTo>
                      <a:pt x="0" y="3364"/>
                      <a:pt x="225" y="4455"/>
                      <a:pt x="498" y="5497"/>
                    </a:cubicBezTo>
                    <a:cubicBezTo>
                      <a:pt x="1275" y="8456"/>
                      <a:pt x="2455" y="11307"/>
                      <a:pt x="3986" y="13955"/>
                    </a:cubicBezTo>
                    <a:cubicBezTo>
                      <a:pt x="5793" y="17076"/>
                      <a:pt x="6468" y="17467"/>
                      <a:pt x="10053" y="17599"/>
                    </a:cubicBezTo>
                    <a:cubicBezTo>
                      <a:pt x="12778" y="17699"/>
                      <a:pt x="15505" y="17749"/>
                      <a:pt x="18232" y="17749"/>
                    </a:cubicBezTo>
                    <a:cubicBezTo>
                      <a:pt x="22527" y="17749"/>
                      <a:pt x="26822" y="17625"/>
                      <a:pt x="31110" y="17377"/>
                    </a:cubicBezTo>
                    <a:cubicBezTo>
                      <a:pt x="32562" y="12593"/>
                      <a:pt x="33101" y="7535"/>
                      <a:pt x="32690" y="2552"/>
                    </a:cubicBezTo>
                    <a:cubicBezTo>
                      <a:pt x="32686" y="2552"/>
                      <a:pt x="32681" y="2552"/>
                      <a:pt x="32677" y="2552"/>
                    </a:cubicBezTo>
                    <a:cubicBezTo>
                      <a:pt x="29601" y="2552"/>
                      <a:pt x="27577" y="5667"/>
                      <a:pt x="26153" y="8397"/>
                    </a:cubicBezTo>
                    <a:cubicBezTo>
                      <a:pt x="25963" y="6001"/>
                      <a:pt x="25487" y="3628"/>
                      <a:pt x="24739" y="1344"/>
                    </a:cubicBezTo>
                    <a:cubicBezTo>
                      <a:pt x="24647" y="1059"/>
                      <a:pt x="24515" y="742"/>
                      <a:pt x="24231" y="648"/>
                    </a:cubicBezTo>
                    <a:cubicBezTo>
                      <a:pt x="24178" y="631"/>
                      <a:pt x="24125" y="623"/>
                      <a:pt x="24073" y="623"/>
                    </a:cubicBezTo>
                    <a:cubicBezTo>
                      <a:pt x="23757" y="623"/>
                      <a:pt x="23469" y="917"/>
                      <a:pt x="23264" y="1188"/>
                    </a:cubicBezTo>
                    <a:cubicBezTo>
                      <a:pt x="21613" y="3385"/>
                      <a:pt x="20277" y="5819"/>
                      <a:pt x="19312" y="8392"/>
                    </a:cubicBezTo>
                    <a:cubicBezTo>
                      <a:pt x="18521" y="6947"/>
                      <a:pt x="17663" y="5536"/>
                      <a:pt x="16749" y="4165"/>
                    </a:cubicBezTo>
                    <a:cubicBezTo>
                      <a:pt x="16541" y="3854"/>
                      <a:pt x="16300" y="3523"/>
                      <a:pt x="15941" y="3425"/>
                    </a:cubicBezTo>
                    <a:cubicBezTo>
                      <a:pt x="15868" y="3405"/>
                      <a:pt x="15795" y="3395"/>
                      <a:pt x="15724" y="3395"/>
                    </a:cubicBezTo>
                    <a:cubicBezTo>
                      <a:pt x="15226" y="3395"/>
                      <a:pt x="14777" y="3848"/>
                      <a:pt x="14493" y="4294"/>
                    </a:cubicBezTo>
                    <a:cubicBezTo>
                      <a:pt x="13557" y="5759"/>
                      <a:pt x="13193" y="7579"/>
                      <a:pt x="13494" y="9291"/>
                    </a:cubicBezTo>
                    <a:cubicBezTo>
                      <a:pt x="11067" y="6365"/>
                      <a:pt x="8346" y="3684"/>
                      <a:pt x="5386" y="1299"/>
                    </a:cubicBezTo>
                    <a:cubicBezTo>
                      <a:pt x="4587" y="655"/>
                      <a:pt x="3648" y="1"/>
                      <a:pt x="26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6" name="Google Shape;996;p26"/>
            <p:cNvGrpSpPr/>
            <p:nvPr/>
          </p:nvGrpSpPr>
          <p:grpSpPr>
            <a:xfrm>
              <a:off x="6504180" y="4396323"/>
              <a:ext cx="270657" cy="566740"/>
              <a:chOff x="-190602" y="4255105"/>
              <a:chExt cx="546340" cy="1144005"/>
            </a:xfrm>
          </p:grpSpPr>
          <p:sp>
            <p:nvSpPr>
              <p:cNvPr id="997" name="Google Shape;997;p26"/>
              <p:cNvSpPr/>
              <p:nvPr/>
            </p:nvSpPr>
            <p:spPr>
              <a:xfrm flipH="1">
                <a:off x="-190602" y="4255105"/>
                <a:ext cx="460942" cy="394756"/>
              </a:xfrm>
              <a:custGeom>
                <a:avLst/>
                <a:gdLst/>
                <a:ahLst/>
                <a:cxnLst/>
                <a:rect l="l" t="t" r="r" b="b"/>
                <a:pathLst>
                  <a:path w="19404" h="16791" extrusionOk="0">
                    <a:moveTo>
                      <a:pt x="7221" y="0"/>
                    </a:moveTo>
                    <a:cubicBezTo>
                      <a:pt x="6664" y="0"/>
                      <a:pt x="6306" y="659"/>
                      <a:pt x="6124" y="1214"/>
                    </a:cubicBezTo>
                    <a:cubicBezTo>
                      <a:pt x="5140" y="4205"/>
                      <a:pt x="4516" y="7313"/>
                      <a:pt x="4268" y="10451"/>
                    </a:cubicBezTo>
                    <a:cubicBezTo>
                      <a:pt x="3768" y="8123"/>
                      <a:pt x="3123" y="5827"/>
                      <a:pt x="2339" y="3579"/>
                    </a:cubicBezTo>
                    <a:cubicBezTo>
                      <a:pt x="2182" y="3127"/>
                      <a:pt x="1882" y="2590"/>
                      <a:pt x="1429" y="2590"/>
                    </a:cubicBezTo>
                    <a:cubicBezTo>
                      <a:pt x="1399" y="2590"/>
                      <a:pt x="1369" y="2592"/>
                      <a:pt x="1339" y="2597"/>
                    </a:cubicBezTo>
                    <a:cubicBezTo>
                      <a:pt x="1146" y="2627"/>
                      <a:pt x="983" y="2755"/>
                      <a:pt x="850" y="2899"/>
                    </a:cubicBezTo>
                    <a:cubicBezTo>
                      <a:pt x="0" y="3821"/>
                      <a:pt x="195" y="5266"/>
                      <a:pt x="494" y="6482"/>
                    </a:cubicBezTo>
                    <a:cubicBezTo>
                      <a:pt x="933" y="8270"/>
                      <a:pt x="1480" y="10029"/>
                      <a:pt x="2131" y="11750"/>
                    </a:cubicBezTo>
                    <a:cubicBezTo>
                      <a:pt x="2709" y="13272"/>
                      <a:pt x="3418" y="14831"/>
                      <a:pt x="4710" y="15823"/>
                    </a:cubicBezTo>
                    <a:cubicBezTo>
                      <a:pt x="5613" y="16515"/>
                      <a:pt x="6647" y="16791"/>
                      <a:pt x="7702" y="16791"/>
                    </a:cubicBezTo>
                    <a:cubicBezTo>
                      <a:pt x="8714" y="16791"/>
                      <a:pt x="9744" y="16537"/>
                      <a:pt x="10696" y="16153"/>
                    </a:cubicBezTo>
                    <a:cubicBezTo>
                      <a:pt x="13138" y="15167"/>
                      <a:pt x="15546" y="14189"/>
                      <a:pt x="17772" y="12765"/>
                    </a:cubicBezTo>
                    <a:cubicBezTo>
                      <a:pt x="18559" y="12260"/>
                      <a:pt x="19403" y="11568"/>
                      <a:pt x="19400" y="10632"/>
                    </a:cubicBezTo>
                    <a:cubicBezTo>
                      <a:pt x="19385" y="10244"/>
                      <a:pt x="18981" y="10102"/>
                      <a:pt x="18413" y="10102"/>
                    </a:cubicBezTo>
                    <a:cubicBezTo>
                      <a:pt x="17471" y="10102"/>
                      <a:pt x="16076" y="10492"/>
                      <a:pt x="15249" y="10796"/>
                    </a:cubicBezTo>
                    <a:cubicBezTo>
                      <a:pt x="13921" y="11285"/>
                      <a:pt x="12729" y="12074"/>
                      <a:pt x="11552" y="12858"/>
                    </a:cubicBezTo>
                    <a:cubicBezTo>
                      <a:pt x="12843" y="11786"/>
                      <a:pt x="14083" y="10655"/>
                      <a:pt x="15270" y="9470"/>
                    </a:cubicBezTo>
                    <a:cubicBezTo>
                      <a:pt x="16319" y="8423"/>
                      <a:pt x="17371" y="7244"/>
                      <a:pt x="17618" y="5782"/>
                    </a:cubicBezTo>
                    <a:cubicBezTo>
                      <a:pt x="17646" y="5612"/>
                      <a:pt x="17662" y="5429"/>
                      <a:pt x="17590" y="5273"/>
                    </a:cubicBezTo>
                    <a:cubicBezTo>
                      <a:pt x="17492" y="5061"/>
                      <a:pt x="17300" y="4980"/>
                      <a:pt x="17078" y="4980"/>
                    </a:cubicBezTo>
                    <a:cubicBezTo>
                      <a:pt x="16771" y="4980"/>
                      <a:pt x="16404" y="5136"/>
                      <a:pt x="16141" y="5321"/>
                    </a:cubicBezTo>
                    <a:cubicBezTo>
                      <a:pt x="13579" y="7130"/>
                      <a:pt x="11456" y="9479"/>
                      <a:pt x="9356" y="11809"/>
                    </a:cubicBezTo>
                    <a:cubicBezTo>
                      <a:pt x="10747" y="8873"/>
                      <a:pt x="12171" y="5788"/>
                      <a:pt x="12043" y="2541"/>
                    </a:cubicBezTo>
                    <a:cubicBezTo>
                      <a:pt x="12036" y="2372"/>
                      <a:pt x="12017" y="2185"/>
                      <a:pt x="11890" y="2071"/>
                    </a:cubicBezTo>
                    <a:cubicBezTo>
                      <a:pt x="11813" y="2001"/>
                      <a:pt x="11711" y="1976"/>
                      <a:pt x="11606" y="1976"/>
                    </a:cubicBezTo>
                    <a:cubicBezTo>
                      <a:pt x="11529" y="1976"/>
                      <a:pt x="11450" y="1989"/>
                      <a:pt x="11377" y="2010"/>
                    </a:cubicBezTo>
                    <a:cubicBezTo>
                      <a:pt x="10536" y="2253"/>
                      <a:pt x="10107" y="3164"/>
                      <a:pt x="9796" y="3982"/>
                    </a:cubicBezTo>
                    <a:cubicBezTo>
                      <a:pt x="9022" y="6020"/>
                      <a:pt x="8331" y="8088"/>
                      <a:pt x="7726" y="10185"/>
                    </a:cubicBezTo>
                    <a:cubicBezTo>
                      <a:pt x="7750" y="7906"/>
                      <a:pt x="7774" y="5627"/>
                      <a:pt x="7798" y="3349"/>
                    </a:cubicBezTo>
                    <a:cubicBezTo>
                      <a:pt x="7809" y="2213"/>
                      <a:pt x="8264" y="351"/>
                      <a:pt x="7318" y="7"/>
                    </a:cubicBezTo>
                    <a:cubicBezTo>
                      <a:pt x="7285" y="2"/>
                      <a:pt x="7252" y="0"/>
                      <a:pt x="72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26"/>
              <p:cNvSpPr/>
              <p:nvPr/>
            </p:nvSpPr>
            <p:spPr>
              <a:xfrm flipH="1">
                <a:off x="-164541" y="4646414"/>
                <a:ext cx="312283" cy="327424"/>
              </a:xfrm>
              <a:custGeom>
                <a:avLst/>
                <a:gdLst/>
                <a:ahLst/>
                <a:cxnLst/>
                <a:rect l="l" t="t" r="r" b="b"/>
                <a:pathLst>
                  <a:path w="13146" h="13927" extrusionOk="0">
                    <a:moveTo>
                      <a:pt x="13146" y="1"/>
                    </a:moveTo>
                    <a:lnTo>
                      <a:pt x="13146" y="1"/>
                    </a:lnTo>
                    <a:cubicBezTo>
                      <a:pt x="9977" y="1406"/>
                      <a:pt x="6751" y="2849"/>
                      <a:pt x="4178" y="5173"/>
                    </a:cubicBezTo>
                    <a:cubicBezTo>
                      <a:pt x="2047" y="7098"/>
                      <a:pt x="345" y="9787"/>
                      <a:pt x="123" y="12703"/>
                    </a:cubicBezTo>
                    <a:cubicBezTo>
                      <a:pt x="64" y="13475"/>
                      <a:pt x="0" y="13927"/>
                      <a:pt x="711" y="13927"/>
                    </a:cubicBezTo>
                    <a:cubicBezTo>
                      <a:pt x="758" y="13927"/>
                      <a:pt x="808" y="13925"/>
                      <a:pt x="862" y="13921"/>
                    </a:cubicBezTo>
                    <a:cubicBezTo>
                      <a:pt x="1643" y="13865"/>
                      <a:pt x="2682" y="13236"/>
                      <a:pt x="3382" y="12915"/>
                    </a:cubicBezTo>
                    <a:cubicBezTo>
                      <a:pt x="5017" y="12164"/>
                      <a:pt x="6575" y="11230"/>
                      <a:pt x="7942" y="10055"/>
                    </a:cubicBezTo>
                    <a:cubicBezTo>
                      <a:pt x="10146" y="8159"/>
                      <a:pt x="11844" y="5580"/>
                      <a:pt x="12317" y="2712"/>
                    </a:cubicBezTo>
                    <a:cubicBezTo>
                      <a:pt x="12474" y="1766"/>
                      <a:pt x="12525" y="730"/>
                      <a:pt x="13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26"/>
              <p:cNvSpPr/>
              <p:nvPr/>
            </p:nvSpPr>
            <p:spPr>
              <a:xfrm flipH="1">
                <a:off x="145079" y="4523062"/>
                <a:ext cx="210659" cy="354789"/>
              </a:xfrm>
              <a:custGeom>
                <a:avLst/>
                <a:gdLst/>
                <a:ahLst/>
                <a:cxnLst/>
                <a:rect l="l" t="t" r="r" b="b"/>
                <a:pathLst>
                  <a:path w="8868" h="15091" extrusionOk="0">
                    <a:moveTo>
                      <a:pt x="1" y="0"/>
                    </a:moveTo>
                    <a:cubicBezTo>
                      <a:pt x="273" y="3041"/>
                      <a:pt x="559" y="6136"/>
                      <a:pt x="1730" y="8955"/>
                    </a:cubicBezTo>
                    <a:cubicBezTo>
                      <a:pt x="2791" y="11507"/>
                      <a:pt x="4886" y="14232"/>
                      <a:pt x="7675" y="15004"/>
                    </a:cubicBezTo>
                    <a:cubicBezTo>
                      <a:pt x="7891" y="15063"/>
                      <a:pt x="8064" y="15091"/>
                      <a:pt x="8201" y="15091"/>
                    </a:cubicBezTo>
                    <a:cubicBezTo>
                      <a:pt x="8867" y="15091"/>
                      <a:pt x="8701" y="14446"/>
                      <a:pt x="8410" y="13651"/>
                    </a:cubicBezTo>
                    <a:cubicBezTo>
                      <a:pt x="7898" y="12250"/>
                      <a:pt x="7395" y="10832"/>
                      <a:pt x="6807" y="9462"/>
                    </a:cubicBezTo>
                    <a:cubicBezTo>
                      <a:pt x="6215" y="8083"/>
                      <a:pt x="5616" y="6692"/>
                      <a:pt x="4736" y="5475"/>
                    </a:cubicBezTo>
                    <a:cubicBezTo>
                      <a:pt x="3319" y="3517"/>
                      <a:pt x="1224" y="2085"/>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26"/>
              <p:cNvSpPr/>
              <p:nvPr/>
            </p:nvSpPr>
            <p:spPr>
              <a:xfrm flipH="1">
                <a:off x="-43867" y="4645191"/>
                <a:ext cx="256198" cy="753919"/>
              </a:xfrm>
              <a:custGeom>
                <a:avLst/>
                <a:gdLst/>
                <a:ahLst/>
                <a:cxnLst/>
                <a:rect l="l" t="t" r="r" b="b"/>
                <a:pathLst>
                  <a:path w="10785" h="32068" extrusionOk="0">
                    <a:moveTo>
                      <a:pt x="3377" y="1"/>
                    </a:moveTo>
                    <a:cubicBezTo>
                      <a:pt x="3273" y="1"/>
                      <a:pt x="3169" y="57"/>
                      <a:pt x="3123" y="181"/>
                    </a:cubicBezTo>
                    <a:cubicBezTo>
                      <a:pt x="3012" y="500"/>
                      <a:pt x="2900" y="868"/>
                      <a:pt x="2807" y="1191"/>
                    </a:cubicBezTo>
                    <a:cubicBezTo>
                      <a:pt x="1" y="11607"/>
                      <a:pt x="3880" y="23585"/>
                      <a:pt x="10271" y="31962"/>
                    </a:cubicBezTo>
                    <a:cubicBezTo>
                      <a:pt x="10324" y="32031"/>
                      <a:pt x="10404" y="32068"/>
                      <a:pt x="10484" y="32068"/>
                    </a:cubicBezTo>
                    <a:cubicBezTo>
                      <a:pt x="10544" y="32068"/>
                      <a:pt x="10604" y="32048"/>
                      <a:pt x="10653" y="32007"/>
                    </a:cubicBezTo>
                    <a:cubicBezTo>
                      <a:pt x="10768" y="31914"/>
                      <a:pt x="10785" y="31745"/>
                      <a:pt x="10692" y="31629"/>
                    </a:cubicBezTo>
                    <a:cubicBezTo>
                      <a:pt x="3827" y="23149"/>
                      <a:pt x="2365" y="12412"/>
                      <a:pt x="3494" y="1846"/>
                    </a:cubicBezTo>
                    <a:cubicBezTo>
                      <a:pt x="3544" y="1334"/>
                      <a:pt x="3602" y="808"/>
                      <a:pt x="3648" y="296"/>
                    </a:cubicBezTo>
                    <a:cubicBezTo>
                      <a:pt x="3661" y="108"/>
                      <a:pt x="3519" y="1"/>
                      <a:pt x="33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26"/>
              <p:cNvSpPr/>
              <p:nvPr/>
            </p:nvSpPr>
            <p:spPr>
              <a:xfrm flipH="1">
                <a:off x="17017" y="4569868"/>
                <a:ext cx="182652" cy="121171"/>
              </a:xfrm>
              <a:custGeom>
                <a:avLst/>
                <a:gdLst/>
                <a:ahLst/>
                <a:cxnLst/>
                <a:rect l="l" t="t" r="r" b="b"/>
                <a:pathLst>
                  <a:path w="7689" h="5154" extrusionOk="0">
                    <a:moveTo>
                      <a:pt x="1122" y="1"/>
                    </a:moveTo>
                    <a:cubicBezTo>
                      <a:pt x="927" y="1"/>
                      <a:pt x="732" y="17"/>
                      <a:pt x="539" y="49"/>
                    </a:cubicBezTo>
                    <a:cubicBezTo>
                      <a:pt x="383" y="75"/>
                      <a:pt x="216" y="119"/>
                      <a:pt x="116" y="241"/>
                    </a:cubicBezTo>
                    <a:cubicBezTo>
                      <a:pt x="1" y="377"/>
                      <a:pt x="0" y="574"/>
                      <a:pt x="16" y="750"/>
                    </a:cubicBezTo>
                    <a:cubicBezTo>
                      <a:pt x="99" y="1655"/>
                      <a:pt x="487" y="2501"/>
                      <a:pt x="870" y="3326"/>
                    </a:cubicBezTo>
                    <a:cubicBezTo>
                      <a:pt x="1061" y="3738"/>
                      <a:pt x="2257" y="5147"/>
                      <a:pt x="2710" y="5153"/>
                    </a:cubicBezTo>
                    <a:cubicBezTo>
                      <a:pt x="2727" y="5153"/>
                      <a:pt x="2743" y="5153"/>
                      <a:pt x="2760" y="5153"/>
                    </a:cubicBezTo>
                    <a:cubicBezTo>
                      <a:pt x="4291" y="5153"/>
                      <a:pt x="5522" y="4124"/>
                      <a:pt x="6655" y="3663"/>
                    </a:cubicBezTo>
                    <a:cubicBezTo>
                      <a:pt x="7134" y="3467"/>
                      <a:pt x="7689" y="3125"/>
                      <a:pt x="7650" y="2608"/>
                    </a:cubicBezTo>
                    <a:cubicBezTo>
                      <a:pt x="7614" y="2131"/>
                      <a:pt x="7087" y="1859"/>
                      <a:pt x="6619" y="1765"/>
                    </a:cubicBezTo>
                    <a:cubicBezTo>
                      <a:pt x="6150" y="1672"/>
                      <a:pt x="5626" y="1642"/>
                      <a:pt x="5288" y="1304"/>
                    </a:cubicBezTo>
                    <a:cubicBezTo>
                      <a:pt x="5086" y="1103"/>
                      <a:pt x="4988" y="826"/>
                      <a:pt x="4848" y="580"/>
                    </a:cubicBezTo>
                    <a:cubicBezTo>
                      <a:pt x="4706" y="334"/>
                      <a:pt x="4482" y="95"/>
                      <a:pt x="4199" y="87"/>
                    </a:cubicBezTo>
                    <a:cubicBezTo>
                      <a:pt x="4194" y="87"/>
                      <a:pt x="4188" y="87"/>
                      <a:pt x="4183" y="87"/>
                    </a:cubicBezTo>
                    <a:cubicBezTo>
                      <a:pt x="3892" y="87"/>
                      <a:pt x="3651" y="322"/>
                      <a:pt x="3368" y="398"/>
                    </a:cubicBezTo>
                    <a:cubicBezTo>
                      <a:pt x="3295" y="417"/>
                      <a:pt x="3223" y="425"/>
                      <a:pt x="3150" y="425"/>
                    </a:cubicBezTo>
                    <a:cubicBezTo>
                      <a:pt x="2855" y="425"/>
                      <a:pt x="2558" y="289"/>
                      <a:pt x="2272" y="191"/>
                    </a:cubicBezTo>
                    <a:cubicBezTo>
                      <a:pt x="1902" y="65"/>
                      <a:pt x="1512" y="1"/>
                      <a:pt x="1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2" name="Google Shape;1002;p26"/>
            <p:cNvGrpSpPr/>
            <p:nvPr/>
          </p:nvGrpSpPr>
          <p:grpSpPr>
            <a:xfrm>
              <a:off x="890647" y="4343954"/>
              <a:ext cx="216805" cy="436090"/>
              <a:chOff x="1173271" y="4610392"/>
              <a:chExt cx="437636" cy="880279"/>
            </a:xfrm>
          </p:grpSpPr>
          <p:grpSp>
            <p:nvGrpSpPr>
              <p:cNvPr id="1003" name="Google Shape;1003;p26"/>
              <p:cNvGrpSpPr/>
              <p:nvPr/>
            </p:nvGrpSpPr>
            <p:grpSpPr>
              <a:xfrm>
                <a:off x="1216042" y="4610930"/>
                <a:ext cx="309313" cy="333842"/>
                <a:chOff x="1215415" y="4605413"/>
                <a:chExt cx="309313" cy="333842"/>
              </a:xfrm>
            </p:grpSpPr>
            <p:sp>
              <p:nvSpPr>
                <p:cNvPr id="1004" name="Google Shape;1004;p26"/>
                <p:cNvSpPr/>
                <p:nvPr/>
              </p:nvSpPr>
              <p:spPr>
                <a:xfrm flipH="1">
                  <a:off x="1215415" y="4648153"/>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26"/>
                <p:cNvSpPr/>
                <p:nvPr/>
              </p:nvSpPr>
              <p:spPr>
                <a:xfrm flipH="1">
                  <a:off x="1345853" y="4605413"/>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6" name="Google Shape;1006;p26"/>
              <p:cNvGrpSpPr/>
              <p:nvPr/>
            </p:nvGrpSpPr>
            <p:grpSpPr>
              <a:xfrm>
                <a:off x="1173271" y="4610392"/>
                <a:ext cx="437636" cy="880279"/>
                <a:chOff x="1128521" y="4507655"/>
                <a:chExt cx="437636" cy="880279"/>
              </a:xfrm>
            </p:grpSpPr>
            <p:grpSp>
              <p:nvGrpSpPr>
                <p:cNvPr id="1007" name="Google Shape;1007;p26"/>
                <p:cNvGrpSpPr/>
                <p:nvPr/>
              </p:nvGrpSpPr>
              <p:grpSpPr>
                <a:xfrm>
                  <a:off x="1170695" y="4507655"/>
                  <a:ext cx="309313" cy="333842"/>
                  <a:chOff x="1170069" y="4502138"/>
                  <a:chExt cx="309313" cy="333842"/>
                </a:xfrm>
              </p:grpSpPr>
              <p:sp>
                <p:nvSpPr>
                  <p:cNvPr id="1008" name="Google Shape;1008;p26"/>
                  <p:cNvSpPr/>
                  <p:nvPr/>
                </p:nvSpPr>
                <p:spPr>
                  <a:xfrm flipH="1">
                    <a:off x="1170069" y="4544878"/>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26"/>
                  <p:cNvSpPr/>
                  <p:nvPr/>
                </p:nvSpPr>
                <p:spPr>
                  <a:xfrm flipH="1">
                    <a:off x="1300507" y="4502138"/>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0" name="Google Shape;1010;p26"/>
                <p:cNvGrpSpPr/>
                <p:nvPr/>
              </p:nvGrpSpPr>
              <p:grpSpPr>
                <a:xfrm>
                  <a:off x="1128521" y="4526541"/>
                  <a:ext cx="395091" cy="348462"/>
                  <a:chOff x="1128521" y="4526541"/>
                  <a:chExt cx="395091" cy="348462"/>
                </a:xfrm>
              </p:grpSpPr>
              <p:sp>
                <p:nvSpPr>
                  <p:cNvPr id="1011" name="Google Shape;1011;p26"/>
                  <p:cNvSpPr/>
                  <p:nvPr/>
                </p:nvSpPr>
                <p:spPr>
                  <a:xfrm flipH="1">
                    <a:off x="1128521" y="4605884"/>
                    <a:ext cx="270997" cy="269119"/>
                  </a:xfrm>
                  <a:custGeom>
                    <a:avLst/>
                    <a:gdLst/>
                    <a:ahLst/>
                    <a:cxnLst/>
                    <a:rect l="l" t="t" r="r" b="b"/>
                    <a:pathLst>
                      <a:path w="11408" h="11447" extrusionOk="0">
                        <a:moveTo>
                          <a:pt x="9538" y="1"/>
                        </a:moveTo>
                        <a:cubicBezTo>
                          <a:pt x="8994" y="1"/>
                          <a:pt x="8419" y="198"/>
                          <a:pt x="7917" y="435"/>
                        </a:cubicBezTo>
                        <a:cubicBezTo>
                          <a:pt x="4064" y="2250"/>
                          <a:pt x="0" y="7292"/>
                          <a:pt x="759" y="10297"/>
                        </a:cubicBezTo>
                        <a:cubicBezTo>
                          <a:pt x="932" y="10980"/>
                          <a:pt x="1650" y="11419"/>
                          <a:pt x="2355" y="11445"/>
                        </a:cubicBezTo>
                        <a:cubicBezTo>
                          <a:pt x="2383" y="11446"/>
                          <a:pt x="2412" y="11447"/>
                          <a:pt x="2441" y="11447"/>
                        </a:cubicBezTo>
                        <a:cubicBezTo>
                          <a:pt x="3113" y="11447"/>
                          <a:pt x="3759" y="11165"/>
                          <a:pt x="4362" y="10857"/>
                        </a:cubicBezTo>
                        <a:cubicBezTo>
                          <a:pt x="7517" y="9249"/>
                          <a:pt x="10352" y="6581"/>
                          <a:pt x="11164" y="3134"/>
                        </a:cubicBezTo>
                        <a:cubicBezTo>
                          <a:pt x="11408" y="2105"/>
                          <a:pt x="11361" y="816"/>
                          <a:pt x="10467" y="251"/>
                        </a:cubicBezTo>
                        <a:cubicBezTo>
                          <a:pt x="10184" y="72"/>
                          <a:pt x="9866" y="1"/>
                          <a:pt x="9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26"/>
                  <p:cNvSpPr/>
                  <p:nvPr/>
                </p:nvSpPr>
                <p:spPr>
                  <a:xfrm flipH="1">
                    <a:off x="1247011" y="4538648"/>
                    <a:ext cx="209923" cy="326131"/>
                  </a:xfrm>
                  <a:custGeom>
                    <a:avLst/>
                    <a:gdLst/>
                    <a:ahLst/>
                    <a:cxnLst/>
                    <a:rect l="l" t="t" r="r" b="b"/>
                    <a:pathLst>
                      <a:path w="8837" h="13872" extrusionOk="0">
                        <a:moveTo>
                          <a:pt x="5873" y="0"/>
                        </a:moveTo>
                        <a:cubicBezTo>
                          <a:pt x="5038" y="0"/>
                          <a:pt x="4333" y="676"/>
                          <a:pt x="3821" y="1353"/>
                        </a:cubicBezTo>
                        <a:cubicBezTo>
                          <a:pt x="1254" y="4750"/>
                          <a:pt x="0" y="11102"/>
                          <a:pt x="2070" y="13410"/>
                        </a:cubicBezTo>
                        <a:cubicBezTo>
                          <a:pt x="2353" y="13726"/>
                          <a:pt x="2769" y="13871"/>
                          <a:pt x="3194" y="13871"/>
                        </a:cubicBezTo>
                        <a:cubicBezTo>
                          <a:pt x="3477" y="13871"/>
                          <a:pt x="3764" y="13807"/>
                          <a:pt x="4018" y="13685"/>
                        </a:cubicBezTo>
                        <a:cubicBezTo>
                          <a:pt x="4654" y="13380"/>
                          <a:pt x="5115" y="12809"/>
                          <a:pt x="5521" y="12232"/>
                        </a:cubicBezTo>
                        <a:cubicBezTo>
                          <a:pt x="7568" y="9342"/>
                          <a:pt x="8836" y="5662"/>
                          <a:pt x="7953" y="2233"/>
                        </a:cubicBezTo>
                        <a:cubicBezTo>
                          <a:pt x="7689" y="1208"/>
                          <a:pt x="7047" y="89"/>
                          <a:pt x="5994" y="5"/>
                        </a:cubicBezTo>
                        <a:cubicBezTo>
                          <a:pt x="5954" y="2"/>
                          <a:pt x="5913" y="0"/>
                          <a:pt x="58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26"/>
                  <p:cNvSpPr/>
                  <p:nvPr/>
                </p:nvSpPr>
                <p:spPr>
                  <a:xfrm flipH="1">
                    <a:off x="1339868" y="4526541"/>
                    <a:ext cx="183745" cy="326154"/>
                  </a:xfrm>
                  <a:custGeom>
                    <a:avLst/>
                    <a:gdLst/>
                    <a:ahLst/>
                    <a:cxnLst/>
                    <a:rect l="l" t="t" r="r" b="b"/>
                    <a:pathLst>
                      <a:path w="7735" h="13873" extrusionOk="0">
                        <a:moveTo>
                          <a:pt x="2554" y="1"/>
                        </a:moveTo>
                        <a:cubicBezTo>
                          <a:pt x="2341" y="1"/>
                          <a:pt x="2128" y="41"/>
                          <a:pt x="1921" y="133"/>
                        </a:cubicBezTo>
                        <a:cubicBezTo>
                          <a:pt x="1106" y="492"/>
                          <a:pt x="784" y="1469"/>
                          <a:pt x="647" y="2350"/>
                        </a:cubicBezTo>
                        <a:cubicBezTo>
                          <a:pt x="0" y="6559"/>
                          <a:pt x="1909" y="12746"/>
                          <a:pt x="4825" y="13796"/>
                        </a:cubicBezTo>
                        <a:cubicBezTo>
                          <a:pt x="4969" y="13848"/>
                          <a:pt x="5119" y="13872"/>
                          <a:pt x="5268" y="13872"/>
                        </a:cubicBezTo>
                        <a:cubicBezTo>
                          <a:pt x="5805" y="13872"/>
                          <a:pt x="6344" y="13560"/>
                          <a:pt x="6669" y="13115"/>
                        </a:cubicBezTo>
                        <a:cubicBezTo>
                          <a:pt x="7086" y="12545"/>
                          <a:pt x="7219" y="11821"/>
                          <a:pt x="7304" y="11122"/>
                        </a:cubicBezTo>
                        <a:cubicBezTo>
                          <a:pt x="7734" y="7606"/>
                          <a:pt x="7108" y="3765"/>
                          <a:pt x="4703" y="1164"/>
                        </a:cubicBezTo>
                        <a:cubicBezTo>
                          <a:pt x="4138" y="553"/>
                          <a:pt x="3340" y="1"/>
                          <a:pt x="2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4" name="Google Shape;1014;p26"/>
                <p:cNvGrpSpPr/>
                <p:nvPr/>
              </p:nvGrpSpPr>
              <p:grpSpPr>
                <a:xfrm>
                  <a:off x="1247462" y="4807734"/>
                  <a:ext cx="318695" cy="580200"/>
                  <a:chOff x="1247462" y="4807734"/>
                  <a:chExt cx="318695" cy="580200"/>
                </a:xfrm>
              </p:grpSpPr>
              <p:sp>
                <p:nvSpPr>
                  <p:cNvPr id="1015" name="Google Shape;1015;p26"/>
                  <p:cNvSpPr/>
                  <p:nvPr/>
                </p:nvSpPr>
                <p:spPr>
                  <a:xfrm flipH="1">
                    <a:off x="1377639" y="4864084"/>
                    <a:ext cx="84069" cy="523850"/>
                  </a:xfrm>
                  <a:custGeom>
                    <a:avLst/>
                    <a:gdLst/>
                    <a:ahLst/>
                    <a:cxnLst/>
                    <a:rect l="l" t="t" r="r" b="b"/>
                    <a:pathLst>
                      <a:path w="3539" h="22282" extrusionOk="0">
                        <a:moveTo>
                          <a:pt x="3384" y="1"/>
                        </a:moveTo>
                        <a:cubicBezTo>
                          <a:pt x="3342" y="1"/>
                          <a:pt x="3301" y="20"/>
                          <a:pt x="3274" y="56"/>
                        </a:cubicBezTo>
                        <a:lnTo>
                          <a:pt x="3215" y="134"/>
                        </a:lnTo>
                        <a:cubicBezTo>
                          <a:pt x="3210" y="140"/>
                          <a:pt x="3205" y="147"/>
                          <a:pt x="3201" y="154"/>
                        </a:cubicBezTo>
                        <a:lnTo>
                          <a:pt x="3188" y="172"/>
                        </a:lnTo>
                        <a:cubicBezTo>
                          <a:pt x="3079" y="336"/>
                          <a:pt x="2992" y="517"/>
                          <a:pt x="2911" y="697"/>
                        </a:cubicBezTo>
                        <a:cubicBezTo>
                          <a:pt x="2819" y="908"/>
                          <a:pt x="2727" y="1142"/>
                          <a:pt x="2652" y="1358"/>
                        </a:cubicBezTo>
                        <a:cubicBezTo>
                          <a:pt x="2357" y="2189"/>
                          <a:pt x="2128" y="3039"/>
                          <a:pt x="1912" y="3892"/>
                        </a:cubicBezTo>
                        <a:cubicBezTo>
                          <a:pt x="1338" y="6223"/>
                          <a:pt x="890" y="8583"/>
                          <a:pt x="533" y="10956"/>
                        </a:cubicBezTo>
                        <a:cubicBezTo>
                          <a:pt x="259" y="12813"/>
                          <a:pt x="67" y="14687"/>
                          <a:pt x="20" y="16563"/>
                        </a:cubicBezTo>
                        <a:cubicBezTo>
                          <a:pt x="0" y="17262"/>
                          <a:pt x="5" y="17985"/>
                          <a:pt x="40" y="18682"/>
                        </a:cubicBezTo>
                        <a:cubicBezTo>
                          <a:pt x="89" y="19626"/>
                          <a:pt x="191" y="20568"/>
                          <a:pt x="390" y="21493"/>
                        </a:cubicBezTo>
                        <a:cubicBezTo>
                          <a:pt x="441" y="21724"/>
                          <a:pt x="497" y="21953"/>
                          <a:pt x="563" y="22181"/>
                        </a:cubicBezTo>
                        <a:cubicBezTo>
                          <a:pt x="579" y="22239"/>
                          <a:pt x="634" y="22282"/>
                          <a:pt x="697" y="22282"/>
                        </a:cubicBezTo>
                        <a:cubicBezTo>
                          <a:pt x="700" y="22282"/>
                          <a:pt x="704" y="22281"/>
                          <a:pt x="707" y="22281"/>
                        </a:cubicBezTo>
                        <a:cubicBezTo>
                          <a:pt x="783" y="22276"/>
                          <a:pt x="840" y="22210"/>
                          <a:pt x="834" y="22133"/>
                        </a:cubicBezTo>
                        <a:cubicBezTo>
                          <a:pt x="804" y="21821"/>
                          <a:pt x="766" y="21400"/>
                          <a:pt x="745" y="21090"/>
                        </a:cubicBezTo>
                        <a:cubicBezTo>
                          <a:pt x="560" y="18200"/>
                          <a:pt x="666" y="15294"/>
                          <a:pt x="896" y="12409"/>
                        </a:cubicBezTo>
                        <a:cubicBezTo>
                          <a:pt x="1134" y="9453"/>
                          <a:pt x="1539" y="6499"/>
                          <a:pt x="2249" y="3616"/>
                        </a:cubicBezTo>
                        <a:cubicBezTo>
                          <a:pt x="2376" y="3109"/>
                          <a:pt x="2514" y="2602"/>
                          <a:pt x="2669" y="2105"/>
                        </a:cubicBezTo>
                        <a:cubicBezTo>
                          <a:pt x="2825" y="1610"/>
                          <a:pt x="2995" y="1117"/>
                          <a:pt x="3223" y="653"/>
                        </a:cubicBezTo>
                        <a:cubicBezTo>
                          <a:pt x="3262" y="579"/>
                          <a:pt x="3300" y="505"/>
                          <a:pt x="3345" y="432"/>
                        </a:cubicBezTo>
                        <a:cubicBezTo>
                          <a:pt x="3365" y="398"/>
                          <a:pt x="3390" y="364"/>
                          <a:pt x="3412" y="330"/>
                        </a:cubicBezTo>
                        <a:cubicBezTo>
                          <a:pt x="3430" y="302"/>
                          <a:pt x="3461" y="266"/>
                          <a:pt x="3484" y="237"/>
                        </a:cubicBezTo>
                        <a:cubicBezTo>
                          <a:pt x="3539" y="176"/>
                          <a:pt x="3531" y="82"/>
                          <a:pt x="3467" y="29"/>
                        </a:cubicBezTo>
                        <a:cubicBezTo>
                          <a:pt x="3442" y="10"/>
                          <a:pt x="3413" y="1"/>
                          <a:pt x="3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26"/>
                  <p:cNvSpPr/>
                  <p:nvPr/>
                </p:nvSpPr>
                <p:spPr>
                  <a:xfrm flipH="1">
                    <a:off x="1435909" y="4818030"/>
                    <a:ext cx="130249" cy="317314"/>
                  </a:xfrm>
                  <a:custGeom>
                    <a:avLst/>
                    <a:gdLst/>
                    <a:ahLst/>
                    <a:cxnLst/>
                    <a:rect l="l" t="t" r="r" b="b"/>
                    <a:pathLst>
                      <a:path w="5483" h="13497" extrusionOk="0">
                        <a:moveTo>
                          <a:pt x="322" y="0"/>
                        </a:moveTo>
                        <a:cubicBezTo>
                          <a:pt x="461" y="159"/>
                          <a:pt x="50" y="1887"/>
                          <a:pt x="36" y="2205"/>
                        </a:cubicBezTo>
                        <a:cubicBezTo>
                          <a:pt x="1" y="2974"/>
                          <a:pt x="34" y="3746"/>
                          <a:pt x="127" y="4510"/>
                        </a:cubicBezTo>
                        <a:cubicBezTo>
                          <a:pt x="317" y="6069"/>
                          <a:pt x="768" y="7597"/>
                          <a:pt x="1449" y="9012"/>
                        </a:cubicBezTo>
                        <a:cubicBezTo>
                          <a:pt x="2129" y="10425"/>
                          <a:pt x="3039" y="11732"/>
                          <a:pt x="4153" y="12838"/>
                        </a:cubicBezTo>
                        <a:cubicBezTo>
                          <a:pt x="4623" y="13304"/>
                          <a:pt x="4915" y="13496"/>
                          <a:pt x="5095" y="13496"/>
                        </a:cubicBezTo>
                        <a:cubicBezTo>
                          <a:pt x="5483" y="13496"/>
                          <a:pt x="5354" y="12611"/>
                          <a:pt x="5369" y="11665"/>
                        </a:cubicBezTo>
                        <a:cubicBezTo>
                          <a:pt x="5401" y="9611"/>
                          <a:pt x="5282" y="7815"/>
                          <a:pt x="4425" y="5907"/>
                        </a:cubicBezTo>
                        <a:cubicBezTo>
                          <a:pt x="3441" y="3711"/>
                          <a:pt x="1904" y="1814"/>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26"/>
                  <p:cNvSpPr/>
                  <p:nvPr/>
                </p:nvSpPr>
                <p:spPr>
                  <a:xfrm flipH="1">
                    <a:off x="1247462" y="4893095"/>
                    <a:ext cx="196881" cy="243187"/>
                  </a:xfrm>
                  <a:custGeom>
                    <a:avLst/>
                    <a:gdLst/>
                    <a:ahLst/>
                    <a:cxnLst/>
                    <a:rect l="l" t="t" r="r" b="b"/>
                    <a:pathLst>
                      <a:path w="8288" h="10344" extrusionOk="0">
                        <a:moveTo>
                          <a:pt x="8288" y="0"/>
                        </a:moveTo>
                        <a:cubicBezTo>
                          <a:pt x="8288" y="0"/>
                          <a:pt x="8288" y="0"/>
                          <a:pt x="8288" y="0"/>
                        </a:cubicBezTo>
                        <a:lnTo>
                          <a:pt x="8288" y="0"/>
                        </a:lnTo>
                        <a:cubicBezTo>
                          <a:pt x="8288" y="0"/>
                          <a:pt x="8288" y="0"/>
                          <a:pt x="8288" y="0"/>
                        </a:cubicBezTo>
                        <a:close/>
                        <a:moveTo>
                          <a:pt x="8288" y="1"/>
                        </a:moveTo>
                        <a:lnTo>
                          <a:pt x="8288" y="1"/>
                        </a:lnTo>
                        <a:cubicBezTo>
                          <a:pt x="8150" y="473"/>
                          <a:pt x="5988" y="1588"/>
                          <a:pt x="5528" y="1979"/>
                        </a:cubicBezTo>
                        <a:cubicBezTo>
                          <a:pt x="4642" y="2737"/>
                          <a:pt x="3822" y="3572"/>
                          <a:pt x="3078" y="4473"/>
                        </a:cubicBezTo>
                        <a:cubicBezTo>
                          <a:pt x="1724" y="6111"/>
                          <a:pt x="183" y="8180"/>
                          <a:pt x="1" y="10344"/>
                        </a:cubicBezTo>
                        <a:cubicBezTo>
                          <a:pt x="2169" y="9587"/>
                          <a:pt x="4013" y="8052"/>
                          <a:pt x="5377" y="6203"/>
                        </a:cubicBezTo>
                        <a:cubicBezTo>
                          <a:pt x="6740" y="4356"/>
                          <a:pt x="7646" y="2204"/>
                          <a:pt x="8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26"/>
                  <p:cNvSpPr/>
                  <p:nvPr/>
                </p:nvSpPr>
                <p:spPr>
                  <a:xfrm flipH="1">
                    <a:off x="1291015" y="4852360"/>
                    <a:ext cx="96730" cy="26543"/>
                  </a:xfrm>
                  <a:custGeom>
                    <a:avLst/>
                    <a:gdLst/>
                    <a:ahLst/>
                    <a:cxnLst/>
                    <a:rect l="l" t="t" r="r" b="b"/>
                    <a:pathLst>
                      <a:path w="4072" h="1129" extrusionOk="0">
                        <a:moveTo>
                          <a:pt x="2132" y="1"/>
                        </a:moveTo>
                        <a:cubicBezTo>
                          <a:pt x="1429" y="1"/>
                          <a:pt x="732" y="145"/>
                          <a:pt x="133" y="504"/>
                        </a:cubicBezTo>
                        <a:cubicBezTo>
                          <a:pt x="102" y="522"/>
                          <a:pt x="72" y="542"/>
                          <a:pt x="51" y="572"/>
                        </a:cubicBezTo>
                        <a:cubicBezTo>
                          <a:pt x="0" y="647"/>
                          <a:pt x="36" y="755"/>
                          <a:pt x="105" y="814"/>
                        </a:cubicBezTo>
                        <a:cubicBezTo>
                          <a:pt x="174" y="873"/>
                          <a:pt x="265" y="892"/>
                          <a:pt x="353" y="910"/>
                        </a:cubicBezTo>
                        <a:lnTo>
                          <a:pt x="354" y="934"/>
                        </a:lnTo>
                        <a:cubicBezTo>
                          <a:pt x="902" y="1064"/>
                          <a:pt x="1464" y="1129"/>
                          <a:pt x="2025" y="1129"/>
                        </a:cubicBezTo>
                        <a:cubicBezTo>
                          <a:pt x="2405" y="1129"/>
                          <a:pt x="2785" y="1099"/>
                          <a:pt x="3160" y="1039"/>
                        </a:cubicBezTo>
                        <a:cubicBezTo>
                          <a:pt x="3502" y="985"/>
                          <a:pt x="3869" y="887"/>
                          <a:pt x="4072" y="604"/>
                        </a:cubicBezTo>
                        <a:cubicBezTo>
                          <a:pt x="3865" y="266"/>
                          <a:pt x="3445" y="143"/>
                          <a:pt x="3061" y="79"/>
                        </a:cubicBezTo>
                        <a:cubicBezTo>
                          <a:pt x="2756" y="29"/>
                          <a:pt x="2443" y="1"/>
                          <a:pt x="2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26"/>
                  <p:cNvSpPr/>
                  <p:nvPr/>
                </p:nvSpPr>
                <p:spPr>
                  <a:xfrm flipH="1">
                    <a:off x="1384597" y="4807734"/>
                    <a:ext cx="76135" cy="62513"/>
                  </a:xfrm>
                  <a:custGeom>
                    <a:avLst/>
                    <a:gdLst/>
                    <a:ahLst/>
                    <a:cxnLst/>
                    <a:rect l="l" t="t" r="r" b="b"/>
                    <a:pathLst>
                      <a:path w="3205" h="2659" extrusionOk="0">
                        <a:moveTo>
                          <a:pt x="298" y="0"/>
                        </a:moveTo>
                        <a:cubicBezTo>
                          <a:pt x="200" y="0"/>
                          <a:pt x="103" y="15"/>
                          <a:pt x="8" y="50"/>
                        </a:cubicBezTo>
                        <a:cubicBezTo>
                          <a:pt x="0" y="396"/>
                          <a:pt x="231" y="698"/>
                          <a:pt x="467" y="951"/>
                        </a:cubicBezTo>
                        <a:cubicBezTo>
                          <a:pt x="1111" y="1640"/>
                          <a:pt x="1890" y="2203"/>
                          <a:pt x="2746" y="2598"/>
                        </a:cubicBezTo>
                        <a:lnTo>
                          <a:pt x="2762" y="2582"/>
                        </a:lnTo>
                        <a:cubicBezTo>
                          <a:pt x="2839" y="2619"/>
                          <a:pt x="2920" y="2659"/>
                          <a:pt x="3007" y="2659"/>
                        </a:cubicBezTo>
                        <a:cubicBezTo>
                          <a:pt x="3010" y="2659"/>
                          <a:pt x="3013" y="2659"/>
                          <a:pt x="3016" y="2659"/>
                        </a:cubicBezTo>
                        <a:cubicBezTo>
                          <a:pt x="3105" y="2656"/>
                          <a:pt x="3200" y="2592"/>
                          <a:pt x="3203" y="2502"/>
                        </a:cubicBezTo>
                        <a:cubicBezTo>
                          <a:pt x="3205" y="2466"/>
                          <a:pt x="3191" y="2431"/>
                          <a:pt x="3179" y="2399"/>
                        </a:cubicBezTo>
                        <a:cubicBezTo>
                          <a:pt x="2806" y="1461"/>
                          <a:pt x="2005" y="749"/>
                          <a:pt x="1121" y="263"/>
                        </a:cubicBezTo>
                        <a:cubicBezTo>
                          <a:pt x="867" y="124"/>
                          <a:pt x="579"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020" name="Google Shape;1020;p26"/>
            <p:cNvGrpSpPr/>
            <p:nvPr/>
          </p:nvGrpSpPr>
          <p:grpSpPr>
            <a:xfrm rot="1498624">
              <a:off x="5310250" y="4501583"/>
              <a:ext cx="216820" cy="436121"/>
              <a:chOff x="1173271" y="4610392"/>
              <a:chExt cx="437636" cy="880279"/>
            </a:xfrm>
          </p:grpSpPr>
          <p:grpSp>
            <p:nvGrpSpPr>
              <p:cNvPr id="1021" name="Google Shape;1021;p26"/>
              <p:cNvGrpSpPr/>
              <p:nvPr/>
            </p:nvGrpSpPr>
            <p:grpSpPr>
              <a:xfrm>
                <a:off x="1216042" y="4610930"/>
                <a:ext cx="309313" cy="333842"/>
                <a:chOff x="1215415" y="4605413"/>
                <a:chExt cx="309313" cy="333842"/>
              </a:xfrm>
            </p:grpSpPr>
            <p:sp>
              <p:nvSpPr>
                <p:cNvPr id="1022" name="Google Shape;1022;p26"/>
                <p:cNvSpPr/>
                <p:nvPr/>
              </p:nvSpPr>
              <p:spPr>
                <a:xfrm flipH="1">
                  <a:off x="1215415" y="4648153"/>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6"/>
                <p:cNvSpPr/>
                <p:nvPr/>
              </p:nvSpPr>
              <p:spPr>
                <a:xfrm flipH="1">
                  <a:off x="1345853" y="4605413"/>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26"/>
              <p:cNvGrpSpPr/>
              <p:nvPr/>
            </p:nvGrpSpPr>
            <p:grpSpPr>
              <a:xfrm>
                <a:off x="1173271" y="4610392"/>
                <a:ext cx="437636" cy="880279"/>
                <a:chOff x="1128521" y="4507655"/>
                <a:chExt cx="437636" cy="880279"/>
              </a:xfrm>
            </p:grpSpPr>
            <p:grpSp>
              <p:nvGrpSpPr>
                <p:cNvPr id="1025" name="Google Shape;1025;p26"/>
                <p:cNvGrpSpPr/>
                <p:nvPr/>
              </p:nvGrpSpPr>
              <p:grpSpPr>
                <a:xfrm>
                  <a:off x="1170695" y="4507655"/>
                  <a:ext cx="309313" cy="333842"/>
                  <a:chOff x="1170069" y="4502138"/>
                  <a:chExt cx="309313" cy="333842"/>
                </a:xfrm>
              </p:grpSpPr>
              <p:sp>
                <p:nvSpPr>
                  <p:cNvPr id="1026" name="Google Shape;1026;p26"/>
                  <p:cNvSpPr/>
                  <p:nvPr/>
                </p:nvSpPr>
                <p:spPr>
                  <a:xfrm flipH="1">
                    <a:off x="1170069" y="4544878"/>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26"/>
                  <p:cNvSpPr/>
                  <p:nvPr/>
                </p:nvSpPr>
                <p:spPr>
                  <a:xfrm flipH="1">
                    <a:off x="1300507" y="4502138"/>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8" name="Google Shape;1028;p26"/>
                <p:cNvGrpSpPr/>
                <p:nvPr/>
              </p:nvGrpSpPr>
              <p:grpSpPr>
                <a:xfrm>
                  <a:off x="1128521" y="4526541"/>
                  <a:ext cx="395091" cy="348462"/>
                  <a:chOff x="1128521" y="4526541"/>
                  <a:chExt cx="395091" cy="348462"/>
                </a:xfrm>
              </p:grpSpPr>
              <p:sp>
                <p:nvSpPr>
                  <p:cNvPr id="1029" name="Google Shape;1029;p26"/>
                  <p:cNvSpPr/>
                  <p:nvPr/>
                </p:nvSpPr>
                <p:spPr>
                  <a:xfrm flipH="1">
                    <a:off x="1128521" y="4605884"/>
                    <a:ext cx="270997" cy="269119"/>
                  </a:xfrm>
                  <a:custGeom>
                    <a:avLst/>
                    <a:gdLst/>
                    <a:ahLst/>
                    <a:cxnLst/>
                    <a:rect l="l" t="t" r="r" b="b"/>
                    <a:pathLst>
                      <a:path w="11408" h="11447" extrusionOk="0">
                        <a:moveTo>
                          <a:pt x="9538" y="1"/>
                        </a:moveTo>
                        <a:cubicBezTo>
                          <a:pt x="8994" y="1"/>
                          <a:pt x="8419" y="198"/>
                          <a:pt x="7917" y="435"/>
                        </a:cubicBezTo>
                        <a:cubicBezTo>
                          <a:pt x="4064" y="2250"/>
                          <a:pt x="0" y="7292"/>
                          <a:pt x="759" y="10297"/>
                        </a:cubicBezTo>
                        <a:cubicBezTo>
                          <a:pt x="932" y="10980"/>
                          <a:pt x="1650" y="11419"/>
                          <a:pt x="2355" y="11445"/>
                        </a:cubicBezTo>
                        <a:cubicBezTo>
                          <a:pt x="2383" y="11446"/>
                          <a:pt x="2412" y="11447"/>
                          <a:pt x="2441" y="11447"/>
                        </a:cubicBezTo>
                        <a:cubicBezTo>
                          <a:pt x="3113" y="11447"/>
                          <a:pt x="3759" y="11165"/>
                          <a:pt x="4362" y="10857"/>
                        </a:cubicBezTo>
                        <a:cubicBezTo>
                          <a:pt x="7517" y="9249"/>
                          <a:pt x="10352" y="6581"/>
                          <a:pt x="11164" y="3134"/>
                        </a:cubicBezTo>
                        <a:cubicBezTo>
                          <a:pt x="11408" y="2105"/>
                          <a:pt x="11361" y="816"/>
                          <a:pt x="10467" y="251"/>
                        </a:cubicBezTo>
                        <a:cubicBezTo>
                          <a:pt x="10184" y="72"/>
                          <a:pt x="9866" y="1"/>
                          <a:pt x="9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6"/>
                  <p:cNvSpPr/>
                  <p:nvPr/>
                </p:nvSpPr>
                <p:spPr>
                  <a:xfrm flipH="1">
                    <a:off x="1247011" y="4538648"/>
                    <a:ext cx="209923" cy="326131"/>
                  </a:xfrm>
                  <a:custGeom>
                    <a:avLst/>
                    <a:gdLst/>
                    <a:ahLst/>
                    <a:cxnLst/>
                    <a:rect l="l" t="t" r="r" b="b"/>
                    <a:pathLst>
                      <a:path w="8837" h="13872" extrusionOk="0">
                        <a:moveTo>
                          <a:pt x="5873" y="0"/>
                        </a:moveTo>
                        <a:cubicBezTo>
                          <a:pt x="5038" y="0"/>
                          <a:pt x="4333" y="676"/>
                          <a:pt x="3821" y="1353"/>
                        </a:cubicBezTo>
                        <a:cubicBezTo>
                          <a:pt x="1254" y="4750"/>
                          <a:pt x="0" y="11102"/>
                          <a:pt x="2070" y="13410"/>
                        </a:cubicBezTo>
                        <a:cubicBezTo>
                          <a:pt x="2353" y="13726"/>
                          <a:pt x="2769" y="13871"/>
                          <a:pt x="3194" y="13871"/>
                        </a:cubicBezTo>
                        <a:cubicBezTo>
                          <a:pt x="3477" y="13871"/>
                          <a:pt x="3764" y="13807"/>
                          <a:pt x="4018" y="13685"/>
                        </a:cubicBezTo>
                        <a:cubicBezTo>
                          <a:pt x="4654" y="13380"/>
                          <a:pt x="5115" y="12809"/>
                          <a:pt x="5521" y="12232"/>
                        </a:cubicBezTo>
                        <a:cubicBezTo>
                          <a:pt x="7568" y="9342"/>
                          <a:pt x="8836" y="5662"/>
                          <a:pt x="7953" y="2233"/>
                        </a:cubicBezTo>
                        <a:cubicBezTo>
                          <a:pt x="7689" y="1208"/>
                          <a:pt x="7047" y="89"/>
                          <a:pt x="5994" y="5"/>
                        </a:cubicBezTo>
                        <a:cubicBezTo>
                          <a:pt x="5954" y="2"/>
                          <a:pt x="5913" y="0"/>
                          <a:pt x="58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6"/>
                  <p:cNvSpPr/>
                  <p:nvPr/>
                </p:nvSpPr>
                <p:spPr>
                  <a:xfrm flipH="1">
                    <a:off x="1339868" y="4526541"/>
                    <a:ext cx="183745" cy="326154"/>
                  </a:xfrm>
                  <a:custGeom>
                    <a:avLst/>
                    <a:gdLst/>
                    <a:ahLst/>
                    <a:cxnLst/>
                    <a:rect l="l" t="t" r="r" b="b"/>
                    <a:pathLst>
                      <a:path w="7735" h="13873" extrusionOk="0">
                        <a:moveTo>
                          <a:pt x="2554" y="1"/>
                        </a:moveTo>
                        <a:cubicBezTo>
                          <a:pt x="2341" y="1"/>
                          <a:pt x="2128" y="41"/>
                          <a:pt x="1921" y="133"/>
                        </a:cubicBezTo>
                        <a:cubicBezTo>
                          <a:pt x="1106" y="492"/>
                          <a:pt x="784" y="1469"/>
                          <a:pt x="647" y="2350"/>
                        </a:cubicBezTo>
                        <a:cubicBezTo>
                          <a:pt x="0" y="6559"/>
                          <a:pt x="1909" y="12746"/>
                          <a:pt x="4825" y="13796"/>
                        </a:cubicBezTo>
                        <a:cubicBezTo>
                          <a:pt x="4969" y="13848"/>
                          <a:pt x="5119" y="13872"/>
                          <a:pt x="5268" y="13872"/>
                        </a:cubicBezTo>
                        <a:cubicBezTo>
                          <a:pt x="5805" y="13872"/>
                          <a:pt x="6344" y="13560"/>
                          <a:pt x="6669" y="13115"/>
                        </a:cubicBezTo>
                        <a:cubicBezTo>
                          <a:pt x="7086" y="12545"/>
                          <a:pt x="7219" y="11821"/>
                          <a:pt x="7304" y="11122"/>
                        </a:cubicBezTo>
                        <a:cubicBezTo>
                          <a:pt x="7734" y="7606"/>
                          <a:pt x="7108" y="3765"/>
                          <a:pt x="4703" y="1164"/>
                        </a:cubicBezTo>
                        <a:cubicBezTo>
                          <a:pt x="4138" y="553"/>
                          <a:pt x="3340" y="1"/>
                          <a:pt x="2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2" name="Google Shape;1032;p26"/>
                <p:cNvGrpSpPr/>
                <p:nvPr/>
              </p:nvGrpSpPr>
              <p:grpSpPr>
                <a:xfrm>
                  <a:off x="1247462" y="4807734"/>
                  <a:ext cx="318695" cy="580200"/>
                  <a:chOff x="1247462" y="4807734"/>
                  <a:chExt cx="318695" cy="580200"/>
                </a:xfrm>
              </p:grpSpPr>
              <p:sp>
                <p:nvSpPr>
                  <p:cNvPr id="1033" name="Google Shape;1033;p26"/>
                  <p:cNvSpPr/>
                  <p:nvPr/>
                </p:nvSpPr>
                <p:spPr>
                  <a:xfrm flipH="1">
                    <a:off x="1377639" y="4864084"/>
                    <a:ext cx="84069" cy="523850"/>
                  </a:xfrm>
                  <a:custGeom>
                    <a:avLst/>
                    <a:gdLst/>
                    <a:ahLst/>
                    <a:cxnLst/>
                    <a:rect l="l" t="t" r="r" b="b"/>
                    <a:pathLst>
                      <a:path w="3539" h="22282" extrusionOk="0">
                        <a:moveTo>
                          <a:pt x="3384" y="1"/>
                        </a:moveTo>
                        <a:cubicBezTo>
                          <a:pt x="3342" y="1"/>
                          <a:pt x="3301" y="20"/>
                          <a:pt x="3274" y="56"/>
                        </a:cubicBezTo>
                        <a:lnTo>
                          <a:pt x="3215" y="134"/>
                        </a:lnTo>
                        <a:cubicBezTo>
                          <a:pt x="3210" y="140"/>
                          <a:pt x="3205" y="147"/>
                          <a:pt x="3201" y="154"/>
                        </a:cubicBezTo>
                        <a:lnTo>
                          <a:pt x="3188" y="172"/>
                        </a:lnTo>
                        <a:cubicBezTo>
                          <a:pt x="3079" y="336"/>
                          <a:pt x="2992" y="517"/>
                          <a:pt x="2911" y="697"/>
                        </a:cubicBezTo>
                        <a:cubicBezTo>
                          <a:pt x="2819" y="908"/>
                          <a:pt x="2727" y="1142"/>
                          <a:pt x="2652" y="1358"/>
                        </a:cubicBezTo>
                        <a:cubicBezTo>
                          <a:pt x="2357" y="2189"/>
                          <a:pt x="2128" y="3039"/>
                          <a:pt x="1912" y="3892"/>
                        </a:cubicBezTo>
                        <a:cubicBezTo>
                          <a:pt x="1338" y="6223"/>
                          <a:pt x="890" y="8583"/>
                          <a:pt x="533" y="10956"/>
                        </a:cubicBezTo>
                        <a:cubicBezTo>
                          <a:pt x="259" y="12813"/>
                          <a:pt x="67" y="14687"/>
                          <a:pt x="20" y="16563"/>
                        </a:cubicBezTo>
                        <a:cubicBezTo>
                          <a:pt x="0" y="17262"/>
                          <a:pt x="5" y="17985"/>
                          <a:pt x="40" y="18682"/>
                        </a:cubicBezTo>
                        <a:cubicBezTo>
                          <a:pt x="89" y="19626"/>
                          <a:pt x="191" y="20568"/>
                          <a:pt x="390" y="21493"/>
                        </a:cubicBezTo>
                        <a:cubicBezTo>
                          <a:pt x="441" y="21724"/>
                          <a:pt x="497" y="21953"/>
                          <a:pt x="563" y="22181"/>
                        </a:cubicBezTo>
                        <a:cubicBezTo>
                          <a:pt x="579" y="22239"/>
                          <a:pt x="634" y="22282"/>
                          <a:pt x="697" y="22282"/>
                        </a:cubicBezTo>
                        <a:cubicBezTo>
                          <a:pt x="700" y="22282"/>
                          <a:pt x="704" y="22281"/>
                          <a:pt x="707" y="22281"/>
                        </a:cubicBezTo>
                        <a:cubicBezTo>
                          <a:pt x="783" y="22276"/>
                          <a:pt x="840" y="22210"/>
                          <a:pt x="834" y="22133"/>
                        </a:cubicBezTo>
                        <a:cubicBezTo>
                          <a:pt x="804" y="21821"/>
                          <a:pt x="766" y="21400"/>
                          <a:pt x="745" y="21090"/>
                        </a:cubicBezTo>
                        <a:cubicBezTo>
                          <a:pt x="560" y="18200"/>
                          <a:pt x="666" y="15294"/>
                          <a:pt x="896" y="12409"/>
                        </a:cubicBezTo>
                        <a:cubicBezTo>
                          <a:pt x="1134" y="9453"/>
                          <a:pt x="1539" y="6499"/>
                          <a:pt x="2249" y="3616"/>
                        </a:cubicBezTo>
                        <a:cubicBezTo>
                          <a:pt x="2376" y="3109"/>
                          <a:pt x="2514" y="2602"/>
                          <a:pt x="2669" y="2105"/>
                        </a:cubicBezTo>
                        <a:cubicBezTo>
                          <a:pt x="2825" y="1610"/>
                          <a:pt x="2995" y="1117"/>
                          <a:pt x="3223" y="653"/>
                        </a:cubicBezTo>
                        <a:cubicBezTo>
                          <a:pt x="3262" y="579"/>
                          <a:pt x="3300" y="505"/>
                          <a:pt x="3345" y="432"/>
                        </a:cubicBezTo>
                        <a:cubicBezTo>
                          <a:pt x="3365" y="398"/>
                          <a:pt x="3390" y="364"/>
                          <a:pt x="3412" y="330"/>
                        </a:cubicBezTo>
                        <a:cubicBezTo>
                          <a:pt x="3430" y="302"/>
                          <a:pt x="3461" y="266"/>
                          <a:pt x="3484" y="237"/>
                        </a:cubicBezTo>
                        <a:cubicBezTo>
                          <a:pt x="3539" y="176"/>
                          <a:pt x="3531" y="82"/>
                          <a:pt x="3467" y="29"/>
                        </a:cubicBezTo>
                        <a:cubicBezTo>
                          <a:pt x="3442" y="10"/>
                          <a:pt x="3413" y="1"/>
                          <a:pt x="3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6"/>
                  <p:cNvSpPr/>
                  <p:nvPr/>
                </p:nvSpPr>
                <p:spPr>
                  <a:xfrm flipH="1">
                    <a:off x="1435909" y="4818030"/>
                    <a:ext cx="130249" cy="317314"/>
                  </a:xfrm>
                  <a:custGeom>
                    <a:avLst/>
                    <a:gdLst/>
                    <a:ahLst/>
                    <a:cxnLst/>
                    <a:rect l="l" t="t" r="r" b="b"/>
                    <a:pathLst>
                      <a:path w="5483" h="13497" extrusionOk="0">
                        <a:moveTo>
                          <a:pt x="322" y="0"/>
                        </a:moveTo>
                        <a:cubicBezTo>
                          <a:pt x="461" y="159"/>
                          <a:pt x="50" y="1887"/>
                          <a:pt x="36" y="2205"/>
                        </a:cubicBezTo>
                        <a:cubicBezTo>
                          <a:pt x="1" y="2974"/>
                          <a:pt x="34" y="3746"/>
                          <a:pt x="127" y="4510"/>
                        </a:cubicBezTo>
                        <a:cubicBezTo>
                          <a:pt x="317" y="6069"/>
                          <a:pt x="768" y="7597"/>
                          <a:pt x="1449" y="9012"/>
                        </a:cubicBezTo>
                        <a:cubicBezTo>
                          <a:pt x="2129" y="10425"/>
                          <a:pt x="3039" y="11732"/>
                          <a:pt x="4153" y="12838"/>
                        </a:cubicBezTo>
                        <a:cubicBezTo>
                          <a:pt x="4623" y="13304"/>
                          <a:pt x="4915" y="13496"/>
                          <a:pt x="5095" y="13496"/>
                        </a:cubicBezTo>
                        <a:cubicBezTo>
                          <a:pt x="5483" y="13496"/>
                          <a:pt x="5354" y="12611"/>
                          <a:pt x="5369" y="11665"/>
                        </a:cubicBezTo>
                        <a:cubicBezTo>
                          <a:pt x="5401" y="9611"/>
                          <a:pt x="5282" y="7815"/>
                          <a:pt x="4425" y="5907"/>
                        </a:cubicBezTo>
                        <a:cubicBezTo>
                          <a:pt x="3441" y="3711"/>
                          <a:pt x="1904" y="1814"/>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6"/>
                  <p:cNvSpPr/>
                  <p:nvPr/>
                </p:nvSpPr>
                <p:spPr>
                  <a:xfrm flipH="1">
                    <a:off x="1247462" y="4893095"/>
                    <a:ext cx="196881" cy="243187"/>
                  </a:xfrm>
                  <a:custGeom>
                    <a:avLst/>
                    <a:gdLst/>
                    <a:ahLst/>
                    <a:cxnLst/>
                    <a:rect l="l" t="t" r="r" b="b"/>
                    <a:pathLst>
                      <a:path w="8288" h="10344" extrusionOk="0">
                        <a:moveTo>
                          <a:pt x="8288" y="0"/>
                        </a:moveTo>
                        <a:cubicBezTo>
                          <a:pt x="8288" y="0"/>
                          <a:pt x="8288" y="0"/>
                          <a:pt x="8288" y="0"/>
                        </a:cubicBezTo>
                        <a:lnTo>
                          <a:pt x="8288" y="0"/>
                        </a:lnTo>
                        <a:cubicBezTo>
                          <a:pt x="8288" y="0"/>
                          <a:pt x="8288" y="0"/>
                          <a:pt x="8288" y="0"/>
                        </a:cubicBezTo>
                        <a:close/>
                        <a:moveTo>
                          <a:pt x="8288" y="1"/>
                        </a:moveTo>
                        <a:lnTo>
                          <a:pt x="8288" y="1"/>
                        </a:lnTo>
                        <a:cubicBezTo>
                          <a:pt x="8150" y="473"/>
                          <a:pt x="5988" y="1588"/>
                          <a:pt x="5528" y="1979"/>
                        </a:cubicBezTo>
                        <a:cubicBezTo>
                          <a:pt x="4642" y="2737"/>
                          <a:pt x="3822" y="3572"/>
                          <a:pt x="3078" y="4473"/>
                        </a:cubicBezTo>
                        <a:cubicBezTo>
                          <a:pt x="1724" y="6111"/>
                          <a:pt x="183" y="8180"/>
                          <a:pt x="1" y="10344"/>
                        </a:cubicBezTo>
                        <a:cubicBezTo>
                          <a:pt x="2169" y="9587"/>
                          <a:pt x="4013" y="8052"/>
                          <a:pt x="5377" y="6203"/>
                        </a:cubicBezTo>
                        <a:cubicBezTo>
                          <a:pt x="6740" y="4356"/>
                          <a:pt x="7646" y="2204"/>
                          <a:pt x="8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26"/>
                  <p:cNvSpPr/>
                  <p:nvPr/>
                </p:nvSpPr>
                <p:spPr>
                  <a:xfrm flipH="1">
                    <a:off x="1291015" y="4852360"/>
                    <a:ext cx="96730" cy="26543"/>
                  </a:xfrm>
                  <a:custGeom>
                    <a:avLst/>
                    <a:gdLst/>
                    <a:ahLst/>
                    <a:cxnLst/>
                    <a:rect l="l" t="t" r="r" b="b"/>
                    <a:pathLst>
                      <a:path w="4072" h="1129" extrusionOk="0">
                        <a:moveTo>
                          <a:pt x="2132" y="1"/>
                        </a:moveTo>
                        <a:cubicBezTo>
                          <a:pt x="1429" y="1"/>
                          <a:pt x="732" y="145"/>
                          <a:pt x="133" y="504"/>
                        </a:cubicBezTo>
                        <a:cubicBezTo>
                          <a:pt x="102" y="522"/>
                          <a:pt x="72" y="542"/>
                          <a:pt x="51" y="572"/>
                        </a:cubicBezTo>
                        <a:cubicBezTo>
                          <a:pt x="0" y="647"/>
                          <a:pt x="36" y="755"/>
                          <a:pt x="105" y="814"/>
                        </a:cubicBezTo>
                        <a:cubicBezTo>
                          <a:pt x="174" y="873"/>
                          <a:pt x="265" y="892"/>
                          <a:pt x="353" y="910"/>
                        </a:cubicBezTo>
                        <a:lnTo>
                          <a:pt x="354" y="934"/>
                        </a:lnTo>
                        <a:cubicBezTo>
                          <a:pt x="902" y="1064"/>
                          <a:pt x="1464" y="1129"/>
                          <a:pt x="2025" y="1129"/>
                        </a:cubicBezTo>
                        <a:cubicBezTo>
                          <a:pt x="2405" y="1129"/>
                          <a:pt x="2785" y="1099"/>
                          <a:pt x="3160" y="1039"/>
                        </a:cubicBezTo>
                        <a:cubicBezTo>
                          <a:pt x="3502" y="985"/>
                          <a:pt x="3869" y="887"/>
                          <a:pt x="4072" y="604"/>
                        </a:cubicBezTo>
                        <a:cubicBezTo>
                          <a:pt x="3865" y="266"/>
                          <a:pt x="3445" y="143"/>
                          <a:pt x="3061" y="79"/>
                        </a:cubicBezTo>
                        <a:cubicBezTo>
                          <a:pt x="2756" y="29"/>
                          <a:pt x="2443" y="1"/>
                          <a:pt x="2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26"/>
                  <p:cNvSpPr/>
                  <p:nvPr/>
                </p:nvSpPr>
                <p:spPr>
                  <a:xfrm flipH="1">
                    <a:off x="1384597" y="4807734"/>
                    <a:ext cx="76135" cy="62513"/>
                  </a:xfrm>
                  <a:custGeom>
                    <a:avLst/>
                    <a:gdLst/>
                    <a:ahLst/>
                    <a:cxnLst/>
                    <a:rect l="l" t="t" r="r" b="b"/>
                    <a:pathLst>
                      <a:path w="3205" h="2659" extrusionOk="0">
                        <a:moveTo>
                          <a:pt x="298" y="0"/>
                        </a:moveTo>
                        <a:cubicBezTo>
                          <a:pt x="200" y="0"/>
                          <a:pt x="103" y="15"/>
                          <a:pt x="8" y="50"/>
                        </a:cubicBezTo>
                        <a:cubicBezTo>
                          <a:pt x="0" y="396"/>
                          <a:pt x="231" y="698"/>
                          <a:pt x="467" y="951"/>
                        </a:cubicBezTo>
                        <a:cubicBezTo>
                          <a:pt x="1111" y="1640"/>
                          <a:pt x="1890" y="2203"/>
                          <a:pt x="2746" y="2598"/>
                        </a:cubicBezTo>
                        <a:lnTo>
                          <a:pt x="2762" y="2582"/>
                        </a:lnTo>
                        <a:cubicBezTo>
                          <a:pt x="2839" y="2619"/>
                          <a:pt x="2920" y="2659"/>
                          <a:pt x="3007" y="2659"/>
                        </a:cubicBezTo>
                        <a:cubicBezTo>
                          <a:pt x="3010" y="2659"/>
                          <a:pt x="3013" y="2659"/>
                          <a:pt x="3016" y="2659"/>
                        </a:cubicBezTo>
                        <a:cubicBezTo>
                          <a:pt x="3105" y="2656"/>
                          <a:pt x="3200" y="2592"/>
                          <a:pt x="3203" y="2502"/>
                        </a:cubicBezTo>
                        <a:cubicBezTo>
                          <a:pt x="3205" y="2466"/>
                          <a:pt x="3191" y="2431"/>
                          <a:pt x="3179" y="2399"/>
                        </a:cubicBezTo>
                        <a:cubicBezTo>
                          <a:pt x="2806" y="1461"/>
                          <a:pt x="2005" y="749"/>
                          <a:pt x="1121" y="263"/>
                        </a:cubicBezTo>
                        <a:cubicBezTo>
                          <a:pt x="867" y="124"/>
                          <a:pt x="579"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spTree>
    <p:extLst>
      <p:ext uri="{BB962C8B-B14F-4D97-AF65-F5344CB8AC3E}">
        <p14:creationId xmlns:p14="http://schemas.microsoft.com/office/powerpoint/2010/main" val="3882023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 and text 1">
  <p:cSld name="Number and text 1">
    <p:bg>
      <p:bgPr>
        <a:solidFill>
          <a:schemeClr val="dk2"/>
        </a:solidFill>
        <a:effectLst/>
      </p:bgPr>
    </p:bg>
    <p:spTree>
      <p:nvGrpSpPr>
        <p:cNvPr id="1" name="Shape 1051"/>
        <p:cNvGrpSpPr/>
        <p:nvPr/>
      </p:nvGrpSpPr>
      <p:grpSpPr>
        <a:xfrm>
          <a:off x="0" y="0"/>
          <a:ext cx="0" cy="0"/>
          <a:chOff x="0" y="0"/>
          <a:chExt cx="0" cy="0"/>
        </a:xfrm>
      </p:grpSpPr>
      <p:sp>
        <p:nvSpPr>
          <p:cNvPr id="1052" name="Google Shape;1052;p28"/>
          <p:cNvSpPr txBox="1">
            <a:spLocks noGrp="1"/>
          </p:cNvSpPr>
          <p:nvPr>
            <p:ph type="title"/>
          </p:nvPr>
        </p:nvSpPr>
        <p:spPr>
          <a:xfrm>
            <a:off x="954833" y="716000"/>
            <a:ext cx="10273200" cy="105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Font typeface="Fredoka One"/>
              <a:buNone/>
              <a:defRPr sz="4667">
                <a:latin typeface="Fredoka One"/>
                <a:ea typeface="Fredoka One"/>
                <a:cs typeface="Fredoka One"/>
                <a:sym typeface="Fredoka One"/>
              </a:defRPr>
            </a:lvl1pPr>
            <a:lvl2pPr lvl="1"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2pPr>
            <a:lvl3pPr lvl="2"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3pPr>
            <a:lvl4pPr lvl="3"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4pPr>
            <a:lvl5pPr lvl="4"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5pPr>
            <a:lvl6pPr lvl="5"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6pPr>
            <a:lvl7pPr lvl="6"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7pPr>
            <a:lvl8pPr lvl="7"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8pPr>
            <a:lvl9pPr lvl="8"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9pPr>
          </a:lstStyle>
          <a:p>
            <a:endParaRPr/>
          </a:p>
        </p:txBody>
      </p:sp>
      <p:grpSp>
        <p:nvGrpSpPr>
          <p:cNvPr id="1053" name="Google Shape;1053;p28"/>
          <p:cNvGrpSpPr/>
          <p:nvPr/>
        </p:nvGrpSpPr>
        <p:grpSpPr>
          <a:xfrm>
            <a:off x="-1992495" y="4855266"/>
            <a:ext cx="17985133" cy="5614517"/>
            <a:chOff x="-1494371" y="3641449"/>
            <a:chExt cx="13488850" cy="4210888"/>
          </a:xfrm>
        </p:grpSpPr>
        <p:grpSp>
          <p:nvGrpSpPr>
            <p:cNvPr id="1054" name="Google Shape;1054;p28"/>
            <p:cNvGrpSpPr/>
            <p:nvPr/>
          </p:nvGrpSpPr>
          <p:grpSpPr>
            <a:xfrm>
              <a:off x="-1494371" y="4184178"/>
              <a:ext cx="13488850" cy="3668160"/>
              <a:chOff x="-1494371" y="4184178"/>
              <a:chExt cx="13488850" cy="3668160"/>
            </a:xfrm>
          </p:grpSpPr>
          <p:sp>
            <p:nvSpPr>
              <p:cNvPr id="1055" name="Google Shape;1055;p28"/>
              <p:cNvSpPr/>
              <p:nvPr/>
            </p:nvSpPr>
            <p:spPr>
              <a:xfrm rot="277051">
                <a:off x="-1393379" y="4707351"/>
                <a:ext cx="7922614" cy="2830673"/>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28"/>
              <p:cNvSpPr/>
              <p:nvPr/>
            </p:nvSpPr>
            <p:spPr>
              <a:xfrm rot="319248">
                <a:off x="2466513" y="4618971"/>
                <a:ext cx="9462975" cy="1841482"/>
              </a:xfrm>
              <a:custGeom>
                <a:avLst/>
                <a:gdLst/>
                <a:ahLst/>
                <a:cxnLst/>
                <a:rect l="l" t="t" r="r" b="b"/>
                <a:pathLst>
                  <a:path w="193713" h="43449" extrusionOk="0">
                    <a:moveTo>
                      <a:pt x="152820" y="1"/>
                    </a:moveTo>
                    <a:cubicBezTo>
                      <a:pt x="140399" y="1"/>
                      <a:pt x="127894" y="1071"/>
                      <a:pt x="115472" y="2409"/>
                    </a:cubicBezTo>
                    <a:cubicBezTo>
                      <a:pt x="75999" y="6660"/>
                      <a:pt x="35973" y="13772"/>
                      <a:pt x="1" y="30570"/>
                    </a:cubicBezTo>
                    <a:lnTo>
                      <a:pt x="1" y="43382"/>
                    </a:lnTo>
                    <a:lnTo>
                      <a:pt x="193712" y="43449"/>
                    </a:lnTo>
                    <a:lnTo>
                      <a:pt x="193712" y="5069"/>
                    </a:lnTo>
                    <a:cubicBezTo>
                      <a:pt x="180336" y="1323"/>
                      <a:pt x="166630" y="1"/>
                      <a:pt x="152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grpSp>
        <p:sp>
          <p:nvSpPr>
            <p:cNvPr id="1057" name="Google Shape;1057;p28"/>
            <p:cNvSpPr/>
            <p:nvPr/>
          </p:nvSpPr>
          <p:spPr>
            <a:xfrm>
              <a:off x="8389779" y="3883572"/>
              <a:ext cx="785434" cy="101780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28"/>
            <p:cNvSpPr/>
            <p:nvPr/>
          </p:nvSpPr>
          <p:spPr>
            <a:xfrm>
              <a:off x="-224977" y="3641449"/>
              <a:ext cx="1159205" cy="1502061"/>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9" name="Google Shape;1059;p28"/>
          <p:cNvSpPr txBox="1">
            <a:spLocks noGrp="1"/>
          </p:cNvSpPr>
          <p:nvPr>
            <p:ph type="title" idx="2" hasCustomPrompt="1"/>
          </p:nvPr>
        </p:nvSpPr>
        <p:spPr>
          <a:xfrm>
            <a:off x="8508444" y="2592583"/>
            <a:ext cx="2438400" cy="950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Font typeface="Fredoka One"/>
              <a:buChar char="●"/>
              <a:defRPr sz="4667" b="0">
                <a:solidFill>
                  <a:schemeClr val="accent4"/>
                </a:solidFill>
                <a:latin typeface="Fredoka One"/>
                <a:ea typeface="Fredoka One"/>
                <a:cs typeface="Fredoka One"/>
                <a:sym typeface="Fredoka One"/>
              </a:defRPr>
            </a:lvl1pPr>
            <a:lvl2pPr lvl="1" algn="ctr" rtl="0">
              <a:spcBef>
                <a:spcPts val="0"/>
              </a:spcBef>
              <a:spcAft>
                <a:spcPts val="0"/>
              </a:spcAft>
              <a:buClr>
                <a:schemeClr val="lt1"/>
              </a:buClr>
              <a:buSzPts val="12000"/>
              <a:buChar char="○"/>
              <a:defRPr sz="16000">
                <a:solidFill>
                  <a:schemeClr val="lt1"/>
                </a:solidFill>
              </a:defRPr>
            </a:lvl2pPr>
            <a:lvl3pPr lvl="2" algn="ctr" rtl="0">
              <a:spcBef>
                <a:spcPts val="0"/>
              </a:spcBef>
              <a:spcAft>
                <a:spcPts val="0"/>
              </a:spcAft>
              <a:buClr>
                <a:schemeClr val="lt1"/>
              </a:buClr>
              <a:buSzPts val="12000"/>
              <a:buChar char="■"/>
              <a:defRPr sz="16000">
                <a:solidFill>
                  <a:schemeClr val="lt1"/>
                </a:solidFill>
              </a:defRPr>
            </a:lvl3pPr>
            <a:lvl4pPr lvl="3" algn="ctr" rtl="0">
              <a:spcBef>
                <a:spcPts val="0"/>
              </a:spcBef>
              <a:spcAft>
                <a:spcPts val="0"/>
              </a:spcAft>
              <a:buClr>
                <a:schemeClr val="lt1"/>
              </a:buClr>
              <a:buSzPts val="12000"/>
              <a:buChar char="●"/>
              <a:defRPr sz="16000">
                <a:solidFill>
                  <a:schemeClr val="lt1"/>
                </a:solidFill>
              </a:defRPr>
            </a:lvl4pPr>
            <a:lvl5pPr lvl="4" algn="ctr" rtl="0">
              <a:spcBef>
                <a:spcPts val="0"/>
              </a:spcBef>
              <a:spcAft>
                <a:spcPts val="0"/>
              </a:spcAft>
              <a:buClr>
                <a:schemeClr val="lt1"/>
              </a:buClr>
              <a:buSzPts val="12000"/>
              <a:buChar char="○"/>
              <a:defRPr sz="16000">
                <a:solidFill>
                  <a:schemeClr val="lt1"/>
                </a:solidFill>
              </a:defRPr>
            </a:lvl5pPr>
            <a:lvl6pPr lvl="5" algn="ctr" rtl="0">
              <a:spcBef>
                <a:spcPts val="0"/>
              </a:spcBef>
              <a:spcAft>
                <a:spcPts val="0"/>
              </a:spcAft>
              <a:buClr>
                <a:schemeClr val="lt1"/>
              </a:buClr>
              <a:buSzPts val="12000"/>
              <a:buChar char="■"/>
              <a:defRPr sz="16000">
                <a:solidFill>
                  <a:schemeClr val="lt1"/>
                </a:solidFill>
              </a:defRPr>
            </a:lvl6pPr>
            <a:lvl7pPr lvl="6" algn="ctr" rtl="0">
              <a:spcBef>
                <a:spcPts val="0"/>
              </a:spcBef>
              <a:spcAft>
                <a:spcPts val="0"/>
              </a:spcAft>
              <a:buClr>
                <a:schemeClr val="lt1"/>
              </a:buClr>
              <a:buSzPts val="12000"/>
              <a:buChar char="●"/>
              <a:defRPr sz="16000">
                <a:solidFill>
                  <a:schemeClr val="lt1"/>
                </a:solidFill>
              </a:defRPr>
            </a:lvl7pPr>
            <a:lvl8pPr lvl="7" algn="ctr" rtl="0">
              <a:spcBef>
                <a:spcPts val="0"/>
              </a:spcBef>
              <a:spcAft>
                <a:spcPts val="0"/>
              </a:spcAft>
              <a:buClr>
                <a:schemeClr val="lt1"/>
              </a:buClr>
              <a:buSzPts val="12000"/>
              <a:buChar char="○"/>
              <a:defRPr sz="16000">
                <a:solidFill>
                  <a:schemeClr val="lt1"/>
                </a:solidFill>
              </a:defRPr>
            </a:lvl8pPr>
            <a:lvl9pPr lvl="8" algn="ctr" rtl="0">
              <a:spcBef>
                <a:spcPts val="0"/>
              </a:spcBef>
              <a:spcAft>
                <a:spcPts val="0"/>
              </a:spcAft>
              <a:buClr>
                <a:schemeClr val="lt1"/>
              </a:buClr>
              <a:buSzPts val="12000"/>
              <a:buChar char="■"/>
              <a:defRPr sz="16000">
                <a:solidFill>
                  <a:schemeClr val="lt1"/>
                </a:solidFill>
              </a:defRPr>
            </a:lvl9pPr>
          </a:lstStyle>
          <a:p>
            <a:r>
              <a:t>xx%</a:t>
            </a:r>
          </a:p>
        </p:txBody>
      </p:sp>
      <p:sp>
        <p:nvSpPr>
          <p:cNvPr id="1060" name="Google Shape;1060;p28"/>
          <p:cNvSpPr txBox="1">
            <a:spLocks noGrp="1"/>
          </p:cNvSpPr>
          <p:nvPr>
            <p:ph type="title" idx="3"/>
          </p:nvPr>
        </p:nvSpPr>
        <p:spPr>
          <a:xfrm>
            <a:off x="1233772" y="4534473"/>
            <a:ext cx="2438400" cy="29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1"/>
              </a:buClr>
              <a:buSzPts val="2200"/>
              <a:buFont typeface="Fredoka One"/>
              <a:buNone/>
              <a:defRPr sz="2933">
                <a:solidFill>
                  <a:schemeClr val="dk1"/>
                </a:solidFill>
                <a:latin typeface="Fredoka One"/>
                <a:ea typeface="Fredoka One"/>
                <a:cs typeface="Fredoka One"/>
                <a:sym typeface="Fredoka One"/>
              </a:defRPr>
            </a:lvl1pPr>
            <a:lvl2pPr lvl="1" rtl="0">
              <a:spcBef>
                <a:spcPts val="0"/>
              </a:spcBef>
              <a:spcAft>
                <a:spcPts val="0"/>
              </a:spcAft>
              <a:buSzPts val="1400"/>
              <a:buNone/>
              <a:defRPr>
                <a:latin typeface="Comfortaa"/>
                <a:ea typeface="Comfortaa"/>
                <a:cs typeface="Comfortaa"/>
                <a:sym typeface="Comfortaa"/>
              </a:defRPr>
            </a:lvl2pPr>
            <a:lvl3pPr lvl="2" rtl="0">
              <a:spcBef>
                <a:spcPts val="0"/>
              </a:spcBef>
              <a:spcAft>
                <a:spcPts val="0"/>
              </a:spcAft>
              <a:buSzPts val="1400"/>
              <a:buNone/>
              <a:defRPr>
                <a:latin typeface="Comfortaa"/>
                <a:ea typeface="Comfortaa"/>
                <a:cs typeface="Comfortaa"/>
                <a:sym typeface="Comfortaa"/>
              </a:defRPr>
            </a:lvl3pPr>
            <a:lvl4pPr lvl="3" rtl="0">
              <a:spcBef>
                <a:spcPts val="0"/>
              </a:spcBef>
              <a:spcAft>
                <a:spcPts val="0"/>
              </a:spcAft>
              <a:buSzPts val="1400"/>
              <a:buNone/>
              <a:defRPr>
                <a:latin typeface="Comfortaa"/>
                <a:ea typeface="Comfortaa"/>
                <a:cs typeface="Comfortaa"/>
                <a:sym typeface="Comfortaa"/>
              </a:defRPr>
            </a:lvl4pPr>
            <a:lvl5pPr lvl="4" rtl="0">
              <a:spcBef>
                <a:spcPts val="0"/>
              </a:spcBef>
              <a:spcAft>
                <a:spcPts val="0"/>
              </a:spcAft>
              <a:buSzPts val="1400"/>
              <a:buNone/>
              <a:defRPr>
                <a:latin typeface="Comfortaa"/>
                <a:ea typeface="Comfortaa"/>
                <a:cs typeface="Comfortaa"/>
                <a:sym typeface="Comfortaa"/>
              </a:defRPr>
            </a:lvl5pPr>
            <a:lvl6pPr lvl="5" rtl="0">
              <a:spcBef>
                <a:spcPts val="0"/>
              </a:spcBef>
              <a:spcAft>
                <a:spcPts val="0"/>
              </a:spcAft>
              <a:buSzPts val="1400"/>
              <a:buNone/>
              <a:defRPr>
                <a:latin typeface="Comfortaa"/>
                <a:ea typeface="Comfortaa"/>
                <a:cs typeface="Comfortaa"/>
                <a:sym typeface="Comfortaa"/>
              </a:defRPr>
            </a:lvl6pPr>
            <a:lvl7pPr lvl="6" rtl="0">
              <a:spcBef>
                <a:spcPts val="0"/>
              </a:spcBef>
              <a:spcAft>
                <a:spcPts val="0"/>
              </a:spcAft>
              <a:buSzPts val="1400"/>
              <a:buNone/>
              <a:defRPr>
                <a:latin typeface="Comfortaa"/>
                <a:ea typeface="Comfortaa"/>
                <a:cs typeface="Comfortaa"/>
                <a:sym typeface="Comfortaa"/>
              </a:defRPr>
            </a:lvl7pPr>
            <a:lvl8pPr lvl="7" rtl="0">
              <a:spcBef>
                <a:spcPts val="0"/>
              </a:spcBef>
              <a:spcAft>
                <a:spcPts val="0"/>
              </a:spcAft>
              <a:buSzPts val="1400"/>
              <a:buNone/>
              <a:defRPr>
                <a:latin typeface="Comfortaa"/>
                <a:ea typeface="Comfortaa"/>
                <a:cs typeface="Comfortaa"/>
                <a:sym typeface="Comfortaa"/>
              </a:defRPr>
            </a:lvl8pPr>
            <a:lvl9pPr lvl="8" rtl="0">
              <a:spcBef>
                <a:spcPts val="0"/>
              </a:spcBef>
              <a:spcAft>
                <a:spcPts val="0"/>
              </a:spcAft>
              <a:buSzPts val="1400"/>
              <a:buNone/>
              <a:defRPr>
                <a:latin typeface="Comfortaa"/>
                <a:ea typeface="Comfortaa"/>
                <a:cs typeface="Comfortaa"/>
                <a:sym typeface="Comfortaa"/>
              </a:defRPr>
            </a:lvl9pPr>
          </a:lstStyle>
          <a:p>
            <a:endParaRPr/>
          </a:p>
        </p:txBody>
      </p:sp>
      <p:sp>
        <p:nvSpPr>
          <p:cNvPr id="1061" name="Google Shape;1061;p28"/>
          <p:cNvSpPr txBox="1">
            <a:spLocks noGrp="1"/>
          </p:cNvSpPr>
          <p:nvPr>
            <p:ph type="title" idx="4"/>
          </p:nvPr>
        </p:nvSpPr>
        <p:spPr>
          <a:xfrm>
            <a:off x="4845084" y="4534473"/>
            <a:ext cx="2438400" cy="29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2200"/>
              <a:buFont typeface="Fredoka One"/>
              <a:buNone/>
              <a:defRPr sz="2933">
                <a:solidFill>
                  <a:schemeClr val="lt1"/>
                </a:solidFill>
                <a:latin typeface="Fredoka One"/>
                <a:ea typeface="Fredoka One"/>
                <a:cs typeface="Fredoka One"/>
                <a:sym typeface="Fredoka One"/>
              </a:defRPr>
            </a:lvl1pPr>
            <a:lvl2pPr lvl="1" rtl="0">
              <a:spcBef>
                <a:spcPts val="0"/>
              </a:spcBef>
              <a:spcAft>
                <a:spcPts val="0"/>
              </a:spcAft>
              <a:buSzPts val="1400"/>
              <a:buNone/>
              <a:defRPr>
                <a:latin typeface="Comfortaa"/>
                <a:ea typeface="Comfortaa"/>
                <a:cs typeface="Comfortaa"/>
                <a:sym typeface="Comfortaa"/>
              </a:defRPr>
            </a:lvl2pPr>
            <a:lvl3pPr lvl="2" rtl="0">
              <a:spcBef>
                <a:spcPts val="0"/>
              </a:spcBef>
              <a:spcAft>
                <a:spcPts val="0"/>
              </a:spcAft>
              <a:buSzPts val="1400"/>
              <a:buNone/>
              <a:defRPr>
                <a:latin typeface="Comfortaa"/>
                <a:ea typeface="Comfortaa"/>
                <a:cs typeface="Comfortaa"/>
                <a:sym typeface="Comfortaa"/>
              </a:defRPr>
            </a:lvl3pPr>
            <a:lvl4pPr lvl="3" rtl="0">
              <a:spcBef>
                <a:spcPts val="0"/>
              </a:spcBef>
              <a:spcAft>
                <a:spcPts val="0"/>
              </a:spcAft>
              <a:buSzPts val="1400"/>
              <a:buNone/>
              <a:defRPr>
                <a:latin typeface="Comfortaa"/>
                <a:ea typeface="Comfortaa"/>
                <a:cs typeface="Comfortaa"/>
                <a:sym typeface="Comfortaa"/>
              </a:defRPr>
            </a:lvl4pPr>
            <a:lvl5pPr lvl="4" rtl="0">
              <a:spcBef>
                <a:spcPts val="0"/>
              </a:spcBef>
              <a:spcAft>
                <a:spcPts val="0"/>
              </a:spcAft>
              <a:buSzPts val="1400"/>
              <a:buNone/>
              <a:defRPr>
                <a:latin typeface="Comfortaa"/>
                <a:ea typeface="Comfortaa"/>
                <a:cs typeface="Comfortaa"/>
                <a:sym typeface="Comfortaa"/>
              </a:defRPr>
            </a:lvl5pPr>
            <a:lvl6pPr lvl="5" rtl="0">
              <a:spcBef>
                <a:spcPts val="0"/>
              </a:spcBef>
              <a:spcAft>
                <a:spcPts val="0"/>
              </a:spcAft>
              <a:buSzPts val="1400"/>
              <a:buNone/>
              <a:defRPr>
                <a:latin typeface="Comfortaa"/>
                <a:ea typeface="Comfortaa"/>
                <a:cs typeface="Comfortaa"/>
                <a:sym typeface="Comfortaa"/>
              </a:defRPr>
            </a:lvl6pPr>
            <a:lvl7pPr lvl="6" rtl="0">
              <a:spcBef>
                <a:spcPts val="0"/>
              </a:spcBef>
              <a:spcAft>
                <a:spcPts val="0"/>
              </a:spcAft>
              <a:buSzPts val="1400"/>
              <a:buNone/>
              <a:defRPr>
                <a:latin typeface="Comfortaa"/>
                <a:ea typeface="Comfortaa"/>
                <a:cs typeface="Comfortaa"/>
                <a:sym typeface="Comfortaa"/>
              </a:defRPr>
            </a:lvl7pPr>
            <a:lvl8pPr lvl="7" rtl="0">
              <a:spcBef>
                <a:spcPts val="0"/>
              </a:spcBef>
              <a:spcAft>
                <a:spcPts val="0"/>
              </a:spcAft>
              <a:buSzPts val="1400"/>
              <a:buNone/>
              <a:defRPr>
                <a:latin typeface="Comfortaa"/>
                <a:ea typeface="Comfortaa"/>
                <a:cs typeface="Comfortaa"/>
                <a:sym typeface="Comfortaa"/>
              </a:defRPr>
            </a:lvl8pPr>
            <a:lvl9pPr lvl="8" rtl="0">
              <a:spcBef>
                <a:spcPts val="0"/>
              </a:spcBef>
              <a:spcAft>
                <a:spcPts val="0"/>
              </a:spcAft>
              <a:buSzPts val="1400"/>
              <a:buNone/>
              <a:defRPr>
                <a:latin typeface="Comfortaa"/>
                <a:ea typeface="Comfortaa"/>
                <a:cs typeface="Comfortaa"/>
                <a:sym typeface="Comfortaa"/>
              </a:defRPr>
            </a:lvl9pPr>
          </a:lstStyle>
          <a:p>
            <a:endParaRPr/>
          </a:p>
        </p:txBody>
      </p:sp>
      <p:sp>
        <p:nvSpPr>
          <p:cNvPr id="1062" name="Google Shape;1062;p28"/>
          <p:cNvSpPr txBox="1">
            <a:spLocks noGrp="1"/>
          </p:cNvSpPr>
          <p:nvPr>
            <p:ph type="title" idx="5"/>
          </p:nvPr>
        </p:nvSpPr>
        <p:spPr>
          <a:xfrm>
            <a:off x="8508444" y="4534473"/>
            <a:ext cx="2438400" cy="29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2200"/>
              <a:buFont typeface="Fredoka One"/>
              <a:buNone/>
              <a:defRPr sz="2933">
                <a:solidFill>
                  <a:schemeClr val="lt1"/>
                </a:solidFill>
                <a:latin typeface="Fredoka One"/>
                <a:ea typeface="Fredoka One"/>
                <a:cs typeface="Fredoka One"/>
                <a:sym typeface="Fredoka One"/>
              </a:defRPr>
            </a:lvl1pPr>
            <a:lvl2pPr lvl="1" rtl="0">
              <a:spcBef>
                <a:spcPts val="0"/>
              </a:spcBef>
              <a:spcAft>
                <a:spcPts val="0"/>
              </a:spcAft>
              <a:buClr>
                <a:schemeClr val="lt1"/>
              </a:buClr>
              <a:buSzPts val="1400"/>
              <a:buNone/>
              <a:defRPr>
                <a:solidFill>
                  <a:schemeClr val="lt1"/>
                </a:solidFill>
                <a:latin typeface="Comfortaa"/>
                <a:ea typeface="Comfortaa"/>
                <a:cs typeface="Comfortaa"/>
                <a:sym typeface="Comfortaa"/>
              </a:defRPr>
            </a:lvl2pPr>
            <a:lvl3pPr lvl="2" rtl="0">
              <a:spcBef>
                <a:spcPts val="0"/>
              </a:spcBef>
              <a:spcAft>
                <a:spcPts val="0"/>
              </a:spcAft>
              <a:buClr>
                <a:schemeClr val="lt1"/>
              </a:buClr>
              <a:buSzPts val="1400"/>
              <a:buNone/>
              <a:defRPr>
                <a:solidFill>
                  <a:schemeClr val="lt1"/>
                </a:solidFill>
                <a:latin typeface="Comfortaa"/>
                <a:ea typeface="Comfortaa"/>
                <a:cs typeface="Comfortaa"/>
                <a:sym typeface="Comfortaa"/>
              </a:defRPr>
            </a:lvl3pPr>
            <a:lvl4pPr lvl="3" rtl="0">
              <a:spcBef>
                <a:spcPts val="0"/>
              </a:spcBef>
              <a:spcAft>
                <a:spcPts val="0"/>
              </a:spcAft>
              <a:buClr>
                <a:schemeClr val="lt1"/>
              </a:buClr>
              <a:buSzPts val="1400"/>
              <a:buNone/>
              <a:defRPr>
                <a:solidFill>
                  <a:schemeClr val="lt1"/>
                </a:solidFill>
                <a:latin typeface="Comfortaa"/>
                <a:ea typeface="Comfortaa"/>
                <a:cs typeface="Comfortaa"/>
                <a:sym typeface="Comfortaa"/>
              </a:defRPr>
            </a:lvl4pPr>
            <a:lvl5pPr lvl="4" rtl="0">
              <a:spcBef>
                <a:spcPts val="0"/>
              </a:spcBef>
              <a:spcAft>
                <a:spcPts val="0"/>
              </a:spcAft>
              <a:buClr>
                <a:schemeClr val="lt1"/>
              </a:buClr>
              <a:buSzPts val="1400"/>
              <a:buNone/>
              <a:defRPr>
                <a:solidFill>
                  <a:schemeClr val="lt1"/>
                </a:solidFill>
                <a:latin typeface="Comfortaa"/>
                <a:ea typeface="Comfortaa"/>
                <a:cs typeface="Comfortaa"/>
                <a:sym typeface="Comfortaa"/>
              </a:defRPr>
            </a:lvl5pPr>
            <a:lvl6pPr lvl="5" rtl="0">
              <a:spcBef>
                <a:spcPts val="0"/>
              </a:spcBef>
              <a:spcAft>
                <a:spcPts val="0"/>
              </a:spcAft>
              <a:buClr>
                <a:schemeClr val="lt1"/>
              </a:buClr>
              <a:buSzPts val="1400"/>
              <a:buNone/>
              <a:defRPr>
                <a:solidFill>
                  <a:schemeClr val="lt1"/>
                </a:solidFill>
                <a:latin typeface="Comfortaa"/>
                <a:ea typeface="Comfortaa"/>
                <a:cs typeface="Comfortaa"/>
                <a:sym typeface="Comfortaa"/>
              </a:defRPr>
            </a:lvl6pPr>
            <a:lvl7pPr lvl="6" rtl="0">
              <a:spcBef>
                <a:spcPts val="0"/>
              </a:spcBef>
              <a:spcAft>
                <a:spcPts val="0"/>
              </a:spcAft>
              <a:buClr>
                <a:schemeClr val="lt1"/>
              </a:buClr>
              <a:buSzPts val="1400"/>
              <a:buNone/>
              <a:defRPr>
                <a:solidFill>
                  <a:schemeClr val="lt1"/>
                </a:solidFill>
                <a:latin typeface="Comfortaa"/>
                <a:ea typeface="Comfortaa"/>
                <a:cs typeface="Comfortaa"/>
                <a:sym typeface="Comfortaa"/>
              </a:defRPr>
            </a:lvl7pPr>
            <a:lvl8pPr lvl="7" rtl="0">
              <a:spcBef>
                <a:spcPts val="0"/>
              </a:spcBef>
              <a:spcAft>
                <a:spcPts val="0"/>
              </a:spcAft>
              <a:buClr>
                <a:schemeClr val="lt1"/>
              </a:buClr>
              <a:buSzPts val="1400"/>
              <a:buNone/>
              <a:defRPr>
                <a:solidFill>
                  <a:schemeClr val="lt1"/>
                </a:solidFill>
                <a:latin typeface="Comfortaa"/>
                <a:ea typeface="Comfortaa"/>
                <a:cs typeface="Comfortaa"/>
                <a:sym typeface="Comfortaa"/>
              </a:defRPr>
            </a:lvl8pPr>
            <a:lvl9pPr lvl="8" rtl="0">
              <a:spcBef>
                <a:spcPts val="0"/>
              </a:spcBef>
              <a:spcAft>
                <a:spcPts val="0"/>
              </a:spcAft>
              <a:buClr>
                <a:schemeClr val="lt1"/>
              </a:buClr>
              <a:buSzPts val="1400"/>
              <a:buNone/>
              <a:defRPr>
                <a:solidFill>
                  <a:schemeClr val="lt1"/>
                </a:solidFill>
                <a:latin typeface="Comfortaa"/>
                <a:ea typeface="Comfortaa"/>
                <a:cs typeface="Comfortaa"/>
                <a:sym typeface="Comfortaa"/>
              </a:defRPr>
            </a:lvl9pPr>
          </a:lstStyle>
          <a:p>
            <a:endParaRPr/>
          </a:p>
        </p:txBody>
      </p:sp>
      <p:sp>
        <p:nvSpPr>
          <p:cNvPr id="1063" name="Google Shape;1063;p28"/>
          <p:cNvSpPr txBox="1">
            <a:spLocks noGrp="1"/>
          </p:cNvSpPr>
          <p:nvPr>
            <p:ph type="subTitle" idx="1"/>
          </p:nvPr>
        </p:nvSpPr>
        <p:spPr>
          <a:xfrm>
            <a:off x="1233772" y="5099451"/>
            <a:ext cx="2438400" cy="95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4" name="Google Shape;1064;p28"/>
          <p:cNvSpPr txBox="1">
            <a:spLocks noGrp="1"/>
          </p:cNvSpPr>
          <p:nvPr>
            <p:ph type="subTitle" idx="6"/>
          </p:nvPr>
        </p:nvSpPr>
        <p:spPr>
          <a:xfrm>
            <a:off x="8508444" y="5110632"/>
            <a:ext cx="2438400" cy="95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65" name="Google Shape;1065;p28"/>
          <p:cNvSpPr txBox="1">
            <a:spLocks noGrp="1"/>
          </p:cNvSpPr>
          <p:nvPr>
            <p:ph type="subTitle" idx="7"/>
          </p:nvPr>
        </p:nvSpPr>
        <p:spPr>
          <a:xfrm>
            <a:off x="4845084" y="5099451"/>
            <a:ext cx="2438400" cy="95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66" name="Google Shape;1066;p28"/>
          <p:cNvSpPr txBox="1">
            <a:spLocks noGrp="1"/>
          </p:cNvSpPr>
          <p:nvPr>
            <p:ph type="title" idx="8" hasCustomPrompt="1"/>
          </p:nvPr>
        </p:nvSpPr>
        <p:spPr>
          <a:xfrm>
            <a:off x="4845084" y="2592583"/>
            <a:ext cx="2438400" cy="950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5"/>
              </a:buClr>
              <a:buSzPts val="5000"/>
              <a:buFont typeface="Fredoka One"/>
              <a:buChar char="●"/>
              <a:defRPr sz="4667" b="0">
                <a:solidFill>
                  <a:schemeClr val="accent5"/>
                </a:solidFill>
                <a:latin typeface="Fredoka One"/>
                <a:ea typeface="Fredoka One"/>
                <a:cs typeface="Fredoka One"/>
                <a:sym typeface="Fredoka One"/>
              </a:defRPr>
            </a:lvl1pPr>
            <a:lvl2pPr lvl="1" algn="ctr" rtl="0">
              <a:spcBef>
                <a:spcPts val="0"/>
              </a:spcBef>
              <a:spcAft>
                <a:spcPts val="0"/>
              </a:spcAft>
              <a:buClr>
                <a:schemeClr val="lt1"/>
              </a:buClr>
              <a:buSzPts val="12000"/>
              <a:buChar char="○"/>
              <a:defRPr sz="16000">
                <a:solidFill>
                  <a:schemeClr val="lt1"/>
                </a:solidFill>
              </a:defRPr>
            </a:lvl2pPr>
            <a:lvl3pPr lvl="2" algn="ctr" rtl="0">
              <a:spcBef>
                <a:spcPts val="0"/>
              </a:spcBef>
              <a:spcAft>
                <a:spcPts val="0"/>
              </a:spcAft>
              <a:buClr>
                <a:schemeClr val="lt1"/>
              </a:buClr>
              <a:buSzPts val="12000"/>
              <a:buChar char="■"/>
              <a:defRPr sz="16000">
                <a:solidFill>
                  <a:schemeClr val="lt1"/>
                </a:solidFill>
              </a:defRPr>
            </a:lvl3pPr>
            <a:lvl4pPr lvl="3" algn="ctr" rtl="0">
              <a:spcBef>
                <a:spcPts val="0"/>
              </a:spcBef>
              <a:spcAft>
                <a:spcPts val="0"/>
              </a:spcAft>
              <a:buClr>
                <a:schemeClr val="lt1"/>
              </a:buClr>
              <a:buSzPts val="12000"/>
              <a:buChar char="●"/>
              <a:defRPr sz="16000">
                <a:solidFill>
                  <a:schemeClr val="lt1"/>
                </a:solidFill>
              </a:defRPr>
            </a:lvl4pPr>
            <a:lvl5pPr lvl="4" algn="ctr" rtl="0">
              <a:spcBef>
                <a:spcPts val="0"/>
              </a:spcBef>
              <a:spcAft>
                <a:spcPts val="0"/>
              </a:spcAft>
              <a:buClr>
                <a:schemeClr val="lt1"/>
              </a:buClr>
              <a:buSzPts val="12000"/>
              <a:buChar char="○"/>
              <a:defRPr sz="16000">
                <a:solidFill>
                  <a:schemeClr val="lt1"/>
                </a:solidFill>
              </a:defRPr>
            </a:lvl5pPr>
            <a:lvl6pPr lvl="5" algn="ctr" rtl="0">
              <a:spcBef>
                <a:spcPts val="0"/>
              </a:spcBef>
              <a:spcAft>
                <a:spcPts val="0"/>
              </a:spcAft>
              <a:buClr>
                <a:schemeClr val="lt1"/>
              </a:buClr>
              <a:buSzPts val="12000"/>
              <a:buChar char="■"/>
              <a:defRPr sz="16000">
                <a:solidFill>
                  <a:schemeClr val="lt1"/>
                </a:solidFill>
              </a:defRPr>
            </a:lvl6pPr>
            <a:lvl7pPr lvl="6" algn="ctr" rtl="0">
              <a:spcBef>
                <a:spcPts val="0"/>
              </a:spcBef>
              <a:spcAft>
                <a:spcPts val="0"/>
              </a:spcAft>
              <a:buClr>
                <a:schemeClr val="lt1"/>
              </a:buClr>
              <a:buSzPts val="12000"/>
              <a:buChar char="●"/>
              <a:defRPr sz="16000">
                <a:solidFill>
                  <a:schemeClr val="lt1"/>
                </a:solidFill>
              </a:defRPr>
            </a:lvl7pPr>
            <a:lvl8pPr lvl="7" algn="ctr" rtl="0">
              <a:spcBef>
                <a:spcPts val="0"/>
              </a:spcBef>
              <a:spcAft>
                <a:spcPts val="0"/>
              </a:spcAft>
              <a:buClr>
                <a:schemeClr val="lt1"/>
              </a:buClr>
              <a:buSzPts val="12000"/>
              <a:buChar char="○"/>
              <a:defRPr sz="16000">
                <a:solidFill>
                  <a:schemeClr val="lt1"/>
                </a:solidFill>
              </a:defRPr>
            </a:lvl8pPr>
            <a:lvl9pPr lvl="8" algn="ctr" rtl="0">
              <a:spcBef>
                <a:spcPts val="0"/>
              </a:spcBef>
              <a:spcAft>
                <a:spcPts val="0"/>
              </a:spcAft>
              <a:buClr>
                <a:schemeClr val="lt1"/>
              </a:buClr>
              <a:buSzPts val="12000"/>
              <a:buChar char="■"/>
              <a:defRPr sz="16000">
                <a:solidFill>
                  <a:schemeClr val="lt1"/>
                </a:solidFill>
              </a:defRPr>
            </a:lvl9pPr>
          </a:lstStyle>
          <a:p>
            <a:r>
              <a:t>xx%</a:t>
            </a:r>
          </a:p>
        </p:txBody>
      </p:sp>
      <p:sp>
        <p:nvSpPr>
          <p:cNvPr id="1067" name="Google Shape;1067;p28"/>
          <p:cNvSpPr txBox="1">
            <a:spLocks noGrp="1"/>
          </p:cNvSpPr>
          <p:nvPr>
            <p:ph type="title" idx="9" hasCustomPrompt="1"/>
          </p:nvPr>
        </p:nvSpPr>
        <p:spPr>
          <a:xfrm>
            <a:off x="1233772" y="2592583"/>
            <a:ext cx="2438400" cy="950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6"/>
              </a:buClr>
              <a:buSzPts val="5000"/>
              <a:buFont typeface="Fredoka One"/>
              <a:buChar char="●"/>
              <a:defRPr sz="4667" b="0">
                <a:solidFill>
                  <a:schemeClr val="accent6"/>
                </a:solidFill>
                <a:latin typeface="Fredoka One"/>
                <a:ea typeface="Fredoka One"/>
                <a:cs typeface="Fredoka One"/>
                <a:sym typeface="Fredoka One"/>
              </a:defRPr>
            </a:lvl1pPr>
            <a:lvl2pPr lvl="1" algn="ctr" rtl="0">
              <a:spcBef>
                <a:spcPts val="0"/>
              </a:spcBef>
              <a:spcAft>
                <a:spcPts val="0"/>
              </a:spcAft>
              <a:buClr>
                <a:schemeClr val="lt1"/>
              </a:buClr>
              <a:buSzPts val="12000"/>
              <a:buChar char="○"/>
              <a:defRPr sz="16000">
                <a:solidFill>
                  <a:schemeClr val="lt1"/>
                </a:solidFill>
              </a:defRPr>
            </a:lvl2pPr>
            <a:lvl3pPr lvl="2" algn="ctr" rtl="0">
              <a:spcBef>
                <a:spcPts val="0"/>
              </a:spcBef>
              <a:spcAft>
                <a:spcPts val="0"/>
              </a:spcAft>
              <a:buClr>
                <a:schemeClr val="lt1"/>
              </a:buClr>
              <a:buSzPts val="12000"/>
              <a:buChar char="■"/>
              <a:defRPr sz="16000">
                <a:solidFill>
                  <a:schemeClr val="lt1"/>
                </a:solidFill>
              </a:defRPr>
            </a:lvl3pPr>
            <a:lvl4pPr lvl="3" algn="ctr" rtl="0">
              <a:spcBef>
                <a:spcPts val="0"/>
              </a:spcBef>
              <a:spcAft>
                <a:spcPts val="0"/>
              </a:spcAft>
              <a:buClr>
                <a:schemeClr val="lt1"/>
              </a:buClr>
              <a:buSzPts val="12000"/>
              <a:buChar char="●"/>
              <a:defRPr sz="16000">
                <a:solidFill>
                  <a:schemeClr val="lt1"/>
                </a:solidFill>
              </a:defRPr>
            </a:lvl4pPr>
            <a:lvl5pPr lvl="4" algn="ctr" rtl="0">
              <a:spcBef>
                <a:spcPts val="0"/>
              </a:spcBef>
              <a:spcAft>
                <a:spcPts val="0"/>
              </a:spcAft>
              <a:buClr>
                <a:schemeClr val="lt1"/>
              </a:buClr>
              <a:buSzPts val="12000"/>
              <a:buChar char="○"/>
              <a:defRPr sz="16000">
                <a:solidFill>
                  <a:schemeClr val="lt1"/>
                </a:solidFill>
              </a:defRPr>
            </a:lvl5pPr>
            <a:lvl6pPr lvl="5" algn="ctr" rtl="0">
              <a:spcBef>
                <a:spcPts val="0"/>
              </a:spcBef>
              <a:spcAft>
                <a:spcPts val="0"/>
              </a:spcAft>
              <a:buClr>
                <a:schemeClr val="lt1"/>
              </a:buClr>
              <a:buSzPts val="12000"/>
              <a:buChar char="■"/>
              <a:defRPr sz="16000">
                <a:solidFill>
                  <a:schemeClr val="lt1"/>
                </a:solidFill>
              </a:defRPr>
            </a:lvl6pPr>
            <a:lvl7pPr lvl="6" algn="ctr" rtl="0">
              <a:spcBef>
                <a:spcPts val="0"/>
              </a:spcBef>
              <a:spcAft>
                <a:spcPts val="0"/>
              </a:spcAft>
              <a:buClr>
                <a:schemeClr val="lt1"/>
              </a:buClr>
              <a:buSzPts val="12000"/>
              <a:buChar char="●"/>
              <a:defRPr sz="16000">
                <a:solidFill>
                  <a:schemeClr val="lt1"/>
                </a:solidFill>
              </a:defRPr>
            </a:lvl7pPr>
            <a:lvl8pPr lvl="7" algn="ctr" rtl="0">
              <a:spcBef>
                <a:spcPts val="0"/>
              </a:spcBef>
              <a:spcAft>
                <a:spcPts val="0"/>
              </a:spcAft>
              <a:buClr>
                <a:schemeClr val="lt1"/>
              </a:buClr>
              <a:buSzPts val="12000"/>
              <a:buChar char="○"/>
              <a:defRPr sz="16000">
                <a:solidFill>
                  <a:schemeClr val="lt1"/>
                </a:solidFill>
              </a:defRPr>
            </a:lvl8pPr>
            <a:lvl9pPr lvl="8" algn="ctr" rtl="0">
              <a:spcBef>
                <a:spcPts val="0"/>
              </a:spcBef>
              <a:spcAft>
                <a:spcPts val="0"/>
              </a:spcAft>
              <a:buClr>
                <a:schemeClr val="lt1"/>
              </a:buClr>
              <a:buSzPts val="12000"/>
              <a:buChar char="■"/>
              <a:defRPr sz="16000">
                <a:solidFill>
                  <a:schemeClr val="lt1"/>
                </a:solidFill>
              </a:defRPr>
            </a:lvl9pPr>
          </a:lstStyle>
          <a:p>
            <a:r>
              <a:t>xx%</a:t>
            </a:r>
          </a:p>
        </p:txBody>
      </p:sp>
    </p:spTree>
    <p:extLst>
      <p:ext uri="{BB962C8B-B14F-4D97-AF65-F5344CB8AC3E}">
        <p14:creationId xmlns:p14="http://schemas.microsoft.com/office/powerpoint/2010/main" val="3048113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dk2"/>
        </a:solidFill>
        <a:effectLst/>
      </p:bgPr>
    </p:bg>
    <p:spTree>
      <p:nvGrpSpPr>
        <p:cNvPr id="1" name="Shape 1076"/>
        <p:cNvGrpSpPr/>
        <p:nvPr/>
      </p:nvGrpSpPr>
      <p:grpSpPr>
        <a:xfrm>
          <a:off x="0" y="0"/>
          <a:ext cx="0" cy="0"/>
          <a:chOff x="0" y="0"/>
          <a:chExt cx="0" cy="0"/>
        </a:xfrm>
      </p:grpSpPr>
      <p:sp>
        <p:nvSpPr>
          <p:cNvPr id="1077" name="Google Shape;1077;p30"/>
          <p:cNvSpPr txBox="1">
            <a:spLocks noGrp="1"/>
          </p:cNvSpPr>
          <p:nvPr>
            <p:ph type="subTitle" idx="1"/>
          </p:nvPr>
        </p:nvSpPr>
        <p:spPr>
          <a:xfrm>
            <a:off x="4429767" y="2324100"/>
            <a:ext cx="3962400" cy="17556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700"/>
              <a:buNone/>
              <a:defRPr/>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1078" name="Google Shape;1078;p30"/>
          <p:cNvSpPr txBox="1">
            <a:spLocks noGrp="1"/>
          </p:cNvSpPr>
          <p:nvPr>
            <p:ph type="title"/>
          </p:nvPr>
        </p:nvSpPr>
        <p:spPr>
          <a:xfrm>
            <a:off x="954833" y="716000"/>
            <a:ext cx="10273200" cy="1053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3500"/>
              <a:buFont typeface="Fredoka One"/>
              <a:buNone/>
              <a:defRPr sz="4667">
                <a:solidFill>
                  <a:schemeClr val="lt1"/>
                </a:solidFill>
                <a:latin typeface="Fredoka One"/>
                <a:ea typeface="Fredoka One"/>
                <a:cs typeface="Fredoka One"/>
                <a:sym typeface="Fredoka One"/>
              </a:defRPr>
            </a:lvl1pPr>
            <a:lvl2pPr lvl="1"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2pPr>
            <a:lvl3pPr lvl="2"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3pPr>
            <a:lvl4pPr lvl="3"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4pPr>
            <a:lvl5pPr lvl="4"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5pPr>
            <a:lvl6pPr lvl="5"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6pPr>
            <a:lvl7pPr lvl="6"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7pPr>
            <a:lvl8pPr lvl="7"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8pPr>
            <a:lvl9pPr lvl="8"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9pPr>
          </a:lstStyle>
          <a:p>
            <a:endParaRPr/>
          </a:p>
        </p:txBody>
      </p:sp>
      <p:grpSp>
        <p:nvGrpSpPr>
          <p:cNvPr id="1079" name="Google Shape;1079;p30"/>
          <p:cNvGrpSpPr/>
          <p:nvPr/>
        </p:nvGrpSpPr>
        <p:grpSpPr>
          <a:xfrm>
            <a:off x="-250333" y="2999866"/>
            <a:ext cx="16779715" cy="9251873"/>
            <a:chOff x="-307625" y="2249899"/>
            <a:chExt cx="12584786" cy="6938905"/>
          </a:xfrm>
        </p:grpSpPr>
        <p:sp>
          <p:nvSpPr>
            <p:cNvPr id="1080" name="Google Shape;1080;p30"/>
            <p:cNvSpPr/>
            <p:nvPr/>
          </p:nvSpPr>
          <p:spPr>
            <a:xfrm rot="-370957">
              <a:off x="3162244" y="3838646"/>
              <a:ext cx="8877635" cy="488631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81" name="Google Shape;1081;p30"/>
            <p:cNvGrpSpPr/>
            <p:nvPr/>
          </p:nvGrpSpPr>
          <p:grpSpPr>
            <a:xfrm>
              <a:off x="-307625" y="2249899"/>
              <a:ext cx="10194000" cy="3309814"/>
              <a:chOff x="-307625" y="2249899"/>
              <a:chExt cx="10194000" cy="3309814"/>
            </a:xfrm>
          </p:grpSpPr>
          <p:sp>
            <p:nvSpPr>
              <p:cNvPr id="1082" name="Google Shape;1082;p30"/>
              <p:cNvSpPr/>
              <p:nvPr/>
            </p:nvSpPr>
            <p:spPr>
              <a:xfrm>
                <a:off x="-307625" y="4382813"/>
                <a:ext cx="10194000" cy="1176900"/>
              </a:xfrm>
              <a:prstGeom prst="doubleWave">
                <a:avLst>
                  <a:gd name="adj1" fmla="val 6250"/>
                  <a:gd name="adj2" fmla="val -222"/>
                </a:avLst>
              </a:pr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0"/>
              <p:cNvSpPr/>
              <p:nvPr/>
            </p:nvSpPr>
            <p:spPr>
              <a:xfrm>
                <a:off x="8068710" y="2249899"/>
                <a:ext cx="1427601" cy="1849862"/>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0"/>
              <p:cNvSpPr/>
              <p:nvPr/>
            </p:nvSpPr>
            <p:spPr>
              <a:xfrm>
                <a:off x="7477135" y="2347299"/>
                <a:ext cx="1427601" cy="1849862"/>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85" name="Google Shape;1085;p30"/>
              <p:cNvGrpSpPr/>
              <p:nvPr/>
            </p:nvGrpSpPr>
            <p:grpSpPr>
              <a:xfrm rot="-958754">
                <a:off x="4030597" y="4099737"/>
                <a:ext cx="1059800" cy="818706"/>
                <a:chOff x="206924" y="4453733"/>
                <a:chExt cx="1059758" cy="818673"/>
              </a:xfrm>
            </p:grpSpPr>
            <p:sp>
              <p:nvSpPr>
                <p:cNvPr id="1086" name="Google Shape;1086;p30"/>
                <p:cNvSpPr/>
                <p:nvPr/>
              </p:nvSpPr>
              <p:spPr>
                <a:xfrm flipH="1">
                  <a:off x="779613" y="4634777"/>
                  <a:ext cx="236647" cy="522416"/>
                </a:xfrm>
                <a:custGeom>
                  <a:avLst/>
                  <a:gdLst/>
                  <a:ahLst/>
                  <a:cxnLst/>
                  <a:rect l="l" t="t" r="r" b="b"/>
                  <a:pathLst>
                    <a:path w="9962" h="22221" extrusionOk="0">
                      <a:moveTo>
                        <a:pt x="299" y="1"/>
                      </a:moveTo>
                      <a:cubicBezTo>
                        <a:pt x="280" y="1"/>
                        <a:pt x="262" y="3"/>
                        <a:pt x="243" y="6"/>
                      </a:cubicBezTo>
                      <a:cubicBezTo>
                        <a:pt x="97" y="37"/>
                        <a:pt x="0" y="181"/>
                        <a:pt x="30" y="329"/>
                      </a:cubicBezTo>
                      <a:cubicBezTo>
                        <a:pt x="421" y="2289"/>
                        <a:pt x="868" y="4235"/>
                        <a:pt x="1413" y="6159"/>
                      </a:cubicBezTo>
                      <a:cubicBezTo>
                        <a:pt x="2788" y="10965"/>
                        <a:pt x="4516" y="15781"/>
                        <a:pt x="7484" y="19854"/>
                      </a:cubicBezTo>
                      <a:cubicBezTo>
                        <a:pt x="7973" y="20511"/>
                        <a:pt x="8489" y="21149"/>
                        <a:pt x="9054" y="21742"/>
                      </a:cubicBezTo>
                      <a:cubicBezTo>
                        <a:pt x="9179" y="21873"/>
                        <a:pt x="9323" y="22019"/>
                        <a:pt x="9454" y="22144"/>
                      </a:cubicBezTo>
                      <a:cubicBezTo>
                        <a:pt x="9506" y="22193"/>
                        <a:pt x="9575" y="22221"/>
                        <a:pt x="9646" y="22221"/>
                      </a:cubicBezTo>
                      <a:cubicBezTo>
                        <a:pt x="9686" y="22221"/>
                        <a:pt x="9727" y="22212"/>
                        <a:pt x="9765" y="22193"/>
                      </a:cubicBezTo>
                      <a:cubicBezTo>
                        <a:pt x="9904" y="22126"/>
                        <a:pt x="9961" y="21960"/>
                        <a:pt x="9894" y="21822"/>
                      </a:cubicBezTo>
                      <a:cubicBezTo>
                        <a:pt x="9839" y="21708"/>
                        <a:pt x="9781" y="21595"/>
                        <a:pt x="9721" y="21484"/>
                      </a:cubicBezTo>
                      <a:lnTo>
                        <a:pt x="9633" y="21319"/>
                      </a:lnTo>
                      <a:lnTo>
                        <a:pt x="9544" y="21155"/>
                      </a:lnTo>
                      <a:cubicBezTo>
                        <a:pt x="8242" y="18782"/>
                        <a:pt x="6798" y="16495"/>
                        <a:pt x="5527" y="14105"/>
                      </a:cubicBezTo>
                      <a:cubicBezTo>
                        <a:pt x="3149" y="9786"/>
                        <a:pt x="1326" y="5122"/>
                        <a:pt x="569" y="232"/>
                      </a:cubicBezTo>
                      <a:cubicBezTo>
                        <a:pt x="547" y="97"/>
                        <a:pt x="430"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0"/>
                <p:cNvSpPr/>
                <p:nvPr/>
              </p:nvSpPr>
              <p:spPr>
                <a:xfrm flipH="1">
                  <a:off x="954426" y="4531924"/>
                  <a:ext cx="106731" cy="174021"/>
                </a:xfrm>
                <a:custGeom>
                  <a:avLst/>
                  <a:gdLst/>
                  <a:ahLst/>
                  <a:cxnLst/>
                  <a:rect l="l" t="t" r="r" b="b"/>
                  <a:pathLst>
                    <a:path w="4493" h="7402" extrusionOk="0">
                      <a:moveTo>
                        <a:pt x="1715" y="1"/>
                      </a:moveTo>
                      <a:cubicBezTo>
                        <a:pt x="1683" y="1"/>
                        <a:pt x="1651" y="2"/>
                        <a:pt x="1619" y="4"/>
                      </a:cubicBezTo>
                      <a:cubicBezTo>
                        <a:pt x="1030" y="49"/>
                        <a:pt x="527" y="499"/>
                        <a:pt x="278" y="1036"/>
                      </a:cubicBezTo>
                      <a:cubicBezTo>
                        <a:pt x="32" y="1571"/>
                        <a:pt x="1" y="2184"/>
                        <a:pt x="33" y="2774"/>
                      </a:cubicBezTo>
                      <a:cubicBezTo>
                        <a:pt x="101" y="3996"/>
                        <a:pt x="630" y="7402"/>
                        <a:pt x="2298" y="7402"/>
                      </a:cubicBezTo>
                      <a:cubicBezTo>
                        <a:pt x="2340" y="7402"/>
                        <a:pt x="2382" y="7400"/>
                        <a:pt x="2425" y="7395"/>
                      </a:cubicBezTo>
                      <a:cubicBezTo>
                        <a:pt x="4493" y="7183"/>
                        <a:pt x="3996" y="3972"/>
                        <a:pt x="3758" y="2711"/>
                      </a:cubicBezTo>
                      <a:cubicBezTo>
                        <a:pt x="3641" y="2088"/>
                        <a:pt x="3513" y="1452"/>
                        <a:pt x="3177" y="916"/>
                      </a:cubicBezTo>
                      <a:cubicBezTo>
                        <a:pt x="2859" y="408"/>
                        <a:pt x="2310" y="1"/>
                        <a:pt x="1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0"/>
                <p:cNvSpPr/>
                <p:nvPr/>
              </p:nvSpPr>
              <p:spPr>
                <a:xfrm flipH="1">
                  <a:off x="685951" y="4651727"/>
                  <a:ext cx="72643" cy="493169"/>
                </a:xfrm>
                <a:custGeom>
                  <a:avLst/>
                  <a:gdLst/>
                  <a:ahLst/>
                  <a:cxnLst/>
                  <a:rect l="l" t="t" r="r" b="b"/>
                  <a:pathLst>
                    <a:path w="3058" h="20977" extrusionOk="0">
                      <a:moveTo>
                        <a:pt x="311" y="1"/>
                      </a:moveTo>
                      <a:cubicBezTo>
                        <a:pt x="282" y="1"/>
                        <a:pt x="252" y="6"/>
                        <a:pt x="223" y="16"/>
                      </a:cubicBezTo>
                      <a:cubicBezTo>
                        <a:pt x="80" y="63"/>
                        <a:pt x="1" y="217"/>
                        <a:pt x="49" y="361"/>
                      </a:cubicBezTo>
                      <a:cubicBezTo>
                        <a:pt x="1100" y="3622"/>
                        <a:pt x="1598" y="7055"/>
                        <a:pt x="1613" y="10477"/>
                      </a:cubicBezTo>
                      <a:cubicBezTo>
                        <a:pt x="1639" y="13034"/>
                        <a:pt x="1457" y="15577"/>
                        <a:pt x="1316" y="18128"/>
                      </a:cubicBezTo>
                      <a:cubicBezTo>
                        <a:pt x="1283" y="18770"/>
                        <a:pt x="1256" y="19411"/>
                        <a:pt x="1248" y="20055"/>
                      </a:cubicBezTo>
                      <a:cubicBezTo>
                        <a:pt x="1244" y="20266"/>
                        <a:pt x="1242" y="20496"/>
                        <a:pt x="1250" y="20706"/>
                      </a:cubicBezTo>
                      <a:cubicBezTo>
                        <a:pt x="1258" y="20880"/>
                        <a:pt x="1394" y="20976"/>
                        <a:pt x="1532" y="20976"/>
                      </a:cubicBezTo>
                      <a:cubicBezTo>
                        <a:pt x="1636" y="20976"/>
                        <a:pt x="1741" y="20921"/>
                        <a:pt x="1790" y="20800"/>
                      </a:cubicBezTo>
                      <a:cubicBezTo>
                        <a:pt x="1867" y="20603"/>
                        <a:pt x="1941" y="20375"/>
                        <a:pt x="2005" y="20176"/>
                      </a:cubicBezTo>
                      <a:cubicBezTo>
                        <a:pt x="2197" y="19547"/>
                        <a:pt x="2344" y="18906"/>
                        <a:pt x="2462" y="18259"/>
                      </a:cubicBezTo>
                      <a:cubicBezTo>
                        <a:pt x="3058" y="14806"/>
                        <a:pt x="2786" y="11267"/>
                        <a:pt x="2236" y="7828"/>
                      </a:cubicBezTo>
                      <a:cubicBezTo>
                        <a:pt x="1833" y="5254"/>
                        <a:pt x="1265" y="2712"/>
                        <a:pt x="572" y="202"/>
                      </a:cubicBezTo>
                      <a:cubicBezTo>
                        <a:pt x="539" y="81"/>
                        <a:pt x="430"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0"/>
                <p:cNvSpPr/>
                <p:nvPr/>
              </p:nvSpPr>
              <p:spPr>
                <a:xfrm flipH="1">
                  <a:off x="711249" y="4606754"/>
                  <a:ext cx="72667" cy="97284"/>
                </a:xfrm>
                <a:custGeom>
                  <a:avLst/>
                  <a:gdLst/>
                  <a:ahLst/>
                  <a:cxnLst/>
                  <a:rect l="l" t="t" r="r" b="b"/>
                  <a:pathLst>
                    <a:path w="3059" h="4138" extrusionOk="0">
                      <a:moveTo>
                        <a:pt x="901" y="0"/>
                      </a:moveTo>
                      <a:cubicBezTo>
                        <a:pt x="798" y="0"/>
                        <a:pt x="696" y="18"/>
                        <a:pt x="600" y="58"/>
                      </a:cubicBezTo>
                      <a:cubicBezTo>
                        <a:pt x="263" y="198"/>
                        <a:pt x="67" y="569"/>
                        <a:pt x="35" y="931"/>
                      </a:cubicBezTo>
                      <a:cubicBezTo>
                        <a:pt x="1" y="1295"/>
                        <a:pt x="99" y="1655"/>
                        <a:pt x="201" y="2006"/>
                      </a:cubicBezTo>
                      <a:cubicBezTo>
                        <a:pt x="384" y="2644"/>
                        <a:pt x="866" y="4138"/>
                        <a:pt x="1768" y="4138"/>
                      </a:cubicBezTo>
                      <a:cubicBezTo>
                        <a:pt x="1874" y="4138"/>
                        <a:pt x="1986" y="4117"/>
                        <a:pt x="2103" y="4072"/>
                      </a:cubicBezTo>
                      <a:cubicBezTo>
                        <a:pt x="3059" y="3706"/>
                        <a:pt x="2424" y="1735"/>
                        <a:pt x="2135" y="1071"/>
                      </a:cubicBezTo>
                      <a:cubicBezTo>
                        <a:pt x="1998" y="759"/>
                        <a:pt x="1824" y="452"/>
                        <a:pt x="1558" y="241"/>
                      </a:cubicBezTo>
                      <a:cubicBezTo>
                        <a:pt x="1372" y="94"/>
                        <a:pt x="1134" y="0"/>
                        <a:pt x="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0"/>
                <p:cNvSpPr/>
                <p:nvPr/>
              </p:nvSpPr>
              <p:spPr>
                <a:xfrm flipH="1">
                  <a:off x="441586" y="4593283"/>
                  <a:ext cx="76182" cy="493193"/>
                </a:xfrm>
                <a:custGeom>
                  <a:avLst/>
                  <a:gdLst/>
                  <a:ahLst/>
                  <a:cxnLst/>
                  <a:rect l="l" t="t" r="r" b="b"/>
                  <a:pathLst>
                    <a:path w="3207" h="20978" extrusionOk="0">
                      <a:moveTo>
                        <a:pt x="2897" y="0"/>
                      </a:moveTo>
                      <a:cubicBezTo>
                        <a:pt x="2777" y="0"/>
                        <a:pt x="2667" y="80"/>
                        <a:pt x="2634" y="202"/>
                      </a:cubicBezTo>
                      <a:cubicBezTo>
                        <a:pt x="2177" y="1877"/>
                        <a:pt x="1761" y="3560"/>
                        <a:pt x="1427" y="5263"/>
                      </a:cubicBezTo>
                      <a:cubicBezTo>
                        <a:pt x="605" y="9525"/>
                        <a:pt x="1" y="13938"/>
                        <a:pt x="744" y="18259"/>
                      </a:cubicBezTo>
                      <a:cubicBezTo>
                        <a:pt x="872" y="18959"/>
                        <a:pt x="1034" y="19656"/>
                        <a:pt x="1253" y="20333"/>
                      </a:cubicBezTo>
                      <a:cubicBezTo>
                        <a:pt x="1303" y="20483"/>
                        <a:pt x="1362" y="20652"/>
                        <a:pt x="1418" y="20800"/>
                      </a:cubicBezTo>
                      <a:cubicBezTo>
                        <a:pt x="1456" y="20898"/>
                        <a:pt x="1551" y="20972"/>
                        <a:pt x="1665" y="20977"/>
                      </a:cubicBezTo>
                      <a:cubicBezTo>
                        <a:pt x="1669" y="20977"/>
                        <a:pt x="1673" y="20977"/>
                        <a:pt x="1676" y="20977"/>
                      </a:cubicBezTo>
                      <a:cubicBezTo>
                        <a:pt x="1825" y="20977"/>
                        <a:pt x="1950" y="20861"/>
                        <a:pt x="1956" y="20711"/>
                      </a:cubicBezTo>
                      <a:cubicBezTo>
                        <a:pt x="1961" y="20599"/>
                        <a:pt x="1962" y="20489"/>
                        <a:pt x="1962" y="20379"/>
                      </a:cubicBezTo>
                      <a:lnTo>
                        <a:pt x="1961" y="20216"/>
                      </a:lnTo>
                      <a:lnTo>
                        <a:pt x="1958" y="20055"/>
                      </a:lnTo>
                      <a:cubicBezTo>
                        <a:pt x="1920" y="17710"/>
                        <a:pt x="1689" y="15377"/>
                        <a:pt x="1628" y="13033"/>
                      </a:cubicBezTo>
                      <a:cubicBezTo>
                        <a:pt x="1446" y="8764"/>
                        <a:pt x="1822" y="4437"/>
                        <a:pt x="3158" y="359"/>
                      </a:cubicBezTo>
                      <a:cubicBezTo>
                        <a:pt x="3206" y="213"/>
                        <a:pt x="3120" y="51"/>
                        <a:pt x="2970" y="10"/>
                      </a:cubicBezTo>
                      <a:cubicBezTo>
                        <a:pt x="2946" y="3"/>
                        <a:pt x="2921" y="0"/>
                        <a:pt x="2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0"/>
                <p:cNvSpPr/>
                <p:nvPr/>
              </p:nvSpPr>
              <p:spPr>
                <a:xfrm flipH="1">
                  <a:off x="396001" y="4506347"/>
                  <a:ext cx="102075" cy="136570"/>
                </a:xfrm>
                <a:custGeom>
                  <a:avLst/>
                  <a:gdLst/>
                  <a:ahLst/>
                  <a:cxnLst/>
                  <a:rect l="l" t="t" r="r" b="b"/>
                  <a:pathLst>
                    <a:path w="4297" h="5809" extrusionOk="0">
                      <a:moveTo>
                        <a:pt x="3031" y="1"/>
                      </a:moveTo>
                      <a:cubicBezTo>
                        <a:pt x="2704" y="1"/>
                        <a:pt x="2370" y="132"/>
                        <a:pt x="2110" y="339"/>
                      </a:cubicBezTo>
                      <a:cubicBezTo>
                        <a:pt x="1735" y="636"/>
                        <a:pt x="1490" y="1066"/>
                        <a:pt x="1298" y="1505"/>
                      </a:cubicBezTo>
                      <a:cubicBezTo>
                        <a:pt x="892" y="2436"/>
                        <a:pt x="0" y="5201"/>
                        <a:pt x="1346" y="5716"/>
                      </a:cubicBezTo>
                      <a:cubicBezTo>
                        <a:pt x="1511" y="5780"/>
                        <a:pt x="1668" y="5809"/>
                        <a:pt x="1817" y="5809"/>
                      </a:cubicBezTo>
                      <a:cubicBezTo>
                        <a:pt x="3081" y="5809"/>
                        <a:pt x="3757" y="3710"/>
                        <a:pt x="4015" y="2817"/>
                      </a:cubicBezTo>
                      <a:cubicBezTo>
                        <a:pt x="4157" y="2325"/>
                        <a:pt x="4297" y="1818"/>
                        <a:pt x="4249" y="1309"/>
                      </a:cubicBezTo>
                      <a:cubicBezTo>
                        <a:pt x="4201" y="798"/>
                        <a:pt x="3928" y="278"/>
                        <a:pt x="3454" y="83"/>
                      </a:cubicBezTo>
                      <a:cubicBezTo>
                        <a:pt x="3319" y="26"/>
                        <a:pt x="3176" y="1"/>
                        <a:pt x="3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0"/>
                <p:cNvSpPr/>
                <p:nvPr/>
              </p:nvSpPr>
              <p:spPr>
                <a:xfrm flipH="1">
                  <a:off x="206924" y="4453733"/>
                  <a:ext cx="1059758" cy="790148"/>
                </a:xfrm>
                <a:custGeom>
                  <a:avLst/>
                  <a:gdLst/>
                  <a:ahLst/>
                  <a:cxnLst/>
                  <a:rect l="l" t="t" r="r" b="b"/>
                  <a:pathLst>
                    <a:path w="44612" h="33609" extrusionOk="0">
                      <a:moveTo>
                        <a:pt x="29833" y="0"/>
                      </a:moveTo>
                      <a:cubicBezTo>
                        <a:pt x="28568" y="0"/>
                        <a:pt x="27739" y="1730"/>
                        <a:pt x="27453" y="3110"/>
                      </a:cubicBezTo>
                      <a:cubicBezTo>
                        <a:pt x="26111" y="9576"/>
                        <a:pt x="24941" y="16078"/>
                        <a:pt x="23940" y="22603"/>
                      </a:cubicBezTo>
                      <a:cubicBezTo>
                        <a:pt x="23032" y="18577"/>
                        <a:pt x="22059" y="14409"/>
                        <a:pt x="19544" y="11134"/>
                      </a:cubicBezTo>
                      <a:cubicBezTo>
                        <a:pt x="19098" y="10553"/>
                        <a:pt x="18457" y="9960"/>
                        <a:pt x="17768" y="9960"/>
                      </a:cubicBezTo>
                      <a:cubicBezTo>
                        <a:pt x="17655" y="9960"/>
                        <a:pt x="17539" y="9977"/>
                        <a:pt x="17423" y="10012"/>
                      </a:cubicBezTo>
                      <a:cubicBezTo>
                        <a:pt x="16686" y="10237"/>
                        <a:pt x="16381" y="11098"/>
                        <a:pt x="16205" y="11850"/>
                      </a:cubicBezTo>
                      <a:cubicBezTo>
                        <a:pt x="15508" y="14810"/>
                        <a:pt x="15153" y="17849"/>
                        <a:pt x="15151" y="20889"/>
                      </a:cubicBezTo>
                      <a:cubicBezTo>
                        <a:pt x="13006" y="18628"/>
                        <a:pt x="10861" y="16364"/>
                        <a:pt x="8715" y="14101"/>
                      </a:cubicBezTo>
                      <a:cubicBezTo>
                        <a:pt x="7092" y="12387"/>
                        <a:pt x="5180" y="10548"/>
                        <a:pt x="2832" y="10548"/>
                      </a:cubicBezTo>
                      <a:cubicBezTo>
                        <a:pt x="2804" y="10548"/>
                        <a:pt x="2776" y="10548"/>
                        <a:pt x="2749" y="10548"/>
                      </a:cubicBezTo>
                      <a:cubicBezTo>
                        <a:pt x="2176" y="10560"/>
                        <a:pt x="1587" y="10694"/>
                        <a:pt x="1131" y="11040"/>
                      </a:cubicBezTo>
                      <a:cubicBezTo>
                        <a:pt x="206" y="11740"/>
                        <a:pt x="68" y="13057"/>
                        <a:pt x="57" y="14215"/>
                      </a:cubicBezTo>
                      <a:cubicBezTo>
                        <a:pt x="1" y="20960"/>
                        <a:pt x="1719" y="27712"/>
                        <a:pt x="4993" y="33609"/>
                      </a:cubicBezTo>
                      <a:lnTo>
                        <a:pt x="34600" y="33120"/>
                      </a:lnTo>
                      <a:cubicBezTo>
                        <a:pt x="39383" y="25503"/>
                        <a:pt x="44611" y="8952"/>
                        <a:pt x="42441" y="7626"/>
                      </a:cubicBezTo>
                      <a:cubicBezTo>
                        <a:pt x="42028" y="7305"/>
                        <a:pt x="41525" y="7164"/>
                        <a:pt x="41006" y="7164"/>
                      </a:cubicBezTo>
                      <a:cubicBezTo>
                        <a:pt x="40325" y="7164"/>
                        <a:pt x="39617" y="7408"/>
                        <a:pt x="39058" y="7809"/>
                      </a:cubicBezTo>
                      <a:cubicBezTo>
                        <a:pt x="38073" y="8514"/>
                        <a:pt x="37440" y="9597"/>
                        <a:pt x="36836" y="10647"/>
                      </a:cubicBezTo>
                      <a:cubicBezTo>
                        <a:pt x="34590" y="14549"/>
                        <a:pt x="32346" y="18450"/>
                        <a:pt x="30100" y="22352"/>
                      </a:cubicBezTo>
                      <a:cubicBezTo>
                        <a:pt x="31449" y="15995"/>
                        <a:pt x="31989" y="9469"/>
                        <a:pt x="31702" y="2979"/>
                      </a:cubicBezTo>
                      <a:cubicBezTo>
                        <a:pt x="31650" y="1815"/>
                        <a:pt x="31368" y="380"/>
                        <a:pt x="30247" y="60"/>
                      </a:cubicBezTo>
                      <a:cubicBezTo>
                        <a:pt x="30104" y="19"/>
                        <a:pt x="29966" y="0"/>
                        <a:pt x="29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0"/>
                <p:cNvSpPr/>
                <p:nvPr/>
              </p:nvSpPr>
              <p:spPr>
                <a:xfrm flipH="1">
                  <a:off x="400457" y="4855127"/>
                  <a:ext cx="786338" cy="417279"/>
                </a:xfrm>
                <a:custGeom>
                  <a:avLst/>
                  <a:gdLst/>
                  <a:ahLst/>
                  <a:cxnLst/>
                  <a:rect l="l" t="t" r="r" b="b"/>
                  <a:pathLst>
                    <a:path w="33102" h="17749" extrusionOk="0">
                      <a:moveTo>
                        <a:pt x="2654" y="1"/>
                      </a:moveTo>
                      <a:cubicBezTo>
                        <a:pt x="2516" y="1"/>
                        <a:pt x="2377" y="13"/>
                        <a:pt x="2237" y="40"/>
                      </a:cubicBezTo>
                      <a:cubicBezTo>
                        <a:pt x="1180" y="244"/>
                        <a:pt x="426" y="1257"/>
                        <a:pt x="212" y="2312"/>
                      </a:cubicBezTo>
                      <a:cubicBezTo>
                        <a:pt x="0" y="3364"/>
                        <a:pt x="225" y="4455"/>
                        <a:pt x="498" y="5497"/>
                      </a:cubicBezTo>
                      <a:cubicBezTo>
                        <a:pt x="1275" y="8456"/>
                        <a:pt x="2455" y="11307"/>
                        <a:pt x="3986" y="13955"/>
                      </a:cubicBezTo>
                      <a:cubicBezTo>
                        <a:pt x="5793" y="17076"/>
                        <a:pt x="6468" y="17467"/>
                        <a:pt x="10053" y="17599"/>
                      </a:cubicBezTo>
                      <a:cubicBezTo>
                        <a:pt x="12778" y="17699"/>
                        <a:pt x="15505" y="17749"/>
                        <a:pt x="18232" y="17749"/>
                      </a:cubicBezTo>
                      <a:cubicBezTo>
                        <a:pt x="22527" y="17749"/>
                        <a:pt x="26822" y="17625"/>
                        <a:pt x="31110" y="17377"/>
                      </a:cubicBezTo>
                      <a:cubicBezTo>
                        <a:pt x="32562" y="12593"/>
                        <a:pt x="33101" y="7535"/>
                        <a:pt x="32690" y="2552"/>
                      </a:cubicBezTo>
                      <a:cubicBezTo>
                        <a:pt x="32686" y="2552"/>
                        <a:pt x="32681" y="2552"/>
                        <a:pt x="32677" y="2552"/>
                      </a:cubicBezTo>
                      <a:cubicBezTo>
                        <a:pt x="29601" y="2552"/>
                        <a:pt x="27577" y="5667"/>
                        <a:pt x="26153" y="8397"/>
                      </a:cubicBezTo>
                      <a:cubicBezTo>
                        <a:pt x="25963" y="6001"/>
                        <a:pt x="25487" y="3628"/>
                        <a:pt x="24739" y="1344"/>
                      </a:cubicBezTo>
                      <a:cubicBezTo>
                        <a:pt x="24647" y="1059"/>
                        <a:pt x="24515" y="742"/>
                        <a:pt x="24231" y="648"/>
                      </a:cubicBezTo>
                      <a:cubicBezTo>
                        <a:pt x="24178" y="631"/>
                        <a:pt x="24125" y="623"/>
                        <a:pt x="24073" y="623"/>
                      </a:cubicBezTo>
                      <a:cubicBezTo>
                        <a:pt x="23757" y="623"/>
                        <a:pt x="23469" y="917"/>
                        <a:pt x="23264" y="1188"/>
                      </a:cubicBezTo>
                      <a:cubicBezTo>
                        <a:pt x="21613" y="3385"/>
                        <a:pt x="20277" y="5819"/>
                        <a:pt x="19312" y="8392"/>
                      </a:cubicBezTo>
                      <a:cubicBezTo>
                        <a:pt x="18521" y="6947"/>
                        <a:pt x="17663" y="5536"/>
                        <a:pt x="16749" y="4165"/>
                      </a:cubicBezTo>
                      <a:cubicBezTo>
                        <a:pt x="16541" y="3854"/>
                        <a:pt x="16300" y="3523"/>
                        <a:pt x="15941" y="3425"/>
                      </a:cubicBezTo>
                      <a:cubicBezTo>
                        <a:pt x="15868" y="3405"/>
                        <a:pt x="15795" y="3395"/>
                        <a:pt x="15724" y="3395"/>
                      </a:cubicBezTo>
                      <a:cubicBezTo>
                        <a:pt x="15226" y="3395"/>
                        <a:pt x="14777" y="3848"/>
                        <a:pt x="14493" y="4294"/>
                      </a:cubicBezTo>
                      <a:cubicBezTo>
                        <a:pt x="13557" y="5759"/>
                        <a:pt x="13193" y="7579"/>
                        <a:pt x="13494" y="9291"/>
                      </a:cubicBezTo>
                      <a:cubicBezTo>
                        <a:pt x="11067" y="6365"/>
                        <a:pt x="8346" y="3684"/>
                        <a:pt x="5386" y="1299"/>
                      </a:cubicBezTo>
                      <a:cubicBezTo>
                        <a:pt x="4587" y="655"/>
                        <a:pt x="3648" y="1"/>
                        <a:pt x="26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4" name="Google Shape;1094;p30"/>
              <p:cNvGrpSpPr/>
              <p:nvPr/>
            </p:nvGrpSpPr>
            <p:grpSpPr>
              <a:xfrm rot="1523027">
                <a:off x="5605465" y="3785262"/>
                <a:ext cx="546366" cy="1144060"/>
                <a:chOff x="-190602" y="4255105"/>
                <a:chExt cx="546340" cy="1144005"/>
              </a:xfrm>
            </p:grpSpPr>
            <p:sp>
              <p:nvSpPr>
                <p:cNvPr id="1095" name="Google Shape;1095;p30"/>
                <p:cNvSpPr/>
                <p:nvPr/>
              </p:nvSpPr>
              <p:spPr>
                <a:xfrm flipH="1">
                  <a:off x="-190602" y="4255105"/>
                  <a:ext cx="460942" cy="394756"/>
                </a:xfrm>
                <a:custGeom>
                  <a:avLst/>
                  <a:gdLst/>
                  <a:ahLst/>
                  <a:cxnLst/>
                  <a:rect l="l" t="t" r="r" b="b"/>
                  <a:pathLst>
                    <a:path w="19404" h="16791" extrusionOk="0">
                      <a:moveTo>
                        <a:pt x="7221" y="0"/>
                      </a:moveTo>
                      <a:cubicBezTo>
                        <a:pt x="6664" y="0"/>
                        <a:pt x="6306" y="659"/>
                        <a:pt x="6124" y="1214"/>
                      </a:cubicBezTo>
                      <a:cubicBezTo>
                        <a:pt x="5140" y="4205"/>
                        <a:pt x="4516" y="7313"/>
                        <a:pt x="4268" y="10451"/>
                      </a:cubicBezTo>
                      <a:cubicBezTo>
                        <a:pt x="3768" y="8123"/>
                        <a:pt x="3123" y="5827"/>
                        <a:pt x="2339" y="3579"/>
                      </a:cubicBezTo>
                      <a:cubicBezTo>
                        <a:pt x="2182" y="3127"/>
                        <a:pt x="1882" y="2590"/>
                        <a:pt x="1429" y="2590"/>
                      </a:cubicBezTo>
                      <a:cubicBezTo>
                        <a:pt x="1399" y="2590"/>
                        <a:pt x="1369" y="2592"/>
                        <a:pt x="1339" y="2597"/>
                      </a:cubicBezTo>
                      <a:cubicBezTo>
                        <a:pt x="1146" y="2627"/>
                        <a:pt x="983" y="2755"/>
                        <a:pt x="850" y="2899"/>
                      </a:cubicBezTo>
                      <a:cubicBezTo>
                        <a:pt x="0" y="3821"/>
                        <a:pt x="195" y="5266"/>
                        <a:pt x="494" y="6482"/>
                      </a:cubicBezTo>
                      <a:cubicBezTo>
                        <a:pt x="933" y="8270"/>
                        <a:pt x="1480" y="10029"/>
                        <a:pt x="2131" y="11750"/>
                      </a:cubicBezTo>
                      <a:cubicBezTo>
                        <a:pt x="2709" y="13272"/>
                        <a:pt x="3418" y="14831"/>
                        <a:pt x="4710" y="15823"/>
                      </a:cubicBezTo>
                      <a:cubicBezTo>
                        <a:pt x="5613" y="16515"/>
                        <a:pt x="6647" y="16791"/>
                        <a:pt x="7702" y="16791"/>
                      </a:cubicBezTo>
                      <a:cubicBezTo>
                        <a:pt x="8714" y="16791"/>
                        <a:pt x="9744" y="16537"/>
                        <a:pt x="10696" y="16153"/>
                      </a:cubicBezTo>
                      <a:cubicBezTo>
                        <a:pt x="13138" y="15167"/>
                        <a:pt x="15546" y="14189"/>
                        <a:pt x="17772" y="12765"/>
                      </a:cubicBezTo>
                      <a:cubicBezTo>
                        <a:pt x="18559" y="12260"/>
                        <a:pt x="19403" y="11568"/>
                        <a:pt x="19400" y="10632"/>
                      </a:cubicBezTo>
                      <a:cubicBezTo>
                        <a:pt x="19385" y="10244"/>
                        <a:pt x="18981" y="10102"/>
                        <a:pt x="18413" y="10102"/>
                      </a:cubicBezTo>
                      <a:cubicBezTo>
                        <a:pt x="17471" y="10102"/>
                        <a:pt x="16076" y="10492"/>
                        <a:pt x="15249" y="10796"/>
                      </a:cubicBezTo>
                      <a:cubicBezTo>
                        <a:pt x="13921" y="11285"/>
                        <a:pt x="12729" y="12074"/>
                        <a:pt x="11552" y="12858"/>
                      </a:cubicBezTo>
                      <a:cubicBezTo>
                        <a:pt x="12843" y="11786"/>
                        <a:pt x="14083" y="10655"/>
                        <a:pt x="15270" y="9470"/>
                      </a:cubicBezTo>
                      <a:cubicBezTo>
                        <a:pt x="16319" y="8423"/>
                        <a:pt x="17371" y="7244"/>
                        <a:pt x="17618" y="5782"/>
                      </a:cubicBezTo>
                      <a:cubicBezTo>
                        <a:pt x="17646" y="5612"/>
                        <a:pt x="17662" y="5429"/>
                        <a:pt x="17590" y="5273"/>
                      </a:cubicBezTo>
                      <a:cubicBezTo>
                        <a:pt x="17492" y="5061"/>
                        <a:pt x="17300" y="4980"/>
                        <a:pt x="17078" y="4980"/>
                      </a:cubicBezTo>
                      <a:cubicBezTo>
                        <a:pt x="16771" y="4980"/>
                        <a:pt x="16404" y="5136"/>
                        <a:pt x="16141" y="5321"/>
                      </a:cubicBezTo>
                      <a:cubicBezTo>
                        <a:pt x="13579" y="7130"/>
                        <a:pt x="11456" y="9479"/>
                        <a:pt x="9356" y="11809"/>
                      </a:cubicBezTo>
                      <a:cubicBezTo>
                        <a:pt x="10747" y="8873"/>
                        <a:pt x="12171" y="5788"/>
                        <a:pt x="12043" y="2541"/>
                      </a:cubicBezTo>
                      <a:cubicBezTo>
                        <a:pt x="12036" y="2372"/>
                        <a:pt x="12017" y="2185"/>
                        <a:pt x="11890" y="2071"/>
                      </a:cubicBezTo>
                      <a:cubicBezTo>
                        <a:pt x="11813" y="2001"/>
                        <a:pt x="11711" y="1976"/>
                        <a:pt x="11606" y="1976"/>
                      </a:cubicBezTo>
                      <a:cubicBezTo>
                        <a:pt x="11529" y="1976"/>
                        <a:pt x="11450" y="1989"/>
                        <a:pt x="11377" y="2010"/>
                      </a:cubicBezTo>
                      <a:cubicBezTo>
                        <a:pt x="10536" y="2253"/>
                        <a:pt x="10107" y="3164"/>
                        <a:pt x="9796" y="3982"/>
                      </a:cubicBezTo>
                      <a:cubicBezTo>
                        <a:pt x="9022" y="6020"/>
                        <a:pt x="8331" y="8088"/>
                        <a:pt x="7726" y="10185"/>
                      </a:cubicBezTo>
                      <a:cubicBezTo>
                        <a:pt x="7750" y="7906"/>
                        <a:pt x="7774" y="5627"/>
                        <a:pt x="7798" y="3349"/>
                      </a:cubicBezTo>
                      <a:cubicBezTo>
                        <a:pt x="7809" y="2213"/>
                        <a:pt x="8264" y="351"/>
                        <a:pt x="7318" y="7"/>
                      </a:cubicBezTo>
                      <a:cubicBezTo>
                        <a:pt x="7285" y="2"/>
                        <a:pt x="7252" y="0"/>
                        <a:pt x="72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0"/>
                <p:cNvSpPr/>
                <p:nvPr/>
              </p:nvSpPr>
              <p:spPr>
                <a:xfrm flipH="1">
                  <a:off x="-164541" y="4646414"/>
                  <a:ext cx="312283" cy="327424"/>
                </a:xfrm>
                <a:custGeom>
                  <a:avLst/>
                  <a:gdLst/>
                  <a:ahLst/>
                  <a:cxnLst/>
                  <a:rect l="l" t="t" r="r" b="b"/>
                  <a:pathLst>
                    <a:path w="13146" h="13927" extrusionOk="0">
                      <a:moveTo>
                        <a:pt x="13146" y="1"/>
                      </a:moveTo>
                      <a:lnTo>
                        <a:pt x="13146" y="1"/>
                      </a:lnTo>
                      <a:cubicBezTo>
                        <a:pt x="9977" y="1406"/>
                        <a:pt x="6751" y="2849"/>
                        <a:pt x="4178" y="5173"/>
                      </a:cubicBezTo>
                      <a:cubicBezTo>
                        <a:pt x="2047" y="7098"/>
                        <a:pt x="345" y="9787"/>
                        <a:pt x="123" y="12703"/>
                      </a:cubicBezTo>
                      <a:cubicBezTo>
                        <a:pt x="64" y="13475"/>
                        <a:pt x="0" y="13927"/>
                        <a:pt x="711" y="13927"/>
                      </a:cubicBezTo>
                      <a:cubicBezTo>
                        <a:pt x="758" y="13927"/>
                        <a:pt x="808" y="13925"/>
                        <a:pt x="862" y="13921"/>
                      </a:cubicBezTo>
                      <a:cubicBezTo>
                        <a:pt x="1643" y="13865"/>
                        <a:pt x="2682" y="13236"/>
                        <a:pt x="3382" y="12915"/>
                      </a:cubicBezTo>
                      <a:cubicBezTo>
                        <a:pt x="5017" y="12164"/>
                        <a:pt x="6575" y="11230"/>
                        <a:pt x="7942" y="10055"/>
                      </a:cubicBezTo>
                      <a:cubicBezTo>
                        <a:pt x="10146" y="8159"/>
                        <a:pt x="11844" y="5580"/>
                        <a:pt x="12317" y="2712"/>
                      </a:cubicBezTo>
                      <a:cubicBezTo>
                        <a:pt x="12474" y="1766"/>
                        <a:pt x="12525" y="730"/>
                        <a:pt x="13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0"/>
                <p:cNvSpPr/>
                <p:nvPr/>
              </p:nvSpPr>
              <p:spPr>
                <a:xfrm flipH="1">
                  <a:off x="145079" y="4523062"/>
                  <a:ext cx="210659" cy="354789"/>
                </a:xfrm>
                <a:custGeom>
                  <a:avLst/>
                  <a:gdLst/>
                  <a:ahLst/>
                  <a:cxnLst/>
                  <a:rect l="l" t="t" r="r" b="b"/>
                  <a:pathLst>
                    <a:path w="8868" h="15091" extrusionOk="0">
                      <a:moveTo>
                        <a:pt x="1" y="0"/>
                      </a:moveTo>
                      <a:cubicBezTo>
                        <a:pt x="273" y="3041"/>
                        <a:pt x="559" y="6136"/>
                        <a:pt x="1730" y="8955"/>
                      </a:cubicBezTo>
                      <a:cubicBezTo>
                        <a:pt x="2791" y="11507"/>
                        <a:pt x="4886" y="14232"/>
                        <a:pt x="7675" y="15004"/>
                      </a:cubicBezTo>
                      <a:cubicBezTo>
                        <a:pt x="7891" y="15063"/>
                        <a:pt x="8064" y="15091"/>
                        <a:pt x="8201" y="15091"/>
                      </a:cubicBezTo>
                      <a:cubicBezTo>
                        <a:pt x="8867" y="15091"/>
                        <a:pt x="8701" y="14446"/>
                        <a:pt x="8410" y="13651"/>
                      </a:cubicBezTo>
                      <a:cubicBezTo>
                        <a:pt x="7898" y="12250"/>
                        <a:pt x="7395" y="10832"/>
                        <a:pt x="6807" y="9462"/>
                      </a:cubicBezTo>
                      <a:cubicBezTo>
                        <a:pt x="6215" y="8083"/>
                        <a:pt x="5616" y="6692"/>
                        <a:pt x="4736" y="5475"/>
                      </a:cubicBezTo>
                      <a:cubicBezTo>
                        <a:pt x="3319" y="3517"/>
                        <a:pt x="1224" y="2085"/>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0"/>
                <p:cNvSpPr/>
                <p:nvPr/>
              </p:nvSpPr>
              <p:spPr>
                <a:xfrm flipH="1">
                  <a:off x="-43867" y="4645191"/>
                  <a:ext cx="256198" cy="753919"/>
                </a:xfrm>
                <a:custGeom>
                  <a:avLst/>
                  <a:gdLst/>
                  <a:ahLst/>
                  <a:cxnLst/>
                  <a:rect l="l" t="t" r="r" b="b"/>
                  <a:pathLst>
                    <a:path w="10785" h="32068" extrusionOk="0">
                      <a:moveTo>
                        <a:pt x="3377" y="1"/>
                      </a:moveTo>
                      <a:cubicBezTo>
                        <a:pt x="3273" y="1"/>
                        <a:pt x="3169" y="57"/>
                        <a:pt x="3123" y="181"/>
                      </a:cubicBezTo>
                      <a:cubicBezTo>
                        <a:pt x="3012" y="500"/>
                        <a:pt x="2900" y="868"/>
                        <a:pt x="2807" y="1191"/>
                      </a:cubicBezTo>
                      <a:cubicBezTo>
                        <a:pt x="1" y="11607"/>
                        <a:pt x="3880" y="23585"/>
                        <a:pt x="10271" y="31962"/>
                      </a:cubicBezTo>
                      <a:cubicBezTo>
                        <a:pt x="10324" y="32031"/>
                        <a:pt x="10404" y="32068"/>
                        <a:pt x="10484" y="32068"/>
                      </a:cubicBezTo>
                      <a:cubicBezTo>
                        <a:pt x="10544" y="32068"/>
                        <a:pt x="10604" y="32048"/>
                        <a:pt x="10653" y="32007"/>
                      </a:cubicBezTo>
                      <a:cubicBezTo>
                        <a:pt x="10768" y="31914"/>
                        <a:pt x="10785" y="31745"/>
                        <a:pt x="10692" y="31629"/>
                      </a:cubicBezTo>
                      <a:cubicBezTo>
                        <a:pt x="3827" y="23149"/>
                        <a:pt x="2365" y="12412"/>
                        <a:pt x="3494" y="1846"/>
                      </a:cubicBezTo>
                      <a:cubicBezTo>
                        <a:pt x="3544" y="1334"/>
                        <a:pt x="3602" y="808"/>
                        <a:pt x="3648" y="296"/>
                      </a:cubicBezTo>
                      <a:cubicBezTo>
                        <a:pt x="3661" y="108"/>
                        <a:pt x="3519" y="1"/>
                        <a:pt x="33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0"/>
                <p:cNvSpPr/>
                <p:nvPr/>
              </p:nvSpPr>
              <p:spPr>
                <a:xfrm flipH="1">
                  <a:off x="17017" y="4569868"/>
                  <a:ext cx="182652" cy="121171"/>
                </a:xfrm>
                <a:custGeom>
                  <a:avLst/>
                  <a:gdLst/>
                  <a:ahLst/>
                  <a:cxnLst/>
                  <a:rect l="l" t="t" r="r" b="b"/>
                  <a:pathLst>
                    <a:path w="7689" h="5154" extrusionOk="0">
                      <a:moveTo>
                        <a:pt x="1122" y="1"/>
                      </a:moveTo>
                      <a:cubicBezTo>
                        <a:pt x="927" y="1"/>
                        <a:pt x="732" y="17"/>
                        <a:pt x="539" y="49"/>
                      </a:cubicBezTo>
                      <a:cubicBezTo>
                        <a:pt x="383" y="75"/>
                        <a:pt x="216" y="119"/>
                        <a:pt x="116" y="241"/>
                      </a:cubicBezTo>
                      <a:cubicBezTo>
                        <a:pt x="1" y="377"/>
                        <a:pt x="0" y="574"/>
                        <a:pt x="16" y="750"/>
                      </a:cubicBezTo>
                      <a:cubicBezTo>
                        <a:pt x="99" y="1655"/>
                        <a:pt x="487" y="2501"/>
                        <a:pt x="870" y="3326"/>
                      </a:cubicBezTo>
                      <a:cubicBezTo>
                        <a:pt x="1061" y="3738"/>
                        <a:pt x="2257" y="5147"/>
                        <a:pt x="2710" y="5153"/>
                      </a:cubicBezTo>
                      <a:cubicBezTo>
                        <a:pt x="2727" y="5153"/>
                        <a:pt x="2743" y="5153"/>
                        <a:pt x="2760" y="5153"/>
                      </a:cubicBezTo>
                      <a:cubicBezTo>
                        <a:pt x="4291" y="5153"/>
                        <a:pt x="5522" y="4124"/>
                        <a:pt x="6655" y="3663"/>
                      </a:cubicBezTo>
                      <a:cubicBezTo>
                        <a:pt x="7134" y="3467"/>
                        <a:pt x="7689" y="3125"/>
                        <a:pt x="7650" y="2608"/>
                      </a:cubicBezTo>
                      <a:cubicBezTo>
                        <a:pt x="7614" y="2131"/>
                        <a:pt x="7087" y="1859"/>
                        <a:pt x="6619" y="1765"/>
                      </a:cubicBezTo>
                      <a:cubicBezTo>
                        <a:pt x="6150" y="1672"/>
                        <a:pt x="5626" y="1642"/>
                        <a:pt x="5288" y="1304"/>
                      </a:cubicBezTo>
                      <a:cubicBezTo>
                        <a:pt x="5086" y="1103"/>
                        <a:pt x="4988" y="826"/>
                        <a:pt x="4848" y="580"/>
                      </a:cubicBezTo>
                      <a:cubicBezTo>
                        <a:pt x="4706" y="334"/>
                        <a:pt x="4482" y="95"/>
                        <a:pt x="4199" y="87"/>
                      </a:cubicBezTo>
                      <a:cubicBezTo>
                        <a:pt x="4194" y="87"/>
                        <a:pt x="4188" y="87"/>
                        <a:pt x="4183" y="87"/>
                      </a:cubicBezTo>
                      <a:cubicBezTo>
                        <a:pt x="3892" y="87"/>
                        <a:pt x="3651" y="322"/>
                        <a:pt x="3368" y="398"/>
                      </a:cubicBezTo>
                      <a:cubicBezTo>
                        <a:pt x="3295" y="417"/>
                        <a:pt x="3223" y="425"/>
                        <a:pt x="3150" y="425"/>
                      </a:cubicBezTo>
                      <a:cubicBezTo>
                        <a:pt x="2855" y="425"/>
                        <a:pt x="2558" y="289"/>
                        <a:pt x="2272" y="191"/>
                      </a:cubicBezTo>
                      <a:cubicBezTo>
                        <a:pt x="1902" y="65"/>
                        <a:pt x="1512" y="1"/>
                        <a:pt x="1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0" name="Google Shape;1100;p30"/>
              <p:cNvGrpSpPr/>
              <p:nvPr/>
            </p:nvGrpSpPr>
            <p:grpSpPr>
              <a:xfrm rot="912804">
                <a:off x="5113245" y="3917180"/>
                <a:ext cx="437611" cy="880229"/>
                <a:chOff x="1173271" y="4610392"/>
                <a:chExt cx="437636" cy="880279"/>
              </a:xfrm>
            </p:grpSpPr>
            <p:grpSp>
              <p:nvGrpSpPr>
                <p:cNvPr id="1101" name="Google Shape;1101;p30"/>
                <p:cNvGrpSpPr/>
                <p:nvPr/>
              </p:nvGrpSpPr>
              <p:grpSpPr>
                <a:xfrm>
                  <a:off x="1216042" y="4610930"/>
                  <a:ext cx="309313" cy="333842"/>
                  <a:chOff x="1215415" y="4605413"/>
                  <a:chExt cx="309313" cy="333842"/>
                </a:xfrm>
              </p:grpSpPr>
              <p:sp>
                <p:nvSpPr>
                  <p:cNvPr id="1102" name="Google Shape;1102;p30"/>
                  <p:cNvSpPr/>
                  <p:nvPr/>
                </p:nvSpPr>
                <p:spPr>
                  <a:xfrm flipH="1">
                    <a:off x="1215415" y="4648153"/>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0"/>
                  <p:cNvSpPr/>
                  <p:nvPr/>
                </p:nvSpPr>
                <p:spPr>
                  <a:xfrm flipH="1">
                    <a:off x="1345853" y="4605413"/>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30"/>
                <p:cNvGrpSpPr/>
                <p:nvPr/>
              </p:nvGrpSpPr>
              <p:grpSpPr>
                <a:xfrm>
                  <a:off x="1173271" y="4610392"/>
                  <a:ext cx="437636" cy="880279"/>
                  <a:chOff x="1128521" y="4507655"/>
                  <a:chExt cx="437636" cy="880279"/>
                </a:xfrm>
              </p:grpSpPr>
              <p:grpSp>
                <p:nvGrpSpPr>
                  <p:cNvPr id="1105" name="Google Shape;1105;p30"/>
                  <p:cNvGrpSpPr/>
                  <p:nvPr/>
                </p:nvGrpSpPr>
                <p:grpSpPr>
                  <a:xfrm>
                    <a:off x="1170695" y="4507655"/>
                    <a:ext cx="309313" cy="333842"/>
                    <a:chOff x="1170069" y="4502138"/>
                    <a:chExt cx="309313" cy="333842"/>
                  </a:xfrm>
                </p:grpSpPr>
                <p:sp>
                  <p:nvSpPr>
                    <p:cNvPr id="1106" name="Google Shape;1106;p30"/>
                    <p:cNvSpPr/>
                    <p:nvPr/>
                  </p:nvSpPr>
                  <p:spPr>
                    <a:xfrm flipH="1">
                      <a:off x="1170069" y="4544878"/>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0"/>
                    <p:cNvSpPr/>
                    <p:nvPr/>
                  </p:nvSpPr>
                  <p:spPr>
                    <a:xfrm flipH="1">
                      <a:off x="1300507" y="4502138"/>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8" name="Google Shape;1108;p30"/>
                  <p:cNvGrpSpPr/>
                  <p:nvPr/>
                </p:nvGrpSpPr>
                <p:grpSpPr>
                  <a:xfrm>
                    <a:off x="1128521" y="4526541"/>
                    <a:ext cx="395091" cy="348462"/>
                    <a:chOff x="1128521" y="4526541"/>
                    <a:chExt cx="395091" cy="348462"/>
                  </a:xfrm>
                </p:grpSpPr>
                <p:sp>
                  <p:nvSpPr>
                    <p:cNvPr id="1109" name="Google Shape;1109;p30"/>
                    <p:cNvSpPr/>
                    <p:nvPr/>
                  </p:nvSpPr>
                  <p:spPr>
                    <a:xfrm flipH="1">
                      <a:off x="1128521" y="4605884"/>
                      <a:ext cx="270997" cy="269119"/>
                    </a:xfrm>
                    <a:custGeom>
                      <a:avLst/>
                      <a:gdLst/>
                      <a:ahLst/>
                      <a:cxnLst/>
                      <a:rect l="l" t="t" r="r" b="b"/>
                      <a:pathLst>
                        <a:path w="11408" h="11447" extrusionOk="0">
                          <a:moveTo>
                            <a:pt x="9538" y="1"/>
                          </a:moveTo>
                          <a:cubicBezTo>
                            <a:pt x="8994" y="1"/>
                            <a:pt x="8419" y="198"/>
                            <a:pt x="7917" y="435"/>
                          </a:cubicBezTo>
                          <a:cubicBezTo>
                            <a:pt x="4064" y="2250"/>
                            <a:pt x="0" y="7292"/>
                            <a:pt x="759" y="10297"/>
                          </a:cubicBezTo>
                          <a:cubicBezTo>
                            <a:pt x="932" y="10980"/>
                            <a:pt x="1650" y="11419"/>
                            <a:pt x="2355" y="11445"/>
                          </a:cubicBezTo>
                          <a:cubicBezTo>
                            <a:pt x="2383" y="11446"/>
                            <a:pt x="2412" y="11447"/>
                            <a:pt x="2441" y="11447"/>
                          </a:cubicBezTo>
                          <a:cubicBezTo>
                            <a:pt x="3113" y="11447"/>
                            <a:pt x="3759" y="11165"/>
                            <a:pt x="4362" y="10857"/>
                          </a:cubicBezTo>
                          <a:cubicBezTo>
                            <a:pt x="7517" y="9249"/>
                            <a:pt x="10352" y="6581"/>
                            <a:pt x="11164" y="3134"/>
                          </a:cubicBezTo>
                          <a:cubicBezTo>
                            <a:pt x="11408" y="2105"/>
                            <a:pt x="11361" y="816"/>
                            <a:pt x="10467" y="251"/>
                          </a:cubicBezTo>
                          <a:cubicBezTo>
                            <a:pt x="10184" y="72"/>
                            <a:pt x="9866" y="1"/>
                            <a:pt x="9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0"/>
                    <p:cNvSpPr/>
                    <p:nvPr/>
                  </p:nvSpPr>
                  <p:spPr>
                    <a:xfrm flipH="1">
                      <a:off x="1247011" y="4538648"/>
                      <a:ext cx="209923" cy="326131"/>
                    </a:xfrm>
                    <a:custGeom>
                      <a:avLst/>
                      <a:gdLst/>
                      <a:ahLst/>
                      <a:cxnLst/>
                      <a:rect l="l" t="t" r="r" b="b"/>
                      <a:pathLst>
                        <a:path w="8837" h="13872" extrusionOk="0">
                          <a:moveTo>
                            <a:pt x="5873" y="0"/>
                          </a:moveTo>
                          <a:cubicBezTo>
                            <a:pt x="5038" y="0"/>
                            <a:pt x="4333" y="676"/>
                            <a:pt x="3821" y="1353"/>
                          </a:cubicBezTo>
                          <a:cubicBezTo>
                            <a:pt x="1254" y="4750"/>
                            <a:pt x="0" y="11102"/>
                            <a:pt x="2070" y="13410"/>
                          </a:cubicBezTo>
                          <a:cubicBezTo>
                            <a:pt x="2353" y="13726"/>
                            <a:pt x="2769" y="13871"/>
                            <a:pt x="3194" y="13871"/>
                          </a:cubicBezTo>
                          <a:cubicBezTo>
                            <a:pt x="3477" y="13871"/>
                            <a:pt x="3764" y="13807"/>
                            <a:pt x="4018" y="13685"/>
                          </a:cubicBezTo>
                          <a:cubicBezTo>
                            <a:pt x="4654" y="13380"/>
                            <a:pt x="5115" y="12809"/>
                            <a:pt x="5521" y="12232"/>
                          </a:cubicBezTo>
                          <a:cubicBezTo>
                            <a:pt x="7568" y="9342"/>
                            <a:pt x="8836" y="5662"/>
                            <a:pt x="7953" y="2233"/>
                          </a:cubicBezTo>
                          <a:cubicBezTo>
                            <a:pt x="7689" y="1208"/>
                            <a:pt x="7047" y="89"/>
                            <a:pt x="5994" y="5"/>
                          </a:cubicBezTo>
                          <a:cubicBezTo>
                            <a:pt x="5954" y="2"/>
                            <a:pt x="5913" y="0"/>
                            <a:pt x="58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0"/>
                    <p:cNvSpPr/>
                    <p:nvPr/>
                  </p:nvSpPr>
                  <p:spPr>
                    <a:xfrm flipH="1">
                      <a:off x="1339868" y="4526541"/>
                      <a:ext cx="183745" cy="326154"/>
                    </a:xfrm>
                    <a:custGeom>
                      <a:avLst/>
                      <a:gdLst/>
                      <a:ahLst/>
                      <a:cxnLst/>
                      <a:rect l="l" t="t" r="r" b="b"/>
                      <a:pathLst>
                        <a:path w="7735" h="13873" extrusionOk="0">
                          <a:moveTo>
                            <a:pt x="2554" y="1"/>
                          </a:moveTo>
                          <a:cubicBezTo>
                            <a:pt x="2341" y="1"/>
                            <a:pt x="2128" y="41"/>
                            <a:pt x="1921" y="133"/>
                          </a:cubicBezTo>
                          <a:cubicBezTo>
                            <a:pt x="1106" y="492"/>
                            <a:pt x="784" y="1469"/>
                            <a:pt x="647" y="2350"/>
                          </a:cubicBezTo>
                          <a:cubicBezTo>
                            <a:pt x="0" y="6559"/>
                            <a:pt x="1909" y="12746"/>
                            <a:pt x="4825" y="13796"/>
                          </a:cubicBezTo>
                          <a:cubicBezTo>
                            <a:pt x="4969" y="13848"/>
                            <a:pt x="5119" y="13872"/>
                            <a:pt x="5268" y="13872"/>
                          </a:cubicBezTo>
                          <a:cubicBezTo>
                            <a:pt x="5805" y="13872"/>
                            <a:pt x="6344" y="13560"/>
                            <a:pt x="6669" y="13115"/>
                          </a:cubicBezTo>
                          <a:cubicBezTo>
                            <a:pt x="7086" y="12545"/>
                            <a:pt x="7219" y="11821"/>
                            <a:pt x="7304" y="11122"/>
                          </a:cubicBezTo>
                          <a:cubicBezTo>
                            <a:pt x="7734" y="7606"/>
                            <a:pt x="7108" y="3765"/>
                            <a:pt x="4703" y="1164"/>
                          </a:cubicBezTo>
                          <a:cubicBezTo>
                            <a:pt x="4138" y="553"/>
                            <a:pt x="3340" y="1"/>
                            <a:pt x="2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2" name="Google Shape;1112;p30"/>
                  <p:cNvGrpSpPr/>
                  <p:nvPr/>
                </p:nvGrpSpPr>
                <p:grpSpPr>
                  <a:xfrm>
                    <a:off x="1247462" y="4807734"/>
                    <a:ext cx="318695" cy="580200"/>
                    <a:chOff x="1247462" y="4807734"/>
                    <a:chExt cx="318695" cy="580200"/>
                  </a:xfrm>
                </p:grpSpPr>
                <p:sp>
                  <p:nvSpPr>
                    <p:cNvPr id="1113" name="Google Shape;1113;p30"/>
                    <p:cNvSpPr/>
                    <p:nvPr/>
                  </p:nvSpPr>
                  <p:spPr>
                    <a:xfrm flipH="1">
                      <a:off x="1377639" y="4864084"/>
                      <a:ext cx="84069" cy="523850"/>
                    </a:xfrm>
                    <a:custGeom>
                      <a:avLst/>
                      <a:gdLst/>
                      <a:ahLst/>
                      <a:cxnLst/>
                      <a:rect l="l" t="t" r="r" b="b"/>
                      <a:pathLst>
                        <a:path w="3539" h="22282" extrusionOk="0">
                          <a:moveTo>
                            <a:pt x="3384" y="1"/>
                          </a:moveTo>
                          <a:cubicBezTo>
                            <a:pt x="3342" y="1"/>
                            <a:pt x="3301" y="20"/>
                            <a:pt x="3274" y="56"/>
                          </a:cubicBezTo>
                          <a:lnTo>
                            <a:pt x="3215" y="134"/>
                          </a:lnTo>
                          <a:cubicBezTo>
                            <a:pt x="3210" y="140"/>
                            <a:pt x="3205" y="147"/>
                            <a:pt x="3201" y="154"/>
                          </a:cubicBezTo>
                          <a:lnTo>
                            <a:pt x="3188" y="172"/>
                          </a:lnTo>
                          <a:cubicBezTo>
                            <a:pt x="3079" y="336"/>
                            <a:pt x="2992" y="517"/>
                            <a:pt x="2911" y="697"/>
                          </a:cubicBezTo>
                          <a:cubicBezTo>
                            <a:pt x="2819" y="908"/>
                            <a:pt x="2727" y="1142"/>
                            <a:pt x="2652" y="1358"/>
                          </a:cubicBezTo>
                          <a:cubicBezTo>
                            <a:pt x="2357" y="2189"/>
                            <a:pt x="2128" y="3039"/>
                            <a:pt x="1912" y="3892"/>
                          </a:cubicBezTo>
                          <a:cubicBezTo>
                            <a:pt x="1338" y="6223"/>
                            <a:pt x="890" y="8583"/>
                            <a:pt x="533" y="10956"/>
                          </a:cubicBezTo>
                          <a:cubicBezTo>
                            <a:pt x="259" y="12813"/>
                            <a:pt x="67" y="14687"/>
                            <a:pt x="20" y="16563"/>
                          </a:cubicBezTo>
                          <a:cubicBezTo>
                            <a:pt x="0" y="17262"/>
                            <a:pt x="5" y="17985"/>
                            <a:pt x="40" y="18682"/>
                          </a:cubicBezTo>
                          <a:cubicBezTo>
                            <a:pt x="89" y="19626"/>
                            <a:pt x="191" y="20568"/>
                            <a:pt x="390" y="21493"/>
                          </a:cubicBezTo>
                          <a:cubicBezTo>
                            <a:pt x="441" y="21724"/>
                            <a:pt x="497" y="21953"/>
                            <a:pt x="563" y="22181"/>
                          </a:cubicBezTo>
                          <a:cubicBezTo>
                            <a:pt x="579" y="22239"/>
                            <a:pt x="634" y="22282"/>
                            <a:pt x="697" y="22282"/>
                          </a:cubicBezTo>
                          <a:cubicBezTo>
                            <a:pt x="700" y="22282"/>
                            <a:pt x="704" y="22281"/>
                            <a:pt x="707" y="22281"/>
                          </a:cubicBezTo>
                          <a:cubicBezTo>
                            <a:pt x="783" y="22276"/>
                            <a:pt x="840" y="22210"/>
                            <a:pt x="834" y="22133"/>
                          </a:cubicBezTo>
                          <a:cubicBezTo>
                            <a:pt x="804" y="21821"/>
                            <a:pt x="766" y="21400"/>
                            <a:pt x="745" y="21090"/>
                          </a:cubicBezTo>
                          <a:cubicBezTo>
                            <a:pt x="560" y="18200"/>
                            <a:pt x="666" y="15294"/>
                            <a:pt x="896" y="12409"/>
                          </a:cubicBezTo>
                          <a:cubicBezTo>
                            <a:pt x="1134" y="9453"/>
                            <a:pt x="1539" y="6499"/>
                            <a:pt x="2249" y="3616"/>
                          </a:cubicBezTo>
                          <a:cubicBezTo>
                            <a:pt x="2376" y="3109"/>
                            <a:pt x="2514" y="2602"/>
                            <a:pt x="2669" y="2105"/>
                          </a:cubicBezTo>
                          <a:cubicBezTo>
                            <a:pt x="2825" y="1610"/>
                            <a:pt x="2995" y="1117"/>
                            <a:pt x="3223" y="653"/>
                          </a:cubicBezTo>
                          <a:cubicBezTo>
                            <a:pt x="3262" y="579"/>
                            <a:pt x="3300" y="505"/>
                            <a:pt x="3345" y="432"/>
                          </a:cubicBezTo>
                          <a:cubicBezTo>
                            <a:pt x="3365" y="398"/>
                            <a:pt x="3390" y="364"/>
                            <a:pt x="3412" y="330"/>
                          </a:cubicBezTo>
                          <a:cubicBezTo>
                            <a:pt x="3430" y="302"/>
                            <a:pt x="3461" y="266"/>
                            <a:pt x="3484" y="237"/>
                          </a:cubicBezTo>
                          <a:cubicBezTo>
                            <a:pt x="3539" y="176"/>
                            <a:pt x="3531" y="82"/>
                            <a:pt x="3467" y="29"/>
                          </a:cubicBezTo>
                          <a:cubicBezTo>
                            <a:pt x="3442" y="10"/>
                            <a:pt x="3413" y="1"/>
                            <a:pt x="3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0"/>
                    <p:cNvSpPr/>
                    <p:nvPr/>
                  </p:nvSpPr>
                  <p:spPr>
                    <a:xfrm flipH="1">
                      <a:off x="1435909" y="4818030"/>
                      <a:ext cx="130249" cy="317314"/>
                    </a:xfrm>
                    <a:custGeom>
                      <a:avLst/>
                      <a:gdLst/>
                      <a:ahLst/>
                      <a:cxnLst/>
                      <a:rect l="l" t="t" r="r" b="b"/>
                      <a:pathLst>
                        <a:path w="5483" h="13497" extrusionOk="0">
                          <a:moveTo>
                            <a:pt x="322" y="0"/>
                          </a:moveTo>
                          <a:cubicBezTo>
                            <a:pt x="461" y="159"/>
                            <a:pt x="50" y="1887"/>
                            <a:pt x="36" y="2205"/>
                          </a:cubicBezTo>
                          <a:cubicBezTo>
                            <a:pt x="1" y="2974"/>
                            <a:pt x="34" y="3746"/>
                            <a:pt x="127" y="4510"/>
                          </a:cubicBezTo>
                          <a:cubicBezTo>
                            <a:pt x="317" y="6069"/>
                            <a:pt x="768" y="7597"/>
                            <a:pt x="1449" y="9012"/>
                          </a:cubicBezTo>
                          <a:cubicBezTo>
                            <a:pt x="2129" y="10425"/>
                            <a:pt x="3039" y="11732"/>
                            <a:pt x="4153" y="12838"/>
                          </a:cubicBezTo>
                          <a:cubicBezTo>
                            <a:pt x="4623" y="13304"/>
                            <a:pt x="4915" y="13496"/>
                            <a:pt x="5095" y="13496"/>
                          </a:cubicBezTo>
                          <a:cubicBezTo>
                            <a:pt x="5483" y="13496"/>
                            <a:pt x="5354" y="12611"/>
                            <a:pt x="5369" y="11665"/>
                          </a:cubicBezTo>
                          <a:cubicBezTo>
                            <a:pt x="5401" y="9611"/>
                            <a:pt x="5282" y="7815"/>
                            <a:pt x="4425" y="5907"/>
                          </a:cubicBezTo>
                          <a:cubicBezTo>
                            <a:pt x="3441" y="3711"/>
                            <a:pt x="1904" y="1814"/>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0"/>
                    <p:cNvSpPr/>
                    <p:nvPr/>
                  </p:nvSpPr>
                  <p:spPr>
                    <a:xfrm flipH="1">
                      <a:off x="1247462" y="4893095"/>
                      <a:ext cx="196881" cy="243187"/>
                    </a:xfrm>
                    <a:custGeom>
                      <a:avLst/>
                      <a:gdLst/>
                      <a:ahLst/>
                      <a:cxnLst/>
                      <a:rect l="l" t="t" r="r" b="b"/>
                      <a:pathLst>
                        <a:path w="8288" h="10344" extrusionOk="0">
                          <a:moveTo>
                            <a:pt x="8288" y="0"/>
                          </a:moveTo>
                          <a:cubicBezTo>
                            <a:pt x="8288" y="0"/>
                            <a:pt x="8288" y="0"/>
                            <a:pt x="8288" y="0"/>
                          </a:cubicBezTo>
                          <a:lnTo>
                            <a:pt x="8288" y="0"/>
                          </a:lnTo>
                          <a:cubicBezTo>
                            <a:pt x="8288" y="0"/>
                            <a:pt x="8288" y="0"/>
                            <a:pt x="8288" y="0"/>
                          </a:cubicBezTo>
                          <a:close/>
                          <a:moveTo>
                            <a:pt x="8288" y="1"/>
                          </a:moveTo>
                          <a:lnTo>
                            <a:pt x="8288" y="1"/>
                          </a:lnTo>
                          <a:cubicBezTo>
                            <a:pt x="8150" y="473"/>
                            <a:pt x="5988" y="1588"/>
                            <a:pt x="5528" y="1979"/>
                          </a:cubicBezTo>
                          <a:cubicBezTo>
                            <a:pt x="4642" y="2737"/>
                            <a:pt x="3822" y="3572"/>
                            <a:pt x="3078" y="4473"/>
                          </a:cubicBezTo>
                          <a:cubicBezTo>
                            <a:pt x="1724" y="6111"/>
                            <a:pt x="183" y="8180"/>
                            <a:pt x="1" y="10344"/>
                          </a:cubicBezTo>
                          <a:cubicBezTo>
                            <a:pt x="2169" y="9587"/>
                            <a:pt x="4013" y="8052"/>
                            <a:pt x="5377" y="6203"/>
                          </a:cubicBezTo>
                          <a:cubicBezTo>
                            <a:pt x="6740" y="4356"/>
                            <a:pt x="7646" y="2204"/>
                            <a:pt x="8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0"/>
                    <p:cNvSpPr/>
                    <p:nvPr/>
                  </p:nvSpPr>
                  <p:spPr>
                    <a:xfrm flipH="1">
                      <a:off x="1291015" y="4852360"/>
                      <a:ext cx="96730" cy="26543"/>
                    </a:xfrm>
                    <a:custGeom>
                      <a:avLst/>
                      <a:gdLst/>
                      <a:ahLst/>
                      <a:cxnLst/>
                      <a:rect l="l" t="t" r="r" b="b"/>
                      <a:pathLst>
                        <a:path w="4072" h="1129" extrusionOk="0">
                          <a:moveTo>
                            <a:pt x="2132" y="1"/>
                          </a:moveTo>
                          <a:cubicBezTo>
                            <a:pt x="1429" y="1"/>
                            <a:pt x="732" y="145"/>
                            <a:pt x="133" y="504"/>
                          </a:cubicBezTo>
                          <a:cubicBezTo>
                            <a:pt x="102" y="522"/>
                            <a:pt x="72" y="542"/>
                            <a:pt x="51" y="572"/>
                          </a:cubicBezTo>
                          <a:cubicBezTo>
                            <a:pt x="0" y="647"/>
                            <a:pt x="36" y="755"/>
                            <a:pt x="105" y="814"/>
                          </a:cubicBezTo>
                          <a:cubicBezTo>
                            <a:pt x="174" y="873"/>
                            <a:pt x="265" y="892"/>
                            <a:pt x="353" y="910"/>
                          </a:cubicBezTo>
                          <a:lnTo>
                            <a:pt x="354" y="934"/>
                          </a:lnTo>
                          <a:cubicBezTo>
                            <a:pt x="902" y="1064"/>
                            <a:pt x="1464" y="1129"/>
                            <a:pt x="2025" y="1129"/>
                          </a:cubicBezTo>
                          <a:cubicBezTo>
                            <a:pt x="2405" y="1129"/>
                            <a:pt x="2785" y="1099"/>
                            <a:pt x="3160" y="1039"/>
                          </a:cubicBezTo>
                          <a:cubicBezTo>
                            <a:pt x="3502" y="985"/>
                            <a:pt x="3869" y="887"/>
                            <a:pt x="4072" y="604"/>
                          </a:cubicBezTo>
                          <a:cubicBezTo>
                            <a:pt x="3865" y="266"/>
                            <a:pt x="3445" y="143"/>
                            <a:pt x="3061" y="79"/>
                          </a:cubicBezTo>
                          <a:cubicBezTo>
                            <a:pt x="2756" y="29"/>
                            <a:pt x="2443" y="1"/>
                            <a:pt x="2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0"/>
                    <p:cNvSpPr/>
                    <p:nvPr/>
                  </p:nvSpPr>
                  <p:spPr>
                    <a:xfrm flipH="1">
                      <a:off x="1384597" y="4807734"/>
                      <a:ext cx="76135" cy="62513"/>
                    </a:xfrm>
                    <a:custGeom>
                      <a:avLst/>
                      <a:gdLst/>
                      <a:ahLst/>
                      <a:cxnLst/>
                      <a:rect l="l" t="t" r="r" b="b"/>
                      <a:pathLst>
                        <a:path w="3205" h="2659" extrusionOk="0">
                          <a:moveTo>
                            <a:pt x="298" y="0"/>
                          </a:moveTo>
                          <a:cubicBezTo>
                            <a:pt x="200" y="0"/>
                            <a:pt x="103" y="15"/>
                            <a:pt x="8" y="50"/>
                          </a:cubicBezTo>
                          <a:cubicBezTo>
                            <a:pt x="0" y="396"/>
                            <a:pt x="231" y="698"/>
                            <a:pt x="467" y="951"/>
                          </a:cubicBezTo>
                          <a:cubicBezTo>
                            <a:pt x="1111" y="1640"/>
                            <a:pt x="1890" y="2203"/>
                            <a:pt x="2746" y="2598"/>
                          </a:cubicBezTo>
                          <a:lnTo>
                            <a:pt x="2762" y="2582"/>
                          </a:lnTo>
                          <a:cubicBezTo>
                            <a:pt x="2839" y="2619"/>
                            <a:pt x="2920" y="2659"/>
                            <a:pt x="3007" y="2659"/>
                          </a:cubicBezTo>
                          <a:cubicBezTo>
                            <a:pt x="3010" y="2659"/>
                            <a:pt x="3013" y="2659"/>
                            <a:pt x="3016" y="2659"/>
                          </a:cubicBezTo>
                          <a:cubicBezTo>
                            <a:pt x="3105" y="2656"/>
                            <a:pt x="3200" y="2592"/>
                            <a:pt x="3203" y="2502"/>
                          </a:cubicBezTo>
                          <a:cubicBezTo>
                            <a:pt x="3205" y="2466"/>
                            <a:pt x="3191" y="2431"/>
                            <a:pt x="3179" y="2399"/>
                          </a:cubicBezTo>
                          <a:cubicBezTo>
                            <a:pt x="2806" y="1461"/>
                            <a:pt x="2005" y="749"/>
                            <a:pt x="1121" y="263"/>
                          </a:cubicBezTo>
                          <a:cubicBezTo>
                            <a:pt x="867" y="124"/>
                            <a:pt x="579"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118" name="Google Shape;1118;p30"/>
              <p:cNvGrpSpPr/>
              <p:nvPr/>
            </p:nvGrpSpPr>
            <p:grpSpPr>
              <a:xfrm>
                <a:off x="6394024" y="3723371"/>
                <a:ext cx="1059758" cy="818673"/>
                <a:chOff x="206924" y="4453733"/>
                <a:chExt cx="1059758" cy="818673"/>
              </a:xfrm>
            </p:grpSpPr>
            <p:sp>
              <p:nvSpPr>
                <p:cNvPr id="1119" name="Google Shape;1119;p30"/>
                <p:cNvSpPr/>
                <p:nvPr/>
              </p:nvSpPr>
              <p:spPr>
                <a:xfrm flipH="1">
                  <a:off x="779613" y="4634777"/>
                  <a:ext cx="236647" cy="522416"/>
                </a:xfrm>
                <a:custGeom>
                  <a:avLst/>
                  <a:gdLst/>
                  <a:ahLst/>
                  <a:cxnLst/>
                  <a:rect l="l" t="t" r="r" b="b"/>
                  <a:pathLst>
                    <a:path w="9962" h="22221" extrusionOk="0">
                      <a:moveTo>
                        <a:pt x="299" y="1"/>
                      </a:moveTo>
                      <a:cubicBezTo>
                        <a:pt x="280" y="1"/>
                        <a:pt x="262" y="3"/>
                        <a:pt x="243" y="6"/>
                      </a:cubicBezTo>
                      <a:cubicBezTo>
                        <a:pt x="97" y="37"/>
                        <a:pt x="0" y="181"/>
                        <a:pt x="30" y="329"/>
                      </a:cubicBezTo>
                      <a:cubicBezTo>
                        <a:pt x="421" y="2289"/>
                        <a:pt x="868" y="4235"/>
                        <a:pt x="1413" y="6159"/>
                      </a:cubicBezTo>
                      <a:cubicBezTo>
                        <a:pt x="2788" y="10965"/>
                        <a:pt x="4516" y="15781"/>
                        <a:pt x="7484" y="19854"/>
                      </a:cubicBezTo>
                      <a:cubicBezTo>
                        <a:pt x="7973" y="20511"/>
                        <a:pt x="8489" y="21149"/>
                        <a:pt x="9054" y="21742"/>
                      </a:cubicBezTo>
                      <a:cubicBezTo>
                        <a:pt x="9179" y="21873"/>
                        <a:pt x="9323" y="22019"/>
                        <a:pt x="9454" y="22144"/>
                      </a:cubicBezTo>
                      <a:cubicBezTo>
                        <a:pt x="9506" y="22193"/>
                        <a:pt x="9575" y="22221"/>
                        <a:pt x="9646" y="22221"/>
                      </a:cubicBezTo>
                      <a:cubicBezTo>
                        <a:pt x="9686" y="22221"/>
                        <a:pt x="9727" y="22212"/>
                        <a:pt x="9765" y="22193"/>
                      </a:cubicBezTo>
                      <a:cubicBezTo>
                        <a:pt x="9904" y="22126"/>
                        <a:pt x="9961" y="21960"/>
                        <a:pt x="9894" y="21822"/>
                      </a:cubicBezTo>
                      <a:cubicBezTo>
                        <a:pt x="9839" y="21708"/>
                        <a:pt x="9781" y="21595"/>
                        <a:pt x="9721" y="21484"/>
                      </a:cubicBezTo>
                      <a:lnTo>
                        <a:pt x="9633" y="21319"/>
                      </a:lnTo>
                      <a:lnTo>
                        <a:pt x="9544" y="21155"/>
                      </a:lnTo>
                      <a:cubicBezTo>
                        <a:pt x="8242" y="18782"/>
                        <a:pt x="6798" y="16495"/>
                        <a:pt x="5527" y="14105"/>
                      </a:cubicBezTo>
                      <a:cubicBezTo>
                        <a:pt x="3149" y="9786"/>
                        <a:pt x="1326" y="5122"/>
                        <a:pt x="569" y="232"/>
                      </a:cubicBezTo>
                      <a:cubicBezTo>
                        <a:pt x="547" y="97"/>
                        <a:pt x="430"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0"/>
                <p:cNvSpPr/>
                <p:nvPr/>
              </p:nvSpPr>
              <p:spPr>
                <a:xfrm flipH="1">
                  <a:off x="954426" y="4531924"/>
                  <a:ext cx="106731" cy="174021"/>
                </a:xfrm>
                <a:custGeom>
                  <a:avLst/>
                  <a:gdLst/>
                  <a:ahLst/>
                  <a:cxnLst/>
                  <a:rect l="l" t="t" r="r" b="b"/>
                  <a:pathLst>
                    <a:path w="4493" h="7402" extrusionOk="0">
                      <a:moveTo>
                        <a:pt x="1715" y="1"/>
                      </a:moveTo>
                      <a:cubicBezTo>
                        <a:pt x="1683" y="1"/>
                        <a:pt x="1651" y="2"/>
                        <a:pt x="1619" y="4"/>
                      </a:cubicBezTo>
                      <a:cubicBezTo>
                        <a:pt x="1030" y="49"/>
                        <a:pt x="527" y="499"/>
                        <a:pt x="278" y="1036"/>
                      </a:cubicBezTo>
                      <a:cubicBezTo>
                        <a:pt x="32" y="1571"/>
                        <a:pt x="1" y="2184"/>
                        <a:pt x="33" y="2774"/>
                      </a:cubicBezTo>
                      <a:cubicBezTo>
                        <a:pt x="101" y="3996"/>
                        <a:pt x="630" y="7402"/>
                        <a:pt x="2298" y="7402"/>
                      </a:cubicBezTo>
                      <a:cubicBezTo>
                        <a:pt x="2340" y="7402"/>
                        <a:pt x="2382" y="7400"/>
                        <a:pt x="2425" y="7395"/>
                      </a:cubicBezTo>
                      <a:cubicBezTo>
                        <a:pt x="4493" y="7183"/>
                        <a:pt x="3996" y="3972"/>
                        <a:pt x="3758" y="2711"/>
                      </a:cubicBezTo>
                      <a:cubicBezTo>
                        <a:pt x="3641" y="2088"/>
                        <a:pt x="3513" y="1452"/>
                        <a:pt x="3177" y="916"/>
                      </a:cubicBezTo>
                      <a:cubicBezTo>
                        <a:pt x="2859" y="408"/>
                        <a:pt x="2310" y="1"/>
                        <a:pt x="1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0"/>
                <p:cNvSpPr/>
                <p:nvPr/>
              </p:nvSpPr>
              <p:spPr>
                <a:xfrm flipH="1">
                  <a:off x="685951" y="4651727"/>
                  <a:ext cx="72643" cy="493169"/>
                </a:xfrm>
                <a:custGeom>
                  <a:avLst/>
                  <a:gdLst/>
                  <a:ahLst/>
                  <a:cxnLst/>
                  <a:rect l="l" t="t" r="r" b="b"/>
                  <a:pathLst>
                    <a:path w="3058" h="20977" extrusionOk="0">
                      <a:moveTo>
                        <a:pt x="311" y="1"/>
                      </a:moveTo>
                      <a:cubicBezTo>
                        <a:pt x="282" y="1"/>
                        <a:pt x="252" y="6"/>
                        <a:pt x="223" y="16"/>
                      </a:cubicBezTo>
                      <a:cubicBezTo>
                        <a:pt x="80" y="63"/>
                        <a:pt x="1" y="217"/>
                        <a:pt x="49" y="361"/>
                      </a:cubicBezTo>
                      <a:cubicBezTo>
                        <a:pt x="1100" y="3622"/>
                        <a:pt x="1598" y="7055"/>
                        <a:pt x="1613" y="10477"/>
                      </a:cubicBezTo>
                      <a:cubicBezTo>
                        <a:pt x="1639" y="13034"/>
                        <a:pt x="1457" y="15577"/>
                        <a:pt x="1316" y="18128"/>
                      </a:cubicBezTo>
                      <a:cubicBezTo>
                        <a:pt x="1283" y="18770"/>
                        <a:pt x="1256" y="19411"/>
                        <a:pt x="1248" y="20055"/>
                      </a:cubicBezTo>
                      <a:cubicBezTo>
                        <a:pt x="1244" y="20266"/>
                        <a:pt x="1242" y="20496"/>
                        <a:pt x="1250" y="20706"/>
                      </a:cubicBezTo>
                      <a:cubicBezTo>
                        <a:pt x="1258" y="20880"/>
                        <a:pt x="1394" y="20976"/>
                        <a:pt x="1532" y="20976"/>
                      </a:cubicBezTo>
                      <a:cubicBezTo>
                        <a:pt x="1636" y="20976"/>
                        <a:pt x="1741" y="20921"/>
                        <a:pt x="1790" y="20800"/>
                      </a:cubicBezTo>
                      <a:cubicBezTo>
                        <a:pt x="1867" y="20603"/>
                        <a:pt x="1941" y="20375"/>
                        <a:pt x="2005" y="20176"/>
                      </a:cubicBezTo>
                      <a:cubicBezTo>
                        <a:pt x="2197" y="19547"/>
                        <a:pt x="2344" y="18906"/>
                        <a:pt x="2462" y="18259"/>
                      </a:cubicBezTo>
                      <a:cubicBezTo>
                        <a:pt x="3058" y="14806"/>
                        <a:pt x="2786" y="11267"/>
                        <a:pt x="2236" y="7828"/>
                      </a:cubicBezTo>
                      <a:cubicBezTo>
                        <a:pt x="1833" y="5254"/>
                        <a:pt x="1265" y="2712"/>
                        <a:pt x="572" y="202"/>
                      </a:cubicBezTo>
                      <a:cubicBezTo>
                        <a:pt x="539" y="81"/>
                        <a:pt x="430"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0"/>
                <p:cNvSpPr/>
                <p:nvPr/>
              </p:nvSpPr>
              <p:spPr>
                <a:xfrm flipH="1">
                  <a:off x="711249" y="4606754"/>
                  <a:ext cx="72667" cy="97284"/>
                </a:xfrm>
                <a:custGeom>
                  <a:avLst/>
                  <a:gdLst/>
                  <a:ahLst/>
                  <a:cxnLst/>
                  <a:rect l="l" t="t" r="r" b="b"/>
                  <a:pathLst>
                    <a:path w="3059" h="4138" extrusionOk="0">
                      <a:moveTo>
                        <a:pt x="901" y="0"/>
                      </a:moveTo>
                      <a:cubicBezTo>
                        <a:pt x="798" y="0"/>
                        <a:pt x="696" y="18"/>
                        <a:pt x="600" y="58"/>
                      </a:cubicBezTo>
                      <a:cubicBezTo>
                        <a:pt x="263" y="198"/>
                        <a:pt x="67" y="569"/>
                        <a:pt x="35" y="931"/>
                      </a:cubicBezTo>
                      <a:cubicBezTo>
                        <a:pt x="1" y="1295"/>
                        <a:pt x="99" y="1655"/>
                        <a:pt x="201" y="2006"/>
                      </a:cubicBezTo>
                      <a:cubicBezTo>
                        <a:pt x="384" y="2644"/>
                        <a:pt x="866" y="4138"/>
                        <a:pt x="1768" y="4138"/>
                      </a:cubicBezTo>
                      <a:cubicBezTo>
                        <a:pt x="1874" y="4138"/>
                        <a:pt x="1986" y="4117"/>
                        <a:pt x="2103" y="4072"/>
                      </a:cubicBezTo>
                      <a:cubicBezTo>
                        <a:pt x="3059" y="3706"/>
                        <a:pt x="2424" y="1735"/>
                        <a:pt x="2135" y="1071"/>
                      </a:cubicBezTo>
                      <a:cubicBezTo>
                        <a:pt x="1998" y="759"/>
                        <a:pt x="1824" y="452"/>
                        <a:pt x="1558" y="241"/>
                      </a:cubicBezTo>
                      <a:cubicBezTo>
                        <a:pt x="1372" y="94"/>
                        <a:pt x="1134" y="0"/>
                        <a:pt x="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0"/>
                <p:cNvSpPr/>
                <p:nvPr/>
              </p:nvSpPr>
              <p:spPr>
                <a:xfrm flipH="1">
                  <a:off x="441586" y="4593283"/>
                  <a:ext cx="76182" cy="493193"/>
                </a:xfrm>
                <a:custGeom>
                  <a:avLst/>
                  <a:gdLst/>
                  <a:ahLst/>
                  <a:cxnLst/>
                  <a:rect l="l" t="t" r="r" b="b"/>
                  <a:pathLst>
                    <a:path w="3207" h="20978" extrusionOk="0">
                      <a:moveTo>
                        <a:pt x="2897" y="0"/>
                      </a:moveTo>
                      <a:cubicBezTo>
                        <a:pt x="2777" y="0"/>
                        <a:pt x="2667" y="80"/>
                        <a:pt x="2634" y="202"/>
                      </a:cubicBezTo>
                      <a:cubicBezTo>
                        <a:pt x="2177" y="1877"/>
                        <a:pt x="1761" y="3560"/>
                        <a:pt x="1427" y="5263"/>
                      </a:cubicBezTo>
                      <a:cubicBezTo>
                        <a:pt x="605" y="9525"/>
                        <a:pt x="1" y="13938"/>
                        <a:pt x="744" y="18259"/>
                      </a:cubicBezTo>
                      <a:cubicBezTo>
                        <a:pt x="872" y="18959"/>
                        <a:pt x="1034" y="19656"/>
                        <a:pt x="1253" y="20333"/>
                      </a:cubicBezTo>
                      <a:cubicBezTo>
                        <a:pt x="1303" y="20483"/>
                        <a:pt x="1362" y="20652"/>
                        <a:pt x="1418" y="20800"/>
                      </a:cubicBezTo>
                      <a:cubicBezTo>
                        <a:pt x="1456" y="20898"/>
                        <a:pt x="1551" y="20972"/>
                        <a:pt x="1665" y="20977"/>
                      </a:cubicBezTo>
                      <a:cubicBezTo>
                        <a:pt x="1669" y="20977"/>
                        <a:pt x="1673" y="20977"/>
                        <a:pt x="1676" y="20977"/>
                      </a:cubicBezTo>
                      <a:cubicBezTo>
                        <a:pt x="1825" y="20977"/>
                        <a:pt x="1950" y="20861"/>
                        <a:pt x="1956" y="20711"/>
                      </a:cubicBezTo>
                      <a:cubicBezTo>
                        <a:pt x="1961" y="20599"/>
                        <a:pt x="1962" y="20489"/>
                        <a:pt x="1962" y="20379"/>
                      </a:cubicBezTo>
                      <a:lnTo>
                        <a:pt x="1961" y="20216"/>
                      </a:lnTo>
                      <a:lnTo>
                        <a:pt x="1958" y="20055"/>
                      </a:lnTo>
                      <a:cubicBezTo>
                        <a:pt x="1920" y="17710"/>
                        <a:pt x="1689" y="15377"/>
                        <a:pt x="1628" y="13033"/>
                      </a:cubicBezTo>
                      <a:cubicBezTo>
                        <a:pt x="1446" y="8764"/>
                        <a:pt x="1822" y="4437"/>
                        <a:pt x="3158" y="359"/>
                      </a:cubicBezTo>
                      <a:cubicBezTo>
                        <a:pt x="3206" y="213"/>
                        <a:pt x="3120" y="51"/>
                        <a:pt x="2970" y="10"/>
                      </a:cubicBezTo>
                      <a:cubicBezTo>
                        <a:pt x="2946" y="3"/>
                        <a:pt x="2921" y="0"/>
                        <a:pt x="2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0"/>
                <p:cNvSpPr/>
                <p:nvPr/>
              </p:nvSpPr>
              <p:spPr>
                <a:xfrm flipH="1">
                  <a:off x="396001" y="4506347"/>
                  <a:ext cx="102075" cy="136570"/>
                </a:xfrm>
                <a:custGeom>
                  <a:avLst/>
                  <a:gdLst/>
                  <a:ahLst/>
                  <a:cxnLst/>
                  <a:rect l="l" t="t" r="r" b="b"/>
                  <a:pathLst>
                    <a:path w="4297" h="5809" extrusionOk="0">
                      <a:moveTo>
                        <a:pt x="3031" y="1"/>
                      </a:moveTo>
                      <a:cubicBezTo>
                        <a:pt x="2704" y="1"/>
                        <a:pt x="2370" y="132"/>
                        <a:pt x="2110" y="339"/>
                      </a:cubicBezTo>
                      <a:cubicBezTo>
                        <a:pt x="1735" y="636"/>
                        <a:pt x="1490" y="1066"/>
                        <a:pt x="1298" y="1505"/>
                      </a:cubicBezTo>
                      <a:cubicBezTo>
                        <a:pt x="892" y="2436"/>
                        <a:pt x="0" y="5201"/>
                        <a:pt x="1346" y="5716"/>
                      </a:cubicBezTo>
                      <a:cubicBezTo>
                        <a:pt x="1511" y="5780"/>
                        <a:pt x="1668" y="5809"/>
                        <a:pt x="1817" y="5809"/>
                      </a:cubicBezTo>
                      <a:cubicBezTo>
                        <a:pt x="3081" y="5809"/>
                        <a:pt x="3757" y="3710"/>
                        <a:pt x="4015" y="2817"/>
                      </a:cubicBezTo>
                      <a:cubicBezTo>
                        <a:pt x="4157" y="2325"/>
                        <a:pt x="4297" y="1818"/>
                        <a:pt x="4249" y="1309"/>
                      </a:cubicBezTo>
                      <a:cubicBezTo>
                        <a:pt x="4201" y="798"/>
                        <a:pt x="3928" y="278"/>
                        <a:pt x="3454" y="83"/>
                      </a:cubicBezTo>
                      <a:cubicBezTo>
                        <a:pt x="3319" y="26"/>
                        <a:pt x="3176" y="1"/>
                        <a:pt x="3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0"/>
                <p:cNvSpPr/>
                <p:nvPr/>
              </p:nvSpPr>
              <p:spPr>
                <a:xfrm flipH="1">
                  <a:off x="206924" y="4453733"/>
                  <a:ext cx="1059758" cy="790148"/>
                </a:xfrm>
                <a:custGeom>
                  <a:avLst/>
                  <a:gdLst/>
                  <a:ahLst/>
                  <a:cxnLst/>
                  <a:rect l="l" t="t" r="r" b="b"/>
                  <a:pathLst>
                    <a:path w="44612" h="33609" extrusionOk="0">
                      <a:moveTo>
                        <a:pt x="29833" y="0"/>
                      </a:moveTo>
                      <a:cubicBezTo>
                        <a:pt x="28568" y="0"/>
                        <a:pt x="27739" y="1730"/>
                        <a:pt x="27453" y="3110"/>
                      </a:cubicBezTo>
                      <a:cubicBezTo>
                        <a:pt x="26111" y="9576"/>
                        <a:pt x="24941" y="16078"/>
                        <a:pt x="23940" y="22603"/>
                      </a:cubicBezTo>
                      <a:cubicBezTo>
                        <a:pt x="23032" y="18577"/>
                        <a:pt x="22059" y="14409"/>
                        <a:pt x="19544" y="11134"/>
                      </a:cubicBezTo>
                      <a:cubicBezTo>
                        <a:pt x="19098" y="10553"/>
                        <a:pt x="18457" y="9960"/>
                        <a:pt x="17768" y="9960"/>
                      </a:cubicBezTo>
                      <a:cubicBezTo>
                        <a:pt x="17655" y="9960"/>
                        <a:pt x="17539" y="9977"/>
                        <a:pt x="17423" y="10012"/>
                      </a:cubicBezTo>
                      <a:cubicBezTo>
                        <a:pt x="16686" y="10237"/>
                        <a:pt x="16381" y="11098"/>
                        <a:pt x="16205" y="11850"/>
                      </a:cubicBezTo>
                      <a:cubicBezTo>
                        <a:pt x="15508" y="14810"/>
                        <a:pt x="15153" y="17849"/>
                        <a:pt x="15151" y="20889"/>
                      </a:cubicBezTo>
                      <a:cubicBezTo>
                        <a:pt x="13006" y="18628"/>
                        <a:pt x="10861" y="16364"/>
                        <a:pt x="8715" y="14101"/>
                      </a:cubicBezTo>
                      <a:cubicBezTo>
                        <a:pt x="7092" y="12387"/>
                        <a:pt x="5180" y="10548"/>
                        <a:pt x="2832" y="10548"/>
                      </a:cubicBezTo>
                      <a:cubicBezTo>
                        <a:pt x="2804" y="10548"/>
                        <a:pt x="2776" y="10548"/>
                        <a:pt x="2749" y="10548"/>
                      </a:cubicBezTo>
                      <a:cubicBezTo>
                        <a:pt x="2176" y="10560"/>
                        <a:pt x="1587" y="10694"/>
                        <a:pt x="1131" y="11040"/>
                      </a:cubicBezTo>
                      <a:cubicBezTo>
                        <a:pt x="206" y="11740"/>
                        <a:pt x="68" y="13057"/>
                        <a:pt x="57" y="14215"/>
                      </a:cubicBezTo>
                      <a:cubicBezTo>
                        <a:pt x="1" y="20960"/>
                        <a:pt x="1719" y="27712"/>
                        <a:pt x="4993" y="33609"/>
                      </a:cubicBezTo>
                      <a:lnTo>
                        <a:pt x="34600" y="33120"/>
                      </a:lnTo>
                      <a:cubicBezTo>
                        <a:pt x="39383" y="25503"/>
                        <a:pt x="44611" y="8952"/>
                        <a:pt x="42441" y="7626"/>
                      </a:cubicBezTo>
                      <a:cubicBezTo>
                        <a:pt x="42028" y="7305"/>
                        <a:pt x="41525" y="7164"/>
                        <a:pt x="41006" y="7164"/>
                      </a:cubicBezTo>
                      <a:cubicBezTo>
                        <a:pt x="40325" y="7164"/>
                        <a:pt x="39617" y="7408"/>
                        <a:pt x="39058" y="7809"/>
                      </a:cubicBezTo>
                      <a:cubicBezTo>
                        <a:pt x="38073" y="8514"/>
                        <a:pt x="37440" y="9597"/>
                        <a:pt x="36836" y="10647"/>
                      </a:cubicBezTo>
                      <a:cubicBezTo>
                        <a:pt x="34590" y="14549"/>
                        <a:pt x="32346" y="18450"/>
                        <a:pt x="30100" y="22352"/>
                      </a:cubicBezTo>
                      <a:cubicBezTo>
                        <a:pt x="31449" y="15995"/>
                        <a:pt x="31989" y="9469"/>
                        <a:pt x="31702" y="2979"/>
                      </a:cubicBezTo>
                      <a:cubicBezTo>
                        <a:pt x="31650" y="1815"/>
                        <a:pt x="31368" y="380"/>
                        <a:pt x="30247" y="60"/>
                      </a:cubicBezTo>
                      <a:cubicBezTo>
                        <a:pt x="30104" y="19"/>
                        <a:pt x="29966" y="0"/>
                        <a:pt x="29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0"/>
                <p:cNvSpPr/>
                <p:nvPr/>
              </p:nvSpPr>
              <p:spPr>
                <a:xfrm flipH="1">
                  <a:off x="400457" y="4855127"/>
                  <a:ext cx="786338" cy="417279"/>
                </a:xfrm>
                <a:custGeom>
                  <a:avLst/>
                  <a:gdLst/>
                  <a:ahLst/>
                  <a:cxnLst/>
                  <a:rect l="l" t="t" r="r" b="b"/>
                  <a:pathLst>
                    <a:path w="33102" h="17749" extrusionOk="0">
                      <a:moveTo>
                        <a:pt x="2654" y="1"/>
                      </a:moveTo>
                      <a:cubicBezTo>
                        <a:pt x="2516" y="1"/>
                        <a:pt x="2377" y="13"/>
                        <a:pt x="2237" y="40"/>
                      </a:cubicBezTo>
                      <a:cubicBezTo>
                        <a:pt x="1180" y="244"/>
                        <a:pt x="426" y="1257"/>
                        <a:pt x="212" y="2312"/>
                      </a:cubicBezTo>
                      <a:cubicBezTo>
                        <a:pt x="0" y="3364"/>
                        <a:pt x="225" y="4455"/>
                        <a:pt x="498" y="5497"/>
                      </a:cubicBezTo>
                      <a:cubicBezTo>
                        <a:pt x="1275" y="8456"/>
                        <a:pt x="2455" y="11307"/>
                        <a:pt x="3986" y="13955"/>
                      </a:cubicBezTo>
                      <a:cubicBezTo>
                        <a:pt x="5793" y="17076"/>
                        <a:pt x="6468" y="17467"/>
                        <a:pt x="10053" y="17599"/>
                      </a:cubicBezTo>
                      <a:cubicBezTo>
                        <a:pt x="12778" y="17699"/>
                        <a:pt x="15505" y="17749"/>
                        <a:pt x="18232" y="17749"/>
                      </a:cubicBezTo>
                      <a:cubicBezTo>
                        <a:pt x="22527" y="17749"/>
                        <a:pt x="26822" y="17625"/>
                        <a:pt x="31110" y="17377"/>
                      </a:cubicBezTo>
                      <a:cubicBezTo>
                        <a:pt x="32562" y="12593"/>
                        <a:pt x="33101" y="7535"/>
                        <a:pt x="32690" y="2552"/>
                      </a:cubicBezTo>
                      <a:cubicBezTo>
                        <a:pt x="32686" y="2552"/>
                        <a:pt x="32681" y="2552"/>
                        <a:pt x="32677" y="2552"/>
                      </a:cubicBezTo>
                      <a:cubicBezTo>
                        <a:pt x="29601" y="2552"/>
                        <a:pt x="27577" y="5667"/>
                        <a:pt x="26153" y="8397"/>
                      </a:cubicBezTo>
                      <a:cubicBezTo>
                        <a:pt x="25963" y="6001"/>
                        <a:pt x="25487" y="3628"/>
                        <a:pt x="24739" y="1344"/>
                      </a:cubicBezTo>
                      <a:cubicBezTo>
                        <a:pt x="24647" y="1059"/>
                        <a:pt x="24515" y="742"/>
                        <a:pt x="24231" y="648"/>
                      </a:cubicBezTo>
                      <a:cubicBezTo>
                        <a:pt x="24178" y="631"/>
                        <a:pt x="24125" y="623"/>
                        <a:pt x="24073" y="623"/>
                      </a:cubicBezTo>
                      <a:cubicBezTo>
                        <a:pt x="23757" y="623"/>
                        <a:pt x="23469" y="917"/>
                        <a:pt x="23264" y="1188"/>
                      </a:cubicBezTo>
                      <a:cubicBezTo>
                        <a:pt x="21613" y="3385"/>
                        <a:pt x="20277" y="5819"/>
                        <a:pt x="19312" y="8392"/>
                      </a:cubicBezTo>
                      <a:cubicBezTo>
                        <a:pt x="18521" y="6947"/>
                        <a:pt x="17663" y="5536"/>
                        <a:pt x="16749" y="4165"/>
                      </a:cubicBezTo>
                      <a:cubicBezTo>
                        <a:pt x="16541" y="3854"/>
                        <a:pt x="16300" y="3523"/>
                        <a:pt x="15941" y="3425"/>
                      </a:cubicBezTo>
                      <a:cubicBezTo>
                        <a:pt x="15868" y="3405"/>
                        <a:pt x="15795" y="3395"/>
                        <a:pt x="15724" y="3395"/>
                      </a:cubicBezTo>
                      <a:cubicBezTo>
                        <a:pt x="15226" y="3395"/>
                        <a:pt x="14777" y="3848"/>
                        <a:pt x="14493" y="4294"/>
                      </a:cubicBezTo>
                      <a:cubicBezTo>
                        <a:pt x="13557" y="5759"/>
                        <a:pt x="13193" y="7579"/>
                        <a:pt x="13494" y="9291"/>
                      </a:cubicBezTo>
                      <a:cubicBezTo>
                        <a:pt x="11067" y="6365"/>
                        <a:pt x="8346" y="3684"/>
                        <a:pt x="5386" y="1299"/>
                      </a:cubicBezTo>
                      <a:cubicBezTo>
                        <a:pt x="4587" y="655"/>
                        <a:pt x="3648" y="1"/>
                        <a:pt x="26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7" name="Google Shape;1127;p30"/>
              <p:cNvGrpSpPr/>
              <p:nvPr/>
            </p:nvGrpSpPr>
            <p:grpSpPr>
              <a:xfrm rot="1523027">
                <a:off x="7327915" y="3937062"/>
                <a:ext cx="546366" cy="1144060"/>
                <a:chOff x="-190602" y="4255105"/>
                <a:chExt cx="546340" cy="1144005"/>
              </a:xfrm>
            </p:grpSpPr>
            <p:sp>
              <p:nvSpPr>
                <p:cNvPr id="1128" name="Google Shape;1128;p30"/>
                <p:cNvSpPr/>
                <p:nvPr/>
              </p:nvSpPr>
              <p:spPr>
                <a:xfrm flipH="1">
                  <a:off x="-190602" y="4255105"/>
                  <a:ext cx="460942" cy="394756"/>
                </a:xfrm>
                <a:custGeom>
                  <a:avLst/>
                  <a:gdLst/>
                  <a:ahLst/>
                  <a:cxnLst/>
                  <a:rect l="l" t="t" r="r" b="b"/>
                  <a:pathLst>
                    <a:path w="19404" h="16791" extrusionOk="0">
                      <a:moveTo>
                        <a:pt x="7221" y="0"/>
                      </a:moveTo>
                      <a:cubicBezTo>
                        <a:pt x="6664" y="0"/>
                        <a:pt x="6306" y="659"/>
                        <a:pt x="6124" y="1214"/>
                      </a:cubicBezTo>
                      <a:cubicBezTo>
                        <a:pt x="5140" y="4205"/>
                        <a:pt x="4516" y="7313"/>
                        <a:pt x="4268" y="10451"/>
                      </a:cubicBezTo>
                      <a:cubicBezTo>
                        <a:pt x="3768" y="8123"/>
                        <a:pt x="3123" y="5827"/>
                        <a:pt x="2339" y="3579"/>
                      </a:cubicBezTo>
                      <a:cubicBezTo>
                        <a:pt x="2182" y="3127"/>
                        <a:pt x="1882" y="2590"/>
                        <a:pt x="1429" y="2590"/>
                      </a:cubicBezTo>
                      <a:cubicBezTo>
                        <a:pt x="1399" y="2590"/>
                        <a:pt x="1369" y="2592"/>
                        <a:pt x="1339" y="2597"/>
                      </a:cubicBezTo>
                      <a:cubicBezTo>
                        <a:pt x="1146" y="2627"/>
                        <a:pt x="983" y="2755"/>
                        <a:pt x="850" y="2899"/>
                      </a:cubicBezTo>
                      <a:cubicBezTo>
                        <a:pt x="0" y="3821"/>
                        <a:pt x="195" y="5266"/>
                        <a:pt x="494" y="6482"/>
                      </a:cubicBezTo>
                      <a:cubicBezTo>
                        <a:pt x="933" y="8270"/>
                        <a:pt x="1480" y="10029"/>
                        <a:pt x="2131" y="11750"/>
                      </a:cubicBezTo>
                      <a:cubicBezTo>
                        <a:pt x="2709" y="13272"/>
                        <a:pt x="3418" y="14831"/>
                        <a:pt x="4710" y="15823"/>
                      </a:cubicBezTo>
                      <a:cubicBezTo>
                        <a:pt x="5613" y="16515"/>
                        <a:pt x="6647" y="16791"/>
                        <a:pt x="7702" y="16791"/>
                      </a:cubicBezTo>
                      <a:cubicBezTo>
                        <a:pt x="8714" y="16791"/>
                        <a:pt x="9744" y="16537"/>
                        <a:pt x="10696" y="16153"/>
                      </a:cubicBezTo>
                      <a:cubicBezTo>
                        <a:pt x="13138" y="15167"/>
                        <a:pt x="15546" y="14189"/>
                        <a:pt x="17772" y="12765"/>
                      </a:cubicBezTo>
                      <a:cubicBezTo>
                        <a:pt x="18559" y="12260"/>
                        <a:pt x="19403" y="11568"/>
                        <a:pt x="19400" y="10632"/>
                      </a:cubicBezTo>
                      <a:cubicBezTo>
                        <a:pt x="19385" y="10244"/>
                        <a:pt x="18981" y="10102"/>
                        <a:pt x="18413" y="10102"/>
                      </a:cubicBezTo>
                      <a:cubicBezTo>
                        <a:pt x="17471" y="10102"/>
                        <a:pt x="16076" y="10492"/>
                        <a:pt x="15249" y="10796"/>
                      </a:cubicBezTo>
                      <a:cubicBezTo>
                        <a:pt x="13921" y="11285"/>
                        <a:pt x="12729" y="12074"/>
                        <a:pt x="11552" y="12858"/>
                      </a:cubicBezTo>
                      <a:cubicBezTo>
                        <a:pt x="12843" y="11786"/>
                        <a:pt x="14083" y="10655"/>
                        <a:pt x="15270" y="9470"/>
                      </a:cubicBezTo>
                      <a:cubicBezTo>
                        <a:pt x="16319" y="8423"/>
                        <a:pt x="17371" y="7244"/>
                        <a:pt x="17618" y="5782"/>
                      </a:cubicBezTo>
                      <a:cubicBezTo>
                        <a:pt x="17646" y="5612"/>
                        <a:pt x="17662" y="5429"/>
                        <a:pt x="17590" y="5273"/>
                      </a:cubicBezTo>
                      <a:cubicBezTo>
                        <a:pt x="17492" y="5061"/>
                        <a:pt x="17300" y="4980"/>
                        <a:pt x="17078" y="4980"/>
                      </a:cubicBezTo>
                      <a:cubicBezTo>
                        <a:pt x="16771" y="4980"/>
                        <a:pt x="16404" y="5136"/>
                        <a:pt x="16141" y="5321"/>
                      </a:cubicBezTo>
                      <a:cubicBezTo>
                        <a:pt x="13579" y="7130"/>
                        <a:pt x="11456" y="9479"/>
                        <a:pt x="9356" y="11809"/>
                      </a:cubicBezTo>
                      <a:cubicBezTo>
                        <a:pt x="10747" y="8873"/>
                        <a:pt x="12171" y="5788"/>
                        <a:pt x="12043" y="2541"/>
                      </a:cubicBezTo>
                      <a:cubicBezTo>
                        <a:pt x="12036" y="2372"/>
                        <a:pt x="12017" y="2185"/>
                        <a:pt x="11890" y="2071"/>
                      </a:cubicBezTo>
                      <a:cubicBezTo>
                        <a:pt x="11813" y="2001"/>
                        <a:pt x="11711" y="1976"/>
                        <a:pt x="11606" y="1976"/>
                      </a:cubicBezTo>
                      <a:cubicBezTo>
                        <a:pt x="11529" y="1976"/>
                        <a:pt x="11450" y="1989"/>
                        <a:pt x="11377" y="2010"/>
                      </a:cubicBezTo>
                      <a:cubicBezTo>
                        <a:pt x="10536" y="2253"/>
                        <a:pt x="10107" y="3164"/>
                        <a:pt x="9796" y="3982"/>
                      </a:cubicBezTo>
                      <a:cubicBezTo>
                        <a:pt x="9022" y="6020"/>
                        <a:pt x="8331" y="8088"/>
                        <a:pt x="7726" y="10185"/>
                      </a:cubicBezTo>
                      <a:cubicBezTo>
                        <a:pt x="7750" y="7906"/>
                        <a:pt x="7774" y="5627"/>
                        <a:pt x="7798" y="3349"/>
                      </a:cubicBezTo>
                      <a:cubicBezTo>
                        <a:pt x="7809" y="2213"/>
                        <a:pt x="8264" y="351"/>
                        <a:pt x="7318" y="7"/>
                      </a:cubicBezTo>
                      <a:cubicBezTo>
                        <a:pt x="7285" y="2"/>
                        <a:pt x="7252" y="0"/>
                        <a:pt x="72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0"/>
                <p:cNvSpPr/>
                <p:nvPr/>
              </p:nvSpPr>
              <p:spPr>
                <a:xfrm flipH="1">
                  <a:off x="-164541" y="4646414"/>
                  <a:ext cx="312283" cy="327424"/>
                </a:xfrm>
                <a:custGeom>
                  <a:avLst/>
                  <a:gdLst/>
                  <a:ahLst/>
                  <a:cxnLst/>
                  <a:rect l="l" t="t" r="r" b="b"/>
                  <a:pathLst>
                    <a:path w="13146" h="13927" extrusionOk="0">
                      <a:moveTo>
                        <a:pt x="13146" y="1"/>
                      </a:moveTo>
                      <a:lnTo>
                        <a:pt x="13146" y="1"/>
                      </a:lnTo>
                      <a:cubicBezTo>
                        <a:pt x="9977" y="1406"/>
                        <a:pt x="6751" y="2849"/>
                        <a:pt x="4178" y="5173"/>
                      </a:cubicBezTo>
                      <a:cubicBezTo>
                        <a:pt x="2047" y="7098"/>
                        <a:pt x="345" y="9787"/>
                        <a:pt x="123" y="12703"/>
                      </a:cubicBezTo>
                      <a:cubicBezTo>
                        <a:pt x="64" y="13475"/>
                        <a:pt x="0" y="13927"/>
                        <a:pt x="711" y="13927"/>
                      </a:cubicBezTo>
                      <a:cubicBezTo>
                        <a:pt x="758" y="13927"/>
                        <a:pt x="808" y="13925"/>
                        <a:pt x="862" y="13921"/>
                      </a:cubicBezTo>
                      <a:cubicBezTo>
                        <a:pt x="1643" y="13865"/>
                        <a:pt x="2682" y="13236"/>
                        <a:pt x="3382" y="12915"/>
                      </a:cubicBezTo>
                      <a:cubicBezTo>
                        <a:pt x="5017" y="12164"/>
                        <a:pt x="6575" y="11230"/>
                        <a:pt x="7942" y="10055"/>
                      </a:cubicBezTo>
                      <a:cubicBezTo>
                        <a:pt x="10146" y="8159"/>
                        <a:pt x="11844" y="5580"/>
                        <a:pt x="12317" y="2712"/>
                      </a:cubicBezTo>
                      <a:cubicBezTo>
                        <a:pt x="12474" y="1766"/>
                        <a:pt x="12525" y="730"/>
                        <a:pt x="13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0"/>
                <p:cNvSpPr/>
                <p:nvPr/>
              </p:nvSpPr>
              <p:spPr>
                <a:xfrm flipH="1">
                  <a:off x="145079" y="4523062"/>
                  <a:ext cx="210659" cy="354789"/>
                </a:xfrm>
                <a:custGeom>
                  <a:avLst/>
                  <a:gdLst/>
                  <a:ahLst/>
                  <a:cxnLst/>
                  <a:rect l="l" t="t" r="r" b="b"/>
                  <a:pathLst>
                    <a:path w="8868" h="15091" extrusionOk="0">
                      <a:moveTo>
                        <a:pt x="1" y="0"/>
                      </a:moveTo>
                      <a:cubicBezTo>
                        <a:pt x="273" y="3041"/>
                        <a:pt x="559" y="6136"/>
                        <a:pt x="1730" y="8955"/>
                      </a:cubicBezTo>
                      <a:cubicBezTo>
                        <a:pt x="2791" y="11507"/>
                        <a:pt x="4886" y="14232"/>
                        <a:pt x="7675" y="15004"/>
                      </a:cubicBezTo>
                      <a:cubicBezTo>
                        <a:pt x="7891" y="15063"/>
                        <a:pt x="8064" y="15091"/>
                        <a:pt x="8201" y="15091"/>
                      </a:cubicBezTo>
                      <a:cubicBezTo>
                        <a:pt x="8867" y="15091"/>
                        <a:pt x="8701" y="14446"/>
                        <a:pt x="8410" y="13651"/>
                      </a:cubicBezTo>
                      <a:cubicBezTo>
                        <a:pt x="7898" y="12250"/>
                        <a:pt x="7395" y="10832"/>
                        <a:pt x="6807" y="9462"/>
                      </a:cubicBezTo>
                      <a:cubicBezTo>
                        <a:pt x="6215" y="8083"/>
                        <a:pt x="5616" y="6692"/>
                        <a:pt x="4736" y="5475"/>
                      </a:cubicBezTo>
                      <a:cubicBezTo>
                        <a:pt x="3319" y="3517"/>
                        <a:pt x="1224" y="2085"/>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0"/>
                <p:cNvSpPr/>
                <p:nvPr/>
              </p:nvSpPr>
              <p:spPr>
                <a:xfrm flipH="1">
                  <a:off x="-43867" y="4645191"/>
                  <a:ext cx="256198" cy="753919"/>
                </a:xfrm>
                <a:custGeom>
                  <a:avLst/>
                  <a:gdLst/>
                  <a:ahLst/>
                  <a:cxnLst/>
                  <a:rect l="l" t="t" r="r" b="b"/>
                  <a:pathLst>
                    <a:path w="10785" h="32068" extrusionOk="0">
                      <a:moveTo>
                        <a:pt x="3377" y="1"/>
                      </a:moveTo>
                      <a:cubicBezTo>
                        <a:pt x="3273" y="1"/>
                        <a:pt x="3169" y="57"/>
                        <a:pt x="3123" y="181"/>
                      </a:cubicBezTo>
                      <a:cubicBezTo>
                        <a:pt x="3012" y="500"/>
                        <a:pt x="2900" y="868"/>
                        <a:pt x="2807" y="1191"/>
                      </a:cubicBezTo>
                      <a:cubicBezTo>
                        <a:pt x="1" y="11607"/>
                        <a:pt x="3880" y="23585"/>
                        <a:pt x="10271" y="31962"/>
                      </a:cubicBezTo>
                      <a:cubicBezTo>
                        <a:pt x="10324" y="32031"/>
                        <a:pt x="10404" y="32068"/>
                        <a:pt x="10484" y="32068"/>
                      </a:cubicBezTo>
                      <a:cubicBezTo>
                        <a:pt x="10544" y="32068"/>
                        <a:pt x="10604" y="32048"/>
                        <a:pt x="10653" y="32007"/>
                      </a:cubicBezTo>
                      <a:cubicBezTo>
                        <a:pt x="10768" y="31914"/>
                        <a:pt x="10785" y="31745"/>
                        <a:pt x="10692" y="31629"/>
                      </a:cubicBezTo>
                      <a:cubicBezTo>
                        <a:pt x="3827" y="23149"/>
                        <a:pt x="2365" y="12412"/>
                        <a:pt x="3494" y="1846"/>
                      </a:cubicBezTo>
                      <a:cubicBezTo>
                        <a:pt x="3544" y="1334"/>
                        <a:pt x="3602" y="808"/>
                        <a:pt x="3648" y="296"/>
                      </a:cubicBezTo>
                      <a:cubicBezTo>
                        <a:pt x="3661" y="108"/>
                        <a:pt x="3519" y="1"/>
                        <a:pt x="33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0"/>
                <p:cNvSpPr/>
                <p:nvPr/>
              </p:nvSpPr>
              <p:spPr>
                <a:xfrm flipH="1">
                  <a:off x="17017" y="4569868"/>
                  <a:ext cx="182652" cy="121171"/>
                </a:xfrm>
                <a:custGeom>
                  <a:avLst/>
                  <a:gdLst/>
                  <a:ahLst/>
                  <a:cxnLst/>
                  <a:rect l="l" t="t" r="r" b="b"/>
                  <a:pathLst>
                    <a:path w="7689" h="5154" extrusionOk="0">
                      <a:moveTo>
                        <a:pt x="1122" y="1"/>
                      </a:moveTo>
                      <a:cubicBezTo>
                        <a:pt x="927" y="1"/>
                        <a:pt x="732" y="17"/>
                        <a:pt x="539" y="49"/>
                      </a:cubicBezTo>
                      <a:cubicBezTo>
                        <a:pt x="383" y="75"/>
                        <a:pt x="216" y="119"/>
                        <a:pt x="116" y="241"/>
                      </a:cubicBezTo>
                      <a:cubicBezTo>
                        <a:pt x="1" y="377"/>
                        <a:pt x="0" y="574"/>
                        <a:pt x="16" y="750"/>
                      </a:cubicBezTo>
                      <a:cubicBezTo>
                        <a:pt x="99" y="1655"/>
                        <a:pt x="487" y="2501"/>
                        <a:pt x="870" y="3326"/>
                      </a:cubicBezTo>
                      <a:cubicBezTo>
                        <a:pt x="1061" y="3738"/>
                        <a:pt x="2257" y="5147"/>
                        <a:pt x="2710" y="5153"/>
                      </a:cubicBezTo>
                      <a:cubicBezTo>
                        <a:pt x="2727" y="5153"/>
                        <a:pt x="2743" y="5153"/>
                        <a:pt x="2760" y="5153"/>
                      </a:cubicBezTo>
                      <a:cubicBezTo>
                        <a:pt x="4291" y="5153"/>
                        <a:pt x="5522" y="4124"/>
                        <a:pt x="6655" y="3663"/>
                      </a:cubicBezTo>
                      <a:cubicBezTo>
                        <a:pt x="7134" y="3467"/>
                        <a:pt x="7689" y="3125"/>
                        <a:pt x="7650" y="2608"/>
                      </a:cubicBezTo>
                      <a:cubicBezTo>
                        <a:pt x="7614" y="2131"/>
                        <a:pt x="7087" y="1859"/>
                        <a:pt x="6619" y="1765"/>
                      </a:cubicBezTo>
                      <a:cubicBezTo>
                        <a:pt x="6150" y="1672"/>
                        <a:pt x="5626" y="1642"/>
                        <a:pt x="5288" y="1304"/>
                      </a:cubicBezTo>
                      <a:cubicBezTo>
                        <a:pt x="5086" y="1103"/>
                        <a:pt x="4988" y="826"/>
                        <a:pt x="4848" y="580"/>
                      </a:cubicBezTo>
                      <a:cubicBezTo>
                        <a:pt x="4706" y="334"/>
                        <a:pt x="4482" y="95"/>
                        <a:pt x="4199" y="87"/>
                      </a:cubicBezTo>
                      <a:cubicBezTo>
                        <a:pt x="4194" y="87"/>
                        <a:pt x="4188" y="87"/>
                        <a:pt x="4183" y="87"/>
                      </a:cubicBezTo>
                      <a:cubicBezTo>
                        <a:pt x="3892" y="87"/>
                        <a:pt x="3651" y="322"/>
                        <a:pt x="3368" y="398"/>
                      </a:cubicBezTo>
                      <a:cubicBezTo>
                        <a:pt x="3295" y="417"/>
                        <a:pt x="3223" y="425"/>
                        <a:pt x="3150" y="425"/>
                      </a:cubicBezTo>
                      <a:cubicBezTo>
                        <a:pt x="2855" y="425"/>
                        <a:pt x="2558" y="289"/>
                        <a:pt x="2272" y="191"/>
                      </a:cubicBezTo>
                      <a:cubicBezTo>
                        <a:pt x="1902" y="65"/>
                        <a:pt x="1512" y="1"/>
                        <a:pt x="1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3" name="Google Shape;1133;p30"/>
              <p:cNvGrpSpPr/>
              <p:nvPr/>
            </p:nvGrpSpPr>
            <p:grpSpPr>
              <a:xfrm rot="912804">
                <a:off x="7972120" y="4068980"/>
                <a:ext cx="437611" cy="880229"/>
                <a:chOff x="1173271" y="4610392"/>
                <a:chExt cx="437636" cy="880279"/>
              </a:xfrm>
            </p:grpSpPr>
            <p:grpSp>
              <p:nvGrpSpPr>
                <p:cNvPr id="1134" name="Google Shape;1134;p30"/>
                <p:cNvGrpSpPr/>
                <p:nvPr/>
              </p:nvGrpSpPr>
              <p:grpSpPr>
                <a:xfrm>
                  <a:off x="1216042" y="4610930"/>
                  <a:ext cx="309313" cy="333842"/>
                  <a:chOff x="1215415" y="4605413"/>
                  <a:chExt cx="309313" cy="333842"/>
                </a:xfrm>
              </p:grpSpPr>
              <p:sp>
                <p:nvSpPr>
                  <p:cNvPr id="1135" name="Google Shape;1135;p30"/>
                  <p:cNvSpPr/>
                  <p:nvPr/>
                </p:nvSpPr>
                <p:spPr>
                  <a:xfrm flipH="1">
                    <a:off x="1215415" y="4648153"/>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0"/>
                  <p:cNvSpPr/>
                  <p:nvPr/>
                </p:nvSpPr>
                <p:spPr>
                  <a:xfrm flipH="1">
                    <a:off x="1345853" y="4605413"/>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7" name="Google Shape;1137;p30"/>
                <p:cNvGrpSpPr/>
                <p:nvPr/>
              </p:nvGrpSpPr>
              <p:grpSpPr>
                <a:xfrm>
                  <a:off x="1173271" y="4610392"/>
                  <a:ext cx="437636" cy="880279"/>
                  <a:chOff x="1128521" y="4507655"/>
                  <a:chExt cx="437636" cy="880279"/>
                </a:xfrm>
              </p:grpSpPr>
              <p:grpSp>
                <p:nvGrpSpPr>
                  <p:cNvPr id="1138" name="Google Shape;1138;p30"/>
                  <p:cNvGrpSpPr/>
                  <p:nvPr/>
                </p:nvGrpSpPr>
                <p:grpSpPr>
                  <a:xfrm>
                    <a:off x="1170695" y="4507655"/>
                    <a:ext cx="309313" cy="333842"/>
                    <a:chOff x="1170069" y="4502138"/>
                    <a:chExt cx="309313" cy="333842"/>
                  </a:xfrm>
                </p:grpSpPr>
                <p:sp>
                  <p:nvSpPr>
                    <p:cNvPr id="1139" name="Google Shape;1139;p30"/>
                    <p:cNvSpPr/>
                    <p:nvPr/>
                  </p:nvSpPr>
                  <p:spPr>
                    <a:xfrm flipH="1">
                      <a:off x="1170069" y="4544878"/>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0"/>
                    <p:cNvSpPr/>
                    <p:nvPr/>
                  </p:nvSpPr>
                  <p:spPr>
                    <a:xfrm flipH="1">
                      <a:off x="1300507" y="4502138"/>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1" name="Google Shape;1141;p30"/>
                  <p:cNvGrpSpPr/>
                  <p:nvPr/>
                </p:nvGrpSpPr>
                <p:grpSpPr>
                  <a:xfrm>
                    <a:off x="1128521" y="4526541"/>
                    <a:ext cx="395091" cy="348462"/>
                    <a:chOff x="1128521" y="4526541"/>
                    <a:chExt cx="395091" cy="348462"/>
                  </a:xfrm>
                </p:grpSpPr>
                <p:sp>
                  <p:nvSpPr>
                    <p:cNvPr id="1142" name="Google Shape;1142;p30"/>
                    <p:cNvSpPr/>
                    <p:nvPr/>
                  </p:nvSpPr>
                  <p:spPr>
                    <a:xfrm flipH="1">
                      <a:off x="1128521" y="4605884"/>
                      <a:ext cx="270997" cy="269119"/>
                    </a:xfrm>
                    <a:custGeom>
                      <a:avLst/>
                      <a:gdLst/>
                      <a:ahLst/>
                      <a:cxnLst/>
                      <a:rect l="l" t="t" r="r" b="b"/>
                      <a:pathLst>
                        <a:path w="11408" h="11447" extrusionOk="0">
                          <a:moveTo>
                            <a:pt x="9538" y="1"/>
                          </a:moveTo>
                          <a:cubicBezTo>
                            <a:pt x="8994" y="1"/>
                            <a:pt x="8419" y="198"/>
                            <a:pt x="7917" y="435"/>
                          </a:cubicBezTo>
                          <a:cubicBezTo>
                            <a:pt x="4064" y="2250"/>
                            <a:pt x="0" y="7292"/>
                            <a:pt x="759" y="10297"/>
                          </a:cubicBezTo>
                          <a:cubicBezTo>
                            <a:pt x="932" y="10980"/>
                            <a:pt x="1650" y="11419"/>
                            <a:pt x="2355" y="11445"/>
                          </a:cubicBezTo>
                          <a:cubicBezTo>
                            <a:pt x="2383" y="11446"/>
                            <a:pt x="2412" y="11447"/>
                            <a:pt x="2441" y="11447"/>
                          </a:cubicBezTo>
                          <a:cubicBezTo>
                            <a:pt x="3113" y="11447"/>
                            <a:pt x="3759" y="11165"/>
                            <a:pt x="4362" y="10857"/>
                          </a:cubicBezTo>
                          <a:cubicBezTo>
                            <a:pt x="7517" y="9249"/>
                            <a:pt x="10352" y="6581"/>
                            <a:pt x="11164" y="3134"/>
                          </a:cubicBezTo>
                          <a:cubicBezTo>
                            <a:pt x="11408" y="2105"/>
                            <a:pt x="11361" y="816"/>
                            <a:pt x="10467" y="251"/>
                          </a:cubicBezTo>
                          <a:cubicBezTo>
                            <a:pt x="10184" y="72"/>
                            <a:pt x="9866" y="1"/>
                            <a:pt x="9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0"/>
                    <p:cNvSpPr/>
                    <p:nvPr/>
                  </p:nvSpPr>
                  <p:spPr>
                    <a:xfrm flipH="1">
                      <a:off x="1247011" y="4538648"/>
                      <a:ext cx="209923" cy="326131"/>
                    </a:xfrm>
                    <a:custGeom>
                      <a:avLst/>
                      <a:gdLst/>
                      <a:ahLst/>
                      <a:cxnLst/>
                      <a:rect l="l" t="t" r="r" b="b"/>
                      <a:pathLst>
                        <a:path w="8837" h="13872" extrusionOk="0">
                          <a:moveTo>
                            <a:pt x="5873" y="0"/>
                          </a:moveTo>
                          <a:cubicBezTo>
                            <a:pt x="5038" y="0"/>
                            <a:pt x="4333" y="676"/>
                            <a:pt x="3821" y="1353"/>
                          </a:cubicBezTo>
                          <a:cubicBezTo>
                            <a:pt x="1254" y="4750"/>
                            <a:pt x="0" y="11102"/>
                            <a:pt x="2070" y="13410"/>
                          </a:cubicBezTo>
                          <a:cubicBezTo>
                            <a:pt x="2353" y="13726"/>
                            <a:pt x="2769" y="13871"/>
                            <a:pt x="3194" y="13871"/>
                          </a:cubicBezTo>
                          <a:cubicBezTo>
                            <a:pt x="3477" y="13871"/>
                            <a:pt x="3764" y="13807"/>
                            <a:pt x="4018" y="13685"/>
                          </a:cubicBezTo>
                          <a:cubicBezTo>
                            <a:pt x="4654" y="13380"/>
                            <a:pt x="5115" y="12809"/>
                            <a:pt x="5521" y="12232"/>
                          </a:cubicBezTo>
                          <a:cubicBezTo>
                            <a:pt x="7568" y="9342"/>
                            <a:pt x="8836" y="5662"/>
                            <a:pt x="7953" y="2233"/>
                          </a:cubicBezTo>
                          <a:cubicBezTo>
                            <a:pt x="7689" y="1208"/>
                            <a:pt x="7047" y="89"/>
                            <a:pt x="5994" y="5"/>
                          </a:cubicBezTo>
                          <a:cubicBezTo>
                            <a:pt x="5954" y="2"/>
                            <a:pt x="5913" y="0"/>
                            <a:pt x="58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0"/>
                    <p:cNvSpPr/>
                    <p:nvPr/>
                  </p:nvSpPr>
                  <p:spPr>
                    <a:xfrm flipH="1">
                      <a:off x="1339868" y="4526541"/>
                      <a:ext cx="183745" cy="326154"/>
                    </a:xfrm>
                    <a:custGeom>
                      <a:avLst/>
                      <a:gdLst/>
                      <a:ahLst/>
                      <a:cxnLst/>
                      <a:rect l="l" t="t" r="r" b="b"/>
                      <a:pathLst>
                        <a:path w="7735" h="13873" extrusionOk="0">
                          <a:moveTo>
                            <a:pt x="2554" y="1"/>
                          </a:moveTo>
                          <a:cubicBezTo>
                            <a:pt x="2341" y="1"/>
                            <a:pt x="2128" y="41"/>
                            <a:pt x="1921" y="133"/>
                          </a:cubicBezTo>
                          <a:cubicBezTo>
                            <a:pt x="1106" y="492"/>
                            <a:pt x="784" y="1469"/>
                            <a:pt x="647" y="2350"/>
                          </a:cubicBezTo>
                          <a:cubicBezTo>
                            <a:pt x="0" y="6559"/>
                            <a:pt x="1909" y="12746"/>
                            <a:pt x="4825" y="13796"/>
                          </a:cubicBezTo>
                          <a:cubicBezTo>
                            <a:pt x="4969" y="13848"/>
                            <a:pt x="5119" y="13872"/>
                            <a:pt x="5268" y="13872"/>
                          </a:cubicBezTo>
                          <a:cubicBezTo>
                            <a:pt x="5805" y="13872"/>
                            <a:pt x="6344" y="13560"/>
                            <a:pt x="6669" y="13115"/>
                          </a:cubicBezTo>
                          <a:cubicBezTo>
                            <a:pt x="7086" y="12545"/>
                            <a:pt x="7219" y="11821"/>
                            <a:pt x="7304" y="11122"/>
                          </a:cubicBezTo>
                          <a:cubicBezTo>
                            <a:pt x="7734" y="7606"/>
                            <a:pt x="7108" y="3765"/>
                            <a:pt x="4703" y="1164"/>
                          </a:cubicBezTo>
                          <a:cubicBezTo>
                            <a:pt x="4138" y="553"/>
                            <a:pt x="3340" y="1"/>
                            <a:pt x="2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5" name="Google Shape;1145;p30"/>
                  <p:cNvGrpSpPr/>
                  <p:nvPr/>
                </p:nvGrpSpPr>
                <p:grpSpPr>
                  <a:xfrm>
                    <a:off x="1247462" y="4807734"/>
                    <a:ext cx="318695" cy="580200"/>
                    <a:chOff x="1247462" y="4807734"/>
                    <a:chExt cx="318695" cy="580200"/>
                  </a:xfrm>
                </p:grpSpPr>
                <p:sp>
                  <p:nvSpPr>
                    <p:cNvPr id="1146" name="Google Shape;1146;p30"/>
                    <p:cNvSpPr/>
                    <p:nvPr/>
                  </p:nvSpPr>
                  <p:spPr>
                    <a:xfrm flipH="1">
                      <a:off x="1377639" y="4864084"/>
                      <a:ext cx="84069" cy="523850"/>
                    </a:xfrm>
                    <a:custGeom>
                      <a:avLst/>
                      <a:gdLst/>
                      <a:ahLst/>
                      <a:cxnLst/>
                      <a:rect l="l" t="t" r="r" b="b"/>
                      <a:pathLst>
                        <a:path w="3539" h="22282" extrusionOk="0">
                          <a:moveTo>
                            <a:pt x="3384" y="1"/>
                          </a:moveTo>
                          <a:cubicBezTo>
                            <a:pt x="3342" y="1"/>
                            <a:pt x="3301" y="20"/>
                            <a:pt x="3274" y="56"/>
                          </a:cubicBezTo>
                          <a:lnTo>
                            <a:pt x="3215" y="134"/>
                          </a:lnTo>
                          <a:cubicBezTo>
                            <a:pt x="3210" y="140"/>
                            <a:pt x="3205" y="147"/>
                            <a:pt x="3201" y="154"/>
                          </a:cubicBezTo>
                          <a:lnTo>
                            <a:pt x="3188" y="172"/>
                          </a:lnTo>
                          <a:cubicBezTo>
                            <a:pt x="3079" y="336"/>
                            <a:pt x="2992" y="517"/>
                            <a:pt x="2911" y="697"/>
                          </a:cubicBezTo>
                          <a:cubicBezTo>
                            <a:pt x="2819" y="908"/>
                            <a:pt x="2727" y="1142"/>
                            <a:pt x="2652" y="1358"/>
                          </a:cubicBezTo>
                          <a:cubicBezTo>
                            <a:pt x="2357" y="2189"/>
                            <a:pt x="2128" y="3039"/>
                            <a:pt x="1912" y="3892"/>
                          </a:cubicBezTo>
                          <a:cubicBezTo>
                            <a:pt x="1338" y="6223"/>
                            <a:pt x="890" y="8583"/>
                            <a:pt x="533" y="10956"/>
                          </a:cubicBezTo>
                          <a:cubicBezTo>
                            <a:pt x="259" y="12813"/>
                            <a:pt x="67" y="14687"/>
                            <a:pt x="20" y="16563"/>
                          </a:cubicBezTo>
                          <a:cubicBezTo>
                            <a:pt x="0" y="17262"/>
                            <a:pt x="5" y="17985"/>
                            <a:pt x="40" y="18682"/>
                          </a:cubicBezTo>
                          <a:cubicBezTo>
                            <a:pt x="89" y="19626"/>
                            <a:pt x="191" y="20568"/>
                            <a:pt x="390" y="21493"/>
                          </a:cubicBezTo>
                          <a:cubicBezTo>
                            <a:pt x="441" y="21724"/>
                            <a:pt x="497" y="21953"/>
                            <a:pt x="563" y="22181"/>
                          </a:cubicBezTo>
                          <a:cubicBezTo>
                            <a:pt x="579" y="22239"/>
                            <a:pt x="634" y="22282"/>
                            <a:pt x="697" y="22282"/>
                          </a:cubicBezTo>
                          <a:cubicBezTo>
                            <a:pt x="700" y="22282"/>
                            <a:pt x="704" y="22281"/>
                            <a:pt x="707" y="22281"/>
                          </a:cubicBezTo>
                          <a:cubicBezTo>
                            <a:pt x="783" y="22276"/>
                            <a:pt x="840" y="22210"/>
                            <a:pt x="834" y="22133"/>
                          </a:cubicBezTo>
                          <a:cubicBezTo>
                            <a:pt x="804" y="21821"/>
                            <a:pt x="766" y="21400"/>
                            <a:pt x="745" y="21090"/>
                          </a:cubicBezTo>
                          <a:cubicBezTo>
                            <a:pt x="560" y="18200"/>
                            <a:pt x="666" y="15294"/>
                            <a:pt x="896" y="12409"/>
                          </a:cubicBezTo>
                          <a:cubicBezTo>
                            <a:pt x="1134" y="9453"/>
                            <a:pt x="1539" y="6499"/>
                            <a:pt x="2249" y="3616"/>
                          </a:cubicBezTo>
                          <a:cubicBezTo>
                            <a:pt x="2376" y="3109"/>
                            <a:pt x="2514" y="2602"/>
                            <a:pt x="2669" y="2105"/>
                          </a:cubicBezTo>
                          <a:cubicBezTo>
                            <a:pt x="2825" y="1610"/>
                            <a:pt x="2995" y="1117"/>
                            <a:pt x="3223" y="653"/>
                          </a:cubicBezTo>
                          <a:cubicBezTo>
                            <a:pt x="3262" y="579"/>
                            <a:pt x="3300" y="505"/>
                            <a:pt x="3345" y="432"/>
                          </a:cubicBezTo>
                          <a:cubicBezTo>
                            <a:pt x="3365" y="398"/>
                            <a:pt x="3390" y="364"/>
                            <a:pt x="3412" y="330"/>
                          </a:cubicBezTo>
                          <a:cubicBezTo>
                            <a:pt x="3430" y="302"/>
                            <a:pt x="3461" y="266"/>
                            <a:pt x="3484" y="237"/>
                          </a:cubicBezTo>
                          <a:cubicBezTo>
                            <a:pt x="3539" y="176"/>
                            <a:pt x="3531" y="82"/>
                            <a:pt x="3467" y="29"/>
                          </a:cubicBezTo>
                          <a:cubicBezTo>
                            <a:pt x="3442" y="10"/>
                            <a:pt x="3413" y="1"/>
                            <a:pt x="3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0"/>
                    <p:cNvSpPr/>
                    <p:nvPr/>
                  </p:nvSpPr>
                  <p:spPr>
                    <a:xfrm flipH="1">
                      <a:off x="1435909" y="4818030"/>
                      <a:ext cx="130249" cy="317314"/>
                    </a:xfrm>
                    <a:custGeom>
                      <a:avLst/>
                      <a:gdLst/>
                      <a:ahLst/>
                      <a:cxnLst/>
                      <a:rect l="l" t="t" r="r" b="b"/>
                      <a:pathLst>
                        <a:path w="5483" h="13497" extrusionOk="0">
                          <a:moveTo>
                            <a:pt x="322" y="0"/>
                          </a:moveTo>
                          <a:cubicBezTo>
                            <a:pt x="461" y="159"/>
                            <a:pt x="50" y="1887"/>
                            <a:pt x="36" y="2205"/>
                          </a:cubicBezTo>
                          <a:cubicBezTo>
                            <a:pt x="1" y="2974"/>
                            <a:pt x="34" y="3746"/>
                            <a:pt x="127" y="4510"/>
                          </a:cubicBezTo>
                          <a:cubicBezTo>
                            <a:pt x="317" y="6069"/>
                            <a:pt x="768" y="7597"/>
                            <a:pt x="1449" y="9012"/>
                          </a:cubicBezTo>
                          <a:cubicBezTo>
                            <a:pt x="2129" y="10425"/>
                            <a:pt x="3039" y="11732"/>
                            <a:pt x="4153" y="12838"/>
                          </a:cubicBezTo>
                          <a:cubicBezTo>
                            <a:pt x="4623" y="13304"/>
                            <a:pt x="4915" y="13496"/>
                            <a:pt x="5095" y="13496"/>
                          </a:cubicBezTo>
                          <a:cubicBezTo>
                            <a:pt x="5483" y="13496"/>
                            <a:pt x="5354" y="12611"/>
                            <a:pt x="5369" y="11665"/>
                          </a:cubicBezTo>
                          <a:cubicBezTo>
                            <a:pt x="5401" y="9611"/>
                            <a:pt x="5282" y="7815"/>
                            <a:pt x="4425" y="5907"/>
                          </a:cubicBezTo>
                          <a:cubicBezTo>
                            <a:pt x="3441" y="3711"/>
                            <a:pt x="1904" y="1814"/>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0"/>
                    <p:cNvSpPr/>
                    <p:nvPr/>
                  </p:nvSpPr>
                  <p:spPr>
                    <a:xfrm flipH="1">
                      <a:off x="1247462" y="4893095"/>
                      <a:ext cx="196881" cy="243187"/>
                    </a:xfrm>
                    <a:custGeom>
                      <a:avLst/>
                      <a:gdLst/>
                      <a:ahLst/>
                      <a:cxnLst/>
                      <a:rect l="l" t="t" r="r" b="b"/>
                      <a:pathLst>
                        <a:path w="8288" h="10344" extrusionOk="0">
                          <a:moveTo>
                            <a:pt x="8288" y="0"/>
                          </a:moveTo>
                          <a:cubicBezTo>
                            <a:pt x="8288" y="0"/>
                            <a:pt x="8288" y="0"/>
                            <a:pt x="8288" y="0"/>
                          </a:cubicBezTo>
                          <a:lnTo>
                            <a:pt x="8288" y="0"/>
                          </a:lnTo>
                          <a:cubicBezTo>
                            <a:pt x="8288" y="0"/>
                            <a:pt x="8288" y="0"/>
                            <a:pt x="8288" y="0"/>
                          </a:cubicBezTo>
                          <a:close/>
                          <a:moveTo>
                            <a:pt x="8288" y="1"/>
                          </a:moveTo>
                          <a:lnTo>
                            <a:pt x="8288" y="1"/>
                          </a:lnTo>
                          <a:cubicBezTo>
                            <a:pt x="8150" y="473"/>
                            <a:pt x="5988" y="1588"/>
                            <a:pt x="5528" y="1979"/>
                          </a:cubicBezTo>
                          <a:cubicBezTo>
                            <a:pt x="4642" y="2737"/>
                            <a:pt x="3822" y="3572"/>
                            <a:pt x="3078" y="4473"/>
                          </a:cubicBezTo>
                          <a:cubicBezTo>
                            <a:pt x="1724" y="6111"/>
                            <a:pt x="183" y="8180"/>
                            <a:pt x="1" y="10344"/>
                          </a:cubicBezTo>
                          <a:cubicBezTo>
                            <a:pt x="2169" y="9587"/>
                            <a:pt x="4013" y="8052"/>
                            <a:pt x="5377" y="6203"/>
                          </a:cubicBezTo>
                          <a:cubicBezTo>
                            <a:pt x="6740" y="4356"/>
                            <a:pt x="7646" y="2204"/>
                            <a:pt x="8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0"/>
                    <p:cNvSpPr/>
                    <p:nvPr/>
                  </p:nvSpPr>
                  <p:spPr>
                    <a:xfrm flipH="1">
                      <a:off x="1291015" y="4852360"/>
                      <a:ext cx="96730" cy="26543"/>
                    </a:xfrm>
                    <a:custGeom>
                      <a:avLst/>
                      <a:gdLst/>
                      <a:ahLst/>
                      <a:cxnLst/>
                      <a:rect l="l" t="t" r="r" b="b"/>
                      <a:pathLst>
                        <a:path w="4072" h="1129" extrusionOk="0">
                          <a:moveTo>
                            <a:pt x="2132" y="1"/>
                          </a:moveTo>
                          <a:cubicBezTo>
                            <a:pt x="1429" y="1"/>
                            <a:pt x="732" y="145"/>
                            <a:pt x="133" y="504"/>
                          </a:cubicBezTo>
                          <a:cubicBezTo>
                            <a:pt x="102" y="522"/>
                            <a:pt x="72" y="542"/>
                            <a:pt x="51" y="572"/>
                          </a:cubicBezTo>
                          <a:cubicBezTo>
                            <a:pt x="0" y="647"/>
                            <a:pt x="36" y="755"/>
                            <a:pt x="105" y="814"/>
                          </a:cubicBezTo>
                          <a:cubicBezTo>
                            <a:pt x="174" y="873"/>
                            <a:pt x="265" y="892"/>
                            <a:pt x="353" y="910"/>
                          </a:cubicBezTo>
                          <a:lnTo>
                            <a:pt x="354" y="934"/>
                          </a:lnTo>
                          <a:cubicBezTo>
                            <a:pt x="902" y="1064"/>
                            <a:pt x="1464" y="1129"/>
                            <a:pt x="2025" y="1129"/>
                          </a:cubicBezTo>
                          <a:cubicBezTo>
                            <a:pt x="2405" y="1129"/>
                            <a:pt x="2785" y="1099"/>
                            <a:pt x="3160" y="1039"/>
                          </a:cubicBezTo>
                          <a:cubicBezTo>
                            <a:pt x="3502" y="985"/>
                            <a:pt x="3869" y="887"/>
                            <a:pt x="4072" y="604"/>
                          </a:cubicBezTo>
                          <a:cubicBezTo>
                            <a:pt x="3865" y="266"/>
                            <a:pt x="3445" y="143"/>
                            <a:pt x="3061" y="79"/>
                          </a:cubicBezTo>
                          <a:cubicBezTo>
                            <a:pt x="2756" y="29"/>
                            <a:pt x="2443" y="1"/>
                            <a:pt x="2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0"/>
                    <p:cNvSpPr/>
                    <p:nvPr/>
                  </p:nvSpPr>
                  <p:spPr>
                    <a:xfrm flipH="1">
                      <a:off x="1384597" y="4807734"/>
                      <a:ext cx="76135" cy="62513"/>
                    </a:xfrm>
                    <a:custGeom>
                      <a:avLst/>
                      <a:gdLst/>
                      <a:ahLst/>
                      <a:cxnLst/>
                      <a:rect l="l" t="t" r="r" b="b"/>
                      <a:pathLst>
                        <a:path w="3205" h="2659" extrusionOk="0">
                          <a:moveTo>
                            <a:pt x="298" y="0"/>
                          </a:moveTo>
                          <a:cubicBezTo>
                            <a:pt x="200" y="0"/>
                            <a:pt x="103" y="15"/>
                            <a:pt x="8" y="50"/>
                          </a:cubicBezTo>
                          <a:cubicBezTo>
                            <a:pt x="0" y="396"/>
                            <a:pt x="231" y="698"/>
                            <a:pt x="467" y="951"/>
                          </a:cubicBezTo>
                          <a:cubicBezTo>
                            <a:pt x="1111" y="1640"/>
                            <a:pt x="1890" y="2203"/>
                            <a:pt x="2746" y="2598"/>
                          </a:cubicBezTo>
                          <a:lnTo>
                            <a:pt x="2762" y="2582"/>
                          </a:lnTo>
                          <a:cubicBezTo>
                            <a:pt x="2839" y="2619"/>
                            <a:pt x="2920" y="2659"/>
                            <a:pt x="3007" y="2659"/>
                          </a:cubicBezTo>
                          <a:cubicBezTo>
                            <a:pt x="3010" y="2659"/>
                            <a:pt x="3013" y="2659"/>
                            <a:pt x="3016" y="2659"/>
                          </a:cubicBezTo>
                          <a:cubicBezTo>
                            <a:pt x="3105" y="2656"/>
                            <a:pt x="3200" y="2592"/>
                            <a:pt x="3203" y="2502"/>
                          </a:cubicBezTo>
                          <a:cubicBezTo>
                            <a:pt x="3205" y="2466"/>
                            <a:pt x="3191" y="2431"/>
                            <a:pt x="3179" y="2399"/>
                          </a:cubicBezTo>
                          <a:cubicBezTo>
                            <a:pt x="2806" y="1461"/>
                            <a:pt x="2005" y="749"/>
                            <a:pt x="1121" y="263"/>
                          </a:cubicBezTo>
                          <a:cubicBezTo>
                            <a:pt x="867" y="124"/>
                            <a:pt x="579"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151" name="Google Shape;1151;p30"/>
              <p:cNvGrpSpPr/>
              <p:nvPr/>
            </p:nvGrpSpPr>
            <p:grpSpPr>
              <a:xfrm>
                <a:off x="354634" y="4504957"/>
                <a:ext cx="610500" cy="740080"/>
                <a:chOff x="3715825" y="4056300"/>
                <a:chExt cx="858650" cy="1040900"/>
              </a:xfrm>
            </p:grpSpPr>
            <p:sp>
              <p:nvSpPr>
                <p:cNvPr id="1152" name="Google Shape;1152;p30"/>
                <p:cNvSpPr/>
                <p:nvPr/>
              </p:nvSpPr>
              <p:spPr>
                <a:xfrm>
                  <a:off x="4129550" y="4416550"/>
                  <a:ext cx="444925" cy="679400"/>
                </a:xfrm>
                <a:custGeom>
                  <a:avLst/>
                  <a:gdLst/>
                  <a:ahLst/>
                  <a:cxnLst/>
                  <a:rect l="l" t="t" r="r" b="b"/>
                  <a:pathLst>
                    <a:path w="17797" h="27176" extrusionOk="0">
                      <a:moveTo>
                        <a:pt x="7774" y="0"/>
                      </a:moveTo>
                      <a:cubicBezTo>
                        <a:pt x="2014" y="0"/>
                        <a:pt x="4767" y="10761"/>
                        <a:pt x="3922" y="13927"/>
                      </a:cubicBezTo>
                      <a:cubicBezTo>
                        <a:pt x="2808" y="19124"/>
                        <a:pt x="1" y="23240"/>
                        <a:pt x="3209" y="27175"/>
                      </a:cubicBezTo>
                      <a:cubicBezTo>
                        <a:pt x="3745" y="26911"/>
                        <a:pt x="4279" y="26644"/>
                        <a:pt x="4810" y="26370"/>
                      </a:cubicBezTo>
                      <a:cubicBezTo>
                        <a:pt x="4422" y="18575"/>
                        <a:pt x="17796" y="1666"/>
                        <a:pt x="8827" y="105"/>
                      </a:cubicBezTo>
                      <a:cubicBezTo>
                        <a:pt x="8448" y="34"/>
                        <a:pt x="8097" y="0"/>
                        <a:pt x="7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0"/>
                <p:cNvSpPr/>
                <p:nvPr/>
              </p:nvSpPr>
              <p:spPr>
                <a:xfrm>
                  <a:off x="3937775" y="4056300"/>
                  <a:ext cx="390125" cy="1038850"/>
                </a:xfrm>
                <a:custGeom>
                  <a:avLst/>
                  <a:gdLst/>
                  <a:ahLst/>
                  <a:cxnLst/>
                  <a:rect l="l" t="t" r="r" b="b"/>
                  <a:pathLst>
                    <a:path w="15605" h="41554" extrusionOk="0">
                      <a:moveTo>
                        <a:pt x="5657" y="1"/>
                      </a:moveTo>
                      <a:cubicBezTo>
                        <a:pt x="4025" y="1"/>
                        <a:pt x="2539" y="1018"/>
                        <a:pt x="2007" y="3148"/>
                      </a:cubicBezTo>
                      <a:cubicBezTo>
                        <a:pt x="1115" y="6046"/>
                        <a:pt x="4014" y="7605"/>
                        <a:pt x="4014" y="10504"/>
                      </a:cubicBezTo>
                      <a:cubicBezTo>
                        <a:pt x="4014" y="13848"/>
                        <a:pt x="1339" y="17637"/>
                        <a:pt x="892" y="20980"/>
                      </a:cubicBezTo>
                      <a:cubicBezTo>
                        <a:pt x="1" y="26108"/>
                        <a:pt x="3122" y="26999"/>
                        <a:pt x="6242" y="29897"/>
                      </a:cubicBezTo>
                      <a:cubicBezTo>
                        <a:pt x="8473" y="31904"/>
                        <a:pt x="8473" y="33241"/>
                        <a:pt x="8694" y="36139"/>
                      </a:cubicBezTo>
                      <a:cubicBezTo>
                        <a:pt x="8852" y="39135"/>
                        <a:pt x="9682" y="40126"/>
                        <a:pt x="10941" y="41553"/>
                      </a:cubicBezTo>
                      <a:cubicBezTo>
                        <a:pt x="11322" y="41365"/>
                        <a:pt x="11703" y="41180"/>
                        <a:pt x="12080" y="40987"/>
                      </a:cubicBezTo>
                      <a:cubicBezTo>
                        <a:pt x="12041" y="37644"/>
                        <a:pt x="13826" y="34111"/>
                        <a:pt x="12484" y="31235"/>
                      </a:cubicBezTo>
                      <a:cubicBezTo>
                        <a:pt x="10479" y="26108"/>
                        <a:pt x="1561" y="25217"/>
                        <a:pt x="4014" y="18306"/>
                      </a:cubicBezTo>
                      <a:cubicBezTo>
                        <a:pt x="5796" y="12956"/>
                        <a:pt x="15604" y="7606"/>
                        <a:pt x="8917" y="1363"/>
                      </a:cubicBezTo>
                      <a:cubicBezTo>
                        <a:pt x="7929" y="465"/>
                        <a:pt x="6759" y="1"/>
                        <a:pt x="56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0"/>
                <p:cNvSpPr/>
                <p:nvPr/>
              </p:nvSpPr>
              <p:spPr>
                <a:xfrm>
                  <a:off x="3715825" y="4363750"/>
                  <a:ext cx="513225" cy="733450"/>
                </a:xfrm>
                <a:custGeom>
                  <a:avLst/>
                  <a:gdLst/>
                  <a:ahLst/>
                  <a:cxnLst/>
                  <a:rect l="l" t="t" r="r" b="b"/>
                  <a:pathLst>
                    <a:path w="20529" h="29338" extrusionOk="0">
                      <a:moveTo>
                        <a:pt x="3777" y="0"/>
                      </a:moveTo>
                      <a:cubicBezTo>
                        <a:pt x="2739" y="0"/>
                        <a:pt x="1949" y="2071"/>
                        <a:pt x="1522" y="3778"/>
                      </a:cubicBezTo>
                      <a:cubicBezTo>
                        <a:pt x="855" y="6453"/>
                        <a:pt x="185" y="8905"/>
                        <a:pt x="185" y="11804"/>
                      </a:cubicBezTo>
                      <a:cubicBezTo>
                        <a:pt x="1" y="21809"/>
                        <a:pt x="15357" y="22580"/>
                        <a:pt x="19655" y="29337"/>
                      </a:cubicBezTo>
                      <a:cubicBezTo>
                        <a:pt x="19947" y="29195"/>
                        <a:pt x="20238" y="29051"/>
                        <a:pt x="20529" y="28903"/>
                      </a:cubicBezTo>
                      <a:cubicBezTo>
                        <a:pt x="19845" y="27333"/>
                        <a:pt x="18872" y="25710"/>
                        <a:pt x="18019" y="24286"/>
                      </a:cubicBezTo>
                      <a:cubicBezTo>
                        <a:pt x="16681" y="21835"/>
                        <a:pt x="12446" y="19828"/>
                        <a:pt x="10217" y="18045"/>
                      </a:cubicBezTo>
                      <a:cubicBezTo>
                        <a:pt x="7320" y="16039"/>
                        <a:pt x="5314" y="13810"/>
                        <a:pt x="5089" y="10243"/>
                      </a:cubicBezTo>
                      <a:cubicBezTo>
                        <a:pt x="4867" y="7790"/>
                        <a:pt x="6650" y="4670"/>
                        <a:pt x="5758" y="2440"/>
                      </a:cubicBezTo>
                      <a:cubicBezTo>
                        <a:pt x="5032" y="666"/>
                        <a:pt x="4365" y="0"/>
                        <a:pt x="3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5" name="Google Shape;1155;p30"/>
              <p:cNvGrpSpPr/>
              <p:nvPr/>
            </p:nvGrpSpPr>
            <p:grpSpPr>
              <a:xfrm>
                <a:off x="1945188" y="4689781"/>
                <a:ext cx="822600" cy="370431"/>
                <a:chOff x="2169313" y="5452144"/>
                <a:chExt cx="822600" cy="370431"/>
              </a:xfrm>
            </p:grpSpPr>
            <p:sp>
              <p:nvSpPr>
                <p:cNvPr id="1156" name="Google Shape;1156;p30"/>
                <p:cNvSpPr/>
                <p:nvPr/>
              </p:nvSpPr>
              <p:spPr>
                <a:xfrm>
                  <a:off x="2169313" y="5452144"/>
                  <a:ext cx="304725" cy="169325"/>
                </a:xfrm>
                <a:custGeom>
                  <a:avLst/>
                  <a:gdLst/>
                  <a:ahLst/>
                  <a:cxnLst/>
                  <a:rect l="l" t="t" r="r" b="b"/>
                  <a:pathLst>
                    <a:path w="12189" h="6773" extrusionOk="0">
                      <a:moveTo>
                        <a:pt x="508" y="0"/>
                      </a:moveTo>
                      <a:cubicBezTo>
                        <a:pt x="508" y="1"/>
                        <a:pt x="1" y="4572"/>
                        <a:pt x="4402" y="6773"/>
                      </a:cubicBezTo>
                      <a:lnTo>
                        <a:pt x="12189" y="6773"/>
                      </a:lnTo>
                      <a:lnTo>
                        <a:pt x="5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0"/>
                <p:cNvSpPr/>
                <p:nvPr/>
              </p:nvSpPr>
              <p:spPr>
                <a:xfrm>
                  <a:off x="2171388" y="5619063"/>
                  <a:ext cx="304750" cy="169300"/>
                </a:xfrm>
                <a:custGeom>
                  <a:avLst/>
                  <a:gdLst/>
                  <a:ahLst/>
                  <a:cxnLst/>
                  <a:rect l="l" t="t" r="r" b="b"/>
                  <a:pathLst>
                    <a:path w="12190" h="6772" extrusionOk="0">
                      <a:moveTo>
                        <a:pt x="4402" y="1"/>
                      </a:moveTo>
                      <a:cubicBezTo>
                        <a:pt x="0" y="2200"/>
                        <a:pt x="509" y="6772"/>
                        <a:pt x="509" y="6772"/>
                      </a:cubicBezTo>
                      <a:lnTo>
                        <a:pt x="121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0"/>
                <p:cNvSpPr/>
                <p:nvPr/>
              </p:nvSpPr>
              <p:spPr>
                <a:xfrm>
                  <a:off x="2377238" y="5457450"/>
                  <a:ext cx="579800" cy="322325"/>
                </a:xfrm>
                <a:custGeom>
                  <a:avLst/>
                  <a:gdLst/>
                  <a:ahLst/>
                  <a:cxnLst/>
                  <a:rect l="l" t="t" r="r" b="b"/>
                  <a:pathLst>
                    <a:path w="23192" h="12893" extrusionOk="0">
                      <a:moveTo>
                        <a:pt x="14004" y="1"/>
                      </a:moveTo>
                      <a:cubicBezTo>
                        <a:pt x="13255" y="1"/>
                        <a:pt x="12478" y="60"/>
                        <a:pt x="11680" y="186"/>
                      </a:cubicBezTo>
                      <a:cubicBezTo>
                        <a:pt x="5356" y="1186"/>
                        <a:pt x="1" y="6366"/>
                        <a:pt x="1" y="6366"/>
                      </a:cubicBezTo>
                      <a:cubicBezTo>
                        <a:pt x="1" y="6366"/>
                        <a:pt x="5874" y="11648"/>
                        <a:pt x="12188" y="12714"/>
                      </a:cubicBezTo>
                      <a:cubicBezTo>
                        <a:pt x="12905" y="12835"/>
                        <a:pt x="13608" y="12892"/>
                        <a:pt x="14290" y="12892"/>
                      </a:cubicBezTo>
                      <a:cubicBezTo>
                        <a:pt x="19318" y="12892"/>
                        <a:pt x="23192" y="9782"/>
                        <a:pt x="23192" y="6366"/>
                      </a:cubicBezTo>
                      <a:cubicBezTo>
                        <a:pt x="23192" y="2966"/>
                        <a:pt x="19295" y="1"/>
                        <a:pt x="140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59" name="Google Shape;1159;p30"/>
                <p:cNvGrpSpPr/>
                <p:nvPr/>
              </p:nvGrpSpPr>
              <p:grpSpPr>
                <a:xfrm>
                  <a:off x="2488163" y="5457650"/>
                  <a:ext cx="258000" cy="321800"/>
                  <a:chOff x="2488163" y="5457650"/>
                  <a:chExt cx="258000" cy="321800"/>
                </a:xfrm>
              </p:grpSpPr>
              <p:sp>
                <p:nvSpPr>
                  <p:cNvPr id="1160" name="Google Shape;1160;p30"/>
                  <p:cNvSpPr/>
                  <p:nvPr/>
                </p:nvSpPr>
                <p:spPr>
                  <a:xfrm>
                    <a:off x="2658688" y="5457650"/>
                    <a:ext cx="87475" cy="321800"/>
                  </a:xfrm>
                  <a:custGeom>
                    <a:avLst/>
                    <a:gdLst/>
                    <a:ahLst/>
                    <a:cxnLst/>
                    <a:rect l="l" t="t" r="r" b="b"/>
                    <a:pathLst>
                      <a:path w="3499" h="12872" extrusionOk="0">
                        <a:moveTo>
                          <a:pt x="2670" y="0"/>
                        </a:moveTo>
                        <a:cubicBezTo>
                          <a:pt x="2354" y="0"/>
                          <a:pt x="2033" y="11"/>
                          <a:pt x="1707" y="34"/>
                        </a:cubicBezTo>
                        <a:cubicBezTo>
                          <a:pt x="280" y="4244"/>
                          <a:pt x="0" y="8482"/>
                          <a:pt x="1036" y="12718"/>
                        </a:cubicBezTo>
                        <a:cubicBezTo>
                          <a:pt x="1641" y="12815"/>
                          <a:pt x="2233" y="12861"/>
                          <a:pt x="2813" y="12872"/>
                        </a:cubicBezTo>
                        <a:cubicBezTo>
                          <a:pt x="1626" y="8574"/>
                          <a:pt x="1935" y="4288"/>
                          <a:pt x="3499" y="24"/>
                        </a:cubicBezTo>
                        <a:cubicBezTo>
                          <a:pt x="3227" y="8"/>
                          <a:pt x="2951" y="0"/>
                          <a:pt x="2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0"/>
                  <p:cNvSpPr/>
                  <p:nvPr/>
                </p:nvSpPr>
                <p:spPr>
                  <a:xfrm>
                    <a:off x="2568788" y="5466550"/>
                    <a:ext cx="78200" cy="297250"/>
                  </a:xfrm>
                  <a:custGeom>
                    <a:avLst/>
                    <a:gdLst/>
                    <a:ahLst/>
                    <a:cxnLst/>
                    <a:rect l="l" t="t" r="r" b="b"/>
                    <a:pathLst>
                      <a:path w="3128" h="11890" extrusionOk="0">
                        <a:moveTo>
                          <a:pt x="3127" y="1"/>
                        </a:moveTo>
                        <a:lnTo>
                          <a:pt x="3127" y="1"/>
                        </a:lnTo>
                        <a:cubicBezTo>
                          <a:pt x="2472" y="145"/>
                          <a:pt x="1831" y="330"/>
                          <a:pt x="1205" y="547"/>
                        </a:cubicBezTo>
                        <a:cubicBezTo>
                          <a:pt x="189" y="4098"/>
                          <a:pt x="0" y="7665"/>
                          <a:pt x="736" y="11232"/>
                        </a:cubicBezTo>
                        <a:cubicBezTo>
                          <a:pt x="1346" y="11481"/>
                          <a:pt x="1970" y="11701"/>
                          <a:pt x="2608" y="11889"/>
                        </a:cubicBezTo>
                        <a:cubicBezTo>
                          <a:pt x="1572" y="7913"/>
                          <a:pt x="1802" y="3947"/>
                          <a:pt x="3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0"/>
                  <p:cNvSpPr/>
                  <p:nvPr/>
                </p:nvSpPr>
                <p:spPr>
                  <a:xfrm>
                    <a:off x="2488163" y="5499475"/>
                    <a:ext cx="63100" cy="227500"/>
                  </a:xfrm>
                  <a:custGeom>
                    <a:avLst/>
                    <a:gdLst/>
                    <a:ahLst/>
                    <a:cxnLst/>
                    <a:rect l="l" t="t" r="r" b="b"/>
                    <a:pathLst>
                      <a:path w="2524" h="9100" extrusionOk="0">
                        <a:moveTo>
                          <a:pt x="2524" y="0"/>
                        </a:moveTo>
                        <a:lnTo>
                          <a:pt x="2524" y="0"/>
                        </a:lnTo>
                        <a:cubicBezTo>
                          <a:pt x="1837" y="319"/>
                          <a:pt x="1183" y="662"/>
                          <a:pt x="570" y="1016"/>
                        </a:cubicBezTo>
                        <a:cubicBezTo>
                          <a:pt x="100" y="3366"/>
                          <a:pt x="0" y="5724"/>
                          <a:pt x="297" y="8081"/>
                        </a:cubicBezTo>
                        <a:cubicBezTo>
                          <a:pt x="881" y="8429"/>
                          <a:pt x="1500" y="8772"/>
                          <a:pt x="2152" y="9100"/>
                        </a:cubicBezTo>
                        <a:cubicBezTo>
                          <a:pt x="1572" y="6059"/>
                          <a:pt x="1722" y="3025"/>
                          <a:pt x="2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3" name="Google Shape;1163;p30"/>
                <p:cNvSpPr/>
                <p:nvPr/>
              </p:nvSpPr>
              <p:spPr>
                <a:xfrm>
                  <a:off x="2540238" y="5706600"/>
                  <a:ext cx="208750" cy="115975"/>
                </a:xfrm>
                <a:custGeom>
                  <a:avLst/>
                  <a:gdLst/>
                  <a:ahLst/>
                  <a:cxnLst/>
                  <a:rect l="l" t="t" r="r" b="b"/>
                  <a:pathLst>
                    <a:path w="8350" h="4639" extrusionOk="0">
                      <a:moveTo>
                        <a:pt x="3016" y="1"/>
                      </a:moveTo>
                      <a:cubicBezTo>
                        <a:pt x="1" y="1509"/>
                        <a:pt x="349" y="4639"/>
                        <a:pt x="349" y="4639"/>
                      </a:cubicBezTo>
                      <a:lnTo>
                        <a:pt x="83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0"/>
                <p:cNvSpPr/>
                <p:nvPr/>
              </p:nvSpPr>
              <p:spPr>
                <a:xfrm>
                  <a:off x="2766613" y="5464525"/>
                  <a:ext cx="190425" cy="309125"/>
                </a:xfrm>
                <a:custGeom>
                  <a:avLst/>
                  <a:gdLst/>
                  <a:ahLst/>
                  <a:cxnLst/>
                  <a:rect l="l" t="t" r="r" b="b"/>
                  <a:pathLst>
                    <a:path w="7617" h="12365" extrusionOk="0">
                      <a:moveTo>
                        <a:pt x="1121" y="1"/>
                      </a:moveTo>
                      <a:cubicBezTo>
                        <a:pt x="415" y="1801"/>
                        <a:pt x="0" y="3938"/>
                        <a:pt x="0" y="6236"/>
                      </a:cubicBezTo>
                      <a:cubicBezTo>
                        <a:pt x="0" y="8488"/>
                        <a:pt x="400" y="10584"/>
                        <a:pt x="1081" y="12364"/>
                      </a:cubicBezTo>
                      <a:cubicBezTo>
                        <a:pt x="4906" y="11573"/>
                        <a:pt x="7617" y="8938"/>
                        <a:pt x="7617" y="6083"/>
                      </a:cubicBezTo>
                      <a:cubicBezTo>
                        <a:pt x="7617" y="3294"/>
                        <a:pt x="4985" y="807"/>
                        <a:pt x="1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0"/>
                <p:cNvSpPr/>
                <p:nvPr/>
              </p:nvSpPr>
              <p:spPr>
                <a:xfrm>
                  <a:off x="2927113" y="5586900"/>
                  <a:ext cx="64800" cy="64800"/>
                </a:xfrm>
                <a:custGeom>
                  <a:avLst/>
                  <a:gdLst/>
                  <a:ahLst/>
                  <a:cxnLst/>
                  <a:rect l="l" t="t" r="r" b="b"/>
                  <a:pathLst>
                    <a:path w="2592" h="2592" extrusionOk="0">
                      <a:moveTo>
                        <a:pt x="1048" y="1"/>
                      </a:moveTo>
                      <a:cubicBezTo>
                        <a:pt x="1047" y="1"/>
                        <a:pt x="1047" y="1"/>
                        <a:pt x="1046" y="1"/>
                      </a:cubicBezTo>
                      <a:cubicBezTo>
                        <a:pt x="470" y="1"/>
                        <a:pt x="1" y="580"/>
                        <a:pt x="1" y="1296"/>
                      </a:cubicBezTo>
                      <a:cubicBezTo>
                        <a:pt x="1" y="2012"/>
                        <a:pt x="469" y="2591"/>
                        <a:pt x="1046" y="2591"/>
                      </a:cubicBezTo>
                      <a:cubicBezTo>
                        <a:pt x="1623" y="2591"/>
                        <a:pt x="2509" y="2175"/>
                        <a:pt x="2091" y="1296"/>
                      </a:cubicBezTo>
                      <a:cubicBezTo>
                        <a:pt x="2592" y="585"/>
                        <a:pt x="1625" y="1"/>
                        <a:pt x="10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0"/>
                <p:cNvSpPr/>
                <p:nvPr/>
              </p:nvSpPr>
              <p:spPr>
                <a:xfrm>
                  <a:off x="2849813" y="5574350"/>
                  <a:ext cx="27200" cy="27200"/>
                </a:xfrm>
                <a:custGeom>
                  <a:avLst/>
                  <a:gdLst/>
                  <a:ahLst/>
                  <a:cxnLst/>
                  <a:rect l="l" t="t" r="r" b="b"/>
                  <a:pathLst>
                    <a:path w="1088" h="1088" extrusionOk="0">
                      <a:moveTo>
                        <a:pt x="544" y="0"/>
                      </a:moveTo>
                      <a:cubicBezTo>
                        <a:pt x="244" y="0"/>
                        <a:pt x="1" y="243"/>
                        <a:pt x="1" y="544"/>
                      </a:cubicBezTo>
                      <a:cubicBezTo>
                        <a:pt x="1" y="846"/>
                        <a:pt x="244" y="1088"/>
                        <a:pt x="544" y="1088"/>
                      </a:cubicBezTo>
                      <a:cubicBezTo>
                        <a:pt x="844" y="1088"/>
                        <a:pt x="1087" y="845"/>
                        <a:pt x="1087" y="544"/>
                      </a:cubicBezTo>
                      <a:cubicBezTo>
                        <a:pt x="1087" y="243"/>
                        <a:pt x="843" y="0"/>
                        <a:pt x="5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7" name="Google Shape;1167;p30"/>
              <p:cNvGrpSpPr/>
              <p:nvPr/>
            </p:nvGrpSpPr>
            <p:grpSpPr>
              <a:xfrm>
                <a:off x="2918788" y="4929113"/>
                <a:ext cx="463825" cy="205300"/>
                <a:chOff x="2955313" y="5883350"/>
                <a:chExt cx="463825" cy="205300"/>
              </a:xfrm>
            </p:grpSpPr>
            <p:sp>
              <p:nvSpPr>
                <p:cNvPr id="1168" name="Google Shape;1168;p30"/>
                <p:cNvSpPr/>
                <p:nvPr/>
              </p:nvSpPr>
              <p:spPr>
                <a:xfrm>
                  <a:off x="3249113" y="5883350"/>
                  <a:ext cx="170025" cy="94475"/>
                </a:xfrm>
                <a:custGeom>
                  <a:avLst/>
                  <a:gdLst/>
                  <a:ahLst/>
                  <a:cxnLst/>
                  <a:rect l="l" t="t" r="r" b="b"/>
                  <a:pathLst>
                    <a:path w="6801" h="3779" extrusionOk="0">
                      <a:moveTo>
                        <a:pt x="6518" y="0"/>
                      </a:moveTo>
                      <a:lnTo>
                        <a:pt x="0" y="3779"/>
                      </a:lnTo>
                      <a:lnTo>
                        <a:pt x="4346" y="3779"/>
                      </a:lnTo>
                      <a:cubicBezTo>
                        <a:pt x="6801" y="2551"/>
                        <a:pt x="6518" y="1"/>
                        <a:pt x="65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0"/>
                <p:cNvSpPr/>
                <p:nvPr/>
              </p:nvSpPr>
              <p:spPr>
                <a:xfrm>
                  <a:off x="3247863" y="5975419"/>
                  <a:ext cx="170075" cy="94475"/>
                </a:xfrm>
                <a:custGeom>
                  <a:avLst/>
                  <a:gdLst/>
                  <a:ahLst/>
                  <a:cxnLst/>
                  <a:rect l="l" t="t" r="r" b="b"/>
                  <a:pathLst>
                    <a:path w="6803" h="3779" extrusionOk="0">
                      <a:moveTo>
                        <a:pt x="1" y="1"/>
                      </a:moveTo>
                      <a:lnTo>
                        <a:pt x="6519" y="3779"/>
                      </a:lnTo>
                      <a:cubicBezTo>
                        <a:pt x="6519" y="3779"/>
                        <a:pt x="6803" y="1228"/>
                        <a:pt x="4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0"/>
                <p:cNvSpPr/>
                <p:nvPr/>
              </p:nvSpPr>
              <p:spPr>
                <a:xfrm>
                  <a:off x="2979588" y="5888400"/>
                  <a:ext cx="323550" cy="179850"/>
                </a:xfrm>
                <a:custGeom>
                  <a:avLst/>
                  <a:gdLst/>
                  <a:ahLst/>
                  <a:cxnLst/>
                  <a:rect l="l" t="t" r="r" b="b"/>
                  <a:pathLst>
                    <a:path w="12942" h="7194" extrusionOk="0">
                      <a:moveTo>
                        <a:pt x="5125" y="1"/>
                      </a:moveTo>
                      <a:cubicBezTo>
                        <a:pt x="2173" y="1"/>
                        <a:pt x="0" y="1655"/>
                        <a:pt x="0" y="3552"/>
                      </a:cubicBezTo>
                      <a:cubicBezTo>
                        <a:pt x="0" y="5458"/>
                        <a:pt x="2161" y="7193"/>
                        <a:pt x="4966" y="7193"/>
                      </a:cubicBezTo>
                      <a:cubicBezTo>
                        <a:pt x="5347" y="7193"/>
                        <a:pt x="5739" y="7161"/>
                        <a:pt x="6140" y="7094"/>
                      </a:cubicBezTo>
                      <a:cubicBezTo>
                        <a:pt x="9663" y="6499"/>
                        <a:pt x="12941" y="3552"/>
                        <a:pt x="12941" y="3552"/>
                      </a:cubicBezTo>
                      <a:cubicBezTo>
                        <a:pt x="12941" y="3552"/>
                        <a:pt x="9953" y="661"/>
                        <a:pt x="6422" y="104"/>
                      </a:cubicBezTo>
                      <a:cubicBezTo>
                        <a:pt x="5977" y="34"/>
                        <a:pt x="5543" y="1"/>
                        <a:pt x="5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71" name="Google Shape;1171;p30"/>
                <p:cNvGrpSpPr/>
                <p:nvPr/>
              </p:nvGrpSpPr>
              <p:grpSpPr>
                <a:xfrm>
                  <a:off x="3097238" y="5888525"/>
                  <a:ext cx="143950" cy="179550"/>
                  <a:chOff x="3097238" y="5888525"/>
                  <a:chExt cx="143950" cy="179550"/>
                </a:xfrm>
              </p:grpSpPr>
              <p:sp>
                <p:nvSpPr>
                  <p:cNvPr id="1172" name="Google Shape;1172;p30"/>
                  <p:cNvSpPr/>
                  <p:nvPr/>
                </p:nvSpPr>
                <p:spPr>
                  <a:xfrm>
                    <a:off x="3097238" y="5888525"/>
                    <a:ext cx="48800" cy="179550"/>
                  </a:xfrm>
                  <a:custGeom>
                    <a:avLst/>
                    <a:gdLst/>
                    <a:ahLst/>
                    <a:cxnLst/>
                    <a:rect l="l" t="t" r="r" b="b"/>
                    <a:pathLst>
                      <a:path w="1952" h="7182" extrusionOk="0">
                        <a:moveTo>
                          <a:pt x="474" y="0"/>
                        </a:moveTo>
                        <a:cubicBezTo>
                          <a:pt x="314" y="0"/>
                          <a:pt x="156" y="5"/>
                          <a:pt x="0" y="13"/>
                        </a:cubicBezTo>
                        <a:cubicBezTo>
                          <a:pt x="874" y="2393"/>
                          <a:pt x="1045" y="4784"/>
                          <a:pt x="383" y="7182"/>
                        </a:cubicBezTo>
                        <a:cubicBezTo>
                          <a:pt x="707" y="7177"/>
                          <a:pt x="1037" y="7150"/>
                          <a:pt x="1375" y="7097"/>
                        </a:cubicBezTo>
                        <a:cubicBezTo>
                          <a:pt x="1952" y="4734"/>
                          <a:pt x="1796" y="2368"/>
                          <a:pt x="1000" y="19"/>
                        </a:cubicBezTo>
                        <a:cubicBezTo>
                          <a:pt x="822" y="6"/>
                          <a:pt x="647" y="0"/>
                          <a:pt x="4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0"/>
                  <p:cNvSpPr/>
                  <p:nvPr/>
                </p:nvSpPr>
                <p:spPr>
                  <a:xfrm>
                    <a:off x="3152538" y="5893450"/>
                    <a:ext cx="43675" cy="165875"/>
                  </a:xfrm>
                  <a:custGeom>
                    <a:avLst/>
                    <a:gdLst/>
                    <a:ahLst/>
                    <a:cxnLst/>
                    <a:rect l="l" t="t" r="r" b="b"/>
                    <a:pathLst>
                      <a:path w="1747" h="6635" extrusionOk="0">
                        <a:moveTo>
                          <a:pt x="1" y="1"/>
                        </a:moveTo>
                        <a:lnTo>
                          <a:pt x="1" y="1"/>
                        </a:lnTo>
                        <a:cubicBezTo>
                          <a:pt x="741" y="2205"/>
                          <a:pt x="870" y="4418"/>
                          <a:pt x="291" y="6635"/>
                        </a:cubicBezTo>
                        <a:cubicBezTo>
                          <a:pt x="646" y="6529"/>
                          <a:pt x="996" y="6406"/>
                          <a:pt x="1336" y="6268"/>
                        </a:cubicBezTo>
                        <a:cubicBezTo>
                          <a:pt x="1747" y="4279"/>
                          <a:pt x="1641" y="2288"/>
                          <a:pt x="1074" y="307"/>
                        </a:cubicBezTo>
                        <a:cubicBezTo>
                          <a:pt x="726" y="186"/>
                          <a:pt x="367" y="83"/>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0"/>
                  <p:cNvSpPr/>
                  <p:nvPr/>
                </p:nvSpPr>
                <p:spPr>
                  <a:xfrm>
                    <a:off x="3205963" y="5911850"/>
                    <a:ext cx="35225" cy="127000"/>
                  </a:xfrm>
                  <a:custGeom>
                    <a:avLst/>
                    <a:gdLst/>
                    <a:ahLst/>
                    <a:cxnLst/>
                    <a:rect l="l" t="t" r="r" b="b"/>
                    <a:pathLst>
                      <a:path w="1409" h="5080" extrusionOk="0">
                        <a:moveTo>
                          <a:pt x="1" y="1"/>
                        </a:moveTo>
                        <a:lnTo>
                          <a:pt x="1" y="1"/>
                        </a:lnTo>
                        <a:cubicBezTo>
                          <a:pt x="449" y="1687"/>
                          <a:pt x="533" y="3381"/>
                          <a:pt x="208" y="5079"/>
                        </a:cubicBezTo>
                        <a:cubicBezTo>
                          <a:pt x="572" y="4896"/>
                          <a:pt x="918" y="4705"/>
                          <a:pt x="1243" y="4511"/>
                        </a:cubicBezTo>
                        <a:cubicBezTo>
                          <a:pt x="1409" y="3194"/>
                          <a:pt x="1353" y="1880"/>
                          <a:pt x="1091" y="568"/>
                        </a:cubicBezTo>
                        <a:cubicBezTo>
                          <a:pt x="749" y="370"/>
                          <a:pt x="385" y="179"/>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5" name="Google Shape;1175;p30"/>
                <p:cNvSpPr/>
                <p:nvPr/>
              </p:nvSpPr>
              <p:spPr>
                <a:xfrm>
                  <a:off x="3095663" y="6023950"/>
                  <a:ext cx="116500" cy="64700"/>
                </a:xfrm>
                <a:custGeom>
                  <a:avLst/>
                  <a:gdLst/>
                  <a:ahLst/>
                  <a:cxnLst/>
                  <a:rect l="l" t="t" r="r" b="b"/>
                  <a:pathLst>
                    <a:path w="4660" h="2588" extrusionOk="0">
                      <a:moveTo>
                        <a:pt x="1" y="1"/>
                      </a:moveTo>
                      <a:lnTo>
                        <a:pt x="4465" y="2588"/>
                      </a:lnTo>
                      <a:cubicBezTo>
                        <a:pt x="4465" y="2588"/>
                        <a:pt x="4660" y="842"/>
                        <a:pt x="29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0"/>
                <p:cNvSpPr/>
                <p:nvPr/>
              </p:nvSpPr>
              <p:spPr>
                <a:xfrm>
                  <a:off x="2979588" y="5892325"/>
                  <a:ext cx="106275" cy="172525"/>
                </a:xfrm>
                <a:custGeom>
                  <a:avLst/>
                  <a:gdLst/>
                  <a:ahLst/>
                  <a:cxnLst/>
                  <a:rect l="l" t="t" r="r" b="b"/>
                  <a:pathLst>
                    <a:path w="4251" h="6901" extrusionOk="0">
                      <a:moveTo>
                        <a:pt x="3625" y="1"/>
                      </a:moveTo>
                      <a:cubicBezTo>
                        <a:pt x="1469" y="450"/>
                        <a:pt x="0" y="1838"/>
                        <a:pt x="0" y="3395"/>
                      </a:cubicBezTo>
                      <a:cubicBezTo>
                        <a:pt x="0" y="4989"/>
                        <a:pt x="1512" y="6459"/>
                        <a:pt x="3647" y="6901"/>
                      </a:cubicBezTo>
                      <a:cubicBezTo>
                        <a:pt x="4028" y="5908"/>
                        <a:pt x="4251" y="4738"/>
                        <a:pt x="4251" y="3481"/>
                      </a:cubicBezTo>
                      <a:cubicBezTo>
                        <a:pt x="4251" y="2197"/>
                        <a:pt x="4019" y="1005"/>
                        <a:pt x="36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0"/>
                <p:cNvSpPr/>
                <p:nvPr/>
              </p:nvSpPr>
              <p:spPr>
                <a:xfrm>
                  <a:off x="2955313" y="5957200"/>
                  <a:ext cx="50250" cy="50275"/>
                </a:xfrm>
                <a:custGeom>
                  <a:avLst/>
                  <a:gdLst/>
                  <a:ahLst/>
                  <a:cxnLst/>
                  <a:rect l="l" t="t" r="r" b="b"/>
                  <a:pathLst>
                    <a:path w="2010" h="2011" extrusionOk="0">
                      <a:moveTo>
                        <a:pt x="1201" y="0"/>
                      </a:moveTo>
                      <a:cubicBezTo>
                        <a:pt x="752" y="0"/>
                        <a:pt x="1" y="455"/>
                        <a:pt x="390" y="1005"/>
                      </a:cubicBezTo>
                      <a:cubicBezTo>
                        <a:pt x="66" y="1686"/>
                        <a:pt x="752" y="2010"/>
                        <a:pt x="1201" y="2010"/>
                      </a:cubicBezTo>
                      <a:cubicBezTo>
                        <a:pt x="1647" y="2010"/>
                        <a:pt x="2010" y="1559"/>
                        <a:pt x="2010" y="1005"/>
                      </a:cubicBezTo>
                      <a:cubicBezTo>
                        <a:pt x="2010" y="451"/>
                        <a:pt x="1647" y="0"/>
                        <a:pt x="1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0"/>
                <p:cNvSpPr/>
                <p:nvPr/>
              </p:nvSpPr>
              <p:spPr>
                <a:xfrm>
                  <a:off x="3029163" y="5961400"/>
                  <a:ext cx="14700" cy="14650"/>
                </a:xfrm>
                <a:custGeom>
                  <a:avLst/>
                  <a:gdLst/>
                  <a:ahLst/>
                  <a:cxnLst/>
                  <a:rect l="l" t="t" r="r" b="b"/>
                  <a:pathLst>
                    <a:path w="588" h="586" extrusionOk="0">
                      <a:moveTo>
                        <a:pt x="295" y="0"/>
                      </a:moveTo>
                      <a:cubicBezTo>
                        <a:pt x="132" y="0"/>
                        <a:pt x="1" y="132"/>
                        <a:pt x="1" y="293"/>
                      </a:cubicBezTo>
                      <a:cubicBezTo>
                        <a:pt x="1" y="455"/>
                        <a:pt x="132" y="586"/>
                        <a:pt x="295" y="586"/>
                      </a:cubicBezTo>
                      <a:cubicBezTo>
                        <a:pt x="456" y="586"/>
                        <a:pt x="587" y="455"/>
                        <a:pt x="587" y="293"/>
                      </a:cubicBezTo>
                      <a:cubicBezTo>
                        <a:pt x="587" y="132"/>
                        <a:pt x="456" y="0"/>
                        <a:pt x="2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18419211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dk2"/>
        </a:solidFill>
        <a:effectLst/>
      </p:bgPr>
    </p:bg>
    <p:spTree>
      <p:nvGrpSpPr>
        <p:cNvPr id="1" name="Shape 1179"/>
        <p:cNvGrpSpPr/>
        <p:nvPr/>
      </p:nvGrpSpPr>
      <p:grpSpPr>
        <a:xfrm>
          <a:off x="0" y="0"/>
          <a:ext cx="0" cy="0"/>
          <a:chOff x="0" y="0"/>
          <a:chExt cx="0" cy="0"/>
        </a:xfrm>
      </p:grpSpPr>
      <p:sp>
        <p:nvSpPr>
          <p:cNvPr id="1180" name="Google Shape;1180;p31"/>
          <p:cNvSpPr txBox="1">
            <a:spLocks noGrp="1"/>
          </p:cNvSpPr>
          <p:nvPr>
            <p:ph type="subTitle" idx="1"/>
          </p:nvPr>
        </p:nvSpPr>
        <p:spPr>
          <a:xfrm>
            <a:off x="1814533" y="3358233"/>
            <a:ext cx="4257200" cy="17556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SzPts val="1700"/>
              <a:buNone/>
              <a:defRPr/>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1181" name="Google Shape;1181;p31"/>
          <p:cNvSpPr txBox="1">
            <a:spLocks noGrp="1"/>
          </p:cNvSpPr>
          <p:nvPr>
            <p:ph type="title"/>
          </p:nvPr>
        </p:nvSpPr>
        <p:spPr>
          <a:xfrm>
            <a:off x="954833" y="716000"/>
            <a:ext cx="10273200" cy="1053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3500"/>
              <a:buFont typeface="Fredoka One"/>
              <a:buNone/>
              <a:defRPr sz="4667">
                <a:solidFill>
                  <a:schemeClr val="lt1"/>
                </a:solidFill>
                <a:latin typeface="Fredoka One"/>
                <a:ea typeface="Fredoka One"/>
                <a:cs typeface="Fredoka One"/>
                <a:sym typeface="Fredoka One"/>
              </a:defRPr>
            </a:lvl1pPr>
            <a:lvl2pPr lvl="1"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2pPr>
            <a:lvl3pPr lvl="2"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3pPr>
            <a:lvl4pPr lvl="3"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4pPr>
            <a:lvl5pPr lvl="4"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5pPr>
            <a:lvl6pPr lvl="5"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6pPr>
            <a:lvl7pPr lvl="6"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7pPr>
            <a:lvl8pPr lvl="7"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8pPr>
            <a:lvl9pPr lvl="8"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9pPr>
          </a:lstStyle>
          <a:p>
            <a:endParaRPr/>
          </a:p>
        </p:txBody>
      </p:sp>
      <p:grpSp>
        <p:nvGrpSpPr>
          <p:cNvPr id="1182" name="Google Shape;1182;p31"/>
          <p:cNvGrpSpPr/>
          <p:nvPr/>
        </p:nvGrpSpPr>
        <p:grpSpPr>
          <a:xfrm>
            <a:off x="-3251200" y="3675533"/>
            <a:ext cx="19278800" cy="5062268"/>
            <a:chOff x="-2438400" y="2756649"/>
            <a:chExt cx="14459100" cy="3796701"/>
          </a:xfrm>
        </p:grpSpPr>
        <p:sp>
          <p:nvSpPr>
            <p:cNvPr id="1183" name="Google Shape;1183;p31"/>
            <p:cNvSpPr/>
            <p:nvPr/>
          </p:nvSpPr>
          <p:spPr>
            <a:xfrm>
              <a:off x="2335" y="2756649"/>
              <a:ext cx="1427601" cy="1849862"/>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1"/>
            <p:cNvSpPr/>
            <p:nvPr/>
          </p:nvSpPr>
          <p:spPr>
            <a:xfrm>
              <a:off x="7572385" y="2756649"/>
              <a:ext cx="1427601" cy="1849862"/>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1"/>
            <p:cNvSpPr/>
            <p:nvPr/>
          </p:nvSpPr>
          <p:spPr>
            <a:xfrm>
              <a:off x="-2438400" y="4210050"/>
              <a:ext cx="14459100" cy="23433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287515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dk2"/>
        </a:solidFill>
        <a:effectLst/>
      </p:bgPr>
    </p:bg>
    <p:spTree>
      <p:nvGrpSpPr>
        <p:cNvPr id="1" name="Shape 1358"/>
        <p:cNvGrpSpPr/>
        <p:nvPr/>
      </p:nvGrpSpPr>
      <p:grpSpPr>
        <a:xfrm>
          <a:off x="0" y="0"/>
          <a:ext cx="0" cy="0"/>
          <a:chOff x="0" y="0"/>
          <a:chExt cx="0" cy="0"/>
        </a:xfrm>
      </p:grpSpPr>
      <p:sp>
        <p:nvSpPr>
          <p:cNvPr id="1359" name="Google Shape;1359;p33"/>
          <p:cNvSpPr txBox="1">
            <a:spLocks noGrp="1"/>
          </p:cNvSpPr>
          <p:nvPr>
            <p:ph type="title"/>
          </p:nvPr>
        </p:nvSpPr>
        <p:spPr>
          <a:xfrm>
            <a:off x="959400" y="716000"/>
            <a:ext cx="10273200" cy="1053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3500"/>
              <a:buFont typeface="Fredoka One"/>
              <a:buNone/>
              <a:defRPr sz="4667">
                <a:solidFill>
                  <a:schemeClr val="lt1"/>
                </a:solidFill>
                <a:latin typeface="Fredoka One"/>
                <a:ea typeface="Fredoka One"/>
                <a:cs typeface="Fredoka One"/>
                <a:sym typeface="Fredoka One"/>
              </a:defRPr>
            </a:lvl1pPr>
            <a:lvl2pPr lvl="1"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2pPr>
            <a:lvl3pPr lvl="2"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3pPr>
            <a:lvl4pPr lvl="3"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4pPr>
            <a:lvl5pPr lvl="4"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5pPr>
            <a:lvl6pPr lvl="5"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6pPr>
            <a:lvl7pPr lvl="6"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7pPr>
            <a:lvl8pPr lvl="7"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8pPr>
            <a:lvl9pPr lvl="8"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9pPr>
          </a:lstStyle>
          <a:p>
            <a:endParaRPr/>
          </a:p>
        </p:txBody>
      </p:sp>
      <p:sp>
        <p:nvSpPr>
          <p:cNvPr id="1360" name="Google Shape;1360;p33"/>
          <p:cNvSpPr/>
          <p:nvPr/>
        </p:nvSpPr>
        <p:spPr>
          <a:xfrm flipH="1">
            <a:off x="-1947665" y="5939512"/>
            <a:ext cx="12617173" cy="2455303"/>
          </a:xfrm>
          <a:custGeom>
            <a:avLst/>
            <a:gdLst/>
            <a:ahLst/>
            <a:cxnLst/>
            <a:rect l="l" t="t" r="r" b="b"/>
            <a:pathLst>
              <a:path w="193713" h="43449" extrusionOk="0">
                <a:moveTo>
                  <a:pt x="152820" y="1"/>
                </a:moveTo>
                <a:cubicBezTo>
                  <a:pt x="140399" y="1"/>
                  <a:pt x="127894" y="1071"/>
                  <a:pt x="115472" y="2409"/>
                </a:cubicBezTo>
                <a:cubicBezTo>
                  <a:pt x="75999" y="6660"/>
                  <a:pt x="35973" y="13772"/>
                  <a:pt x="1" y="30570"/>
                </a:cubicBezTo>
                <a:lnTo>
                  <a:pt x="1" y="43382"/>
                </a:lnTo>
                <a:lnTo>
                  <a:pt x="193712" y="43449"/>
                </a:lnTo>
                <a:lnTo>
                  <a:pt x="193712" y="5069"/>
                </a:lnTo>
                <a:cubicBezTo>
                  <a:pt x="180336" y="1323"/>
                  <a:pt x="166630" y="1"/>
                  <a:pt x="15282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2400">
                <a:solidFill>
                  <a:schemeClr val="lt1"/>
                </a:solidFill>
              </a:rPr>
              <a:t>      </a:t>
            </a:r>
            <a:endParaRPr sz="2400">
              <a:solidFill>
                <a:schemeClr val="lt1"/>
              </a:solidFill>
            </a:endParaRPr>
          </a:p>
        </p:txBody>
      </p:sp>
      <p:sp>
        <p:nvSpPr>
          <p:cNvPr id="1361" name="Google Shape;1361;p33"/>
          <p:cNvSpPr txBox="1">
            <a:spLocks noGrp="1"/>
          </p:cNvSpPr>
          <p:nvPr>
            <p:ph type="body" idx="1"/>
          </p:nvPr>
        </p:nvSpPr>
        <p:spPr>
          <a:xfrm>
            <a:off x="959400" y="1848600"/>
            <a:ext cx="5120800" cy="4314400"/>
          </a:xfrm>
          <a:prstGeom prst="rect">
            <a:avLst/>
          </a:prstGeom>
        </p:spPr>
        <p:txBody>
          <a:bodyPr spcFirstLastPara="1" wrap="square" lIns="91425" tIns="91425" rIns="91425" bIns="91425" anchor="ctr" anchorCtr="0">
            <a:noAutofit/>
          </a:bodyPr>
          <a:lstStyle>
            <a:lvl1pPr marL="609585" lvl="0" indent="-423323">
              <a:lnSpc>
                <a:spcPct val="100000"/>
              </a:lnSpc>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362" name="Google Shape;1362;p33"/>
          <p:cNvSpPr txBox="1">
            <a:spLocks noGrp="1"/>
          </p:cNvSpPr>
          <p:nvPr>
            <p:ph type="body" idx="2"/>
          </p:nvPr>
        </p:nvSpPr>
        <p:spPr>
          <a:xfrm>
            <a:off x="6120233" y="1848600"/>
            <a:ext cx="5120800" cy="43144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99122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dk2"/>
        </a:solidFill>
        <a:effectLst/>
      </p:bgPr>
    </p:bg>
    <p:spTree>
      <p:nvGrpSpPr>
        <p:cNvPr id="1" name="Shape 1363"/>
        <p:cNvGrpSpPr/>
        <p:nvPr/>
      </p:nvGrpSpPr>
      <p:grpSpPr>
        <a:xfrm>
          <a:off x="0" y="0"/>
          <a:ext cx="0" cy="0"/>
          <a:chOff x="0" y="0"/>
          <a:chExt cx="0" cy="0"/>
        </a:xfrm>
      </p:grpSpPr>
      <p:sp>
        <p:nvSpPr>
          <p:cNvPr id="1364" name="Google Shape;1364;p34"/>
          <p:cNvSpPr txBox="1">
            <a:spLocks noGrp="1"/>
          </p:cNvSpPr>
          <p:nvPr>
            <p:ph type="subTitle" idx="1"/>
          </p:nvPr>
        </p:nvSpPr>
        <p:spPr>
          <a:xfrm>
            <a:off x="1001767" y="3685100"/>
            <a:ext cx="3413600" cy="30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2500"/>
              <a:buFont typeface="Fredoka One"/>
              <a:buNone/>
              <a:defRPr sz="3333" b="1">
                <a:latin typeface="Fredoka One"/>
                <a:ea typeface="Fredoka One"/>
                <a:cs typeface="Fredoka One"/>
                <a:sym typeface="Fredoka One"/>
              </a:defRPr>
            </a:lvl2pPr>
            <a:lvl3pPr lvl="2" algn="ctr" rtl="0">
              <a:lnSpc>
                <a:spcPct val="100000"/>
              </a:lnSpc>
              <a:spcBef>
                <a:spcPts val="0"/>
              </a:spcBef>
              <a:spcAft>
                <a:spcPts val="0"/>
              </a:spcAft>
              <a:buSzPts val="2500"/>
              <a:buFont typeface="Fredoka One"/>
              <a:buNone/>
              <a:defRPr sz="3333" b="1">
                <a:latin typeface="Fredoka One"/>
                <a:ea typeface="Fredoka One"/>
                <a:cs typeface="Fredoka One"/>
                <a:sym typeface="Fredoka One"/>
              </a:defRPr>
            </a:lvl3pPr>
            <a:lvl4pPr lvl="3" algn="ctr" rtl="0">
              <a:lnSpc>
                <a:spcPct val="100000"/>
              </a:lnSpc>
              <a:spcBef>
                <a:spcPts val="0"/>
              </a:spcBef>
              <a:spcAft>
                <a:spcPts val="0"/>
              </a:spcAft>
              <a:buSzPts val="2500"/>
              <a:buFont typeface="Fredoka One"/>
              <a:buNone/>
              <a:defRPr sz="3333" b="1">
                <a:latin typeface="Fredoka One"/>
                <a:ea typeface="Fredoka One"/>
                <a:cs typeface="Fredoka One"/>
                <a:sym typeface="Fredoka One"/>
              </a:defRPr>
            </a:lvl4pPr>
            <a:lvl5pPr lvl="4" algn="ctr" rtl="0">
              <a:lnSpc>
                <a:spcPct val="100000"/>
              </a:lnSpc>
              <a:spcBef>
                <a:spcPts val="0"/>
              </a:spcBef>
              <a:spcAft>
                <a:spcPts val="0"/>
              </a:spcAft>
              <a:buSzPts val="2500"/>
              <a:buFont typeface="Fredoka One"/>
              <a:buNone/>
              <a:defRPr sz="3333" b="1">
                <a:latin typeface="Fredoka One"/>
                <a:ea typeface="Fredoka One"/>
                <a:cs typeface="Fredoka One"/>
                <a:sym typeface="Fredoka One"/>
              </a:defRPr>
            </a:lvl5pPr>
            <a:lvl6pPr lvl="5" algn="ctr" rtl="0">
              <a:lnSpc>
                <a:spcPct val="100000"/>
              </a:lnSpc>
              <a:spcBef>
                <a:spcPts val="0"/>
              </a:spcBef>
              <a:spcAft>
                <a:spcPts val="0"/>
              </a:spcAft>
              <a:buSzPts val="2500"/>
              <a:buFont typeface="Fredoka One"/>
              <a:buNone/>
              <a:defRPr sz="3333" b="1">
                <a:latin typeface="Fredoka One"/>
                <a:ea typeface="Fredoka One"/>
                <a:cs typeface="Fredoka One"/>
                <a:sym typeface="Fredoka One"/>
              </a:defRPr>
            </a:lvl6pPr>
            <a:lvl7pPr lvl="6" algn="ctr" rtl="0">
              <a:lnSpc>
                <a:spcPct val="100000"/>
              </a:lnSpc>
              <a:spcBef>
                <a:spcPts val="0"/>
              </a:spcBef>
              <a:spcAft>
                <a:spcPts val="0"/>
              </a:spcAft>
              <a:buSzPts val="2500"/>
              <a:buFont typeface="Fredoka One"/>
              <a:buNone/>
              <a:defRPr sz="3333" b="1">
                <a:latin typeface="Fredoka One"/>
                <a:ea typeface="Fredoka One"/>
                <a:cs typeface="Fredoka One"/>
                <a:sym typeface="Fredoka One"/>
              </a:defRPr>
            </a:lvl7pPr>
            <a:lvl8pPr lvl="7" algn="ctr" rtl="0">
              <a:lnSpc>
                <a:spcPct val="100000"/>
              </a:lnSpc>
              <a:spcBef>
                <a:spcPts val="0"/>
              </a:spcBef>
              <a:spcAft>
                <a:spcPts val="0"/>
              </a:spcAft>
              <a:buSzPts val="2500"/>
              <a:buFont typeface="Fredoka One"/>
              <a:buNone/>
              <a:defRPr sz="3333" b="1">
                <a:latin typeface="Fredoka One"/>
                <a:ea typeface="Fredoka One"/>
                <a:cs typeface="Fredoka One"/>
                <a:sym typeface="Fredoka One"/>
              </a:defRPr>
            </a:lvl8pPr>
            <a:lvl9pPr lvl="8" algn="ctr" rtl="0">
              <a:lnSpc>
                <a:spcPct val="100000"/>
              </a:lnSpc>
              <a:spcBef>
                <a:spcPts val="0"/>
              </a:spcBef>
              <a:spcAft>
                <a:spcPts val="0"/>
              </a:spcAft>
              <a:buSzPts val="2500"/>
              <a:buFont typeface="Fredoka One"/>
              <a:buNone/>
              <a:defRPr sz="3333" b="1">
                <a:latin typeface="Fredoka One"/>
                <a:ea typeface="Fredoka One"/>
                <a:cs typeface="Fredoka One"/>
                <a:sym typeface="Fredoka One"/>
              </a:defRPr>
            </a:lvl9pPr>
          </a:lstStyle>
          <a:p>
            <a:endParaRPr/>
          </a:p>
        </p:txBody>
      </p:sp>
      <p:sp>
        <p:nvSpPr>
          <p:cNvPr id="1365" name="Google Shape;1365;p34"/>
          <p:cNvSpPr txBox="1">
            <a:spLocks noGrp="1"/>
          </p:cNvSpPr>
          <p:nvPr>
            <p:ph type="subTitle" idx="2"/>
          </p:nvPr>
        </p:nvSpPr>
        <p:spPr>
          <a:xfrm>
            <a:off x="1033367" y="4109100"/>
            <a:ext cx="3350400" cy="110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1366" name="Google Shape;1366;p34"/>
          <p:cNvSpPr txBox="1">
            <a:spLocks noGrp="1"/>
          </p:cNvSpPr>
          <p:nvPr>
            <p:ph type="subTitle" idx="3"/>
          </p:nvPr>
        </p:nvSpPr>
        <p:spPr>
          <a:xfrm>
            <a:off x="7790624" y="3685100"/>
            <a:ext cx="3413600" cy="30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2pPr>
            <a:lvl3pPr lvl="2"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3pPr>
            <a:lvl4pPr lvl="3"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4pPr>
            <a:lvl5pPr lvl="4"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5pPr>
            <a:lvl6pPr lvl="5"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6pPr>
            <a:lvl7pPr lvl="6"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7pPr>
            <a:lvl8pPr lvl="7"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8pPr>
            <a:lvl9pPr lvl="8"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9pPr>
          </a:lstStyle>
          <a:p>
            <a:endParaRPr/>
          </a:p>
        </p:txBody>
      </p:sp>
      <p:sp>
        <p:nvSpPr>
          <p:cNvPr id="1367" name="Google Shape;1367;p34"/>
          <p:cNvSpPr txBox="1">
            <a:spLocks noGrp="1"/>
          </p:cNvSpPr>
          <p:nvPr>
            <p:ph type="subTitle" idx="4"/>
          </p:nvPr>
        </p:nvSpPr>
        <p:spPr>
          <a:xfrm>
            <a:off x="7821024" y="4109100"/>
            <a:ext cx="3352800" cy="110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1368" name="Google Shape;1368;p34"/>
          <p:cNvSpPr txBox="1">
            <a:spLocks noGrp="1"/>
          </p:cNvSpPr>
          <p:nvPr>
            <p:ph type="subTitle" idx="5"/>
          </p:nvPr>
        </p:nvSpPr>
        <p:spPr>
          <a:xfrm>
            <a:off x="4389200" y="3685100"/>
            <a:ext cx="3413600" cy="30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2pPr>
            <a:lvl3pPr lvl="2"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3pPr>
            <a:lvl4pPr lvl="3"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4pPr>
            <a:lvl5pPr lvl="4"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5pPr>
            <a:lvl6pPr lvl="5"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6pPr>
            <a:lvl7pPr lvl="6"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7pPr>
            <a:lvl8pPr lvl="7"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8pPr>
            <a:lvl9pPr lvl="8"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9pPr>
          </a:lstStyle>
          <a:p>
            <a:endParaRPr/>
          </a:p>
        </p:txBody>
      </p:sp>
      <p:sp>
        <p:nvSpPr>
          <p:cNvPr id="1369" name="Google Shape;1369;p34"/>
          <p:cNvSpPr txBox="1">
            <a:spLocks noGrp="1"/>
          </p:cNvSpPr>
          <p:nvPr>
            <p:ph type="subTitle" idx="6"/>
          </p:nvPr>
        </p:nvSpPr>
        <p:spPr>
          <a:xfrm>
            <a:off x="4433601" y="4109100"/>
            <a:ext cx="3352800" cy="110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1370" name="Google Shape;1370;p34"/>
          <p:cNvSpPr txBox="1">
            <a:spLocks noGrp="1"/>
          </p:cNvSpPr>
          <p:nvPr>
            <p:ph type="title"/>
          </p:nvPr>
        </p:nvSpPr>
        <p:spPr>
          <a:xfrm>
            <a:off x="954833" y="716000"/>
            <a:ext cx="10273200" cy="105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Font typeface="Fredoka One"/>
              <a:buNone/>
              <a:defRPr sz="4667">
                <a:latin typeface="Fredoka One"/>
                <a:ea typeface="Fredoka One"/>
                <a:cs typeface="Fredoka One"/>
                <a:sym typeface="Fredoka One"/>
              </a:defRPr>
            </a:lvl1pPr>
            <a:lvl2pPr lvl="1"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2pPr>
            <a:lvl3pPr lvl="2"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3pPr>
            <a:lvl4pPr lvl="3"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4pPr>
            <a:lvl5pPr lvl="4"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5pPr>
            <a:lvl6pPr lvl="5"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6pPr>
            <a:lvl7pPr lvl="6"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7pPr>
            <a:lvl8pPr lvl="7"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8pPr>
            <a:lvl9pPr lvl="8"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9pPr>
          </a:lstStyle>
          <a:p>
            <a:endParaRPr/>
          </a:p>
        </p:txBody>
      </p:sp>
      <p:grpSp>
        <p:nvGrpSpPr>
          <p:cNvPr id="1371" name="Google Shape;1371;p34"/>
          <p:cNvGrpSpPr/>
          <p:nvPr/>
        </p:nvGrpSpPr>
        <p:grpSpPr>
          <a:xfrm>
            <a:off x="-4046096" y="5157654"/>
            <a:ext cx="12848048" cy="4455345"/>
            <a:chOff x="-3178472" y="3740340"/>
            <a:chExt cx="9636036" cy="3341509"/>
          </a:xfrm>
        </p:grpSpPr>
        <p:sp>
          <p:nvSpPr>
            <p:cNvPr id="1372" name="Google Shape;1372;p34"/>
            <p:cNvSpPr/>
            <p:nvPr/>
          </p:nvSpPr>
          <p:spPr>
            <a:xfrm rot="556083">
              <a:off x="-3091914" y="4490334"/>
              <a:ext cx="9462920" cy="1841522"/>
            </a:xfrm>
            <a:custGeom>
              <a:avLst/>
              <a:gdLst/>
              <a:ahLst/>
              <a:cxnLst/>
              <a:rect l="l" t="t" r="r" b="b"/>
              <a:pathLst>
                <a:path w="193713" h="43449" extrusionOk="0">
                  <a:moveTo>
                    <a:pt x="152820" y="1"/>
                  </a:moveTo>
                  <a:cubicBezTo>
                    <a:pt x="140399" y="1"/>
                    <a:pt x="127894" y="1071"/>
                    <a:pt x="115472" y="2409"/>
                  </a:cubicBezTo>
                  <a:cubicBezTo>
                    <a:pt x="75999" y="6660"/>
                    <a:pt x="35973" y="13772"/>
                    <a:pt x="1" y="30570"/>
                  </a:cubicBezTo>
                  <a:lnTo>
                    <a:pt x="1" y="43382"/>
                  </a:lnTo>
                  <a:lnTo>
                    <a:pt x="193712" y="43449"/>
                  </a:lnTo>
                  <a:lnTo>
                    <a:pt x="193712" y="5069"/>
                  </a:lnTo>
                  <a:cubicBezTo>
                    <a:pt x="180336" y="1323"/>
                    <a:pt x="166630" y="1"/>
                    <a:pt x="152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1373" name="Google Shape;1373;p34"/>
            <p:cNvSpPr/>
            <p:nvPr/>
          </p:nvSpPr>
          <p:spPr>
            <a:xfrm>
              <a:off x="4" y="3740347"/>
              <a:ext cx="785434" cy="101780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97549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289"/>
        <p:cNvGrpSpPr/>
        <p:nvPr/>
      </p:nvGrpSpPr>
      <p:grpSpPr>
        <a:xfrm>
          <a:off x="0" y="0"/>
          <a:ext cx="0" cy="0"/>
          <a:chOff x="0" y="0"/>
          <a:chExt cx="0" cy="0"/>
        </a:xfrm>
      </p:grpSpPr>
      <p:sp>
        <p:nvSpPr>
          <p:cNvPr id="290" name="Google Shape;290;p4"/>
          <p:cNvSpPr txBox="1">
            <a:spLocks noGrp="1"/>
          </p:cNvSpPr>
          <p:nvPr>
            <p:ph type="body" idx="1"/>
          </p:nvPr>
        </p:nvSpPr>
        <p:spPr>
          <a:xfrm>
            <a:off x="959400" y="2216733"/>
            <a:ext cx="6660400" cy="29936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Font typeface="Comfortaa"/>
              <a:buChar char="●"/>
              <a:defRPr sz="1867">
                <a:latin typeface="Comfortaa"/>
                <a:ea typeface="Comfortaa"/>
                <a:cs typeface="Comfortaa"/>
                <a:sym typeface="Comfortaa"/>
              </a:defRPr>
            </a:lvl1pPr>
            <a:lvl2pPr marL="1219170" lvl="1" indent="-423323" rtl="0">
              <a:spcBef>
                <a:spcPts val="0"/>
              </a:spcBef>
              <a:spcAft>
                <a:spcPts val="0"/>
              </a:spcAft>
              <a:buSzPts val="1400"/>
              <a:buFont typeface="Comfortaa"/>
              <a:buChar char="○"/>
              <a:defRPr sz="1867">
                <a:latin typeface="Comfortaa"/>
                <a:ea typeface="Comfortaa"/>
                <a:cs typeface="Comfortaa"/>
                <a:sym typeface="Comfortaa"/>
              </a:defRPr>
            </a:lvl2pPr>
            <a:lvl3pPr marL="1828754" lvl="2" indent="-423323" rtl="0">
              <a:spcBef>
                <a:spcPts val="0"/>
              </a:spcBef>
              <a:spcAft>
                <a:spcPts val="0"/>
              </a:spcAft>
              <a:buSzPts val="1400"/>
              <a:buFont typeface="Comfortaa"/>
              <a:buChar char="■"/>
              <a:defRPr sz="1867">
                <a:latin typeface="Comfortaa"/>
                <a:ea typeface="Comfortaa"/>
                <a:cs typeface="Comfortaa"/>
                <a:sym typeface="Comfortaa"/>
              </a:defRPr>
            </a:lvl3pPr>
            <a:lvl4pPr marL="2438339" lvl="3" indent="-423323" rtl="0">
              <a:spcBef>
                <a:spcPts val="0"/>
              </a:spcBef>
              <a:spcAft>
                <a:spcPts val="0"/>
              </a:spcAft>
              <a:buSzPts val="1400"/>
              <a:buFont typeface="Comfortaa"/>
              <a:buChar char="●"/>
              <a:defRPr sz="1867">
                <a:latin typeface="Comfortaa"/>
                <a:ea typeface="Comfortaa"/>
                <a:cs typeface="Comfortaa"/>
                <a:sym typeface="Comfortaa"/>
              </a:defRPr>
            </a:lvl4pPr>
            <a:lvl5pPr marL="3047924" lvl="4" indent="-423323" rtl="0">
              <a:spcBef>
                <a:spcPts val="0"/>
              </a:spcBef>
              <a:spcAft>
                <a:spcPts val="0"/>
              </a:spcAft>
              <a:buSzPts val="1400"/>
              <a:buFont typeface="Comfortaa"/>
              <a:buChar char="○"/>
              <a:defRPr sz="1867">
                <a:latin typeface="Comfortaa"/>
                <a:ea typeface="Comfortaa"/>
                <a:cs typeface="Comfortaa"/>
                <a:sym typeface="Comfortaa"/>
              </a:defRPr>
            </a:lvl5pPr>
            <a:lvl6pPr marL="3657509" lvl="5" indent="-423323" rtl="0">
              <a:spcBef>
                <a:spcPts val="0"/>
              </a:spcBef>
              <a:spcAft>
                <a:spcPts val="0"/>
              </a:spcAft>
              <a:buSzPts val="1400"/>
              <a:buFont typeface="Comfortaa"/>
              <a:buChar char="■"/>
              <a:defRPr sz="1867">
                <a:latin typeface="Comfortaa"/>
                <a:ea typeface="Comfortaa"/>
                <a:cs typeface="Comfortaa"/>
                <a:sym typeface="Comfortaa"/>
              </a:defRPr>
            </a:lvl6pPr>
            <a:lvl7pPr marL="4267093" lvl="6" indent="-423323" rtl="0">
              <a:spcBef>
                <a:spcPts val="0"/>
              </a:spcBef>
              <a:spcAft>
                <a:spcPts val="0"/>
              </a:spcAft>
              <a:buSzPts val="1400"/>
              <a:buFont typeface="Comfortaa"/>
              <a:buChar char="●"/>
              <a:defRPr sz="1867">
                <a:latin typeface="Comfortaa"/>
                <a:ea typeface="Comfortaa"/>
                <a:cs typeface="Comfortaa"/>
                <a:sym typeface="Comfortaa"/>
              </a:defRPr>
            </a:lvl7pPr>
            <a:lvl8pPr marL="4876678" lvl="7" indent="-423323" rtl="0">
              <a:spcBef>
                <a:spcPts val="0"/>
              </a:spcBef>
              <a:spcAft>
                <a:spcPts val="0"/>
              </a:spcAft>
              <a:buSzPts val="1400"/>
              <a:buFont typeface="Comfortaa"/>
              <a:buChar char="○"/>
              <a:defRPr sz="1867">
                <a:latin typeface="Comfortaa"/>
                <a:ea typeface="Comfortaa"/>
                <a:cs typeface="Comfortaa"/>
                <a:sym typeface="Comfortaa"/>
              </a:defRPr>
            </a:lvl8pPr>
            <a:lvl9pPr marL="5486263" lvl="8" indent="-423323" rtl="0">
              <a:spcBef>
                <a:spcPts val="0"/>
              </a:spcBef>
              <a:spcAft>
                <a:spcPts val="0"/>
              </a:spcAft>
              <a:buSzPts val="1400"/>
              <a:buFont typeface="Comfortaa"/>
              <a:buChar char="■"/>
              <a:defRPr sz="1867">
                <a:latin typeface="Comfortaa"/>
                <a:ea typeface="Comfortaa"/>
                <a:cs typeface="Comfortaa"/>
                <a:sym typeface="Comfortaa"/>
              </a:defRPr>
            </a:lvl9pPr>
          </a:lstStyle>
          <a:p>
            <a:endParaRPr/>
          </a:p>
        </p:txBody>
      </p:sp>
      <p:sp>
        <p:nvSpPr>
          <p:cNvPr id="291" name="Google Shape;291;p4"/>
          <p:cNvSpPr txBox="1">
            <a:spLocks noGrp="1"/>
          </p:cNvSpPr>
          <p:nvPr>
            <p:ph type="title"/>
          </p:nvPr>
        </p:nvSpPr>
        <p:spPr>
          <a:xfrm>
            <a:off x="954833" y="716000"/>
            <a:ext cx="10273200" cy="105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Font typeface="Fredoka One"/>
              <a:buNone/>
              <a:defRPr sz="4667">
                <a:latin typeface="Fredoka One"/>
                <a:ea typeface="Fredoka One"/>
                <a:cs typeface="Fredoka One"/>
                <a:sym typeface="Fredoka One"/>
              </a:defRPr>
            </a:lvl1pPr>
            <a:lvl2pPr lvl="1"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2pPr>
            <a:lvl3pPr lvl="2"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3pPr>
            <a:lvl4pPr lvl="3"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4pPr>
            <a:lvl5pPr lvl="4"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5pPr>
            <a:lvl6pPr lvl="5"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6pPr>
            <a:lvl7pPr lvl="6"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7pPr>
            <a:lvl8pPr lvl="7"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8pPr>
            <a:lvl9pPr lvl="8"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9pPr>
          </a:lstStyle>
          <a:p>
            <a:endParaRPr/>
          </a:p>
        </p:txBody>
      </p:sp>
      <p:grpSp>
        <p:nvGrpSpPr>
          <p:cNvPr id="292" name="Google Shape;292;p4"/>
          <p:cNvGrpSpPr/>
          <p:nvPr/>
        </p:nvGrpSpPr>
        <p:grpSpPr>
          <a:xfrm>
            <a:off x="-4051514" y="4364729"/>
            <a:ext cx="22409105" cy="6276392"/>
            <a:chOff x="-3038636" y="3273547"/>
            <a:chExt cx="16806829" cy="4707294"/>
          </a:xfrm>
        </p:grpSpPr>
        <p:sp>
          <p:nvSpPr>
            <p:cNvPr id="293" name="Google Shape;293;p4"/>
            <p:cNvSpPr/>
            <p:nvPr/>
          </p:nvSpPr>
          <p:spPr>
            <a:xfrm>
              <a:off x="7608837" y="3589936"/>
              <a:ext cx="925543" cy="119936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 name="Google Shape;294;p4"/>
            <p:cNvGrpSpPr/>
            <p:nvPr/>
          </p:nvGrpSpPr>
          <p:grpSpPr>
            <a:xfrm>
              <a:off x="-3038636" y="3935663"/>
              <a:ext cx="16806829" cy="4045178"/>
              <a:chOff x="-3369136" y="3791063"/>
              <a:chExt cx="16806829" cy="4045178"/>
            </a:xfrm>
          </p:grpSpPr>
          <p:sp>
            <p:nvSpPr>
              <p:cNvPr id="295" name="Google Shape;295;p4"/>
              <p:cNvSpPr/>
              <p:nvPr/>
            </p:nvSpPr>
            <p:spPr>
              <a:xfrm rot="277051">
                <a:off x="1067896" y="4105376"/>
                <a:ext cx="7922614" cy="2830673"/>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4"/>
              <p:cNvSpPr/>
              <p:nvPr/>
            </p:nvSpPr>
            <p:spPr>
              <a:xfrm rot="-351819">
                <a:off x="-3245262" y="4608334"/>
                <a:ext cx="7922753" cy="2830612"/>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4"/>
              <p:cNvSpPr/>
              <p:nvPr/>
            </p:nvSpPr>
            <p:spPr>
              <a:xfrm>
                <a:off x="3974813" y="4095884"/>
                <a:ext cx="9462880" cy="1841477"/>
              </a:xfrm>
              <a:custGeom>
                <a:avLst/>
                <a:gdLst/>
                <a:ahLst/>
                <a:cxnLst/>
                <a:rect l="l" t="t" r="r" b="b"/>
                <a:pathLst>
                  <a:path w="193713" h="43449" extrusionOk="0">
                    <a:moveTo>
                      <a:pt x="152820" y="1"/>
                    </a:moveTo>
                    <a:cubicBezTo>
                      <a:pt x="140399" y="1"/>
                      <a:pt x="127894" y="1071"/>
                      <a:pt x="115472" y="2409"/>
                    </a:cubicBezTo>
                    <a:cubicBezTo>
                      <a:pt x="75999" y="6660"/>
                      <a:pt x="35973" y="13772"/>
                      <a:pt x="1" y="30570"/>
                    </a:cubicBezTo>
                    <a:lnTo>
                      <a:pt x="1" y="43382"/>
                    </a:lnTo>
                    <a:lnTo>
                      <a:pt x="193712" y="43449"/>
                    </a:lnTo>
                    <a:lnTo>
                      <a:pt x="193712" y="5069"/>
                    </a:lnTo>
                    <a:cubicBezTo>
                      <a:pt x="180336" y="1323"/>
                      <a:pt x="166630" y="1"/>
                      <a:pt x="152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grpSp>
        <p:sp>
          <p:nvSpPr>
            <p:cNvPr id="298" name="Google Shape;298;p4"/>
            <p:cNvSpPr/>
            <p:nvPr/>
          </p:nvSpPr>
          <p:spPr>
            <a:xfrm>
              <a:off x="8327175" y="3273547"/>
              <a:ext cx="925543" cy="119936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452807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dk2"/>
        </a:solidFill>
        <a:effectLst/>
      </p:bgPr>
    </p:bg>
    <p:spTree>
      <p:nvGrpSpPr>
        <p:cNvPr id="1" name="Shape 1374"/>
        <p:cNvGrpSpPr/>
        <p:nvPr/>
      </p:nvGrpSpPr>
      <p:grpSpPr>
        <a:xfrm>
          <a:off x="0" y="0"/>
          <a:ext cx="0" cy="0"/>
          <a:chOff x="0" y="0"/>
          <a:chExt cx="0" cy="0"/>
        </a:xfrm>
      </p:grpSpPr>
      <p:sp>
        <p:nvSpPr>
          <p:cNvPr id="1375" name="Google Shape;1375;p35"/>
          <p:cNvSpPr txBox="1">
            <a:spLocks noGrp="1"/>
          </p:cNvSpPr>
          <p:nvPr>
            <p:ph type="subTitle" idx="1"/>
          </p:nvPr>
        </p:nvSpPr>
        <p:spPr>
          <a:xfrm>
            <a:off x="2090967" y="3207111"/>
            <a:ext cx="3352800" cy="57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1376" name="Google Shape;1376;p35"/>
          <p:cNvSpPr txBox="1">
            <a:spLocks noGrp="1"/>
          </p:cNvSpPr>
          <p:nvPr>
            <p:ph type="subTitle" idx="2"/>
          </p:nvPr>
        </p:nvSpPr>
        <p:spPr>
          <a:xfrm>
            <a:off x="2060567" y="2636467"/>
            <a:ext cx="3413600" cy="30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2pPr>
            <a:lvl3pPr lvl="2"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3pPr>
            <a:lvl4pPr lvl="3"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4pPr>
            <a:lvl5pPr lvl="4"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5pPr>
            <a:lvl6pPr lvl="5"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6pPr>
            <a:lvl7pPr lvl="6"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7pPr>
            <a:lvl8pPr lvl="7"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8pPr>
            <a:lvl9pPr lvl="8"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9pPr>
          </a:lstStyle>
          <a:p>
            <a:endParaRPr/>
          </a:p>
        </p:txBody>
      </p:sp>
      <p:sp>
        <p:nvSpPr>
          <p:cNvPr id="1377" name="Google Shape;1377;p35"/>
          <p:cNvSpPr txBox="1">
            <a:spLocks noGrp="1"/>
          </p:cNvSpPr>
          <p:nvPr>
            <p:ph type="subTitle" idx="3"/>
          </p:nvPr>
        </p:nvSpPr>
        <p:spPr>
          <a:xfrm>
            <a:off x="6748233" y="3207111"/>
            <a:ext cx="3352800" cy="57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1378" name="Google Shape;1378;p35"/>
          <p:cNvSpPr txBox="1">
            <a:spLocks noGrp="1"/>
          </p:cNvSpPr>
          <p:nvPr>
            <p:ph type="subTitle" idx="4"/>
          </p:nvPr>
        </p:nvSpPr>
        <p:spPr>
          <a:xfrm>
            <a:off x="6717833" y="2636467"/>
            <a:ext cx="3413600" cy="30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2pPr>
            <a:lvl3pPr lvl="2"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3pPr>
            <a:lvl4pPr lvl="3"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4pPr>
            <a:lvl5pPr lvl="4"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5pPr>
            <a:lvl6pPr lvl="5"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6pPr>
            <a:lvl7pPr lvl="6"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7pPr>
            <a:lvl8pPr lvl="7"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8pPr>
            <a:lvl9pPr lvl="8"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9pPr>
          </a:lstStyle>
          <a:p>
            <a:endParaRPr/>
          </a:p>
        </p:txBody>
      </p:sp>
      <p:sp>
        <p:nvSpPr>
          <p:cNvPr id="1379" name="Google Shape;1379;p35"/>
          <p:cNvSpPr txBox="1">
            <a:spLocks noGrp="1"/>
          </p:cNvSpPr>
          <p:nvPr>
            <p:ph type="subTitle" idx="5"/>
          </p:nvPr>
        </p:nvSpPr>
        <p:spPr>
          <a:xfrm>
            <a:off x="2090967" y="5292128"/>
            <a:ext cx="3352800" cy="57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1380" name="Google Shape;1380;p35"/>
          <p:cNvSpPr txBox="1">
            <a:spLocks noGrp="1"/>
          </p:cNvSpPr>
          <p:nvPr>
            <p:ph type="subTitle" idx="6"/>
          </p:nvPr>
        </p:nvSpPr>
        <p:spPr>
          <a:xfrm>
            <a:off x="2060567" y="4714667"/>
            <a:ext cx="3413600" cy="30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2pPr>
            <a:lvl3pPr lvl="2"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3pPr>
            <a:lvl4pPr lvl="3"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4pPr>
            <a:lvl5pPr lvl="4"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5pPr>
            <a:lvl6pPr lvl="5"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6pPr>
            <a:lvl7pPr lvl="6"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7pPr>
            <a:lvl8pPr lvl="7"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8pPr>
            <a:lvl9pPr lvl="8"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9pPr>
          </a:lstStyle>
          <a:p>
            <a:endParaRPr/>
          </a:p>
        </p:txBody>
      </p:sp>
      <p:sp>
        <p:nvSpPr>
          <p:cNvPr id="1381" name="Google Shape;1381;p35"/>
          <p:cNvSpPr txBox="1">
            <a:spLocks noGrp="1"/>
          </p:cNvSpPr>
          <p:nvPr>
            <p:ph type="subTitle" idx="7"/>
          </p:nvPr>
        </p:nvSpPr>
        <p:spPr>
          <a:xfrm>
            <a:off x="6748233" y="5292128"/>
            <a:ext cx="3352800" cy="57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1382" name="Google Shape;1382;p35"/>
          <p:cNvSpPr txBox="1">
            <a:spLocks noGrp="1"/>
          </p:cNvSpPr>
          <p:nvPr>
            <p:ph type="subTitle" idx="8"/>
          </p:nvPr>
        </p:nvSpPr>
        <p:spPr>
          <a:xfrm>
            <a:off x="6717833" y="4714667"/>
            <a:ext cx="3413600" cy="30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2pPr>
            <a:lvl3pPr lvl="2"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3pPr>
            <a:lvl4pPr lvl="3"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4pPr>
            <a:lvl5pPr lvl="4"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5pPr>
            <a:lvl6pPr lvl="5"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6pPr>
            <a:lvl7pPr lvl="6"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7pPr>
            <a:lvl8pPr lvl="7"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8pPr>
            <a:lvl9pPr lvl="8"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9pPr>
          </a:lstStyle>
          <a:p>
            <a:endParaRPr/>
          </a:p>
        </p:txBody>
      </p:sp>
      <p:sp>
        <p:nvSpPr>
          <p:cNvPr id="1383" name="Google Shape;1383;p35"/>
          <p:cNvSpPr txBox="1">
            <a:spLocks noGrp="1"/>
          </p:cNvSpPr>
          <p:nvPr>
            <p:ph type="title"/>
          </p:nvPr>
        </p:nvSpPr>
        <p:spPr>
          <a:xfrm>
            <a:off x="954833" y="716000"/>
            <a:ext cx="10273200" cy="105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Font typeface="Fredoka One"/>
              <a:buNone/>
              <a:defRPr sz="4667">
                <a:latin typeface="Fredoka One"/>
                <a:ea typeface="Fredoka One"/>
                <a:cs typeface="Fredoka One"/>
                <a:sym typeface="Fredoka One"/>
              </a:defRPr>
            </a:lvl1pPr>
            <a:lvl2pPr lvl="1"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2pPr>
            <a:lvl3pPr lvl="2"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3pPr>
            <a:lvl4pPr lvl="3"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4pPr>
            <a:lvl5pPr lvl="4"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5pPr>
            <a:lvl6pPr lvl="5"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6pPr>
            <a:lvl7pPr lvl="6"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7pPr>
            <a:lvl8pPr lvl="7"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8pPr>
            <a:lvl9pPr lvl="8"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9pPr>
          </a:lstStyle>
          <a:p>
            <a:endParaRPr/>
          </a:p>
        </p:txBody>
      </p:sp>
      <p:grpSp>
        <p:nvGrpSpPr>
          <p:cNvPr id="1384" name="Google Shape;1384;p35"/>
          <p:cNvGrpSpPr/>
          <p:nvPr/>
        </p:nvGrpSpPr>
        <p:grpSpPr>
          <a:xfrm>
            <a:off x="-1992495" y="4526599"/>
            <a:ext cx="17985133" cy="5943184"/>
            <a:chOff x="-1494371" y="3394949"/>
            <a:chExt cx="13488850" cy="4457388"/>
          </a:xfrm>
        </p:grpSpPr>
        <p:grpSp>
          <p:nvGrpSpPr>
            <p:cNvPr id="1385" name="Google Shape;1385;p35"/>
            <p:cNvGrpSpPr/>
            <p:nvPr/>
          </p:nvGrpSpPr>
          <p:grpSpPr>
            <a:xfrm>
              <a:off x="-1494371" y="4184178"/>
              <a:ext cx="13488850" cy="3668160"/>
              <a:chOff x="-1494371" y="4184178"/>
              <a:chExt cx="13488850" cy="3668160"/>
            </a:xfrm>
          </p:grpSpPr>
          <p:sp>
            <p:nvSpPr>
              <p:cNvPr id="1386" name="Google Shape;1386;p35"/>
              <p:cNvSpPr/>
              <p:nvPr/>
            </p:nvSpPr>
            <p:spPr>
              <a:xfrm rot="277051">
                <a:off x="-1393379" y="4707351"/>
                <a:ext cx="7922614" cy="2830673"/>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35"/>
              <p:cNvSpPr/>
              <p:nvPr/>
            </p:nvSpPr>
            <p:spPr>
              <a:xfrm rot="319248">
                <a:off x="2466513" y="4618971"/>
                <a:ext cx="9462975" cy="1841482"/>
              </a:xfrm>
              <a:custGeom>
                <a:avLst/>
                <a:gdLst/>
                <a:ahLst/>
                <a:cxnLst/>
                <a:rect l="l" t="t" r="r" b="b"/>
                <a:pathLst>
                  <a:path w="193713" h="43449" extrusionOk="0">
                    <a:moveTo>
                      <a:pt x="152820" y="1"/>
                    </a:moveTo>
                    <a:cubicBezTo>
                      <a:pt x="140399" y="1"/>
                      <a:pt x="127894" y="1071"/>
                      <a:pt x="115472" y="2409"/>
                    </a:cubicBezTo>
                    <a:cubicBezTo>
                      <a:pt x="75999" y="6660"/>
                      <a:pt x="35973" y="13772"/>
                      <a:pt x="1" y="30570"/>
                    </a:cubicBezTo>
                    <a:lnTo>
                      <a:pt x="1" y="43382"/>
                    </a:lnTo>
                    <a:lnTo>
                      <a:pt x="193712" y="43449"/>
                    </a:lnTo>
                    <a:lnTo>
                      <a:pt x="193712" y="5069"/>
                    </a:lnTo>
                    <a:cubicBezTo>
                      <a:pt x="180336" y="1323"/>
                      <a:pt x="166630" y="1"/>
                      <a:pt x="152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grpSp>
        <p:sp>
          <p:nvSpPr>
            <p:cNvPr id="1388" name="Google Shape;1388;p35"/>
            <p:cNvSpPr/>
            <p:nvPr/>
          </p:nvSpPr>
          <p:spPr>
            <a:xfrm>
              <a:off x="7598579" y="3879247"/>
              <a:ext cx="785434" cy="101780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35"/>
            <p:cNvSpPr/>
            <p:nvPr/>
          </p:nvSpPr>
          <p:spPr>
            <a:xfrm>
              <a:off x="8038048" y="3394949"/>
              <a:ext cx="1159205" cy="1502061"/>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991585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dk2"/>
        </a:solidFill>
        <a:effectLst/>
      </p:bgPr>
    </p:bg>
    <p:spTree>
      <p:nvGrpSpPr>
        <p:cNvPr id="1" name="Shape 1390"/>
        <p:cNvGrpSpPr/>
        <p:nvPr/>
      </p:nvGrpSpPr>
      <p:grpSpPr>
        <a:xfrm>
          <a:off x="0" y="0"/>
          <a:ext cx="0" cy="0"/>
          <a:chOff x="0" y="0"/>
          <a:chExt cx="0" cy="0"/>
        </a:xfrm>
      </p:grpSpPr>
      <p:sp>
        <p:nvSpPr>
          <p:cNvPr id="1391" name="Google Shape;1391;p36"/>
          <p:cNvSpPr txBox="1">
            <a:spLocks noGrp="1"/>
          </p:cNvSpPr>
          <p:nvPr>
            <p:ph type="subTitle" idx="1"/>
          </p:nvPr>
        </p:nvSpPr>
        <p:spPr>
          <a:xfrm>
            <a:off x="5577533" y="2732333"/>
            <a:ext cx="5614000" cy="30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1392" name="Google Shape;1392;p36"/>
          <p:cNvSpPr txBox="1">
            <a:spLocks noGrp="1"/>
          </p:cNvSpPr>
          <p:nvPr>
            <p:ph type="subTitle" idx="2"/>
          </p:nvPr>
        </p:nvSpPr>
        <p:spPr>
          <a:xfrm>
            <a:off x="5577533" y="3941960"/>
            <a:ext cx="5614000" cy="30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1393" name="Google Shape;1393;p36"/>
          <p:cNvSpPr txBox="1">
            <a:spLocks noGrp="1"/>
          </p:cNvSpPr>
          <p:nvPr>
            <p:ph type="subTitle" idx="3"/>
          </p:nvPr>
        </p:nvSpPr>
        <p:spPr>
          <a:xfrm>
            <a:off x="5577533" y="5151587"/>
            <a:ext cx="5614000" cy="30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1394" name="Google Shape;1394;p36"/>
          <p:cNvSpPr txBox="1">
            <a:spLocks noGrp="1"/>
          </p:cNvSpPr>
          <p:nvPr>
            <p:ph type="subTitle" idx="4"/>
          </p:nvPr>
        </p:nvSpPr>
        <p:spPr>
          <a:xfrm>
            <a:off x="5577533" y="3337147"/>
            <a:ext cx="5614000" cy="30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1395" name="Google Shape;1395;p36"/>
          <p:cNvSpPr txBox="1">
            <a:spLocks noGrp="1"/>
          </p:cNvSpPr>
          <p:nvPr>
            <p:ph type="subTitle" idx="5"/>
          </p:nvPr>
        </p:nvSpPr>
        <p:spPr>
          <a:xfrm>
            <a:off x="5577533" y="4546773"/>
            <a:ext cx="5614000" cy="30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1396" name="Google Shape;1396;p36"/>
          <p:cNvSpPr txBox="1">
            <a:spLocks noGrp="1"/>
          </p:cNvSpPr>
          <p:nvPr>
            <p:ph type="subTitle" idx="6"/>
          </p:nvPr>
        </p:nvSpPr>
        <p:spPr>
          <a:xfrm>
            <a:off x="5577533" y="5756400"/>
            <a:ext cx="5614000" cy="30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1397" name="Google Shape;1397;p36"/>
          <p:cNvSpPr txBox="1">
            <a:spLocks noGrp="1"/>
          </p:cNvSpPr>
          <p:nvPr>
            <p:ph type="subTitle" idx="7"/>
          </p:nvPr>
        </p:nvSpPr>
        <p:spPr>
          <a:xfrm>
            <a:off x="1473317" y="2732333"/>
            <a:ext cx="3268800" cy="30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2pPr>
            <a:lvl3pPr lvl="2"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3pPr>
            <a:lvl4pPr lvl="3"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4pPr>
            <a:lvl5pPr lvl="4"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5pPr>
            <a:lvl6pPr lvl="5"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6pPr>
            <a:lvl7pPr lvl="6"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7pPr>
            <a:lvl8pPr lvl="7"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8pPr>
            <a:lvl9pPr lvl="8"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9pPr>
          </a:lstStyle>
          <a:p>
            <a:endParaRPr/>
          </a:p>
        </p:txBody>
      </p:sp>
      <p:sp>
        <p:nvSpPr>
          <p:cNvPr id="1398" name="Google Shape;1398;p36"/>
          <p:cNvSpPr txBox="1">
            <a:spLocks noGrp="1"/>
          </p:cNvSpPr>
          <p:nvPr>
            <p:ph type="subTitle" idx="8"/>
          </p:nvPr>
        </p:nvSpPr>
        <p:spPr>
          <a:xfrm>
            <a:off x="1473917" y="3941961"/>
            <a:ext cx="3267600" cy="30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2pPr>
            <a:lvl3pPr lvl="2"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3pPr>
            <a:lvl4pPr lvl="3"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4pPr>
            <a:lvl5pPr lvl="4"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5pPr>
            <a:lvl6pPr lvl="5"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6pPr>
            <a:lvl7pPr lvl="6"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7pPr>
            <a:lvl8pPr lvl="7"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8pPr>
            <a:lvl9pPr lvl="8"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9pPr>
          </a:lstStyle>
          <a:p>
            <a:endParaRPr/>
          </a:p>
        </p:txBody>
      </p:sp>
      <p:sp>
        <p:nvSpPr>
          <p:cNvPr id="1399" name="Google Shape;1399;p36"/>
          <p:cNvSpPr txBox="1">
            <a:spLocks noGrp="1"/>
          </p:cNvSpPr>
          <p:nvPr>
            <p:ph type="subTitle" idx="9"/>
          </p:nvPr>
        </p:nvSpPr>
        <p:spPr>
          <a:xfrm>
            <a:off x="1473917" y="5151589"/>
            <a:ext cx="3267600" cy="30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2pPr>
            <a:lvl3pPr lvl="2"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3pPr>
            <a:lvl4pPr lvl="3"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4pPr>
            <a:lvl5pPr lvl="4"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5pPr>
            <a:lvl6pPr lvl="5"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6pPr>
            <a:lvl7pPr lvl="6"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7pPr>
            <a:lvl8pPr lvl="7"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8pPr>
            <a:lvl9pPr lvl="8"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9pPr>
          </a:lstStyle>
          <a:p>
            <a:endParaRPr/>
          </a:p>
        </p:txBody>
      </p:sp>
      <p:sp>
        <p:nvSpPr>
          <p:cNvPr id="1400" name="Google Shape;1400;p36"/>
          <p:cNvSpPr txBox="1">
            <a:spLocks noGrp="1"/>
          </p:cNvSpPr>
          <p:nvPr>
            <p:ph type="subTitle" idx="13"/>
          </p:nvPr>
        </p:nvSpPr>
        <p:spPr>
          <a:xfrm>
            <a:off x="1473917" y="3337148"/>
            <a:ext cx="3267600" cy="30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2pPr>
            <a:lvl3pPr lvl="2"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3pPr>
            <a:lvl4pPr lvl="3"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4pPr>
            <a:lvl5pPr lvl="4"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5pPr>
            <a:lvl6pPr lvl="5"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6pPr>
            <a:lvl7pPr lvl="6"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7pPr>
            <a:lvl8pPr lvl="7"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8pPr>
            <a:lvl9pPr lvl="8"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9pPr>
          </a:lstStyle>
          <a:p>
            <a:endParaRPr/>
          </a:p>
        </p:txBody>
      </p:sp>
      <p:sp>
        <p:nvSpPr>
          <p:cNvPr id="1401" name="Google Shape;1401;p36"/>
          <p:cNvSpPr txBox="1">
            <a:spLocks noGrp="1"/>
          </p:cNvSpPr>
          <p:nvPr>
            <p:ph type="subTitle" idx="14"/>
          </p:nvPr>
        </p:nvSpPr>
        <p:spPr>
          <a:xfrm>
            <a:off x="1473917" y="4546776"/>
            <a:ext cx="3267600" cy="30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2pPr>
            <a:lvl3pPr lvl="2"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3pPr>
            <a:lvl4pPr lvl="3"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4pPr>
            <a:lvl5pPr lvl="4"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5pPr>
            <a:lvl6pPr lvl="5"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6pPr>
            <a:lvl7pPr lvl="6"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7pPr>
            <a:lvl8pPr lvl="7"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8pPr>
            <a:lvl9pPr lvl="8"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9pPr>
          </a:lstStyle>
          <a:p>
            <a:endParaRPr/>
          </a:p>
        </p:txBody>
      </p:sp>
      <p:sp>
        <p:nvSpPr>
          <p:cNvPr id="1402" name="Google Shape;1402;p36"/>
          <p:cNvSpPr txBox="1">
            <a:spLocks noGrp="1"/>
          </p:cNvSpPr>
          <p:nvPr>
            <p:ph type="subTitle" idx="15"/>
          </p:nvPr>
        </p:nvSpPr>
        <p:spPr>
          <a:xfrm>
            <a:off x="1473917" y="5756404"/>
            <a:ext cx="3267600" cy="30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2pPr>
            <a:lvl3pPr lvl="2"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3pPr>
            <a:lvl4pPr lvl="3"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4pPr>
            <a:lvl5pPr lvl="4"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5pPr>
            <a:lvl6pPr lvl="5"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6pPr>
            <a:lvl7pPr lvl="6"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7pPr>
            <a:lvl8pPr lvl="7"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8pPr>
            <a:lvl9pPr lvl="8"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9pPr>
          </a:lstStyle>
          <a:p>
            <a:endParaRPr/>
          </a:p>
        </p:txBody>
      </p:sp>
      <p:sp>
        <p:nvSpPr>
          <p:cNvPr id="1403" name="Google Shape;1403;p36"/>
          <p:cNvSpPr txBox="1">
            <a:spLocks noGrp="1"/>
          </p:cNvSpPr>
          <p:nvPr>
            <p:ph type="title"/>
          </p:nvPr>
        </p:nvSpPr>
        <p:spPr>
          <a:xfrm>
            <a:off x="959400" y="862500"/>
            <a:ext cx="10273200" cy="147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Font typeface="Fredoka One"/>
              <a:buNone/>
              <a:defRPr sz="4667">
                <a:latin typeface="Fredoka One"/>
                <a:ea typeface="Fredoka One"/>
                <a:cs typeface="Fredoka One"/>
                <a:sym typeface="Fredoka One"/>
              </a:defRPr>
            </a:lvl1pPr>
            <a:lvl2pPr lvl="1"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2pPr>
            <a:lvl3pPr lvl="2"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3pPr>
            <a:lvl4pPr lvl="3"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4pPr>
            <a:lvl5pPr lvl="4"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5pPr>
            <a:lvl6pPr lvl="5"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6pPr>
            <a:lvl7pPr lvl="6"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7pPr>
            <a:lvl8pPr lvl="7"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8pPr>
            <a:lvl9pPr lvl="8"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9pPr>
          </a:lstStyle>
          <a:p>
            <a:endParaRPr/>
          </a:p>
        </p:txBody>
      </p:sp>
      <p:grpSp>
        <p:nvGrpSpPr>
          <p:cNvPr id="1404" name="Google Shape;1404;p36"/>
          <p:cNvGrpSpPr/>
          <p:nvPr/>
        </p:nvGrpSpPr>
        <p:grpSpPr>
          <a:xfrm>
            <a:off x="3154098" y="126018"/>
            <a:ext cx="12790607" cy="8988444"/>
            <a:chOff x="2365573" y="94513"/>
            <a:chExt cx="9592955" cy="6741333"/>
          </a:xfrm>
        </p:grpSpPr>
        <p:sp>
          <p:nvSpPr>
            <p:cNvPr id="1405" name="Google Shape;1405;p36"/>
            <p:cNvSpPr/>
            <p:nvPr/>
          </p:nvSpPr>
          <p:spPr>
            <a:xfrm flipH="1">
              <a:off x="7264150" y="94513"/>
              <a:ext cx="1611625" cy="484150"/>
            </a:xfrm>
            <a:custGeom>
              <a:avLst/>
              <a:gdLst/>
              <a:ahLst/>
              <a:cxnLst/>
              <a:rect l="l" t="t" r="r" b="b"/>
              <a:pathLst>
                <a:path w="64465" h="19366" extrusionOk="0">
                  <a:moveTo>
                    <a:pt x="27176" y="1"/>
                  </a:moveTo>
                  <a:cubicBezTo>
                    <a:pt x="20680" y="1"/>
                    <a:pt x="18184" y="3720"/>
                    <a:pt x="17987" y="7746"/>
                  </a:cubicBezTo>
                  <a:cubicBezTo>
                    <a:pt x="17987" y="7746"/>
                    <a:pt x="16481" y="6484"/>
                    <a:pt x="14312" y="6484"/>
                  </a:cubicBezTo>
                  <a:cubicBezTo>
                    <a:pt x="13204" y="6484"/>
                    <a:pt x="11924" y="6813"/>
                    <a:pt x="10582" y="7807"/>
                  </a:cubicBezTo>
                  <a:cubicBezTo>
                    <a:pt x="10582" y="7807"/>
                    <a:pt x="9361" y="7197"/>
                    <a:pt x="7689" y="7197"/>
                  </a:cubicBezTo>
                  <a:cubicBezTo>
                    <a:pt x="6403" y="7197"/>
                    <a:pt x="4850" y="7558"/>
                    <a:pt x="3380" y="8836"/>
                  </a:cubicBezTo>
                  <a:cubicBezTo>
                    <a:pt x="0" y="11776"/>
                    <a:pt x="386" y="17419"/>
                    <a:pt x="3134" y="18713"/>
                  </a:cubicBezTo>
                  <a:cubicBezTo>
                    <a:pt x="4193" y="19213"/>
                    <a:pt x="12227" y="19366"/>
                    <a:pt x="21691" y="19366"/>
                  </a:cubicBezTo>
                  <a:cubicBezTo>
                    <a:pt x="36742" y="19366"/>
                    <a:pt x="55411" y="18978"/>
                    <a:pt x="55411" y="18978"/>
                  </a:cubicBezTo>
                  <a:cubicBezTo>
                    <a:pt x="55411" y="18978"/>
                    <a:pt x="56673" y="19001"/>
                    <a:pt x="58229" y="19001"/>
                  </a:cubicBezTo>
                  <a:cubicBezTo>
                    <a:pt x="60573" y="19001"/>
                    <a:pt x="63582" y="18949"/>
                    <a:pt x="63936" y="18683"/>
                  </a:cubicBezTo>
                  <a:cubicBezTo>
                    <a:pt x="64465" y="18286"/>
                    <a:pt x="64359" y="15643"/>
                    <a:pt x="61518" y="15643"/>
                  </a:cubicBezTo>
                  <a:cubicBezTo>
                    <a:pt x="61200" y="15643"/>
                    <a:pt x="60847" y="15676"/>
                    <a:pt x="60456" y="15750"/>
                  </a:cubicBezTo>
                  <a:cubicBezTo>
                    <a:pt x="60456" y="15750"/>
                    <a:pt x="60495" y="12075"/>
                    <a:pt x="57024" y="12075"/>
                  </a:cubicBezTo>
                  <a:cubicBezTo>
                    <a:pt x="56300" y="12075"/>
                    <a:pt x="55422" y="12235"/>
                    <a:pt x="54360" y="12622"/>
                  </a:cubicBezTo>
                  <a:cubicBezTo>
                    <a:pt x="54360" y="12622"/>
                    <a:pt x="55703" y="6484"/>
                    <a:pt x="50413" y="2956"/>
                  </a:cubicBezTo>
                  <a:cubicBezTo>
                    <a:pt x="48439" y="1640"/>
                    <a:pt x="46260" y="1107"/>
                    <a:pt x="44217" y="1107"/>
                  </a:cubicBezTo>
                  <a:cubicBezTo>
                    <a:pt x="40783" y="1107"/>
                    <a:pt x="37730" y="2614"/>
                    <a:pt x="36671" y="4445"/>
                  </a:cubicBezTo>
                  <a:cubicBezTo>
                    <a:pt x="36671" y="4445"/>
                    <a:pt x="34980" y="310"/>
                    <a:pt x="27925" y="17"/>
                  </a:cubicBezTo>
                  <a:cubicBezTo>
                    <a:pt x="27670" y="6"/>
                    <a:pt x="27420" y="1"/>
                    <a:pt x="271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36"/>
            <p:cNvSpPr/>
            <p:nvPr/>
          </p:nvSpPr>
          <p:spPr>
            <a:xfrm rot="319248">
              <a:off x="2430563" y="4559571"/>
              <a:ext cx="9462975" cy="1841482"/>
            </a:xfrm>
            <a:custGeom>
              <a:avLst/>
              <a:gdLst/>
              <a:ahLst/>
              <a:cxnLst/>
              <a:rect l="l" t="t" r="r" b="b"/>
              <a:pathLst>
                <a:path w="193713" h="43449" extrusionOk="0">
                  <a:moveTo>
                    <a:pt x="152820" y="1"/>
                  </a:moveTo>
                  <a:cubicBezTo>
                    <a:pt x="140399" y="1"/>
                    <a:pt x="127894" y="1071"/>
                    <a:pt x="115472" y="2409"/>
                  </a:cubicBezTo>
                  <a:cubicBezTo>
                    <a:pt x="75999" y="6660"/>
                    <a:pt x="35973" y="13772"/>
                    <a:pt x="1" y="30570"/>
                  </a:cubicBezTo>
                  <a:lnTo>
                    <a:pt x="1" y="43382"/>
                  </a:lnTo>
                  <a:lnTo>
                    <a:pt x="193712" y="43449"/>
                  </a:lnTo>
                  <a:lnTo>
                    <a:pt x="193712" y="5069"/>
                  </a:lnTo>
                  <a:cubicBezTo>
                    <a:pt x="180336" y="1323"/>
                    <a:pt x="166630" y="1"/>
                    <a:pt x="1528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grpSp>
    </p:spTree>
    <p:extLst>
      <p:ext uri="{BB962C8B-B14F-4D97-AF65-F5344CB8AC3E}">
        <p14:creationId xmlns:p14="http://schemas.microsoft.com/office/powerpoint/2010/main" val="1200490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dk2"/>
        </a:solidFill>
        <a:effectLst/>
      </p:bgPr>
    </p:bg>
    <p:spTree>
      <p:nvGrpSpPr>
        <p:cNvPr id="1" name="Shape 1407"/>
        <p:cNvGrpSpPr/>
        <p:nvPr/>
      </p:nvGrpSpPr>
      <p:grpSpPr>
        <a:xfrm>
          <a:off x="0" y="0"/>
          <a:ext cx="0" cy="0"/>
          <a:chOff x="0" y="0"/>
          <a:chExt cx="0" cy="0"/>
        </a:xfrm>
      </p:grpSpPr>
      <p:sp>
        <p:nvSpPr>
          <p:cNvPr id="1408" name="Google Shape;1408;p37"/>
          <p:cNvSpPr txBox="1">
            <a:spLocks noGrp="1"/>
          </p:cNvSpPr>
          <p:nvPr>
            <p:ph type="subTitle" idx="1"/>
          </p:nvPr>
        </p:nvSpPr>
        <p:spPr>
          <a:xfrm>
            <a:off x="3813400" y="2378551"/>
            <a:ext cx="4579600" cy="13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9" name="Google Shape;1409;p37"/>
          <p:cNvSpPr txBox="1"/>
          <p:nvPr/>
        </p:nvSpPr>
        <p:spPr>
          <a:xfrm>
            <a:off x="2715400" y="4482533"/>
            <a:ext cx="6761200" cy="4828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400"/>
              </a:spcBef>
              <a:spcAft>
                <a:spcPts val="0"/>
              </a:spcAft>
              <a:buNone/>
            </a:pPr>
            <a:r>
              <a:rPr lang="en" sz="1333">
                <a:solidFill>
                  <a:schemeClr val="lt1"/>
                </a:solidFill>
                <a:latin typeface="Comfortaa"/>
                <a:ea typeface="Comfortaa"/>
                <a:cs typeface="Comfortaa"/>
                <a:sym typeface="Comfortaa"/>
              </a:rPr>
              <a:t>CREDITS: This presentation template was created by </a:t>
            </a:r>
            <a:r>
              <a:rPr lang="en" sz="1333" b="1">
                <a:solidFill>
                  <a:schemeClr val="lt1"/>
                </a:solidFill>
                <a:uFill>
                  <a:noFill/>
                </a:uFill>
                <a:latin typeface="Comfortaa"/>
                <a:ea typeface="Comfortaa"/>
                <a:cs typeface="Comfortaa"/>
                <a:sym typeface="Comfortaa"/>
                <a:hlinkClick r:id="rId2">
                  <a:extLst>
                    <a:ext uri="{A12FA001-AC4F-418D-AE19-62706E023703}">
                      <ahyp:hlinkClr xmlns:ahyp="http://schemas.microsoft.com/office/drawing/2018/hyperlinkcolor" val="tx"/>
                    </a:ext>
                  </a:extLst>
                </a:hlinkClick>
              </a:rPr>
              <a:t>Slidesgo</a:t>
            </a:r>
            <a:r>
              <a:rPr lang="en" sz="1333">
                <a:solidFill>
                  <a:schemeClr val="lt1"/>
                </a:solidFill>
                <a:latin typeface="Comfortaa"/>
                <a:ea typeface="Comfortaa"/>
                <a:cs typeface="Comfortaa"/>
                <a:sym typeface="Comfortaa"/>
              </a:rPr>
              <a:t>, and includes icons by </a:t>
            </a:r>
            <a:r>
              <a:rPr lang="en" sz="1333" b="1">
                <a:solidFill>
                  <a:schemeClr val="lt1"/>
                </a:solidFill>
                <a:uFill>
                  <a:noFill/>
                </a:uFill>
                <a:latin typeface="Comfortaa"/>
                <a:ea typeface="Comfortaa"/>
                <a:cs typeface="Comfortaa"/>
                <a:sym typeface="Comfortaa"/>
                <a:hlinkClick r:id="rId3">
                  <a:extLst>
                    <a:ext uri="{A12FA001-AC4F-418D-AE19-62706E023703}">
                      <ahyp:hlinkClr xmlns:ahyp="http://schemas.microsoft.com/office/drawing/2018/hyperlinkcolor" val="tx"/>
                    </a:ext>
                  </a:extLst>
                </a:hlinkClick>
              </a:rPr>
              <a:t>Flaticon</a:t>
            </a:r>
            <a:r>
              <a:rPr lang="en" sz="1333" b="1">
                <a:solidFill>
                  <a:schemeClr val="lt1"/>
                </a:solidFill>
                <a:latin typeface="Comfortaa"/>
                <a:ea typeface="Comfortaa"/>
                <a:cs typeface="Comfortaa"/>
                <a:sym typeface="Comfortaa"/>
              </a:rPr>
              <a:t> </a:t>
            </a:r>
            <a:r>
              <a:rPr lang="en" sz="1333">
                <a:solidFill>
                  <a:schemeClr val="lt1"/>
                </a:solidFill>
                <a:latin typeface="Comfortaa"/>
                <a:ea typeface="Comfortaa"/>
                <a:cs typeface="Comfortaa"/>
                <a:sym typeface="Comfortaa"/>
              </a:rPr>
              <a:t>and infographics &amp; images by </a:t>
            </a:r>
            <a:r>
              <a:rPr lang="en" sz="1333" b="1">
                <a:solidFill>
                  <a:schemeClr val="lt1"/>
                </a:solidFill>
                <a:uFill>
                  <a:noFill/>
                </a:uFill>
                <a:latin typeface="Comfortaa"/>
                <a:ea typeface="Comfortaa"/>
                <a:cs typeface="Comfortaa"/>
                <a:sym typeface="Comfortaa"/>
                <a:hlinkClick r:id="rId4">
                  <a:extLst>
                    <a:ext uri="{A12FA001-AC4F-418D-AE19-62706E023703}">
                      <ahyp:hlinkClr xmlns:ahyp="http://schemas.microsoft.com/office/drawing/2018/hyperlinkcolor" val="tx"/>
                    </a:ext>
                  </a:extLst>
                </a:hlinkClick>
              </a:rPr>
              <a:t>Freepik</a:t>
            </a:r>
            <a:endParaRPr sz="1333" b="1">
              <a:solidFill>
                <a:schemeClr val="lt1"/>
              </a:solidFill>
              <a:latin typeface="Comfortaa"/>
              <a:ea typeface="Comfortaa"/>
              <a:cs typeface="Comfortaa"/>
              <a:sym typeface="Comfortaa"/>
            </a:endParaRPr>
          </a:p>
        </p:txBody>
      </p:sp>
      <p:sp>
        <p:nvSpPr>
          <p:cNvPr id="1410" name="Google Shape;1410;p37"/>
          <p:cNvSpPr txBox="1">
            <a:spLocks noGrp="1"/>
          </p:cNvSpPr>
          <p:nvPr>
            <p:ph type="title"/>
          </p:nvPr>
        </p:nvSpPr>
        <p:spPr>
          <a:xfrm>
            <a:off x="3255633" y="1302000"/>
            <a:ext cx="5731200" cy="10484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lt1"/>
              </a:buClr>
              <a:buSzPts val="4200"/>
              <a:buFont typeface="Fredoka One"/>
              <a:buNone/>
              <a:defRPr sz="8000">
                <a:solidFill>
                  <a:schemeClr val="lt1"/>
                </a:solidFill>
                <a:latin typeface="Fredoka One"/>
                <a:ea typeface="Fredoka One"/>
                <a:cs typeface="Fredoka One"/>
                <a:sym typeface="Fredoka One"/>
              </a:defRPr>
            </a:lvl1pPr>
            <a:lvl2pPr lvl="1" algn="ctr">
              <a:spcBef>
                <a:spcPts val="0"/>
              </a:spcBef>
              <a:spcAft>
                <a:spcPts val="0"/>
              </a:spcAft>
              <a:buSzPts val="1400"/>
              <a:buNone/>
              <a:defRPr>
                <a:latin typeface="Comfortaa"/>
                <a:ea typeface="Comfortaa"/>
                <a:cs typeface="Comfortaa"/>
                <a:sym typeface="Comfortaa"/>
              </a:defRPr>
            </a:lvl2pPr>
            <a:lvl3pPr lvl="2" algn="ctr">
              <a:spcBef>
                <a:spcPts val="0"/>
              </a:spcBef>
              <a:spcAft>
                <a:spcPts val="0"/>
              </a:spcAft>
              <a:buSzPts val="1400"/>
              <a:buNone/>
              <a:defRPr>
                <a:latin typeface="Comfortaa"/>
                <a:ea typeface="Comfortaa"/>
                <a:cs typeface="Comfortaa"/>
                <a:sym typeface="Comfortaa"/>
              </a:defRPr>
            </a:lvl3pPr>
            <a:lvl4pPr lvl="3" algn="ctr">
              <a:spcBef>
                <a:spcPts val="0"/>
              </a:spcBef>
              <a:spcAft>
                <a:spcPts val="0"/>
              </a:spcAft>
              <a:buSzPts val="1400"/>
              <a:buNone/>
              <a:defRPr>
                <a:latin typeface="Comfortaa"/>
                <a:ea typeface="Comfortaa"/>
                <a:cs typeface="Comfortaa"/>
                <a:sym typeface="Comfortaa"/>
              </a:defRPr>
            </a:lvl4pPr>
            <a:lvl5pPr lvl="4" algn="ctr">
              <a:spcBef>
                <a:spcPts val="0"/>
              </a:spcBef>
              <a:spcAft>
                <a:spcPts val="0"/>
              </a:spcAft>
              <a:buSzPts val="1400"/>
              <a:buNone/>
              <a:defRPr>
                <a:latin typeface="Comfortaa"/>
                <a:ea typeface="Comfortaa"/>
                <a:cs typeface="Comfortaa"/>
                <a:sym typeface="Comfortaa"/>
              </a:defRPr>
            </a:lvl5pPr>
            <a:lvl6pPr lvl="5" algn="ctr">
              <a:spcBef>
                <a:spcPts val="0"/>
              </a:spcBef>
              <a:spcAft>
                <a:spcPts val="0"/>
              </a:spcAft>
              <a:buSzPts val="1400"/>
              <a:buNone/>
              <a:defRPr>
                <a:latin typeface="Comfortaa"/>
                <a:ea typeface="Comfortaa"/>
                <a:cs typeface="Comfortaa"/>
                <a:sym typeface="Comfortaa"/>
              </a:defRPr>
            </a:lvl6pPr>
            <a:lvl7pPr lvl="6" algn="ctr">
              <a:spcBef>
                <a:spcPts val="0"/>
              </a:spcBef>
              <a:spcAft>
                <a:spcPts val="0"/>
              </a:spcAft>
              <a:buSzPts val="1400"/>
              <a:buNone/>
              <a:defRPr>
                <a:latin typeface="Comfortaa"/>
                <a:ea typeface="Comfortaa"/>
                <a:cs typeface="Comfortaa"/>
                <a:sym typeface="Comfortaa"/>
              </a:defRPr>
            </a:lvl7pPr>
            <a:lvl8pPr lvl="7" algn="ctr">
              <a:spcBef>
                <a:spcPts val="0"/>
              </a:spcBef>
              <a:spcAft>
                <a:spcPts val="0"/>
              </a:spcAft>
              <a:buSzPts val="1400"/>
              <a:buNone/>
              <a:defRPr>
                <a:latin typeface="Comfortaa"/>
                <a:ea typeface="Comfortaa"/>
                <a:cs typeface="Comfortaa"/>
                <a:sym typeface="Comfortaa"/>
              </a:defRPr>
            </a:lvl8pPr>
            <a:lvl9pPr lvl="8" algn="ctr">
              <a:spcBef>
                <a:spcPts val="0"/>
              </a:spcBef>
              <a:spcAft>
                <a:spcPts val="0"/>
              </a:spcAft>
              <a:buSzPts val="1400"/>
              <a:buNone/>
              <a:defRPr>
                <a:latin typeface="Comfortaa"/>
                <a:ea typeface="Comfortaa"/>
                <a:cs typeface="Comfortaa"/>
                <a:sym typeface="Comfortaa"/>
              </a:defRPr>
            </a:lvl9pPr>
          </a:lstStyle>
          <a:p>
            <a:endParaRPr/>
          </a:p>
        </p:txBody>
      </p:sp>
      <p:grpSp>
        <p:nvGrpSpPr>
          <p:cNvPr id="1411" name="Google Shape;1411;p37"/>
          <p:cNvGrpSpPr/>
          <p:nvPr/>
        </p:nvGrpSpPr>
        <p:grpSpPr>
          <a:xfrm>
            <a:off x="-3570766" y="4103084"/>
            <a:ext cx="21788471" cy="6826405"/>
            <a:chOff x="-2678075" y="3077313"/>
            <a:chExt cx="16341353" cy="5119804"/>
          </a:xfrm>
        </p:grpSpPr>
        <p:sp>
          <p:nvSpPr>
            <p:cNvPr id="1412" name="Google Shape;1412;p37"/>
            <p:cNvSpPr/>
            <p:nvPr/>
          </p:nvSpPr>
          <p:spPr>
            <a:xfrm>
              <a:off x="-205613" y="3077313"/>
              <a:ext cx="9593017" cy="3104782"/>
            </a:xfrm>
            <a:custGeom>
              <a:avLst/>
              <a:gdLst/>
              <a:ahLst/>
              <a:cxnLst/>
              <a:rect l="l" t="t" r="r" b="b"/>
              <a:pathLst>
                <a:path w="188904" h="61799" extrusionOk="0">
                  <a:moveTo>
                    <a:pt x="6187" y="1"/>
                  </a:moveTo>
                  <a:cubicBezTo>
                    <a:pt x="2875" y="1"/>
                    <a:pt x="0" y="772"/>
                    <a:pt x="0" y="772"/>
                  </a:cubicBezTo>
                  <a:lnTo>
                    <a:pt x="0" y="61799"/>
                  </a:lnTo>
                  <a:lnTo>
                    <a:pt x="188903" y="61799"/>
                  </a:lnTo>
                  <a:lnTo>
                    <a:pt x="188903" y="886"/>
                  </a:lnTo>
                  <a:cubicBezTo>
                    <a:pt x="188903" y="886"/>
                    <a:pt x="188662" y="876"/>
                    <a:pt x="188235" y="876"/>
                  </a:cubicBezTo>
                  <a:cubicBezTo>
                    <a:pt x="185678" y="876"/>
                    <a:pt x="176478" y="1212"/>
                    <a:pt x="172935" y="5902"/>
                  </a:cubicBezTo>
                  <a:cubicBezTo>
                    <a:pt x="168801" y="11376"/>
                    <a:pt x="168379" y="14538"/>
                    <a:pt x="155697" y="15700"/>
                  </a:cubicBezTo>
                  <a:cubicBezTo>
                    <a:pt x="143613" y="16805"/>
                    <a:pt x="139163" y="28337"/>
                    <a:pt x="128531" y="28337"/>
                  </a:cubicBezTo>
                  <a:cubicBezTo>
                    <a:pt x="128005" y="28337"/>
                    <a:pt x="127464" y="28309"/>
                    <a:pt x="126906" y="28250"/>
                  </a:cubicBezTo>
                  <a:cubicBezTo>
                    <a:pt x="119986" y="27516"/>
                    <a:pt x="115377" y="25965"/>
                    <a:pt x="109626" y="25965"/>
                  </a:cubicBezTo>
                  <a:cubicBezTo>
                    <a:pt x="105541" y="25965"/>
                    <a:pt x="100880" y="26747"/>
                    <a:pt x="94404" y="29162"/>
                  </a:cubicBezTo>
                  <a:cubicBezTo>
                    <a:pt x="90150" y="30749"/>
                    <a:pt x="86203" y="31400"/>
                    <a:pt x="82627" y="31400"/>
                  </a:cubicBezTo>
                  <a:cubicBezTo>
                    <a:pt x="73096" y="31400"/>
                    <a:pt x="66198" y="26776"/>
                    <a:pt x="63124" y="22920"/>
                  </a:cubicBezTo>
                  <a:cubicBezTo>
                    <a:pt x="58897" y="17618"/>
                    <a:pt x="57865" y="16905"/>
                    <a:pt x="50725" y="15423"/>
                  </a:cubicBezTo>
                  <a:cubicBezTo>
                    <a:pt x="43587" y="13941"/>
                    <a:pt x="42929" y="12287"/>
                    <a:pt x="39077" y="8012"/>
                  </a:cubicBezTo>
                  <a:cubicBezTo>
                    <a:pt x="36987" y="5691"/>
                    <a:pt x="34812" y="4462"/>
                    <a:pt x="32360" y="4462"/>
                  </a:cubicBezTo>
                  <a:cubicBezTo>
                    <a:pt x="30295" y="4462"/>
                    <a:pt x="28033" y="5333"/>
                    <a:pt x="25457" y="7157"/>
                  </a:cubicBezTo>
                  <a:cubicBezTo>
                    <a:pt x="24063" y="8144"/>
                    <a:pt x="22899" y="8552"/>
                    <a:pt x="21868" y="8552"/>
                  </a:cubicBezTo>
                  <a:cubicBezTo>
                    <a:pt x="18731" y="8552"/>
                    <a:pt x="16828" y="4772"/>
                    <a:pt x="13434" y="2026"/>
                  </a:cubicBezTo>
                  <a:cubicBezTo>
                    <a:pt x="11484" y="449"/>
                    <a:pt x="8709" y="1"/>
                    <a:pt x="6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37"/>
            <p:cNvSpPr/>
            <p:nvPr/>
          </p:nvSpPr>
          <p:spPr>
            <a:xfrm rot="-614414">
              <a:off x="-2489627" y="4684833"/>
              <a:ext cx="7922904" cy="2830569"/>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37"/>
            <p:cNvSpPr/>
            <p:nvPr/>
          </p:nvSpPr>
          <p:spPr>
            <a:xfrm rot="319248">
              <a:off x="4135313" y="4359896"/>
              <a:ext cx="9462975" cy="1841482"/>
            </a:xfrm>
            <a:custGeom>
              <a:avLst/>
              <a:gdLst/>
              <a:ahLst/>
              <a:cxnLst/>
              <a:rect l="l" t="t" r="r" b="b"/>
              <a:pathLst>
                <a:path w="193713" h="43449" extrusionOk="0">
                  <a:moveTo>
                    <a:pt x="152820" y="1"/>
                  </a:moveTo>
                  <a:cubicBezTo>
                    <a:pt x="140399" y="1"/>
                    <a:pt x="127894" y="1071"/>
                    <a:pt x="115472" y="2409"/>
                  </a:cubicBezTo>
                  <a:cubicBezTo>
                    <a:pt x="75999" y="6660"/>
                    <a:pt x="35973" y="13772"/>
                    <a:pt x="1" y="30570"/>
                  </a:cubicBezTo>
                  <a:lnTo>
                    <a:pt x="1" y="43382"/>
                  </a:lnTo>
                  <a:lnTo>
                    <a:pt x="193712" y="43449"/>
                  </a:lnTo>
                  <a:lnTo>
                    <a:pt x="193712" y="5069"/>
                  </a:lnTo>
                  <a:cubicBezTo>
                    <a:pt x="180336" y="1323"/>
                    <a:pt x="166630" y="1"/>
                    <a:pt x="152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grpSp>
          <p:nvGrpSpPr>
            <p:cNvPr id="1415" name="Google Shape;1415;p37"/>
            <p:cNvGrpSpPr/>
            <p:nvPr/>
          </p:nvGrpSpPr>
          <p:grpSpPr>
            <a:xfrm>
              <a:off x="169773" y="4571493"/>
              <a:ext cx="546340" cy="1144005"/>
              <a:chOff x="-190602" y="4255105"/>
              <a:chExt cx="546340" cy="1144005"/>
            </a:xfrm>
          </p:grpSpPr>
          <p:sp>
            <p:nvSpPr>
              <p:cNvPr id="1416" name="Google Shape;1416;p37"/>
              <p:cNvSpPr/>
              <p:nvPr/>
            </p:nvSpPr>
            <p:spPr>
              <a:xfrm flipH="1">
                <a:off x="-190602" y="4255105"/>
                <a:ext cx="460942" cy="394756"/>
              </a:xfrm>
              <a:custGeom>
                <a:avLst/>
                <a:gdLst/>
                <a:ahLst/>
                <a:cxnLst/>
                <a:rect l="l" t="t" r="r" b="b"/>
                <a:pathLst>
                  <a:path w="19404" h="16791" extrusionOk="0">
                    <a:moveTo>
                      <a:pt x="7221" y="0"/>
                    </a:moveTo>
                    <a:cubicBezTo>
                      <a:pt x="6664" y="0"/>
                      <a:pt x="6306" y="659"/>
                      <a:pt x="6124" y="1214"/>
                    </a:cubicBezTo>
                    <a:cubicBezTo>
                      <a:pt x="5140" y="4205"/>
                      <a:pt x="4516" y="7313"/>
                      <a:pt x="4268" y="10451"/>
                    </a:cubicBezTo>
                    <a:cubicBezTo>
                      <a:pt x="3768" y="8123"/>
                      <a:pt x="3123" y="5827"/>
                      <a:pt x="2339" y="3579"/>
                    </a:cubicBezTo>
                    <a:cubicBezTo>
                      <a:pt x="2182" y="3127"/>
                      <a:pt x="1882" y="2590"/>
                      <a:pt x="1429" y="2590"/>
                    </a:cubicBezTo>
                    <a:cubicBezTo>
                      <a:pt x="1399" y="2590"/>
                      <a:pt x="1369" y="2592"/>
                      <a:pt x="1339" y="2597"/>
                    </a:cubicBezTo>
                    <a:cubicBezTo>
                      <a:pt x="1146" y="2627"/>
                      <a:pt x="983" y="2755"/>
                      <a:pt x="850" y="2899"/>
                    </a:cubicBezTo>
                    <a:cubicBezTo>
                      <a:pt x="0" y="3821"/>
                      <a:pt x="195" y="5266"/>
                      <a:pt x="494" y="6482"/>
                    </a:cubicBezTo>
                    <a:cubicBezTo>
                      <a:pt x="933" y="8270"/>
                      <a:pt x="1480" y="10029"/>
                      <a:pt x="2131" y="11750"/>
                    </a:cubicBezTo>
                    <a:cubicBezTo>
                      <a:pt x="2709" y="13272"/>
                      <a:pt x="3418" y="14831"/>
                      <a:pt x="4710" y="15823"/>
                    </a:cubicBezTo>
                    <a:cubicBezTo>
                      <a:pt x="5613" y="16515"/>
                      <a:pt x="6647" y="16791"/>
                      <a:pt x="7702" y="16791"/>
                    </a:cubicBezTo>
                    <a:cubicBezTo>
                      <a:pt x="8714" y="16791"/>
                      <a:pt x="9744" y="16537"/>
                      <a:pt x="10696" y="16153"/>
                    </a:cubicBezTo>
                    <a:cubicBezTo>
                      <a:pt x="13138" y="15167"/>
                      <a:pt x="15546" y="14189"/>
                      <a:pt x="17772" y="12765"/>
                    </a:cubicBezTo>
                    <a:cubicBezTo>
                      <a:pt x="18559" y="12260"/>
                      <a:pt x="19403" y="11568"/>
                      <a:pt x="19400" y="10632"/>
                    </a:cubicBezTo>
                    <a:cubicBezTo>
                      <a:pt x="19385" y="10244"/>
                      <a:pt x="18981" y="10102"/>
                      <a:pt x="18413" y="10102"/>
                    </a:cubicBezTo>
                    <a:cubicBezTo>
                      <a:pt x="17471" y="10102"/>
                      <a:pt x="16076" y="10492"/>
                      <a:pt x="15249" y="10796"/>
                    </a:cubicBezTo>
                    <a:cubicBezTo>
                      <a:pt x="13921" y="11285"/>
                      <a:pt x="12729" y="12074"/>
                      <a:pt x="11552" y="12858"/>
                    </a:cubicBezTo>
                    <a:cubicBezTo>
                      <a:pt x="12843" y="11786"/>
                      <a:pt x="14083" y="10655"/>
                      <a:pt x="15270" y="9470"/>
                    </a:cubicBezTo>
                    <a:cubicBezTo>
                      <a:pt x="16319" y="8423"/>
                      <a:pt x="17371" y="7244"/>
                      <a:pt x="17618" y="5782"/>
                    </a:cubicBezTo>
                    <a:cubicBezTo>
                      <a:pt x="17646" y="5612"/>
                      <a:pt x="17662" y="5429"/>
                      <a:pt x="17590" y="5273"/>
                    </a:cubicBezTo>
                    <a:cubicBezTo>
                      <a:pt x="17492" y="5061"/>
                      <a:pt x="17300" y="4980"/>
                      <a:pt x="17078" y="4980"/>
                    </a:cubicBezTo>
                    <a:cubicBezTo>
                      <a:pt x="16771" y="4980"/>
                      <a:pt x="16404" y="5136"/>
                      <a:pt x="16141" y="5321"/>
                    </a:cubicBezTo>
                    <a:cubicBezTo>
                      <a:pt x="13579" y="7130"/>
                      <a:pt x="11456" y="9479"/>
                      <a:pt x="9356" y="11809"/>
                    </a:cubicBezTo>
                    <a:cubicBezTo>
                      <a:pt x="10747" y="8873"/>
                      <a:pt x="12171" y="5788"/>
                      <a:pt x="12043" y="2541"/>
                    </a:cubicBezTo>
                    <a:cubicBezTo>
                      <a:pt x="12036" y="2372"/>
                      <a:pt x="12017" y="2185"/>
                      <a:pt x="11890" y="2071"/>
                    </a:cubicBezTo>
                    <a:cubicBezTo>
                      <a:pt x="11813" y="2001"/>
                      <a:pt x="11711" y="1976"/>
                      <a:pt x="11606" y="1976"/>
                    </a:cubicBezTo>
                    <a:cubicBezTo>
                      <a:pt x="11529" y="1976"/>
                      <a:pt x="11450" y="1989"/>
                      <a:pt x="11377" y="2010"/>
                    </a:cubicBezTo>
                    <a:cubicBezTo>
                      <a:pt x="10536" y="2253"/>
                      <a:pt x="10107" y="3164"/>
                      <a:pt x="9796" y="3982"/>
                    </a:cubicBezTo>
                    <a:cubicBezTo>
                      <a:pt x="9022" y="6020"/>
                      <a:pt x="8331" y="8088"/>
                      <a:pt x="7726" y="10185"/>
                    </a:cubicBezTo>
                    <a:cubicBezTo>
                      <a:pt x="7750" y="7906"/>
                      <a:pt x="7774" y="5627"/>
                      <a:pt x="7798" y="3349"/>
                    </a:cubicBezTo>
                    <a:cubicBezTo>
                      <a:pt x="7809" y="2213"/>
                      <a:pt x="8264" y="351"/>
                      <a:pt x="7318" y="7"/>
                    </a:cubicBezTo>
                    <a:cubicBezTo>
                      <a:pt x="7285" y="2"/>
                      <a:pt x="7252" y="0"/>
                      <a:pt x="72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37"/>
              <p:cNvSpPr/>
              <p:nvPr/>
            </p:nvSpPr>
            <p:spPr>
              <a:xfrm flipH="1">
                <a:off x="-164541" y="4646414"/>
                <a:ext cx="312283" cy="327424"/>
              </a:xfrm>
              <a:custGeom>
                <a:avLst/>
                <a:gdLst/>
                <a:ahLst/>
                <a:cxnLst/>
                <a:rect l="l" t="t" r="r" b="b"/>
                <a:pathLst>
                  <a:path w="13146" h="13927" extrusionOk="0">
                    <a:moveTo>
                      <a:pt x="13146" y="1"/>
                    </a:moveTo>
                    <a:lnTo>
                      <a:pt x="13146" y="1"/>
                    </a:lnTo>
                    <a:cubicBezTo>
                      <a:pt x="9977" y="1406"/>
                      <a:pt x="6751" y="2849"/>
                      <a:pt x="4178" y="5173"/>
                    </a:cubicBezTo>
                    <a:cubicBezTo>
                      <a:pt x="2047" y="7098"/>
                      <a:pt x="345" y="9787"/>
                      <a:pt x="123" y="12703"/>
                    </a:cubicBezTo>
                    <a:cubicBezTo>
                      <a:pt x="64" y="13475"/>
                      <a:pt x="0" y="13927"/>
                      <a:pt x="711" y="13927"/>
                    </a:cubicBezTo>
                    <a:cubicBezTo>
                      <a:pt x="758" y="13927"/>
                      <a:pt x="808" y="13925"/>
                      <a:pt x="862" y="13921"/>
                    </a:cubicBezTo>
                    <a:cubicBezTo>
                      <a:pt x="1643" y="13865"/>
                      <a:pt x="2682" y="13236"/>
                      <a:pt x="3382" y="12915"/>
                    </a:cubicBezTo>
                    <a:cubicBezTo>
                      <a:pt x="5017" y="12164"/>
                      <a:pt x="6575" y="11230"/>
                      <a:pt x="7942" y="10055"/>
                    </a:cubicBezTo>
                    <a:cubicBezTo>
                      <a:pt x="10146" y="8159"/>
                      <a:pt x="11844" y="5580"/>
                      <a:pt x="12317" y="2712"/>
                    </a:cubicBezTo>
                    <a:cubicBezTo>
                      <a:pt x="12474" y="1766"/>
                      <a:pt x="12525" y="730"/>
                      <a:pt x="13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37"/>
              <p:cNvSpPr/>
              <p:nvPr/>
            </p:nvSpPr>
            <p:spPr>
              <a:xfrm flipH="1">
                <a:off x="145079" y="4523062"/>
                <a:ext cx="210659" cy="354789"/>
              </a:xfrm>
              <a:custGeom>
                <a:avLst/>
                <a:gdLst/>
                <a:ahLst/>
                <a:cxnLst/>
                <a:rect l="l" t="t" r="r" b="b"/>
                <a:pathLst>
                  <a:path w="8868" h="15091" extrusionOk="0">
                    <a:moveTo>
                      <a:pt x="1" y="0"/>
                    </a:moveTo>
                    <a:cubicBezTo>
                      <a:pt x="273" y="3041"/>
                      <a:pt x="559" y="6136"/>
                      <a:pt x="1730" y="8955"/>
                    </a:cubicBezTo>
                    <a:cubicBezTo>
                      <a:pt x="2791" y="11507"/>
                      <a:pt x="4886" y="14232"/>
                      <a:pt x="7675" y="15004"/>
                    </a:cubicBezTo>
                    <a:cubicBezTo>
                      <a:pt x="7891" y="15063"/>
                      <a:pt x="8064" y="15091"/>
                      <a:pt x="8201" y="15091"/>
                    </a:cubicBezTo>
                    <a:cubicBezTo>
                      <a:pt x="8867" y="15091"/>
                      <a:pt x="8701" y="14446"/>
                      <a:pt x="8410" y="13651"/>
                    </a:cubicBezTo>
                    <a:cubicBezTo>
                      <a:pt x="7898" y="12250"/>
                      <a:pt x="7395" y="10832"/>
                      <a:pt x="6807" y="9462"/>
                    </a:cubicBezTo>
                    <a:cubicBezTo>
                      <a:pt x="6215" y="8083"/>
                      <a:pt x="5616" y="6692"/>
                      <a:pt x="4736" y="5475"/>
                    </a:cubicBezTo>
                    <a:cubicBezTo>
                      <a:pt x="3319" y="3517"/>
                      <a:pt x="1224" y="2085"/>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37"/>
              <p:cNvSpPr/>
              <p:nvPr/>
            </p:nvSpPr>
            <p:spPr>
              <a:xfrm flipH="1">
                <a:off x="-43867" y="4645191"/>
                <a:ext cx="256198" cy="753919"/>
              </a:xfrm>
              <a:custGeom>
                <a:avLst/>
                <a:gdLst/>
                <a:ahLst/>
                <a:cxnLst/>
                <a:rect l="l" t="t" r="r" b="b"/>
                <a:pathLst>
                  <a:path w="10785" h="32068" extrusionOk="0">
                    <a:moveTo>
                      <a:pt x="3377" y="1"/>
                    </a:moveTo>
                    <a:cubicBezTo>
                      <a:pt x="3273" y="1"/>
                      <a:pt x="3169" y="57"/>
                      <a:pt x="3123" y="181"/>
                    </a:cubicBezTo>
                    <a:cubicBezTo>
                      <a:pt x="3012" y="500"/>
                      <a:pt x="2900" y="868"/>
                      <a:pt x="2807" y="1191"/>
                    </a:cubicBezTo>
                    <a:cubicBezTo>
                      <a:pt x="1" y="11607"/>
                      <a:pt x="3880" y="23585"/>
                      <a:pt x="10271" y="31962"/>
                    </a:cubicBezTo>
                    <a:cubicBezTo>
                      <a:pt x="10324" y="32031"/>
                      <a:pt x="10404" y="32068"/>
                      <a:pt x="10484" y="32068"/>
                    </a:cubicBezTo>
                    <a:cubicBezTo>
                      <a:pt x="10544" y="32068"/>
                      <a:pt x="10604" y="32048"/>
                      <a:pt x="10653" y="32007"/>
                    </a:cubicBezTo>
                    <a:cubicBezTo>
                      <a:pt x="10768" y="31914"/>
                      <a:pt x="10785" y="31745"/>
                      <a:pt x="10692" y="31629"/>
                    </a:cubicBezTo>
                    <a:cubicBezTo>
                      <a:pt x="3827" y="23149"/>
                      <a:pt x="2365" y="12412"/>
                      <a:pt x="3494" y="1846"/>
                    </a:cubicBezTo>
                    <a:cubicBezTo>
                      <a:pt x="3544" y="1334"/>
                      <a:pt x="3602" y="808"/>
                      <a:pt x="3648" y="296"/>
                    </a:cubicBezTo>
                    <a:cubicBezTo>
                      <a:pt x="3661" y="108"/>
                      <a:pt x="3519" y="1"/>
                      <a:pt x="33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37"/>
              <p:cNvSpPr/>
              <p:nvPr/>
            </p:nvSpPr>
            <p:spPr>
              <a:xfrm flipH="1">
                <a:off x="17017" y="4569868"/>
                <a:ext cx="182652" cy="121171"/>
              </a:xfrm>
              <a:custGeom>
                <a:avLst/>
                <a:gdLst/>
                <a:ahLst/>
                <a:cxnLst/>
                <a:rect l="l" t="t" r="r" b="b"/>
                <a:pathLst>
                  <a:path w="7689" h="5154" extrusionOk="0">
                    <a:moveTo>
                      <a:pt x="1122" y="1"/>
                    </a:moveTo>
                    <a:cubicBezTo>
                      <a:pt x="927" y="1"/>
                      <a:pt x="732" y="17"/>
                      <a:pt x="539" y="49"/>
                    </a:cubicBezTo>
                    <a:cubicBezTo>
                      <a:pt x="383" y="75"/>
                      <a:pt x="216" y="119"/>
                      <a:pt x="116" y="241"/>
                    </a:cubicBezTo>
                    <a:cubicBezTo>
                      <a:pt x="1" y="377"/>
                      <a:pt x="0" y="574"/>
                      <a:pt x="16" y="750"/>
                    </a:cubicBezTo>
                    <a:cubicBezTo>
                      <a:pt x="99" y="1655"/>
                      <a:pt x="487" y="2501"/>
                      <a:pt x="870" y="3326"/>
                    </a:cubicBezTo>
                    <a:cubicBezTo>
                      <a:pt x="1061" y="3738"/>
                      <a:pt x="2257" y="5147"/>
                      <a:pt x="2710" y="5153"/>
                    </a:cubicBezTo>
                    <a:cubicBezTo>
                      <a:pt x="2727" y="5153"/>
                      <a:pt x="2743" y="5153"/>
                      <a:pt x="2760" y="5153"/>
                    </a:cubicBezTo>
                    <a:cubicBezTo>
                      <a:pt x="4291" y="5153"/>
                      <a:pt x="5522" y="4124"/>
                      <a:pt x="6655" y="3663"/>
                    </a:cubicBezTo>
                    <a:cubicBezTo>
                      <a:pt x="7134" y="3467"/>
                      <a:pt x="7689" y="3125"/>
                      <a:pt x="7650" y="2608"/>
                    </a:cubicBezTo>
                    <a:cubicBezTo>
                      <a:pt x="7614" y="2131"/>
                      <a:pt x="7087" y="1859"/>
                      <a:pt x="6619" y="1765"/>
                    </a:cubicBezTo>
                    <a:cubicBezTo>
                      <a:pt x="6150" y="1672"/>
                      <a:pt x="5626" y="1642"/>
                      <a:pt x="5288" y="1304"/>
                    </a:cubicBezTo>
                    <a:cubicBezTo>
                      <a:pt x="5086" y="1103"/>
                      <a:pt x="4988" y="826"/>
                      <a:pt x="4848" y="580"/>
                    </a:cubicBezTo>
                    <a:cubicBezTo>
                      <a:pt x="4706" y="334"/>
                      <a:pt x="4482" y="95"/>
                      <a:pt x="4199" y="87"/>
                    </a:cubicBezTo>
                    <a:cubicBezTo>
                      <a:pt x="4194" y="87"/>
                      <a:pt x="4188" y="87"/>
                      <a:pt x="4183" y="87"/>
                    </a:cubicBezTo>
                    <a:cubicBezTo>
                      <a:pt x="3892" y="87"/>
                      <a:pt x="3651" y="322"/>
                      <a:pt x="3368" y="398"/>
                    </a:cubicBezTo>
                    <a:cubicBezTo>
                      <a:pt x="3295" y="417"/>
                      <a:pt x="3223" y="425"/>
                      <a:pt x="3150" y="425"/>
                    </a:cubicBezTo>
                    <a:cubicBezTo>
                      <a:pt x="2855" y="425"/>
                      <a:pt x="2558" y="289"/>
                      <a:pt x="2272" y="191"/>
                    </a:cubicBezTo>
                    <a:cubicBezTo>
                      <a:pt x="1902" y="65"/>
                      <a:pt x="1512" y="1"/>
                      <a:pt x="1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1" name="Google Shape;1421;p37"/>
            <p:cNvGrpSpPr/>
            <p:nvPr/>
          </p:nvGrpSpPr>
          <p:grpSpPr>
            <a:xfrm>
              <a:off x="7875324" y="4324833"/>
              <a:ext cx="1059758" cy="818673"/>
              <a:chOff x="206924" y="4453733"/>
              <a:chExt cx="1059758" cy="818673"/>
            </a:xfrm>
          </p:grpSpPr>
          <p:sp>
            <p:nvSpPr>
              <p:cNvPr id="1422" name="Google Shape;1422;p37"/>
              <p:cNvSpPr/>
              <p:nvPr/>
            </p:nvSpPr>
            <p:spPr>
              <a:xfrm flipH="1">
                <a:off x="779613" y="4634777"/>
                <a:ext cx="236647" cy="522416"/>
              </a:xfrm>
              <a:custGeom>
                <a:avLst/>
                <a:gdLst/>
                <a:ahLst/>
                <a:cxnLst/>
                <a:rect l="l" t="t" r="r" b="b"/>
                <a:pathLst>
                  <a:path w="9962" h="22221" extrusionOk="0">
                    <a:moveTo>
                      <a:pt x="299" y="1"/>
                    </a:moveTo>
                    <a:cubicBezTo>
                      <a:pt x="280" y="1"/>
                      <a:pt x="262" y="3"/>
                      <a:pt x="243" y="6"/>
                    </a:cubicBezTo>
                    <a:cubicBezTo>
                      <a:pt x="97" y="37"/>
                      <a:pt x="0" y="181"/>
                      <a:pt x="30" y="329"/>
                    </a:cubicBezTo>
                    <a:cubicBezTo>
                      <a:pt x="421" y="2289"/>
                      <a:pt x="868" y="4235"/>
                      <a:pt x="1413" y="6159"/>
                    </a:cubicBezTo>
                    <a:cubicBezTo>
                      <a:pt x="2788" y="10965"/>
                      <a:pt x="4516" y="15781"/>
                      <a:pt x="7484" y="19854"/>
                    </a:cubicBezTo>
                    <a:cubicBezTo>
                      <a:pt x="7973" y="20511"/>
                      <a:pt x="8489" y="21149"/>
                      <a:pt x="9054" y="21742"/>
                    </a:cubicBezTo>
                    <a:cubicBezTo>
                      <a:pt x="9179" y="21873"/>
                      <a:pt x="9323" y="22019"/>
                      <a:pt x="9454" y="22144"/>
                    </a:cubicBezTo>
                    <a:cubicBezTo>
                      <a:pt x="9506" y="22193"/>
                      <a:pt x="9575" y="22221"/>
                      <a:pt x="9646" y="22221"/>
                    </a:cubicBezTo>
                    <a:cubicBezTo>
                      <a:pt x="9686" y="22221"/>
                      <a:pt x="9727" y="22212"/>
                      <a:pt x="9765" y="22193"/>
                    </a:cubicBezTo>
                    <a:cubicBezTo>
                      <a:pt x="9904" y="22126"/>
                      <a:pt x="9961" y="21960"/>
                      <a:pt x="9894" y="21822"/>
                    </a:cubicBezTo>
                    <a:cubicBezTo>
                      <a:pt x="9839" y="21708"/>
                      <a:pt x="9781" y="21595"/>
                      <a:pt x="9721" y="21484"/>
                    </a:cubicBezTo>
                    <a:lnTo>
                      <a:pt x="9633" y="21319"/>
                    </a:lnTo>
                    <a:lnTo>
                      <a:pt x="9544" y="21155"/>
                    </a:lnTo>
                    <a:cubicBezTo>
                      <a:pt x="8242" y="18782"/>
                      <a:pt x="6798" y="16495"/>
                      <a:pt x="5527" y="14105"/>
                    </a:cubicBezTo>
                    <a:cubicBezTo>
                      <a:pt x="3149" y="9786"/>
                      <a:pt x="1326" y="5122"/>
                      <a:pt x="569" y="232"/>
                    </a:cubicBezTo>
                    <a:cubicBezTo>
                      <a:pt x="547" y="97"/>
                      <a:pt x="430"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37"/>
              <p:cNvSpPr/>
              <p:nvPr/>
            </p:nvSpPr>
            <p:spPr>
              <a:xfrm flipH="1">
                <a:off x="954426" y="4531924"/>
                <a:ext cx="106731" cy="174021"/>
              </a:xfrm>
              <a:custGeom>
                <a:avLst/>
                <a:gdLst/>
                <a:ahLst/>
                <a:cxnLst/>
                <a:rect l="l" t="t" r="r" b="b"/>
                <a:pathLst>
                  <a:path w="4493" h="7402" extrusionOk="0">
                    <a:moveTo>
                      <a:pt x="1715" y="1"/>
                    </a:moveTo>
                    <a:cubicBezTo>
                      <a:pt x="1683" y="1"/>
                      <a:pt x="1651" y="2"/>
                      <a:pt x="1619" y="4"/>
                    </a:cubicBezTo>
                    <a:cubicBezTo>
                      <a:pt x="1030" y="49"/>
                      <a:pt x="527" y="499"/>
                      <a:pt x="278" y="1036"/>
                    </a:cubicBezTo>
                    <a:cubicBezTo>
                      <a:pt x="32" y="1571"/>
                      <a:pt x="1" y="2184"/>
                      <a:pt x="33" y="2774"/>
                    </a:cubicBezTo>
                    <a:cubicBezTo>
                      <a:pt x="101" y="3996"/>
                      <a:pt x="630" y="7402"/>
                      <a:pt x="2298" y="7402"/>
                    </a:cubicBezTo>
                    <a:cubicBezTo>
                      <a:pt x="2340" y="7402"/>
                      <a:pt x="2382" y="7400"/>
                      <a:pt x="2425" y="7395"/>
                    </a:cubicBezTo>
                    <a:cubicBezTo>
                      <a:pt x="4493" y="7183"/>
                      <a:pt x="3996" y="3972"/>
                      <a:pt x="3758" y="2711"/>
                    </a:cubicBezTo>
                    <a:cubicBezTo>
                      <a:pt x="3641" y="2088"/>
                      <a:pt x="3513" y="1452"/>
                      <a:pt x="3177" y="916"/>
                    </a:cubicBezTo>
                    <a:cubicBezTo>
                      <a:pt x="2859" y="408"/>
                      <a:pt x="2310" y="1"/>
                      <a:pt x="1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37"/>
              <p:cNvSpPr/>
              <p:nvPr/>
            </p:nvSpPr>
            <p:spPr>
              <a:xfrm flipH="1">
                <a:off x="685951" y="4651727"/>
                <a:ext cx="72643" cy="493169"/>
              </a:xfrm>
              <a:custGeom>
                <a:avLst/>
                <a:gdLst/>
                <a:ahLst/>
                <a:cxnLst/>
                <a:rect l="l" t="t" r="r" b="b"/>
                <a:pathLst>
                  <a:path w="3058" h="20977" extrusionOk="0">
                    <a:moveTo>
                      <a:pt x="311" y="1"/>
                    </a:moveTo>
                    <a:cubicBezTo>
                      <a:pt x="282" y="1"/>
                      <a:pt x="252" y="6"/>
                      <a:pt x="223" y="16"/>
                    </a:cubicBezTo>
                    <a:cubicBezTo>
                      <a:pt x="80" y="63"/>
                      <a:pt x="1" y="217"/>
                      <a:pt x="49" y="361"/>
                    </a:cubicBezTo>
                    <a:cubicBezTo>
                      <a:pt x="1100" y="3622"/>
                      <a:pt x="1598" y="7055"/>
                      <a:pt x="1613" y="10477"/>
                    </a:cubicBezTo>
                    <a:cubicBezTo>
                      <a:pt x="1639" y="13034"/>
                      <a:pt x="1457" y="15577"/>
                      <a:pt x="1316" y="18128"/>
                    </a:cubicBezTo>
                    <a:cubicBezTo>
                      <a:pt x="1283" y="18770"/>
                      <a:pt x="1256" y="19411"/>
                      <a:pt x="1248" y="20055"/>
                    </a:cubicBezTo>
                    <a:cubicBezTo>
                      <a:pt x="1244" y="20266"/>
                      <a:pt x="1242" y="20496"/>
                      <a:pt x="1250" y="20706"/>
                    </a:cubicBezTo>
                    <a:cubicBezTo>
                      <a:pt x="1258" y="20880"/>
                      <a:pt x="1394" y="20976"/>
                      <a:pt x="1532" y="20976"/>
                    </a:cubicBezTo>
                    <a:cubicBezTo>
                      <a:pt x="1636" y="20976"/>
                      <a:pt x="1741" y="20921"/>
                      <a:pt x="1790" y="20800"/>
                    </a:cubicBezTo>
                    <a:cubicBezTo>
                      <a:pt x="1867" y="20603"/>
                      <a:pt x="1941" y="20375"/>
                      <a:pt x="2005" y="20176"/>
                    </a:cubicBezTo>
                    <a:cubicBezTo>
                      <a:pt x="2197" y="19547"/>
                      <a:pt x="2344" y="18906"/>
                      <a:pt x="2462" y="18259"/>
                    </a:cubicBezTo>
                    <a:cubicBezTo>
                      <a:pt x="3058" y="14806"/>
                      <a:pt x="2786" y="11267"/>
                      <a:pt x="2236" y="7828"/>
                    </a:cubicBezTo>
                    <a:cubicBezTo>
                      <a:pt x="1833" y="5254"/>
                      <a:pt x="1265" y="2712"/>
                      <a:pt x="572" y="202"/>
                    </a:cubicBezTo>
                    <a:cubicBezTo>
                      <a:pt x="539" y="81"/>
                      <a:pt x="430"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37"/>
              <p:cNvSpPr/>
              <p:nvPr/>
            </p:nvSpPr>
            <p:spPr>
              <a:xfrm flipH="1">
                <a:off x="711249" y="4606754"/>
                <a:ext cx="72667" cy="97284"/>
              </a:xfrm>
              <a:custGeom>
                <a:avLst/>
                <a:gdLst/>
                <a:ahLst/>
                <a:cxnLst/>
                <a:rect l="l" t="t" r="r" b="b"/>
                <a:pathLst>
                  <a:path w="3059" h="4138" extrusionOk="0">
                    <a:moveTo>
                      <a:pt x="901" y="0"/>
                    </a:moveTo>
                    <a:cubicBezTo>
                      <a:pt x="798" y="0"/>
                      <a:pt x="696" y="18"/>
                      <a:pt x="600" y="58"/>
                    </a:cubicBezTo>
                    <a:cubicBezTo>
                      <a:pt x="263" y="198"/>
                      <a:pt x="67" y="569"/>
                      <a:pt x="35" y="931"/>
                    </a:cubicBezTo>
                    <a:cubicBezTo>
                      <a:pt x="1" y="1295"/>
                      <a:pt x="99" y="1655"/>
                      <a:pt x="201" y="2006"/>
                    </a:cubicBezTo>
                    <a:cubicBezTo>
                      <a:pt x="384" y="2644"/>
                      <a:pt x="866" y="4138"/>
                      <a:pt x="1768" y="4138"/>
                    </a:cubicBezTo>
                    <a:cubicBezTo>
                      <a:pt x="1874" y="4138"/>
                      <a:pt x="1986" y="4117"/>
                      <a:pt x="2103" y="4072"/>
                    </a:cubicBezTo>
                    <a:cubicBezTo>
                      <a:pt x="3059" y="3706"/>
                      <a:pt x="2424" y="1735"/>
                      <a:pt x="2135" y="1071"/>
                    </a:cubicBezTo>
                    <a:cubicBezTo>
                      <a:pt x="1998" y="759"/>
                      <a:pt x="1824" y="452"/>
                      <a:pt x="1558" y="241"/>
                    </a:cubicBezTo>
                    <a:cubicBezTo>
                      <a:pt x="1372" y="94"/>
                      <a:pt x="1134" y="0"/>
                      <a:pt x="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37"/>
              <p:cNvSpPr/>
              <p:nvPr/>
            </p:nvSpPr>
            <p:spPr>
              <a:xfrm flipH="1">
                <a:off x="441586" y="4593283"/>
                <a:ext cx="76182" cy="493193"/>
              </a:xfrm>
              <a:custGeom>
                <a:avLst/>
                <a:gdLst/>
                <a:ahLst/>
                <a:cxnLst/>
                <a:rect l="l" t="t" r="r" b="b"/>
                <a:pathLst>
                  <a:path w="3207" h="20978" extrusionOk="0">
                    <a:moveTo>
                      <a:pt x="2897" y="0"/>
                    </a:moveTo>
                    <a:cubicBezTo>
                      <a:pt x="2777" y="0"/>
                      <a:pt x="2667" y="80"/>
                      <a:pt x="2634" y="202"/>
                    </a:cubicBezTo>
                    <a:cubicBezTo>
                      <a:pt x="2177" y="1877"/>
                      <a:pt x="1761" y="3560"/>
                      <a:pt x="1427" y="5263"/>
                    </a:cubicBezTo>
                    <a:cubicBezTo>
                      <a:pt x="605" y="9525"/>
                      <a:pt x="1" y="13938"/>
                      <a:pt x="744" y="18259"/>
                    </a:cubicBezTo>
                    <a:cubicBezTo>
                      <a:pt x="872" y="18959"/>
                      <a:pt x="1034" y="19656"/>
                      <a:pt x="1253" y="20333"/>
                    </a:cubicBezTo>
                    <a:cubicBezTo>
                      <a:pt x="1303" y="20483"/>
                      <a:pt x="1362" y="20652"/>
                      <a:pt x="1418" y="20800"/>
                    </a:cubicBezTo>
                    <a:cubicBezTo>
                      <a:pt x="1456" y="20898"/>
                      <a:pt x="1551" y="20972"/>
                      <a:pt x="1665" y="20977"/>
                    </a:cubicBezTo>
                    <a:cubicBezTo>
                      <a:pt x="1669" y="20977"/>
                      <a:pt x="1673" y="20977"/>
                      <a:pt x="1676" y="20977"/>
                    </a:cubicBezTo>
                    <a:cubicBezTo>
                      <a:pt x="1825" y="20977"/>
                      <a:pt x="1950" y="20861"/>
                      <a:pt x="1956" y="20711"/>
                    </a:cubicBezTo>
                    <a:cubicBezTo>
                      <a:pt x="1961" y="20599"/>
                      <a:pt x="1962" y="20489"/>
                      <a:pt x="1962" y="20379"/>
                    </a:cubicBezTo>
                    <a:lnTo>
                      <a:pt x="1961" y="20216"/>
                    </a:lnTo>
                    <a:lnTo>
                      <a:pt x="1958" y="20055"/>
                    </a:lnTo>
                    <a:cubicBezTo>
                      <a:pt x="1920" y="17710"/>
                      <a:pt x="1689" y="15377"/>
                      <a:pt x="1628" y="13033"/>
                    </a:cubicBezTo>
                    <a:cubicBezTo>
                      <a:pt x="1446" y="8764"/>
                      <a:pt x="1822" y="4437"/>
                      <a:pt x="3158" y="359"/>
                    </a:cubicBezTo>
                    <a:cubicBezTo>
                      <a:pt x="3206" y="213"/>
                      <a:pt x="3120" y="51"/>
                      <a:pt x="2970" y="10"/>
                    </a:cubicBezTo>
                    <a:cubicBezTo>
                      <a:pt x="2946" y="3"/>
                      <a:pt x="2921" y="0"/>
                      <a:pt x="2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37"/>
              <p:cNvSpPr/>
              <p:nvPr/>
            </p:nvSpPr>
            <p:spPr>
              <a:xfrm flipH="1">
                <a:off x="396001" y="4506347"/>
                <a:ext cx="102075" cy="136570"/>
              </a:xfrm>
              <a:custGeom>
                <a:avLst/>
                <a:gdLst/>
                <a:ahLst/>
                <a:cxnLst/>
                <a:rect l="l" t="t" r="r" b="b"/>
                <a:pathLst>
                  <a:path w="4297" h="5809" extrusionOk="0">
                    <a:moveTo>
                      <a:pt x="3031" y="1"/>
                    </a:moveTo>
                    <a:cubicBezTo>
                      <a:pt x="2704" y="1"/>
                      <a:pt x="2370" y="132"/>
                      <a:pt x="2110" y="339"/>
                    </a:cubicBezTo>
                    <a:cubicBezTo>
                      <a:pt x="1735" y="636"/>
                      <a:pt x="1490" y="1066"/>
                      <a:pt x="1298" y="1505"/>
                    </a:cubicBezTo>
                    <a:cubicBezTo>
                      <a:pt x="892" y="2436"/>
                      <a:pt x="0" y="5201"/>
                      <a:pt x="1346" y="5716"/>
                    </a:cubicBezTo>
                    <a:cubicBezTo>
                      <a:pt x="1511" y="5780"/>
                      <a:pt x="1668" y="5809"/>
                      <a:pt x="1817" y="5809"/>
                    </a:cubicBezTo>
                    <a:cubicBezTo>
                      <a:pt x="3081" y="5809"/>
                      <a:pt x="3757" y="3710"/>
                      <a:pt x="4015" y="2817"/>
                    </a:cubicBezTo>
                    <a:cubicBezTo>
                      <a:pt x="4157" y="2325"/>
                      <a:pt x="4297" y="1818"/>
                      <a:pt x="4249" y="1309"/>
                    </a:cubicBezTo>
                    <a:cubicBezTo>
                      <a:pt x="4201" y="798"/>
                      <a:pt x="3928" y="278"/>
                      <a:pt x="3454" y="83"/>
                    </a:cubicBezTo>
                    <a:cubicBezTo>
                      <a:pt x="3319" y="26"/>
                      <a:pt x="3176" y="1"/>
                      <a:pt x="3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37"/>
              <p:cNvSpPr/>
              <p:nvPr/>
            </p:nvSpPr>
            <p:spPr>
              <a:xfrm flipH="1">
                <a:off x="206924" y="4453733"/>
                <a:ext cx="1059758" cy="790148"/>
              </a:xfrm>
              <a:custGeom>
                <a:avLst/>
                <a:gdLst/>
                <a:ahLst/>
                <a:cxnLst/>
                <a:rect l="l" t="t" r="r" b="b"/>
                <a:pathLst>
                  <a:path w="44612" h="33609" extrusionOk="0">
                    <a:moveTo>
                      <a:pt x="29833" y="0"/>
                    </a:moveTo>
                    <a:cubicBezTo>
                      <a:pt x="28568" y="0"/>
                      <a:pt x="27739" y="1730"/>
                      <a:pt x="27453" y="3110"/>
                    </a:cubicBezTo>
                    <a:cubicBezTo>
                      <a:pt x="26111" y="9576"/>
                      <a:pt x="24941" y="16078"/>
                      <a:pt x="23940" y="22603"/>
                    </a:cubicBezTo>
                    <a:cubicBezTo>
                      <a:pt x="23032" y="18577"/>
                      <a:pt x="22059" y="14409"/>
                      <a:pt x="19544" y="11134"/>
                    </a:cubicBezTo>
                    <a:cubicBezTo>
                      <a:pt x="19098" y="10553"/>
                      <a:pt x="18457" y="9960"/>
                      <a:pt x="17768" y="9960"/>
                    </a:cubicBezTo>
                    <a:cubicBezTo>
                      <a:pt x="17655" y="9960"/>
                      <a:pt x="17539" y="9977"/>
                      <a:pt x="17423" y="10012"/>
                    </a:cubicBezTo>
                    <a:cubicBezTo>
                      <a:pt x="16686" y="10237"/>
                      <a:pt x="16381" y="11098"/>
                      <a:pt x="16205" y="11850"/>
                    </a:cubicBezTo>
                    <a:cubicBezTo>
                      <a:pt x="15508" y="14810"/>
                      <a:pt x="15153" y="17849"/>
                      <a:pt x="15151" y="20889"/>
                    </a:cubicBezTo>
                    <a:cubicBezTo>
                      <a:pt x="13006" y="18628"/>
                      <a:pt x="10861" y="16364"/>
                      <a:pt x="8715" y="14101"/>
                    </a:cubicBezTo>
                    <a:cubicBezTo>
                      <a:pt x="7092" y="12387"/>
                      <a:pt x="5180" y="10548"/>
                      <a:pt x="2832" y="10548"/>
                    </a:cubicBezTo>
                    <a:cubicBezTo>
                      <a:pt x="2804" y="10548"/>
                      <a:pt x="2776" y="10548"/>
                      <a:pt x="2749" y="10548"/>
                    </a:cubicBezTo>
                    <a:cubicBezTo>
                      <a:pt x="2176" y="10560"/>
                      <a:pt x="1587" y="10694"/>
                      <a:pt x="1131" y="11040"/>
                    </a:cubicBezTo>
                    <a:cubicBezTo>
                      <a:pt x="206" y="11740"/>
                      <a:pt x="68" y="13057"/>
                      <a:pt x="57" y="14215"/>
                    </a:cubicBezTo>
                    <a:cubicBezTo>
                      <a:pt x="1" y="20960"/>
                      <a:pt x="1719" y="27712"/>
                      <a:pt x="4993" y="33609"/>
                    </a:cubicBezTo>
                    <a:lnTo>
                      <a:pt x="34600" y="33120"/>
                    </a:lnTo>
                    <a:cubicBezTo>
                      <a:pt x="39383" y="25503"/>
                      <a:pt x="44611" y="8952"/>
                      <a:pt x="42441" y="7626"/>
                    </a:cubicBezTo>
                    <a:cubicBezTo>
                      <a:pt x="42028" y="7305"/>
                      <a:pt x="41525" y="7164"/>
                      <a:pt x="41006" y="7164"/>
                    </a:cubicBezTo>
                    <a:cubicBezTo>
                      <a:pt x="40325" y="7164"/>
                      <a:pt x="39617" y="7408"/>
                      <a:pt x="39058" y="7809"/>
                    </a:cubicBezTo>
                    <a:cubicBezTo>
                      <a:pt x="38073" y="8514"/>
                      <a:pt x="37440" y="9597"/>
                      <a:pt x="36836" y="10647"/>
                    </a:cubicBezTo>
                    <a:cubicBezTo>
                      <a:pt x="34590" y="14549"/>
                      <a:pt x="32346" y="18450"/>
                      <a:pt x="30100" y="22352"/>
                    </a:cubicBezTo>
                    <a:cubicBezTo>
                      <a:pt x="31449" y="15995"/>
                      <a:pt x="31989" y="9469"/>
                      <a:pt x="31702" y="2979"/>
                    </a:cubicBezTo>
                    <a:cubicBezTo>
                      <a:pt x="31650" y="1815"/>
                      <a:pt x="31368" y="380"/>
                      <a:pt x="30247" y="60"/>
                    </a:cubicBezTo>
                    <a:cubicBezTo>
                      <a:pt x="30104" y="19"/>
                      <a:pt x="29966" y="0"/>
                      <a:pt x="29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37"/>
              <p:cNvSpPr/>
              <p:nvPr/>
            </p:nvSpPr>
            <p:spPr>
              <a:xfrm flipH="1">
                <a:off x="400457" y="4855127"/>
                <a:ext cx="786338" cy="417279"/>
              </a:xfrm>
              <a:custGeom>
                <a:avLst/>
                <a:gdLst/>
                <a:ahLst/>
                <a:cxnLst/>
                <a:rect l="l" t="t" r="r" b="b"/>
                <a:pathLst>
                  <a:path w="33102" h="17749" extrusionOk="0">
                    <a:moveTo>
                      <a:pt x="2654" y="1"/>
                    </a:moveTo>
                    <a:cubicBezTo>
                      <a:pt x="2516" y="1"/>
                      <a:pt x="2377" y="13"/>
                      <a:pt x="2237" y="40"/>
                    </a:cubicBezTo>
                    <a:cubicBezTo>
                      <a:pt x="1180" y="244"/>
                      <a:pt x="426" y="1257"/>
                      <a:pt x="212" y="2312"/>
                    </a:cubicBezTo>
                    <a:cubicBezTo>
                      <a:pt x="0" y="3364"/>
                      <a:pt x="225" y="4455"/>
                      <a:pt x="498" y="5497"/>
                    </a:cubicBezTo>
                    <a:cubicBezTo>
                      <a:pt x="1275" y="8456"/>
                      <a:pt x="2455" y="11307"/>
                      <a:pt x="3986" y="13955"/>
                    </a:cubicBezTo>
                    <a:cubicBezTo>
                      <a:pt x="5793" y="17076"/>
                      <a:pt x="6468" y="17467"/>
                      <a:pt x="10053" y="17599"/>
                    </a:cubicBezTo>
                    <a:cubicBezTo>
                      <a:pt x="12778" y="17699"/>
                      <a:pt x="15505" y="17749"/>
                      <a:pt x="18232" y="17749"/>
                    </a:cubicBezTo>
                    <a:cubicBezTo>
                      <a:pt x="22527" y="17749"/>
                      <a:pt x="26822" y="17625"/>
                      <a:pt x="31110" y="17377"/>
                    </a:cubicBezTo>
                    <a:cubicBezTo>
                      <a:pt x="32562" y="12593"/>
                      <a:pt x="33101" y="7535"/>
                      <a:pt x="32690" y="2552"/>
                    </a:cubicBezTo>
                    <a:cubicBezTo>
                      <a:pt x="32686" y="2552"/>
                      <a:pt x="32681" y="2552"/>
                      <a:pt x="32677" y="2552"/>
                    </a:cubicBezTo>
                    <a:cubicBezTo>
                      <a:pt x="29601" y="2552"/>
                      <a:pt x="27577" y="5667"/>
                      <a:pt x="26153" y="8397"/>
                    </a:cubicBezTo>
                    <a:cubicBezTo>
                      <a:pt x="25963" y="6001"/>
                      <a:pt x="25487" y="3628"/>
                      <a:pt x="24739" y="1344"/>
                    </a:cubicBezTo>
                    <a:cubicBezTo>
                      <a:pt x="24647" y="1059"/>
                      <a:pt x="24515" y="742"/>
                      <a:pt x="24231" y="648"/>
                    </a:cubicBezTo>
                    <a:cubicBezTo>
                      <a:pt x="24178" y="631"/>
                      <a:pt x="24125" y="623"/>
                      <a:pt x="24073" y="623"/>
                    </a:cubicBezTo>
                    <a:cubicBezTo>
                      <a:pt x="23757" y="623"/>
                      <a:pt x="23469" y="917"/>
                      <a:pt x="23264" y="1188"/>
                    </a:cubicBezTo>
                    <a:cubicBezTo>
                      <a:pt x="21613" y="3385"/>
                      <a:pt x="20277" y="5819"/>
                      <a:pt x="19312" y="8392"/>
                    </a:cubicBezTo>
                    <a:cubicBezTo>
                      <a:pt x="18521" y="6947"/>
                      <a:pt x="17663" y="5536"/>
                      <a:pt x="16749" y="4165"/>
                    </a:cubicBezTo>
                    <a:cubicBezTo>
                      <a:pt x="16541" y="3854"/>
                      <a:pt x="16300" y="3523"/>
                      <a:pt x="15941" y="3425"/>
                    </a:cubicBezTo>
                    <a:cubicBezTo>
                      <a:pt x="15868" y="3405"/>
                      <a:pt x="15795" y="3395"/>
                      <a:pt x="15724" y="3395"/>
                    </a:cubicBezTo>
                    <a:cubicBezTo>
                      <a:pt x="15226" y="3395"/>
                      <a:pt x="14777" y="3848"/>
                      <a:pt x="14493" y="4294"/>
                    </a:cubicBezTo>
                    <a:cubicBezTo>
                      <a:pt x="13557" y="5759"/>
                      <a:pt x="13193" y="7579"/>
                      <a:pt x="13494" y="9291"/>
                    </a:cubicBezTo>
                    <a:cubicBezTo>
                      <a:pt x="11067" y="6365"/>
                      <a:pt x="8346" y="3684"/>
                      <a:pt x="5386" y="1299"/>
                    </a:cubicBezTo>
                    <a:cubicBezTo>
                      <a:pt x="4587" y="655"/>
                      <a:pt x="3648" y="1"/>
                      <a:pt x="26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37"/>
            <p:cNvGrpSpPr/>
            <p:nvPr/>
          </p:nvGrpSpPr>
          <p:grpSpPr>
            <a:xfrm>
              <a:off x="6908720" y="4644322"/>
              <a:ext cx="391486" cy="461342"/>
              <a:chOff x="6695" y="4548947"/>
              <a:chExt cx="391486" cy="461342"/>
            </a:xfrm>
          </p:grpSpPr>
          <p:sp>
            <p:nvSpPr>
              <p:cNvPr id="1431" name="Google Shape;1431;p37"/>
              <p:cNvSpPr/>
              <p:nvPr/>
            </p:nvSpPr>
            <p:spPr>
              <a:xfrm>
                <a:off x="130450" y="4867279"/>
                <a:ext cx="161826" cy="77462"/>
              </a:xfrm>
              <a:custGeom>
                <a:avLst/>
                <a:gdLst/>
                <a:ahLst/>
                <a:cxnLst/>
                <a:rect l="l" t="t" r="r" b="b"/>
                <a:pathLst>
                  <a:path w="3681" h="1762" extrusionOk="0">
                    <a:moveTo>
                      <a:pt x="1658" y="0"/>
                    </a:moveTo>
                    <a:cubicBezTo>
                      <a:pt x="1105" y="0"/>
                      <a:pt x="511" y="179"/>
                      <a:pt x="0" y="734"/>
                    </a:cubicBezTo>
                    <a:cubicBezTo>
                      <a:pt x="0" y="734"/>
                      <a:pt x="891" y="1762"/>
                      <a:pt x="2157" y="1762"/>
                    </a:cubicBezTo>
                    <a:cubicBezTo>
                      <a:pt x="2623" y="1762"/>
                      <a:pt x="3139" y="1623"/>
                      <a:pt x="3680" y="1242"/>
                    </a:cubicBezTo>
                    <a:lnTo>
                      <a:pt x="3532" y="589"/>
                    </a:lnTo>
                    <a:cubicBezTo>
                      <a:pt x="3532" y="589"/>
                      <a:pt x="2661" y="0"/>
                      <a:pt x="16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37"/>
              <p:cNvSpPr/>
              <p:nvPr/>
            </p:nvSpPr>
            <p:spPr>
              <a:xfrm>
                <a:off x="279175" y="4772144"/>
                <a:ext cx="119006" cy="133822"/>
              </a:xfrm>
              <a:custGeom>
                <a:avLst/>
                <a:gdLst/>
                <a:ahLst/>
                <a:cxnLst/>
                <a:rect l="l" t="t" r="r" b="b"/>
                <a:pathLst>
                  <a:path w="2707" h="3044" extrusionOk="0">
                    <a:moveTo>
                      <a:pt x="2583" y="0"/>
                    </a:moveTo>
                    <a:cubicBezTo>
                      <a:pt x="977" y="0"/>
                      <a:pt x="1" y="2217"/>
                      <a:pt x="1" y="2217"/>
                    </a:cubicBezTo>
                    <a:cubicBezTo>
                      <a:pt x="89" y="2493"/>
                      <a:pt x="215" y="3043"/>
                      <a:pt x="216" y="3043"/>
                    </a:cubicBezTo>
                    <a:cubicBezTo>
                      <a:pt x="216" y="3043"/>
                      <a:pt x="216" y="3043"/>
                      <a:pt x="216" y="3043"/>
                    </a:cubicBezTo>
                    <a:cubicBezTo>
                      <a:pt x="2706" y="2762"/>
                      <a:pt x="2637" y="1"/>
                      <a:pt x="2637" y="1"/>
                    </a:cubicBezTo>
                    <a:cubicBezTo>
                      <a:pt x="2619" y="0"/>
                      <a:pt x="2601" y="0"/>
                      <a:pt x="25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37"/>
              <p:cNvSpPr/>
              <p:nvPr/>
            </p:nvSpPr>
            <p:spPr>
              <a:xfrm>
                <a:off x="199075" y="4729017"/>
                <a:ext cx="104147" cy="281272"/>
              </a:xfrm>
              <a:custGeom>
                <a:avLst/>
                <a:gdLst/>
                <a:ahLst/>
                <a:cxnLst/>
                <a:rect l="l" t="t" r="r" b="b"/>
                <a:pathLst>
                  <a:path w="2369" h="6398" fill="none" extrusionOk="0">
                    <a:moveTo>
                      <a:pt x="2368" y="6397"/>
                    </a:moveTo>
                    <a:cubicBezTo>
                      <a:pt x="2368" y="6397"/>
                      <a:pt x="2267" y="2116"/>
                      <a:pt x="1" y="0"/>
                    </a:cubicBezTo>
                  </a:path>
                </a:pathLst>
              </a:custGeom>
              <a:noFill/>
              <a:ln w="787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37"/>
              <p:cNvSpPr/>
              <p:nvPr/>
            </p:nvSpPr>
            <p:spPr>
              <a:xfrm>
                <a:off x="6695" y="4548947"/>
                <a:ext cx="354645" cy="280129"/>
              </a:xfrm>
              <a:custGeom>
                <a:avLst/>
                <a:gdLst/>
                <a:ahLst/>
                <a:cxnLst/>
                <a:rect l="l" t="t" r="r" b="b"/>
                <a:pathLst>
                  <a:path w="8067" h="6372" extrusionOk="0">
                    <a:moveTo>
                      <a:pt x="5519" y="1"/>
                    </a:moveTo>
                    <a:cubicBezTo>
                      <a:pt x="4837" y="1"/>
                      <a:pt x="4151" y="490"/>
                      <a:pt x="3948" y="1665"/>
                    </a:cubicBezTo>
                    <a:cubicBezTo>
                      <a:pt x="3948" y="1665"/>
                      <a:pt x="3174" y="119"/>
                      <a:pt x="2061" y="119"/>
                    </a:cubicBezTo>
                    <a:cubicBezTo>
                      <a:pt x="1880" y="119"/>
                      <a:pt x="1690" y="160"/>
                      <a:pt x="1493" y="255"/>
                    </a:cubicBezTo>
                    <a:cubicBezTo>
                      <a:pt x="0" y="973"/>
                      <a:pt x="1361" y="3127"/>
                      <a:pt x="2305" y="3409"/>
                    </a:cubicBezTo>
                    <a:cubicBezTo>
                      <a:pt x="2305" y="3409"/>
                      <a:pt x="1341" y="4354"/>
                      <a:pt x="1852" y="5714"/>
                    </a:cubicBezTo>
                    <a:cubicBezTo>
                      <a:pt x="2021" y="6164"/>
                      <a:pt x="2430" y="6371"/>
                      <a:pt x="2880" y="6371"/>
                    </a:cubicBezTo>
                    <a:cubicBezTo>
                      <a:pt x="3788" y="6371"/>
                      <a:pt x="4865" y="5528"/>
                      <a:pt x="4478" y="4146"/>
                    </a:cubicBezTo>
                    <a:lnTo>
                      <a:pt x="4478" y="4146"/>
                    </a:lnTo>
                    <a:cubicBezTo>
                      <a:pt x="4478" y="4147"/>
                      <a:pt x="4964" y="4889"/>
                      <a:pt x="5890" y="4889"/>
                    </a:cubicBezTo>
                    <a:cubicBezTo>
                      <a:pt x="6117" y="4889"/>
                      <a:pt x="6371" y="4844"/>
                      <a:pt x="6650" y="4733"/>
                    </a:cubicBezTo>
                    <a:cubicBezTo>
                      <a:pt x="8067" y="4166"/>
                      <a:pt x="7682" y="2353"/>
                      <a:pt x="6495" y="2238"/>
                    </a:cubicBezTo>
                    <a:cubicBezTo>
                      <a:pt x="6495" y="2238"/>
                      <a:pt x="7482" y="1555"/>
                      <a:pt x="6745" y="614"/>
                    </a:cubicBezTo>
                    <a:cubicBezTo>
                      <a:pt x="6440" y="225"/>
                      <a:pt x="5980" y="1"/>
                      <a:pt x="55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37"/>
              <p:cNvSpPr/>
              <p:nvPr/>
            </p:nvSpPr>
            <p:spPr>
              <a:xfrm>
                <a:off x="138143" y="4639334"/>
                <a:ext cx="100322" cy="100235"/>
              </a:xfrm>
              <a:custGeom>
                <a:avLst/>
                <a:gdLst/>
                <a:ahLst/>
                <a:cxnLst/>
                <a:rect l="l" t="t" r="r" b="b"/>
                <a:pathLst>
                  <a:path w="2282" h="2280" extrusionOk="0">
                    <a:moveTo>
                      <a:pt x="1141" y="0"/>
                    </a:moveTo>
                    <a:cubicBezTo>
                      <a:pt x="511" y="0"/>
                      <a:pt x="0" y="510"/>
                      <a:pt x="0" y="1139"/>
                    </a:cubicBezTo>
                    <a:cubicBezTo>
                      <a:pt x="0" y="1769"/>
                      <a:pt x="511" y="2280"/>
                      <a:pt x="1141" y="2280"/>
                    </a:cubicBezTo>
                    <a:cubicBezTo>
                      <a:pt x="1770" y="2280"/>
                      <a:pt x="2281" y="1769"/>
                      <a:pt x="2281" y="1139"/>
                    </a:cubicBezTo>
                    <a:cubicBezTo>
                      <a:pt x="2281" y="510"/>
                      <a:pt x="1770" y="0"/>
                      <a:pt x="11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6" name="Google Shape;1436;p37"/>
            <p:cNvGrpSpPr/>
            <p:nvPr/>
          </p:nvGrpSpPr>
          <p:grpSpPr>
            <a:xfrm>
              <a:off x="737397" y="3783635"/>
              <a:ext cx="1349845" cy="1195576"/>
              <a:chOff x="1056422" y="3416835"/>
              <a:chExt cx="1349845" cy="1195576"/>
            </a:xfrm>
          </p:grpSpPr>
          <p:sp>
            <p:nvSpPr>
              <p:cNvPr id="1437" name="Google Shape;1437;p37"/>
              <p:cNvSpPr/>
              <p:nvPr/>
            </p:nvSpPr>
            <p:spPr>
              <a:xfrm>
                <a:off x="1104043" y="4347511"/>
                <a:ext cx="1193400" cy="264900"/>
              </a:xfrm>
              <a:prstGeom prst="ellipse">
                <a:avLst/>
              </a:pr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37"/>
              <p:cNvSpPr/>
              <p:nvPr/>
            </p:nvSpPr>
            <p:spPr>
              <a:xfrm>
                <a:off x="1259672" y="4077833"/>
                <a:ext cx="239949" cy="430016"/>
              </a:xfrm>
              <a:custGeom>
                <a:avLst/>
                <a:gdLst/>
                <a:ahLst/>
                <a:cxnLst/>
                <a:rect l="l" t="t" r="r" b="b"/>
                <a:pathLst>
                  <a:path w="12473" h="22353" extrusionOk="0">
                    <a:moveTo>
                      <a:pt x="1" y="1"/>
                    </a:moveTo>
                    <a:cubicBezTo>
                      <a:pt x="1" y="1"/>
                      <a:pt x="2169" y="8728"/>
                      <a:pt x="3860" y="13332"/>
                    </a:cubicBezTo>
                    <a:cubicBezTo>
                      <a:pt x="5552" y="17935"/>
                      <a:pt x="4991" y="22058"/>
                      <a:pt x="4991" y="22058"/>
                    </a:cubicBezTo>
                    <a:cubicBezTo>
                      <a:pt x="4991" y="22058"/>
                      <a:pt x="6512" y="22353"/>
                      <a:pt x="8146" y="22353"/>
                    </a:cubicBezTo>
                    <a:cubicBezTo>
                      <a:pt x="9944" y="22353"/>
                      <a:pt x="11878" y="21997"/>
                      <a:pt x="12083" y="20505"/>
                    </a:cubicBezTo>
                    <a:cubicBezTo>
                      <a:pt x="12473" y="17654"/>
                      <a:pt x="10173" y="1"/>
                      <a:pt x="101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37"/>
              <p:cNvSpPr/>
              <p:nvPr/>
            </p:nvSpPr>
            <p:spPr>
              <a:xfrm>
                <a:off x="1352572" y="4406995"/>
                <a:ext cx="141107" cy="100862"/>
              </a:xfrm>
              <a:custGeom>
                <a:avLst/>
                <a:gdLst/>
                <a:ahLst/>
                <a:cxnLst/>
                <a:rect l="l" t="t" r="r" b="b"/>
                <a:pathLst>
                  <a:path w="7335" h="5243" extrusionOk="0">
                    <a:moveTo>
                      <a:pt x="1" y="1"/>
                    </a:moveTo>
                    <a:cubicBezTo>
                      <a:pt x="444" y="2862"/>
                      <a:pt x="162" y="4948"/>
                      <a:pt x="162" y="4948"/>
                    </a:cubicBezTo>
                    <a:cubicBezTo>
                      <a:pt x="162" y="4948"/>
                      <a:pt x="1683" y="5243"/>
                      <a:pt x="3317" y="5243"/>
                    </a:cubicBezTo>
                    <a:cubicBezTo>
                      <a:pt x="5115" y="5243"/>
                      <a:pt x="7049" y="4887"/>
                      <a:pt x="7254" y="3395"/>
                    </a:cubicBezTo>
                    <a:cubicBezTo>
                      <a:pt x="7335" y="2803"/>
                      <a:pt x="7300" y="1575"/>
                      <a:pt x="7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37"/>
              <p:cNvSpPr/>
              <p:nvPr/>
            </p:nvSpPr>
            <p:spPr>
              <a:xfrm>
                <a:off x="1733119" y="4045840"/>
                <a:ext cx="239949" cy="429997"/>
              </a:xfrm>
              <a:custGeom>
                <a:avLst/>
                <a:gdLst/>
                <a:ahLst/>
                <a:cxnLst/>
                <a:rect l="l" t="t" r="r" b="b"/>
                <a:pathLst>
                  <a:path w="12473" h="22352" extrusionOk="0">
                    <a:moveTo>
                      <a:pt x="1" y="0"/>
                    </a:moveTo>
                    <a:cubicBezTo>
                      <a:pt x="1" y="0"/>
                      <a:pt x="2169" y="8727"/>
                      <a:pt x="3860" y="13331"/>
                    </a:cubicBezTo>
                    <a:cubicBezTo>
                      <a:pt x="5552" y="17934"/>
                      <a:pt x="4990" y="22057"/>
                      <a:pt x="4990" y="22057"/>
                    </a:cubicBezTo>
                    <a:cubicBezTo>
                      <a:pt x="4990" y="22057"/>
                      <a:pt x="6511" y="22351"/>
                      <a:pt x="8146" y="22351"/>
                    </a:cubicBezTo>
                    <a:cubicBezTo>
                      <a:pt x="9943" y="22351"/>
                      <a:pt x="11878" y="21996"/>
                      <a:pt x="12083" y="20504"/>
                    </a:cubicBezTo>
                    <a:cubicBezTo>
                      <a:pt x="12473" y="17652"/>
                      <a:pt x="10173" y="0"/>
                      <a:pt x="101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37"/>
              <p:cNvSpPr/>
              <p:nvPr/>
            </p:nvSpPr>
            <p:spPr>
              <a:xfrm>
                <a:off x="1826019" y="4374983"/>
                <a:ext cx="141107" cy="100862"/>
              </a:xfrm>
              <a:custGeom>
                <a:avLst/>
                <a:gdLst/>
                <a:ahLst/>
                <a:cxnLst/>
                <a:rect l="l" t="t" r="r" b="b"/>
                <a:pathLst>
                  <a:path w="7335" h="5243" extrusionOk="0">
                    <a:moveTo>
                      <a:pt x="1" y="1"/>
                    </a:moveTo>
                    <a:cubicBezTo>
                      <a:pt x="444" y="2862"/>
                      <a:pt x="161" y="4948"/>
                      <a:pt x="161" y="4948"/>
                    </a:cubicBezTo>
                    <a:cubicBezTo>
                      <a:pt x="161" y="4948"/>
                      <a:pt x="1682" y="5242"/>
                      <a:pt x="3317" y="5242"/>
                    </a:cubicBezTo>
                    <a:cubicBezTo>
                      <a:pt x="5114" y="5242"/>
                      <a:pt x="7049" y="4887"/>
                      <a:pt x="7254" y="3395"/>
                    </a:cubicBezTo>
                    <a:cubicBezTo>
                      <a:pt x="7334" y="2803"/>
                      <a:pt x="7300" y="1575"/>
                      <a:pt x="7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37"/>
              <p:cNvSpPr/>
              <p:nvPr/>
            </p:nvSpPr>
            <p:spPr>
              <a:xfrm>
                <a:off x="1929096" y="4056498"/>
                <a:ext cx="239969" cy="429997"/>
              </a:xfrm>
              <a:custGeom>
                <a:avLst/>
                <a:gdLst/>
                <a:ahLst/>
                <a:cxnLst/>
                <a:rect l="l" t="t" r="r" b="b"/>
                <a:pathLst>
                  <a:path w="12474" h="22352" extrusionOk="0">
                    <a:moveTo>
                      <a:pt x="1" y="1"/>
                    </a:moveTo>
                    <a:cubicBezTo>
                      <a:pt x="1" y="1"/>
                      <a:pt x="2170" y="8727"/>
                      <a:pt x="3861" y="13331"/>
                    </a:cubicBezTo>
                    <a:cubicBezTo>
                      <a:pt x="5552" y="17934"/>
                      <a:pt x="4992" y="22057"/>
                      <a:pt x="4992" y="22057"/>
                    </a:cubicBezTo>
                    <a:cubicBezTo>
                      <a:pt x="4992" y="22057"/>
                      <a:pt x="6513" y="22352"/>
                      <a:pt x="8148" y="22352"/>
                    </a:cubicBezTo>
                    <a:cubicBezTo>
                      <a:pt x="9945" y="22352"/>
                      <a:pt x="11879" y="21996"/>
                      <a:pt x="12084" y="20504"/>
                    </a:cubicBezTo>
                    <a:cubicBezTo>
                      <a:pt x="12474" y="17652"/>
                      <a:pt x="10174" y="1"/>
                      <a:pt x="10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37"/>
              <p:cNvSpPr/>
              <p:nvPr/>
            </p:nvSpPr>
            <p:spPr>
              <a:xfrm>
                <a:off x="2022016" y="4385660"/>
                <a:ext cx="141126" cy="100881"/>
              </a:xfrm>
              <a:custGeom>
                <a:avLst/>
                <a:gdLst/>
                <a:ahLst/>
                <a:cxnLst/>
                <a:rect l="l" t="t" r="r" b="b"/>
                <a:pathLst>
                  <a:path w="7336" h="5244" extrusionOk="0">
                    <a:moveTo>
                      <a:pt x="1" y="1"/>
                    </a:moveTo>
                    <a:cubicBezTo>
                      <a:pt x="445" y="2862"/>
                      <a:pt x="163" y="4949"/>
                      <a:pt x="163" y="4949"/>
                    </a:cubicBezTo>
                    <a:cubicBezTo>
                      <a:pt x="163" y="4949"/>
                      <a:pt x="1683" y="5243"/>
                      <a:pt x="3318" y="5243"/>
                    </a:cubicBezTo>
                    <a:cubicBezTo>
                      <a:pt x="5115" y="5243"/>
                      <a:pt x="7050" y="4888"/>
                      <a:pt x="7255" y="3395"/>
                    </a:cubicBezTo>
                    <a:cubicBezTo>
                      <a:pt x="7336" y="2804"/>
                      <a:pt x="7301" y="1576"/>
                      <a:pt x="71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37"/>
              <p:cNvSpPr/>
              <p:nvPr/>
            </p:nvSpPr>
            <p:spPr>
              <a:xfrm>
                <a:off x="2103681" y="3725989"/>
                <a:ext cx="302587" cy="229542"/>
              </a:xfrm>
              <a:custGeom>
                <a:avLst/>
                <a:gdLst/>
                <a:ahLst/>
                <a:cxnLst/>
                <a:rect l="l" t="t" r="r" b="b"/>
                <a:pathLst>
                  <a:path w="15729" h="11932" extrusionOk="0">
                    <a:moveTo>
                      <a:pt x="9425" y="1"/>
                    </a:moveTo>
                    <a:lnTo>
                      <a:pt x="8054" y="1131"/>
                    </a:lnTo>
                    <a:cubicBezTo>
                      <a:pt x="8054" y="1131"/>
                      <a:pt x="11451" y="6321"/>
                      <a:pt x="7551" y="9107"/>
                    </a:cubicBezTo>
                    <a:cubicBezTo>
                      <a:pt x="6598" y="9788"/>
                      <a:pt x="5742" y="10045"/>
                      <a:pt x="4990" y="10045"/>
                    </a:cubicBezTo>
                    <a:cubicBezTo>
                      <a:pt x="2665" y="10045"/>
                      <a:pt x="1352" y="7579"/>
                      <a:pt x="1352" y="7579"/>
                    </a:cubicBezTo>
                    <a:lnTo>
                      <a:pt x="1" y="8441"/>
                    </a:lnTo>
                    <a:cubicBezTo>
                      <a:pt x="1" y="8441"/>
                      <a:pt x="1052" y="11931"/>
                      <a:pt x="5102" y="11931"/>
                    </a:cubicBezTo>
                    <a:cubicBezTo>
                      <a:pt x="6102" y="11931"/>
                      <a:pt x="7286" y="11718"/>
                      <a:pt x="8682" y="11186"/>
                    </a:cubicBezTo>
                    <a:cubicBezTo>
                      <a:pt x="15728" y="8503"/>
                      <a:pt x="9425" y="1"/>
                      <a:pt x="94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37"/>
              <p:cNvSpPr/>
              <p:nvPr/>
            </p:nvSpPr>
            <p:spPr>
              <a:xfrm>
                <a:off x="1192512" y="3700095"/>
                <a:ext cx="1036670" cy="547076"/>
              </a:xfrm>
              <a:custGeom>
                <a:avLst/>
                <a:gdLst/>
                <a:ahLst/>
                <a:cxnLst/>
                <a:rect l="l" t="t" r="r" b="b"/>
                <a:pathLst>
                  <a:path w="53888" h="28438" extrusionOk="0">
                    <a:moveTo>
                      <a:pt x="18989" y="1"/>
                    </a:moveTo>
                    <a:cubicBezTo>
                      <a:pt x="12067" y="1"/>
                      <a:pt x="6448" y="816"/>
                      <a:pt x="5613" y="2709"/>
                    </a:cubicBezTo>
                    <a:cubicBezTo>
                      <a:pt x="3841" y="6725"/>
                      <a:pt x="3492" y="10402"/>
                      <a:pt x="3492" y="10402"/>
                    </a:cubicBezTo>
                    <a:cubicBezTo>
                      <a:pt x="3492" y="10402"/>
                      <a:pt x="1" y="23104"/>
                      <a:pt x="8449" y="26491"/>
                    </a:cubicBezTo>
                    <a:cubicBezTo>
                      <a:pt x="11812" y="27839"/>
                      <a:pt x="18078" y="28438"/>
                      <a:pt x="24628" y="28438"/>
                    </a:cubicBezTo>
                    <a:cubicBezTo>
                      <a:pt x="34528" y="28438"/>
                      <a:pt x="45077" y="27072"/>
                      <a:pt x="47245" y="24864"/>
                    </a:cubicBezTo>
                    <a:cubicBezTo>
                      <a:pt x="51290" y="20745"/>
                      <a:pt x="53887" y="5889"/>
                      <a:pt x="42296" y="2709"/>
                    </a:cubicBezTo>
                    <a:cubicBezTo>
                      <a:pt x="36166" y="1027"/>
                      <a:pt x="26757" y="1"/>
                      <a:pt x="18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37"/>
              <p:cNvSpPr/>
              <p:nvPr/>
            </p:nvSpPr>
            <p:spPr>
              <a:xfrm>
                <a:off x="1612112" y="3700307"/>
                <a:ext cx="344563" cy="220366"/>
              </a:xfrm>
              <a:custGeom>
                <a:avLst/>
                <a:gdLst/>
                <a:ahLst/>
                <a:cxnLst/>
                <a:rect l="l" t="t" r="r" b="b"/>
                <a:pathLst>
                  <a:path w="17911" h="11455" extrusionOk="0">
                    <a:moveTo>
                      <a:pt x="1" y="1"/>
                    </a:moveTo>
                    <a:lnTo>
                      <a:pt x="1" y="1"/>
                    </a:lnTo>
                    <a:cubicBezTo>
                      <a:pt x="492" y="3738"/>
                      <a:pt x="1913" y="10591"/>
                      <a:pt x="5761" y="11317"/>
                    </a:cubicBezTo>
                    <a:cubicBezTo>
                      <a:pt x="6262" y="11411"/>
                      <a:pt x="6712" y="11454"/>
                      <a:pt x="7118" y="11454"/>
                    </a:cubicBezTo>
                    <a:cubicBezTo>
                      <a:pt x="11028" y="11454"/>
                      <a:pt x="10935" y="7446"/>
                      <a:pt x="14356" y="6533"/>
                    </a:cubicBezTo>
                    <a:cubicBezTo>
                      <a:pt x="16002" y="6094"/>
                      <a:pt x="17145" y="4123"/>
                      <a:pt x="17911" y="2041"/>
                    </a:cubicBezTo>
                    <a:cubicBezTo>
                      <a:pt x="12729" y="912"/>
                      <a:pt x="6071" y="180"/>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37"/>
              <p:cNvSpPr/>
              <p:nvPr/>
            </p:nvSpPr>
            <p:spPr>
              <a:xfrm>
                <a:off x="1870844" y="3851440"/>
                <a:ext cx="131527" cy="98938"/>
              </a:xfrm>
              <a:custGeom>
                <a:avLst/>
                <a:gdLst/>
                <a:ahLst/>
                <a:cxnLst/>
                <a:rect l="l" t="t" r="r" b="b"/>
                <a:pathLst>
                  <a:path w="6837" h="5143" extrusionOk="0">
                    <a:moveTo>
                      <a:pt x="3005" y="1"/>
                    </a:moveTo>
                    <a:cubicBezTo>
                      <a:pt x="731" y="1"/>
                      <a:pt x="1" y="4443"/>
                      <a:pt x="2542" y="5072"/>
                    </a:cubicBezTo>
                    <a:cubicBezTo>
                      <a:pt x="2736" y="5120"/>
                      <a:pt x="2925" y="5142"/>
                      <a:pt x="3108" y="5142"/>
                    </a:cubicBezTo>
                    <a:cubicBezTo>
                      <a:pt x="5533" y="5142"/>
                      <a:pt x="6837" y="1186"/>
                      <a:pt x="3644" y="111"/>
                    </a:cubicBezTo>
                    <a:cubicBezTo>
                      <a:pt x="3420" y="35"/>
                      <a:pt x="3206" y="1"/>
                      <a:pt x="30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37"/>
              <p:cNvSpPr/>
              <p:nvPr/>
            </p:nvSpPr>
            <p:spPr>
              <a:xfrm>
                <a:off x="2026629" y="3766940"/>
                <a:ext cx="131969" cy="142896"/>
              </a:xfrm>
              <a:custGeom>
                <a:avLst/>
                <a:gdLst/>
                <a:ahLst/>
                <a:cxnLst/>
                <a:rect l="l" t="t" r="r" b="b"/>
                <a:pathLst>
                  <a:path w="6860" h="7428" extrusionOk="0">
                    <a:moveTo>
                      <a:pt x="1045" y="1"/>
                    </a:moveTo>
                    <a:lnTo>
                      <a:pt x="1045" y="1"/>
                    </a:lnTo>
                    <a:cubicBezTo>
                      <a:pt x="315" y="1027"/>
                      <a:pt x="1" y="2545"/>
                      <a:pt x="1114" y="4761"/>
                    </a:cubicBezTo>
                    <a:cubicBezTo>
                      <a:pt x="2139" y="6804"/>
                      <a:pt x="3693" y="7428"/>
                      <a:pt x="5212" y="7428"/>
                    </a:cubicBezTo>
                    <a:cubicBezTo>
                      <a:pt x="5775" y="7428"/>
                      <a:pt x="6334" y="7342"/>
                      <a:pt x="6859" y="7211"/>
                    </a:cubicBezTo>
                    <a:cubicBezTo>
                      <a:pt x="6273" y="4153"/>
                      <a:pt x="4607" y="1457"/>
                      <a:pt x="10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37"/>
              <p:cNvSpPr/>
              <p:nvPr/>
            </p:nvSpPr>
            <p:spPr>
              <a:xfrm>
                <a:off x="1246090" y="3953190"/>
                <a:ext cx="344563" cy="292006"/>
              </a:xfrm>
              <a:custGeom>
                <a:avLst/>
                <a:gdLst/>
                <a:ahLst/>
                <a:cxnLst/>
                <a:rect l="l" t="t" r="r" b="b"/>
                <a:pathLst>
                  <a:path w="17911" h="15179" extrusionOk="0">
                    <a:moveTo>
                      <a:pt x="5203" y="0"/>
                    </a:moveTo>
                    <a:cubicBezTo>
                      <a:pt x="2775" y="0"/>
                      <a:pt x="2304" y="1842"/>
                      <a:pt x="0" y="3532"/>
                    </a:cubicBezTo>
                    <a:cubicBezTo>
                      <a:pt x="95" y="7250"/>
                      <a:pt x="1246" y="11567"/>
                      <a:pt x="5662" y="13337"/>
                    </a:cubicBezTo>
                    <a:cubicBezTo>
                      <a:pt x="7773" y="14183"/>
                      <a:pt x="11130" y="14801"/>
                      <a:pt x="15009" y="15179"/>
                    </a:cubicBezTo>
                    <a:cubicBezTo>
                      <a:pt x="17910" y="14167"/>
                      <a:pt x="8839" y="12719"/>
                      <a:pt x="10001" y="10476"/>
                    </a:cubicBezTo>
                    <a:cubicBezTo>
                      <a:pt x="11689" y="7218"/>
                      <a:pt x="12283" y="1220"/>
                      <a:pt x="6391" y="122"/>
                    </a:cubicBezTo>
                    <a:cubicBezTo>
                      <a:pt x="5946" y="39"/>
                      <a:pt x="5554" y="0"/>
                      <a:pt x="5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37"/>
              <p:cNvSpPr/>
              <p:nvPr/>
            </p:nvSpPr>
            <p:spPr>
              <a:xfrm>
                <a:off x="1615267" y="4015386"/>
                <a:ext cx="121023" cy="78893"/>
              </a:xfrm>
              <a:custGeom>
                <a:avLst/>
                <a:gdLst/>
                <a:ahLst/>
                <a:cxnLst/>
                <a:rect l="l" t="t" r="r" b="b"/>
                <a:pathLst>
                  <a:path w="6291" h="4101" extrusionOk="0">
                    <a:moveTo>
                      <a:pt x="2384" y="0"/>
                    </a:moveTo>
                    <a:cubicBezTo>
                      <a:pt x="1421" y="0"/>
                      <a:pt x="0" y="1723"/>
                      <a:pt x="2261" y="3601"/>
                    </a:cubicBezTo>
                    <a:cubicBezTo>
                      <a:pt x="2684" y="3953"/>
                      <a:pt x="3109" y="4101"/>
                      <a:pt x="3496" y="4101"/>
                    </a:cubicBezTo>
                    <a:cubicBezTo>
                      <a:pt x="5298" y="4101"/>
                      <a:pt x="6291" y="889"/>
                      <a:pt x="2549" y="19"/>
                    </a:cubicBezTo>
                    <a:cubicBezTo>
                      <a:pt x="2496" y="6"/>
                      <a:pt x="2441" y="0"/>
                      <a:pt x="23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37"/>
              <p:cNvSpPr/>
              <p:nvPr/>
            </p:nvSpPr>
            <p:spPr>
              <a:xfrm>
                <a:off x="1466942" y="4088491"/>
                <a:ext cx="226233" cy="429997"/>
              </a:xfrm>
              <a:custGeom>
                <a:avLst/>
                <a:gdLst/>
                <a:ahLst/>
                <a:cxnLst/>
                <a:rect l="l" t="t" r="r" b="b"/>
                <a:pathLst>
                  <a:path w="11760" h="22352" extrusionOk="0">
                    <a:moveTo>
                      <a:pt x="5021" y="1"/>
                    </a:moveTo>
                    <a:lnTo>
                      <a:pt x="4233" y="2"/>
                    </a:lnTo>
                    <a:cubicBezTo>
                      <a:pt x="1781" y="2"/>
                      <a:pt x="1" y="2330"/>
                      <a:pt x="644" y="4695"/>
                    </a:cubicBezTo>
                    <a:cubicBezTo>
                      <a:pt x="1407" y="7498"/>
                      <a:pt x="2404" y="10961"/>
                      <a:pt x="3275" y="13331"/>
                    </a:cubicBezTo>
                    <a:cubicBezTo>
                      <a:pt x="4966" y="17934"/>
                      <a:pt x="4406" y="22057"/>
                      <a:pt x="4406" y="22057"/>
                    </a:cubicBezTo>
                    <a:cubicBezTo>
                      <a:pt x="4406" y="22057"/>
                      <a:pt x="5927" y="22352"/>
                      <a:pt x="7562" y="22352"/>
                    </a:cubicBezTo>
                    <a:cubicBezTo>
                      <a:pt x="9359" y="22352"/>
                      <a:pt x="11293" y="21996"/>
                      <a:pt x="11498" y="20504"/>
                    </a:cubicBezTo>
                    <a:cubicBezTo>
                      <a:pt x="11760" y="18587"/>
                      <a:pt x="10806" y="9984"/>
                      <a:pt x="10153" y="4550"/>
                    </a:cubicBezTo>
                    <a:cubicBezTo>
                      <a:pt x="9841" y="1953"/>
                      <a:pt x="7638" y="1"/>
                      <a:pt x="50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37"/>
              <p:cNvSpPr/>
              <p:nvPr/>
            </p:nvSpPr>
            <p:spPr>
              <a:xfrm>
                <a:off x="1548569" y="4417672"/>
                <a:ext cx="141126" cy="100881"/>
              </a:xfrm>
              <a:custGeom>
                <a:avLst/>
                <a:gdLst/>
                <a:ahLst/>
                <a:cxnLst/>
                <a:rect l="l" t="t" r="r" b="b"/>
                <a:pathLst>
                  <a:path w="7336" h="5244" extrusionOk="0">
                    <a:moveTo>
                      <a:pt x="1" y="1"/>
                    </a:moveTo>
                    <a:cubicBezTo>
                      <a:pt x="445" y="2862"/>
                      <a:pt x="163" y="4950"/>
                      <a:pt x="163" y="4950"/>
                    </a:cubicBezTo>
                    <a:cubicBezTo>
                      <a:pt x="163" y="4950"/>
                      <a:pt x="1683" y="5244"/>
                      <a:pt x="3318" y="5244"/>
                    </a:cubicBezTo>
                    <a:cubicBezTo>
                      <a:pt x="5115" y="5244"/>
                      <a:pt x="7050" y="4888"/>
                      <a:pt x="7255" y="3395"/>
                    </a:cubicBezTo>
                    <a:cubicBezTo>
                      <a:pt x="7336" y="2804"/>
                      <a:pt x="7301" y="1576"/>
                      <a:pt x="71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37"/>
              <p:cNvSpPr/>
              <p:nvPr/>
            </p:nvSpPr>
            <p:spPr>
              <a:xfrm>
                <a:off x="1233624" y="3788551"/>
                <a:ext cx="312109" cy="130065"/>
              </a:xfrm>
              <a:custGeom>
                <a:avLst/>
                <a:gdLst/>
                <a:ahLst/>
                <a:cxnLst/>
                <a:rect l="l" t="t" r="r" b="b"/>
                <a:pathLst>
                  <a:path w="16224" h="6761" extrusionOk="0">
                    <a:moveTo>
                      <a:pt x="14897" y="0"/>
                    </a:moveTo>
                    <a:lnTo>
                      <a:pt x="661" y="4506"/>
                    </a:lnTo>
                    <a:cubicBezTo>
                      <a:pt x="661" y="4506"/>
                      <a:pt x="0" y="6264"/>
                      <a:pt x="1388" y="6654"/>
                    </a:cubicBezTo>
                    <a:cubicBezTo>
                      <a:pt x="1640" y="6725"/>
                      <a:pt x="2287" y="6761"/>
                      <a:pt x="3177" y="6761"/>
                    </a:cubicBezTo>
                    <a:cubicBezTo>
                      <a:pt x="7194" y="6761"/>
                      <a:pt x="16166" y="6031"/>
                      <a:pt x="16192" y="4506"/>
                    </a:cubicBezTo>
                    <a:cubicBezTo>
                      <a:pt x="16223" y="2644"/>
                      <a:pt x="14897" y="0"/>
                      <a:pt x="148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37"/>
              <p:cNvSpPr/>
              <p:nvPr/>
            </p:nvSpPr>
            <p:spPr>
              <a:xfrm>
                <a:off x="1288260" y="3904887"/>
                <a:ext cx="149745" cy="147532"/>
              </a:xfrm>
              <a:custGeom>
                <a:avLst/>
                <a:gdLst/>
                <a:ahLst/>
                <a:cxnLst/>
                <a:rect l="l" t="t" r="r" b="b"/>
                <a:pathLst>
                  <a:path w="7784" h="7669" extrusionOk="0">
                    <a:moveTo>
                      <a:pt x="3762" y="0"/>
                    </a:moveTo>
                    <a:cubicBezTo>
                      <a:pt x="3692" y="0"/>
                      <a:pt x="3620" y="2"/>
                      <a:pt x="3547" y="6"/>
                    </a:cubicBezTo>
                    <a:cubicBezTo>
                      <a:pt x="2122" y="77"/>
                      <a:pt x="817" y="646"/>
                      <a:pt x="509" y="3421"/>
                    </a:cubicBezTo>
                    <a:cubicBezTo>
                      <a:pt x="201" y="6197"/>
                      <a:pt x="1" y="6197"/>
                      <a:pt x="100" y="6480"/>
                    </a:cubicBezTo>
                    <a:cubicBezTo>
                      <a:pt x="196" y="6750"/>
                      <a:pt x="1387" y="7668"/>
                      <a:pt x="3498" y="7668"/>
                    </a:cubicBezTo>
                    <a:cubicBezTo>
                      <a:pt x="3612" y="7668"/>
                      <a:pt x="3729" y="7666"/>
                      <a:pt x="3849" y="7660"/>
                    </a:cubicBezTo>
                    <a:cubicBezTo>
                      <a:pt x="6179" y="7548"/>
                      <a:pt x="6911" y="7192"/>
                      <a:pt x="6865" y="6552"/>
                    </a:cubicBezTo>
                    <a:cubicBezTo>
                      <a:pt x="6819" y="5923"/>
                      <a:pt x="7783" y="0"/>
                      <a:pt x="3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37"/>
              <p:cNvSpPr/>
              <p:nvPr/>
            </p:nvSpPr>
            <p:spPr>
              <a:xfrm>
                <a:off x="1289625" y="4023547"/>
                <a:ext cx="131623" cy="28895"/>
              </a:xfrm>
              <a:custGeom>
                <a:avLst/>
                <a:gdLst/>
                <a:ahLst/>
                <a:cxnLst/>
                <a:rect l="l" t="t" r="r" b="b"/>
                <a:pathLst>
                  <a:path w="6842" h="1502" extrusionOk="0">
                    <a:moveTo>
                      <a:pt x="2805" y="0"/>
                    </a:moveTo>
                    <a:cubicBezTo>
                      <a:pt x="1752" y="0"/>
                      <a:pt x="766" y="52"/>
                      <a:pt x="9" y="107"/>
                    </a:cubicBezTo>
                    <a:cubicBezTo>
                      <a:pt x="1" y="189"/>
                      <a:pt x="7" y="244"/>
                      <a:pt x="31" y="314"/>
                    </a:cubicBezTo>
                    <a:cubicBezTo>
                      <a:pt x="126" y="583"/>
                      <a:pt x="1318" y="1501"/>
                      <a:pt x="3429" y="1501"/>
                    </a:cubicBezTo>
                    <a:cubicBezTo>
                      <a:pt x="3543" y="1501"/>
                      <a:pt x="3660" y="1499"/>
                      <a:pt x="3780" y="1493"/>
                    </a:cubicBezTo>
                    <a:cubicBezTo>
                      <a:pt x="6110" y="1381"/>
                      <a:pt x="6842" y="1026"/>
                      <a:pt x="6796" y="386"/>
                    </a:cubicBezTo>
                    <a:cubicBezTo>
                      <a:pt x="6794" y="376"/>
                      <a:pt x="6796" y="358"/>
                      <a:pt x="6794" y="345"/>
                    </a:cubicBezTo>
                    <a:cubicBezTo>
                      <a:pt x="5577" y="83"/>
                      <a:pt x="4138" y="0"/>
                      <a:pt x="28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37"/>
              <p:cNvSpPr/>
              <p:nvPr/>
            </p:nvSpPr>
            <p:spPr>
              <a:xfrm>
                <a:off x="1337239" y="4023528"/>
                <a:ext cx="28952" cy="21084"/>
              </a:xfrm>
              <a:custGeom>
                <a:avLst/>
                <a:gdLst/>
                <a:ahLst/>
                <a:cxnLst/>
                <a:rect l="l" t="t" r="r" b="b"/>
                <a:pathLst>
                  <a:path w="1505" h="1096" extrusionOk="0">
                    <a:moveTo>
                      <a:pt x="442" y="1"/>
                    </a:moveTo>
                    <a:lnTo>
                      <a:pt x="442" y="520"/>
                    </a:lnTo>
                    <a:cubicBezTo>
                      <a:pt x="442" y="520"/>
                      <a:pt x="1" y="1049"/>
                      <a:pt x="773" y="1094"/>
                    </a:cubicBezTo>
                    <a:cubicBezTo>
                      <a:pt x="799" y="1095"/>
                      <a:pt x="824" y="1096"/>
                      <a:pt x="847" y="1096"/>
                    </a:cubicBezTo>
                    <a:cubicBezTo>
                      <a:pt x="1504" y="1096"/>
                      <a:pt x="924" y="520"/>
                      <a:pt x="924" y="520"/>
                    </a:cubicBezTo>
                    <a:lnTo>
                      <a:pt x="9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37"/>
              <p:cNvSpPr/>
              <p:nvPr/>
            </p:nvSpPr>
            <p:spPr>
              <a:xfrm>
                <a:off x="1446704" y="3474145"/>
                <a:ext cx="218692" cy="107153"/>
              </a:xfrm>
              <a:custGeom>
                <a:avLst/>
                <a:gdLst/>
                <a:ahLst/>
                <a:cxnLst/>
                <a:rect l="l" t="t" r="r" b="b"/>
                <a:pathLst>
                  <a:path w="11368" h="5570" extrusionOk="0">
                    <a:moveTo>
                      <a:pt x="6085" y="0"/>
                    </a:moveTo>
                    <a:cubicBezTo>
                      <a:pt x="4150" y="0"/>
                      <a:pt x="2011" y="1990"/>
                      <a:pt x="2011" y="1990"/>
                    </a:cubicBezTo>
                    <a:cubicBezTo>
                      <a:pt x="2011" y="1990"/>
                      <a:pt x="0" y="3661"/>
                      <a:pt x="2012" y="5111"/>
                    </a:cubicBezTo>
                    <a:cubicBezTo>
                      <a:pt x="2464" y="5436"/>
                      <a:pt x="3115" y="5569"/>
                      <a:pt x="3861" y="5569"/>
                    </a:cubicBezTo>
                    <a:cubicBezTo>
                      <a:pt x="6431" y="5569"/>
                      <a:pt x="10127" y="3993"/>
                      <a:pt x="10668" y="3322"/>
                    </a:cubicBezTo>
                    <a:cubicBezTo>
                      <a:pt x="11368" y="2460"/>
                      <a:pt x="9094" y="1039"/>
                      <a:pt x="6996" y="172"/>
                    </a:cubicBezTo>
                    <a:cubicBezTo>
                      <a:pt x="6704" y="52"/>
                      <a:pt x="6397" y="0"/>
                      <a:pt x="60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37"/>
              <p:cNvSpPr/>
              <p:nvPr/>
            </p:nvSpPr>
            <p:spPr>
              <a:xfrm>
                <a:off x="1492105" y="3511582"/>
                <a:ext cx="129988" cy="66177"/>
              </a:xfrm>
              <a:custGeom>
                <a:avLst/>
                <a:gdLst/>
                <a:ahLst/>
                <a:cxnLst/>
                <a:rect l="l" t="t" r="r" b="b"/>
                <a:pathLst>
                  <a:path w="6757" h="3440" extrusionOk="0">
                    <a:moveTo>
                      <a:pt x="4298" y="0"/>
                    </a:moveTo>
                    <a:cubicBezTo>
                      <a:pt x="4071" y="0"/>
                      <a:pt x="3836" y="23"/>
                      <a:pt x="3596" y="76"/>
                    </a:cubicBezTo>
                    <a:cubicBezTo>
                      <a:pt x="1901" y="450"/>
                      <a:pt x="1" y="2194"/>
                      <a:pt x="1" y="2194"/>
                    </a:cubicBezTo>
                    <a:lnTo>
                      <a:pt x="656" y="3439"/>
                    </a:lnTo>
                    <a:cubicBezTo>
                      <a:pt x="656" y="3438"/>
                      <a:pt x="1431" y="809"/>
                      <a:pt x="5903" y="809"/>
                    </a:cubicBezTo>
                    <a:cubicBezTo>
                      <a:pt x="6174" y="809"/>
                      <a:pt x="6458" y="818"/>
                      <a:pt x="6757" y="839"/>
                    </a:cubicBezTo>
                    <a:cubicBezTo>
                      <a:pt x="6757" y="839"/>
                      <a:pt x="5677" y="0"/>
                      <a:pt x="4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37"/>
              <p:cNvSpPr/>
              <p:nvPr/>
            </p:nvSpPr>
            <p:spPr>
              <a:xfrm>
                <a:off x="1056422" y="3474145"/>
                <a:ext cx="218692" cy="107153"/>
              </a:xfrm>
              <a:custGeom>
                <a:avLst/>
                <a:gdLst/>
                <a:ahLst/>
                <a:cxnLst/>
                <a:rect l="l" t="t" r="r" b="b"/>
                <a:pathLst>
                  <a:path w="11368" h="5570" extrusionOk="0">
                    <a:moveTo>
                      <a:pt x="5283" y="0"/>
                    </a:moveTo>
                    <a:cubicBezTo>
                      <a:pt x="4971" y="0"/>
                      <a:pt x="4664" y="52"/>
                      <a:pt x="4372" y="172"/>
                    </a:cubicBezTo>
                    <a:cubicBezTo>
                      <a:pt x="2274" y="1039"/>
                      <a:pt x="0" y="2460"/>
                      <a:pt x="699" y="3322"/>
                    </a:cubicBezTo>
                    <a:cubicBezTo>
                      <a:pt x="1241" y="3993"/>
                      <a:pt x="4937" y="5569"/>
                      <a:pt x="7507" y="5569"/>
                    </a:cubicBezTo>
                    <a:cubicBezTo>
                      <a:pt x="8253" y="5569"/>
                      <a:pt x="8904" y="5436"/>
                      <a:pt x="9355" y="5111"/>
                    </a:cubicBezTo>
                    <a:cubicBezTo>
                      <a:pt x="11368" y="3661"/>
                      <a:pt x="9358" y="1990"/>
                      <a:pt x="9358" y="1990"/>
                    </a:cubicBezTo>
                    <a:cubicBezTo>
                      <a:pt x="9358" y="1990"/>
                      <a:pt x="7218" y="0"/>
                      <a:pt x="5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37"/>
              <p:cNvSpPr/>
              <p:nvPr/>
            </p:nvSpPr>
            <p:spPr>
              <a:xfrm>
                <a:off x="1099727" y="3511582"/>
                <a:ext cx="129988" cy="66177"/>
              </a:xfrm>
              <a:custGeom>
                <a:avLst/>
                <a:gdLst/>
                <a:ahLst/>
                <a:cxnLst/>
                <a:rect l="l" t="t" r="r" b="b"/>
                <a:pathLst>
                  <a:path w="6757" h="3440" extrusionOk="0">
                    <a:moveTo>
                      <a:pt x="2459" y="0"/>
                    </a:moveTo>
                    <a:cubicBezTo>
                      <a:pt x="1080" y="0"/>
                      <a:pt x="0" y="839"/>
                      <a:pt x="0" y="839"/>
                    </a:cubicBezTo>
                    <a:cubicBezTo>
                      <a:pt x="299" y="818"/>
                      <a:pt x="583" y="809"/>
                      <a:pt x="854" y="809"/>
                    </a:cubicBezTo>
                    <a:cubicBezTo>
                      <a:pt x="5326" y="809"/>
                      <a:pt x="6101" y="3438"/>
                      <a:pt x="6101" y="3439"/>
                    </a:cubicBezTo>
                    <a:lnTo>
                      <a:pt x="6756" y="2194"/>
                    </a:lnTo>
                    <a:cubicBezTo>
                      <a:pt x="6756" y="2194"/>
                      <a:pt x="4855" y="450"/>
                      <a:pt x="3161" y="76"/>
                    </a:cubicBezTo>
                    <a:cubicBezTo>
                      <a:pt x="2921" y="23"/>
                      <a:pt x="2686" y="0"/>
                      <a:pt x="24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37"/>
              <p:cNvSpPr/>
              <p:nvPr/>
            </p:nvSpPr>
            <p:spPr>
              <a:xfrm>
                <a:off x="1187972" y="3416835"/>
                <a:ext cx="72352" cy="121235"/>
              </a:xfrm>
              <a:custGeom>
                <a:avLst/>
                <a:gdLst/>
                <a:ahLst/>
                <a:cxnLst/>
                <a:rect l="l" t="t" r="r" b="b"/>
                <a:pathLst>
                  <a:path w="3761" h="6302" extrusionOk="0">
                    <a:moveTo>
                      <a:pt x="986" y="0"/>
                    </a:moveTo>
                    <a:cubicBezTo>
                      <a:pt x="938" y="0"/>
                      <a:pt x="893" y="14"/>
                      <a:pt x="851" y="42"/>
                    </a:cubicBezTo>
                    <a:cubicBezTo>
                      <a:pt x="0" y="613"/>
                      <a:pt x="1084" y="5831"/>
                      <a:pt x="851" y="6301"/>
                    </a:cubicBezTo>
                    <a:lnTo>
                      <a:pt x="3761" y="4968"/>
                    </a:lnTo>
                    <a:cubicBezTo>
                      <a:pt x="3761" y="4968"/>
                      <a:pt x="1901" y="0"/>
                      <a:pt x="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37"/>
              <p:cNvSpPr/>
              <p:nvPr/>
            </p:nvSpPr>
            <p:spPr>
              <a:xfrm>
                <a:off x="1457862" y="3416835"/>
                <a:ext cx="72391" cy="121235"/>
              </a:xfrm>
              <a:custGeom>
                <a:avLst/>
                <a:gdLst/>
                <a:ahLst/>
                <a:cxnLst/>
                <a:rect l="l" t="t" r="r" b="b"/>
                <a:pathLst>
                  <a:path w="3763" h="6302" extrusionOk="0">
                    <a:moveTo>
                      <a:pt x="2777" y="0"/>
                    </a:moveTo>
                    <a:cubicBezTo>
                      <a:pt x="1861" y="0"/>
                      <a:pt x="1" y="4968"/>
                      <a:pt x="1" y="4968"/>
                    </a:cubicBezTo>
                    <a:lnTo>
                      <a:pt x="2911" y="6301"/>
                    </a:lnTo>
                    <a:cubicBezTo>
                      <a:pt x="2678" y="5831"/>
                      <a:pt x="3762" y="613"/>
                      <a:pt x="2911" y="42"/>
                    </a:cubicBezTo>
                    <a:cubicBezTo>
                      <a:pt x="2869" y="14"/>
                      <a:pt x="2824" y="0"/>
                      <a:pt x="27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37"/>
              <p:cNvSpPr/>
              <p:nvPr/>
            </p:nvSpPr>
            <p:spPr>
              <a:xfrm>
                <a:off x="1183008" y="3459158"/>
                <a:ext cx="350796" cy="434402"/>
              </a:xfrm>
              <a:custGeom>
                <a:avLst/>
                <a:gdLst/>
                <a:ahLst/>
                <a:cxnLst/>
                <a:rect l="l" t="t" r="r" b="b"/>
                <a:pathLst>
                  <a:path w="18235" h="22581" extrusionOk="0">
                    <a:moveTo>
                      <a:pt x="10816" y="1"/>
                    </a:moveTo>
                    <a:cubicBezTo>
                      <a:pt x="10288" y="1"/>
                      <a:pt x="9723" y="32"/>
                      <a:pt x="9118" y="95"/>
                    </a:cubicBezTo>
                    <a:cubicBezTo>
                      <a:pt x="2942" y="742"/>
                      <a:pt x="0" y="1787"/>
                      <a:pt x="76" y="11315"/>
                    </a:cubicBezTo>
                    <a:cubicBezTo>
                      <a:pt x="132" y="18384"/>
                      <a:pt x="5170" y="22581"/>
                      <a:pt x="9924" y="22581"/>
                    </a:cubicBezTo>
                    <a:cubicBezTo>
                      <a:pt x="14193" y="22581"/>
                      <a:pt x="18234" y="19196"/>
                      <a:pt x="18234" y="11468"/>
                    </a:cubicBezTo>
                    <a:cubicBezTo>
                      <a:pt x="18235" y="5270"/>
                      <a:pt x="17725" y="1"/>
                      <a:pt x="10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37"/>
              <p:cNvSpPr/>
              <p:nvPr/>
            </p:nvSpPr>
            <p:spPr>
              <a:xfrm>
                <a:off x="1394588" y="3460543"/>
                <a:ext cx="139222" cy="219865"/>
              </a:xfrm>
              <a:custGeom>
                <a:avLst/>
                <a:gdLst/>
                <a:ahLst/>
                <a:cxnLst/>
                <a:rect l="l" t="t" r="r" b="b"/>
                <a:pathLst>
                  <a:path w="7237" h="11429" extrusionOk="0">
                    <a:moveTo>
                      <a:pt x="1084" y="1"/>
                    </a:moveTo>
                    <a:cubicBezTo>
                      <a:pt x="370" y="1380"/>
                      <a:pt x="0" y="3063"/>
                      <a:pt x="915" y="4724"/>
                    </a:cubicBezTo>
                    <a:cubicBezTo>
                      <a:pt x="2914" y="8357"/>
                      <a:pt x="2731" y="11428"/>
                      <a:pt x="6538" y="11428"/>
                    </a:cubicBezTo>
                    <a:cubicBezTo>
                      <a:pt x="6757" y="11428"/>
                      <a:pt x="6990" y="11418"/>
                      <a:pt x="7237" y="11397"/>
                    </a:cubicBezTo>
                    <a:cubicBezTo>
                      <a:pt x="7237" y="5602"/>
                      <a:pt x="6784" y="627"/>
                      <a:pt x="10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37"/>
              <p:cNvSpPr/>
              <p:nvPr/>
            </p:nvSpPr>
            <p:spPr>
              <a:xfrm>
                <a:off x="1184220" y="3598249"/>
                <a:ext cx="80220" cy="160248"/>
              </a:xfrm>
              <a:custGeom>
                <a:avLst/>
                <a:gdLst/>
                <a:ahLst/>
                <a:cxnLst/>
                <a:rect l="l" t="t" r="r" b="b"/>
                <a:pathLst>
                  <a:path w="4170" h="8330" extrusionOk="0">
                    <a:moveTo>
                      <a:pt x="237" y="0"/>
                    </a:moveTo>
                    <a:cubicBezTo>
                      <a:pt x="80" y="1156"/>
                      <a:pt x="1" y="2494"/>
                      <a:pt x="13" y="4086"/>
                    </a:cubicBezTo>
                    <a:cubicBezTo>
                      <a:pt x="26" y="5647"/>
                      <a:pt x="289" y="7062"/>
                      <a:pt x="731" y="8329"/>
                    </a:cubicBezTo>
                    <a:cubicBezTo>
                      <a:pt x="3013" y="8039"/>
                      <a:pt x="4170" y="3854"/>
                      <a:pt x="3923" y="1742"/>
                    </a:cubicBezTo>
                    <a:cubicBezTo>
                      <a:pt x="3783" y="547"/>
                      <a:pt x="1923" y="93"/>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37"/>
              <p:cNvSpPr/>
              <p:nvPr/>
            </p:nvSpPr>
            <p:spPr>
              <a:xfrm>
                <a:off x="1148996" y="3676855"/>
                <a:ext cx="412337" cy="223386"/>
              </a:xfrm>
              <a:custGeom>
                <a:avLst/>
                <a:gdLst/>
                <a:ahLst/>
                <a:cxnLst/>
                <a:rect l="l" t="t" r="r" b="b"/>
                <a:pathLst>
                  <a:path w="21434" h="11612" extrusionOk="0">
                    <a:moveTo>
                      <a:pt x="10915" y="0"/>
                    </a:moveTo>
                    <a:cubicBezTo>
                      <a:pt x="7045" y="0"/>
                      <a:pt x="1" y="2310"/>
                      <a:pt x="57" y="5509"/>
                    </a:cubicBezTo>
                    <a:cubicBezTo>
                      <a:pt x="113" y="8651"/>
                      <a:pt x="2540" y="11612"/>
                      <a:pt x="8890" y="11612"/>
                    </a:cubicBezTo>
                    <a:cubicBezTo>
                      <a:pt x="9257" y="11612"/>
                      <a:pt x="9637" y="11602"/>
                      <a:pt x="10031" y="11581"/>
                    </a:cubicBezTo>
                    <a:cubicBezTo>
                      <a:pt x="17231" y="11209"/>
                      <a:pt x="21433" y="9944"/>
                      <a:pt x="21433" y="5806"/>
                    </a:cubicBezTo>
                    <a:cubicBezTo>
                      <a:pt x="21433" y="3932"/>
                      <a:pt x="20279" y="460"/>
                      <a:pt x="11351" y="11"/>
                    </a:cubicBezTo>
                    <a:cubicBezTo>
                      <a:pt x="11211" y="4"/>
                      <a:pt x="11065" y="0"/>
                      <a:pt x="10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37"/>
              <p:cNvSpPr/>
              <p:nvPr/>
            </p:nvSpPr>
            <p:spPr>
              <a:xfrm>
                <a:off x="1312192" y="3562370"/>
                <a:ext cx="16833" cy="81278"/>
              </a:xfrm>
              <a:custGeom>
                <a:avLst/>
                <a:gdLst/>
                <a:ahLst/>
                <a:cxnLst/>
                <a:rect l="l" t="t" r="r" b="b"/>
                <a:pathLst>
                  <a:path w="875" h="4225" extrusionOk="0">
                    <a:moveTo>
                      <a:pt x="438" y="0"/>
                    </a:moveTo>
                    <a:cubicBezTo>
                      <a:pt x="196" y="0"/>
                      <a:pt x="0" y="196"/>
                      <a:pt x="0" y="438"/>
                    </a:cubicBezTo>
                    <a:lnTo>
                      <a:pt x="0" y="3786"/>
                    </a:lnTo>
                    <a:cubicBezTo>
                      <a:pt x="0" y="4029"/>
                      <a:pt x="196" y="4225"/>
                      <a:pt x="438" y="4225"/>
                    </a:cubicBezTo>
                    <a:cubicBezTo>
                      <a:pt x="678" y="4225"/>
                      <a:pt x="874" y="4029"/>
                      <a:pt x="875" y="3786"/>
                    </a:cubicBezTo>
                    <a:lnTo>
                      <a:pt x="875" y="438"/>
                    </a:lnTo>
                    <a:cubicBezTo>
                      <a:pt x="875" y="196"/>
                      <a:pt x="679" y="0"/>
                      <a:pt x="4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37"/>
              <p:cNvSpPr/>
              <p:nvPr/>
            </p:nvSpPr>
            <p:spPr>
              <a:xfrm>
                <a:off x="1377447" y="3562370"/>
                <a:ext cx="16852" cy="81278"/>
              </a:xfrm>
              <a:custGeom>
                <a:avLst/>
                <a:gdLst/>
                <a:ahLst/>
                <a:cxnLst/>
                <a:rect l="l" t="t" r="r" b="b"/>
                <a:pathLst>
                  <a:path w="876" h="4225" extrusionOk="0">
                    <a:moveTo>
                      <a:pt x="439" y="0"/>
                    </a:moveTo>
                    <a:cubicBezTo>
                      <a:pt x="196" y="0"/>
                      <a:pt x="0" y="196"/>
                      <a:pt x="0" y="438"/>
                    </a:cubicBezTo>
                    <a:lnTo>
                      <a:pt x="0" y="3786"/>
                    </a:lnTo>
                    <a:cubicBezTo>
                      <a:pt x="0" y="4029"/>
                      <a:pt x="196" y="4225"/>
                      <a:pt x="439" y="4225"/>
                    </a:cubicBezTo>
                    <a:cubicBezTo>
                      <a:pt x="679" y="4225"/>
                      <a:pt x="875" y="4029"/>
                      <a:pt x="876" y="3786"/>
                    </a:cubicBezTo>
                    <a:lnTo>
                      <a:pt x="876" y="438"/>
                    </a:lnTo>
                    <a:cubicBezTo>
                      <a:pt x="876" y="196"/>
                      <a:pt x="680" y="0"/>
                      <a:pt x="4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37"/>
              <p:cNvSpPr/>
              <p:nvPr/>
            </p:nvSpPr>
            <p:spPr>
              <a:xfrm>
                <a:off x="1261576" y="3752287"/>
                <a:ext cx="64003" cy="88454"/>
              </a:xfrm>
              <a:custGeom>
                <a:avLst/>
                <a:gdLst/>
                <a:ahLst/>
                <a:cxnLst/>
                <a:rect l="l" t="t" r="r" b="b"/>
                <a:pathLst>
                  <a:path w="3327" h="4598" extrusionOk="0">
                    <a:moveTo>
                      <a:pt x="1335" y="1"/>
                    </a:moveTo>
                    <a:cubicBezTo>
                      <a:pt x="1329" y="1"/>
                      <a:pt x="1322" y="1"/>
                      <a:pt x="1315" y="1"/>
                    </a:cubicBezTo>
                    <a:cubicBezTo>
                      <a:pt x="0" y="21"/>
                      <a:pt x="91" y="4417"/>
                      <a:pt x="1315" y="4593"/>
                    </a:cubicBezTo>
                    <a:cubicBezTo>
                      <a:pt x="1337" y="4596"/>
                      <a:pt x="1359" y="4598"/>
                      <a:pt x="1381" y="4598"/>
                    </a:cubicBezTo>
                    <a:cubicBezTo>
                      <a:pt x="2564" y="4598"/>
                      <a:pt x="3327" y="1"/>
                      <a:pt x="13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37"/>
              <p:cNvSpPr/>
              <p:nvPr/>
            </p:nvSpPr>
            <p:spPr>
              <a:xfrm>
                <a:off x="1378870" y="3752287"/>
                <a:ext cx="64042" cy="88454"/>
              </a:xfrm>
              <a:custGeom>
                <a:avLst/>
                <a:gdLst/>
                <a:ahLst/>
                <a:cxnLst/>
                <a:rect l="l" t="t" r="r" b="b"/>
                <a:pathLst>
                  <a:path w="3329" h="4598" extrusionOk="0">
                    <a:moveTo>
                      <a:pt x="1335" y="1"/>
                    </a:moveTo>
                    <a:cubicBezTo>
                      <a:pt x="1328" y="1"/>
                      <a:pt x="1322" y="1"/>
                      <a:pt x="1315" y="1"/>
                    </a:cubicBezTo>
                    <a:cubicBezTo>
                      <a:pt x="1" y="21"/>
                      <a:pt x="91" y="4417"/>
                      <a:pt x="1315" y="4593"/>
                    </a:cubicBezTo>
                    <a:cubicBezTo>
                      <a:pt x="1337" y="4596"/>
                      <a:pt x="1359" y="4598"/>
                      <a:pt x="1380" y="4598"/>
                    </a:cubicBezTo>
                    <a:cubicBezTo>
                      <a:pt x="2566" y="4598"/>
                      <a:pt x="3328" y="1"/>
                      <a:pt x="13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37"/>
              <p:cNvSpPr/>
              <p:nvPr/>
            </p:nvSpPr>
            <p:spPr>
              <a:xfrm>
                <a:off x="2195677" y="3613601"/>
                <a:ext cx="121023" cy="139664"/>
              </a:xfrm>
              <a:custGeom>
                <a:avLst/>
                <a:gdLst/>
                <a:ahLst/>
                <a:cxnLst/>
                <a:rect l="l" t="t" r="r" b="b"/>
                <a:pathLst>
                  <a:path w="6291" h="7260" extrusionOk="0">
                    <a:moveTo>
                      <a:pt x="0" y="0"/>
                    </a:moveTo>
                    <a:cubicBezTo>
                      <a:pt x="0" y="0"/>
                      <a:pt x="1" y="7260"/>
                      <a:pt x="3812" y="7260"/>
                    </a:cubicBezTo>
                    <a:cubicBezTo>
                      <a:pt x="4000" y="7260"/>
                      <a:pt x="4197" y="7242"/>
                      <a:pt x="4404" y="7205"/>
                    </a:cubicBezTo>
                    <a:cubicBezTo>
                      <a:pt x="4404" y="7205"/>
                      <a:pt x="6291" y="5017"/>
                      <a:pt x="4026" y="3263"/>
                    </a:cubicBezTo>
                    <a:cubicBezTo>
                      <a:pt x="1762" y="1509"/>
                      <a:pt x="1"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37"/>
              <p:cNvSpPr/>
              <p:nvPr/>
            </p:nvSpPr>
            <p:spPr>
              <a:xfrm>
                <a:off x="1798893" y="3971350"/>
                <a:ext cx="265785" cy="234005"/>
              </a:xfrm>
              <a:custGeom>
                <a:avLst/>
                <a:gdLst/>
                <a:ahLst/>
                <a:cxnLst/>
                <a:rect l="l" t="t" r="r" b="b"/>
                <a:pathLst>
                  <a:path w="13816" h="12164" extrusionOk="0">
                    <a:moveTo>
                      <a:pt x="9553" y="1"/>
                    </a:moveTo>
                    <a:cubicBezTo>
                      <a:pt x="9023" y="1"/>
                      <a:pt x="8334" y="103"/>
                      <a:pt x="7420" y="286"/>
                    </a:cubicBezTo>
                    <a:cubicBezTo>
                      <a:pt x="7420" y="286"/>
                      <a:pt x="2379" y="1354"/>
                      <a:pt x="2519" y="4427"/>
                    </a:cubicBezTo>
                    <a:cubicBezTo>
                      <a:pt x="2658" y="7499"/>
                      <a:pt x="0" y="10593"/>
                      <a:pt x="1050" y="11700"/>
                    </a:cubicBezTo>
                    <a:cubicBezTo>
                      <a:pt x="1323" y="11987"/>
                      <a:pt x="2346" y="12164"/>
                      <a:pt x="3681" y="12164"/>
                    </a:cubicBezTo>
                    <a:cubicBezTo>
                      <a:pt x="7483" y="12164"/>
                      <a:pt x="13816" y="10736"/>
                      <a:pt x="12576" y="6389"/>
                    </a:cubicBezTo>
                    <a:cubicBezTo>
                      <a:pt x="11232" y="1677"/>
                      <a:pt x="11701" y="1"/>
                      <a:pt x="95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73" name="Google Shape;1473;p37"/>
            <p:cNvSpPr/>
            <p:nvPr/>
          </p:nvSpPr>
          <p:spPr>
            <a:xfrm>
              <a:off x="2498152" y="4268383"/>
              <a:ext cx="135624" cy="226055"/>
            </a:xfrm>
            <a:custGeom>
              <a:avLst/>
              <a:gdLst/>
              <a:ahLst/>
              <a:cxnLst/>
              <a:rect l="l" t="t" r="r" b="b"/>
              <a:pathLst>
                <a:path w="3085" h="5142" extrusionOk="0">
                  <a:moveTo>
                    <a:pt x="2922" y="0"/>
                  </a:moveTo>
                  <a:lnTo>
                    <a:pt x="2922" y="0"/>
                  </a:lnTo>
                  <a:cubicBezTo>
                    <a:pt x="1325" y="1326"/>
                    <a:pt x="1082" y="3977"/>
                    <a:pt x="1082" y="3977"/>
                  </a:cubicBezTo>
                  <a:cubicBezTo>
                    <a:pt x="758" y="3328"/>
                    <a:pt x="812" y="1651"/>
                    <a:pt x="812" y="1651"/>
                  </a:cubicBezTo>
                  <a:lnTo>
                    <a:pt x="812" y="1651"/>
                  </a:lnTo>
                  <a:cubicBezTo>
                    <a:pt x="110" y="2869"/>
                    <a:pt x="0" y="5141"/>
                    <a:pt x="0" y="5141"/>
                  </a:cubicBezTo>
                  <a:lnTo>
                    <a:pt x="3085" y="5141"/>
                  </a:lnTo>
                  <a:cubicBezTo>
                    <a:pt x="2759" y="4545"/>
                    <a:pt x="2922" y="3166"/>
                    <a:pt x="2922" y="3166"/>
                  </a:cubicBezTo>
                  <a:lnTo>
                    <a:pt x="2922" y="3166"/>
                  </a:lnTo>
                  <a:cubicBezTo>
                    <a:pt x="2515" y="3653"/>
                    <a:pt x="2245" y="4627"/>
                    <a:pt x="2245" y="4627"/>
                  </a:cubicBezTo>
                  <a:cubicBezTo>
                    <a:pt x="1840" y="2841"/>
                    <a:pt x="2922" y="1"/>
                    <a:pt x="29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74" name="Google Shape;1474;p37"/>
            <p:cNvGrpSpPr/>
            <p:nvPr/>
          </p:nvGrpSpPr>
          <p:grpSpPr>
            <a:xfrm>
              <a:off x="2729269" y="4465604"/>
              <a:ext cx="458793" cy="540607"/>
              <a:chOff x="3149706" y="3520004"/>
              <a:chExt cx="458793" cy="540607"/>
            </a:xfrm>
          </p:grpSpPr>
          <p:sp>
            <p:nvSpPr>
              <p:cNvPr id="1475" name="Google Shape;1475;p37"/>
              <p:cNvSpPr/>
              <p:nvPr/>
            </p:nvSpPr>
            <p:spPr>
              <a:xfrm>
                <a:off x="3294782" y="3893026"/>
                <a:ext cx="189566" cy="90783"/>
              </a:xfrm>
              <a:custGeom>
                <a:avLst/>
                <a:gdLst/>
                <a:ahLst/>
                <a:cxnLst/>
                <a:rect l="l" t="t" r="r" b="b"/>
                <a:pathLst>
                  <a:path w="4312" h="2065" extrusionOk="0">
                    <a:moveTo>
                      <a:pt x="1942" y="1"/>
                    </a:moveTo>
                    <a:cubicBezTo>
                      <a:pt x="1293" y="1"/>
                      <a:pt x="598" y="210"/>
                      <a:pt x="0" y="861"/>
                    </a:cubicBezTo>
                    <a:cubicBezTo>
                      <a:pt x="0" y="861"/>
                      <a:pt x="1044" y="2064"/>
                      <a:pt x="2527" y="2064"/>
                    </a:cubicBezTo>
                    <a:cubicBezTo>
                      <a:pt x="3073" y="2064"/>
                      <a:pt x="3678" y="1901"/>
                      <a:pt x="4312" y="1455"/>
                    </a:cubicBezTo>
                    <a:lnTo>
                      <a:pt x="4138" y="690"/>
                    </a:lnTo>
                    <a:cubicBezTo>
                      <a:pt x="4138" y="690"/>
                      <a:pt x="3117" y="1"/>
                      <a:pt x="19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37"/>
              <p:cNvSpPr/>
              <p:nvPr/>
            </p:nvSpPr>
            <p:spPr>
              <a:xfrm>
                <a:off x="3469094" y="3781581"/>
                <a:ext cx="139405" cy="156858"/>
              </a:xfrm>
              <a:custGeom>
                <a:avLst/>
                <a:gdLst/>
                <a:ahLst/>
                <a:cxnLst/>
                <a:rect l="l" t="t" r="r" b="b"/>
                <a:pathLst>
                  <a:path w="3171" h="3568" extrusionOk="0">
                    <a:moveTo>
                      <a:pt x="3026" y="0"/>
                    </a:moveTo>
                    <a:cubicBezTo>
                      <a:pt x="1144" y="0"/>
                      <a:pt x="1" y="2598"/>
                      <a:pt x="1" y="2598"/>
                    </a:cubicBezTo>
                    <a:cubicBezTo>
                      <a:pt x="103" y="2923"/>
                      <a:pt x="252" y="3568"/>
                      <a:pt x="253" y="3568"/>
                    </a:cubicBezTo>
                    <a:cubicBezTo>
                      <a:pt x="3170" y="3237"/>
                      <a:pt x="3089" y="1"/>
                      <a:pt x="3089" y="1"/>
                    </a:cubicBezTo>
                    <a:cubicBezTo>
                      <a:pt x="3068" y="0"/>
                      <a:pt x="3047" y="0"/>
                      <a:pt x="3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37"/>
              <p:cNvSpPr/>
              <p:nvPr/>
            </p:nvSpPr>
            <p:spPr>
              <a:xfrm>
                <a:off x="3375190" y="3731024"/>
                <a:ext cx="121996" cy="329587"/>
              </a:xfrm>
              <a:custGeom>
                <a:avLst/>
                <a:gdLst/>
                <a:ahLst/>
                <a:cxnLst/>
                <a:rect l="l" t="t" r="r" b="b"/>
                <a:pathLst>
                  <a:path w="2775" h="7497" fill="none" extrusionOk="0">
                    <a:moveTo>
                      <a:pt x="2775" y="7497"/>
                    </a:moveTo>
                    <a:cubicBezTo>
                      <a:pt x="2775" y="7497"/>
                      <a:pt x="2657" y="2479"/>
                      <a:pt x="0" y="1"/>
                    </a:cubicBezTo>
                  </a:path>
                </a:pathLst>
              </a:custGeom>
              <a:noFill/>
              <a:ln w="92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37"/>
              <p:cNvSpPr/>
              <p:nvPr/>
            </p:nvSpPr>
            <p:spPr>
              <a:xfrm>
                <a:off x="3149706" y="3520004"/>
                <a:ext cx="415578" cy="328224"/>
              </a:xfrm>
              <a:custGeom>
                <a:avLst/>
                <a:gdLst/>
                <a:ahLst/>
                <a:cxnLst/>
                <a:rect l="l" t="t" r="r" b="b"/>
                <a:pathLst>
                  <a:path w="9453" h="7466" extrusionOk="0">
                    <a:moveTo>
                      <a:pt x="6468" y="1"/>
                    </a:moveTo>
                    <a:cubicBezTo>
                      <a:pt x="5670" y="1"/>
                      <a:pt x="4865" y="575"/>
                      <a:pt x="4628" y="1953"/>
                    </a:cubicBezTo>
                    <a:cubicBezTo>
                      <a:pt x="4628" y="1953"/>
                      <a:pt x="3722" y="141"/>
                      <a:pt x="2416" y="141"/>
                    </a:cubicBezTo>
                    <a:cubicBezTo>
                      <a:pt x="2204" y="141"/>
                      <a:pt x="1981" y="188"/>
                      <a:pt x="1750" y="299"/>
                    </a:cubicBezTo>
                    <a:cubicBezTo>
                      <a:pt x="1" y="1140"/>
                      <a:pt x="1596" y="3663"/>
                      <a:pt x="2702" y="3996"/>
                    </a:cubicBezTo>
                    <a:cubicBezTo>
                      <a:pt x="2702" y="3996"/>
                      <a:pt x="1574" y="5102"/>
                      <a:pt x="2171" y="6695"/>
                    </a:cubicBezTo>
                    <a:cubicBezTo>
                      <a:pt x="2369" y="7223"/>
                      <a:pt x="2848" y="7465"/>
                      <a:pt x="3375" y="7465"/>
                    </a:cubicBezTo>
                    <a:cubicBezTo>
                      <a:pt x="4440" y="7465"/>
                      <a:pt x="5701" y="6478"/>
                      <a:pt x="5247" y="4858"/>
                    </a:cubicBezTo>
                    <a:lnTo>
                      <a:pt x="5247" y="4858"/>
                    </a:lnTo>
                    <a:cubicBezTo>
                      <a:pt x="5247" y="4858"/>
                      <a:pt x="5818" y="5727"/>
                      <a:pt x="6900" y="5727"/>
                    </a:cubicBezTo>
                    <a:cubicBezTo>
                      <a:pt x="7167" y="5727"/>
                      <a:pt x="7464" y="5675"/>
                      <a:pt x="7792" y="5544"/>
                    </a:cubicBezTo>
                    <a:cubicBezTo>
                      <a:pt x="9452" y="4880"/>
                      <a:pt x="9002" y="2754"/>
                      <a:pt x="7611" y="2623"/>
                    </a:cubicBezTo>
                    <a:cubicBezTo>
                      <a:pt x="7611" y="2623"/>
                      <a:pt x="8766" y="1821"/>
                      <a:pt x="7903" y="719"/>
                    </a:cubicBezTo>
                    <a:cubicBezTo>
                      <a:pt x="7545" y="264"/>
                      <a:pt x="7008" y="1"/>
                      <a:pt x="6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37"/>
              <p:cNvSpPr/>
              <p:nvPr/>
            </p:nvSpPr>
            <p:spPr>
              <a:xfrm>
                <a:off x="3307318" y="3625884"/>
                <a:ext cx="100322" cy="100235"/>
              </a:xfrm>
              <a:custGeom>
                <a:avLst/>
                <a:gdLst/>
                <a:ahLst/>
                <a:cxnLst/>
                <a:rect l="l" t="t" r="r" b="b"/>
                <a:pathLst>
                  <a:path w="2282" h="2280" extrusionOk="0">
                    <a:moveTo>
                      <a:pt x="1141" y="0"/>
                    </a:moveTo>
                    <a:cubicBezTo>
                      <a:pt x="511" y="0"/>
                      <a:pt x="0" y="510"/>
                      <a:pt x="0" y="1139"/>
                    </a:cubicBezTo>
                    <a:cubicBezTo>
                      <a:pt x="0" y="1769"/>
                      <a:pt x="511" y="2280"/>
                      <a:pt x="1141" y="2280"/>
                    </a:cubicBezTo>
                    <a:cubicBezTo>
                      <a:pt x="1770" y="2280"/>
                      <a:pt x="2281" y="1769"/>
                      <a:pt x="2281" y="1139"/>
                    </a:cubicBezTo>
                    <a:cubicBezTo>
                      <a:pt x="2281" y="510"/>
                      <a:pt x="1770" y="0"/>
                      <a:pt x="11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1178982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1480"/>
        <p:cNvGrpSpPr/>
        <p:nvPr/>
      </p:nvGrpSpPr>
      <p:grpSpPr>
        <a:xfrm>
          <a:off x="0" y="0"/>
          <a:ext cx="0" cy="0"/>
          <a:chOff x="0" y="0"/>
          <a:chExt cx="0" cy="0"/>
        </a:xfrm>
      </p:grpSpPr>
      <p:grpSp>
        <p:nvGrpSpPr>
          <p:cNvPr id="1481" name="Google Shape;1481;p38"/>
          <p:cNvGrpSpPr/>
          <p:nvPr/>
        </p:nvGrpSpPr>
        <p:grpSpPr>
          <a:xfrm>
            <a:off x="-1244600" y="4596201"/>
            <a:ext cx="14249600" cy="2960300"/>
            <a:chOff x="-933450" y="3447150"/>
            <a:chExt cx="10687200" cy="2220225"/>
          </a:xfrm>
        </p:grpSpPr>
        <p:sp>
          <p:nvSpPr>
            <p:cNvPr id="1482" name="Google Shape;1482;p38"/>
            <p:cNvSpPr/>
            <p:nvPr/>
          </p:nvSpPr>
          <p:spPr>
            <a:xfrm>
              <a:off x="-43162" y="3447150"/>
              <a:ext cx="9230322" cy="1772550"/>
            </a:xfrm>
            <a:custGeom>
              <a:avLst/>
              <a:gdLst/>
              <a:ahLst/>
              <a:cxnLst/>
              <a:rect l="l" t="t" r="r" b="b"/>
              <a:pathLst>
                <a:path w="188904" h="61799" extrusionOk="0">
                  <a:moveTo>
                    <a:pt x="6187" y="1"/>
                  </a:moveTo>
                  <a:cubicBezTo>
                    <a:pt x="2875" y="1"/>
                    <a:pt x="0" y="772"/>
                    <a:pt x="0" y="772"/>
                  </a:cubicBezTo>
                  <a:lnTo>
                    <a:pt x="0" y="61799"/>
                  </a:lnTo>
                  <a:lnTo>
                    <a:pt x="188903" y="61799"/>
                  </a:lnTo>
                  <a:lnTo>
                    <a:pt x="188903" y="886"/>
                  </a:lnTo>
                  <a:cubicBezTo>
                    <a:pt x="188903" y="886"/>
                    <a:pt x="188662" y="876"/>
                    <a:pt x="188235" y="876"/>
                  </a:cubicBezTo>
                  <a:cubicBezTo>
                    <a:pt x="185678" y="876"/>
                    <a:pt x="176478" y="1212"/>
                    <a:pt x="172935" y="5902"/>
                  </a:cubicBezTo>
                  <a:cubicBezTo>
                    <a:pt x="168801" y="11376"/>
                    <a:pt x="168379" y="14538"/>
                    <a:pt x="155697" y="15700"/>
                  </a:cubicBezTo>
                  <a:cubicBezTo>
                    <a:pt x="143613" y="16805"/>
                    <a:pt x="139163" y="28337"/>
                    <a:pt x="128531" y="28337"/>
                  </a:cubicBezTo>
                  <a:cubicBezTo>
                    <a:pt x="128005" y="28337"/>
                    <a:pt x="127464" y="28309"/>
                    <a:pt x="126906" y="28250"/>
                  </a:cubicBezTo>
                  <a:cubicBezTo>
                    <a:pt x="119986" y="27516"/>
                    <a:pt x="115377" y="25965"/>
                    <a:pt x="109626" y="25965"/>
                  </a:cubicBezTo>
                  <a:cubicBezTo>
                    <a:pt x="105541" y="25965"/>
                    <a:pt x="100880" y="26747"/>
                    <a:pt x="94404" y="29162"/>
                  </a:cubicBezTo>
                  <a:cubicBezTo>
                    <a:pt x="90150" y="30749"/>
                    <a:pt x="86203" y="31400"/>
                    <a:pt x="82627" y="31400"/>
                  </a:cubicBezTo>
                  <a:cubicBezTo>
                    <a:pt x="73096" y="31400"/>
                    <a:pt x="66198" y="26776"/>
                    <a:pt x="63124" y="22920"/>
                  </a:cubicBezTo>
                  <a:cubicBezTo>
                    <a:pt x="58897" y="17618"/>
                    <a:pt x="57865" y="16905"/>
                    <a:pt x="50725" y="15423"/>
                  </a:cubicBezTo>
                  <a:cubicBezTo>
                    <a:pt x="43587" y="13941"/>
                    <a:pt x="42929" y="12287"/>
                    <a:pt x="39077" y="8012"/>
                  </a:cubicBezTo>
                  <a:cubicBezTo>
                    <a:pt x="36987" y="5691"/>
                    <a:pt x="34812" y="4462"/>
                    <a:pt x="32360" y="4462"/>
                  </a:cubicBezTo>
                  <a:cubicBezTo>
                    <a:pt x="30295" y="4462"/>
                    <a:pt x="28033" y="5333"/>
                    <a:pt x="25457" y="7157"/>
                  </a:cubicBezTo>
                  <a:cubicBezTo>
                    <a:pt x="24063" y="8144"/>
                    <a:pt x="22899" y="8552"/>
                    <a:pt x="21868" y="8552"/>
                  </a:cubicBezTo>
                  <a:cubicBezTo>
                    <a:pt x="18731" y="8552"/>
                    <a:pt x="16828" y="4772"/>
                    <a:pt x="13434" y="2026"/>
                  </a:cubicBezTo>
                  <a:cubicBezTo>
                    <a:pt x="11484" y="449"/>
                    <a:pt x="8709" y="1"/>
                    <a:pt x="6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38"/>
            <p:cNvSpPr/>
            <p:nvPr/>
          </p:nvSpPr>
          <p:spPr>
            <a:xfrm>
              <a:off x="-933450" y="4181475"/>
              <a:ext cx="10687200" cy="14859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654025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484"/>
        <p:cNvGrpSpPr/>
        <p:nvPr/>
      </p:nvGrpSpPr>
      <p:grpSpPr>
        <a:xfrm>
          <a:off x="0" y="0"/>
          <a:ext cx="0" cy="0"/>
          <a:chOff x="0" y="0"/>
          <a:chExt cx="0" cy="0"/>
        </a:xfrm>
      </p:grpSpPr>
      <p:grpSp>
        <p:nvGrpSpPr>
          <p:cNvPr id="1485" name="Google Shape;1485;p39"/>
          <p:cNvGrpSpPr/>
          <p:nvPr/>
        </p:nvGrpSpPr>
        <p:grpSpPr>
          <a:xfrm>
            <a:off x="-1369499" y="3574003"/>
            <a:ext cx="14720432" cy="5182507"/>
            <a:chOff x="-1027124" y="2680502"/>
            <a:chExt cx="11040324" cy="3886880"/>
          </a:xfrm>
        </p:grpSpPr>
        <p:grpSp>
          <p:nvGrpSpPr>
            <p:cNvPr id="1486" name="Google Shape;1486;p39"/>
            <p:cNvGrpSpPr/>
            <p:nvPr/>
          </p:nvGrpSpPr>
          <p:grpSpPr>
            <a:xfrm>
              <a:off x="-662516" y="3768037"/>
              <a:ext cx="4681441" cy="2516613"/>
              <a:chOff x="-662516" y="3768037"/>
              <a:chExt cx="4681441" cy="2516613"/>
            </a:xfrm>
          </p:grpSpPr>
          <p:sp>
            <p:nvSpPr>
              <p:cNvPr id="1487" name="Google Shape;1487;p39"/>
              <p:cNvSpPr/>
              <p:nvPr/>
            </p:nvSpPr>
            <p:spPr>
              <a:xfrm>
                <a:off x="1561325" y="4446250"/>
                <a:ext cx="2457600" cy="1838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39"/>
              <p:cNvSpPr/>
              <p:nvPr/>
            </p:nvSpPr>
            <p:spPr>
              <a:xfrm rot="-10476303" flipH="1">
                <a:off x="-584206" y="3926527"/>
                <a:ext cx="3457546" cy="1828818"/>
              </a:xfrm>
              <a:prstGeom prst="flowChartDocumen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9" name="Google Shape;1489;p39"/>
            <p:cNvGrpSpPr/>
            <p:nvPr/>
          </p:nvGrpSpPr>
          <p:grpSpPr>
            <a:xfrm>
              <a:off x="7052394" y="4513221"/>
              <a:ext cx="572170" cy="693614"/>
              <a:chOff x="7881143" y="4565018"/>
              <a:chExt cx="513387" cy="622354"/>
            </a:xfrm>
          </p:grpSpPr>
          <p:grpSp>
            <p:nvGrpSpPr>
              <p:cNvPr id="1490" name="Google Shape;1490;p39"/>
              <p:cNvGrpSpPr/>
              <p:nvPr/>
            </p:nvGrpSpPr>
            <p:grpSpPr>
              <a:xfrm>
                <a:off x="7881143" y="4565018"/>
                <a:ext cx="513387" cy="622354"/>
                <a:chOff x="7900693" y="4566205"/>
                <a:chExt cx="513387" cy="622354"/>
              </a:xfrm>
            </p:grpSpPr>
            <p:sp>
              <p:nvSpPr>
                <p:cNvPr id="1491" name="Google Shape;1491;p39"/>
                <p:cNvSpPr/>
                <p:nvPr/>
              </p:nvSpPr>
              <p:spPr>
                <a:xfrm>
                  <a:off x="8148059" y="4781599"/>
                  <a:ext cx="266021" cy="406213"/>
                </a:xfrm>
                <a:custGeom>
                  <a:avLst/>
                  <a:gdLst/>
                  <a:ahLst/>
                  <a:cxnLst/>
                  <a:rect l="l" t="t" r="r" b="b"/>
                  <a:pathLst>
                    <a:path w="17797" h="27176" extrusionOk="0">
                      <a:moveTo>
                        <a:pt x="7774" y="0"/>
                      </a:moveTo>
                      <a:cubicBezTo>
                        <a:pt x="2014" y="0"/>
                        <a:pt x="4767" y="10761"/>
                        <a:pt x="3922" y="13927"/>
                      </a:cubicBezTo>
                      <a:cubicBezTo>
                        <a:pt x="2808" y="19124"/>
                        <a:pt x="1" y="23240"/>
                        <a:pt x="3209" y="27175"/>
                      </a:cubicBezTo>
                      <a:cubicBezTo>
                        <a:pt x="3745" y="26911"/>
                        <a:pt x="4279" y="26644"/>
                        <a:pt x="4810" y="26370"/>
                      </a:cubicBezTo>
                      <a:cubicBezTo>
                        <a:pt x="4422" y="18575"/>
                        <a:pt x="17796" y="1666"/>
                        <a:pt x="8827" y="105"/>
                      </a:cubicBezTo>
                      <a:cubicBezTo>
                        <a:pt x="8448" y="34"/>
                        <a:pt x="8097" y="0"/>
                        <a:pt x="7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39"/>
                <p:cNvSpPr/>
                <p:nvPr/>
              </p:nvSpPr>
              <p:spPr>
                <a:xfrm>
                  <a:off x="8033397" y="4566205"/>
                  <a:ext cx="233256" cy="621128"/>
                </a:xfrm>
                <a:custGeom>
                  <a:avLst/>
                  <a:gdLst/>
                  <a:ahLst/>
                  <a:cxnLst/>
                  <a:rect l="l" t="t" r="r" b="b"/>
                  <a:pathLst>
                    <a:path w="15605" h="41554" extrusionOk="0">
                      <a:moveTo>
                        <a:pt x="5657" y="1"/>
                      </a:moveTo>
                      <a:cubicBezTo>
                        <a:pt x="4025" y="1"/>
                        <a:pt x="2539" y="1018"/>
                        <a:pt x="2007" y="3148"/>
                      </a:cubicBezTo>
                      <a:cubicBezTo>
                        <a:pt x="1115" y="6046"/>
                        <a:pt x="4014" y="7605"/>
                        <a:pt x="4014" y="10504"/>
                      </a:cubicBezTo>
                      <a:cubicBezTo>
                        <a:pt x="4014" y="13848"/>
                        <a:pt x="1339" y="17637"/>
                        <a:pt x="892" y="20980"/>
                      </a:cubicBezTo>
                      <a:cubicBezTo>
                        <a:pt x="1" y="26108"/>
                        <a:pt x="3122" y="26999"/>
                        <a:pt x="6242" y="29897"/>
                      </a:cubicBezTo>
                      <a:cubicBezTo>
                        <a:pt x="8473" y="31904"/>
                        <a:pt x="8473" y="33241"/>
                        <a:pt x="8694" y="36139"/>
                      </a:cubicBezTo>
                      <a:cubicBezTo>
                        <a:pt x="8852" y="39135"/>
                        <a:pt x="9682" y="40126"/>
                        <a:pt x="10941" y="41553"/>
                      </a:cubicBezTo>
                      <a:cubicBezTo>
                        <a:pt x="11322" y="41365"/>
                        <a:pt x="11703" y="41180"/>
                        <a:pt x="12080" y="40987"/>
                      </a:cubicBezTo>
                      <a:cubicBezTo>
                        <a:pt x="12041" y="37644"/>
                        <a:pt x="13826" y="34111"/>
                        <a:pt x="12484" y="31235"/>
                      </a:cubicBezTo>
                      <a:cubicBezTo>
                        <a:pt x="10479" y="26108"/>
                        <a:pt x="1561" y="25217"/>
                        <a:pt x="4014" y="18306"/>
                      </a:cubicBezTo>
                      <a:cubicBezTo>
                        <a:pt x="5796" y="12956"/>
                        <a:pt x="15604" y="7606"/>
                        <a:pt x="8917" y="1363"/>
                      </a:cubicBezTo>
                      <a:cubicBezTo>
                        <a:pt x="7929" y="465"/>
                        <a:pt x="6759" y="1"/>
                        <a:pt x="56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39"/>
                <p:cNvSpPr/>
                <p:nvPr/>
              </p:nvSpPr>
              <p:spPr>
                <a:xfrm>
                  <a:off x="7900693" y="4750030"/>
                  <a:ext cx="306857" cy="438530"/>
                </a:xfrm>
                <a:custGeom>
                  <a:avLst/>
                  <a:gdLst/>
                  <a:ahLst/>
                  <a:cxnLst/>
                  <a:rect l="l" t="t" r="r" b="b"/>
                  <a:pathLst>
                    <a:path w="20529" h="29338" extrusionOk="0">
                      <a:moveTo>
                        <a:pt x="3777" y="0"/>
                      </a:moveTo>
                      <a:cubicBezTo>
                        <a:pt x="2739" y="0"/>
                        <a:pt x="1949" y="2071"/>
                        <a:pt x="1522" y="3778"/>
                      </a:cubicBezTo>
                      <a:cubicBezTo>
                        <a:pt x="855" y="6453"/>
                        <a:pt x="185" y="8905"/>
                        <a:pt x="185" y="11804"/>
                      </a:cubicBezTo>
                      <a:cubicBezTo>
                        <a:pt x="1" y="21809"/>
                        <a:pt x="15357" y="22580"/>
                        <a:pt x="19655" y="29337"/>
                      </a:cubicBezTo>
                      <a:cubicBezTo>
                        <a:pt x="19947" y="29195"/>
                        <a:pt x="20238" y="29051"/>
                        <a:pt x="20529" y="28903"/>
                      </a:cubicBezTo>
                      <a:cubicBezTo>
                        <a:pt x="19845" y="27333"/>
                        <a:pt x="18872" y="25710"/>
                        <a:pt x="18019" y="24286"/>
                      </a:cubicBezTo>
                      <a:cubicBezTo>
                        <a:pt x="16681" y="21835"/>
                        <a:pt x="12446" y="19828"/>
                        <a:pt x="10217" y="18045"/>
                      </a:cubicBezTo>
                      <a:cubicBezTo>
                        <a:pt x="7320" y="16039"/>
                        <a:pt x="5314" y="13810"/>
                        <a:pt x="5089" y="10243"/>
                      </a:cubicBezTo>
                      <a:cubicBezTo>
                        <a:pt x="4867" y="7790"/>
                        <a:pt x="6650" y="4670"/>
                        <a:pt x="5758" y="2440"/>
                      </a:cubicBezTo>
                      <a:cubicBezTo>
                        <a:pt x="5032" y="666"/>
                        <a:pt x="4365" y="0"/>
                        <a:pt x="3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94" name="Google Shape;1494;p39"/>
              <p:cNvSpPr/>
              <p:nvPr/>
            </p:nvSpPr>
            <p:spPr>
              <a:xfrm>
                <a:off x="8013847" y="4565018"/>
                <a:ext cx="233256" cy="621128"/>
              </a:xfrm>
              <a:custGeom>
                <a:avLst/>
                <a:gdLst/>
                <a:ahLst/>
                <a:cxnLst/>
                <a:rect l="l" t="t" r="r" b="b"/>
                <a:pathLst>
                  <a:path w="15605" h="41554" extrusionOk="0">
                    <a:moveTo>
                      <a:pt x="5657" y="1"/>
                    </a:moveTo>
                    <a:cubicBezTo>
                      <a:pt x="4025" y="1"/>
                      <a:pt x="2539" y="1018"/>
                      <a:pt x="2007" y="3148"/>
                    </a:cubicBezTo>
                    <a:cubicBezTo>
                      <a:pt x="1115" y="6046"/>
                      <a:pt x="4014" y="7605"/>
                      <a:pt x="4014" y="10504"/>
                    </a:cubicBezTo>
                    <a:cubicBezTo>
                      <a:pt x="4014" y="13848"/>
                      <a:pt x="1339" y="17637"/>
                      <a:pt x="892" y="20980"/>
                    </a:cubicBezTo>
                    <a:cubicBezTo>
                      <a:pt x="1" y="26108"/>
                      <a:pt x="3122" y="26999"/>
                      <a:pt x="6242" y="29897"/>
                    </a:cubicBezTo>
                    <a:cubicBezTo>
                      <a:pt x="8473" y="31904"/>
                      <a:pt x="8473" y="33241"/>
                      <a:pt x="8694" y="36139"/>
                    </a:cubicBezTo>
                    <a:cubicBezTo>
                      <a:pt x="8852" y="39135"/>
                      <a:pt x="9682" y="40126"/>
                      <a:pt x="10941" y="41553"/>
                    </a:cubicBezTo>
                    <a:cubicBezTo>
                      <a:pt x="11322" y="41365"/>
                      <a:pt x="11703" y="41180"/>
                      <a:pt x="12080" y="40987"/>
                    </a:cubicBezTo>
                    <a:cubicBezTo>
                      <a:pt x="12041" y="37644"/>
                      <a:pt x="13826" y="34111"/>
                      <a:pt x="12484" y="31235"/>
                    </a:cubicBezTo>
                    <a:cubicBezTo>
                      <a:pt x="10479" y="26108"/>
                      <a:pt x="1561" y="25217"/>
                      <a:pt x="4014" y="18306"/>
                    </a:cubicBezTo>
                    <a:cubicBezTo>
                      <a:pt x="5796" y="12956"/>
                      <a:pt x="15604" y="7606"/>
                      <a:pt x="8917" y="1363"/>
                    </a:cubicBezTo>
                    <a:cubicBezTo>
                      <a:pt x="7929" y="465"/>
                      <a:pt x="6759" y="1"/>
                      <a:pt x="56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39"/>
            <p:cNvGrpSpPr/>
            <p:nvPr/>
          </p:nvGrpSpPr>
          <p:grpSpPr>
            <a:xfrm>
              <a:off x="4407713" y="4446257"/>
              <a:ext cx="630186" cy="789376"/>
              <a:chOff x="4413056" y="4599588"/>
              <a:chExt cx="513390" cy="643076"/>
            </a:xfrm>
          </p:grpSpPr>
          <p:sp>
            <p:nvSpPr>
              <p:cNvPr id="1496" name="Google Shape;1496;p39"/>
              <p:cNvSpPr/>
              <p:nvPr/>
            </p:nvSpPr>
            <p:spPr>
              <a:xfrm>
                <a:off x="4803027" y="4661078"/>
                <a:ext cx="123419" cy="581587"/>
              </a:xfrm>
              <a:custGeom>
                <a:avLst/>
                <a:gdLst/>
                <a:ahLst/>
                <a:cxnLst/>
                <a:rect l="l" t="t" r="r" b="b"/>
                <a:pathLst>
                  <a:path w="7581" h="35724" extrusionOk="0">
                    <a:moveTo>
                      <a:pt x="2583" y="1"/>
                    </a:moveTo>
                    <a:cubicBezTo>
                      <a:pt x="2472" y="1"/>
                      <a:pt x="2355" y="5"/>
                      <a:pt x="2231" y="14"/>
                    </a:cubicBezTo>
                    <a:cubicBezTo>
                      <a:pt x="5575" y="1574"/>
                      <a:pt x="1785" y="2689"/>
                      <a:pt x="1338" y="4473"/>
                    </a:cubicBezTo>
                    <a:cubicBezTo>
                      <a:pt x="892" y="7594"/>
                      <a:pt x="4238" y="7148"/>
                      <a:pt x="4238" y="9823"/>
                    </a:cubicBezTo>
                    <a:cubicBezTo>
                      <a:pt x="4238" y="12051"/>
                      <a:pt x="2008" y="12498"/>
                      <a:pt x="2453" y="14948"/>
                    </a:cubicBezTo>
                    <a:cubicBezTo>
                      <a:pt x="2676" y="16064"/>
                      <a:pt x="4459" y="16064"/>
                      <a:pt x="4238" y="17624"/>
                    </a:cubicBezTo>
                    <a:cubicBezTo>
                      <a:pt x="4013" y="18961"/>
                      <a:pt x="1785" y="18961"/>
                      <a:pt x="1338" y="20076"/>
                    </a:cubicBezTo>
                    <a:cubicBezTo>
                      <a:pt x="224" y="22527"/>
                      <a:pt x="2453" y="22751"/>
                      <a:pt x="2008" y="25203"/>
                    </a:cubicBezTo>
                    <a:cubicBezTo>
                      <a:pt x="1785" y="27433"/>
                      <a:pt x="1" y="26541"/>
                      <a:pt x="447" y="29661"/>
                    </a:cubicBezTo>
                    <a:cubicBezTo>
                      <a:pt x="670" y="30329"/>
                      <a:pt x="1785" y="30776"/>
                      <a:pt x="1785" y="31891"/>
                    </a:cubicBezTo>
                    <a:cubicBezTo>
                      <a:pt x="1785" y="32782"/>
                      <a:pt x="447" y="33005"/>
                      <a:pt x="447" y="33674"/>
                    </a:cubicBezTo>
                    <a:cubicBezTo>
                      <a:pt x="383" y="34448"/>
                      <a:pt x="321" y="35106"/>
                      <a:pt x="348" y="35666"/>
                    </a:cubicBezTo>
                    <a:cubicBezTo>
                      <a:pt x="698" y="35687"/>
                      <a:pt x="1048" y="35707"/>
                      <a:pt x="1399" y="35723"/>
                    </a:cubicBezTo>
                    <a:cubicBezTo>
                      <a:pt x="1745" y="34897"/>
                      <a:pt x="3196" y="35050"/>
                      <a:pt x="3568" y="34120"/>
                    </a:cubicBezTo>
                    <a:cubicBezTo>
                      <a:pt x="3790" y="32783"/>
                      <a:pt x="3568" y="32336"/>
                      <a:pt x="3568" y="31221"/>
                    </a:cubicBezTo>
                    <a:cubicBezTo>
                      <a:pt x="3568" y="30331"/>
                      <a:pt x="2898" y="29439"/>
                      <a:pt x="3123" y="28324"/>
                    </a:cubicBezTo>
                    <a:cubicBezTo>
                      <a:pt x="3345" y="27209"/>
                      <a:pt x="5128" y="26762"/>
                      <a:pt x="5352" y="25426"/>
                    </a:cubicBezTo>
                    <a:cubicBezTo>
                      <a:pt x="5575" y="24312"/>
                      <a:pt x="4014" y="23641"/>
                      <a:pt x="4237" y="22751"/>
                    </a:cubicBezTo>
                    <a:cubicBezTo>
                      <a:pt x="4460" y="21638"/>
                      <a:pt x="5128" y="21413"/>
                      <a:pt x="5352" y="20298"/>
                    </a:cubicBezTo>
                    <a:cubicBezTo>
                      <a:pt x="6020" y="18294"/>
                      <a:pt x="6244" y="18069"/>
                      <a:pt x="6244" y="16064"/>
                    </a:cubicBezTo>
                    <a:cubicBezTo>
                      <a:pt x="6244" y="15173"/>
                      <a:pt x="5799" y="14281"/>
                      <a:pt x="5799" y="13166"/>
                    </a:cubicBezTo>
                    <a:cubicBezTo>
                      <a:pt x="6019" y="11829"/>
                      <a:pt x="7581" y="11159"/>
                      <a:pt x="7357" y="9822"/>
                    </a:cubicBezTo>
                    <a:cubicBezTo>
                      <a:pt x="7133" y="8037"/>
                      <a:pt x="5128" y="6255"/>
                      <a:pt x="4683" y="4249"/>
                    </a:cubicBezTo>
                    <a:cubicBezTo>
                      <a:pt x="4255" y="2537"/>
                      <a:pt x="5266" y="1"/>
                      <a:pt x="25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39"/>
              <p:cNvSpPr/>
              <p:nvPr/>
            </p:nvSpPr>
            <p:spPr>
              <a:xfrm>
                <a:off x="4413056" y="4740296"/>
                <a:ext cx="223655" cy="481497"/>
              </a:xfrm>
              <a:custGeom>
                <a:avLst/>
                <a:gdLst/>
                <a:ahLst/>
                <a:cxnLst/>
                <a:rect l="l" t="t" r="r" b="b"/>
                <a:pathLst>
                  <a:path w="13738" h="29576" extrusionOk="0">
                    <a:moveTo>
                      <a:pt x="1301" y="0"/>
                    </a:moveTo>
                    <a:cubicBezTo>
                      <a:pt x="948" y="0"/>
                      <a:pt x="523" y="114"/>
                      <a:pt x="1" y="378"/>
                    </a:cubicBezTo>
                    <a:cubicBezTo>
                      <a:pt x="3688" y="524"/>
                      <a:pt x="622" y="3017"/>
                      <a:pt x="901" y="4834"/>
                    </a:cubicBezTo>
                    <a:cubicBezTo>
                      <a:pt x="1695" y="7885"/>
                      <a:pt x="4607" y="6183"/>
                      <a:pt x="5639" y="8649"/>
                    </a:cubicBezTo>
                    <a:cubicBezTo>
                      <a:pt x="6501" y="10706"/>
                      <a:pt x="4617" y="11979"/>
                      <a:pt x="5975" y="14069"/>
                    </a:cubicBezTo>
                    <a:cubicBezTo>
                      <a:pt x="6611" y="15011"/>
                      <a:pt x="8255" y="14321"/>
                      <a:pt x="8653" y="15846"/>
                    </a:cubicBezTo>
                    <a:cubicBezTo>
                      <a:pt x="8964" y="17166"/>
                      <a:pt x="6908" y="18027"/>
                      <a:pt x="6926" y="19228"/>
                    </a:cubicBezTo>
                    <a:cubicBezTo>
                      <a:pt x="6845" y="21921"/>
                      <a:pt x="8988" y="21265"/>
                      <a:pt x="9524" y="23699"/>
                    </a:cubicBezTo>
                    <a:cubicBezTo>
                      <a:pt x="10179" y="25840"/>
                      <a:pt x="8191" y="25709"/>
                      <a:pt x="9808" y="28414"/>
                    </a:cubicBezTo>
                    <a:cubicBezTo>
                      <a:pt x="10055" y="28700"/>
                      <a:pt x="10514" y="28828"/>
                      <a:pt x="10954" y="29042"/>
                    </a:cubicBezTo>
                    <a:cubicBezTo>
                      <a:pt x="11877" y="29233"/>
                      <a:pt x="12804" y="29412"/>
                      <a:pt x="13737" y="29575"/>
                    </a:cubicBezTo>
                    <a:cubicBezTo>
                      <a:pt x="13596" y="29304"/>
                      <a:pt x="13444" y="29023"/>
                      <a:pt x="13289" y="28648"/>
                    </a:cubicBezTo>
                    <a:cubicBezTo>
                      <a:pt x="12947" y="27825"/>
                      <a:pt x="11985" y="27260"/>
                      <a:pt x="11760" y="26145"/>
                    </a:cubicBezTo>
                    <a:cubicBezTo>
                      <a:pt x="11535" y="25030"/>
                      <a:pt x="13008" y="23931"/>
                      <a:pt x="12697" y="22612"/>
                    </a:cubicBezTo>
                    <a:cubicBezTo>
                      <a:pt x="12472" y="21497"/>
                      <a:pt x="10775" y="21483"/>
                      <a:pt x="10635" y="20574"/>
                    </a:cubicBezTo>
                    <a:cubicBezTo>
                      <a:pt x="10410" y="19459"/>
                      <a:pt x="10941" y="18996"/>
                      <a:pt x="10716" y="17883"/>
                    </a:cubicBezTo>
                    <a:cubicBezTo>
                      <a:pt x="10557" y="15774"/>
                      <a:pt x="10676" y="15483"/>
                      <a:pt x="9902" y="13632"/>
                    </a:cubicBezTo>
                    <a:cubicBezTo>
                      <a:pt x="9558" y="12809"/>
                      <a:pt x="8802" y="12160"/>
                      <a:pt x="8371" y="11131"/>
                    </a:cubicBezTo>
                    <a:cubicBezTo>
                      <a:pt x="8060" y="9811"/>
                      <a:pt x="9241" y="8592"/>
                      <a:pt x="8519" y="7444"/>
                    </a:cubicBezTo>
                    <a:cubicBezTo>
                      <a:pt x="7625" y="5884"/>
                      <a:pt x="5085" y="5016"/>
                      <a:pt x="3899" y="3337"/>
                    </a:cubicBezTo>
                    <a:cubicBezTo>
                      <a:pt x="3006" y="2139"/>
                      <a:pt x="2834" y="0"/>
                      <a:pt x="1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39"/>
              <p:cNvSpPr/>
              <p:nvPr/>
            </p:nvSpPr>
            <p:spPr>
              <a:xfrm>
                <a:off x="4683255" y="4599588"/>
                <a:ext cx="163354" cy="641562"/>
              </a:xfrm>
              <a:custGeom>
                <a:avLst/>
                <a:gdLst/>
                <a:ahLst/>
                <a:cxnLst/>
                <a:rect l="l" t="t" r="r" b="b"/>
                <a:pathLst>
                  <a:path w="10034" h="39408" extrusionOk="0">
                    <a:moveTo>
                      <a:pt x="4236" y="0"/>
                    </a:moveTo>
                    <a:cubicBezTo>
                      <a:pt x="8248" y="3567"/>
                      <a:pt x="1" y="5797"/>
                      <a:pt x="892" y="9809"/>
                    </a:cubicBezTo>
                    <a:cubicBezTo>
                      <a:pt x="1115" y="11592"/>
                      <a:pt x="2898" y="12707"/>
                      <a:pt x="3122" y="14266"/>
                    </a:cubicBezTo>
                    <a:cubicBezTo>
                      <a:pt x="3567" y="16719"/>
                      <a:pt x="1784" y="18503"/>
                      <a:pt x="1784" y="20731"/>
                    </a:cubicBezTo>
                    <a:cubicBezTo>
                      <a:pt x="2007" y="22959"/>
                      <a:pt x="3789" y="23184"/>
                      <a:pt x="4236" y="25414"/>
                    </a:cubicBezTo>
                    <a:cubicBezTo>
                      <a:pt x="4459" y="27418"/>
                      <a:pt x="2231" y="28758"/>
                      <a:pt x="2453" y="30986"/>
                    </a:cubicBezTo>
                    <a:cubicBezTo>
                      <a:pt x="2676" y="32992"/>
                      <a:pt x="4905" y="34553"/>
                      <a:pt x="5574" y="36560"/>
                    </a:cubicBezTo>
                    <a:cubicBezTo>
                      <a:pt x="6092" y="37906"/>
                      <a:pt x="5987" y="38721"/>
                      <a:pt x="6148" y="39345"/>
                    </a:cubicBezTo>
                    <a:cubicBezTo>
                      <a:pt x="6477" y="39369"/>
                      <a:pt x="6810" y="39386"/>
                      <a:pt x="7141" y="39407"/>
                    </a:cubicBezTo>
                    <a:cubicBezTo>
                      <a:pt x="6693" y="38121"/>
                      <a:pt x="8196" y="36643"/>
                      <a:pt x="8026" y="34777"/>
                    </a:cubicBezTo>
                    <a:cubicBezTo>
                      <a:pt x="7803" y="32102"/>
                      <a:pt x="6020" y="31655"/>
                      <a:pt x="6466" y="28758"/>
                    </a:cubicBezTo>
                    <a:cubicBezTo>
                      <a:pt x="6688" y="27643"/>
                      <a:pt x="8026" y="26751"/>
                      <a:pt x="7803" y="25414"/>
                    </a:cubicBezTo>
                    <a:cubicBezTo>
                      <a:pt x="7581" y="24299"/>
                      <a:pt x="6243" y="23853"/>
                      <a:pt x="5796" y="22516"/>
                    </a:cubicBezTo>
                    <a:cubicBezTo>
                      <a:pt x="4681" y="19841"/>
                      <a:pt x="6466" y="19171"/>
                      <a:pt x="7133" y="16496"/>
                    </a:cubicBezTo>
                    <a:cubicBezTo>
                      <a:pt x="7579" y="13599"/>
                      <a:pt x="5796" y="13152"/>
                      <a:pt x="5129" y="10701"/>
                    </a:cubicBezTo>
                    <a:cubicBezTo>
                      <a:pt x="3344" y="6019"/>
                      <a:pt x="10033" y="2899"/>
                      <a:pt x="42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39"/>
              <p:cNvSpPr/>
              <p:nvPr/>
            </p:nvSpPr>
            <p:spPr>
              <a:xfrm>
                <a:off x="4512706" y="4697610"/>
                <a:ext cx="215010" cy="536556"/>
              </a:xfrm>
              <a:custGeom>
                <a:avLst/>
                <a:gdLst/>
                <a:ahLst/>
                <a:cxnLst/>
                <a:rect l="l" t="t" r="r" b="b"/>
                <a:pathLst>
                  <a:path w="13207" h="32958" extrusionOk="0">
                    <a:moveTo>
                      <a:pt x="7357" y="1"/>
                    </a:moveTo>
                    <a:cubicBezTo>
                      <a:pt x="0" y="225"/>
                      <a:pt x="7134" y="6243"/>
                      <a:pt x="7357" y="9140"/>
                    </a:cubicBezTo>
                    <a:cubicBezTo>
                      <a:pt x="7357" y="10032"/>
                      <a:pt x="6242" y="10925"/>
                      <a:pt x="6466" y="11816"/>
                    </a:cubicBezTo>
                    <a:cubicBezTo>
                      <a:pt x="6689" y="12930"/>
                      <a:pt x="8471" y="13375"/>
                      <a:pt x="8471" y="14268"/>
                    </a:cubicBezTo>
                    <a:cubicBezTo>
                      <a:pt x="8471" y="16497"/>
                      <a:pt x="6243" y="17388"/>
                      <a:pt x="6466" y="19840"/>
                    </a:cubicBezTo>
                    <a:cubicBezTo>
                      <a:pt x="6466" y="20509"/>
                      <a:pt x="8026" y="20731"/>
                      <a:pt x="8249" y="21623"/>
                    </a:cubicBezTo>
                    <a:cubicBezTo>
                      <a:pt x="8249" y="22961"/>
                      <a:pt x="6689" y="23629"/>
                      <a:pt x="6689" y="24743"/>
                    </a:cubicBezTo>
                    <a:cubicBezTo>
                      <a:pt x="6912" y="27196"/>
                      <a:pt x="8695" y="28088"/>
                      <a:pt x="9364" y="30318"/>
                    </a:cubicBezTo>
                    <a:cubicBezTo>
                      <a:pt x="9546" y="31143"/>
                      <a:pt x="9241" y="31818"/>
                      <a:pt x="9049" y="32435"/>
                    </a:cubicBezTo>
                    <a:cubicBezTo>
                      <a:pt x="10307" y="32635"/>
                      <a:pt x="11575" y="32809"/>
                      <a:pt x="12850" y="32957"/>
                    </a:cubicBezTo>
                    <a:cubicBezTo>
                      <a:pt x="12581" y="32022"/>
                      <a:pt x="13207" y="30636"/>
                      <a:pt x="12707" y="28754"/>
                    </a:cubicBezTo>
                    <a:cubicBezTo>
                      <a:pt x="12262" y="26749"/>
                      <a:pt x="10477" y="26526"/>
                      <a:pt x="10477" y="24298"/>
                    </a:cubicBezTo>
                    <a:cubicBezTo>
                      <a:pt x="10700" y="23406"/>
                      <a:pt x="12037" y="22513"/>
                      <a:pt x="12037" y="21176"/>
                    </a:cubicBezTo>
                    <a:cubicBezTo>
                      <a:pt x="12037" y="19840"/>
                      <a:pt x="10700" y="19616"/>
                      <a:pt x="10700" y="18503"/>
                    </a:cubicBezTo>
                    <a:cubicBezTo>
                      <a:pt x="10700" y="16496"/>
                      <a:pt x="11369" y="14936"/>
                      <a:pt x="11369" y="12930"/>
                    </a:cubicBezTo>
                    <a:cubicBezTo>
                      <a:pt x="11147" y="12262"/>
                      <a:pt x="10255" y="11147"/>
                      <a:pt x="10032" y="10255"/>
                    </a:cubicBezTo>
                    <a:cubicBezTo>
                      <a:pt x="10032" y="9586"/>
                      <a:pt x="11592" y="8694"/>
                      <a:pt x="11369" y="7580"/>
                    </a:cubicBezTo>
                    <a:cubicBezTo>
                      <a:pt x="11147" y="5796"/>
                      <a:pt x="2229" y="2230"/>
                      <a:pt x="73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00" name="Google Shape;1500;p39"/>
            <p:cNvSpPr/>
            <p:nvPr/>
          </p:nvSpPr>
          <p:spPr>
            <a:xfrm>
              <a:off x="-271188" y="6550531"/>
              <a:ext cx="400" cy="16850"/>
            </a:xfrm>
            <a:custGeom>
              <a:avLst/>
              <a:gdLst/>
              <a:ahLst/>
              <a:cxnLst/>
              <a:rect l="l" t="t" r="r" b="b"/>
              <a:pathLst>
                <a:path w="16" h="674" extrusionOk="0">
                  <a:moveTo>
                    <a:pt x="9" y="1"/>
                  </a:moveTo>
                  <a:cubicBezTo>
                    <a:pt x="6" y="161"/>
                    <a:pt x="6" y="324"/>
                    <a:pt x="3" y="487"/>
                  </a:cubicBezTo>
                  <a:lnTo>
                    <a:pt x="3" y="487"/>
                  </a:lnTo>
                  <a:cubicBezTo>
                    <a:pt x="7" y="325"/>
                    <a:pt x="13" y="164"/>
                    <a:pt x="15" y="1"/>
                  </a:cubicBezTo>
                  <a:close/>
                  <a:moveTo>
                    <a:pt x="3" y="487"/>
                  </a:moveTo>
                  <a:lnTo>
                    <a:pt x="3" y="487"/>
                  </a:lnTo>
                  <a:cubicBezTo>
                    <a:pt x="2" y="549"/>
                    <a:pt x="1" y="611"/>
                    <a:pt x="0" y="673"/>
                  </a:cubicBezTo>
                  <a:cubicBezTo>
                    <a:pt x="2" y="611"/>
                    <a:pt x="3" y="549"/>
                    <a:pt x="3" y="487"/>
                  </a:cubicBezTo>
                  <a:close/>
                </a:path>
              </a:pathLst>
            </a:custGeom>
            <a:solidFill>
              <a:srgbClr val="FFAD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39"/>
            <p:cNvSpPr/>
            <p:nvPr/>
          </p:nvSpPr>
          <p:spPr>
            <a:xfrm>
              <a:off x="-180800" y="4330625"/>
              <a:ext cx="10194000" cy="1020600"/>
            </a:xfrm>
            <a:prstGeom prst="doubleWave">
              <a:avLst>
                <a:gd name="adj1" fmla="val 6250"/>
                <a:gd name="adj2" fmla="val -222"/>
              </a:avLst>
            </a:pr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02" name="Google Shape;1502;p39"/>
            <p:cNvGrpSpPr/>
            <p:nvPr/>
          </p:nvGrpSpPr>
          <p:grpSpPr>
            <a:xfrm>
              <a:off x="5367513" y="4467106"/>
              <a:ext cx="1249825" cy="636506"/>
              <a:chOff x="2188038" y="6588731"/>
              <a:chExt cx="1249825" cy="636506"/>
            </a:xfrm>
          </p:grpSpPr>
          <p:sp>
            <p:nvSpPr>
              <p:cNvPr id="1503" name="Google Shape;1503;p39"/>
              <p:cNvSpPr/>
              <p:nvPr/>
            </p:nvSpPr>
            <p:spPr>
              <a:xfrm>
                <a:off x="2188038" y="6588731"/>
                <a:ext cx="304725" cy="169325"/>
              </a:xfrm>
              <a:custGeom>
                <a:avLst/>
                <a:gdLst/>
                <a:ahLst/>
                <a:cxnLst/>
                <a:rect l="l" t="t" r="r" b="b"/>
                <a:pathLst>
                  <a:path w="12189" h="6773" extrusionOk="0">
                    <a:moveTo>
                      <a:pt x="508" y="0"/>
                    </a:moveTo>
                    <a:cubicBezTo>
                      <a:pt x="508" y="1"/>
                      <a:pt x="1" y="4572"/>
                      <a:pt x="4402" y="6773"/>
                    </a:cubicBezTo>
                    <a:lnTo>
                      <a:pt x="12189" y="6773"/>
                    </a:lnTo>
                    <a:lnTo>
                      <a:pt x="5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39"/>
              <p:cNvSpPr/>
              <p:nvPr/>
            </p:nvSpPr>
            <p:spPr>
              <a:xfrm>
                <a:off x="2190113" y="6755650"/>
                <a:ext cx="304750" cy="169300"/>
              </a:xfrm>
              <a:custGeom>
                <a:avLst/>
                <a:gdLst/>
                <a:ahLst/>
                <a:cxnLst/>
                <a:rect l="l" t="t" r="r" b="b"/>
                <a:pathLst>
                  <a:path w="12190" h="6772" extrusionOk="0">
                    <a:moveTo>
                      <a:pt x="4402" y="1"/>
                    </a:moveTo>
                    <a:cubicBezTo>
                      <a:pt x="0" y="2200"/>
                      <a:pt x="509" y="6772"/>
                      <a:pt x="509" y="6772"/>
                    </a:cubicBezTo>
                    <a:lnTo>
                      <a:pt x="121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39"/>
              <p:cNvSpPr/>
              <p:nvPr/>
            </p:nvSpPr>
            <p:spPr>
              <a:xfrm>
                <a:off x="2395963" y="6594038"/>
                <a:ext cx="579800" cy="322325"/>
              </a:xfrm>
              <a:custGeom>
                <a:avLst/>
                <a:gdLst/>
                <a:ahLst/>
                <a:cxnLst/>
                <a:rect l="l" t="t" r="r" b="b"/>
                <a:pathLst>
                  <a:path w="23192" h="12893" extrusionOk="0">
                    <a:moveTo>
                      <a:pt x="14004" y="1"/>
                    </a:moveTo>
                    <a:cubicBezTo>
                      <a:pt x="13255" y="1"/>
                      <a:pt x="12478" y="60"/>
                      <a:pt x="11680" y="186"/>
                    </a:cubicBezTo>
                    <a:cubicBezTo>
                      <a:pt x="5356" y="1186"/>
                      <a:pt x="1" y="6366"/>
                      <a:pt x="1" y="6366"/>
                    </a:cubicBezTo>
                    <a:cubicBezTo>
                      <a:pt x="1" y="6366"/>
                      <a:pt x="5874" y="11648"/>
                      <a:pt x="12188" y="12714"/>
                    </a:cubicBezTo>
                    <a:cubicBezTo>
                      <a:pt x="12905" y="12835"/>
                      <a:pt x="13608" y="12892"/>
                      <a:pt x="14290" y="12892"/>
                    </a:cubicBezTo>
                    <a:cubicBezTo>
                      <a:pt x="19318" y="12892"/>
                      <a:pt x="23192" y="9782"/>
                      <a:pt x="23192" y="6366"/>
                    </a:cubicBezTo>
                    <a:cubicBezTo>
                      <a:pt x="23192" y="2966"/>
                      <a:pt x="19295" y="1"/>
                      <a:pt x="140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39"/>
              <p:cNvSpPr/>
              <p:nvPr/>
            </p:nvSpPr>
            <p:spPr>
              <a:xfrm>
                <a:off x="2677413" y="6594238"/>
                <a:ext cx="87475" cy="321800"/>
              </a:xfrm>
              <a:custGeom>
                <a:avLst/>
                <a:gdLst/>
                <a:ahLst/>
                <a:cxnLst/>
                <a:rect l="l" t="t" r="r" b="b"/>
                <a:pathLst>
                  <a:path w="3499" h="12872" extrusionOk="0">
                    <a:moveTo>
                      <a:pt x="2670" y="0"/>
                    </a:moveTo>
                    <a:cubicBezTo>
                      <a:pt x="2354" y="0"/>
                      <a:pt x="2033" y="11"/>
                      <a:pt x="1707" y="34"/>
                    </a:cubicBezTo>
                    <a:cubicBezTo>
                      <a:pt x="280" y="4244"/>
                      <a:pt x="0" y="8482"/>
                      <a:pt x="1036" y="12718"/>
                    </a:cubicBezTo>
                    <a:cubicBezTo>
                      <a:pt x="1641" y="12815"/>
                      <a:pt x="2233" y="12861"/>
                      <a:pt x="2813" y="12872"/>
                    </a:cubicBezTo>
                    <a:cubicBezTo>
                      <a:pt x="1626" y="8574"/>
                      <a:pt x="1935" y="4288"/>
                      <a:pt x="3499" y="24"/>
                    </a:cubicBezTo>
                    <a:cubicBezTo>
                      <a:pt x="3227" y="8"/>
                      <a:pt x="2951" y="0"/>
                      <a:pt x="2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39"/>
              <p:cNvSpPr/>
              <p:nvPr/>
            </p:nvSpPr>
            <p:spPr>
              <a:xfrm>
                <a:off x="2587513" y="6603138"/>
                <a:ext cx="78200" cy="297250"/>
              </a:xfrm>
              <a:custGeom>
                <a:avLst/>
                <a:gdLst/>
                <a:ahLst/>
                <a:cxnLst/>
                <a:rect l="l" t="t" r="r" b="b"/>
                <a:pathLst>
                  <a:path w="3128" h="11890" extrusionOk="0">
                    <a:moveTo>
                      <a:pt x="3127" y="1"/>
                    </a:moveTo>
                    <a:lnTo>
                      <a:pt x="3127" y="1"/>
                    </a:lnTo>
                    <a:cubicBezTo>
                      <a:pt x="2472" y="145"/>
                      <a:pt x="1831" y="330"/>
                      <a:pt x="1205" y="547"/>
                    </a:cubicBezTo>
                    <a:cubicBezTo>
                      <a:pt x="189" y="4098"/>
                      <a:pt x="0" y="7665"/>
                      <a:pt x="736" y="11232"/>
                    </a:cubicBezTo>
                    <a:cubicBezTo>
                      <a:pt x="1346" y="11481"/>
                      <a:pt x="1970" y="11701"/>
                      <a:pt x="2608" y="11889"/>
                    </a:cubicBezTo>
                    <a:cubicBezTo>
                      <a:pt x="1572" y="7913"/>
                      <a:pt x="1802" y="3947"/>
                      <a:pt x="3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39"/>
              <p:cNvSpPr/>
              <p:nvPr/>
            </p:nvSpPr>
            <p:spPr>
              <a:xfrm>
                <a:off x="2506888" y="6636063"/>
                <a:ext cx="63100" cy="227500"/>
              </a:xfrm>
              <a:custGeom>
                <a:avLst/>
                <a:gdLst/>
                <a:ahLst/>
                <a:cxnLst/>
                <a:rect l="l" t="t" r="r" b="b"/>
                <a:pathLst>
                  <a:path w="2524" h="9100" extrusionOk="0">
                    <a:moveTo>
                      <a:pt x="2524" y="0"/>
                    </a:moveTo>
                    <a:lnTo>
                      <a:pt x="2524" y="0"/>
                    </a:lnTo>
                    <a:cubicBezTo>
                      <a:pt x="1837" y="319"/>
                      <a:pt x="1183" y="662"/>
                      <a:pt x="570" y="1016"/>
                    </a:cubicBezTo>
                    <a:cubicBezTo>
                      <a:pt x="100" y="3366"/>
                      <a:pt x="0" y="5724"/>
                      <a:pt x="297" y="8081"/>
                    </a:cubicBezTo>
                    <a:cubicBezTo>
                      <a:pt x="881" y="8429"/>
                      <a:pt x="1500" y="8772"/>
                      <a:pt x="2152" y="9100"/>
                    </a:cubicBezTo>
                    <a:cubicBezTo>
                      <a:pt x="1572" y="6059"/>
                      <a:pt x="1722" y="3025"/>
                      <a:pt x="2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39"/>
              <p:cNvSpPr/>
              <p:nvPr/>
            </p:nvSpPr>
            <p:spPr>
              <a:xfrm>
                <a:off x="2558963" y="6843188"/>
                <a:ext cx="208750" cy="115975"/>
              </a:xfrm>
              <a:custGeom>
                <a:avLst/>
                <a:gdLst/>
                <a:ahLst/>
                <a:cxnLst/>
                <a:rect l="l" t="t" r="r" b="b"/>
                <a:pathLst>
                  <a:path w="8350" h="4639" extrusionOk="0">
                    <a:moveTo>
                      <a:pt x="3016" y="1"/>
                    </a:moveTo>
                    <a:cubicBezTo>
                      <a:pt x="1" y="1509"/>
                      <a:pt x="349" y="4639"/>
                      <a:pt x="349" y="4639"/>
                    </a:cubicBezTo>
                    <a:lnTo>
                      <a:pt x="83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39"/>
              <p:cNvSpPr/>
              <p:nvPr/>
            </p:nvSpPr>
            <p:spPr>
              <a:xfrm>
                <a:off x="2785338" y="6601113"/>
                <a:ext cx="190425" cy="309125"/>
              </a:xfrm>
              <a:custGeom>
                <a:avLst/>
                <a:gdLst/>
                <a:ahLst/>
                <a:cxnLst/>
                <a:rect l="l" t="t" r="r" b="b"/>
                <a:pathLst>
                  <a:path w="7617" h="12365" extrusionOk="0">
                    <a:moveTo>
                      <a:pt x="1121" y="1"/>
                    </a:moveTo>
                    <a:cubicBezTo>
                      <a:pt x="415" y="1801"/>
                      <a:pt x="0" y="3938"/>
                      <a:pt x="0" y="6236"/>
                    </a:cubicBezTo>
                    <a:cubicBezTo>
                      <a:pt x="0" y="8488"/>
                      <a:pt x="400" y="10584"/>
                      <a:pt x="1081" y="12364"/>
                    </a:cubicBezTo>
                    <a:cubicBezTo>
                      <a:pt x="4906" y="11573"/>
                      <a:pt x="7617" y="8938"/>
                      <a:pt x="7617" y="6083"/>
                    </a:cubicBezTo>
                    <a:cubicBezTo>
                      <a:pt x="7617" y="3294"/>
                      <a:pt x="4985" y="807"/>
                      <a:pt x="1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39"/>
              <p:cNvSpPr/>
              <p:nvPr/>
            </p:nvSpPr>
            <p:spPr>
              <a:xfrm>
                <a:off x="2945838" y="6723488"/>
                <a:ext cx="64800" cy="64800"/>
              </a:xfrm>
              <a:custGeom>
                <a:avLst/>
                <a:gdLst/>
                <a:ahLst/>
                <a:cxnLst/>
                <a:rect l="l" t="t" r="r" b="b"/>
                <a:pathLst>
                  <a:path w="2592" h="2592" extrusionOk="0">
                    <a:moveTo>
                      <a:pt x="1048" y="1"/>
                    </a:moveTo>
                    <a:cubicBezTo>
                      <a:pt x="1047" y="1"/>
                      <a:pt x="1047" y="1"/>
                      <a:pt x="1046" y="1"/>
                    </a:cubicBezTo>
                    <a:cubicBezTo>
                      <a:pt x="470" y="1"/>
                      <a:pt x="1" y="580"/>
                      <a:pt x="1" y="1296"/>
                    </a:cubicBezTo>
                    <a:cubicBezTo>
                      <a:pt x="1" y="2012"/>
                      <a:pt x="469" y="2591"/>
                      <a:pt x="1046" y="2591"/>
                    </a:cubicBezTo>
                    <a:cubicBezTo>
                      <a:pt x="1623" y="2591"/>
                      <a:pt x="2509" y="2175"/>
                      <a:pt x="2091" y="1296"/>
                    </a:cubicBezTo>
                    <a:cubicBezTo>
                      <a:pt x="2592" y="585"/>
                      <a:pt x="1625" y="1"/>
                      <a:pt x="10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39"/>
              <p:cNvSpPr/>
              <p:nvPr/>
            </p:nvSpPr>
            <p:spPr>
              <a:xfrm>
                <a:off x="2868538" y="6710938"/>
                <a:ext cx="27200" cy="27200"/>
              </a:xfrm>
              <a:custGeom>
                <a:avLst/>
                <a:gdLst/>
                <a:ahLst/>
                <a:cxnLst/>
                <a:rect l="l" t="t" r="r" b="b"/>
                <a:pathLst>
                  <a:path w="1088" h="1088" extrusionOk="0">
                    <a:moveTo>
                      <a:pt x="544" y="0"/>
                    </a:moveTo>
                    <a:cubicBezTo>
                      <a:pt x="244" y="0"/>
                      <a:pt x="1" y="243"/>
                      <a:pt x="1" y="544"/>
                    </a:cubicBezTo>
                    <a:cubicBezTo>
                      <a:pt x="1" y="846"/>
                      <a:pt x="244" y="1088"/>
                      <a:pt x="544" y="1088"/>
                    </a:cubicBezTo>
                    <a:cubicBezTo>
                      <a:pt x="844" y="1088"/>
                      <a:pt x="1087" y="845"/>
                      <a:pt x="1087" y="544"/>
                    </a:cubicBezTo>
                    <a:cubicBezTo>
                      <a:pt x="1087" y="243"/>
                      <a:pt x="843" y="0"/>
                      <a:pt x="5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39"/>
              <p:cNvSpPr/>
              <p:nvPr/>
            </p:nvSpPr>
            <p:spPr>
              <a:xfrm>
                <a:off x="3267838" y="7019938"/>
                <a:ext cx="170025" cy="94475"/>
              </a:xfrm>
              <a:custGeom>
                <a:avLst/>
                <a:gdLst/>
                <a:ahLst/>
                <a:cxnLst/>
                <a:rect l="l" t="t" r="r" b="b"/>
                <a:pathLst>
                  <a:path w="6801" h="3779" extrusionOk="0">
                    <a:moveTo>
                      <a:pt x="6518" y="0"/>
                    </a:moveTo>
                    <a:lnTo>
                      <a:pt x="0" y="3779"/>
                    </a:lnTo>
                    <a:lnTo>
                      <a:pt x="4346" y="3779"/>
                    </a:lnTo>
                    <a:cubicBezTo>
                      <a:pt x="6801" y="2551"/>
                      <a:pt x="6518" y="1"/>
                      <a:pt x="65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39"/>
              <p:cNvSpPr/>
              <p:nvPr/>
            </p:nvSpPr>
            <p:spPr>
              <a:xfrm>
                <a:off x="3266588" y="7112006"/>
                <a:ext cx="170075" cy="94475"/>
              </a:xfrm>
              <a:custGeom>
                <a:avLst/>
                <a:gdLst/>
                <a:ahLst/>
                <a:cxnLst/>
                <a:rect l="l" t="t" r="r" b="b"/>
                <a:pathLst>
                  <a:path w="6803" h="3779" extrusionOk="0">
                    <a:moveTo>
                      <a:pt x="1" y="1"/>
                    </a:moveTo>
                    <a:lnTo>
                      <a:pt x="6519" y="3779"/>
                    </a:lnTo>
                    <a:cubicBezTo>
                      <a:pt x="6519" y="3779"/>
                      <a:pt x="6803" y="1228"/>
                      <a:pt x="43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39"/>
              <p:cNvSpPr/>
              <p:nvPr/>
            </p:nvSpPr>
            <p:spPr>
              <a:xfrm>
                <a:off x="2998313" y="7024988"/>
                <a:ext cx="323550" cy="179850"/>
              </a:xfrm>
              <a:custGeom>
                <a:avLst/>
                <a:gdLst/>
                <a:ahLst/>
                <a:cxnLst/>
                <a:rect l="l" t="t" r="r" b="b"/>
                <a:pathLst>
                  <a:path w="12942" h="7194" extrusionOk="0">
                    <a:moveTo>
                      <a:pt x="5125" y="1"/>
                    </a:moveTo>
                    <a:cubicBezTo>
                      <a:pt x="2173" y="1"/>
                      <a:pt x="0" y="1655"/>
                      <a:pt x="0" y="3552"/>
                    </a:cubicBezTo>
                    <a:cubicBezTo>
                      <a:pt x="0" y="5458"/>
                      <a:pt x="2161" y="7193"/>
                      <a:pt x="4966" y="7193"/>
                    </a:cubicBezTo>
                    <a:cubicBezTo>
                      <a:pt x="5347" y="7193"/>
                      <a:pt x="5739" y="7161"/>
                      <a:pt x="6140" y="7094"/>
                    </a:cubicBezTo>
                    <a:cubicBezTo>
                      <a:pt x="9663" y="6499"/>
                      <a:pt x="12941" y="3552"/>
                      <a:pt x="12941" y="3552"/>
                    </a:cubicBezTo>
                    <a:cubicBezTo>
                      <a:pt x="12941" y="3552"/>
                      <a:pt x="9953" y="661"/>
                      <a:pt x="6422" y="104"/>
                    </a:cubicBezTo>
                    <a:cubicBezTo>
                      <a:pt x="5977" y="34"/>
                      <a:pt x="5543" y="1"/>
                      <a:pt x="5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39"/>
              <p:cNvSpPr/>
              <p:nvPr/>
            </p:nvSpPr>
            <p:spPr>
              <a:xfrm>
                <a:off x="3115963" y="7025113"/>
                <a:ext cx="48800" cy="179550"/>
              </a:xfrm>
              <a:custGeom>
                <a:avLst/>
                <a:gdLst/>
                <a:ahLst/>
                <a:cxnLst/>
                <a:rect l="l" t="t" r="r" b="b"/>
                <a:pathLst>
                  <a:path w="1952" h="7182" extrusionOk="0">
                    <a:moveTo>
                      <a:pt x="474" y="0"/>
                    </a:moveTo>
                    <a:cubicBezTo>
                      <a:pt x="314" y="0"/>
                      <a:pt x="156" y="5"/>
                      <a:pt x="0" y="13"/>
                    </a:cubicBezTo>
                    <a:cubicBezTo>
                      <a:pt x="874" y="2393"/>
                      <a:pt x="1045" y="4784"/>
                      <a:pt x="383" y="7182"/>
                    </a:cubicBezTo>
                    <a:cubicBezTo>
                      <a:pt x="707" y="7177"/>
                      <a:pt x="1037" y="7150"/>
                      <a:pt x="1375" y="7097"/>
                    </a:cubicBezTo>
                    <a:cubicBezTo>
                      <a:pt x="1952" y="4734"/>
                      <a:pt x="1796" y="2368"/>
                      <a:pt x="1000" y="19"/>
                    </a:cubicBezTo>
                    <a:cubicBezTo>
                      <a:pt x="822" y="6"/>
                      <a:pt x="647" y="0"/>
                      <a:pt x="4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39"/>
              <p:cNvSpPr/>
              <p:nvPr/>
            </p:nvSpPr>
            <p:spPr>
              <a:xfrm>
                <a:off x="3171263" y="7030038"/>
                <a:ext cx="43675" cy="165875"/>
              </a:xfrm>
              <a:custGeom>
                <a:avLst/>
                <a:gdLst/>
                <a:ahLst/>
                <a:cxnLst/>
                <a:rect l="l" t="t" r="r" b="b"/>
                <a:pathLst>
                  <a:path w="1747" h="6635" extrusionOk="0">
                    <a:moveTo>
                      <a:pt x="1" y="1"/>
                    </a:moveTo>
                    <a:lnTo>
                      <a:pt x="1" y="1"/>
                    </a:lnTo>
                    <a:cubicBezTo>
                      <a:pt x="741" y="2205"/>
                      <a:pt x="870" y="4418"/>
                      <a:pt x="291" y="6635"/>
                    </a:cubicBezTo>
                    <a:cubicBezTo>
                      <a:pt x="646" y="6529"/>
                      <a:pt x="996" y="6406"/>
                      <a:pt x="1336" y="6268"/>
                    </a:cubicBezTo>
                    <a:cubicBezTo>
                      <a:pt x="1747" y="4279"/>
                      <a:pt x="1641" y="2288"/>
                      <a:pt x="1074" y="307"/>
                    </a:cubicBezTo>
                    <a:cubicBezTo>
                      <a:pt x="726" y="186"/>
                      <a:pt x="367" y="83"/>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39"/>
              <p:cNvSpPr/>
              <p:nvPr/>
            </p:nvSpPr>
            <p:spPr>
              <a:xfrm>
                <a:off x="3224688" y="7048438"/>
                <a:ext cx="35225" cy="127000"/>
              </a:xfrm>
              <a:custGeom>
                <a:avLst/>
                <a:gdLst/>
                <a:ahLst/>
                <a:cxnLst/>
                <a:rect l="l" t="t" r="r" b="b"/>
                <a:pathLst>
                  <a:path w="1409" h="5080" extrusionOk="0">
                    <a:moveTo>
                      <a:pt x="1" y="1"/>
                    </a:moveTo>
                    <a:lnTo>
                      <a:pt x="1" y="1"/>
                    </a:lnTo>
                    <a:cubicBezTo>
                      <a:pt x="449" y="1687"/>
                      <a:pt x="533" y="3381"/>
                      <a:pt x="208" y="5079"/>
                    </a:cubicBezTo>
                    <a:cubicBezTo>
                      <a:pt x="572" y="4896"/>
                      <a:pt x="918" y="4705"/>
                      <a:pt x="1243" y="4511"/>
                    </a:cubicBezTo>
                    <a:cubicBezTo>
                      <a:pt x="1409" y="3194"/>
                      <a:pt x="1353" y="1880"/>
                      <a:pt x="1091" y="568"/>
                    </a:cubicBezTo>
                    <a:cubicBezTo>
                      <a:pt x="749" y="370"/>
                      <a:pt x="385" y="179"/>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39"/>
              <p:cNvSpPr/>
              <p:nvPr/>
            </p:nvSpPr>
            <p:spPr>
              <a:xfrm>
                <a:off x="3114388" y="7160538"/>
                <a:ext cx="116500" cy="64700"/>
              </a:xfrm>
              <a:custGeom>
                <a:avLst/>
                <a:gdLst/>
                <a:ahLst/>
                <a:cxnLst/>
                <a:rect l="l" t="t" r="r" b="b"/>
                <a:pathLst>
                  <a:path w="4660" h="2588" extrusionOk="0">
                    <a:moveTo>
                      <a:pt x="1" y="1"/>
                    </a:moveTo>
                    <a:lnTo>
                      <a:pt x="4465" y="2588"/>
                    </a:lnTo>
                    <a:cubicBezTo>
                      <a:pt x="4465" y="2588"/>
                      <a:pt x="4660" y="842"/>
                      <a:pt x="29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39"/>
              <p:cNvSpPr/>
              <p:nvPr/>
            </p:nvSpPr>
            <p:spPr>
              <a:xfrm>
                <a:off x="2998313" y="7028913"/>
                <a:ext cx="106275" cy="172525"/>
              </a:xfrm>
              <a:custGeom>
                <a:avLst/>
                <a:gdLst/>
                <a:ahLst/>
                <a:cxnLst/>
                <a:rect l="l" t="t" r="r" b="b"/>
                <a:pathLst>
                  <a:path w="4251" h="6901" extrusionOk="0">
                    <a:moveTo>
                      <a:pt x="3625" y="1"/>
                    </a:moveTo>
                    <a:cubicBezTo>
                      <a:pt x="1469" y="450"/>
                      <a:pt x="0" y="1838"/>
                      <a:pt x="0" y="3395"/>
                    </a:cubicBezTo>
                    <a:cubicBezTo>
                      <a:pt x="0" y="4989"/>
                      <a:pt x="1512" y="6459"/>
                      <a:pt x="3647" y="6901"/>
                    </a:cubicBezTo>
                    <a:cubicBezTo>
                      <a:pt x="4028" y="5908"/>
                      <a:pt x="4251" y="4738"/>
                      <a:pt x="4251" y="3481"/>
                    </a:cubicBezTo>
                    <a:cubicBezTo>
                      <a:pt x="4251" y="2197"/>
                      <a:pt x="4019" y="1005"/>
                      <a:pt x="36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39"/>
              <p:cNvSpPr/>
              <p:nvPr/>
            </p:nvSpPr>
            <p:spPr>
              <a:xfrm>
                <a:off x="2974038" y="7093788"/>
                <a:ext cx="50250" cy="50275"/>
              </a:xfrm>
              <a:custGeom>
                <a:avLst/>
                <a:gdLst/>
                <a:ahLst/>
                <a:cxnLst/>
                <a:rect l="l" t="t" r="r" b="b"/>
                <a:pathLst>
                  <a:path w="2010" h="2011" extrusionOk="0">
                    <a:moveTo>
                      <a:pt x="1201" y="0"/>
                    </a:moveTo>
                    <a:cubicBezTo>
                      <a:pt x="752" y="0"/>
                      <a:pt x="1" y="455"/>
                      <a:pt x="390" y="1005"/>
                    </a:cubicBezTo>
                    <a:cubicBezTo>
                      <a:pt x="66" y="1686"/>
                      <a:pt x="752" y="2010"/>
                      <a:pt x="1201" y="2010"/>
                    </a:cubicBezTo>
                    <a:cubicBezTo>
                      <a:pt x="1647" y="2010"/>
                      <a:pt x="2010" y="1559"/>
                      <a:pt x="2010" y="1005"/>
                    </a:cubicBezTo>
                    <a:cubicBezTo>
                      <a:pt x="2010" y="451"/>
                      <a:pt x="1647" y="0"/>
                      <a:pt x="1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39"/>
              <p:cNvSpPr/>
              <p:nvPr/>
            </p:nvSpPr>
            <p:spPr>
              <a:xfrm>
                <a:off x="3047888" y="7097988"/>
                <a:ext cx="14700" cy="14650"/>
              </a:xfrm>
              <a:custGeom>
                <a:avLst/>
                <a:gdLst/>
                <a:ahLst/>
                <a:cxnLst/>
                <a:rect l="l" t="t" r="r" b="b"/>
                <a:pathLst>
                  <a:path w="588" h="586" extrusionOk="0">
                    <a:moveTo>
                      <a:pt x="295" y="0"/>
                    </a:moveTo>
                    <a:cubicBezTo>
                      <a:pt x="132" y="0"/>
                      <a:pt x="1" y="132"/>
                      <a:pt x="1" y="293"/>
                    </a:cubicBezTo>
                    <a:cubicBezTo>
                      <a:pt x="1" y="455"/>
                      <a:pt x="132" y="586"/>
                      <a:pt x="295" y="586"/>
                    </a:cubicBezTo>
                    <a:cubicBezTo>
                      <a:pt x="456" y="586"/>
                      <a:pt x="587" y="455"/>
                      <a:pt x="587" y="293"/>
                    </a:cubicBezTo>
                    <a:cubicBezTo>
                      <a:pt x="587" y="132"/>
                      <a:pt x="456" y="0"/>
                      <a:pt x="2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3" name="Google Shape;1523;p39"/>
            <p:cNvSpPr/>
            <p:nvPr/>
          </p:nvSpPr>
          <p:spPr>
            <a:xfrm rot="477429">
              <a:off x="-1011965" y="3771930"/>
              <a:ext cx="2459682" cy="390452"/>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4" name="Google Shape;1524;p39"/>
            <p:cNvGrpSpPr/>
            <p:nvPr/>
          </p:nvGrpSpPr>
          <p:grpSpPr>
            <a:xfrm>
              <a:off x="-80113" y="2680502"/>
              <a:ext cx="595996" cy="1214047"/>
              <a:chOff x="7865487" y="2846927"/>
              <a:chExt cx="595996" cy="1214047"/>
            </a:xfrm>
          </p:grpSpPr>
          <p:sp>
            <p:nvSpPr>
              <p:cNvPr id="1525" name="Google Shape;1525;p39"/>
              <p:cNvSpPr/>
              <p:nvPr/>
            </p:nvSpPr>
            <p:spPr>
              <a:xfrm>
                <a:off x="8135199" y="3014973"/>
                <a:ext cx="26637" cy="1046000"/>
              </a:xfrm>
              <a:custGeom>
                <a:avLst/>
                <a:gdLst/>
                <a:ahLst/>
                <a:cxnLst/>
                <a:rect l="l" t="t" r="r" b="b"/>
                <a:pathLst>
                  <a:path w="622" h="24680" extrusionOk="0">
                    <a:moveTo>
                      <a:pt x="308" y="0"/>
                    </a:moveTo>
                    <a:cubicBezTo>
                      <a:pt x="214" y="0"/>
                      <a:pt x="137" y="74"/>
                      <a:pt x="134" y="169"/>
                    </a:cubicBezTo>
                    <a:cubicBezTo>
                      <a:pt x="106" y="1183"/>
                      <a:pt x="89" y="2196"/>
                      <a:pt x="73" y="3210"/>
                    </a:cubicBezTo>
                    <a:cubicBezTo>
                      <a:pt x="19" y="6748"/>
                      <a:pt x="1" y="10311"/>
                      <a:pt x="4" y="13852"/>
                    </a:cubicBezTo>
                    <a:cubicBezTo>
                      <a:pt x="10" y="17391"/>
                      <a:pt x="33" y="20957"/>
                      <a:pt x="119" y="24494"/>
                    </a:cubicBezTo>
                    <a:cubicBezTo>
                      <a:pt x="123" y="24595"/>
                      <a:pt x="204" y="24677"/>
                      <a:pt x="304" y="24680"/>
                    </a:cubicBezTo>
                    <a:cubicBezTo>
                      <a:pt x="305" y="24680"/>
                      <a:pt x="307" y="24680"/>
                      <a:pt x="308" y="24680"/>
                    </a:cubicBezTo>
                    <a:cubicBezTo>
                      <a:pt x="412" y="24680"/>
                      <a:pt x="497" y="24598"/>
                      <a:pt x="499" y="24494"/>
                    </a:cubicBezTo>
                    <a:cubicBezTo>
                      <a:pt x="574" y="21452"/>
                      <a:pt x="598" y="18412"/>
                      <a:pt x="610" y="15372"/>
                    </a:cubicBezTo>
                    <a:cubicBezTo>
                      <a:pt x="622" y="10311"/>
                      <a:pt x="604" y="5224"/>
                      <a:pt x="484" y="168"/>
                    </a:cubicBezTo>
                    <a:cubicBezTo>
                      <a:pt x="481" y="76"/>
                      <a:pt x="408" y="1"/>
                      <a:pt x="312" y="0"/>
                    </a:cubicBezTo>
                    <a:cubicBezTo>
                      <a:pt x="311" y="0"/>
                      <a:pt x="310" y="0"/>
                      <a:pt x="308" y="0"/>
                    </a:cubicBezTo>
                    <a:close/>
                  </a:path>
                </a:pathLst>
              </a:custGeom>
              <a:no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B9EBFF"/>
                  </a:solidFill>
                </a:endParaRPr>
              </a:p>
            </p:txBody>
          </p:sp>
          <p:sp>
            <p:nvSpPr>
              <p:cNvPr id="1526" name="Google Shape;1526;p39"/>
              <p:cNvSpPr/>
              <p:nvPr/>
            </p:nvSpPr>
            <p:spPr>
              <a:xfrm>
                <a:off x="7865487" y="2846927"/>
                <a:ext cx="595996" cy="589795"/>
              </a:xfrm>
              <a:custGeom>
                <a:avLst/>
                <a:gdLst/>
                <a:ahLst/>
                <a:cxnLst/>
                <a:rect l="l" t="t" r="r" b="b"/>
                <a:pathLst>
                  <a:path w="13917" h="13916" extrusionOk="0">
                    <a:moveTo>
                      <a:pt x="6959" y="1"/>
                    </a:moveTo>
                    <a:cubicBezTo>
                      <a:pt x="5113" y="1"/>
                      <a:pt x="3343" y="734"/>
                      <a:pt x="2039" y="2039"/>
                    </a:cubicBezTo>
                    <a:cubicBezTo>
                      <a:pt x="734" y="3344"/>
                      <a:pt x="1" y="5113"/>
                      <a:pt x="1" y="6958"/>
                    </a:cubicBezTo>
                    <a:cubicBezTo>
                      <a:pt x="1" y="8803"/>
                      <a:pt x="734" y="10573"/>
                      <a:pt x="2039" y="11878"/>
                    </a:cubicBezTo>
                    <a:cubicBezTo>
                      <a:pt x="3343" y="13183"/>
                      <a:pt x="5113" y="13916"/>
                      <a:pt x="6959" y="13916"/>
                    </a:cubicBezTo>
                    <a:cubicBezTo>
                      <a:pt x="8804" y="13916"/>
                      <a:pt x="10574" y="13183"/>
                      <a:pt x="11878" y="11878"/>
                    </a:cubicBezTo>
                    <a:cubicBezTo>
                      <a:pt x="13183" y="10573"/>
                      <a:pt x="13916" y="8803"/>
                      <a:pt x="13916" y="6958"/>
                    </a:cubicBezTo>
                    <a:cubicBezTo>
                      <a:pt x="13916" y="5113"/>
                      <a:pt x="13183" y="3344"/>
                      <a:pt x="11878" y="2039"/>
                    </a:cubicBezTo>
                    <a:cubicBezTo>
                      <a:pt x="10574" y="734"/>
                      <a:pt x="8804" y="1"/>
                      <a:pt x="69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B9EBFF"/>
                  </a:solidFill>
                </a:endParaRPr>
              </a:p>
            </p:txBody>
          </p:sp>
        </p:grpSp>
        <p:grpSp>
          <p:nvGrpSpPr>
            <p:cNvPr id="1527" name="Google Shape;1527;p39"/>
            <p:cNvGrpSpPr/>
            <p:nvPr/>
          </p:nvGrpSpPr>
          <p:grpSpPr>
            <a:xfrm>
              <a:off x="354618" y="3135598"/>
              <a:ext cx="500934" cy="1020528"/>
              <a:chOff x="7865487" y="2846927"/>
              <a:chExt cx="595996" cy="1214047"/>
            </a:xfrm>
          </p:grpSpPr>
          <p:sp>
            <p:nvSpPr>
              <p:cNvPr id="1528" name="Google Shape;1528;p39"/>
              <p:cNvSpPr/>
              <p:nvPr/>
            </p:nvSpPr>
            <p:spPr>
              <a:xfrm>
                <a:off x="8135199" y="3014973"/>
                <a:ext cx="26637" cy="1046000"/>
              </a:xfrm>
              <a:custGeom>
                <a:avLst/>
                <a:gdLst/>
                <a:ahLst/>
                <a:cxnLst/>
                <a:rect l="l" t="t" r="r" b="b"/>
                <a:pathLst>
                  <a:path w="622" h="24680" extrusionOk="0">
                    <a:moveTo>
                      <a:pt x="308" y="0"/>
                    </a:moveTo>
                    <a:cubicBezTo>
                      <a:pt x="214" y="0"/>
                      <a:pt x="137" y="74"/>
                      <a:pt x="134" y="169"/>
                    </a:cubicBezTo>
                    <a:cubicBezTo>
                      <a:pt x="106" y="1183"/>
                      <a:pt x="89" y="2196"/>
                      <a:pt x="73" y="3210"/>
                    </a:cubicBezTo>
                    <a:cubicBezTo>
                      <a:pt x="19" y="6748"/>
                      <a:pt x="1" y="10311"/>
                      <a:pt x="4" y="13852"/>
                    </a:cubicBezTo>
                    <a:cubicBezTo>
                      <a:pt x="10" y="17391"/>
                      <a:pt x="33" y="20957"/>
                      <a:pt x="119" y="24494"/>
                    </a:cubicBezTo>
                    <a:cubicBezTo>
                      <a:pt x="123" y="24595"/>
                      <a:pt x="204" y="24677"/>
                      <a:pt x="304" y="24680"/>
                    </a:cubicBezTo>
                    <a:cubicBezTo>
                      <a:pt x="305" y="24680"/>
                      <a:pt x="307" y="24680"/>
                      <a:pt x="308" y="24680"/>
                    </a:cubicBezTo>
                    <a:cubicBezTo>
                      <a:pt x="412" y="24680"/>
                      <a:pt x="497" y="24598"/>
                      <a:pt x="499" y="24494"/>
                    </a:cubicBezTo>
                    <a:cubicBezTo>
                      <a:pt x="574" y="21452"/>
                      <a:pt x="598" y="18412"/>
                      <a:pt x="610" y="15372"/>
                    </a:cubicBezTo>
                    <a:cubicBezTo>
                      <a:pt x="622" y="10311"/>
                      <a:pt x="604" y="5224"/>
                      <a:pt x="484" y="168"/>
                    </a:cubicBezTo>
                    <a:cubicBezTo>
                      <a:pt x="481" y="76"/>
                      <a:pt x="408" y="1"/>
                      <a:pt x="312" y="0"/>
                    </a:cubicBezTo>
                    <a:cubicBezTo>
                      <a:pt x="311" y="0"/>
                      <a:pt x="310" y="0"/>
                      <a:pt x="308" y="0"/>
                    </a:cubicBezTo>
                    <a:close/>
                  </a:path>
                </a:pathLst>
              </a:custGeom>
              <a:no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B9EBFF"/>
                  </a:solidFill>
                </a:endParaRPr>
              </a:p>
            </p:txBody>
          </p:sp>
          <p:sp>
            <p:nvSpPr>
              <p:cNvPr id="1529" name="Google Shape;1529;p39"/>
              <p:cNvSpPr/>
              <p:nvPr/>
            </p:nvSpPr>
            <p:spPr>
              <a:xfrm>
                <a:off x="7865487" y="2846927"/>
                <a:ext cx="595996" cy="589795"/>
              </a:xfrm>
              <a:custGeom>
                <a:avLst/>
                <a:gdLst/>
                <a:ahLst/>
                <a:cxnLst/>
                <a:rect l="l" t="t" r="r" b="b"/>
                <a:pathLst>
                  <a:path w="13917" h="13916" extrusionOk="0">
                    <a:moveTo>
                      <a:pt x="6959" y="1"/>
                    </a:moveTo>
                    <a:cubicBezTo>
                      <a:pt x="5113" y="1"/>
                      <a:pt x="3343" y="734"/>
                      <a:pt x="2039" y="2039"/>
                    </a:cubicBezTo>
                    <a:cubicBezTo>
                      <a:pt x="734" y="3344"/>
                      <a:pt x="1" y="5113"/>
                      <a:pt x="1" y="6958"/>
                    </a:cubicBezTo>
                    <a:cubicBezTo>
                      <a:pt x="1" y="8803"/>
                      <a:pt x="734" y="10573"/>
                      <a:pt x="2039" y="11878"/>
                    </a:cubicBezTo>
                    <a:cubicBezTo>
                      <a:pt x="3343" y="13183"/>
                      <a:pt x="5113" y="13916"/>
                      <a:pt x="6959" y="13916"/>
                    </a:cubicBezTo>
                    <a:cubicBezTo>
                      <a:pt x="8804" y="13916"/>
                      <a:pt x="10574" y="13183"/>
                      <a:pt x="11878" y="11878"/>
                    </a:cubicBezTo>
                    <a:cubicBezTo>
                      <a:pt x="13183" y="10573"/>
                      <a:pt x="13916" y="8803"/>
                      <a:pt x="13916" y="6958"/>
                    </a:cubicBezTo>
                    <a:cubicBezTo>
                      <a:pt x="13916" y="5113"/>
                      <a:pt x="13183" y="3344"/>
                      <a:pt x="11878" y="2039"/>
                    </a:cubicBezTo>
                    <a:cubicBezTo>
                      <a:pt x="10574" y="734"/>
                      <a:pt x="8804" y="1"/>
                      <a:pt x="69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B9EBFF"/>
                  </a:solidFill>
                </a:endParaRPr>
              </a:p>
            </p:txBody>
          </p:sp>
        </p:grpSp>
      </p:grpSp>
    </p:spTree>
    <p:extLst>
      <p:ext uri="{BB962C8B-B14F-4D97-AF65-F5344CB8AC3E}">
        <p14:creationId xmlns:p14="http://schemas.microsoft.com/office/powerpoint/2010/main" val="8077688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1/24/24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88493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1/24/24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15882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1/24/24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1234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44F7E-D3EE-4820-A3AD-ED3B625C97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D24213-3B95-472D-8785-BE59015C4C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65294BB-560D-413B-9D7A-3598EAE7F962}"/>
              </a:ext>
            </a:extLst>
          </p:cNvPr>
          <p:cNvSpPr>
            <a:spLocks noGrp="1"/>
          </p:cNvSpPr>
          <p:nvPr>
            <p:ph type="dt" sz="half" idx="10"/>
          </p:nvPr>
        </p:nvSpPr>
        <p:spPr/>
        <p:txBody>
          <a:bodyPr/>
          <a:lstStyle/>
          <a:p>
            <a:fld id="{E69B9EE9-F3BF-4B40-83E7-C9BC68FDDB0E}" type="datetimeFigureOut">
              <a:rPr lang="en-US" smtClean="0"/>
              <a:t>1/24/24</a:t>
            </a:fld>
            <a:endParaRPr lang="en-US"/>
          </a:p>
        </p:txBody>
      </p:sp>
      <p:sp>
        <p:nvSpPr>
          <p:cNvPr id="5" name="Footer Placeholder 4">
            <a:extLst>
              <a:ext uri="{FF2B5EF4-FFF2-40B4-BE49-F238E27FC236}">
                <a16:creationId xmlns:a16="http://schemas.microsoft.com/office/drawing/2014/main" id="{AE75350E-44F0-4025-9EB2-2D4F2BDA04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969078-1C98-4DDD-8D87-7B41D5B177FA}"/>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5207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fld id="{E69B9EE9-F3BF-4B40-83E7-C9BC68FDDB0E}" type="datetimeFigureOut">
              <a:rPr lang="en-US" smtClean="0"/>
              <a:t>1/24/24</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87858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2"/>
        </a:solidFill>
        <a:effectLst/>
      </p:bgPr>
    </p:bg>
    <p:spTree>
      <p:nvGrpSpPr>
        <p:cNvPr id="1" name="Shape 299"/>
        <p:cNvGrpSpPr/>
        <p:nvPr/>
      </p:nvGrpSpPr>
      <p:grpSpPr>
        <a:xfrm>
          <a:off x="0" y="0"/>
          <a:ext cx="0" cy="0"/>
          <a:chOff x="0" y="0"/>
          <a:chExt cx="0" cy="0"/>
        </a:xfrm>
      </p:grpSpPr>
      <p:sp>
        <p:nvSpPr>
          <p:cNvPr id="300" name="Google Shape;300;p5"/>
          <p:cNvSpPr txBox="1">
            <a:spLocks noGrp="1"/>
          </p:cNvSpPr>
          <p:nvPr>
            <p:ph type="subTitle" idx="1"/>
          </p:nvPr>
        </p:nvSpPr>
        <p:spPr>
          <a:xfrm>
            <a:off x="1872000" y="3769780"/>
            <a:ext cx="39756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1" name="Google Shape;301;p5"/>
          <p:cNvSpPr txBox="1">
            <a:spLocks noGrp="1"/>
          </p:cNvSpPr>
          <p:nvPr>
            <p:ph type="subTitle" idx="2"/>
          </p:nvPr>
        </p:nvSpPr>
        <p:spPr>
          <a:xfrm>
            <a:off x="6214368" y="3769380"/>
            <a:ext cx="3975600" cy="9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2" name="Google Shape;302;p5"/>
          <p:cNvSpPr txBox="1">
            <a:spLocks noGrp="1"/>
          </p:cNvSpPr>
          <p:nvPr>
            <p:ph type="subTitle" idx="3"/>
          </p:nvPr>
        </p:nvSpPr>
        <p:spPr>
          <a:xfrm>
            <a:off x="1872000" y="3257997"/>
            <a:ext cx="3975600" cy="305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2100"/>
              <a:buFont typeface="Fredoka One"/>
              <a:buNone/>
              <a:defRPr sz="2800">
                <a:latin typeface="Fredoka One"/>
                <a:ea typeface="Fredoka One"/>
                <a:cs typeface="Fredoka One"/>
                <a:sym typeface="Fredoka One"/>
              </a:defRPr>
            </a:lvl2pPr>
            <a:lvl3pPr lvl="2" algn="ctr" rtl="0">
              <a:lnSpc>
                <a:spcPct val="100000"/>
              </a:lnSpc>
              <a:spcBef>
                <a:spcPts val="0"/>
              </a:spcBef>
              <a:spcAft>
                <a:spcPts val="0"/>
              </a:spcAft>
              <a:buSzPts val="2100"/>
              <a:buFont typeface="Fredoka One"/>
              <a:buNone/>
              <a:defRPr sz="2800">
                <a:latin typeface="Fredoka One"/>
                <a:ea typeface="Fredoka One"/>
                <a:cs typeface="Fredoka One"/>
                <a:sym typeface="Fredoka One"/>
              </a:defRPr>
            </a:lvl3pPr>
            <a:lvl4pPr lvl="3" algn="ctr" rtl="0">
              <a:lnSpc>
                <a:spcPct val="100000"/>
              </a:lnSpc>
              <a:spcBef>
                <a:spcPts val="0"/>
              </a:spcBef>
              <a:spcAft>
                <a:spcPts val="0"/>
              </a:spcAft>
              <a:buSzPts val="2100"/>
              <a:buFont typeface="Fredoka One"/>
              <a:buNone/>
              <a:defRPr sz="2800">
                <a:latin typeface="Fredoka One"/>
                <a:ea typeface="Fredoka One"/>
                <a:cs typeface="Fredoka One"/>
                <a:sym typeface="Fredoka One"/>
              </a:defRPr>
            </a:lvl4pPr>
            <a:lvl5pPr lvl="4" algn="ctr" rtl="0">
              <a:lnSpc>
                <a:spcPct val="100000"/>
              </a:lnSpc>
              <a:spcBef>
                <a:spcPts val="0"/>
              </a:spcBef>
              <a:spcAft>
                <a:spcPts val="0"/>
              </a:spcAft>
              <a:buSzPts val="2100"/>
              <a:buFont typeface="Fredoka One"/>
              <a:buNone/>
              <a:defRPr sz="2800">
                <a:latin typeface="Fredoka One"/>
                <a:ea typeface="Fredoka One"/>
                <a:cs typeface="Fredoka One"/>
                <a:sym typeface="Fredoka One"/>
              </a:defRPr>
            </a:lvl5pPr>
            <a:lvl6pPr lvl="5" algn="ctr" rtl="0">
              <a:lnSpc>
                <a:spcPct val="100000"/>
              </a:lnSpc>
              <a:spcBef>
                <a:spcPts val="0"/>
              </a:spcBef>
              <a:spcAft>
                <a:spcPts val="0"/>
              </a:spcAft>
              <a:buSzPts val="2100"/>
              <a:buFont typeface="Fredoka One"/>
              <a:buNone/>
              <a:defRPr sz="2800">
                <a:latin typeface="Fredoka One"/>
                <a:ea typeface="Fredoka One"/>
                <a:cs typeface="Fredoka One"/>
                <a:sym typeface="Fredoka One"/>
              </a:defRPr>
            </a:lvl6pPr>
            <a:lvl7pPr lvl="6" algn="ctr" rtl="0">
              <a:lnSpc>
                <a:spcPct val="100000"/>
              </a:lnSpc>
              <a:spcBef>
                <a:spcPts val="0"/>
              </a:spcBef>
              <a:spcAft>
                <a:spcPts val="0"/>
              </a:spcAft>
              <a:buSzPts val="2100"/>
              <a:buFont typeface="Fredoka One"/>
              <a:buNone/>
              <a:defRPr sz="2800">
                <a:latin typeface="Fredoka One"/>
                <a:ea typeface="Fredoka One"/>
                <a:cs typeface="Fredoka One"/>
                <a:sym typeface="Fredoka One"/>
              </a:defRPr>
            </a:lvl7pPr>
            <a:lvl8pPr lvl="7" algn="ctr" rtl="0">
              <a:lnSpc>
                <a:spcPct val="100000"/>
              </a:lnSpc>
              <a:spcBef>
                <a:spcPts val="0"/>
              </a:spcBef>
              <a:spcAft>
                <a:spcPts val="0"/>
              </a:spcAft>
              <a:buSzPts val="2100"/>
              <a:buFont typeface="Fredoka One"/>
              <a:buNone/>
              <a:defRPr sz="2800">
                <a:latin typeface="Fredoka One"/>
                <a:ea typeface="Fredoka One"/>
                <a:cs typeface="Fredoka One"/>
                <a:sym typeface="Fredoka One"/>
              </a:defRPr>
            </a:lvl8pPr>
            <a:lvl9pPr lvl="8" algn="ctr" rtl="0">
              <a:lnSpc>
                <a:spcPct val="100000"/>
              </a:lnSpc>
              <a:spcBef>
                <a:spcPts val="0"/>
              </a:spcBef>
              <a:spcAft>
                <a:spcPts val="0"/>
              </a:spcAft>
              <a:buSzPts val="2100"/>
              <a:buFont typeface="Fredoka One"/>
              <a:buNone/>
              <a:defRPr sz="2800">
                <a:latin typeface="Fredoka One"/>
                <a:ea typeface="Fredoka One"/>
                <a:cs typeface="Fredoka One"/>
                <a:sym typeface="Fredoka One"/>
              </a:defRPr>
            </a:lvl9pPr>
          </a:lstStyle>
          <a:p>
            <a:endParaRPr/>
          </a:p>
        </p:txBody>
      </p:sp>
      <p:sp>
        <p:nvSpPr>
          <p:cNvPr id="303" name="Google Shape;303;p5"/>
          <p:cNvSpPr/>
          <p:nvPr/>
        </p:nvSpPr>
        <p:spPr>
          <a:xfrm>
            <a:off x="10455899" y="4140715"/>
            <a:ext cx="126191" cy="124492"/>
          </a:xfrm>
          <a:custGeom>
            <a:avLst/>
            <a:gdLst/>
            <a:ahLst/>
            <a:cxnLst/>
            <a:rect l="l" t="t" r="r" b="b"/>
            <a:pathLst>
              <a:path w="2210" h="2203" extrusionOk="0">
                <a:moveTo>
                  <a:pt x="2209" y="2203"/>
                </a:moveTo>
                <a:lnTo>
                  <a:pt x="0" y="1"/>
                </a:lnTo>
              </a:path>
            </a:pathLst>
          </a:custGeom>
          <a:solidFill>
            <a:srgbClr val="E1704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dk2"/>
              </a:solidFill>
            </a:endParaRPr>
          </a:p>
        </p:txBody>
      </p:sp>
      <p:sp>
        <p:nvSpPr>
          <p:cNvPr id="304" name="Google Shape;304;p5"/>
          <p:cNvSpPr/>
          <p:nvPr/>
        </p:nvSpPr>
        <p:spPr>
          <a:xfrm>
            <a:off x="10582034" y="3984466"/>
            <a:ext cx="145833" cy="135285"/>
          </a:xfrm>
          <a:custGeom>
            <a:avLst/>
            <a:gdLst/>
            <a:ahLst/>
            <a:cxnLst/>
            <a:rect l="l" t="t" r="r" b="b"/>
            <a:pathLst>
              <a:path w="2554" h="2394" extrusionOk="0">
                <a:moveTo>
                  <a:pt x="0" y="2393"/>
                </a:moveTo>
                <a:lnTo>
                  <a:pt x="2553" y="1"/>
                </a:lnTo>
              </a:path>
            </a:pathLst>
          </a:custGeom>
          <a:solidFill>
            <a:srgbClr val="E1704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dk2"/>
              </a:solidFill>
            </a:endParaRPr>
          </a:p>
        </p:txBody>
      </p:sp>
      <p:sp>
        <p:nvSpPr>
          <p:cNvPr id="305" name="Google Shape;305;p5"/>
          <p:cNvSpPr/>
          <p:nvPr/>
        </p:nvSpPr>
        <p:spPr>
          <a:xfrm>
            <a:off x="10582034" y="4293067"/>
            <a:ext cx="130645" cy="96124"/>
          </a:xfrm>
          <a:custGeom>
            <a:avLst/>
            <a:gdLst/>
            <a:ahLst/>
            <a:cxnLst/>
            <a:rect l="l" t="t" r="r" b="b"/>
            <a:pathLst>
              <a:path w="2288" h="1701" extrusionOk="0">
                <a:moveTo>
                  <a:pt x="0" y="1701"/>
                </a:moveTo>
                <a:lnTo>
                  <a:pt x="2287" y="0"/>
                </a:lnTo>
              </a:path>
            </a:pathLst>
          </a:custGeom>
          <a:solidFill>
            <a:srgbClr val="E1704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dk2"/>
              </a:solidFill>
            </a:endParaRPr>
          </a:p>
        </p:txBody>
      </p:sp>
      <p:sp>
        <p:nvSpPr>
          <p:cNvPr id="306" name="Google Shape;306;p5"/>
          <p:cNvSpPr txBox="1">
            <a:spLocks noGrp="1"/>
          </p:cNvSpPr>
          <p:nvPr>
            <p:ph type="title"/>
          </p:nvPr>
        </p:nvSpPr>
        <p:spPr>
          <a:xfrm>
            <a:off x="954833" y="716000"/>
            <a:ext cx="10273200" cy="10532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500"/>
              <a:buFont typeface="Fredoka One"/>
              <a:buNone/>
              <a:defRPr sz="4667">
                <a:latin typeface="Fredoka One"/>
                <a:ea typeface="Fredoka One"/>
                <a:cs typeface="Fredoka One"/>
                <a:sym typeface="Fredoka One"/>
              </a:defRPr>
            </a:lvl1pPr>
            <a:lvl2pPr lvl="1" algn="ctr"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2pPr>
            <a:lvl3pPr lvl="2" algn="ctr"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3pPr>
            <a:lvl4pPr lvl="3" algn="ctr"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4pPr>
            <a:lvl5pPr lvl="4" algn="ctr"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5pPr>
            <a:lvl6pPr lvl="5" algn="ctr"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6pPr>
            <a:lvl7pPr lvl="6" algn="ctr"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7pPr>
            <a:lvl8pPr lvl="7" algn="ctr"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8pPr>
            <a:lvl9pPr lvl="8" algn="ctr"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9pPr>
          </a:lstStyle>
          <a:p>
            <a:endParaRPr/>
          </a:p>
        </p:txBody>
      </p:sp>
      <p:sp>
        <p:nvSpPr>
          <p:cNvPr id="307" name="Google Shape;307;p5"/>
          <p:cNvSpPr txBox="1">
            <a:spLocks noGrp="1"/>
          </p:cNvSpPr>
          <p:nvPr>
            <p:ph type="subTitle" idx="4"/>
          </p:nvPr>
        </p:nvSpPr>
        <p:spPr>
          <a:xfrm>
            <a:off x="6214368" y="3257535"/>
            <a:ext cx="3975600" cy="30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2100"/>
              <a:buFont typeface="Fredoka One"/>
              <a:buNone/>
              <a:defRPr sz="2800">
                <a:latin typeface="Fredoka One"/>
                <a:ea typeface="Fredoka One"/>
                <a:cs typeface="Fredoka One"/>
                <a:sym typeface="Fredoka One"/>
              </a:defRPr>
            </a:lvl2pPr>
            <a:lvl3pPr lvl="2" algn="ctr" rtl="0">
              <a:lnSpc>
                <a:spcPct val="100000"/>
              </a:lnSpc>
              <a:spcBef>
                <a:spcPts val="0"/>
              </a:spcBef>
              <a:spcAft>
                <a:spcPts val="0"/>
              </a:spcAft>
              <a:buSzPts val="2100"/>
              <a:buFont typeface="Fredoka One"/>
              <a:buNone/>
              <a:defRPr sz="2800">
                <a:latin typeface="Fredoka One"/>
                <a:ea typeface="Fredoka One"/>
                <a:cs typeface="Fredoka One"/>
                <a:sym typeface="Fredoka One"/>
              </a:defRPr>
            </a:lvl3pPr>
            <a:lvl4pPr lvl="3" algn="ctr" rtl="0">
              <a:lnSpc>
                <a:spcPct val="100000"/>
              </a:lnSpc>
              <a:spcBef>
                <a:spcPts val="0"/>
              </a:spcBef>
              <a:spcAft>
                <a:spcPts val="0"/>
              </a:spcAft>
              <a:buSzPts val="2100"/>
              <a:buFont typeface="Fredoka One"/>
              <a:buNone/>
              <a:defRPr sz="2800">
                <a:latin typeface="Fredoka One"/>
                <a:ea typeface="Fredoka One"/>
                <a:cs typeface="Fredoka One"/>
                <a:sym typeface="Fredoka One"/>
              </a:defRPr>
            </a:lvl4pPr>
            <a:lvl5pPr lvl="4" algn="ctr" rtl="0">
              <a:lnSpc>
                <a:spcPct val="100000"/>
              </a:lnSpc>
              <a:spcBef>
                <a:spcPts val="0"/>
              </a:spcBef>
              <a:spcAft>
                <a:spcPts val="0"/>
              </a:spcAft>
              <a:buSzPts val="2100"/>
              <a:buFont typeface="Fredoka One"/>
              <a:buNone/>
              <a:defRPr sz="2800">
                <a:latin typeface="Fredoka One"/>
                <a:ea typeface="Fredoka One"/>
                <a:cs typeface="Fredoka One"/>
                <a:sym typeface="Fredoka One"/>
              </a:defRPr>
            </a:lvl5pPr>
            <a:lvl6pPr lvl="5" algn="ctr" rtl="0">
              <a:lnSpc>
                <a:spcPct val="100000"/>
              </a:lnSpc>
              <a:spcBef>
                <a:spcPts val="0"/>
              </a:spcBef>
              <a:spcAft>
                <a:spcPts val="0"/>
              </a:spcAft>
              <a:buSzPts val="2100"/>
              <a:buFont typeface="Fredoka One"/>
              <a:buNone/>
              <a:defRPr sz="2800">
                <a:latin typeface="Fredoka One"/>
                <a:ea typeface="Fredoka One"/>
                <a:cs typeface="Fredoka One"/>
                <a:sym typeface="Fredoka One"/>
              </a:defRPr>
            </a:lvl6pPr>
            <a:lvl7pPr lvl="6" algn="ctr" rtl="0">
              <a:lnSpc>
                <a:spcPct val="100000"/>
              </a:lnSpc>
              <a:spcBef>
                <a:spcPts val="0"/>
              </a:spcBef>
              <a:spcAft>
                <a:spcPts val="0"/>
              </a:spcAft>
              <a:buSzPts val="2100"/>
              <a:buFont typeface="Fredoka One"/>
              <a:buNone/>
              <a:defRPr sz="2800">
                <a:latin typeface="Fredoka One"/>
                <a:ea typeface="Fredoka One"/>
                <a:cs typeface="Fredoka One"/>
                <a:sym typeface="Fredoka One"/>
              </a:defRPr>
            </a:lvl7pPr>
            <a:lvl8pPr lvl="7" algn="ctr" rtl="0">
              <a:lnSpc>
                <a:spcPct val="100000"/>
              </a:lnSpc>
              <a:spcBef>
                <a:spcPts val="0"/>
              </a:spcBef>
              <a:spcAft>
                <a:spcPts val="0"/>
              </a:spcAft>
              <a:buSzPts val="2100"/>
              <a:buFont typeface="Fredoka One"/>
              <a:buNone/>
              <a:defRPr sz="2800">
                <a:latin typeface="Fredoka One"/>
                <a:ea typeface="Fredoka One"/>
                <a:cs typeface="Fredoka One"/>
                <a:sym typeface="Fredoka One"/>
              </a:defRPr>
            </a:lvl8pPr>
            <a:lvl9pPr lvl="8" algn="ctr" rtl="0">
              <a:lnSpc>
                <a:spcPct val="100000"/>
              </a:lnSpc>
              <a:spcBef>
                <a:spcPts val="0"/>
              </a:spcBef>
              <a:spcAft>
                <a:spcPts val="0"/>
              </a:spcAft>
              <a:buSzPts val="2100"/>
              <a:buFont typeface="Fredoka One"/>
              <a:buNone/>
              <a:defRPr sz="2800">
                <a:latin typeface="Fredoka One"/>
                <a:ea typeface="Fredoka One"/>
                <a:cs typeface="Fredoka One"/>
                <a:sym typeface="Fredoka One"/>
              </a:defRPr>
            </a:lvl9pPr>
          </a:lstStyle>
          <a:p>
            <a:endParaRPr/>
          </a:p>
        </p:txBody>
      </p:sp>
      <p:grpSp>
        <p:nvGrpSpPr>
          <p:cNvPr id="308" name="Google Shape;308;p5"/>
          <p:cNvGrpSpPr/>
          <p:nvPr/>
        </p:nvGrpSpPr>
        <p:grpSpPr>
          <a:xfrm>
            <a:off x="-370200" y="3327367"/>
            <a:ext cx="12798312" cy="4037295"/>
            <a:chOff x="-277650" y="2495525"/>
            <a:chExt cx="9598734" cy="3027971"/>
          </a:xfrm>
        </p:grpSpPr>
        <p:sp>
          <p:nvSpPr>
            <p:cNvPr id="309" name="Google Shape;309;p5"/>
            <p:cNvSpPr/>
            <p:nvPr/>
          </p:nvSpPr>
          <p:spPr>
            <a:xfrm>
              <a:off x="600282" y="2995640"/>
              <a:ext cx="1027614" cy="1331634"/>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277650" y="2755452"/>
              <a:ext cx="1027614" cy="1331634"/>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60150" y="2755455"/>
              <a:ext cx="1182337" cy="1532131"/>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60150" y="2755455"/>
              <a:ext cx="1182337" cy="1532131"/>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rgbClr val="4B4B4B">
                <a:alpha val="2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3" name="Google Shape;313;p5"/>
            <p:cNvGrpSpPr/>
            <p:nvPr/>
          </p:nvGrpSpPr>
          <p:grpSpPr>
            <a:xfrm>
              <a:off x="-161810" y="2495525"/>
              <a:ext cx="9482894" cy="3027971"/>
              <a:chOff x="-161810" y="2495525"/>
              <a:chExt cx="9482894" cy="3027971"/>
            </a:xfrm>
          </p:grpSpPr>
          <p:sp>
            <p:nvSpPr>
              <p:cNvPr id="314" name="Google Shape;314;p5"/>
              <p:cNvSpPr/>
              <p:nvPr/>
            </p:nvSpPr>
            <p:spPr>
              <a:xfrm>
                <a:off x="7936525" y="2946094"/>
                <a:ext cx="43" cy="1030954"/>
              </a:xfrm>
              <a:custGeom>
                <a:avLst/>
                <a:gdLst/>
                <a:ahLst/>
                <a:cxnLst/>
                <a:rect l="l" t="t" r="r" b="b"/>
                <a:pathLst>
                  <a:path w="1" h="24325" extrusionOk="0">
                    <a:moveTo>
                      <a:pt x="0" y="0"/>
                    </a:moveTo>
                    <a:lnTo>
                      <a:pt x="0" y="24325"/>
                    </a:lnTo>
                  </a:path>
                </a:pathLst>
              </a:custGeom>
              <a:solidFill>
                <a:srgbClr val="E17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grpSp>
            <p:nvGrpSpPr>
              <p:cNvPr id="315" name="Google Shape;315;p5"/>
              <p:cNvGrpSpPr/>
              <p:nvPr/>
            </p:nvGrpSpPr>
            <p:grpSpPr>
              <a:xfrm>
                <a:off x="7380196" y="4556280"/>
                <a:ext cx="437636" cy="880279"/>
                <a:chOff x="1173271" y="4610392"/>
                <a:chExt cx="437636" cy="880279"/>
              </a:xfrm>
            </p:grpSpPr>
            <p:grpSp>
              <p:nvGrpSpPr>
                <p:cNvPr id="316" name="Google Shape;316;p5"/>
                <p:cNvGrpSpPr/>
                <p:nvPr/>
              </p:nvGrpSpPr>
              <p:grpSpPr>
                <a:xfrm>
                  <a:off x="1216042" y="4610930"/>
                  <a:ext cx="309313" cy="333842"/>
                  <a:chOff x="1215415" y="4605413"/>
                  <a:chExt cx="309313" cy="333842"/>
                </a:xfrm>
              </p:grpSpPr>
              <p:sp>
                <p:nvSpPr>
                  <p:cNvPr id="317" name="Google Shape;317;p5"/>
                  <p:cNvSpPr/>
                  <p:nvPr/>
                </p:nvSpPr>
                <p:spPr>
                  <a:xfrm flipH="1">
                    <a:off x="1215415" y="4648153"/>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flipH="1">
                    <a:off x="1345853" y="4605413"/>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9" name="Google Shape;319;p5"/>
                <p:cNvGrpSpPr/>
                <p:nvPr/>
              </p:nvGrpSpPr>
              <p:grpSpPr>
                <a:xfrm>
                  <a:off x="1173271" y="4610392"/>
                  <a:ext cx="437636" cy="880279"/>
                  <a:chOff x="1128521" y="4507655"/>
                  <a:chExt cx="437636" cy="880279"/>
                </a:xfrm>
              </p:grpSpPr>
              <p:grpSp>
                <p:nvGrpSpPr>
                  <p:cNvPr id="320" name="Google Shape;320;p5"/>
                  <p:cNvGrpSpPr/>
                  <p:nvPr/>
                </p:nvGrpSpPr>
                <p:grpSpPr>
                  <a:xfrm>
                    <a:off x="1170695" y="4507655"/>
                    <a:ext cx="309313" cy="333842"/>
                    <a:chOff x="1170069" y="4502138"/>
                    <a:chExt cx="309313" cy="333842"/>
                  </a:xfrm>
                </p:grpSpPr>
                <p:sp>
                  <p:nvSpPr>
                    <p:cNvPr id="321" name="Google Shape;321;p5"/>
                    <p:cNvSpPr/>
                    <p:nvPr/>
                  </p:nvSpPr>
                  <p:spPr>
                    <a:xfrm flipH="1">
                      <a:off x="1170069" y="4544878"/>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flipH="1">
                      <a:off x="1300507" y="4502138"/>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 name="Google Shape;323;p5"/>
                  <p:cNvGrpSpPr/>
                  <p:nvPr/>
                </p:nvGrpSpPr>
                <p:grpSpPr>
                  <a:xfrm>
                    <a:off x="1128521" y="4526541"/>
                    <a:ext cx="395091" cy="348462"/>
                    <a:chOff x="1128521" y="4526541"/>
                    <a:chExt cx="395091" cy="348462"/>
                  </a:xfrm>
                </p:grpSpPr>
                <p:sp>
                  <p:nvSpPr>
                    <p:cNvPr id="324" name="Google Shape;324;p5"/>
                    <p:cNvSpPr/>
                    <p:nvPr/>
                  </p:nvSpPr>
                  <p:spPr>
                    <a:xfrm flipH="1">
                      <a:off x="1128521" y="4605884"/>
                      <a:ext cx="270997" cy="269119"/>
                    </a:xfrm>
                    <a:custGeom>
                      <a:avLst/>
                      <a:gdLst/>
                      <a:ahLst/>
                      <a:cxnLst/>
                      <a:rect l="l" t="t" r="r" b="b"/>
                      <a:pathLst>
                        <a:path w="11408" h="11447" extrusionOk="0">
                          <a:moveTo>
                            <a:pt x="9538" y="1"/>
                          </a:moveTo>
                          <a:cubicBezTo>
                            <a:pt x="8994" y="1"/>
                            <a:pt x="8419" y="198"/>
                            <a:pt x="7917" y="435"/>
                          </a:cubicBezTo>
                          <a:cubicBezTo>
                            <a:pt x="4064" y="2250"/>
                            <a:pt x="0" y="7292"/>
                            <a:pt x="759" y="10297"/>
                          </a:cubicBezTo>
                          <a:cubicBezTo>
                            <a:pt x="932" y="10980"/>
                            <a:pt x="1650" y="11419"/>
                            <a:pt x="2355" y="11445"/>
                          </a:cubicBezTo>
                          <a:cubicBezTo>
                            <a:pt x="2383" y="11446"/>
                            <a:pt x="2412" y="11447"/>
                            <a:pt x="2441" y="11447"/>
                          </a:cubicBezTo>
                          <a:cubicBezTo>
                            <a:pt x="3113" y="11447"/>
                            <a:pt x="3759" y="11165"/>
                            <a:pt x="4362" y="10857"/>
                          </a:cubicBezTo>
                          <a:cubicBezTo>
                            <a:pt x="7517" y="9249"/>
                            <a:pt x="10352" y="6581"/>
                            <a:pt x="11164" y="3134"/>
                          </a:cubicBezTo>
                          <a:cubicBezTo>
                            <a:pt x="11408" y="2105"/>
                            <a:pt x="11361" y="816"/>
                            <a:pt x="10467" y="251"/>
                          </a:cubicBezTo>
                          <a:cubicBezTo>
                            <a:pt x="10184" y="72"/>
                            <a:pt x="9866" y="1"/>
                            <a:pt x="9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flipH="1">
                      <a:off x="1247011" y="4538648"/>
                      <a:ext cx="209923" cy="326131"/>
                    </a:xfrm>
                    <a:custGeom>
                      <a:avLst/>
                      <a:gdLst/>
                      <a:ahLst/>
                      <a:cxnLst/>
                      <a:rect l="l" t="t" r="r" b="b"/>
                      <a:pathLst>
                        <a:path w="8837" h="13872" extrusionOk="0">
                          <a:moveTo>
                            <a:pt x="5873" y="0"/>
                          </a:moveTo>
                          <a:cubicBezTo>
                            <a:pt x="5038" y="0"/>
                            <a:pt x="4333" y="676"/>
                            <a:pt x="3821" y="1353"/>
                          </a:cubicBezTo>
                          <a:cubicBezTo>
                            <a:pt x="1254" y="4750"/>
                            <a:pt x="0" y="11102"/>
                            <a:pt x="2070" y="13410"/>
                          </a:cubicBezTo>
                          <a:cubicBezTo>
                            <a:pt x="2353" y="13726"/>
                            <a:pt x="2769" y="13871"/>
                            <a:pt x="3194" y="13871"/>
                          </a:cubicBezTo>
                          <a:cubicBezTo>
                            <a:pt x="3477" y="13871"/>
                            <a:pt x="3764" y="13807"/>
                            <a:pt x="4018" y="13685"/>
                          </a:cubicBezTo>
                          <a:cubicBezTo>
                            <a:pt x="4654" y="13380"/>
                            <a:pt x="5115" y="12809"/>
                            <a:pt x="5521" y="12232"/>
                          </a:cubicBezTo>
                          <a:cubicBezTo>
                            <a:pt x="7568" y="9342"/>
                            <a:pt x="8836" y="5662"/>
                            <a:pt x="7953" y="2233"/>
                          </a:cubicBezTo>
                          <a:cubicBezTo>
                            <a:pt x="7689" y="1208"/>
                            <a:pt x="7047" y="89"/>
                            <a:pt x="5994" y="5"/>
                          </a:cubicBezTo>
                          <a:cubicBezTo>
                            <a:pt x="5954" y="2"/>
                            <a:pt x="5913" y="0"/>
                            <a:pt x="58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flipH="1">
                      <a:off x="1339868" y="4526541"/>
                      <a:ext cx="183745" cy="326154"/>
                    </a:xfrm>
                    <a:custGeom>
                      <a:avLst/>
                      <a:gdLst/>
                      <a:ahLst/>
                      <a:cxnLst/>
                      <a:rect l="l" t="t" r="r" b="b"/>
                      <a:pathLst>
                        <a:path w="7735" h="13873" extrusionOk="0">
                          <a:moveTo>
                            <a:pt x="2554" y="1"/>
                          </a:moveTo>
                          <a:cubicBezTo>
                            <a:pt x="2341" y="1"/>
                            <a:pt x="2128" y="41"/>
                            <a:pt x="1921" y="133"/>
                          </a:cubicBezTo>
                          <a:cubicBezTo>
                            <a:pt x="1106" y="492"/>
                            <a:pt x="784" y="1469"/>
                            <a:pt x="647" y="2350"/>
                          </a:cubicBezTo>
                          <a:cubicBezTo>
                            <a:pt x="0" y="6559"/>
                            <a:pt x="1909" y="12746"/>
                            <a:pt x="4825" y="13796"/>
                          </a:cubicBezTo>
                          <a:cubicBezTo>
                            <a:pt x="4969" y="13848"/>
                            <a:pt x="5119" y="13872"/>
                            <a:pt x="5268" y="13872"/>
                          </a:cubicBezTo>
                          <a:cubicBezTo>
                            <a:pt x="5805" y="13872"/>
                            <a:pt x="6344" y="13560"/>
                            <a:pt x="6669" y="13115"/>
                          </a:cubicBezTo>
                          <a:cubicBezTo>
                            <a:pt x="7086" y="12545"/>
                            <a:pt x="7219" y="11821"/>
                            <a:pt x="7304" y="11122"/>
                          </a:cubicBezTo>
                          <a:cubicBezTo>
                            <a:pt x="7734" y="7606"/>
                            <a:pt x="7108" y="3765"/>
                            <a:pt x="4703" y="1164"/>
                          </a:cubicBezTo>
                          <a:cubicBezTo>
                            <a:pt x="4138" y="553"/>
                            <a:pt x="3340" y="1"/>
                            <a:pt x="2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 name="Google Shape;327;p5"/>
                  <p:cNvGrpSpPr/>
                  <p:nvPr/>
                </p:nvGrpSpPr>
                <p:grpSpPr>
                  <a:xfrm>
                    <a:off x="1247462" y="4807734"/>
                    <a:ext cx="318695" cy="580200"/>
                    <a:chOff x="1247462" y="4807734"/>
                    <a:chExt cx="318695" cy="580200"/>
                  </a:xfrm>
                </p:grpSpPr>
                <p:sp>
                  <p:nvSpPr>
                    <p:cNvPr id="328" name="Google Shape;328;p5"/>
                    <p:cNvSpPr/>
                    <p:nvPr/>
                  </p:nvSpPr>
                  <p:spPr>
                    <a:xfrm flipH="1">
                      <a:off x="1377639" y="4864084"/>
                      <a:ext cx="84069" cy="523850"/>
                    </a:xfrm>
                    <a:custGeom>
                      <a:avLst/>
                      <a:gdLst/>
                      <a:ahLst/>
                      <a:cxnLst/>
                      <a:rect l="l" t="t" r="r" b="b"/>
                      <a:pathLst>
                        <a:path w="3539" h="22282" extrusionOk="0">
                          <a:moveTo>
                            <a:pt x="3384" y="1"/>
                          </a:moveTo>
                          <a:cubicBezTo>
                            <a:pt x="3342" y="1"/>
                            <a:pt x="3301" y="20"/>
                            <a:pt x="3274" y="56"/>
                          </a:cubicBezTo>
                          <a:lnTo>
                            <a:pt x="3215" y="134"/>
                          </a:lnTo>
                          <a:cubicBezTo>
                            <a:pt x="3210" y="140"/>
                            <a:pt x="3205" y="147"/>
                            <a:pt x="3201" y="154"/>
                          </a:cubicBezTo>
                          <a:lnTo>
                            <a:pt x="3188" y="172"/>
                          </a:lnTo>
                          <a:cubicBezTo>
                            <a:pt x="3079" y="336"/>
                            <a:pt x="2992" y="517"/>
                            <a:pt x="2911" y="697"/>
                          </a:cubicBezTo>
                          <a:cubicBezTo>
                            <a:pt x="2819" y="908"/>
                            <a:pt x="2727" y="1142"/>
                            <a:pt x="2652" y="1358"/>
                          </a:cubicBezTo>
                          <a:cubicBezTo>
                            <a:pt x="2357" y="2189"/>
                            <a:pt x="2128" y="3039"/>
                            <a:pt x="1912" y="3892"/>
                          </a:cubicBezTo>
                          <a:cubicBezTo>
                            <a:pt x="1338" y="6223"/>
                            <a:pt x="890" y="8583"/>
                            <a:pt x="533" y="10956"/>
                          </a:cubicBezTo>
                          <a:cubicBezTo>
                            <a:pt x="259" y="12813"/>
                            <a:pt x="67" y="14687"/>
                            <a:pt x="20" y="16563"/>
                          </a:cubicBezTo>
                          <a:cubicBezTo>
                            <a:pt x="0" y="17262"/>
                            <a:pt x="5" y="17985"/>
                            <a:pt x="40" y="18682"/>
                          </a:cubicBezTo>
                          <a:cubicBezTo>
                            <a:pt x="89" y="19626"/>
                            <a:pt x="191" y="20568"/>
                            <a:pt x="390" y="21493"/>
                          </a:cubicBezTo>
                          <a:cubicBezTo>
                            <a:pt x="441" y="21724"/>
                            <a:pt x="497" y="21953"/>
                            <a:pt x="563" y="22181"/>
                          </a:cubicBezTo>
                          <a:cubicBezTo>
                            <a:pt x="579" y="22239"/>
                            <a:pt x="634" y="22282"/>
                            <a:pt x="697" y="22282"/>
                          </a:cubicBezTo>
                          <a:cubicBezTo>
                            <a:pt x="700" y="22282"/>
                            <a:pt x="704" y="22281"/>
                            <a:pt x="707" y="22281"/>
                          </a:cubicBezTo>
                          <a:cubicBezTo>
                            <a:pt x="783" y="22276"/>
                            <a:pt x="840" y="22210"/>
                            <a:pt x="834" y="22133"/>
                          </a:cubicBezTo>
                          <a:cubicBezTo>
                            <a:pt x="804" y="21821"/>
                            <a:pt x="766" y="21400"/>
                            <a:pt x="745" y="21090"/>
                          </a:cubicBezTo>
                          <a:cubicBezTo>
                            <a:pt x="560" y="18200"/>
                            <a:pt x="666" y="15294"/>
                            <a:pt x="896" y="12409"/>
                          </a:cubicBezTo>
                          <a:cubicBezTo>
                            <a:pt x="1134" y="9453"/>
                            <a:pt x="1539" y="6499"/>
                            <a:pt x="2249" y="3616"/>
                          </a:cubicBezTo>
                          <a:cubicBezTo>
                            <a:pt x="2376" y="3109"/>
                            <a:pt x="2514" y="2602"/>
                            <a:pt x="2669" y="2105"/>
                          </a:cubicBezTo>
                          <a:cubicBezTo>
                            <a:pt x="2825" y="1610"/>
                            <a:pt x="2995" y="1117"/>
                            <a:pt x="3223" y="653"/>
                          </a:cubicBezTo>
                          <a:cubicBezTo>
                            <a:pt x="3262" y="579"/>
                            <a:pt x="3300" y="505"/>
                            <a:pt x="3345" y="432"/>
                          </a:cubicBezTo>
                          <a:cubicBezTo>
                            <a:pt x="3365" y="398"/>
                            <a:pt x="3390" y="364"/>
                            <a:pt x="3412" y="330"/>
                          </a:cubicBezTo>
                          <a:cubicBezTo>
                            <a:pt x="3430" y="302"/>
                            <a:pt x="3461" y="266"/>
                            <a:pt x="3484" y="237"/>
                          </a:cubicBezTo>
                          <a:cubicBezTo>
                            <a:pt x="3539" y="176"/>
                            <a:pt x="3531" y="82"/>
                            <a:pt x="3467" y="29"/>
                          </a:cubicBezTo>
                          <a:cubicBezTo>
                            <a:pt x="3442" y="10"/>
                            <a:pt x="3413" y="1"/>
                            <a:pt x="3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flipH="1">
                      <a:off x="1435909" y="4818030"/>
                      <a:ext cx="130249" cy="317314"/>
                    </a:xfrm>
                    <a:custGeom>
                      <a:avLst/>
                      <a:gdLst/>
                      <a:ahLst/>
                      <a:cxnLst/>
                      <a:rect l="l" t="t" r="r" b="b"/>
                      <a:pathLst>
                        <a:path w="5483" h="13497" extrusionOk="0">
                          <a:moveTo>
                            <a:pt x="322" y="0"/>
                          </a:moveTo>
                          <a:cubicBezTo>
                            <a:pt x="461" y="159"/>
                            <a:pt x="50" y="1887"/>
                            <a:pt x="36" y="2205"/>
                          </a:cubicBezTo>
                          <a:cubicBezTo>
                            <a:pt x="1" y="2974"/>
                            <a:pt x="34" y="3746"/>
                            <a:pt x="127" y="4510"/>
                          </a:cubicBezTo>
                          <a:cubicBezTo>
                            <a:pt x="317" y="6069"/>
                            <a:pt x="768" y="7597"/>
                            <a:pt x="1449" y="9012"/>
                          </a:cubicBezTo>
                          <a:cubicBezTo>
                            <a:pt x="2129" y="10425"/>
                            <a:pt x="3039" y="11732"/>
                            <a:pt x="4153" y="12838"/>
                          </a:cubicBezTo>
                          <a:cubicBezTo>
                            <a:pt x="4623" y="13304"/>
                            <a:pt x="4915" y="13496"/>
                            <a:pt x="5095" y="13496"/>
                          </a:cubicBezTo>
                          <a:cubicBezTo>
                            <a:pt x="5483" y="13496"/>
                            <a:pt x="5354" y="12611"/>
                            <a:pt x="5369" y="11665"/>
                          </a:cubicBezTo>
                          <a:cubicBezTo>
                            <a:pt x="5401" y="9611"/>
                            <a:pt x="5282" y="7815"/>
                            <a:pt x="4425" y="5907"/>
                          </a:cubicBezTo>
                          <a:cubicBezTo>
                            <a:pt x="3441" y="3711"/>
                            <a:pt x="1904" y="1814"/>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flipH="1">
                      <a:off x="1247462" y="4893095"/>
                      <a:ext cx="196881" cy="243187"/>
                    </a:xfrm>
                    <a:custGeom>
                      <a:avLst/>
                      <a:gdLst/>
                      <a:ahLst/>
                      <a:cxnLst/>
                      <a:rect l="l" t="t" r="r" b="b"/>
                      <a:pathLst>
                        <a:path w="8288" h="10344" extrusionOk="0">
                          <a:moveTo>
                            <a:pt x="8288" y="0"/>
                          </a:moveTo>
                          <a:cubicBezTo>
                            <a:pt x="8288" y="0"/>
                            <a:pt x="8288" y="0"/>
                            <a:pt x="8288" y="0"/>
                          </a:cubicBezTo>
                          <a:lnTo>
                            <a:pt x="8288" y="0"/>
                          </a:lnTo>
                          <a:cubicBezTo>
                            <a:pt x="8288" y="0"/>
                            <a:pt x="8288" y="0"/>
                            <a:pt x="8288" y="0"/>
                          </a:cubicBezTo>
                          <a:close/>
                          <a:moveTo>
                            <a:pt x="8288" y="1"/>
                          </a:moveTo>
                          <a:lnTo>
                            <a:pt x="8288" y="1"/>
                          </a:lnTo>
                          <a:cubicBezTo>
                            <a:pt x="8150" y="473"/>
                            <a:pt x="5988" y="1588"/>
                            <a:pt x="5528" y="1979"/>
                          </a:cubicBezTo>
                          <a:cubicBezTo>
                            <a:pt x="4642" y="2737"/>
                            <a:pt x="3822" y="3572"/>
                            <a:pt x="3078" y="4473"/>
                          </a:cubicBezTo>
                          <a:cubicBezTo>
                            <a:pt x="1724" y="6111"/>
                            <a:pt x="183" y="8180"/>
                            <a:pt x="1" y="10344"/>
                          </a:cubicBezTo>
                          <a:cubicBezTo>
                            <a:pt x="2169" y="9587"/>
                            <a:pt x="4013" y="8052"/>
                            <a:pt x="5377" y="6203"/>
                          </a:cubicBezTo>
                          <a:cubicBezTo>
                            <a:pt x="6740" y="4356"/>
                            <a:pt x="7646" y="2204"/>
                            <a:pt x="8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flipH="1">
                      <a:off x="1291015" y="4852360"/>
                      <a:ext cx="96730" cy="26543"/>
                    </a:xfrm>
                    <a:custGeom>
                      <a:avLst/>
                      <a:gdLst/>
                      <a:ahLst/>
                      <a:cxnLst/>
                      <a:rect l="l" t="t" r="r" b="b"/>
                      <a:pathLst>
                        <a:path w="4072" h="1129" extrusionOk="0">
                          <a:moveTo>
                            <a:pt x="2132" y="1"/>
                          </a:moveTo>
                          <a:cubicBezTo>
                            <a:pt x="1429" y="1"/>
                            <a:pt x="732" y="145"/>
                            <a:pt x="133" y="504"/>
                          </a:cubicBezTo>
                          <a:cubicBezTo>
                            <a:pt x="102" y="522"/>
                            <a:pt x="72" y="542"/>
                            <a:pt x="51" y="572"/>
                          </a:cubicBezTo>
                          <a:cubicBezTo>
                            <a:pt x="0" y="647"/>
                            <a:pt x="36" y="755"/>
                            <a:pt x="105" y="814"/>
                          </a:cubicBezTo>
                          <a:cubicBezTo>
                            <a:pt x="174" y="873"/>
                            <a:pt x="265" y="892"/>
                            <a:pt x="353" y="910"/>
                          </a:cubicBezTo>
                          <a:lnTo>
                            <a:pt x="354" y="934"/>
                          </a:lnTo>
                          <a:cubicBezTo>
                            <a:pt x="902" y="1064"/>
                            <a:pt x="1464" y="1129"/>
                            <a:pt x="2025" y="1129"/>
                          </a:cubicBezTo>
                          <a:cubicBezTo>
                            <a:pt x="2405" y="1129"/>
                            <a:pt x="2785" y="1099"/>
                            <a:pt x="3160" y="1039"/>
                          </a:cubicBezTo>
                          <a:cubicBezTo>
                            <a:pt x="3502" y="985"/>
                            <a:pt x="3869" y="887"/>
                            <a:pt x="4072" y="604"/>
                          </a:cubicBezTo>
                          <a:cubicBezTo>
                            <a:pt x="3865" y="266"/>
                            <a:pt x="3445" y="143"/>
                            <a:pt x="3061" y="79"/>
                          </a:cubicBezTo>
                          <a:cubicBezTo>
                            <a:pt x="2756" y="29"/>
                            <a:pt x="2443" y="1"/>
                            <a:pt x="2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flipH="1">
                      <a:off x="1384597" y="4807734"/>
                      <a:ext cx="76135" cy="62513"/>
                    </a:xfrm>
                    <a:custGeom>
                      <a:avLst/>
                      <a:gdLst/>
                      <a:ahLst/>
                      <a:cxnLst/>
                      <a:rect l="l" t="t" r="r" b="b"/>
                      <a:pathLst>
                        <a:path w="3205" h="2659" extrusionOk="0">
                          <a:moveTo>
                            <a:pt x="298" y="0"/>
                          </a:moveTo>
                          <a:cubicBezTo>
                            <a:pt x="200" y="0"/>
                            <a:pt x="103" y="15"/>
                            <a:pt x="8" y="50"/>
                          </a:cubicBezTo>
                          <a:cubicBezTo>
                            <a:pt x="0" y="396"/>
                            <a:pt x="231" y="698"/>
                            <a:pt x="467" y="951"/>
                          </a:cubicBezTo>
                          <a:cubicBezTo>
                            <a:pt x="1111" y="1640"/>
                            <a:pt x="1890" y="2203"/>
                            <a:pt x="2746" y="2598"/>
                          </a:cubicBezTo>
                          <a:lnTo>
                            <a:pt x="2762" y="2582"/>
                          </a:lnTo>
                          <a:cubicBezTo>
                            <a:pt x="2839" y="2619"/>
                            <a:pt x="2920" y="2659"/>
                            <a:pt x="3007" y="2659"/>
                          </a:cubicBezTo>
                          <a:cubicBezTo>
                            <a:pt x="3010" y="2659"/>
                            <a:pt x="3013" y="2659"/>
                            <a:pt x="3016" y="2659"/>
                          </a:cubicBezTo>
                          <a:cubicBezTo>
                            <a:pt x="3105" y="2656"/>
                            <a:pt x="3200" y="2592"/>
                            <a:pt x="3203" y="2502"/>
                          </a:cubicBezTo>
                          <a:cubicBezTo>
                            <a:pt x="3205" y="2466"/>
                            <a:pt x="3191" y="2431"/>
                            <a:pt x="3179" y="2399"/>
                          </a:cubicBezTo>
                          <a:cubicBezTo>
                            <a:pt x="2806" y="1461"/>
                            <a:pt x="2005" y="749"/>
                            <a:pt x="1121" y="263"/>
                          </a:cubicBezTo>
                          <a:cubicBezTo>
                            <a:pt x="867" y="124"/>
                            <a:pt x="579"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333" name="Google Shape;333;p5"/>
              <p:cNvGrpSpPr/>
              <p:nvPr/>
            </p:nvGrpSpPr>
            <p:grpSpPr>
              <a:xfrm>
                <a:off x="-4750" y="2495525"/>
                <a:ext cx="8889870" cy="2486047"/>
                <a:chOff x="-4750" y="2495525"/>
                <a:chExt cx="8889870" cy="2486047"/>
              </a:xfrm>
            </p:grpSpPr>
            <p:sp>
              <p:nvSpPr>
                <p:cNvPr id="334" name="Google Shape;334;p5"/>
                <p:cNvSpPr/>
                <p:nvPr/>
              </p:nvSpPr>
              <p:spPr>
                <a:xfrm rot="-658909">
                  <a:off x="54483" y="3444377"/>
                  <a:ext cx="4834222" cy="1086689"/>
                </a:xfrm>
                <a:custGeom>
                  <a:avLst/>
                  <a:gdLst/>
                  <a:ahLst/>
                  <a:cxnLst/>
                  <a:rect l="l" t="t" r="r" b="b"/>
                  <a:pathLst>
                    <a:path w="179252" h="41070" extrusionOk="0">
                      <a:moveTo>
                        <a:pt x="1" y="1"/>
                      </a:moveTo>
                      <a:lnTo>
                        <a:pt x="1" y="41069"/>
                      </a:lnTo>
                      <a:lnTo>
                        <a:pt x="179251" y="41069"/>
                      </a:lnTo>
                      <a:cubicBezTo>
                        <a:pt x="123872" y="20535"/>
                        <a:pt x="94370" y="14889"/>
                        <a:pt x="76001" y="9289"/>
                      </a:cubicBezTo>
                      <a:cubicBezTo>
                        <a:pt x="45539" y="1"/>
                        <a:pt x="1"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grpSp>
              <p:nvGrpSpPr>
                <p:cNvPr id="335" name="Google Shape;335;p5"/>
                <p:cNvGrpSpPr/>
                <p:nvPr/>
              </p:nvGrpSpPr>
              <p:grpSpPr>
                <a:xfrm>
                  <a:off x="7653537" y="2495525"/>
                  <a:ext cx="1231583" cy="1612230"/>
                  <a:chOff x="7653537" y="2495525"/>
                  <a:chExt cx="1231583" cy="1612230"/>
                </a:xfrm>
              </p:grpSpPr>
              <p:sp>
                <p:nvSpPr>
                  <p:cNvPr id="336" name="Google Shape;336;p5"/>
                  <p:cNvSpPr/>
                  <p:nvPr/>
                </p:nvSpPr>
                <p:spPr>
                  <a:xfrm>
                    <a:off x="8581234" y="2777581"/>
                    <a:ext cx="43" cy="1320384"/>
                  </a:xfrm>
                  <a:custGeom>
                    <a:avLst/>
                    <a:gdLst/>
                    <a:ahLst/>
                    <a:cxnLst/>
                    <a:rect l="l" t="t" r="r" b="b"/>
                    <a:pathLst>
                      <a:path w="1" h="31154" extrusionOk="0">
                        <a:moveTo>
                          <a:pt x="0" y="0"/>
                        </a:moveTo>
                        <a:lnTo>
                          <a:pt x="0" y="31154"/>
                        </a:lnTo>
                      </a:path>
                    </a:pathLst>
                  </a:custGeom>
                  <a:solidFill>
                    <a:srgbClr val="E17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sp>
                <p:nvSpPr>
                  <p:cNvPr id="337" name="Google Shape;337;p5"/>
                  <p:cNvSpPr/>
                  <p:nvPr/>
                </p:nvSpPr>
                <p:spPr>
                  <a:xfrm>
                    <a:off x="8434730" y="3257817"/>
                    <a:ext cx="146547" cy="119603"/>
                  </a:xfrm>
                  <a:custGeom>
                    <a:avLst/>
                    <a:gdLst/>
                    <a:ahLst/>
                    <a:cxnLst/>
                    <a:rect l="l" t="t" r="r" b="b"/>
                    <a:pathLst>
                      <a:path w="3422" h="2822" extrusionOk="0">
                        <a:moveTo>
                          <a:pt x="3421" y="2822"/>
                        </a:moveTo>
                        <a:lnTo>
                          <a:pt x="0" y="0"/>
                        </a:lnTo>
                      </a:path>
                    </a:pathLst>
                  </a:custGeom>
                  <a:solidFill>
                    <a:srgbClr val="E17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sp>
                <p:nvSpPr>
                  <p:cNvPr id="338" name="Google Shape;338;p5"/>
                  <p:cNvSpPr/>
                  <p:nvPr/>
                </p:nvSpPr>
                <p:spPr>
                  <a:xfrm>
                    <a:off x="8484792" y="2940033"/>
                    <a:ext cx="96485" cy="95106"/>
                  </a:xfrm>
                  <a:custGeom>
                    <a:avLst/>
                    <a:gdLst/>
                    <a:ahLst/>
                    <a:cxnLst/>
                    <a:rect l="l" t="t" r="r" b="b"/>
                    <a:pathLst>
                      <a:path w="2253" h="2244" extrusionOk="0">
                        <a:moveTo>
                          <a:pt x="2252" y="2244"/>
                        </a:moveTo>
                        <a:lnTo>
                          <a:pt x="1" y="1"/>
                        </a:lnTo>
                      </a:path>
                    </a:pathLst>
                  </a:custGeom>
                  <a:solidFill>
                    <a:srgbClr val="E17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sp>
                <p:nvSpPr>
                  <p:cNvPr id="339" name="Google Shape;339;p5"/>
                  <p:cNvSpPr/>
                  <p:nvPr/>
                </p:nvSpPr>
                <p:spPr>
                  <a:xfrm>
                    <a:off x="8581234" y="2820641"/>
                    <a:ext cx="111473" cy="103371"/>
                  </a:xfrm>
                  <a:custGeom>
                    <a:avLst/>
                    <a:gdLst/>
                    <a:ahLst/>
                    <a:cxnLst/>
                    <a:rect l="l" t="t" r="r" b="b"/>
                    <a:pathLst>
                      <a:path w="2603" h="2439" extrusionOk="0">
                        <a:moveTo>
                          <a:pt x="0" y="2439"/>
                        </a:moveTo>
                        <a:lnTo>
                          <a:pt x="2602" y="0"/>
                        </a:lnTo>
                      </a:path>
                    </a:pathLst>
                  </a:custGeom>
                  <a:solidFill>
                    <a:srgbClr val="E17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sp>
                <p:nvSpPr>
                  <p:cNvPr id="340" name="Google Shape;340;p5"/>
                  <p:cNvSpPr/>
                  <p:nvPr/>
                </p:nvSpPr>
                <p:spPr>
                  <a:xfrm>
                    <a:off x="8581234" y="3157455"/>
                    <a:ext cx="136526" cy="100404"/>
                  </a:xfrm>
                  <a:custGeom>
                    <a:avLst/>
                    <a:gdLst/>
                    <a:ahLst/>
                    <a:cxnLst/>
                    <a:rect l="l" t="t" r="r" b="b"/>
                    <a:pathLst>
                      <a:path w="3188" h="2369" extrusionOk="0">
                        <a:moveTo>
                          <a:pt x="0" y="2368"/>
                        </a:moveTo>
                        <a:lnTo>
                          <a:pt x="3187" y="1"/>
                        </a:lnTo>
                      </a:path>
                    </a:pathLst>
                  </a:custGeom>
                  <a:solidFill>
                    <a:srgbClr val="E17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grpSp>
                <p:nvGrpSpPr>
                  <p:cNvPr id="341" name="Google Shape;341;p5"/>
                  <p:cNvGrpSpPr/>
                  <p:nvPr/>
                </p:nvGrpSpPr>
                <p:grpSpPr>
                  <a:xfrm>
                    <a:off x="7653537" y="2495525"/>
                    <a:ext cx="1231583" cy="1612230"/>
                    <a:chOff x="7653537" y="2495525"/>
                    <a:chExt cx="1231583" cy="1612230"/>
                  </a:xfrm>
                </p:grpSpPr>
                <p:sp>
                  <p:nvSpPr>
                    <p:cNvPr id="342" name="Google Shape;342;p5"/>
                    <p:cNvSpPr/>
                    <p:nvPr/>
                  </p:nvSpPr>
                  <p:spPr>
                    <a:xfrm>
                      <a:off x="8564575" y="2768638"/>
                      <a:ext cx="34003" cy="1339117"/>
                    </a:xfrm>
                    <a:custGeom>
                      <a:avLst/>
                      <a:gdLst/>
                      <a:ahLst/>
                      <a:cxnLst/>
                      <a:rect l="l" t="t" r="r" b="b"/>
                      <a:pathLst>
                        <a:path w="794" h="31596" extrusionOk="0">
                          <a:moveTo>
                            <a:pt x="390" y="0"/>
                          </a:moveTo>
                          <a:cubicBezTo>
                            <a:pt x="272" y="0"/>
                            <a:pt x="175" y="94"/>
                            <a:pt x="172" y="212"/>
                          </a:cubicBezTo>
                          <a:cubicBezTo>
                            <a:pt x="22" y="6690"/>
                            <a:pt x="1" y="13200"/>
                            <a:pt x="13" y="19682"/>
                          </a:cubicBezTo>
                          <a:cubicBezTo>
                            <a:pt x="29" y="23578"/>
                            <a:pt x="58" y="27471"/>
                            <a:pt x="151" y="31365"/>
                          </a:cubicBezTo>
                          <a:cubicBezTo>
                            <a:pt x="156" y="31490"/>
                            <a:pt x="256" y="31593"/>
                            <a:pt x="382" y="31595"/>
                          </a:cubicBezTo>
                          <a:cubicBezTo>
                            <a:pt x="384" y="31595"/>
                            <a:pt x="386" y="31595"/>
                            <a:pt x="388" y="31595"/>
                          </a:cubicBezTo>
                          <a:cubicBezTo>
                            <a:pt x="516" y="31595"/>
                            <a:pt x="622" y="31494"/>
                            <a:pt x="625" y="31365"/>
                          </a:cubicBezTo>
                          <a:cubicBezTo>
                            <a:pt x="687" y="28768"/>
                            <a:pt x="719" y="26172"/>
                            <a:pt x="740" y="23576"/>
                          </a:cubicBezTo>
                          <a:cubicBezTo>
                            <a:pt x="794" y="15797"/>
                            <a:pt x="779" y="7991"/>
                            <a:pt x="605" y="212"/>
                          </a:cubicBezTo>
                          <a:cubicBezTo>
                            <a:pt x="602" y="97"/>
                            <a:pt x="510" y="3"/>
                            <a:pt x="394" y="0"/>
                          </a:cubicBezTo>
                          <a:cubicBezTo>
                            <a:pt x="393" y="0"/>
                            <a:pt x="392" y="0"/>
                            <a:pt x="390" y="0"/>
                          </a:cubicBezTo>
                          <a:close/>
                        </a:path>
                      </a:pathLst>
                    </a:custGeom>
                    <a:noFill/>
                    <a:ln w="762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sp>
                  <p:nvSpPr>
                    <p:cNvPr id="343" name="Google Shape;343;p5"/>
                    <p:cNvSpPr/>
                    <p:nvPr/>
                  </p:nvSpPr>
                  <p:spPr>
                    <a:xfrm>
                      <a:off x="7923249" y="2938973"/>
                      <a:ext cx="26637" cy="1046000"/>
                    </a:xfrm>
                    <a:custGeom>
                      <a:avLst/>
                      <a:gdLst/>
                      <a:ahLst/>
                      <a:cxnLst/>
                      <a:rect l="l" t="t" r="r" b="b"/>
                      <a:pathLst>
                        <a:path w="622" h="24680" extrusionOk="0">
                          <a:moveTo>
                            <a:pt x="308" y="0"/>
                          </a:moveTo>
                          <a:cubicBezTo>
                            <a:pt x="214" y="0"/>
                            <a:pt x="137" y="74"/>
                            <a:pt x="134" y="169"/>
                          </a:cubicBezTo>
                          <a:cubicBezTo>
                            <a:pt x="106" y="1183"/>
                            <a:pt x="89" y="2196"/>
                            <a:pt x="73" y="3210"/>
                          </a:cubicBezTo>
                          <a:cubicBezTo>
                            <a:pt x="19" y="6748"/>
                            <a:pt x="1" y="10311"/>
                            <a:pt x="4" y="13852"/>
                          </a:cubicBezTo>
                          <a:cubicBezTo>
                            <a:pt x="10" y="17391"/>
                            <a:pt x="33" y="20957"/>
                            <a:pt x="119" y="24494"/>
                          </a:cubicBezTo>
                          <a:cubicBezTo>
                            <a:pt x="123" y="24595"/>
                            <a:pt x="204" y="24677"/>
                            <a:pt x="304" y="24680"/>
                          </a:cubicBezTo>
                          <a:cubicBezTo>
                            <a:pt x="305" y="24680"/>
                            <a:pt x="307" y="24680"/>
                            <a:pt x="308" y="24680"/>
                          </a:cubicBezTo>
                          <a:cubicBezTo>
                            <a:pt x="412" y="24680"/>
                            <a:pt x="497" y="24598"/>
                            <a:pt x="499" y="24494"/>
                          </a:cubicBezTo>
                          <a:cubicBezTo>
                            <a:pt x="574" y="21452"/>
                            <a:pt x="598" y="18412"/>
                            <a:pt x="610" y="15372"/>
                          </a:cubicBezTo>
                          <a:cubicBezTo>
                            <a:pt x="622" y="10311"/>
                            <a:pt x="604" y="5224"/>
                            <a:pt x="484" y="168"/>
                          </a:cubicBezTo>
                          <a:cubicBezTo>
                            <a:pt x="481" y="76"/>
                            <a:pt x="408" y="1"/>
                            <a:pt x="312" y="0"/>
                          </a:cubicBezTo>
                          <a:cubicBezTo>
                            <a:pt x="311" y="0"/>
                            <a:pt x="310" y="0"/>
                            <a:pt x="308" y="0"/>
                          </a:cubicBezTo>
                          <a:close/>
                        </a:path>
                      </a:pathLst>
                    </a:custGeom>
                    <a:no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sp>
                  <p:nvSpPr>
                    <p:cNvPr id="344" name="Google Shape;344;p5"/>
                    <p:cNvSpPr/>
                    <p:nvPr/>
                  </p:nvSpPr>
                  <p:spPr>
                    <a:xfrm>
                      <a:off x="8288739" y="2495525"/>
                      <a:ext cx="596381" cy="994378"/>
                    </a:xfrm>
                    <a:custGeom>
                      <a:avLst/>
                      <a:gdLst/>
                      <a:ahLst/>
                      <a:cxnLst/>
                      <a:rect l="l" t="t" r="r" b="b"/>
                      <a:pathLst>
                        <a:path w="13926" h="23462" extrusionOk="0">
                          <a:moveTo>
                            <a:pt x="6850" y="1"/>
                          </a:moveTo>
                          <a:cubicBezTo>
                            <a:pt x="6205" y="1"/>
                            <a:pt x="5545" y="371"/>
                            <a:pt x="5131" y="891"/>
                          </a:cubicBezTo>
                          <a:cubicBezTo>
                            <a:pt x="4575" y="1587"/>
                            <a:pt x="4356" y="2485"/>
                            <a:pt x="4153" y="3354"/>
                          </a:cubicBezTo>
                          <a:cubicBezTo>
                            <a:pt x="4063" y="3736"/>
                            <a:pt x="4016" y="4138"/>
                            <a:pt x="3926" y="4521"/>
                          </a:cubicBezTo>
                          <a:cubicBezTo>
                            <a:pt x="2788" y="5653"/>
                            <a:pt x="1584" y="6915"/>
                            <a:pt x="1413" y="8511"/>
                          </a:cubicBezTo>
                          <a:cubicBezTo>
                            <a:pt x="1282" y="9719"/>
                            <a:pt x="1778" y="10910"/>
                            <a:pt x="1794" y="12125"/>
                          </a:cubicBezTo>
                          <a:cubicBezTo>
                            <a:pt x="1801" y="12605"/>
                            <a:pt x="1729" y="13094"/>
                            <a:pt x="1519" y="13526"/>
                          </a:cubicBezTo>
                          <a:cubicBezTo>
                            <a:pt x="1306" y="13966"/>
                            <a:pt x="959" y="14327"/>
                            <a:pt x="700" y="14742"/>
                          </a:cubicBezTo>
                          <a:cubicBezTo>
                            <a:pt x="85" y="15726"/>
                            <a:pt x="0" y="16982"/>
                            <a:pt x="305" y="18101"/>
                          </a:cubicBezTo>
                          <a:cubicBezTo>
                            <a:pt x="610" y="19219"/>
                            <a:pt x="1276" y="20213"/>
                            <a:pt x="2066" y="21063"/>
                          </a:cubicBezTo>
                          <a:cubicBezTo>
                            <a:pt x="3186" y="22268"/>
                            <a:pt x="4645" y="23250"/>
                            <a:pt x="6280" y="23430"/>
                          </a:cubicBezTo>
                          <a:cubicBezTo>
                            <a:pt x="6474" y="23451"/>
                            <a:pt x="6669" y="23461"/>
                            <a:pt x="6866" y="23461"/>
                          </a:cubicBezTo>
                          <a:cubicBezTo>
                            <a:pt x="8989" y="23461"/>
                            <a:pt x="11241" y="22260"/>
                            <a:pt x="12454" y="20550"/>
                          </a:cubicBezTo>
                          <a:cubicBezTo>
                            <a:pt x="13784" y="18679"/>
                            <a:pt x="13925" y="15961"/>
                            <a:pt x="12572" y="14108"/>
                          </a:cubicBezTo>
                          <a:cubicBezTo>
                            <a:pt x="12256" y="13675"/>
                            <a:pt x="11861" y="13275"/>
                            <a:pt x="11715" y="12760"/>
                          </a:cubicBezTo>
                          <a:cubicBezTo>
                            <a:pt x="11441" y="11787"/>
                            <a:pt x="12137" y="10837"/>
                            <a:pt x="12418" y="9865"/>
                          </a:cubicBezTo>
                          <a:cubicBezTo>
                            <a:pt x="12753" y="8702"/>
                            <a:pt x="12446" y="7374"/>
                            <a:pt x="11635" y="6474"/>
                          </a:cubicBezTo>
                          <a:cubicBezTo>
                            <a:pt x="11099" y="5881"/>
                            <a:pt x="10371" y="5475"/>
                            <a:pt x="9885" y="4839"/>
                          </a:cubicBezTo>
                          <a:cubicBezTo>
                            <a:pt x="9046" y="3740"/>
                            <a:pt x="9086" y="2187"/>
                            <a:pt x="8378" y="1000"/>
                          </a:cubicBezTo>
                          <a:cubicBezTo>
                            <a:pt x="8163" y="642"/>
                            <a:pt x="7872" y="314"/>
                            <a:pt x="7493" y="139"/>
                          </a:cubicBezTo>
                          <a:cubicBezTo>
                            <a:pt x="7287" y="44"/>
                            <a:pt x="7069" y="1"/>
                            <a:pt x="68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sp>
                  <p:nvSpPr>
                    <p:cNvPr id="345" name="Google Shape;345;p5"/>
                    <p:cNvSpPr/>
                    <p:nvPr/>
                  </p:nvSpPr>
                  <p:spPr>
                    <a:xfrm>
                      <a:off x="7653537" y="2770927"/>
                      <a:ext cx="595996" cy="589795"/>
                    </a:xfrm>
                    <a:custGeom>
                      <a:avLst/>
                      <a:gdLst/>
                      <a:ahLst/>
                      <a:cxnLst/>
                      <a:rect l="l" t="t" r="r" b="b"/>
                      <a:pathLst>
                        <a:path w="13917" h="13916" extrusionOk="0">
                          <a:moveTo>
                            <a:pt x="6959" y="1"/>
                          </a:moveTo>
                          <a:cubicBezTo>
                            <a:pt x="5113" y="1"/>
                            <a:pt x="3343" y="734"/>
                            <a:pt x="2039" y="2039"/>
                          </a:cubicBezTo>
                          <a:cubicBezTo>
                            <a:pt x="734" y="3344"/>
                            <a:pt x="1" y="5113"/>
                            <a:pt x="1" y="6958"/>
                          </a:cubicBezTo>
                          <a:cubicBezTo>
                            <a:pt x="1" y="8803"/>
                            <a:pt x="734" y="10573"/>
                            <a:pt x="2039" y="11878"/>
                          </a:cubicBezTo>
                          <a:cubicBezTo>
                            <a:pt x="3343" y="13183"/>
                            <a:pt x="5113" y="13916"/>
                            <a:pt x="6959" y="13916"/>
                          </a:cubicBezTo>
                          <a:cubicBezTo>
                            <a:pt x="8804" y="13916"/>
                            <a:pt x="10574" y="13183"/>
                            <a:pt x="11878" y="11878"/>
                          </a:cubicBezTo>
                          <a:cubicBezTo>
                            <a:pt x="13183" y="10573"/>
                            <a:pt x="13916" y="8803"/>
                            <a:pt x="13916" y="6958"/>
                          </a:cubicBezTo>
                          <a:cubicBezTo>
                            <a:pt x="13916" y="5113"/>
                            <a:pt x="13183" y="3344"/>
                            <a:pt x="11878" y="2039"/>
                          </a:cubicBezTo>
                          <a:cubicBezTo>
                            <a:pt x="10574" y="734"/>
                            <a:pt x="8804" y="1"/>
                            <a:pt x="69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grpSp>
            </p:grpSp>
          </p:grpSp>
          <p:grpSp>
            <p:nvGrpSpPr>
              <p:cNvPr id="346" name="Google Shape;346;p5"/>
              <p:cNvGrpSpPr/>
              <p:nvPr/>
            </p:nvGrpSpPr>
            <p:grpSpPr>
              <a:xfrm>
                <a:off x="-161810" y="3491304"/>
                <a:ext cx="9482894" cy="2032192"/>
                <a:chOff x="-161810" y="3491304"/>
                <a:chExt cx="9482894" cy="2032192"/>
              </a:xfrm>
            </p:grpSpPr>
            <p:sp>
              <p:nvSpPr>
                <p:cNvPr id="347" name="Google Shape;347;p5"/>
                <p:cNvSpPr/>
                <p:nvPr/>
              </p:nvSpPr>
              <p:spPr>
                <a:xfrm>
                  <a:off x="-159518" y="3491307"/>
                  <a:ext cx="5266812" cy="1612146"/>
                </a:xfrm>
                <a:custGeom>
                  <a:avLst/>
                  <a:gdLst/>
                  <a:ahLst/>
                  <a:cxnLst/>
                  <a:rect l="l" t="t" r="r" b="b"/>
                  <a:pathLst>
                    <a:path w="107816" h="38038" extrusionOk="0">
                      <a:moveTo>
                        <a:pt x="4" y="1"/>
                      </a:moveTo>
                      <a:lnTo>
                        <a:pt x="1" y="38038"/>
                      </a:lnTo>
                      <a:lnTo>
                        <a:pt x="1" y="38038"/>
                      </a:lnTo>
                      <a:lnTo>
                        <a:pt x="107754" y="37845"/>
                      </a:lnTo>
                      <a:lnTo>
                        <a:pt x="107815" y="17877"/>
                      </a:lnTo>
                      <a:lnTo>
                        <a:pt x="107815" y="17877"/>
                      </a:lnTo>
                      <a:cubicBezTo>
                        <a:pt x="96429" y="19237"/>
                        <a:pt x="86119" y="19821"/>
                        <a:pt x="76796" y="19821"/>
                      </a:cubicBezTo>
                      <a:cubicBezTo>
                        <a:pt x="30958" y="19821"/>
                        <a:pt x="8960" y="5685"/>
                        <a:pt x="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348" name="Google Shape;348;p5"/>
                <p:cNvSpPr/>
                <p:nvPr/>
              </p:nvSpPr>
              <p:spPr>
                <a:xfrm>
                  <a:off x="-161810" y="3491304"/>
                  <a:ext cx="5266812" cy="1612146"/>
                </a:xfrm>
                <a:custGeom>
                  <a:avLst/>
                  <a:gdLst/>
                  <a:ahLst/>
                  <a:cxnLst/>
                  <a:rect l="l" t="t" r="r" b="b"/>
                  <a:pathLst>
                    <a:path w="107816" h="38038" extrusionOk="0">
                      <a:moveTo>
                        <a:pt x="4" y="1"/>
                      </a:moveTo>
                      <a:lnTo>
                        <a:pt x="1" y="38038"/>
                      </a:lnTo>
                      <a:lnTo>
                        <a:pt x="1" y="38038"/>
                      </a:lnTo>
                      <a:lnTo>
                        <a:pt x="107754" y="37845"/>
                      </a:lnTo>
                      <a:lnTo>
                        <a:pt x="107815" y="17877"/>
                      </a:lnTo>
                      <a:lnTo>
                        <a:pt x="107815" y="17877"/>
                      </a:lnTo>
                      <a:cubicBezTo>
                        <a:pt x="96429" y="19237"/>
                        <a:pt x="86119" y="19821"/>
                        <a:pt x="76796" y="19821"/>
                      </a:cubicBezTo>
                      <a:cubicBezTo>
                        <a:pt x="30958" y="19821"/>
                        <a:pt x="8960" y="5685"/>
                        <a:pt x="4" y="1"/>
                      </a:cubicBezTo>
                      <a:close/>
                    </a:path>
                  </a:pathLst>
                </a:custGeom>
                <a:solidFill>
                  <a:srgbClr val="000000">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349" name="Google Shape;349;p5"/>
                <p:cNvSpPr/>
                <p:nvPr/>
              </p:nvSpPr>
              <p:spPr>
                <a:xfrm>
                  <a:off x="-141796" y="3682019"/>
                  <a:ext cx="9462880" cy="1841477"/>
                </a:xfrm>
                <a:custGeom>
                  <a:avLst/>
                  <a:gdLst/>
                  <a:ahLst/>
                  <a:cxnLst/>
                  <a:rect l="l" t="t" r="r" b="b"/>
                  <a:pathLst>
                    <a:path w="193713" h="43449" extrusionOk="0">
                      <a:moveTo>
                        <a:pt x="152820" y="1"/>
                      </a:moveTo>
                      <a:cubicBezTo>
                        <a:pt x="140399" y="1"/>
                        <a:pt x="127894" y="1071"/>
                        <a:pt x="115472" y="2409"/>
                      </a:cubicBezTo>
                      <a:cubicBezTo>
                        <a:pt x="75999" y="6660"/>
                        <a:pt x="35973" y="13772"/>
                        <a:pt x="1" y="30570"/>
                      </a:cubicBezTo>
                      <a:lnTo>
                        <a:pt x="1" y="43382"/>
                      </a:lnTo>
                      <a:lnTo>
                        <a:pt x="193712" y="43449"/>
                      </a:lnTo>
                      <a:lnTo>
                        <a:pt x="193712" y="5069"/>
                      </a:lnTo>
                      <a:cubicBezTo>
                        <a:pt x="180336" y="1323"/>
                        <a:pt x="166630" y="1"/>
                        <a:pt x="152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grpSp>
          <p:grpSp>
            <p:nvGrpSpPr>
              <p:cNvPr id="350" name="Google Shape;350;p5"/>
              <p:cNvGrpSpPr/>
              <p:nvPr/>
            </p:nvGrpSpPr>
            <p:grpSpPr>
              <a:xfrm>
                <a:off x="343799" y="4617883"/>
                <a:ext cx="1059758" cy="818673"/>
                <a:chOff x="206924" y="4453733"/>
                <a:chExt cx="1059758" cy="818673"/>
              </a:xfrm>
            </p:grpSpPr>
            <p:sp>
              <p:nvSpPr>
                <p:cNvPr id="351" name="Google Shape;351;p5"/>
                <p:cNvSpPr/>
                <p:nvPr/>
              </p:nvSpPr>
              <p:spPr>
                <a:xfrm flipH="1">
                  <a:off x="779613" y="4634777"/>
                  <a:ext cx="236647" cy="522416"/>
                </a:xfrm>
                <a:custGeom>
                  <a:avLst/>
                  <a:gdLst/>
                  <a:ahLst/>
                  <a:cxnLst/>
                  <a:rect l="l" t="t" r="r" b="b"/>
                  <a:pathLst>
                    <a:path w="9962" h="22221" extrusionOk="0">
                      <a:moveTo>
                        <a:pt x="299" y="1"/>
                      </a:moveTo>
                      <a:cubicBezTo>
                        <a:pt x="280" y="1"/>
                        <a:pt x="262" y="3"/>
                        <a:pt x="243" y="6"/>
                      </a:cubicBezTo>
                      <a:cubicBezTo>
                        <a:pt x="97" y="37"/>
                        <a:pt x="0" y="181"/>
                        <a:pt x="30" y="329"/>
                      </a:cubicBezTo>
                      <a:cubicBezTo>
                        <a:pt x="421" y="2289"/>
                        <a:pt x="868" y="4235"/>
                        <a:pt x="1413" y="6159"/>
                      </a:cubicBezTo>
                      <a:cubicBezTo>
                        <a:pt x="2788" y="10965"/>
                        <a:pt x="4516" y="15781"/>
                        <a:pt x="7484" y="19854"/>
                      </a:cubicBezTo>
                      <a:cubicBezTo>
                        <a:pt x="7973" y="20511"/>
                        <a:pt x="8489" y="21149"/>
                        <a:pt x="9054" y="21742"/>
                      </a:cubicBezTo>
                      <a:cubicBezTo>
                        <a:pt x="9179" y="21873"/>
                        <a:pt x="9323" y="22019"/>
                        <a:pt x="9454" y="22144"/>
                      </a:cubicBezTo>
                      <a:cubicBezTo>
                        <a:pt x="9506" y="22193"/>
                        <a:pt x="9575" y="22221"/>
                        <a:pt x="9646" y="22221"/>
                      </a:cubicBezTo>
                      <a:cubicBezTo>
                        <a:pt x="9686" y="22221"/>
                        <a:pt x="9727" y="22212"/>
                        <a:pt x="9765" y="22193"/>
                      </a:cubicBezTo>
                      <a:cubicBezTo>
                        <a:pt x="9904" y="22126"/>
                        <a:pt x="9961" y="21960"/>
                        <a:pt x="9894" y="21822"/>
                      </a:cubicBezTo>
                      <a:cubicBezTo>
                        <a:pt x="9839" y="21708"/>
                        <a:pt x="9781" y="21595"/>
                        <a:pt x="9721" y="21484"/>
                      </a:cubicBezTo>
                      <a:lnTo>
                        <a:pt x="9633" y="21319"/>
                      </a:lnTo>
                      <a:lnTo>
                        <a:pt x="9544" y="21155"/>
                      </a:lnTo>
                      <a:cubicBezTo>
                        <a:pt x="8242" y="18782"/>
                        <a:pt x="6798" y="16495"/>
                        <a:pt x="5527" y="14105"/>
                      </a:cubicBezTo>
                      <a:cubicBezTo>
                        <a:pt x="3149" y="9786"/>
                        <a:pt x="1326" y="5122"/>
                        <a:pt x="569" y="232"/>
                      </a:cubicBezTo>
                      <a:cubicBezTo>
                        <a:pt x="547" y="97"/>
                        <a:pt x="430"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flipH="1">
                  <a:off x="954426" y="4531924"/>
                  <a:ext cx="106731" cy="174021"/>
                </a:xfrm>
                <a:custGeom>
                  <a:avLst/>
                  <a:gdLst/>
                  <a:ahLst/>
                  <a:cxnLst/>
                  <a:rect l="l" t="t" r="r" b="b"/>
                  <a:pathLst>
                    <a:path w="4493" h="7402" extrusionOk="0">
                      <a:moveTo>
                        <a:pt x="1715" y="1"/>
                      </a:moveTo>
                      <a:cubicBezTo>
                        <a:pt x="1683" y="1"/>
                        <a:pt x="1651" y="2"/>
                        <a:pt x="1619" y="4"/>
                      </a:cubicBezTo>
                      <a:cubicBezTo>
                        <a:pt x="1030" y="49"/>
                        <a:pt x="527" y="499"/>
                        <a:pt x="278" y="1036"/>
                      </a:cubicBezTo>
                      <a:cubicBezTo>
                        <a:pt x="32" y="1571"/>
                        <a:pt x="1" y="2184"/>
                        <a:pt x="33" y="2774"/>
                      </a:cubicBezTo>
                      <a:cubicBezTo>
                        <a:pt x="101" y="3996"/>
                        <a:pt x="630" y="7402"/>
                        <a:pt x="2298" y="7402"/>
                      </a:cubicBezTo>
                      <a:cubicBezTo>
                        <a:pt x="2340" y="7402"/>
                        <a:pt x="2382" y="7400"/>
                        <a:pt x="2425" y="7395"/>
                      </a:cubicBezTo>
                      <a:cubicBezTo>
                        <a:pt x="4493" y="7183"/>
                        <a:pt x="3996" y="3972"/>
                        <a:pt x="3758" y="2711"/>
                      </a:cubicBezTo>
                      <a:cubicBezTo>
                        <a:pt x="3641" y="2088"/>
                        <a:pt x="3513" y="1452"/>
                        <a:pt x="3177" y="916"/>
                      </a:cubicBezTo>
                      <a:cubicBezTo>
                        <a:pt x="2859" y="408"/>
                        <a:pt x="2310" y="1"/>
                        <a:pt x="1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flipH="1">
                  <a:off x="685951" y="4651727"/>
                  <a:ext cx="72643" cy="493169"/>
                </a:xfrm>
                <a:custGeom>
                  <a:avLst/>
                  <a:gdLst/>
                  <a:ahLst/>
                  <a:cxnLst/>
                  <a:rect l="l" t="t" r="r" b="b"/>
                  <a:pathLst>
                    <a:path w="3058" h="20977" extrusionOk="0">
                      <a:moveTo>
                        <a:pt x="311" y="1"/>
                      </a:moveTo>
                      <a:cubicBezTo>
                        <a:pt x="282" y="1"/>
                        <a:pt x="252" y="6"/>
                        <a:pt x="223" y="16"/>
                      </a:cubicBezTo>
                      <a:cubicBezTo>
                        <a:pt x="80" y="63"/>
                        <a:pt x="1" y="217"/>
                        <a:pt x="49" y="361"/>
                      </a:cubicBezTo>
                      <a:cubicBezTo>
                        <a:pt x="1100" y="3622"/>
                        <a:pt x="1598" y="7055"/>
                        <a:pt x="1613" y="10477"/>
                      </a:cubicBezTo>
                      <a:cubicBezTo>
                        <a:pt x="1639" y="13034"/>
                        <a:pt x="1457" y="15577"/>
                        <a:pt x="1316" y="18128"/>
                      </a:cubicBezTo>
                      <a:cubicBezTo>
                        <a:pt x="1283" y="18770"/>
                        <a:pt x="1256" y="19411"/>
                        <a:pt x="1248" y="20055"/>
                      </a:cubicBezTo>
                      <a:cubicBezTo>
                        <a:pt x="1244" y="20266"/>
                        <a:pt x="1242" y="20496"/>
                        <a:pt x="1250" y="20706"/>
                      </a:cubicBezTo>
                      <a:cubicBezTo>
                        <a:pt x="1258" y="20880"/>
                        <a:pt x="1394" y="20976"/>
                        <a:pt x="1532" y="20976"/>
                      </a:cubicBezTo>
                      <a:cubicBezTo>
                        <a:pt x="1636" y="20976"/>
                        <a:pt x="1741" y="20921"/>
                        <a:pt x="1790" y="20800"/>
                      </a:cubicBezTo>
                      <a:cubicBezTo>
                        <a:pt x="1867" y="20603"/>
                        <a:pt x="1941" y="20375"/>
                        <a:pt x="2005" y="20176"/>
                      </a:cubicBezTo>
                      <a:cubicBezTo>
                        <a:pt x="2197" y="19547"/>
                        <a:pt x="2344" y="18906"/>
                        <a:pt x="2462" y="18259"/>
                      </a:cubicBezTo>
                      <a:cubicBezTo>
                        <a:pt x="3058" y="14806"/>
                        <a:pt x="2786" y="11267"/>
                        <a:pt x="2236" y="7828"/>
                      </a:cubicBezTo>
                      <a:cubicBezTo>
                        <a:pt x="1833" y="5254"/>
                        <a:pt x="1265" y="2712"/>
                        <a:pt x="572" y="202"/>
                      </a:cubicBezTo>
                      <a:cubicBezTo>
                        <a:pt x="539" y="81"/>
                        <a:pt x="430"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flipH="1">
                  <a:off x="711249" y="4606754"/>
                  <a:ext cx="72667" cy="97284"/>
                </a:xfrm>
                <a:custGeom>
                  <a:avLst/>
                  <a:gdLst/>
                  <a:ahLst/>
                  <a:cxnLst/>
                  <a:rect l="l" t="t" r="r" b="b"/>
                  <a:pathLst>
                    <a:path w="3059" h="4138" extrusionOk="0">
                      <a:moveTo>
                        <a:pt x="901" y="0"/>
                      </a:moveTo>
                      <a:cubicBezTo>
                        <a:pt x="798" y="0"/>
                        <a:pt x="696" y="18"/>
                        <a:pt x="600" y="58"/>
                      </a:cubicBezTo>
                      <a:cubicBezTo>
                        <a:pt x="263" y="198"/>
                        <a:pt x="67" y="569"/>
                        <a:pt x="35" y="931"/>
                      </a:cubicBezTo>
                      <a:cubicBezTo>
                        <a:pt x="1" y="1295"/>
                        <a:pt x="99" y="1655"/>
                        <a:pt x="201" y="2006"/>
                      </a:cubicBezTo>
                      <a:cubicBezTo>
                        <a:pt x="384" y="2644"/>
                        <a:pt x="866" y="4138"/>
                        <a:pt x="1768" y="4138"/>
                      </a:cubicBezTo>
                      <a:cubicBezTo>
                        <a:pt x="1874" y="4138"/>
                        <a:pt x="1986" y="4117"/>
                        <a:pt x="2103" y="4072"/>
                      </a:cubicBezTo>
                      <a:cubicBezTo>
                        <a:pt x="3059" y="3706"/>
                        <a:pt x="2424" y="1735"/>
                        <a:pt x="2135" y="1071"/>
                      </a:cubicBezTo>
                      <a:cubicBezTo>
                        <a:pt x="1998" y="759"/>
                        <a:pt x="1824" y="452"/>
                        <a:pt x="1558" y="241"/>
                      </a:cubicBezTo>
                      <a:cubicBezTo>
                        <a:pt x="1372" y="94"/>
                        <a:pt x="1134" y="0"/>
                        <a:pt x="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flipH="1">
                  <a:off x="441586" y="4593283"/>
                  <a:ext cx="76182" cy="493193"/>
                </a:xfrm>
                <a:custGeom>
                  <a:avLst/>
                  <a:gdLst/>
                  <a:ahLst/>
                  <a:cxnLst/>
                  <a:rect l="l" t="t" r="r" b="b"/>
                  <a:pathLst>
                    <a:path w="3207" h="20978" extrusionOk="0">
                      <a:moveTo>
                        <a:pt x="2897" y="0"/>
                      </a:moveTo>
                      <a:cubicBezTo>
                        <a:pt x="2777" y="0"/>
                        <a:pt x="2667" y="80"/>
                        <a:pt x="2634" y="202"/>
                      </a:cubicBezTo>
                      <a:cubicBezTo>
                        <a:pt x="2177" y="1877"/>
                        <a:pt x="1761" y="3560"/>
                        <a:pt x="1427" y="5263"/>
                      </a:cubicBezTo>
                      <a:cubicBezTo>
                        <a:pt x="605" y="9525"/>
                        <a:pt x="1" y="13938"/>
                        <a:pt x="744" y="18259"/>
                      </a:cubicBezTo>
                      <a:cubicBezTo>
                        <a:pt x="872" y="18959"/>
                        <a:pt x="1034" y="19656"/>
                        <a:pt x="1253" y="20333"/>
                      </a:cubicBezTo>
                      <a:cubicBezTo>
                        <a:pt x="1303" y="20483"/>
                        <a:pt x="1362" y="20652"/>
                        <a:pt x="1418" y="20800"/>
                      </a:cubicBezTo>
                      <a:cubicBezTo>
                        <a:pt x="1456" y="20898"/>
                        <a:pt x="1551" y="20972"/>
                        <a:pt x="1665" y="20977"/>
                      </a:cubicBezTo>
                      <a:cubicBezTo>
                        <a:pt x="1669" y="20977"/>
                        <a:pt x="1673" y="20977"/>
                        <a:pt x="1676" y="20977"/>
                      </a:cubicBezTo>
                      <a:cubicBezTo>
                        <a:pt x="1825" y="20977"/>
                        <a:pt x="1950" y="20861"/>
                        <a:pt x="1956" y="20711"/>
                      </a:cubicBezTo>
                      <a:cubicBezTo>
                        <a:pt x="1961" y="20599"/>
                        <a:pt x="1962" y="20489"/>
                        <a:pt x="1962" y="20379"/>
                      </a:cubicBezTo>
                      <a:lnTo>
                        <a:pt x="1961" y="20216"/>
                      </a:lnTo>
                      <a:lnTo>
                        <a:pt x="1958" y="20055"/>
                      </a:lnTo>
                      <a:cubicBezTo>
                        <a:pt x="1920" y="17710"/>
                        <a:pt x="1689" y="15377"/>
                        <a:pt x="1628" y="13033"/>
                      </a:cubicBezTo>
                      <a:cubicBezTo>
                        <a:pt x="1446" y="8764"/>
                        <a:pt x="1822" y="4437"/>
                        <a:pt x="3158" y="359"/>
                      </a:cubicBezTo>
                      <a:cubicBezTo>
                        <a:pt x="3206" y="213"/>
                        <a:pt x="3120" y="51"/>
                        <a:pt x="2970" y="10"/>
                      </a:cubicBezTo>
                      <a:cubicBezTo>
                        <a:pt x="2946" y="3"/>
                        <a:pt x="2921" y="0"/>
                        <a:pt x="2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flipH="1">
                  <a:off x="396001" y="4506347"/>
                  <a:ext cx="102075" cy="136570"/>
                </a:xfrm>
                <a:custGeom>
                  <a:avLst/>
                  <a:gdLst/>
                  <a:ahLst/>
                  <a:cxnLst/>
                  <a:rect l="l" t="t" r="r" b="b"/>
                  <a:pathLst>
                    <a:path w="4297" h="5809" extrusionOk="0">
                      <a:moveTo>
                        <a:pt x="3031" y="1"/>
                      </a:moveTo>
                      <a:cubicBezTo>
                        <a:pt x="2704" y="1"/>
                        <a:pt x="2370" y="132"/>
                        <a:pt x="2110" y="339"/>
                      </a:cubicBezTo>
                      <a:cubicBezTo>
                        <a:pt x="1735" y="636"/>
                        <a:pt x="1490" y="1066"/>
                        <a:pt x="1298" y="1505"/>
                      </a:cubicBezTo>
                      <a:cubicBezTo>
                        <a:pt x="892" y="2436"/>
                        <a:pt x="0" y="5201"/>
                        <a:pt x="1346" y="5716"/>
                      </a:cubicBezTo>
                      <a:cubicBezTo>
                        <a:pt x="1511" y="5780"/>
                        <a:pt x="1668" y="5809"/>
                        <a:pt x="1817" y="5809"/>
                      </a:cubicBezTo>
                      <a:cubicBezTo>
                        <a:pt x="3081" y="5809"/>
                        <a:pt x="3757" y="3710"/>
                        <a:pt x="4015" y="2817"/>
                      </a:cubicBezTo>
                      <a:cubicBezTo>
                        <a:pt x="4157" y="2325"/>
                        <a:pt x="4297" y="1818"/>
                        <a:pt x="4249" y="1309"/>
                      </a:cubicBezTo>
                      <a:cubicBezTo>
                        <a:pt x="4201" y="798"/>
                        <a:pt x="3928" y="278"/>
                        <a:pt x="3454" y="83"/>
                      </a:cubicBezTo>
                      <a:cubicBezTo>
                        <a:pt x="3319" y="26"/>
                        <a:pt x="3176" y="1"/>
                        <a:pt x="3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flipH="1">
                  <a:off x="206924" y="4453733"/>
                  <a:ext cx="1059758" cy="790148"/>
                </a:xfrm>
                <a:custGeom>
                  <a:avLst/>
                  <a:gdLst/>
                  <a:ahLst/>
                  <a:cxnLst/>
                  <a:rect l="l" t="t" r="r" b="b"/>
                  <a:pathLst>
                    <a:path w="44612" h="33609" extrusionOk="0">
                      <a:moveTo>
                        <a:pt x="29833" y="0"/>
                      </a:moveTo>
                      <a:cubicBezTo>
                        <a:pt x="28568" y="0"/>
                        <a:pt x="27739" y="1730"/>
                        <a:pt x="27453" y="3110"/>
                      </a:cubicBezTo>
                      <a:cubicBezTo>
                        <a:pt x="26111" y="9576"/>
                        <a:pt x="24941" y="16078"/>
                        <a:pt x="23940" y="22603"/>
                      </a:cubicBezTo>
                      <a:cubicBezTo>
                        <a:pt x="23032" y="18577"/>
                        <a:pt x="22059" y="14409"/>
                        <a:pt x="19544" y="11134"/>
                      </a:cubicBezTo>
                      <a:cubicBezTo>
                        <a:pt x="19098" y="10553"/>
                        <a:pt x="18457" y="9960"/>
                        <a:pt x="17768" y="9960"/>
                      </a:cubicBezTo>
                      <a:cubicBezTo>
                        <a:pt x="17655" y="9960"/>
                        <a:pt x="17539" y="9977"/>
                        <a:pt x="17423" y="10012"/>
                      </a:cubicBezTo>
                      <a:cubicBezTo>
                        <a:pt x="16686" y="10237"/>
                        <a:pt x="16381" y="11098"/>
                        <a:pt x="16205" y="11850"/>
                      </a:cubicBezTo>
                      <a:cubicBezTo>
                        <a:pt x="15508" y="14810"/>
                        <a:pt x="15153" y="17849"/>
                        <a:pt x="15151" y="20889"/>
                      </a:cubicBezTo>
                      <a:cubicBezTo>
                        <a:pt x="13006" y="18628"/>
                        <a:pt x="10861" y="16364"/>
                        <a:pt x="8715" y="14101"/>
                      </a:cubicBezTo>
                      <a:cubicBezTo>
                        <a:pt x="7092" y="12387"/>
                        <a:pt x="5180" y="10548"/>
                        <a:pt x="2832" y="10548"/>
                      </a:cubicBezTo>
                      <a:cubicBezTo>
                        <a:pt x="2804" y="10548"/>
                        <a:pt x="2776" y="10548"/>
                        <a:pt x="2749" y="10548"/>
                      </a:cubicBezTo>
                      <a:cubicBezTo>
                        <a:pt x="2176" y="10560"/>
                        <a:pt x="1587" y="10694"/>
                        <a:pt x="1131" y="11040"/>
                      </a:cubicBezTo>
                      <a:cubicBezTo>
                        <a:pt x="206" y="11740"/>
                        <a:pt x="68" y="13057"/>
                        <a:pt x="57" y="14215"/>
                      </a:cubicBezTo>
                      <a:cubicBezTo>
                        <a:pt x="1" y="20960"/>
                        <a:pt x="1719" y="27712"/>
                        <a:pt x="4993" y="33609"/>
                      </a:cubicBezTo>
                      <a:lnTo>
                        <a:pt x="34600" y="33120"/>
                      </a:lnTo>
                      <a:cubicBezTo>
                        <a:pt x="39383" y="25503"/>
                        <a:pt x="44611" y="8952"/>
                        <a:pt x="42441" y="7626"/>
                      </a:cubicBezTo>
                      <a:cubicBezTo>
                        <a:pt x="42028" y="7305"/>
                        <a:pt x="41525" y="7164"/>
                        <a:pt x="41006" y="7164"/>
                      </a:cubicBezTo>
                      <a:cubicBezTo>
                        <a:pt x="40325" y="7164"/>
                        <a:pt x="39617" y="7408"/>
                        <a:pt x="39058" y="7809"/>
                      </a:cubicBezTo>
                      <a:cubicBezTo>
                        <a:pt x="38073" y="8514"/>
                        <a:pt x="37440" y="9597"/>
                        <a:pt x="36836" y="10647"/>
                      </a:cubicBezTo>
                      <a:cubicBezTo>
                        <a:pt x="34590" y="14549"/>
                        <a:pt x="32346" y="18450"/>
                        <a:pt x="30100" y="22352"/>
                      </a:cubicBezTo>
                      <a:cubicBezTo>
                        <a:pt x="31449" y="15995"/>
                        <a:pt x="31989" y="9469"/>
                        <a:pt x="31702" y="2979"/>
                      </a:cubicBezTo>
                      <a:cubicBezTo>
                        <a:pt x="31650" y="1815"/>
                        <a:pt x="31368" y="380"/>
                        <a:pt x="30247" y="60"/>
                      </a:cubicBezTo>
                      <a:cubicBezTo>
                        <a:pt x="30104" y="19"/>
                        <a:pt x="29966" y="0"/>
                        <a:pt x="29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flipH="1">
                  <a:off x="400457" y="4855127"/>
                  <a:ext cx="786338" cy="417279"/>
                </a:xfrm>
                <a:custGeom>
                  <a:avLst/>
                  <a:gdLst/>
                  <a:ahLst/>
                  <a:cxnLst/>
                  <a:rect l="l" t="t" r="r" b="b"/>
                  <a:pathLst>
                    <a:path w="33102" h="17749" extrusionOk="0">
                      <a:moveTo>
                        <a:pt x="2654" y="1"/>
                      </a:moveTo>
                      <a:cubicBezTo>
                        <a:pt x="2516" y="1"/>
                        <a:pt x="2377" y="13"/>
                        <a:pt x="2237" y="40"/>
                      </a:cubicBezTo>
                      <a:cubicBezTo>
                        <a:pt x="1180" y="244"/>
                        <a:pt x="426" y="1257"/>
                        <a:pt x="212" y="2312"/>
                      </a:cubicBezTo>
                      <a:cubicBezTo>
                        <a:pt x="0" y="3364"/>
                        <a:pt x="225" y="4455"/>
                        <a:pt x="498" y="5497"/>
                      </a:cubicBezTo>
                      <a:cubicBezTo>
                        <a:pt x="1275" y="8456"/>
                        <a:pt x="2455" y="11307"/>
                        <a:pt x="3986" y="13955"/>
                      </a:cubicBezTo>
                      <a:cubicBezTo>
                        <a:pt x="5793" y="17076"/>
                        <a:pt x="6468" y="17467"/>
                        <a:pt x="10053" y="17599"/>
                      </a:cubicBezTo>
                      <a:cubicBezTo>
                        <a:pt x="12778" y="17699"/>
                        <a:pt x="15505" y="17749"/>
                        <a:pt x="18232" y="17749"/>
                      </a:cubicBezTo>
                      <a:cubicBezTo>
                        <a:pt x="22527" y="17749"/>
                        <a:pt x="26822" y="17625"/>
                        <a:pt x="31110" y="17377"/>
                      </a:cubicBezTo>
                      <a:cubicBezTo>
                        <a:pt x="32562" y="12593"/>
                        <a:pt x="33101" y="7535"/>
                        <a:pt x="32690" y="2552"/>
                      </a:cubicBezTo>
                      <a:cubicBezTo>
                        <a:pt x="32686" y="2552"/>
                        <a:pt x="32681" y="2552"/>
                        <a:pt x="32677" y="2552"/>
                      </a:cubicBezTo>
                      <a:cubicBezTo>
                        <a:pt x="29601" y="2552"/>
                        <a:pt x="27577" y="5667"/>
                        <a:pt x="26153" y="8397"/>
                      </a:cubicBezTo>
                      <a:cubicBezTo>
                        <a:pt x="25963" y="6001"/>
                        <a:pt x="25487" y="3628"/>
                        <a:pt x="24739" y="1344"/>
                      </a:cubicBezTo>
                      <a:cubicBezTo>
                        <a:pt x="24647" y="1059"/>
                        <a:pt x="24515" y="742"/>
                        <a:pt x="24231" y="648"/>
                      </a:cubicBezTo>
                      <a:cubicBezTo>
                        <a:pt x="24178" y="631"/>
                        <a:pt x="24125" y="623"/>
                        <a:pt x="24073" y="623"/>
                      </a:cubicBezTo>
                      <a:cubicBezTo>
                        <a:pt x="23757" y="623"/>
                        <a:pt x="23469" y="917"/>
                        <a:pt x="23264" y="1188"/>
                      </a:cubicBezTo>
                      <a:cubicBezTo>
                        <a:pt x="21613" y="3385"/>
                        <a:pt x="20277" y="5819"/>
                        <a:pt x="19312" y="8392"/>
                      </a:cubicBezTo>
                      <a:cubicBezTo>
                        <a:pt x="18521" y="6947"/>
                        <a:pt x="17663" y="5536"/>
                        <a:pt x="16749" y="4165"/>
                      </a:cubicBezTo>
                      <a:cubicBezTo>
                        <a:pt x="16541" y="3854"/>
                        <a:pt x="16300" y="3523"/>
                        <a:pt x="15941" y="3425"/>
                      </a:cubicBezTo>
                      <a:cubicBezTo>
                        <a:pt x="15868" y="3405"/>
                        <a:pt x="15795" y="3395"/>
                        <a:pt x="15724" y="3395"/>
                      </a:cubicBezTo>
                      <a:cubicBezTo>
                        <a:pt x="15226" y="3395"/>
                        <a:pt x="14777" y="3848"/>
                        <a:pt x="14493" y="4294"/>
                      </a:cubicBezTo>
                      <a:cubicBezTo>
                        <a:pt x="13557" y="5759"/>
                        <a:pt x="13193" y="7579"/>
                        <a:pt x="13494" y="9291"/>
                      </a:cubicBezTo>
                      <a:cubicBezTo>
                        <a:pt x="11067" y="6365"/>
                        <a:pt x="8346" y="3684"/>
                        <a:pt x="5386" y="1299"/>
                      </a:cubicBezTo>
                      <a:cubicBezTo>
                        <a:pt x="4587" y="655"/>
                        <a:pt x="3648" y="1"/>
                        <a:pt x="26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5"/>
              <p:cNvGrpSpPr/>
              <p:nvPr/>
            </p:nvGrpSpPr>
            <p:grpSpPr>
              <a:xfrm>
                <a:off x="-111327" y="4337943"/>
                <a:ext cx="546340" cy="1144005"/>
                <a:chOff x="-190602" y="4255105"/>
                <a:chExt cx="546340" cy="1144005"/>
              </a:xfrm>
            </p:grpSpPr>
            <p:sp>
              <p:nvSpPr>
                <p:cNvPr id="360" name="Google Shape;360;p5"/>
                <p:cNvSpPr/>
                <p:nvPr/>
              </p:nvSpPr>
              <p:spPr>
                <a:xfrm flipH="1">
                  <a:off x="-190602" y="4255105"/>
                  <a:ext cx="460942" cy="394756"/>
                </a:xfrm>
                <a:custGeom>
                  <a:avLst/>
                  <a:gdLst/>
                  <a:ahLst/>
                  <a:cxnLst/>
                  <a:rect l="l" t="t" r="r" b="b"/>
                  <a:pathLst>
                    <a:path w="19404" h="16791" extrusionOk="0">
                      <a:moveTo>
                        <a:pt x="7221" y="0"/>
                      </a:moveTo>
                      <a:cubicBezTo>
                        <a:pt x="6664" y="0"/>
                        <a:pt x="6306" y="659"/>
                        <a:pt x="6124" y="1214"/>
                      </a:cubicBezTo>
                      <a:cubicBezTo>
                        <a:pt x="5140" y="4205"/>
                        <a:pt x="4516" y="7313"/>
                        <a:pt x="4268" y="10451"/>
                      </a:cubicBezTo>
                      <a:cubicBezTo>
                        <a:pt x="3768" y="8123"/>
                        <a:pt x="3123" y="5827"/>
                        <a:pt x="2339" y="3579"/>
                      </a:cubicBezTo>
                      <a:cubicBezTo>
                        <a:pt x="2182" y="3127"/>
                        <a:pt x="1882" y="2590"/>
                        <a:pt x="1429" y="2590"/>
                      </a:cubicBezTo>
                      <a:cubicBezTo>
                        <a:pt x="1399" y="2590"/>
                        <a:pt x="1369" y="2592"/>
                        <a:pt x="1339" y="2597"/>
                      </a:cubicBezTo>
                      <a:cubicBezTo>
                        <a:pt x="1146" y="2627"/>
                        <a:pt x="983" y="2755"/>
                        <a:pt x="850" y="2899"/>
                      </a:cubicBezTo>
                      <a:cubicBezTo>
                        <a:pt x="0" y="3821"/>
                        <a:pt x="195" y="5266"/>
                        <a:pt x="494" y="6482"/>
                      </a:cubicBezTo>
                      <a:cubicBezTo>
                        <a:pt x="933" y="8270"/>
                        <a:pt x="1480" y="10029"/>
                        <a:pt x="2131" y="11750"/>
                      </a:cubicBezTo>
                      <a:cubicBezTo>
                        <a:pt x="2709" y="13272"/>
                        <a:pt x="3418" y="14831"/>
                        <a:pt x="4710" y="15823"/>
                      </a:cubicBezTo>
                      <a:cubicBezTo>
                        <a:pt x="5613" y="16515"/>
                        <a:pt x="6647" y="16791"/>
                        <a:pt x="7702" y="16791"/>
                      </a:cubicBezTo>
                      <a:cubicBezTo>
                        <a:pt x="8714" y="16791"/>
                        <a:pt x="9744" y="16537"/>
                        <a:pt x="10696" y="16153"/>
                      </a:cubicBezTo>
                      <a:cubicBezTo>
                        <a:pt x="13138" y="15167"/>
                        <a:pt x="15546" y="14189"/>
                        <a:pt x="17772" y="12765"/>
                      </a:cubicBezTo>
                      <a:cubicBezTo>
                        <a:pt x="18559" y="12260"/>
                        <a:pt x="19403" y="11568"/>
                        <a:pt x="19400" y="10632"/>
                      </a:cubicBezTo>
                      <a:cubicBezTo>
                        <a:pt x="19385" y="10244"/>
                        <a:pt x="18981" y="10102"/>
                        <a:pt x="18413" y="10102"/>
                      </a:cubicBezTo>
                      <a:cubicBezTo>
                        <a:pt x="17471" y="10102"/>
                        <a:pt x="16076" y="10492"/>
                        <a:pt x="15249" y="10796"/>
                      </a:cubicBezTo>
                      <a:cubicBezTo>
                        <a:pt x="13921" y="11285"/>
                        <a:pt x="12729" y="12074"/>
                        <a:pt x="11552" y="12858"/>
                      </a:cubicBezTo>
                      <a:cubicBezTo>
                        <a:pt x="12843" y="11786"/>
                        <a:pt x="14083" y="10655"/>
                        <a:pt x="15270" y="9470"/>
                      </a:cubicBezTo>
                      <a:cubicBezTo>
                        <a:pt x="16319" y="8423"/>
                        <a:pt x="17371" y="7244"/>
                        <a:pt x="17618" y="5782"/>
                      </a:cubicBezTo>
                      <a:cubicBezTo>
                        <a:pt x="17646" y="5612"/>
                        <a:pt x="17662" y="5429"/>
                        <a:pt x="17590" y="5273"/>
                      </a:cubicBezTo>
                      <a:cubicBezTo>
                        <a:pt x="17492" y="5061"/>
                        <a:pt x="17300" y="4980"/>
                        <a:pt x="17078" y="4980"/>
                      </a:cubicBezTo>
                      <a:cubicBezTo>
                        <a:pt x="16771" y="4980"/>
                        <a:pt x="16404" y="5136"/>
                        <a:pt x="16141" y="5321"/>
                      </a:cubicBezTo>
                      <a:cubicBezTo>
                        <a:pt x="13579" y="7130"/>
                        <a:pt x="11456" y="9479"/>
                        <a:pt x="9356" y="11809"/>
                      </a:cubicBezTo>
                      <a:cubicBezTo>
                        <a:pt x="10747" y="8873"/>
                        <a:pt x="12171" y="5788"/>
                        <a:pt x="12043" y="2541"/>
                      </a:cubicBezTo>
                      <a:cubicBezTo>
                        <a:pt x="12036" y="2372"/>
                        <a:pt x="12017" y="2185"/>
                        <a:pt x="11890" y="2071"/>
                      </a:cubicBezTo>
                      <a:cubicBezTo>
                        <a:pt x="11813" y="2001"/>
                        <a:pt x="11711" y="1976"/>
                        <a:pt x="11606" y="1976"/>
                      </a:cubicBezTo>
                      <a:cubicBezTo>
                        <a:pt x="11529" y="1976"/>
                        <a:pt x="11450" y="1989"/>
                        <a:pt x="11377" y="2010"/>
                      </a:cubicBezTo>
                      <a:cubicBezTo>
                        <a:pt x="10536" y="2253"/>
                        <a:pt x="10107" y="3164"/>
                        <a:pt x="9796" y="3982"/>
                      </a:cubicBezTo>
                      <a:cubicBezTo>
                        <a:pt x="9022" y="6020"/>
                        <a:pt x="8331" y="8088"/>
                        <a:pt x="7726" y="10185"/>
                      </a:cubicBezTo>
                      <a:cubicBezTo>
                        <a:pt x="7750" y="7906"/>
                        <a:pt x="7774" y="5627"/>
                        <a:pt x="7798" y="3349"/>
                      </a:cubicBezTo>
                      <a:cubicBezTo>
                        <a:pt x="7809" y="2213"/>
                        <a:pt x="8264" y="351"/>
                        <a:pt x="7318" y="7"/>
                      </a:cubicBezTo>
                      <a:cubicBezTo>
                        <a:pt x="7285" y="2"/>
                        <a:pt x="7252" y="0"/>
                        <a:pt x="72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flipH="1">
                  <a:off x="-164541" y="4646414"/>
                  <a:ext cx="312283" cy="327424"/>
                </a:xfrm>
                <a:custGeom>
                  <a:avLst/>
                  <a:gdLst/>
                  <a:ahLst/>
                  <a:cxnLst/>
                  <a:rect l="l" t="t" r="r" b="b"/>
                  <a:pathLst>
                    <a:path w="13146" h="13927" extrusionOk="0">
                      <a:moveTo>
                        <a:pt x="13146" y="1"/>
                      </a:moveTo>
                      <a:lnTo>
                        <a:pt x="13146" y="1"/>
                      </a:lnTo>
                      <a:cubicBezTo>
                        <a:pt x="9977" y="1406"/>
                        <a:pt x="6751" y="2849"/>
                        <a:pt x="4178" y="5173"/>
                      </a:cubicBezTo>
                      <a:cubicBezTo>
                        <a:pt x="2047" y="7098"/>
                        <a:pt x="345" y="9787"/>
                        <a:pt x="123" y="12703"/>
                      </a:cubicBezTo>
                      <a:cubicBezTo>
                        <a:pt x="64" y="13475"/>
                        <a:pt x="0" y="13927"/>
                        <a:pt x="711" y="13927"/>
                      </a:cubicBezTo>
                      <a:cubicBezTo>
                        <a:pt x="758" y="13927"/>
                        <a:pt x="808" y="13925"/>
                        <a:pt x="862" y="13921"/>
                      </a:cubicBezTo>
                      <a:cubicBezTo>
                        <a:pt x="1643" y="13865"/>
                        <a:pt x="2682" y="13236"/>
                        <a:pt x="3382" y="12915"/>
                      </a:cubicBezTo>
                      <a:cubicBezTo>
                        <a:pt x="5017" y="12164"/>
                        <a:pt x="6575" y="11230"/>
                        <a:pt x="7942" y="10055"/>
                      </a:cubicBezTo>
                      <a:cubicBezTo>
                        <a:pt x="10146" y="8159"/>
                        <a:pt x="11844" y="5580"/>
                        <a:pt x="12317" y="2712"/>
                      </a:cubicBezTo>
                      <a:cubicBezTo>
                        <a:pt x="12474" y="1766"/>
                        <a:pt x="12525" y="730"/>
                        <a:pt x="13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flipH="1">
                  <a:off x="145079" y="4523062"/>
                  <a:ext cx="210659" cy="354789"/>
                </a:xfrm>
                <a:custGeom>
                  <a:avLst/>
                  <a:gdLst/>
                  <a:ahLst/>
                  <a:cxnLst/>
                  <a:rect l="l" t="t" r="r" b="b"/>
                  <a:pathLst>
                    <a:path w="8868" h="15091" extrusionOk="0">
                      <a:moveTo>
                        <a:pt x="1" y="0"/>
                      </a:moveTo>
                      <a:cubicBezTo>
                        <a:pt x="273" y="3041"/>
                        <a:pt x="559" y="6136"/>
                        <a:pt x="1730" y="8955"/>
                      </a:cubicBezTo>
                      <a:cubicBezTo>
                        <a:pt x="2791" y="11507"/>
                        <a:pt x="4886" y="14232"/>
                        <a:pt x="7675" y="15004"/>
                      </a:cubicBezTo>
                      <a:cubicBezTo>
                        <a:pt x="7891" y="15063"/>
                        <a:pt x="8064" y="15091"/>
                        <a:pt x="8201" y="15091"/>
                      </a:cubicBezTo>
                      <a:cubicBezTo>
                        <a:pt x="8867" y="15091"/>
                        <a:pt x="8701" y="14446"/>
                        <a:pt x="8410" y="13651"/>
                      </a:cubicBezTo>
                      <a:cubicBezTo>
                        <a:pt x="7898" y="12250"/>
                        <a:pt x="7395" y="10832"/>
                        <a:pt x="6807" y="9462"/>
                      </a:cubicBezTo>
                      <a:cubicBezTo>
                        <a:pt x="6215" y="8083"/>
                        <a:pt x="5616" y="6692"/>
                        <a:pt x="4736" y="5475"/>
                      </a:cubicBezTo>
                      <a:cubicBezTo>
                        <a:pt x="3319" y="3517"/>
                        <a:pt x="1224" y="2085"/>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flipH="1">
                  <a:off x="-43867" y="4645191"/>
                  <a:ext cx="256198" cy="753919"/>
                </a:xfrm>
                <a:custGeom>
                  <a:avLst/>
                  <a:gdLst/>
                  <a:ahLst/>
                  <a:cxnLst/>
                  <a:rect l="l" t="t" r="r" b="b"/>
                  <a:pathLst>
                    <a:path w="10785" h="32068" extrusionOk="0">
                      <a:moveTo>
                        <a:pt x="3377" y="1"/>
                      </a:moveTo>
                      <a:cubicBezTo>
                        <a:pt x="3273" y="1"/>
                        <a:pt x="3169" y="57"/>
                        <a:pt x="3123" y="181"/>
                      </a:cubicBezTo>
                      <a:cubicBezTo>
                        <a:pt x="3012" y="500"/>
                        <a:pt x="2900" y="868"/>
                        <a:pt x="2807" y="1191"/>
                      </a:cubicBezTo>
                      <a:cubicBezTo>
                        <a:pt x="1" y="11607"/>
                        <a:pt x="3880" y="23585"/>
                        <a:pt x="10271" y="31962"/>
                      </a:cubicBezTo>
                      <a:cubicBezTo>
                        <a:pt x="10324" y="32031"/>
                        <a:pt x="10404" y="32068"/>
                        <a:pt x="10484" y="32068"/>
                      </a:cubicBezTo>
                      <a:cubicBezTo>
                        <a:pt x="10544" y="32068"/>
                        <a:pt x="10604" y="32048"/>
                        <a:pt x="10653" y="32007"/>
                      </a:cubicBezTo>
                      <a:cubicBezTo>
                        <a:pt x="10768" y="31914"/>
                        <a:pt x="10785" y="31745"/>
                        <a:pt x="10692" y="31629"/>
                      </a:cubicBezTo>
                      <a:cubicBezTo>
                        <a:pt x="3827" y="23149"/>
                        <a:pt x="2365" y="12412"/>
                        <a:pt x="3494" y="1846"/>
                      </a:cubicBezTo>
                      <a:cubicBezTo>
                        <a:pt x="3544" y="1334"/>
                        <a:pt x="3602" y="808"/>
                        <a:pt x="3648" y="296"/>
                      </a:cubicBezTo>
                      <a:cubicBezTo>
                        <a:pt x="3661" y="108"/>
                        <a:pt x="3519" y="1"/>
                        <a:pt x="33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flipH="1">
                  <a:off x="17017" y="4569868"/>
                  <a:ext cx="182652" cy="121171"/>
                </a:xfrm>
                <a:custGeom>
                  <a:avLst/>
                  <a:gdLst/>
                  <a:ahLst/>
                  <a:cxnLst/>
                  <a:rect l="l" t="t" r="r" b="b"/>
                  <a:pathLst>
                    <a:path w="7689" h="5154" extrusionOk="0">
                      <a:moveTo>
                        <a:pt x="1122" y="1"/>
                      </a:moveTo>
                      <a:cubicBezTo>
                        <a:pt x="927" y="1"/>
                        <a:pt x="732" y="17"/>
                        <a:pt x="539" y="49"/>
                      </a:cubicBezTo>
                      <a:cubicBezTo>
                        <a:pt x="383" y="75"/>
                        <a:pt x="216" y="119"/>
                        <a:pt x="116" y="241"/>
                      </a:cubicBezTo>
                      <a:cubicBezTo>
                        <a:pt x="1" y="377"/>
                        <a:pt x="0" y="574"/>
                        <a:pt x="16" y="750"/>
                      </a:cubicBezTo>
                      <a:cubicBezTo>
                        <a:pt x="99" y="1655"/>
                        <a:pt x="487" y="2501"/>
                        <a:pt x="870" y="3326"/>
                      </a:cubicBezTo>
                      <a:cubicBezTo>
                        <a:pt x="1061" y="3738"/>
                        <a:pt x="2257" y="5147"/>
                        <a:pt x="2710" y="5153"/>
                      </a:cubicBezTo>
                      <a:cubicBezTo>
                        <a:pt x="2727" y="5153"/>
                        <a:pt x="2743" y="5153"/>
                        <a:pt x="2760" y="5153"/>
                      </a:cubicBezTo>
                      <a:cubicBezTo>
                        <a:pt x="4291" y="5153"/>
                        <a:pt x="5522" y="4124"/>
                        <a:pt x="6655" y="3663"/>
                      </a:cubicBezTo>
                      <a:cubicBezTo>
                        <a:pt x="7134" y="3467"/>
                        <a:pt x="7689" y="3125"/>
                        <a:pt x="7650" y="2608"/>
                      </a:cubicBezTo>
                      <a:cubicBezTo>
                        <a:pt x="7614" y="2131"/>
                        <a:pt x="7087" y="1859"/>
                        <a:pt x="6619" y="1765"/>
                      </a:cubicBezTo>
                      <a:cubicBezTo>
                        <a:pt x="6150" y="1672"/>
                        <a:pt x="5626" y="1642"/>
                        <a:pt x="5288" y="1304"/>
                      </a:cubicBezTo>
                      <a:cubicBezTo>
                        <a:pt x="5086" y="1103"/>
                        <a:pt x="4988" y="826"/>
                        <a:pt x="4848" y="580"/>
                      </a:cubicBezTo>
                      <a:cubicBezTo>
                        <a:pt x="4706" y="334"/>
                        <a:pt x="4482" y="95"/>
                        <a:pt x="4199" y="87"/>
                      </a:cubicBezTo>
                      <a:cubicBezTo>
                        <a:pt x="4194" y="87"/>
                        <a:pt x="4188" y="87"/>
                        <a:pt x="4183" y="87"/>
                      </a:cubicBezTo>
                      <a:cubicBezTo>
                        <a:pt x="3892" y="87"/>
                        <a:pt x="3651" y="322"/>
                        <a:pt x="3368" y="398"/>
                      </a:cubicBezTo>
                      <a:cubicBezTo>
                        <a:pt x="3295" y="417"/>
                        <a:pt x="3223" y="425"/>
                        <a:pt x="3150" y="425"/>
                      </a:cubicBezTo>
                      <a:cubicBezTo>
                        <a:pt x="2855" y="425"/>
                        <a:pt x="2558" y="289"/>
                        <a:pt x="2272" y="191"/>
                      </a:cubicBezTo>
                      <a:cubicBezTo>
                        <a:pt x="1902" y="65"/>
                        <a:pt x="1512" y="1"/>
                        <a:pt x="1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5" name="Google Shape;365;p5"/>
              <p:cNvGrpSpPr/>
              <p:nvPr/>
            </p:nvGrpSpPr>
            <p:grpSpPr>
              <a:xfrm>
                <a:off x="1369121" y="4556280"/>
                <a:ext cx="437636" cy="880279"/>
                <a:chOff x="1173271" y="4610392"/>
                <a:chExt cx="437636" cy="880279"/>
              </a:xfrm>
            </p:grpSpPr>
            <p:grpSp>
              <p:nvGrpSpPr>
                <p:cNvPr id="366" name="Google Shape;366;p5"/>
                <p:cNvGrpSpPr/>
                <p:nvPr/>
              </p:nvGrpSpPr>
              <p:grpSpPr>
                <a:xfrm>
                  <a:off x="1216042" y="4610930"/>
                  <a:ext cx="309313" cy="333842"/>
                  <a:chOff x="1215415" y="4605413"/>
                  <a:chExt cx="309313" cy="333842"/>
                </a:xfrm>
              </p:grpSpPr>
              <p:sp>
                <p:nvSpPr>
                  <p:cNvPr id="367" name="Google Shape;367;p5"/>
                  <p:cNvSpPr/>
                  <p:nvPr/>
                </p:nvSpPr>
                <p:spPr>
                  <a:xfrm flipH="1">
                    <a:off x="1215415" y="4648153"/>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flipH="1">
                    <a:off x="1345853" y="4605413"/>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9" name="Google Shape;369;p5"/>
                <p:cNvGrpSpPr/>
                <p:nvPr/>
              </p:nvGrpSpPr>
              <p:grpSpPr>
                <a:xfrm>
                  <a:off x="1173271" y="4610392"/>
                  <a:ext cx="437636" cy="880279"/>
                  <a:chOff x="1128521" y="4507655"/>
                  <a:chExt cx="437636" cy="880279"/>
                </a:xfrm>
              </p:grpSpPr>
              <p:grpSp>
                <p:nvGrpSpPr>
                  <p:cNvPr id="370" name="Google Shape;370;p5"/>
                  <p:cNvGrpSpPr/>
                  <p:nvPr/>
                </p:nvGrpSpPr>
                <p:grpSpPr>
                  <a:xfrm>
                    <a:off x="1170695" y="4507655"/>
                    <a:ext cx="309313" cy="333842"/>
                    <a:chOff x="1170069" y="4502138"/>
                    <a:chExt cx="309313" cy="333842"/>
                  </a:xfrm>
                </p:grpSpPr>
                <p:sp>
                  <p:nvSpPr>
                    <p:cNvPr id="371" name="Google Shape;371;p5"/>
                    <p:cNvSpPr/>
                    <p:nvPr/>
                  </p:nvSpPr>
                  <p:spPr>
                    <a:xfrm flipH="1">
                      <a:off x="1170069" y="4544878"/>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flipH="1">
                      <a:off x="1300507" y="4502138"/>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3" name="Google Shape;373;p5"/>
                  <p:cNvGrpSpPr/>
                  <p:nvPr/>
                </p:nvGrpSpPr>
                <p:grpSpPr>
                  <a:xfrm>
                    <a:off x="1128521" y="4526541"/>
                    <a:ext cx="395091" cy="348462"/>
                    <a:chOff x="1128521" y="4526541"/>
                    <a:chExt cx="395091" cy="348462"/>
                  </a:xfrm>
                </p:grpSpPr>
                <p:sp>
                  <p:nvSpPr>
                    <p:cNvPr id="374" name="Google Shape;374;p5"/>
                    <p:cNvSpPr/>
                    <p:nvPr/>
                  </p:nvSpPr>
                  <p:spPr>
                    <a:xfrm flipH="1">
                      <a:off x="1128521" y="4605884"/>
                      <a:ext cx="270997" cy="269119"/>
                    </a:xfrm>
                    <a:custGeom>
                      <a:avLst/>
                      <a:gdLst/>
                      <a:ahLst/>
                      <a:cxnLst/>
                      <a:rect l="l" t="t" r="r" b="b"/>
                      <a:pathLst>
                        <a:path w="11408" h="11447" extrusionOk="0">
                          <a:moveTo>
                            <a:pt x="9538" y="1"/>
                          </a:moveTo>
                          <a:cubicBezTo>
                            <a:pt x="8994" y="1"/>
                            <a:pt x="8419" y="198"/>
                            <a:pt x="7917" y="435"/>
                          </a:cubicBezTo>
                          <a:cubicBezTo>
                            <a:pt x="4064" y="2250"/>
                            <a:pt x="0" y="7292"/>
                            <a:pt x="759" y="10297"/>
                          </a:cubicBezTo>
                          <a:cubicBezTo>
                            <a:pt x="932" y="10980"/>
                            <a:pt x="1650" y="11419"/>
                            <a:pt x="2355" y="11445"/>
                          </a:cubicBezTo>
                          <a:cubicBezTo>
                            <a:pt x="2383" y="11446"/>
                            <a:pt x="2412" y="11447"/>
                            <a:pt x="2441" y="11447"/>
                          </a:cubicBezTo>
                          <a:cubicBezTo>
                            <a:pt x="3113" y="11447"/>
                            <a:pt x="3759" y="11165"/>
                            <a:pt x="4362" y="10857"/>
                          </a:cubicBezTo>
                          <a:cubicBezTo>
                            <a:pt x="7517" y="9249"/>
                            <a:pt x="10352" y="6581"/>
                            <a:pt x="11164" y="3134"/>
                          </a:cubicBezTo>
                          <a:cubicBezTo>
                            <a:pt x="11408" y="2105"/>
                            <a:pt x="11361" y="816"/>
                            <a:pt x="10467" y="251"/>
                          </a:cubicBezTo>
                          <a:cubicBezTo>
                            <a:pt x="10184" y="72"/>
                            <a:pt x="9866" y="1"/>
                            <a:pt x="9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5"/>
                    <p:cNvSpPr/>
                    <p:nvPr/>
                  </p:nvSpPr>
                  <p:spPr>
                    <a:xfrm flipH="1">
                      <a:off x="1247011" y="4538648"/>
                      <a:ext cx="209923" cy="326131"/>
                    </a:xfrm>
                    <a:custGeom>
                      <a:avLst/>
                      <a:gdLst/>
                      <a:ahLst/>
                      <a:cxnLst/>
                      <a:rect l="l" t="t" r="r" b="b"/>
                      <a:pathLst>
                        <a:path w="8837" h="13872" extrusionOk="0">
                          <a:moveTo>
                            <a:pt x="5873" y="0"/>
                          </a:moveTo>
                          <a:cubicBezTo>
                            <a:pt x="5038" y="0"/>
                            <a:pt x="4333" y="676"/>
                            <a:pt x="3821" y="1353"/>
                          </a:cubicBezTo>
                          <a:cubicBezTo>
                            <a:pt x="1254" y="4750"/>
                            <a:pt x="0" y="11102"/>
                            <a:pt x="2070" y="13410"/>
                          </a:cubicBezTo>
                          <a:cubicBezTo>
                            <a:pt x="2353" y="13726"/>
                            <a:pt x="2769" y="13871"/>
                            <a:pt x="3194" y="13871"/>
                          </a:cubicBezTo>
                          <a:cubicBezTo>
                            <a:pt x="3477" y="13871"/>
                            <a:pt x="3764" y="13807"/>
                            <a:pt x="4018" y="13685"/>
                          </a:cubicBezTo>
                          <a:cubicBezTo>
                            <a:pt x="4654" y="13380"/>
                            <a:pt x="5115" y="12809"/>
                            <a:pt x="5521" y="12232"/>
                          </a:cubicBezTo>
                          <a:cubicBezTo>
                            <a:pt x="7568" y="9342"/>
                            <a:pt x="8836" y="5662"/>
                            <a:pt x="7953" y="2233"/>
                          </a:cubicBezTo>
                          <a:cubicBezTo>
                            <a:pt x="7689" y="1208"/>
                            <a:pt x="7047" y="89"/>
                            <a:pt x="5994" y="5"/>
                          </a:cubicBezTo>
                          <a:cubicBezTo>
                            <a:pt x="5954" y="2"/>
                            <a:pt x="5913" y="0"/>
                            <a:pt x="58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flipH="1">
                      <a:off x="1339868" y="4526541"/>
                      <a:ext cx="183745" cy="326154"/>
                    </a:xfrm>
                    <a:custGeom>
                      <a:avLst/>
                      <a:gdLst/>
                      <a:ahLst/>
                      <a:cxnLst/>
                      <a:rect l="l" t="t" r="r" b="b"/>
                      <a:pathLst>
                        <a:path w="7735" h="13873" extrusionOk="0">
                          <a:moveTo>
                            <a:pt x="2554" y="1"/>
                          </a:moveTo>
                          <a:cubicBezTo>
                            <a:pt x="2341" y="1"/>
                            <a:pt x="2128" y="41"/>
                            <a:pt x="1921" y="133"/>
                          </a:cubicBezTo>
                          <a:cubicBezTo>
                            <a:pt x="1106" y="492"/>
                            <a:pt x="784" y="1469"/>
                            <a:pt x="647" y="2350"/>
                          </a:cubicBezTo>
                          <a:cubicBezTo>
                            <a:pt x="0" y="6559"/>
                            <a:pt x="1909" y="12746"/>
                            <a:pt x="4825" y="13796"/>
                          </a:cubicBezTo>
                          <a:cubicBezTo>
                            <a:pt x="4969" y="13848"/>
                            <a:pt x="5119" y="13872"/>
                            <a:pt x="5268" y="13872"/>
                          </a:cubicBezTo>
                          <a:cubicBezTo>
                            <a:pt x="5805" y="13872"/>
                            <a:pt x="6344" y="13560"/>
                            <a:pt x="6669" y="13115"/>
                          </a:cubicBezTo>
                          <a:cubicBezTo>
                            <a:pt x="7086" y="12545"/>
                            <a:pt x="7219" y="11821"/>
                            <a:pt x="7304" y="11122"/>
                          </a:cubicBezTo>
                          <a:cubicBezTo>
                            <a:pt x="7734" y="7606"/>
                            <a:pt x="7108" y="3765"/>
                            <a:pt x="4703" y="1164"/>
                          </a:cubicBezTo>
                          <a:cubicBezTo>
                            <a:pt x="4138" y="553"/>
                            <a:pt x="3340" y="1"/>
                            <a:pt x="2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 name="Google Shape;377;p5"/>
                  <p:cNvGrpSpPr/>
                  <p:nvPr/>
                </p:nvGrpSpPr>
                <p:grpSpPr>
                  <a:xfrm>
                    <a:off x="1247462" y="4807734"/>
                    <a:ext cx="318695" cy="580200"/>
                    <a:chOff x="1247462" y="4807734"/>
                    <a:chExt cx="318695" cy="580200"/>
                  </a:xfrm>
                </p:grpSpPr>
                <p:sp>
                  <p:nvSpPr>
                    <p:cNvPr id="378" name="Google Shape;378;p5"/>
                    <p:cNvSpPr/>
                    <p:nvPr/>
                  </p:nvSpPr>
                  <p:spPr>
                    <a:xfrm flipH="1">
                      <a:off x="1377639" y="4864084"/>
                      <a:ext cx="84069" cy="523850"/>
                    </a:xfrm>
                    <a:custGeom>
                      <a:avLst/>
                      <a:gdLst/>
                      <a:ahLst/>
                      <a:cxnLst/>
                      <a:rect l="l" t="t" r="r" b="b"/>
                      <a:pathLst>
                        <a:path w="3539" h="22282" extrusionOk="0">
                          <a:moveTo>
                            <a:pt x="3384" y="1"/>
                          </a:moveTo>
                          <a:cubicBezTo>
                            <a:pt x="3342" y="1"/>
                            <a:pt x="3301" y="20"/>
                            <a:pt x="3274" y="56"/>
                          </a:cubicBezTo>
                          <a:lnTo>
                            <a:pt x="3215" y="134"/>
                          </a:lnTo>
                          <a:cubicBezTo>
                            <a:pt x="3210" y="140"/>
                            <a:pt x="3205" y="147"/>
                            <a:pt x="3201" y="154"/>
                          </a:cubicBezTo>
                          <a:lnTo>
                            <a:pt x="3188" y="172"/>
                          </a:lnTo>
                          <a:cubicBezTo>
                            <a:pt x="3079" y="336"/>
                            <a:pt x="2992" y="517"/>
                            <a:pt x="2911" y="697"/>
                          </a:cubicBezTo>
                          <a:cubicBezTo>
                            <a:pt x="2819" y="908"/>
                            <a:pt x="2727" y="1142"/>
                            <a:pt x="2652" y="1358"/>
                          </a:cubicBezTo>
                          <a:cubicBezTo>
                            <a:pt x="2357" y="2189"/>
                            <a:pt x="2128" y="3039"/>
                            <a:pt x="1912" y="3892"/>
                          </a:cubicBezTo>
                          <a:cubicBezTo>
                            <a:pt x="1338" y="6223"/>
                            <a:pt x="890" y="8583"/>
                            <a:pt x="533" y="10956"/>
                          </a:cubicBezTo>
                          <a:cubicBezTo>
                            <a:pt x="259" y="12813"/>
                            <a:pt x="67" y="14687"/>
                            <a:pt x="20" y="16563"/>
                          </a:cubicBezTo>
                          <a:cubicBezTo>
                            <a:pt x="0" y="17262"/>
                            <a:pt x="5" y="17985"/>
                            <a:pt x="40" y="18682"/>
                          </a:cubicBezTo>
                          <a:cubicBezTo>
                            <a:pt x="89" y="19626"/>
                            <a:pt x="191" y="20568"/>
                            <a:pt x="390" y="21493"/>
                          </a:cubicBezTo>
                          <a:cubicBezTo>
                            <a:pt x="441" y="21724"/>
                            <a:pt x="497" y="21953"/>
                            <a:pt x="563" y="22181"/>
                          </a:cubicBezTo>
                          <a:cubicBezTo>
                            <a:pt x="579" y="22239"/>
                            <a:pt x="634" y="22282"/>
                            <a:pt x="697" y="22282"/>
                          </a:cubicBezTo>
                          <a:cubicBezTo>
                            <a:pt x="700" y="22282"/>
                            <a:pt x="704" y="22281"/>
                            <a:pt x="707" y="22281"/>
                          </a:cubicBezTo>
                          <a:cubicBezTo>
                            <a:pt x="783" y="22276"/>
                            <a:pt x="840" y="22210"/>
                            <a:pt x="834" y="22133"/>
                          </a:cubicBezTo>
                          <a:cubicBezTo>
                            <a:pt x="804" y="21821"/>
                            <a:pt x="766" y="21400"/>
                            <a:pt x="745" y="21090"/>
                          </a:cubicBezTo>
                          <a:cubicBezTo>
                            <a:pt x="560" y="18200"/>
                            <a:pt x="666" y="15294"/>
                            <a:pt x="896" y="12409"/>
                          </a:cubicBezTo>
                          <a:cubicBezTo>
                            <a:pt x="1134" y="9453"/>
                            <a:pt x="1539" y="6499"/>
                            <a:pt x="2249" y="3616"/>
                          </a:cubicBezTo>
                          <a:cubicBezTo>
                            <a:pt x="2376" y="3109"/>
                            <a:pt x="2514" y="2602"/>
                            <a:pt x="2669" y="2105"/>
                          </a:cubicBezTo>
                          <a:cubicBezTo>
                            <a:pt x="2825" y="1610"/>
                            <a:pt x="2995" y="1117"/>
                            <a:pt x="3223" y="653"/>
                          </a:cubicBezTo>
                          <a:cubicBezTo>
                            <a:pt x="3262" y="579"/>
                            <a:pt x="3300" y="505"/>
                            <a:pt x="3345" y="432"/>
                          </a:cubicBezTo>
                          <a:cubicBezTo>
                            <a:pt x="3365" y="398"/>
                            <a:pt x="3390" y="364"/>
                            <a:pt x="3412" y="330"/>
                          </a:cubicBezTo>
                          <a:cubicBezTo>
                            <a:pt x="3430" y="302"/>
                            <a:pt x="3461" y="266"/>
                            <a:pt x="3484" y="237"/>
                          </a:cubicBezTo>
                          <a:cubicBezTo>
                            <a:pt x="3539" y="176"/>
                            <a:pt x="3531" y="82"/>
                            <a:pt x="3467" y="29"/>
                          </a:cubicBezTo>
                          <a:cubicBezTo>
                            <a:pt x="3442" y="10"/>
                            <a:pt x="3413" y="1"/>
                            <a:pt x="3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flipH="1">
                      <a:off x="1435909" y="4818030"/>
                      <a:ext cx="130249" cy="317314"/>
                    </a:xfrm>
                    <a:custGeom>
                      <a:avLst/>
                      <a:gdLst/>
                      <a:ahLst/>
                      <a:cxnLst/>
                      <a:rect l="l" t="t" r="r" b="b"/>
                      <a:pathLst>
                        <a:path w="5483" h="13497" extrusionOk="0">
                          <a:moveTo>
                            <a:pt x="322" y="0"/>
                          </a:moveTo>
                          <a:cubicBezTo>
                            <a:pt x="461" y="159"/>
                            <a:pt x="50" y="1887"/>
                            <a:pt x="36" y="2205"/>
                          </a:cubicBezTo>
                          <a:cubicBezTo>
                            <a:pt x="1" y="2974"/>
                            <a:pt x="34" y="3746"/>
                            <a:pt x="127" y="4510"/>
                          </a:cubicBezTo>
                          <a:cubicBezTo>
                            <a:pt x="317" y="6069"/>
                            <a:pt x="768" y="7597"/>
                            <a:pt x="1449" y="9012"/>
                          </a:cubicBezTo>
                          <a:cubicBezTo>
                            <a:pt x="2129" y="10425"/>
                            <a:pt x="3039" y="11732"/>
                            <a:pt x="4153" y="12838"/>
                          </a:cubicBezTo>
                          <a:cubicBezTo>
                            <a:pt x="4623" y="13304"/>
                            <a:pt x="4915" y="13496"/>
                            <a:pt x="5095" y="13496"/>
                          </a:cubicBezTo>
                          <a:cubicBezTo>
                            <a:pt x="5483" y="13496"/>
                            <a:pt x="5354" y="12611"/>
                            <a:pt x="5369" y="11665"/>
                          </a:cubicBezTo>
                          <a:cubicBezTo>
                            <a:pt x="5401" y="9611"/>
                            <a:pt x="5282" y="7815"/>
                            <a:pt x="4425" y="5907"/>
                          </a:cubicBezTo>
                          <a:cubicBezTo>
                            <a:pt x="3441" y="3711"/>
                            <a:pt x="1904" y="1814"/>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flipH="1">
                      <a:off x="1247462" y="4893095"/>
                      <a:ext cx="196881" cy="243187"/>
                    </a:xfrm>
                    <a:custGeom>
                      <a:avLst/>
                      <a:gdLst/>
                      <a:ahLst/>
                      <a:cxnLst/>
                      <a:rect l="l" t="t" r="r" b="b"/>
                      <a:pathLst>
                        <a:path w="8288" h="10344" extrusionOk="0">
                          <a:moveTo>
                            <a:pt x="8288" y="0"/>
                          </a:moveTo>
                          <a:cubicBezTo>
                            <a:pt x="8288" y="0"/>
                            <a:pt x="8288" y="0"/>
                            <a:pt x="8288" y="0"/>
                          </a:cubicBezTo>
                          <a:lnTo>
                            <a:pt x="8288" y="0"/>
                          </a:lnTo>
                          <a:cubicBezTo>
                            <a:pt x="8288" y="0"/>
                            <a:pt x="8288" y="0"/>
                            <a:pt x="8288" y="0"/>
                          </a:cubicBezTo>
                          <a:close/>
                          <a:moveTo>
                            <a:pt x="8288" y="1"/>
                          </a:moveTo>
                          <a:lnTo>
                            <a:pt x="8288" y="1"/>
                          </a:lnTo>
                          <a:cubicBezTo>
                            <a:pt x="8150" y="473"/>
                            <a:pt x="5988" y="1588"/>
                            <a:pt x="5528" y="1979"/>
                          </a:cubicBezTo>
                          <a:cubicBezTo>
                            <a:pt x="4642" y="2737"/>
                            <a:pt x="3822" y="3572"/>
                            <a:pt x="3078" y="4473"/>
                          </a:cubicBezTo>
                          <a:cubicBezTo>
                            <a:pt x="1724" y="6111"/>
                            <a:pt x="183" y="8180"/>
                            <a:pt x="1" y="10344"/>
                          </a:cubicBezTo>
                          <a:cubicBezTo>
                            <a:pt x="2169" y="9587"/>
                            <a:pt x="4013" y="8052"/>
                            <a:pt x="5377" y="6203"/>
                          </a:cubicBezTo>
                          <a:cubicBezTo>
                            <a:pt x="6740" y="4356"/>
                            <a:pt x="7646" y="2204"/>
                            <a:pt x="8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flipH="1">
                      <a:off x="1291015" y="4852360"/>
                      <a:ext cx="96730" cy="26543"/>
                    </a:xfrm>
                    <a:custGeom>
                      <a:avLst/>
                      <a:gdLst/>
                      <a:ahLst/>
                      <a:cxnLst/>
                      <a:rect l="l" t="t" r="r" b="b"/>
                      <a:pathLst>
                        <a:path w="4072" h="1129" extrusionOk="0">
                          <a:moveTo>
                            <a:pt x="2132" y="1"/>
                          </a:moveTo>
                          <a:cubicBezTo>
                            <a:pt x="1429" y="1"/>
                            <a:pt x="732" y="145"/>
                            <a:pt x="133" y="504"/>
                          </a:cubicBezTo>
                          <a:cubicBezTo>
                            <a:pt x="102" y="522"/>
                            <a:pt x="72" y="542"/>
                            <a:pt x="51" y="572"/>
                          </a:cubicBezTo>
                          <a:cubicBezTo>
                            <a:pt x="0" y="647"/>
                            <a:pt x="36" y="755"/>
                            <a:pt x="105" y="814"/>
                          </a:cubicBezTo>
                          <a:cubicBezTo>
                            <a:pt x="174" y="873"/>
                            <a:pt x="265" y="892"/>
                            <a:pt x="353" y="910"/>
                          </a:cubicBezTo>
                          <a:lnTo>
                            <a:pt x="354" y="934"/>
                          </a:lnTo>
                          <a:cubicBezTo>
                            <a:pt x="902" y="1064"/>
                            <a:pt x="1464" y="1129"/>
                            <a:pt x="2025" y="1129"/>
                          </a:cubicBezTo>
                          <a:cubicBezTo>
                            <a:pt x="2405" y="1129"/>
                            <a:pt x="2785" y="1099"/>
                            <a:pt x="3160" y="1039"/>
                          </a:cubicBezTo>
                          <a:cubicBezTo>
                            <a:pt x="3502" y="985"/>
                            <a:pt x="3869" y="887"/>
                            <a:pt x="4072" y="604"/>
                          </a:cubicBezTo>
                          <a:cubicBezTo>
                            <a:pt x="3865" y="266"/>
                            <a:pt x="3445" y="143"/>
                            <a:pt x="3061" y="79"/>
                          </a:cubicBezTo>
                          <a:cubicBezTo>
                            <a:pt x="2756" y="29"/>
                            <a:pt x="2443" y="1"/>
                            <a:pt x="2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5"/>
                    <p:cNvSpPr/>
                    <p:nvPr/>
                  </p:nvSpPr>
                  <p:spPr>
                    <a:xfrm flipH="1">
                      <a:off x="1384597" y="4807734"/>
                      <a:ext cx="76135" cy="62513"/>
                    </a:xfrm>
                    <a:custGeom>
                      <a:avLst/>
                      <a:gdLst/>
                      <a:ahLst/>
                      <a:cxnLst/>
                      <a:rect l="l" t="t" r="r" b="b"/>
                      <a:pathLst>
                        <a:path w="3205" h="2659" extrusionOk="0">
                          <a:moveTo>
                            <a:pt x="298" y="0"/>
                          </a:moveTo>
                          <a:cubicBezTo>
                            <a:pt x="200" y="0"/>
                            <a:pt x="103" y="15"/>
                            <a:pt x="8" y="50"/>
                          </a:cubicBezTo>
                          <a:cubicBezTo>
                            <a:pt x="0" y="396"/>
                            <a:pt x="231" y="698"/>
                            <a:pt x="467" y="951"/>
                          </a:cubicBezTo>
                          <a:cubicBezTo>
                            <a:pt x="1111" y="1640"/>
                            <a:pt x="1890" y="2203"/>
                            <a:pt x="2746" y="2598"/>
                          </a:cubicBezTo>
                          <a:lnTo>
                            <a:pt x="2762" y="2582"/>
                          </a:lnTo>
                          <a:cubicBezTo>
                            <a:pt x="2839" y="2619"/>
                            <a:pt x="2920" y="2659"/>
                            <a:pt x="3007" y="2659"/>
                          </a:cubicBezTo>
                          <a:cubicBezTo>
                            <a:pt x="3010" y="2659"/>
                            <a:pt x="3013" y="2659"/>
                            <a:pt x="3016" y="2659"/>
                          </a:cubicBezTo>
                          <a:cubicBezTo>
                            <a:pt x="3105" y="2656"/>
                            <a:pt x="3200" y="2592"/>
                            <a:pt x="3203" y="2502"/>
                          </a:cubicBezTo>
                          <a:cubicBezTo>
                            <a:pt x="3205" y="2466"/>
                            <a:pt x="3191" y="2431"/>
                            <a:pt x="3179" y="2399"/>
                          </a:cubicBezTo>
                          <a:cubicBezTo>
                            <a:pt x="2806" y="1461"/>
                            <a:pt x="2005" y="749"/>
                            <a:pt x="1121" y="263"/>
                          </a:cubicBezTo>
                          <a:cubicBezTo>
                            <a:pt x="867" y="124"/>
                            <a:pt x="579"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383" name="Google Shape;383;p5"/>
              <p:cNvGrpSpPr/>
              <p:nvPr/>
            </p:nvGrpSpPr>
            <p:grpSpPr>
              <a:xfrm>
                <a:off x="2354374" y="4617883"/>
                <a:ext cx="1059758" cy="818673"/>
                <a:chOff x="206924" y="4453733"/>
                <a:chExt cx="1059758" cy="818673"/>
              </a:xfrm>
            </p:grpSpPr>
            <p:sp>
              <p:nvSpPr>
                <p:cNvPr id="384" name="Google Shape;384;p5"/>
                <p:cNvSpPr/>
                <p:nvPr/>
              </p:nvSpPr>
              <p:spPr>
                <a:xfrm flipH="1">
                  <a:off x="779613" y="4634777"/>
                  <a:ext cx="236647" cy="522416"/>
                </a:xfrm>
                <a:custGeom>
                  <a:avLst/>
                  <a:gdLst/>
                  <a:ahLst/>
                  <a:cxnLst/>
                  <a:rect l="l" t="t" r="r" b="b"/>
                  <a:pathLst>
                    <a:path w="9962" h="22221" extrusionOk="0">
                      <a:moveTo>
                        <a:pt x="299" y="1"/>
                      </a:moveTo>
                      <a:cubicBezTo>
                        <a:pt x="280" y="1"/>
                        <a:pt x="262" y="3"/>
                        <a:pt x="243" y="6"/>
                      </a:cubicBezTo>
                      <a:cubicBezTo>
                        <a:pt x="97" y="37"/>
                        <a:pt x="0" y="181"/>
                        <a:pt x="30" y="329"/>
                      </a:cubicBezTo>
                      <a:cubicBezTo>
                        <a:pt x="421" y="2289"/>
                        <a:pt x="868" y="4235"/>
                        <a:pt x="1413" y="6159"/>
                      </a:cubicBezTo>
                      <a:cubicBezTo>
                        <a:pt x="2788" y="10965"/>
                        <a:pt x="4516" y="15781"/>
                        <a:pt x="7484" y="19854"/>
                      </a:cubicBezTo>
                      <a:cubicBezTo>
                        <a:pt x="7973" y="20511"/>
                        <a:pt x="8489" y="21149"/>
                        <a:pt x="9054" y="21742"/>
                      </a:cubicBezTo>
                      <a:cubicBezTo>
                        <a:pt x="9179" y="21873"/>
                        <a:pt x="9323" y="22019"/>
                        <a:pt x="9454" y="22144"/>
                      </a:cubicBezTo>
                      <a:cubicBezTo>
                        <a:pt x="9506" y="22193"/>
                        <a:pt x="9575" y="22221"/>
                        <a:pt x="9646" y="22221"/>
                      </a:cubicBezTo>
                      <a:cubicBezTo>
                        <a:pt x="9686" y="22221"/>
                        <a:pt x="9727" y="22212"/>
                        <a:pt x="9765" y="22193"/>
                      </a:cubicBezTo>
                      <a:cubicBezTo>
                        <a:pt x="9904" y="22126"/>
                        <a:pt x="9961" y="21960"/>
                        <a:pt x="9894" y="21822"/>
                      </a:cubicBezTo>
                      <a:cubicBezTo>
                        <a:pt x="9839" y="21708"/>
                        <a:pt x="9781" y="21595"/>
                        <a:pt x="9721" y="21484"/>
                      </a:cubicBezTo>
                      <a:lnTo>
                        <a:pt x="9633" y="21319"/>
                      </a:lnTo>
                      <a:lnTo>
                        <a:pt x="9544" y="21155"/>
                      </a:lnTo>
                      <a:cubicBezTo>
                        <a:pt x="8242" y="18782"/>
                        <a:pt x="6798" y="16495"/>
                        <a:pt x="5527" y="14105"/>
                      </a:cubicBezTo>
                      <a:cubicBezTo>
                        <a:pt x="3149" y="9786"/>
                        <a:pt x="1326" y="5122"/>
                        <a:pt x="569" y="232"/>
                      </a:cubicBezTo>
                      <a:cubicBezTo>
                        <a:pt x="547" y="97"/>
                        <a:pt x="430"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5"/>
                <p:cNvSpPr/>
                <p:nvPr/>
              </p:nvSpPr>
              <p:spPr>
                <a:xfrm flipH="1">
                  <a:off x="954426" y="4531924"/>
                  <a:ext cx="106731" cy="174021"/>
                </a:xfrm>
                <a:custGeom>
                  <a:avLst/>
                  <a:gdLst/>
                  <a:ahLst/>
                  <a:cxnLst/>
                  <a:rect l="l" t="t" r="r" b="b"/>
                  <a:pathLst>
                    <a:path w="4493" h="7402" extrusionOk="0">
                      <a:moveTo>
                        <a:pt x="1715" y="1"/>
                      </a:moveTo>
                      <a:cubicBezTo>
                        <a:pt x="1683" y="1"/>
                        <a:pt x="1651" y="2"/>
                        <a:pt x="1619" y="4"/>
                      </a:cubicBezTo>
                      <a:cubicBezTo>
                        <a:pt x="1030" y="49"/>
                        <a:pt x="527" y="499"/>
                        <a:pt x="278" y="1036"/>
                      </a:cubicBezTo>
                      <a:cubicBezTo>
                        <a:pt x="32" y="1571"/>
                        <a:pt x="1" y="2184"/>
                        <a:pt x="33" y="2774"/>
                      </a:cubicBezTo>
                      <a:cubicBezTo>
                        <a:pt x="101" y="3996"/>
                        <a:pt x="630" y="7402"/>
                        <a:pt x="2298" y="7402"/>
                      </a:cubicBezTo>
                      <a:cubicBezTo>
                        <a:pt x="2340" y="7402"/>
                        <a:pt x="2382" y="7400"/>
                        <a:pt x="2425" y="7395"/>
                      </a:cubicBezTo>
                      <a:cubicBezTo>
                        <a:pt x="4493" y="7183"/>
                        <a:pt x="3996" y="3972"/>
                        <a:pt x="3758" y="2711"/>
                      </a:cubicBezTo>
                      <a:cubicBezTo>
                        <a:pt x="3641" y="2088"/>
                        <a:pt x="3513" y="1452"/>
                        <a:pt x="3177" y="916"/>
                      </a:cubicBezTo>
                      <a:cubicBezTo>
                        <a:pt x="2859" y="408"/>
                        <a:pt x="2310" y="1"/>
                        <a:pt x="1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flipH="1">
                  <a:off x="685951" y="4651727"/>
                  <a:ext cx="72643" cy="493169"/>
                </a:xfrm>
                <a:custGeom>
                  <a:avLst/>
                  <a:gdLst/>
                  <a:ahLst/>
                  <a:cxnLst/>
                  <a:rect l="l" t="t" r="r" b="b"/>
                  <a:pathLst>
                    <a:path w="3058" h="20977" extrusionOk="0">
                      <a:moveTo>
                        <a:pt x="311" y="1"/>
                      </a:moveTo>
                      <a:cubicBezTo>
                        <a:pt x="282" y="1"/>
                        <a:pt x="252" y="6"/>
                        <a:pt x="223" y="16"/>
                      </a:cubicBezTo>
                      <a:cubicBezTo>
                        <a:pt x="80" y="63"/>
                        <a:pt x="1" y="217"/>
                        <a:pt x="49" y="361"/>
                      </a:cubicBezTo>
                      <a:cubicBezTo>
                        <a:pt x="1100" y="3622"/>
                        <a:pt x="1598" y="7055"/>
                        <a:pt x="1613" y="10477"/>
                      </a:cubicBezTo>
                      <a:cubicBezTo>
                        <a:pt x="1639" y="13034"/>
                        <a:pt x="1457" y="15577"/>
                        <a:pt x="1316" y="18128"/>
                      </a:cubicBezTo>
                      <a:cubicBezTo>
                        <a:pt x="1283" y="18770"/>
                        <a:pt x="1256" y="19411"/>
                        <a:pt x="1248" y="20055"/>
                      </a:cubicBezTo>
                      <a:cubicBezTo>
                        <a:pt x="1244" y="20266"/>
                        <a:pt x="1242" y="20496"/>
                        <a:pt x="1250" y="20706"/>
                      </a:cubicBezTo>
                      <a:cubicBezTo>
                        <a:pt x="1258" y="20880"/>
                        <a:pt x="1394" y="20976"/>
                        <a:pt x="1532" y="20976"/>
                      </a:cubicBezTo>
                      <a:cubicBezTo>
                        <a:pt x="1636" y="20976"/>
                        <a:pt x="1741" y="20921"/>
                        <a:pt x="1790" y="20800"/>
                      </a:cubicBezTo>
                      <a:cubicBezTo>
                        <a:pt x="1867" y="20603"/>
                        <a:pt x="1941" y="20375"/>
                        <a:pt x="2005" y="20176"/>
                      </a:cubicBezTo>
                      <a:cubicBezTo>
                        <a:pt x="2197" y="19547"/>
                        <a:pt x="2344" y="18906"/>
                        <a:pt x="2462" y="18259"/>
                      </a:cubicBezTo>
                      <a:cubicBezTo>
                        <a:pt x="3058" y="14806"/>
                        <a:pt x="2786" y="11267"/>
                        <a:pt x="2236" y="7828"/>
                      </a:cubicBezTo>
                      <a:cubicBezTo>
                        <a:pt x="1833" y="5254"/>
                        <a:pt x="1265" y="2712"/>
                        <a:pt x="572" y="202"/>
                      </a:cubicBezTo>
                      <a:cubicBezTo>
                        <a:pt x="539" y="81"/>
                        <a:pt x="430"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flipH="1">
                  <a:off x="711249" y="4606754"/>
                  <a:ext cx="72667" cy="97284"/>
                </a:xfrm>
                <a:custGeom>
                  <a:avLst/>
                  <a:gdLst/>
                  <a:ahLst/>
                  <a:cxnLst/>
                  <a:rect l="l" t="t" r="r" b="b"/>
                  <a:pathLst>
                    <a:path w="3059" h="4138" extrusionOk="0">
                      <a:moveTo>
                        <a:pt x="901" y="0"/>
                      </a:moveTo>
                      <a:cubicBezTo>
                        <a:pt x="798" y="0"/>
                        <a:pt x="696" y="18"/>
                        <a:pt x="600" y="58"/>
                      </a:cubicBezTo>
                      <a:cubicBezTo>
                        <a:pt x="263" y="198"/>
                        <a:pt x="67" y="569"/>
                        <a:pt x="35" y="931"/>
                      </a:cubicBezTo>
                      <a:cubicBezTo>
                        <a:pt x="1" y="1295"/>
                        <a:pt x="99" y="1655"/>
                        <a:pt x="201" y="2006"/>
                      </a:cubicBezTo>
                      <a:cubicBezTo>
                        <a:pt x="384" y="2644"/>
                        <a:pt x="866" y="4138"/>
                        <a:pt x="1768" y="4138"/>
                      </a:cubicBezTo>
                      <a:cubicBezTo>
                        <a:pt x="1874" y="4138"/>
                        <a:pt x="1986" y="4117"/>
                        <a:pt x="2103" y="4072"/>
                      </a:cubicBezTo>
                      <a:cubicBezTo>
                        <a:pt x="3059" y="3706"/>
                        <a:pt x="2424" y="1735"/>
                        <a:pt x="2135" y="1071"/>
                      </a:cubicBezTo>
                      <a:cubicBezTo>
                        <a:pt x="1998" y="759"/>
                        <a:pt x="1824" y="452"/>
                        <a:pt x="1558" y="241"/>
                      </a:cubicBezTo>
                      <a:cubicBezTo>
                        <a:pt x="1372" y="94"/>
                        <a:pt x="1134" y="0"/>
                        <a:pt x="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flipH="1">
                  <a:off x="441586" y="4593283"/>
                  <a:ext cx="76182" cy="493193"/>
                </a:xfrm>
                <a:custGeom>
                  <a:avLst/>
                  <a:gdLst/>
                  <a:ahLst/>
                  <a:cxnLst/>
                  <a:rect l="l" t="t" r="r" b="b"/>
                  <a:pathLst>
                    <a:path w="3207" h="20978" extrusionOk="0">
                      <a:moveTo>
                        <a:pt x="2897" y="0"/>
                      </a:moveTo>
                      <a:cubicBezTo>
                        <a:pt x="2777" y="0"/>
                        <a:pt x="2667" y="80"/>
                        <a:pt x="2634" y="202"/>
                      </a:cubicBezTo>
                      <a:cubicBezTo>
                        <a:pt x="2177" y="1877"/>
                        <a:pt x="1761" y="3560"/>
                        <a:pt x="1427" y="5263"/>
                      </a:cubicBezTo>
                      <a:cubicBezTo>
                        <a:pt x="605" y="9525"/>
                        <a:pt x="1" y="13938"/>
                        <a:pt x="744" y="18259"/>
                      </a:cubicBezTo>
                      <a:cubicBezTo>
                        <a:pt x="872" y="18959"/>
                        <a:pt x="1034" y="19656"/>
                        <a:pt x="1253" y="20333"/>
                      </a:cubicBezTo>
                      <a:cubicBezTo>
                        <a:pt x="1303" y="20483"/>
                        <a:pt x="1362" y="20652"/>
                        <a:pt x="1418" y="20800"/>
                      </a:cubicBezTo>
                      <a:cubicBezTo>
                        <a:pt x="1456" y="20898"/>
                        <a:pt x="1551" y="20972"/>
                        <a:pt x="1665" y="20977"/>
                      </a:cubicBezTo>
                      <a:cubicBezTo>
                        <a:pt x="1669" y="20977"/>
                        <a:pt x="1673" y="20977"/>
                        <a:pt x="1676" y="20977"/>
                      </a:cubicBezTo>
                      <a:cubicBezTo>
                        <a:pt x="1825" y="20977"/>
                        <a:pt x="1950" y="20861"/>
                        <a:pt x="1956" y="20711"/>
                      </a:cubicBezTo>
                      <a:cubicBezTo>
                        <a:pt x="1961" y="20599"/>
                        <a:pt x="1962" y="20489"/>
                        <a:pt x="1962" y="20379"/>
                      </a:cubicBezTo>
                      <a:lnTo>
                        <a:pt x="1961" y="20216"/>
                      </a:lnTo>
                      <a:lnTo>
                        <a:pt x="1958" y="20055"/>
                      </a:lnTo>
                      <a:cubicBezTo>
                        <a:pt x="1920" y="17710"/>
                        <a:pt x="1689" y="15377"/>
                        <a:pt x="1628" y="13033"/>
                      </a:cubicBezTo>
                      <a:cubicBezTo>
                        <a:pt x="1446" y="8764"/>
                        <a:pt x="1822" y="4437"/>
                        <a:pt x="3158" y="359"/>
                      </a:cubicBezTo>
                      <a:cubicBezTo>
                        <a:pt x="3206" y="213"/>
                        <a:pt x="3120" y="51"/>
                        <a:pt x="2970" y="10"/>
                      </a:cubicBezTo>
                      <a:cubicBezTo>
                        <a:pt x="2946" y="3"/>
                        <a:pt x="2921" y="0"/>
                        <a:pt x="2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flipH="1">
                  <a:off x="396001" y="4506347"/>
                  <a:ext cx="102075" cy="136570"/>
                </a:xfrm>
                <a:custGeom>
                  <a:avLst/>
                  <a:gdLst/>
                  <a:ahLst/>
                  <a:cxnLst/>
                  <a:rect l="l" t="t" r="r" b="b"/>
                  <a:pathLst>
                    <a:path w="4297" h="5809" extrusionOk="0">
                      <a:moveTo>
                        <a:pt x="3031" y="1"/>
                      </a:moveTo>
                      <a:cubicBezTo>
                        <a:pt x="2704" y="1"/>
                        <a:pt x="2370" y="132"/>
                        <a:pt x="2110" y="339"/>
                      </a:cubicBezTo>
                      <a:cubicBezTo>
                        <a:pt x="1735" y="636"/>
                        <a:pt x="1490" y="1066"/>
                        <a:pt x="1298" y="1505"/>
                      </a:cubicBezTo>
                      <a:cubicBezTo>
                        <a:pt x="892" y="2436"/>
                        <a:pt x="0" y="5201"/>
                        <a:pt x="1346" y="5716"/>
                      </a:cubicBezTo>
                      <a:cubicBezTo>
                        <a:pt x="1511" y="5780"/>
                        <a:pt x="1668" y="5809"/>
                        <a:pt x="1817" y="5809"/>
                      </a:cubicBezTo>
                      <a:cubicBezTo>
                        <a:pt x="3081" y="5809"/>
                        <a:pt x="3757" y="3710"/>
                        <a:pt x="4015" y="2817"/>
                      </a:cubicBezTo>
                      <a:cubicBezTo>
                        <a:pt x="4157" y="2325"/>
                        <a:pt x="4297" y="1818"/>
                        <a:pt x="4249" y="1309"/>
                      </a:cubicBezTo>
                      <a:cubicBezTo>
                        <a:pt x="4201" y="798"/>
                        <a:pt x="3928" y="278"/>
                        <a:pt x="3454" y="83"/>
                      </a:cubicBezTo>
                      <a:cubicBezTo>
                        <a:pt x="3319" y="26"/>
                        <a:pt x="3176" y="1"/>
                        <a:pt x="3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flipH="1">
                  <a:off x="206924" y="4453733"/>
                  <a:ext cx="1059758" cy="790148"/>
                </a:xfrm>
                <a:custGeom>
                  <a:avLst/>
                  <a:gdLst/>
                  <a:ahLst/>
                  <a:cxnLst/>
                  <a:rect l="l" t="t" r="r" b="b"/>
                  <a:pathLst>
                    <a:path w="44612" h="33609" extrusionOk="0">
                      <a:moveTo>
                        <a:pt x="29833" y="0"/>
                      </a:moveTo>
                      <a:cubicBezTo>
                        <a:pt x="28568" y="0"/>
                        <a:pt x="27739" y="1730"/>
                        <a:pt x="27453" y="3110"/>
                      </a:cubicBezTo>
                      <a:cubicBezTo>
                        <a:pt x="26111" y="9576"/>
                        <a:pt x="24941" y="16078"/>
                        <a:pt x="23940" y="22603"/>
                      </a:cubicBezTo>
                      <a:cubicBezTo>
                        <a:pt x="23032" y="18577"/>
                        <a:pt x="22059" y="14409"/>
                        <a:pt x="19544" y="11134"/>
                      </a:cubicBezTo>
                      <a:cubicBezTo>
                        <a:pt x="19098" y="10553"/>
                        <a:pt x="18457" y="9960"/>
                        <a:pt x="17768" y="9960"/>
                      </a:cubicBezTo>
                      <a:cubicBezTo>
                        <a:pt x="17655" y="9960"/>
                        <a:pt x="17539" y="9977"/>
                        <a:pt x="17423" y="10012"/>
                      </a:cubicBezTo>
                      <a:cubicBezTo>
                        <a:pt x="16686" y="10237"/>
                        <a:pt x="16381" y="11098"/>
                        <a:pt x="16205" y="11850"/>
                      </a:cubicBezTo>
                      <a:cubicBezTo>
                        <a:pt x="15508" y="14810"/>
                        <a:pt x="15153" y="17849"/>
                        <a:pt x="15151" y="20889"/>
                      </a:cubicBezTo>
                      <a:cubicBezTo>
                        <a:pt x="13006" y="18628"/>
                        <a:pt x="10861" y="16364"/>
                        <a:pt x="8715" y="14101"/>
                      </a:cubicBezTo>
                      <a:cubicBezTo>
                        <a:pt x="7092" y="12387"/>
                        <a:pt x="5180" y="10548"/>
                        <a:pt x="2832" y="10548"/>
                      </a:cubicBezTo>
                      <a:cubicBezTo>
                        <a:pt x="2804" y="10548"/>
                        <a:pt x="2776" y="10548"/>
                        <a:pt x="2749" y="10548"/>
                      </a:cubicBezTo>
                      <a:cubicBezTo>
                        <a:pt x="2176" y="10560"/>
                        <a:pt x="1587" y="10694"/>
                        <a:pt x="1131" y="11040"/>
                      </a:cubicBezTo>
                      <a:cubicBezTo>
                        <a:pt x="206" y="11740"/>
                        <a:pt x="68" y="13057"/>
                        <a:pt x="57" y="14215"/>
                      </a:cubicBezTo>
                      <a:cubicBezTo>
                        <a:pt x="1" y="20960"/>
                        <a:pt x="1719" y="27712"/>
                        <a:pt x="4993" y="33609"/>
                      </a:cubicBezTo>
                      <a:lnTo>
                        <a:pt x="34600" y="33120"/>
                      </a:lnTo>
                      <a:cubicBezTo>
                        <a:pt x="39383" y="25503"/>
                        <a:pt x="44611" y="8952"/>
                        <a:pt x="42441" y="7626"/>
                      </a:cubicBezTo>
                      <a:cubicBezTo>
                        <a:pt x="42028" y="7305"/>
                        <a:pt x="41525" y="7164"/>
                        <a:pt x="41006" y="7164"/>
                      </a:cubicBezTo>
                      <a:cubicBezTo>
                        <a:pt x="40325" y="7164"/>
                        <a:pt x="39617" y="7408"/>
                        <a:pt x="39058" y="7809"/>
                      </a:cubicBezTo>
                      <a:cubicBezTo>
                        <a:pt x="38073" y="8514"/>
                        <a:pt x="37440" y="9597"/>
                        <a:pt x="36836" y="10647"/>
                      </a:cubicBezTo>
                      <a:cubicBezTo>
                        <a:pt x="34590" y="14549"/>
                        <a:pt x="32346" y="18450"/>
                        <a:pt x="30100" y="22352"/>
                      </a:cubicBezTo>
                      <a:cubicBezTo>
                        <a:pt x="31449" y="15995"/>
                        <a:pt x="31989" y="9469"/>
                        <a:pt x="31702" y="2979"/>
                      </a:cubicBezTo>
                      <a:cubicBezTo>
                        <a:pt x="31650" y="1815"/>
                        <a:pt x="31368" y="380"/>
                        <a:pt x="30247" y="60"/>
                      </a:cubicBezTo>
                      <a:cubicBezTo>
                        <a:pt x="30104" y="19"/>
                        <a:pt x="29966" y="0"/>
                        <a:pt x="29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flipH="1">
                  <a:off x="400457" y="4855127"/>
                  <a:ext cx="786338" cy="417279"/>
                </a:xfrm>
                <a:custGeom>
                  <a:avLst/>
                  <a:gdLst/>
                  <a:ahLst/>
                  <a:cxnLst/>
                  <a:rect l="l" t="t" r="r" b="b"/>
                  <a:pathLst>
                    <a:path w="33102" h="17749" extrusionOk="0">
                      <a:moveTo>
                        <a:pt x="2654" y="1"/>
                      </a:moveTo>
                      <a:cubicBezTo>
                        <a:pt x="2516" y="1"/>
                        <a:pt x="2377" y="13"/>
                        <a:pt x="2237" y="40"/>
                      </a:cubicBezTo>
                      <a:cubicBezTo>
                        <a:pt x="1180" y="244"/>
                        <a:pt x="426" y="1257"/>
                        <a:pt x="212" y="2312"/>
                      </a:cubicBezTo>
                      <a:cubicBezTo>
                        <a:pt x="0" y="3364"/>
                        <a:pt x="225" y="4455"/>
                        <a:pt x="498" y="5497"/>
                      </a:cubicBezTo>
                      <a:cubicBezTo>
                        <a:pt x="1275" y="8456"/>
                        <a:pt x="2455" y="11307"/>
                        <a:pt x="3986" y="13955"/>
                      </a:cubicBezTo>
                      <a:cubicBezTo>
                        <a:pt x="5793" y="17076"/>
                        <a:pt x="6468" y="17467"/>
                        <a:pt x="10053" y="17599"/>
                      </a:cubicBezTo>
                      <a:cubicBezTo>
                        <a:pt x="12778" y="17699"/>
                        <a:pt x="15505" y="17749"/>
                        <a:pt x="18232" y="17749"/>
                      </a:cubicBezTo>
                      <a:cubicBezTo>
                        <a:pt x="22527" y="17749"/>
                        <a:pt x="26822" y="17625"/>
                        <a:pt x="31110" y="17377"/>
                      </a:cubicBezTo>
                      <a:cubicBezTo>
                        <a:pt x="32562" y="12593"/>
                        <a:pt x="33101" y="7535"/>
                        <a:pt x="32690" y="2552"/>
                      </a:cubicBezTo>
                      <a:cubicBezTo>
                        <a:pt x="32686" y="2552"/>
                        <a:pt x="32681" y="2552"/>
                        <a:pt x="32677" y="2552"/>
                      </a:cubicBezTo>
                      <a:cubicBezTo>
                        <a:pt x="29601" y="2552"/>
                        <a:pt x="27577" y="5667"/>
                        <a:pt x="26153" y="8397"/>
                      </a:cubicBezTo>
                      <a:cubicBezTo>
                        <a:pt x="25963" y="6001"/>
                        <a:pt x="25487" y="3628"/>
                        <a:pt x="24739" y="1344"/>
                      </a:cubicBezTo>
                      <a:cubicBezTo>
                        <a:pt x="24647" y="1059"/>
                        <a:pt x="24515" y="742"/>
                        <a:pt x="24231" y="648"/>
                      </a:cubicBezTo>
                      <a:cubicBezTo>
                        <a:pt x="24178" y="631"/>
                        <a:pt x="24125" y="623"/>
                        <a:pt x="24073" y="623"/>
                      </a:cubicBezTo>
                      <a:cubicBezTo>
                        <a:pt x="23757" y="623"/>
                        <a:pt x="23469" y="917"/>
                        <a:pt x="23264" y="1188"/>
                      </a:cubicBezTo>
                      <a:cubicBezTo>
                        <a:pt x="21613" y="3385"/>
                        <a:pt x="20277" y="5819"/>
                        <a:pt x="19312" y="8392"/>
                      </a:cubicBezTo>
                      <a:cubicBezTo>
                        <a:pt x="18521" y="6947"/>
                        <a:pt x="17663" y="5536"/>
                        <a:pt x="16749" y="4165"/>
                      </a:cubicBezTo>
                      <a:cubicBezTo>
                        <a:pt x="16541" y="3854"/>
                        <a:pt x="16300" y="3523"/>
                        <a:pt x="15941" y="3425"/>
                      </a:cubicBezTo>
                      <a:cubicBezTo>
                        <a:pt x="15868" y="3405"/>
                        <a:pt x="15795" y="3395"/>
                        <a:pt x="15724" y="3395"/>
                      </a:cubicBezTo>
                      <a:cubicBezTo>
                        <a:pt x="15226" y="3395"/>
                        <a:pt x="14777" y="3848"/>
                        <a:pt x="14493" y="4294"/>
                      </a:cubicBezTo>
                      <a:cubicBezTo>
                        <a:pt x="13557" y="5759"/>
                        <a:pt x="13193" y="7579"/>
                        <a:pt x="13494" y="9291"/>
                      </a:cubicBezTo>
                      <a:cubicBezTo>
                        <a:pt x="11067" y="6365"/>
                        <a:pt x="8346" y="3684"/>
                        <a:pt x="5386" y="1299"/>
                      </a:cubicBezTo>
                      <a:cubicBezTo>
                        <a:pt x="4587" y="655"/>
                        <a:pt x="3648" y="1"/>
                        <a:pt x="26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2" name="Google Shape;392;p5"/>
              <p:cNvGrpSpPr/>
              <p:nvPr/>
            </p:nvGrpSpPr>
            <p:grpSpPr>
              <a:xfrm>
                <a:off x="1899248" y="4337943"/>
                <a:ext cx="546340" cy="1144005"/>
                <a:chOff x="-190602" y="4255105"/>
                <a:chExt cx="546340" cy="1144005"/>
              </a:xfrm>
            </p:grpSpPr>
            <p:sp>
              <p:nvSpPr>
                <p:cNvPr id="393" name="Google Shape;393;p5"/>
                <p:cNvSpPr/>
                <p:nvPr/>
              </p:nvSpPr>
              <p:spPr>
                <a:xfrm flipH="1">
                  <a:off x="-190602" y="4255105"/>
                  <a:ext cx="460942" cy="394756"/>
                </a:xfrm>
                <a:custGeom>
                  <a:avLst/>
                  <a:gdLst/>
                  <a:ahLst/>
                  <a:cxnLst/>
                  <a:rect l="l" t="t" r="r" b="b"/>
                  <a:pathLst>
                    <a:path w="19404" h="16791" extrusionOk="0">
                      <a:moveTo>
                        <a:pt x="7221" y="0"/>
                      </a:moveTo>
                      <a:cubicBezTo>
                        <a:pt x="6664" y="0"/>
                        <a:pt x="6306" y="659"/>
                        <a:pt x="6124" y="1214"/>
                      </a:cubicBezTo>
                      <a:cubicBezTo>
                        <a:pt x="5140" y="4205"/>
                        <a:pt x="4516" y="7313"/>
                        <a:pt x="4268" y="10451"/>
                      </a:cubicBezTo>
                      <a:cubicBezTo>
                        <a:pt x="3768" y="8123"/>
                        <a:pt x="3123" y="5827"/>
                        <a:pt x="2339" y="3579"/>
                      </a:cubicBezTo>
                      <a:cubicBezTo>
                        <a:pt x="2182" y="3127"/>
                        <a:pt x="1882" y="2590"/>
                        <a:pt x="1429" y="2590"/>
                      </a:cubicBezTo>
                      <a:cubicBezTo>
                        <a:pt x="1399" y="2590"/>
                        <a:pt x="1369" y="2592"/>
                        <a:pt x="1339" y="2597"/>
                      </a:cubicBezTo>
                      <a:cubicBezTo>
                        <a:pt x="1146" y="2627"/>
                        <a:pt x="983" y="2755"/>
                        <a:pt x="850" y="2899"/>
                      </a:cubicBezTo>
                      <a:cubicBezTo>
                        <a:pt x="0" y="3821"/>
                        <a:pt x="195" y="5266"/>
                        <a:pt x="494" y="6482"/>
                      </a:cubicBezTo>
                      <a:cubicBezTo>
                        <a:pt x="933" y="8270"/>
                        <a:pt x="1480" y="10029"/>
                        <a:pt x="2131" y="11750"/>
                      </a:cubicBezTo>
                      <a:cubicBezTo>
                        <a:pt x="2709" y="13272"/>
                        <a:pt x="3418" y="14831"/>
                        <a:pt x="4710" y="15823"/>
                      </a:cubicBezTo>
                      <a:cubicBezTo>
                        <a:pt x="5613" y="16515"/>
                        <a:pt x="6647" y="16791"/>
                        <a:pt x="7702" y="16791"/>
                      </a:cubicBezTo>
                      <a:cubicBezTo>
                        <a:pt x="8714" y="16791"/>
                        <a:pt x="9744" y="16537"/>
                        <a:pt x="10696" y="16153"/>
                      </a:cubicBezTo>
                      <a:cubicBezTo>
                        <a:pt x="13138" y="15167"/>
                        <a:pt x="15546" y="14189"/>
                        <a:pt x="17772" y="12765"/>
                      </a:cubicBezTo>
                      <a:cubicBezTo>
                        <a:pt x="18559" y="12260"/>
                        <a:pt x="19403" y="11568"/>
                        <a:pt x="19400" y="10632"/>
                      </a:cubicBezTo>
                      <a:cubicBezTo>
                        <a:pt x="19385" y="10244"/>
                        <a:pt x="18981" y="10102"/>
                        <a:pt x="18413" y="10102"/>
                      </a:cubicBezTo>
                      <a:cubicBezTo>
                        <a:pt x="17471" y="10102"/>
                        <a:pt x="16076" y="10492"/>
                        <a:pt x="15249" y="10796"/>
                      </a:cubicBezTo>
                      <a:cubicBezTo>
                        <a:pt x="13921" y="11285"/>
                        <a:pt x="12729" y="12074"/>
                        <a:pt x="11552" y="12858"/>
                      </a:cubicBezTo>
                      <a:cubicBezTo>
                        <a:pt x="12843" y="11786"/>
                        <a:pt x="14083" y="10655"/>
                        <a:pt x="15270" y="9470"/>
                      </a:cubicBezTo>
                      <a:cubicBezTo>
                        <a:pt x="16319" y="8423"/>
                        <a:pt x="17371" y="7244"/>
                        <a:pt x="17618" y="5782"/>
                      </a:cubicBezTo>
                      <a:cubicBezTo>
                        <a:pt x="17646" y="5612"/>
                        <a:pt x="17662" y="5429"/>
                        <a:pt x="17590" y="5273"/>
                      </a:cubicBezTo>
                      <a:cubicBezTo>
                        <a:pt x="17492" y="5061"/>
                        <a:pt x="17300" y="4980"/>
                        <a:pt x="17078" y="4980"/>
                      </a:cubicBezTo>
                      <a:cubicBezTo>
                        <a:pt x="16771" y="4980"/>
                        <a:pt x="16404" y="5136"/>
                        <a:pt x="16141" y="5321"/>
                      </a:cubicBezTo>
                      <a:cubicBezTo>
                        <a:pt x="13579" y="7130"/>
                        <a:pt x="11456" y="9479"/>
                        <a:pt x="9356" y="11809"/>
                      </a:cubicBezTo>
                      <a:cubicBezTo>
                        <a:pt x="10747" y="8873"/>
                        <a:pt x="12171" y="5788"/>
                        <a:pt x="12043" y="2541"/>
                      </a:cubicBezTo>
                      <a:cubicBezTo>
                        <a:pt x="12036" y="2372"/>
                        <a:pt x="12017" y="2185"/>
                        <a:pt x="11890" y="2071"/>
                      </a:cubicBezTo>
                      <a:cubicBezTo>
                        <a:pt x="11813" y="2001"/>
                        <a:pt x="11711" y="1976"/>
                        <a:pt x="11606" y="1976"/>
                      </a:cubicBezTo>
                      <a:cubicBezTo>
                        <a:pt x="11529" y="1976"/>
                        <a:pt x="11450" y="1989"/>
                        <a:pt x="11377" y="2010"/>
                      </a:cubicBezTo>
                      <a:cubicBezTo>
                        <a:pt x="10536" y="2253"/>
                        <a:pt x="10107" y="3164"/>
                        <a:pt x="9796" y="3982"/>
                      </a:cubicBezTo>
                      <a:cubicBezTo>
                        <a:pt x="9022" y="6020"/>
                        <a:pt x="8331" y="8088"/>
                        <a:pt x="7726" y="10185"/>
                      </a:cubicBezTo>
                      <a:cubicBezTo>
                        <a:pt x="7750" y="7906"/>
                        <a:pt x="7774" y="5627"/>
                        <a:pt x="7798" y="3349"/>
                      </a:cubicBezTo>
                      <a:cubicBezTo>
                        <a:pt x="7809" y="2213"/>
                        <a:pt x="8264" y="351"/>
                        <a:pt x="7318" y="7"/>
                      </a:cubicBezTo>
                      <a:cubicBezTo>
                        <a:pt x="7285" y="2"/>
                        <a:pt x="7252" y="0"/>
                        <a:pt x="72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flipH="1">
                  <a:off x="-164541" y="4646414"/>
                  <a:ext cx="312283" cy="327424"/>
                </a:xfrm>
                <a:custGeom>
                  <a:avLst/>
                  <a:gdLst/>
                  <a:ahLst/>
                  <a:cxnLst/>
                  <a:rect l="l" t="t" r="r" b="b"/>
                  <a:pathLst>
                    <a:path w="13146" h="13927" extrusionOk="0">
                      <a:moveTo>
                        <a:pt x="13146" y="1"/>
                      </a:moveTo>
                      <a:lnTo>
                        <a:pt x="13146" y="1"/>
                      </a:lnTo>
                      <a:cubicBezTo>
                        <a:pt x="9977" y="1406"/>
                        <a:pt x="6751" y="2849"/>
                        <a:pt x="4178" y="5173"/>
                      </a:cubicBezTo>
                      <a:cubicBezTo>
                        <a:pt x="2047" y="7098"/>
                        <a:pt x="345" y="9787"/>
                        <a:pt x="123" y="12703"/>
                      </a:cubicBezTo>
                      <a:cubicBezTo>
                        <a:pt x="64" y="13475"/>
                        <a:pt x="0" y="13927"/>
                        <a:pt x="711" y="13927"/>
                      </a:cubicBezTo>
                      <a:cubicBezTo>
                        <a:pt x="758" y="13927"/>
                        <a:pt x="808" y="13925"/>
                        <a:pt x="862" y="13921"/>
                      </a:cubicBezTo>
                      <a:cubicBezTo>
                        <a:pt x="1643" y="13865"/>
                        <a:pt x="2682" y="13236"/>
                        <a:pt x="3382" y="12915"/>
                      </a:cubicBezTo>
                      <a:cubicBezTo>
                        <a:pt x="5017" y="12164"/>
                        <a:pt x="6575" y="11230"/>
                        <a:pt x="7942" y="10055"/>
                      </a:cubicBezTo>
                      <a:cubicBezTo>
                        <a:pt x="10146" y="8159"/>
                        <a:pt x="11844" y="5580"/>
                        <a:pt x="12317" y="2712"/>
                      </a:cubicBezTo>
                      <a:cubicBezTo>
                        <a:pt x="12474" y="1766"/>
                        <a:pt x="12525" y="730"/>
                        <a:pt x="13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flipH="1">
                  <a:off x="145079" y="4523062"/>
                  <a:ext cx="210659" cy="354789"/>
                </a:xfrm>
                <a:custGeom>
                  <a:avLst/>
                  <a:gdLst/>
                  <a:ahLst/>
                  <a:cxnLst/>
                  <a:rect l="l" t="t" r="r" b="b"/>
                  <a:pathLst>
                    <a:path w="8868" h="15091" extrusionOk="0">
                      <a:moveTo>
                        <a:pt x="1" y="0"/>
                      </a:moveTo>
                      <a:cubicBezTo>
                        <a:pt x="273" y="3041"/>
                        <a:pt x="559" y="6136"/>
                        <a:pt x="1730" y="8955"/>
                      </a:cubicBezTo>
                      <a:cubicBezTo>
                        <a:pt x="2791" y="11507"/>
                        <a:pt x="4886" y="14232"/>
                        <a:pt x="7675" y="15004"/>
                      </a:cubicBezTo>
                      <a:cubicBezTo>
                        <a:pt x="7891" y="15063"/>
                        <a:pt x="8064" y="15091"/>
                        <a:pt x="8201" y="15091"/>
                      </a:cubicBezTo>
                      <a:cubicBezTo>
                        <a:pt x="8867" y="15091"/>
                        <a:pt x="8701" y="14446"/>
                        <a:pt x="8410" y="13651"/>
                      </a:cubicBezTo>
                      <a:cubicBezTo>
                        <a:pt x="7898" y="12250"/>
                        <a:pt x="7395" y="10832"/>
                        <a:pt x="6807" y="9462"/>
                      </a:cubicBezTo>
                      <a:cubicBezTo>
                        <a:pt x="6215" y="8083"/>
                        <a:pt x="5616" y="6692"/>
                        <a:pt x="4736" y="5475"/>
                      </a:cubicBezTo>
                      <a:cubicBezTo>
                        <a:pt x="3319" y="3517"/>
                        <a:pt x="1224" y="2085"/>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flipH="1">
                  <a:off x="-43867" y="4645191"/>
                  <a:ext cx="256198" cy="753919"/>
                </a:xfrm>
                <a:custGeom>
                  <a:avLst/>
                  <a:gdLst/>
                  <a:ahLst/>
                  <a:cxnLst/>
                  <a:rect l="l" t="t" r="r" b="b"/>
                  <a:pathLst>
                    <a:path w="10785" h="32068" extrusionOk="0">
                      <a:moveTo>
                        <a:pt x="3377" y="1"/>
                      </a:moveTo>
                      <a:cubicBezTo>
                        <a:pt x="3273" y="1"/>
                        <a:pt x="3169" y="57"/>
                        <a:pt x="3123" y="181"/>
                      </a:cubicBezTo>
                      <a:cubicBezTo>
                        <a:pt x="3012" y="500"/>
                        <a:pt x="2900" y="868"/>
                        <a:pt x="2807" y="1191"/>
                      </a:cubicBezTo>
                      <a:cubicBezTo>
                        <a:pt x="1" y="11607"/>
                        <a:pt x="3880" y="23585"/>
                        <a:pt x="10271" y="31962"/>
                      </a:cubicBezTo>
                      <a:cubicBezTo>
                        <a:pt x="10324" y="32031"/>
                        <a:pt x="10404" y="32068"/>
                        <a:pt x="10484" y="32068"/>
                      </a:cubicBezTo>
                      <a:cubicBezTo>
                        <a:pt x="10544" y="32068"/>
                        <a:pt x="10604" y="32048"/>
                        <a:pt x="10653" y="32007"/>
                      </a:cubicBezTo>
                      <a:cubicBezTo>
                        <a:pt x="10768" y="31914"/>
                        <a:pt x="10785" y="31745"/>
                        <a:pt x="10692" y="31629"/>
                      </a:cubicBezTo>
                      <a:cubicBezTo>
                        <a:pt x="3827" y="23149"/>
                        <a:pt x="2365" y="12412"/>
                        <a:pt x="3494" y="1846"/>
                      </a:cubicBezTo>
                      <a:cubicBezTo>
                        <a:pt x="3544" y="1334"/>
                        <a:pt x="3602" y="808"/>
                        <a:pt x="3648" y="296"/>
                      </a:cubicBezTo>
                      <a:cubicBezTo>
                        <a:pt x="3661" y="108"/>
                        <a:pt x="3519" y="1"/>
                        <a:pt x="33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flipH="1">
                  <a:off x="17017" y="4569868"/>
                  <a:ext cx="182652" cy="121171"/>
                </a:xfrm>
                <a:custGeom>
                  <a:avLst/>
                  <a:gdLst/>
                  <a:ahLst/>
                  <a:cxnLst/>
                  <a:rect l="l" t="t" r="r" b="b"/>
                  <a:pathLst>
                    <a:path w="7689" h="5154" extrusionOk="0">
                      <a:moveTo>
                        <a:pt x="1122" y="1"/>
                      </a:moveTo>
                      <a:cubicBezTo>
                        <a:pt x="927" y="1"/>
                        <a:pt x="732" y="17"/>
                        <a:pt x="539" y="49"/>
                      </a:cubicBezTo>
                      <a:cubicBezTo>
                        <a:pt x="383" y="75"/>
                        <a:pt x="216" y="119"/>
                        <a:pt x="116" y="241"/>
                      </a:cubicBezTo>
                      <a:cubicBezTo>
                        <a:pt x="1" y="377"/>
                        <a:pt x="0" y="574"/>
                        <a:pt x="16" y="750"/>
                      </a:cubicBezTo>
                      <a:cubicBezTo>
                        <a:pt x="99" y="1655"/>
                        <a:pt x="487" y="2501"/>
                        <a:pt x="870" y="3326"/>
                      </a:cubicBezTo>
                      <a:cubicBezTo>
                        <a:pt x="1061" y="3738"/>
                        <a:pt x="2257" y="5147"/>
                        <a:pt x="2710" y="5153"/>
                      </a:cubicBezTo>
                      <a:cubicBezTo>
                        <a:pt x="2727" y="5153"/>
                        <a:pt x="2743" y="5153"/>
                        <a:pt x="2760" y="5153"/>
                      </a:cubicBezTo>
                      <a:cubicBezTo>
                        <a:pt x="4291" y="5153"/>
                        <a:pt x="5522" y="4124"/>
                        <a:pt x="6655" y="3663"/>
                      </a:cubicBezTo>
                      <a:cubicBezTo>
                        <a:pt x="7134" y="3467"/>
                        <a:pt x="7689" y="3125"/>
                        <a:pt x="7650" y="2608"/>
                      </a:cubicBezTo>
                      <a:cubicBezTo>
                        <a:pt x="7614" y="2131"/>
                        <a:pt x="7087" y="1859"/>
                        <a:pt x="6619" y="1765"/>
                      </a:cubicBezTo>
                      <a:cubicBezTo>
                        <a:pt x="6150" y="1672"/>
                        <a:pt x="5626" y="1642"/>
                        <a:pt x="5288" y="1304"/>
                      </a:cubicBezTo>
                      <a:cubicBezTo>
                        <a:pt x="5086" y="1103"/>
                        <a:pt x="4988" y="826"/>
                        <a:pt x="4848" y="580"/>
                      </a:cubicBezTo>
                      <a:cubicBezTo>
                        <a:pt x="4706" y="334"/>
                        <a:pt x="4482" y="95"/>
                        <a:pt x="4199" y="87"/>
                      </a:cubicBezTo>
                      <a:cubicBezTo>
                        <a:pt x="4194" y="87"/>
                        <a:pt x="4188" y="87"/>
                        <a:pt x="4183" y="87"/>
                      </a:cubicBezTo>
                      <a:cubicBezTo>
                        <a:pt x="3892" y="87"/>
                        <a:pt x="3651" y="322"/>
                        <a:pt x="3368" y="398"/>
                      </a:cubicBezTo>
                      <a:cubicBezTo>
                        <a:pt x="3295" y="417"/>
                        <a:pt x="3223" y="425"/>
                        <a:pt x="3150" y="425"/>
                      </a:cubicBezTo>
                      <a:cubicBezTo>
                        <a:pt x="2855" y="425"/>
                        <a:pt x="2558" y="289"/>
                        <a:pt x="2272" y="191"/>
                      </a:cubicBezTo>
                      <a:cubicBezTo>
                        <a:pt x="1902" y="65"/>
                        <a:pt x="1512" y="1"/>
                        <a:pt x="1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 name="Google Shape;398;p5"/>
              <p:cNvGrpSpPr/>
              <p:nvPr/>
            </p:nvGrpSpPr>
            <p:grpSpPr>
              <a:xfrm>
                <a:off x="3379696" y="4556280"/>
                <a:ext cx="437636" cy="880279"/>
                <a:chOff x="1173271" y="4610392"/>
                <a:chExt cx="437636" cy="880279"/>
              </a:xfrm>
            </p:grpSpPr>
            <p:grpSp>
              <p:nvGrpSpPr>
                <p:cNvPr id="399" name="Google Shape;399;p5"/>
                <p:cNvGrpSpPr/>
                <p:nvPr/>
              </p:nvGrpSpPr>
              <p:grpSpPr>
                <a:xfrm>
                  <a:off x="1216042" y="4610930"/>
                  <a:ext cx="309313" cy="333842"/>
                  <a:chOff x="1215415" y="4605413"/>
                  <a:chExt cx="309313" cy="333842"/>
                </a:xfrm>
              </p:grpSpPr>
              <p:sp>
                <p:nvSpPr>
                  <p:cNvPr id="400" name="Google Shape;400;p5"/>
                  <p:cNvSpPr/>
                  <p:nvPr/>
                </p:nvSpPr>
                <p:spPr>
                  <a:xfrm flipH="1">
                    <a:off x="1215415" y="4648153"/>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flipH="1">
                    <a:off x="1345853" y="4605413"/>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 name="Google Shape;402;p5"/>
                <p:cNvGrpSpPr/>
                <p:nvPr/>
              </p:nvGrpSpPr>
              <p:grpSpPr>
                <a:xfrm>
                  <a:off x="1173271" y="4610392"/>
                  <a:ext cx="437636" cy="880279"/>
                  <a:chOff x="1128521" y="4507655"/>
                  <a:chExt cx="437636" cy="880279"/>
                </a:xfrm>
              </p:grpSpPr>
              <p:grpSp>
                <p:nvGrpSpPr>
                  <p:cNvPr id="403" name="Google Shape;403;p5"/>
                  <p:cNvGrpSpPr/>
                  <p:nvPr/>
                </p:nvGrpSpPr>
                <p:grpSpPr>
                  <a:xfrm>
                    <a:off x="1170695" y="4507655"/>
                    <a:ext cx="309313" cy="333842"/>
                    <a:chOff x="1170069" y="4502138"/>
                    <a:chExt cx="309313" cy="333842"/>
                  </a:xfrm>
                </p:grpSpPr>
                <p:sp>
                  <p:nvSpPr>
                    <p:cNvPr id="404" name="Google Shape;404;p5"/>
                    <p:cNvSpPr/>
                    <p:nvPr/>
                  </p:nvSpPr>
                  <p:spPr>
                    <a:xfrm flipH="1">
                      <a:off x="1170069" y="4544878"/>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flipH="1">
                      <a:off x="1300507" y="4502138"/>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6" name="Google Shape;406;p5"/>
                  <p:cNvGrpSpPr/>
                  <p:nvPr/>
                </p:nvGrpSpPr>
                <p:grpSpPr>
                  <a:xfrm>
                    <a:off x="1128521" y="4526541"/>
                    <a:ext cx="395091" cy="348462"/>
                    <a:chOff x="1128521" y="4526541"/>
                    <a:chExt cx="395091" cy="348462"/>
                  </a:xfrm>
                </p:grpSpPr>
                <p:sp>
                  <p:nvSpPr>
                    <p:cNvPr id="407" name="Google Shape;407;p5"/>
                    <p:cNvSpPr/>
                    <p:nvPr/>
                  </p:nvSpPr>
                  <p:spPr>
                    <a:xfrm flipH="1">
                      <a:off x="1128521" y="4605884"/>
                      <a:ext cx="270997" cy="269119"/>
                    </a:xfrm>
                    <a:custGeom>
                      <a:avLst/>
                      <a:gdLst/>
                      <a:ahLst/>
                      <a:cxnLst/>
                      <a:rect l="l" t="t" r="r" b="b"/>
                      <a:pathLst>
                        <a:path w="11408" h="11447" extrusionOk="0">
                          <a:moveTo>
                            <a:pt x="9538" y="1"/>
                          </a:moveTo>
                          <a:cubicBezTo>
                            <a:pt x="8994" y="1"/>
                            <a:pt x="8419" y="198"/>
                            <a:pt x="7917" y="435"/>
                          </a:cubicBezTo>
                          <a:cubicBezTo>
                            <a:pt x="4064" y="2250"/>
                            <a:pt x="0" y="7292"/>
                            <a:pt x="759" y="10297"/>
                          </a:cubicBezTo>
                          <a:cubicBezTo>
                            <a:pt x="932" y="10980"/>
                            <a:pt x="1650" y="11419"/>
                            <a:pt x="2355" y="11445"/>
                          </a:cubicBezTo>
                          <a:cubicBezTo>
                            <a:pt x="2383" y="11446"/>
                            <a:pt x="2412" y="11447"/>
                            <a:pt x="2441" y="11447"/>
                          </a:cubicBezTo>
                          <a:cubicBezTo>
                            <a:pt x="3113" y="11447"/>
                            <a:pt x="3759" y="11165"/>
                            <a:pt x="4362" y="10857"/>
                          </a:cubicBezTo>
                          <a:cubicBezTo>
                            <a:pt x="7517" y="9249"/>
                            <a:pt x="10352" y="6581"/>
                            <a:pt x="11164" y="3134"/>
                          </a:cubicBezTo>
                          <a:cubicBezTo>
                            <a:pt x="11408" y="2105"/>
                            <a:pt x="11361" y="816"/>
                            <a:pt x="10467" y="251"/>
                          </a:cubicBezTo>
                          <a:cubicBezTo>
                            <a:pt x="10184" y="72"/>
                            <a:pt x="9866" y="1"/>
                            <a:pt x="9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flipH="1">
                      <a:off x="1247011" y="4538648"/>
                      <a:ext cx="209923" cy="326131"/>
                    </a:xfrm>
                    <a:custGeom>
                      <a:avLst/>
                      <a:gdLst/>
                      <a:ahLst/>
                      <a:cxnLst/>
                      <a:rect l="l" t="t" r="r" b="b"/>
                      <a:pathLst>
                        <a:path w="8837" h="13872" extrusionOk="0">
                          <a:moveTo>
                            <a:pt x="5873" y="0"/>
                          </a:moveTo>
                          <a:cubicBezTo>
                            <a:pt x="5038" y="0"/>
                            <a:pt x="4333" y="676"/>
                            <a:pt x="3821" y="1353"/>
                          </a:cubicBezTo>
                          <a:cubicBezTo>
                            <a:pt x="1254" y="4750"/>
                            <a:pt x="0" y="11102"/>
                            <a:pt x="2070" y="13410"/>
                          </a:cubicBezTo>
                          <a:cubicBezTo>
                            <a:pt x="2353" y="13726"/>
                            <a:pt x="2769" y="13871"/>
                            <a:pt x="3194" y="13871"/>
                          </a:cubicBezTo>
                          <a:cubicBezTo>
                            <a:pt x="3477" y="13871"/>
                            <a:pt x="3764" y="13807"/>
                            <a:pt x="4018" y="13685"/>
                          </a:cubicBezTo>
                          <a:cubicBezTo>
                            <a:pt x="4654" y="13380"/>
                            <a:pt x="5115" y="12809"/>
                            <a:pt x="5521" y="12232"/>
                          </a:cubicBezTo>
                          <a:cubicBezTo>
                            <a:pt x="7568" y="9342"/>
                            <a:pt x="8836" y="5662"/>
                            <a:pt x="7953" y="2233"/>
                          </a:cubicBezTo>
                          <a:cubicBezTo>
                            <a:pt x="7689" y="1208"/>
                            <a:pt x="7047" y="89"/>
                            <a:pt x="5994" y="5"/>
                          </a:cubicBezTo>
                          <a:cubicBezTo>
                            <a:pt x="5954" y="2"/>
                            <a:pt x="5913" y="0"/>
                            <a:pt x="58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flipH="1">
                      <a:off x="1339868" y="4526541"/>
                      <a:ext cx="183745" cy="326154"/>
                    </a:xfrm>
                    <a:custGeom>
                      <a:avLst/>
                      <a:gdLst/>
                      <a:ahLst/>
                      <a:cxnLst/>
                      <a:rect l="l" t="t" r="r" b="b"/>
                      <a:pathLst>
                        <a:path w="7735" h="13873" extrusionOk="0">
                          <a:moveTo>
                            <a:pt x="2554" y="1"/>
                          </a:moveTo>
                          <a:cubicBezTo>
                            <a:pt x="2341" y="1"/>
                            <a:pt x="2128" y="41"/>
                            <a:pt x="1921" y="133"/>
                          </a:cubicBezTo>
                          <a:cubicBezTo>
                            <a:pt x="1106" y="492"/>
                            <a:pt x="784" y="1469"/>
                            <a:pt x="647" y="2350"/>
                          </a:cubicBezTo>
                          <a:cubicBezTo>
                            <a:pt x="0" y="6559"/>
                            <a:pt x="1909" y="12746"/>
                            <a:pt x="4825" y="13796"/>
                          </a:cubicBezTo>
                          <a:cubicBezTo>
                            <a:pt x="4969" y="13848"/>
                            <a:pt x="5119" y="13872"/>
                            <a:pt x="5268" y="13872"/>
                          </a:cubicBezTo>
                          <a:cubicBezTo>
                            <a:pt x="5805" y="13872"/>
                            <a:pt x="6344" y="13560"/>
                            <a:pt x="6669" y="13115"/>
                          </a:cubicBezTo>
                          <a:cubicBezTo>
                            <a:pt x="7086" y="12545"/>
                            <a:pt x="7219" y="11821"/>
                            <a:pt x="7304" y="11122"/>
                          </a:cubicBezTo>
                          <a:cubicBezTo>
                            <a:pt x="7734" y="7606"/>
                            <a:pt x="7108" y="3765"/>
                            <a:pt x="4703" y="1164"/>
                          </a:cubicBezTo>
                          <a:cubicBezTo>
                            <a:pt x="4138" y="553"/>
                            <a:pt x="3340" y="1"/>
                            <a:pt x="2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0" name="Google Shape;410;p5"/>
                  <p:cNvGrpSpPr/>
                  <p:nvPr/>
                </p:nvGrpSpPr>
                <p:grpSpPr>
                  <a:xfrm>
                    <a:off x="1247462" y="4807734"/>
                    <a:ext cx="318695" cy="580200"/>
                    <a:chOff x="1247462" y="4807734"/>
                    <a:chExt cx="318695" cy="580200"/>
                  </a:xfrm>
                </p:grpSpPr>
                <p:sp>
                  <p:nvSpPr>
                    <p:cNvPr id="411" name="Google Shape;411;p5"/>
                    <p:cNvSpPr/>
                    <p:nvPr/>
                  </p:nvSpPr>
                  <p:spPr>
                    <a:xfrm flipH="1">
                      <a:off x="1377639" y="4864084"/>
                      <a:ext cx="84069" cy="523850"/>
                    </a:xfrm>
                    <a:custGeom>
                      <a:avLst/>
                      <a:gdLst/>
                      <a:ahLst/>
                      <a:cxnLst/>
                      <a:rect l="l" t="t" r="r" b="b"/>
                      <a:pathLst>
                        <a:path w="3539" h="22282" extrusionOk="0">
                          <a:moveTo>
                            <a:pt x="3384" y="1"/>
                          </a:moveTo>
                          <a:cubicBezTo>
                            <a:pt x="3342" y="1"/>
                            <a:pt x="3301" y="20"/>
                            <a:pt x="3274" y="56"/>
                          </a:cubicBezTo>
                          <a:lnTo>
                            <a:pt x="3215" y="134"/>
                          </a:lnTo>
                          <a:cubicBezTo>
                            <a:pt x="3210" y="140"/>
                            <a:pt x="3205" y="147"/>
                            <a:pt x="3201" y="154"/>
                          </a:cubicBezTo>
                          <a:lnTo>
                            <a:pt x="3188" y="172"/>
                          </a:lnTo>
                          <a:cubicBezTo>
                            <a:pt x="3079" y="336"/>
                            <a:pt x="2992" y="517"/>
                            <a:pt x="2911" y="697"/>
                          </a:cubicBezTo>
                          <a:cubicBezTo>
                            <a:pt x="2819" y="908"/>
                            <a:pt x="2727" y="1142"/>
                            <a:pt x="2652" y="1358"/>
                          </a:cubicBezTo>
                          <a:cubicBezTo>
                            <a:pt x="2357" y="2189"/>
                            <a:pt x="2128" y="3039"/>
                            <a:pt x="1912" y="3892"/>
                          </a:cubicBezTo>
                          <a:cubicBezTo>
                            <a:pt x="1338" y="6223"/>
                            <a:pt x="890" y="8583"/>
                            <a:pt x="533" y="10956"/>
                          </a:cubicBezTo>
                          <a:cubicBezTo>
                            <a:pt x="259" y="12813"/>
                            <a:pt x="67" y="14687"/>
                            <a:pt x="20" y="16563"/>
                          </a:cubicBezTo>
                          <a:cubicBezTo>
                            <a:pt x="0" y="17262"/>
                            <a:pt x="5" y="17985"/>
                            <a:pt x="40" y="18682"/>
                          </a:cubicBezTo>
                          <a:cubicBezTo>
                            <a:pt x="89" y="19626"/>
                            <a:pt x="191" y="20568"/>
                            <a:pt x="390" y="21493"/>
                          </a:cubicBezTo>
                          <a:cubicBezTo>
                            <a:pt x="441" y="21724"/>
                            <a:pt x="497" y="21953"/>
                            <a:pt x="563" y="22181"/>
                          </a:cubicBezTo>
                          <a:cubicBezTo>
                            <a:pt x="579" y="22239"/>
                            <a:pt x="634" y="22282"/>
                            <a:pt x="697" y="22282"/>
                          </a:cubicBezTo>
                          <a:cubicBezTo>
                            <a:pt x="700" y="22282"/>
                            <a:pt x="704" y="22281"/>
                            <a:pt x="707" y="22281"/>
                          </a:cubicBezTo>
                          <a:cubicBezTo>
                            <a:pt x="783" y="22276"/>
                            <a:pt x="840" y="22210"/>
                            <a:pt x="834" y="22133"/>
                          </a:cubicBezTo>
                          <a:cubicBezTo>
                            <a:pt x="804" y="21821"/>
                            <a:pt x="766" y="21400"/>
                            <a:pt x="745" y="21090"/>
                          </a:cubicBezTo>
                          <a:cubicBezTo>
                            <a:pt x="560" y="18200"/>
                            <a:pt x="666" y="15294"/>
                            <a:pt x="896" y="12409"/>
                          </a:cubicBezTo>
                          <a:cubicBezTo>
                            <a:pt x="1134" y="9453"/>
                            <a:pt x="1539" y="6499"/>
                            <a:pt x="2249" y="3616"/>
                          </a:cubicBezTo>
                          <a:cubicBezTo>
                            <a:pt x="2376" y="3109"/>
                            <a:pt x="2514" y="2602"/>
                            <a:pt x="2669" y="2105"/>
                          </a:cubicBezTo>
                          <a:cubicBezTo>
                            <a:pt x="2825" y="1610"/>
                            <a:pt x="2995" y="1117"/>
                            <a:pt x="3223" y="653"/>
                          </a:cubicBezTo>
                          <a:cubicBezTo>
                            <a:pt x="3262" y="579"/>
                            <a:pt x="3300" y="505"/>
                            <a:pt x="3345" y="432"/>
                          </a:cubicBezTo>
                          <a:cubicBezTo>
                            <a:pt x="3365" y="398"/>
                            <a:pt x="3390" y="364"/>
                            <a:pt x="3412" y="330"/>
                          </a:cubicBezTo>
                          <a:cubicBezTo>
                            <a:pt x="3430" y="302"/>
                            <a:pt x="3461" y="266"/>
                            <a:pt x="3484" y="237"/>
                          </a:cubicBezTo>
                          <a:cubicBezTo>
                            <a:pt x="3539" y="176"/>
                            <a:pt x="3531" y="82"/>
                            <a:pt x="3467" y="29"/>
                          </a:cubicBezTo>
                          <a:cubicBezTo>
                            <a:pt x="3442" y="10"/>
                            <a:pt x="3413" y="1"/>
                            <a:pt x="3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flipH="1">
                      <a:off x="1435909" y="4818030"/>
                      <a:ext cx="130249" cy="317314"/>
                    </a:xfrm>
                    <a:custGeom>
                      <a:avLst/>
                      <a:gdLst/>
                      <a:ahLst/>
                      <a:cxnLst/>
                      <a:rect l="l" t="t" r="r" b="b"/>
                      <a:pathLst>
                        <a:path w="5483" h="13497" extrusionOk="0">
                          <a:moveTo>
                            <a:pt x="322" y="0"/>
                          </a:moveTo>
                          <a:cubicBezTo>
                            <a:pt x="461" y="159"/>
                            <a:pt x="50" y="1887"/>
                            <a:pt x="36" y="2205"/>
                          </a:cubicBezTo>
                          <a:cubicBezTo>
                            <a:pt x="1" y="2974"/>
                            <a:pt x="34" y="3746"/>
                            <a:pt x="127" y="4510"/>
                          </a:cubicBezTo>
                          <a:cubicBezTo>
                            <a:pt x="317" y="6069"/>
                            <a:pt x="768" y="7597"/>
                            <a:pt x="1449" y="9012"/>
                          </a:cubicBezTo>
                          <a:cubicBezTo>
                            <a:pt x="2129" y="10425"/>
                            <a:pt x="3039" y="11732"/>
                            <a:pt x="4153" y="12838"/>
                          </a:cubicBezTo>
                          <a:cubicBezTo>
                            <a:pt x="4623" y="13304"/>
                            <a:pt x="4915" y="13496"/>
                            <a:pt x="5095" y="13496"/>
                          </a:cubicBezTo>
                          <a:cubicBezTo>
                            <a:pt x="5483" y="13496"/>
                            <a:pt x="5354" y="12611"/>
                            <a:pt x="5369" y="11665"/>
                          </a:cubicBezTo>
                          <a:cubicBezTo>
                            <a:pt x="5401" y="9611"/>
                            <a:pt x="5282" y="7815"/>
                            <a:pt x="4425" y="5907"/>
                          </a:cubicBezTo>
                          <a:cubicBezTo>
                            <a:pt x="3441" y="3711"/>
                            <a:pt x="1904" y="1814"/>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flipH="1">
                      <a:off x="1247462" y="4893095"/>
                      <a:ext cx="196881" cy="243187"/>
                    </a:xfrm>
                    <a:custGeom>
                      <a:avLst/>
                      <a:gdLst/>
                      <a:ahLst/>
                      <a:cxnLst/>
                      <a:rect l="l" t="t" r="r" b="b"/>
                      <a:pathLst>
                        <a:path w="8288" h="10344" extrusionOk="0">
                          <a:moveTo>
                            <a:pt x="8288" y="0"/>
                          </a:moveTo>
                          <a:cubicBezTo>
                            <a:pt x="8288" y="0"/>
                            <a:pt x="8288" y="0"/>
                            <a:pt x="8288" y="0"/>
                          </a:cubicBezTo>
                          <a:lnTo>
                            <a:pt x="8288" y="0"/>
                          </a:lnTo>
                          <a:cubicBezTo>
                            <a:pt x="8288" y="0"/>
                            <a:pt x="8288" y="0"/>
                            <a:pt x="8288" y="0"/>
                          </a:cubicBezTo>
                          <a:close/>
                          <a:moveTo>
                            <a:pt x="8288" y="1"/>
                          </a:moveTo>
                          <a:lnTo>
                            <a:pt x="8288" y="1"/>
                          </a:lnTo>
                          <a:cubicBezTo>
                            <a:pt x="8150" y="473"/>
                            <a:pt x="5988" y="1588"/>
                            <a:pt x="5528" y="1979"/>
                          </a:cubicBezTo>
                          <a:cubicBezTo>
                            <a:pt x="4642" y="2737"/>
                            <a:pt x="3822" y="3572"/>
                            <a:pt x="3078" y="4473"/>
                          </a:cubicBezTo>
                          <a:cubicBezTo>
                            <a:pt x="1724" y="6111"/>
                            <a:pt x="183" y="8180"/>
                            <a:pt x="1" y="10344"/>
                          </a:cubicBezTo>
                          <a:cubicBezTo>
                            <a:pt x="2169" y="9587"/>
                            <a:pt x="4013" y="8052"/>
                            <a:pt x="5377" y="6203"/>
                          </a:cubicBezTo>
                          <a:cubicBezTo>
                            <a:pt x="6740" y="4356"/>
                            <a:pt x="7646" y="2204"/>
                            <a:pt x="8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flipH="1">
                      <a:off x="1291015" y="4852360"/>
                      <a:ext cx="96730" cy="26543"/>
                    </a:xfrm>
                    <a:custGeom>
                      <a:avLst/>
                      <a:gdLst/>
                      <a:ahLst/>
                      <a:cxnLst/>
                      <a:rect l="l" t="t" r="r" b="b"/>
                      <a:pathLst>
                        <a:path w="4072" h="1129" extrusionOk="0">
                          <a:moveTo>
                            <a:pt x="2132" y="1"/>
                          </a:moveTo>
                          <a:cubicBezTo>
                            <a:pt x="1429" y="1"/>
                            <a:pt x="732" y="145"/>
                            <a:pt x="133" y="504"/>
                          </a:cubicBezTo>
                          <a:cubicBezTo>
                            <a:pt x="102" y="522"/>
                            <a:pt x="72" y="542"/>
                            <a:pt x="51" y="572"/>
                          </a:cubicBezTo>
                          <a:cubicBezTo>
                            <a:pt x="0" y="647"/>
                            <a:pt x="36" y="755"/>
                            <a:pt x="105" y="814"/>
                          </a:cubicBezTo>
                          <a:cubicBezTo>
                            <a:pt x="174" y="873"/>
                            <a:pt x="265" y="892"/>
                            <a:pt x="353" y="910"/>
                          </a:cubicBezTo>
                          <a:lnTo>
                            <a:pt x="354" y="934"/>
                          </a:lnTo>
                          <a:cubicBezTo>
                            <a:pt x="902" y="1064"/>
                            <a:pt x="1464" y="1129"/>
                            <a:pt x="2025" y="1129"/>
                          </a:cubicBezTo>
                          <a:cubicBezTo>
                            <a:pt x="2405" y="1129"/>
                            <a:pt x="2785" y="1099"/>
                            <a:pt x="3160" y="1039"/>
                          </a:cubicBezTo>
                          <a:cubicBezTo>
                            <a:pt x="3502" y="985"/>
                            <a:pt x="3869" y="887"/>
                            <a:pt x="4072" y="604"/>
                          </a:cubicBezTo>
                          <a:cubicBezTo>
                            <a:pt x="3865" y="266"/>
                            <a:pt x="3445" y="143"/>
                            <a:pt x="3061" y="79"/>
                          </a:cubicBezTo>
                          <a:cubicBezTo>
                            <a:pt x="2756" y="29"/>
                            <a:pt x="2443" y="1"/>
                            <a:pt x="2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flipH="1">
                      <a:off x="1384597" y="4807734"/>
                      <a:ext cx="76135" cy="62513"/>
                    </a:xfrm>
                    <a:custGeom>
                      <a:avLst/>
                      <a:gdLst/>
                      <a:ahLst/>
                      <a:cxnLst/>
                      <a:rect l="l" t="t" r="r" b="b"/>
                      <a:pathLst>
                        <a:path w="3205" h="2659" extrusionOk="0">
                          <a:moveTo>
                            <a:pt x="298" y="0"/>
                          </a:moveTo>
                          <a:cubicBezTo>
                            <a:pt x="200" y="0"/>
                            <a:pt x="103" y="15"/>
                            <a:pt x="8" y="50"/>
                          </a:cubicBezTo>
                          <a:cubicBezTo>
                            <a:pt x="0" y="396"/>
                            <a:pt x="231" y="698"/>
                            <a:pt x="467" y="951"/>
                          </a:cubicBezTo>
                          <a:cubicBezTo>
                            <a:pt x="1111" y="1640"/>
                            <a:pt x="1890" y="2203"/>
                            <a:pt x="2746" y="2598"/>
                          </a:cubicBezTo>
                          <a:lnTo>
                            <a:pt x="2762" y="2582"/>
                          </a:lnTo>
                          <a:cubicBezTo>
                            <a:pt x="2839" y="2619"/>
                            <a:pt x="2920" y="2659"/>
                            <a:pt x="3007" y="2659"/>
                          </a:cubicBezTo>
                          <a:cubicBezTo>
                            <a:pt x="3010" y="2659"/>
                            <a:pt x="3013" y="2659"/>
                            <a:pt x="3016" y="2659"/>
                          </a:cubicBezTo>
                          <a:cubicBezTo>
                            <a:pt x="3105" y="2656"/>
                            <a:pt x="3200" y="2592"/>
                            <a:pt x="3203" y="2502"/>
                          </a:cubicBezTo>
                          <a:cubicBezTo>
                            <a:pt x="3205" y="2466"/>
                            <a:pt x="3191" y="2431"/>
                            <a:pt x="3179" y="2399"/>
                          </a:cubicBezTo>
                          <a:cubicBezTo>
                            <a:pt x="2806" y="1461"/>
                            <a:pt x="2005" y="749"/>
                            <a:pt x="1121" y="263"/>
                          </a:cubicBezTo>
                          <a:cubicBezTo>
                            <a:pt x="867" y="124"/>
                            <a:pt x="579"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416" name="Google Shape;416;p5"/>
              <p:cNvGrpSpPr/>
              <p:nvPr/>
            </p:nvGrpSpPr>
            <p:grpSpPr>
              <a:xfrm>
                <a:off x="4358049" y="4617883"/>
                <a:ext cx="1059758" cy="818673"/>
                <a:chOff x="206924" y="4453733"/>
                <a:chExt cx="1059758" cy="818673"/>
              </a:xfrm>
            </p:grpSpPr>
            <p:sp>
              <p:nvSpPr>
                <p:cNvPr id="417" name="Google Shape;417;p5"/>
                <p:cNvSpPr/>
                <p:nvPr/>
              </p:nvSpPr>
              <p:spPr>
                <a:xfrm flipH="1">
                  <a:off x="779613" y="4634777"/>
                  <a:ext cx="236647" cy="522416"/>
                </a:xfrm>
                <a:custGeom>
                  <a:avLst/>
                  <a:gdLst/>
                  <a:ahLst/>
                  <a:cxnLst/>
                  <a:rect l="l" t="t" r="r" b="b"/>
                  <a:pathLst>
                    <a:path w="9962" h="22221" extrusionOk="0">
                      <a:moveTo>
                        <a:pt x="299" y="1"/>
                      </a:moveTo>
                      <a:cubicBezTo>
                        <a:pt x="280" y="1"/>
                        <a:pt x="262" y="3"/>
                        <a:pt x="243" y="6"/>
                      </a:cubicBezTo>
                      <a:cubicBezTo>
                        <a:pt x="97" y="37"/>
                        <a:pt x="0" y="181"/>
                        <a:pt x="30" y="329"/>
                      </a:cubicBezTo>
                      <a:cubicBezTo>
                        <a:pt x="421" y="2289"/>
                        <a:pt x="868" y="4235"/>
                        <a:pt x="1413" y="6159"/>
                      </a:cubicBezTo>
                      <a:cubicBezTo>
                        <a:pt x="2788" y="10965"/>
                        <a:pt x="4516" y="15781"/>
                        <a:pt x="7484" y="19854"/>
                      </a:cubicBezTo>
                      <a:cubicBezTo>
                        <a:pt x="7973" y="20511"/>
                        <a:pt x="8489" y="21149"/>
                        <a:pt x="9054" y="21742"/>
                      </a:cubicBezTo>
                      <a:cubicBezTo>
                        <a:pt x="9179" y="21873"/>
                        <a:pt x="9323" y="22019"/>
                        <a:pt x="9454" y="22144"/>
                      </a:cubicBezTo>
                      <a:cubicBezTo>
                        <a:pt x="9506" y="22193"/>
                        <a:pt x="9575" y="22221"/>
                        <a:pt x="9646" y="22221"/>
                      </a:cubicBezTo>
                      <a:cubicBezTo>
                        <a:pt x="9686" y="22221"/>
                        <a:pt x="9727" y="22212"/>
                        <a:pt x="9765" y="22193"/>
                      </a:cubicBezTo>
                      <a:cubicBezTo>
                        <a:pt x="9904" y="22126"/>
                        <a:pt x="9961" y="21960"/>
                        <a:pt x="9894" y="21822"/>
                      </a:cubicBezTo>
                      <a:cubicBezTo>
                        <a:pt x="9839" y="21708"/>
                        <a:pt x="9781" y="21595"/>
                        <a:pt x="9721" y="21484"/>
                      </a:cubicBezTo>
                      <a:lnTo>
                        <a:pt x="9633" y="21319"/>
                      </a:lnTo>
                      <a:lnTo>
                        <a:pt x="9544" y="21155"/>
                      </a:lnTo>
                      <a:cubicBezTo>
                        <a:pt x="8242" y="18782"/>
                        <a:pt x="6798" y="16495"/>
                        <a:pt x="5527" y="14105"/>
                      </a:cubicBezTo>
                      <a:cubicBezTo>
                        <a:pt x="3149" y="9786"/>
                        <a:pt x="1326" y="5122"/>
                        <a:pt x="569" y="232"/>
                      </a:cubicBezTo>
                      <a:cubicBezTo>
                        <a:pt x="547" y="97"/>
                        <a:pt x="430"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flipH="1">
                  <a:off x="954426" y="4531924"/>
                  <a:ext cx="106731" cy="174021"/>
                </a:xfrm>
                <a:custGeom>
                  <a:avLst/>
                  <a:gdLst/>
                  <a:ahLst/>
                  <a:cxnLst/>
                  <a:rect l="l" t="t" r="r" b="b"/>
                  <a:pathLst>
                    <a:path w="4493" h="7402" extrusionOk="0">
                      <a:moveTo>
                        <a:pt x="1715" y="1"/>
                      </a:moveTo>
                      <a:cubicBezTo>
                        <a:pt x="1683" y="1"/>
                        <a:pt x="1651" y="2"/>
                        <a:pt x="1619" y="4"/>
                      </a:cubicBezTo>
                      <a:cubicBezTo>
                        <a:pt x="1030" y="49"/>
                        <a:pt x="527" y="499"/>
                        <a:pt x="278" y="1036"/>
                      </a:cubicBezTo>
                      <a:cubicBezTo>
                        <a:pt x="32" y="1571"/>
                        <a:pt x="1" y="2184"/>
                        <a:pt x="33" y="2774"/>
                      </a:cubicBezTo>
                      <a:cubicBezTo>
                        <a:pt x="101" y="3996"/>
                        <a:pt x="630" y="7402"/>
                        <a:pt x="2298" y="7402"/>
                      </a:cubicBezTo>
                      <a:cubicBezTo>
                        <a:pt x="2340" y="7402"/>
                        <a:pt x="2382" y="7400"/>
                        <a:pt x="2425" y="7395"/>
                      </a:cubicBezTo>
                      <a:cubicBezTo>
                        <a:pt x="4493" y="7183"/>
                        <a:pt x="3996" y="3972"/>
                        <a:pt x="3758" y="2711"/>
                      </a:cubicBezTo>
                      <a:cubicBezTo>
                        <a:pt x="3641" y="2088"/>
                        <a:pt x="3513" y="1452"/>
                        <a:pt x="3177" y="916"/>
                      </a:cubicBezTo>
                      <a:cubicBezTo>
                        <a:pt x="2859" y="408"/>
                        <a:pt x="2310" y="1"/>
                        <a:pt x="1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flipH="1">
                  <a:off x="685951" y="4651727"/>
                  <a:ext cx="72643" cy="493169"/>
                </a:xfrm>
                <a:custGeom>
                  <a:avLst/>
                  <a:gdLst/>
                  <a:ahLst/>
                  <a:cxnLst/>
                  <a:rect l="l" t="t" r="r" b="b"/>
                  <a:pathLst>
                    <a:path w="3058" h="20977" extrusionOk="0">
                      <a:moveTo>
                        <a:pt x="311" y="1"/>
                      </a:moveTo>
                      <a:cubicBezTo>
                        <a:pt x="282" y="1"/>
                        <a:pt x="252" y="6"/>
                        <a:pt x="223" y="16"/>
                      </a:cubicBezTo>
                      <a:cubicBezTo>
                        <a:pt x="80" y="63"/>
                        <a:pt x="1" y="217"/>
                        <a:pt x="49" y="361"/>
                      </a:cubicBezTo>
                      <a:cubicBezTo>
                        <a:pt x="1100" y="3622"/>
                        <a:pt x="1598" y="7055"/>
                        <a:pt x="1613" y="10477"/>
                      </a:cubicBezTo>
                      <a:cubicBezTo>
                        <a:pt x="1639" y="13034"/>
                        <a:pt x="1457" y="15577"/>
                        <a:pt x="1316" y="18128"/>
                      </a:cubicBezTo>
                      <a:cubicBezTo>
                        <a:pt x="1283" y="18770"/>
                        <a:pt x="1256" y="19411"/>
                        <a:pt x="1248" y="20055"/>
                      </a:cubicBezTo>
                      <a:cubicBezTo>
                        <a:pt x="1244" y="20266"/>
                        <a:pt x="1242" y="20496"/>
                        <a:pt x="1250" y="20706"/>
                      </a:cubicBezTo>
                      <a:cubicBezTo>
                        <a:pt x="1258" y="20880"/>
                        <a:pt x="1394" y="20976"/>
                        <a:pt x="1532" y="20976"/>
                      </a:cubicBezTo>
                      <a:cubicBezTo>
                        <a:pt x="1636" y="20976"/>
                        <a:pt x="1741" y="20921"/>
                        <a:pt x="1790" y="20800"/>
                      </a:cubicBezTo>
                      <a:cubicBezTo>
                        <a:pt x="1867" y="20603"/>
                        <a:pt x="1941" y="20375"/>
                        <a:pt x="2005" y="20176"/>
                      </a:cubicBezTo>
                      <a:cubicBezTo>
                        <a:pt x="2197" y="19547"/>
                        <a:pt x="2344" y="18906"/>
                        <a:pt x="2462" y="18259"/>
                      </a:cubicBezTo>
                      <a:cubicBezTo>
                        <a:pt x="3058" y="14806"/>
                        <a:pt x="2786" y="11267"/>
                        <a:pt x="2236" y="7828"/>
                      </a:cubicBezTo>
                      <a:cubicBezTo>
                        <a:pt x="1833" y="5254"/>
                        <a:pt x="1265" y="2712"/>
                        <a:pt x="572" y="202"/>
                      </a:cubicBezTo>
                      <a:cubicBezTo>
                        <a:pt x="539" y="81"/>
                        <a:pt x="430"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flipH="1">
                  <a:off x="711249" y="4606754"/>
                  <a:ext cx="72667" cy="97284"/>
                </a:xfrm>
                <a:custGeom>
                  <a:avLst/>
                  <a:gdLst/>
                  <a:ahLst/>
                  <a:cxnLst/>
                  <a:rect l="l" t="t" r="r" b="b"/>
                  <a:pathLst>
                    <a:path w="3059" h="4138" extrusionOk="0">
                      <a:moveTo>
                        <a:pt x="901" y="0"/>
                      </a:moveTo>
                      <a:cubicBezTo>
                        <a:pt x="798" y="0"/>
                        <a:pt x="696" y="18"/>
                        <a:pt x="600" y="58"/>
                      </a:cubicBezTo>
                      <a:cubicBezTo>
                        <a:pt x="263" y="198"/>
                        <a:pt x="67" y="569"/>
                        <a:pt x="35" y="931"/>
                      </a:cubicBezTo>
                      <a:cubicBezTo>
                        <a:pt x="1" y="1295"/>
                        <a:pt x="99" y="1655"/>
                        <a:pt x="201" y="2006"/>
                      </a:cubicBezTo>
                      <a:cubicBezTo>
                        <a:pt x="384" y="2644"/>
                        <a:pt x="866" y="4138"/>
                        <a:pt x="1768" y="4138"/>
                      </a:cubicBezTo>
                      <a:cubicBezTo>
                        <a:pt x="1874" y="4138"/>
                        <a:pt x="1986" y="4117"/>
                        <a:pt x="2103" y="4072"/>
                      </a:cubicBezTo>
                      <a:cubicBezTo>
                        <a:pt x="3059" y="3706"/>
                        <a:pt x="2424" y="1735"/>
                        <a:pt x="2135" y="1071"/>
                      </a:cubicBezTo>
                      <a:cubicBezTo>
                        <a:pt x="1998" y="759"/>
                        <a:pt x="1824" y="452"/>
                        <a:pt x="1558" y="241"/>
                      </a:cubicBezTo>
                      <a:cubicBezTo>
                        <a:pt x="1372" y="94"/>
                        <a:pt x="1134" y="0"/>
                        <a:pt x="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flipH="1">
                  <a:off x="441586" y="4593283"/>
                  <a:ext cx="76182" cy="493193"/>
                </a:xfrm>
                <a:custGeom>
                  <a:avLst/>
                  <a:gdLst/>
                  <a:ahLst/>
                  <a:cxnLst/>
                  <a:rect l="l" t="t" r="r" b="b"/>
                  <a:pathLst>
                    <a:path w="3207" h="20978" extrusionOk="0">
                      <a:moveTo>
                        <a:pt x="2897" y="0"/>
                      </a:moveTo>
                      <a:cubicBezTo>
                        <a:pt x="2777" y="0"/>
                        <a:pt x="2667" y="80"/>
                        <a:pt x="2634" y="202"/>
                      </a:cubicBezTo>
                      <a:cubicBezTo>
                        <a:pt x="2177" y="1877"/>
                        <a:pt x="1761" y="3560"/>
                        <a:pt x="1427" y="5263"/>
                      </a:cubicBezTo>
                      <a:cubicBezTo>
                        <a:pt x="605" y="9525"/>
                        <a:pt x="1" y="13938"/>
                        <a:pt x="744" y="18259"/>
                      </a:cubicBezTo>
                      <a:cubicBezTo>
                        <a:pt x="872" y="18959"/>
                        <a:pt x="1034" y="19656"/>
                        <a:pt x="1253" y="20333"/>
                      </a:cubicBezTo>
                      <a:cubicBezTo>
                        <a:pt x="1303" y="20483"/>
                        <a:pt x="1362" y="20652"/>
                        <a:pt x="1418" y="20800"/>
                      </a:cubicBezTo>
                      <a:cubicBezTo>
                        <a:pt x="1456" y="20898"/>
                        <a:pt x="1551" y="20972"/>
                        <a:pt x="1665" y="20977"/>
                      </a:cubicBezTo>
                      <a:cubicBezTo>
                        <a:pt x="1669" y="20977"/>
                        <a:pt x="1673" y="20977"/>
                        <a:pt x="1676" y="20977"/>
                      </a:cubicBezTo>
                      <a:cubicBezTo>
                        <a:pt x="1825" y="20977"/>
                        <a:pt x="1950" y="20861"/>
                        <a:pt x="1956" y="20711"/>
                      </a:cubicBezTo>
                      <a:cubicBezTo>
                        <a:pt x="1961" y="20599"/>
                        <a:pt x="1962" y="20489"/>
                        <a:pt x="1962" y="20379"/>
                      </a:cubicBezTo>
                      <a:lnTo>
                        <a:pt x="1961" y="20216"/>
                      </a:lnTo>
                      <a:lnTo>
                        <a:pt x="1958" y="20055"/>
                      </a:lnTo>
                      <a:cubicBezTo>
                        <a:pt x="1920" y="17710"/>
                        <a:pt x="1689" y="15377"/>
                        <a:pt x="1628" y="13033"/>
                      </a:cubicBezTo>
                      <a:cubicBezTo>
                        <a:pt x="1446" y="8764"/>
                        <a:pt x="1822" y="4437"/>
                        <a:pt x="3158" y="359"/>
                      </a:cubicBezTo>
                      <a:cubicBezTo>
                        <a:pt x="3206" y="213"/>
                        <a:pt x="3120" y="51"/>
                        <a:pt x="2970" y="10"/>
                      </a:cubicBezTo>
                      <a:cubicBezTo>
                        <a:pt x="2946" y="3"/>
                        <a:pt x="2921" y="0"/>
                        <a:pt x="2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flipH="1">
                  <a:off x="396001" y="4506347"/>
                  <a:ext cx="102075" cy="136570"/>
                </a:xfrm>
                <a:custGeom>
                  <a:avLst/>
                  <a:gdLst/>
                  <a:ahLst/>
                  <a:cxnLst/>
                  <a:rect l="l" t="t" r="r" b="b"/>
                  <a:pathLst>
                    <a:path w="4297" h="5809" extrusionOk="0">
                      <a:moveTo>
                        <a:pt x="3031" y="1"/>
                      </a:moveTo>
                      <a:cubicBezTo>
                        <a:pt x="2704" y="1"/>
                        <a:pt x="2370" y="132"/>
                        <a:pt x="2110" y="339"/>
                      </a:cubicBezTo>
                      <a:cubicBezTo>
                        <a:pt x="1735" y="636"/>
                        <a:pt x="1490" y="1066"/>
                        <a:pt x="1298" y="1505"/>
                      </a:cubicBezTo>
                      <a:cubicBezTo>
                        <a:pt x="892" y="2436"/>
                        <a:pt x="0" y="5201"/>
                        <a:pt x="1346" y="5716"/>
                      </a:cubicBezTo>
                      <a:cubicBezTo>
                        <a:pt x="1511" y="5780"/>
                        <a:pt x="1668" y="5809"/>
                        <a:pt x="1817" y="5809"/>
                      </a:cubicBezTo>
                      <a:cubicBezTo>
                        <a:pt x="3081" y="5809"/>
                        <a:pt x="3757" y="3710"/>
                        <a:pt x="4015" y="2817"/>
                      </a:cubicBezTo>
                      <a:cubicBezTo>
                        <a:pt x="4157" y="2325"/>
                        <a:pt x="4297" y="1818"/>
                        <a:pt x="4249" y="1309"/>
                      </a:cubicBezTo>
                      <a:cubicBezTo>
                        <a:pt x="4201" y="798"/>
                        <a:pt x="3928" y="278"/>
                        <a:pt x="3454" y="83"/>
                      </a:cubicBezTo>
                      <a:cubicBezTo>
                        <a:pt x="3319" y="26"/>
                        <a:pt x="3176" y="1"/>
                        <a:pt x="3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flipH="1">
                  <a:off x="206924" y="4453733"/>
                  <a:ext cx="1059758" cy="790148"/>
                </a:xfrm>
                <a:custGeom>
                  <a:avLst/>
                  <a:gdLst/>
                  <a:ahLst/>
                  <a:cxnLst/>
                  <a:rect l="l" t="t" r="r" b="b"/>
                  <a:pathLst>
                    <a:path w="44612" h="33609" extrusionOk="0">
                      <a:moveTo>
                        <a:pt x="29833" y="0"/>
                      </a:moveTo>
                      <a:cubicBezTo>
                        <a:pt x="28568" y="0"/>
                        <a:pt x="27739" y="1730"/>
                        <a:pt x="27453" y="3110"/>
                      </a:cubicBezTo>
                      <a:cubicBezTo>
                        <a:pt x="26111" y="9576"/>
                        <a:pt x="24941" y="16078"/>
                        <a:pt x="23940" y="22603"/>
                      </a:cubicBezTo>
                      <a:cubicBezTo>
                        <a:pt x="23032" y="18577"/>
                        <a:pt x="22059" y="14409"/>
                        <a:pt x="19544" y="11134"/>
                      </a:cubicBezTo>
                      <a:cubicBezTo>
                        <a:pt x="19098" y="10553"/>
                        <a:pt x="18457" y="9960"/>
                        <a:pt x="17768" y="9960"/>
                      </a:cubicBezTo>
                      <a:cubicBezTo>
                        <a:pt x="17655" y="9960"/>
                        <a:pt x="17539" y="9977"/>
                        <a:pt x="17423" y="10012"/>
                      </a:cubicBezTo>
                      <a:cubicBezTo>
                        <a:pt x="16686" y="10237"/>
                        <a:pt x="16381" y="11098"/>
                        <a:pt x="16205" y="11850"/>
                      </a:cubicBezTo>
                      <a:cubicBezTo>
                        <a:pt x="15508" y="14810"/>
                        <a:pt x="15153" y="17849"/>
                        <a:pt x="15151" y="20889"/>
                      </a:cubicBezTo>
                      <a:cubicBezTo>
                        <a:pt x="13006" y="18628"/>
                        <a:pt x="10861" y="16364"/>
                        <a:pt x="8715" y="14101"/>
                      </a:cubicBezTo>
                      <a:cubicBezTo>
                        <a:pt x="7092" y="12387"/>
                        <a:pt x="5180" y="10548"/>
                        <a:pt x="2832" y="10548"/>
                      </a:cubicBezTo>
                      <a:cubicBezTo>
                        <a:pt x="2804" y="10548"/>
                        <a:pt x="2776" y="10548"/>
                        <a:pt x="2749" y="10548"/>
                      </a:cubicBezTo>
                      <a:cubicBezTo>
                        <a:pt x="2176" y="10560"/>
                        <a:pt x="1587" y="10694"/>
                        <a:pt x="1131" y="11040"/>
                      </a:cubicBezTo>
                      <a:cubicBezTo>
                        <a:pt x="206" y="11740"/>
                        <a:pt x="68" y="13057"/>
                        <a:pt x="57" y="14215"/>
                      </a:cubicBezTo>
                      <a:cubicBezTo>
                        <a:pt x="1" y="20960"/>
                        <a:pt x="1719" y="27712"/>
                        <a:pt x="4993" y="33609"/>
                      </a:cubicBezTo>
                      <a:lnTo>
                        <a:pt x="34600" y="33120"/>
                      </a:lnTo>
                      <a:cubicBezTo>
                        <a:pt x="39383" y="25503"/>
                        <a:pt x="44611" y="8952"/>
                        <a:pt x="42441" y="7626"/>
                      </a:cubicBezTo>
                      <a:cubicBezTo>
                        <a:pt x="42028" y="7305"/>
                        <a:pt x="41525" y="7164"/>
                        <a:pt x="41006" y="7164"/>
                      </a:cubicBezTo>
                      <a:cubicBezTo>
                        <a:pt x="40325" y="7164"/>
                        <a:pt x="39617" y="7408"/>
                        <a:pt x="39058" y="7809"/>
                      </a:cubicBezTo>
                      <a:cubicBezTo>
                        <a:pt x="38073" y="8514"/>
                        <a:pt x="37440" y="9597"/>
                        <a:pt x="36836" y="10647"/>
                      </a:cubicBezTo>
                      <a:cubicBezTo>
                        <a:pt x="34590" y="14549"/>
                        <a:pt x="32346" y="18450"/>
                        <a:pt x="30100" y="22352"/>
                      </a:cubicBezTo>
                      <a:cubicBezTo>
                        <a:pt x="31449" y="15995"/>
                        <a:pt x="31989" y="9469"/>
                        <a:pt x="31702" y="2979"/>
                      </a:cubicBezTo>
                      <a:cubicBezTo>
                        <a:pt x="31650" y="1815"/>
                        <a:pt x="31368" y="380"/>
                        <a:pt x="30247" y="60"/>
                      </a:cubicBezTo>
                      <a:cubicBezTo>
                        <a:pt x="30104" y="19"/>
                        <a:pt x="29966" y="0"/>
                        <a:pt x="29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flipH="1">
                  <a:off x="400457" y="4855127"/>
                  <a:ext cx="786338" cy="417279"/>
                </a:xfrm>
                <a:custGeom>
                  <a:avLst/>
                  <a:gdLst/>
                  <a:ahLst/>
                  <a:cxnLst/>
                  <a:rect l="l" t="t" r="r" b="b"/>
                  <a:pathLst>
                    <a:path w="33102" h="17749" extrusionOk="0">
                      <a:moveTo>
                        <a:pt x="2654" y="1"/>
                      </a:moveTo>
                      <a:cubicBezTo>
                        <a:pt x="2516" y="1"/>
                        <a:pt x="2377" y="13"/>
                        <a:pt x="2237" y="40"/>
                      </a:cubicBezTo>
                      <a:cubicBezTo>
                        <a:pt x="1180" y="244"/>
                        <a:pt x="426" y="1257"/>
                        <a:pt x="212" y="2312"/>
                      </a:cubicBezTo>
                      <a:cubicBezTo>
                        <a:pt x="0" y="3364"/>
                        <a:pt x="225" y="4455"/>
                        <a:pt x="498" y="5497"/>
                      </a:cubicBezTo>
                      <a:cubicBezTo>
                        <a:pt x="1275" y="8456"/>
                        <a:pt x="2455" y="11307"/>
                        <a:pt x="3986" y="13955"/>
                      </a:cubicBezTo>
                      <a:cubicBezTo>
                        <a:pt x="5793" y="17076"/>
                        <a:pt x="6468" y="17467"/>
                        <a:pt x="10053" y="17599"/>
                      </a:cubicBezTo>
                      <a:cubicBezTo>
                        <a:pt x="12778" y="17699"/>
                        <a:pt x="15505" y="17749"/>
                        <a:pt x="18232" y="17749"/>
                      </a:cubicBezTo>
                      <a:cubicBezTo>
                        <a:pt x="22527" y="17749"/>
                        <a:pt x="26822" y="17625"/>
                        <a:pt x="31110" y="17377"/>
                      </a:cubicBezTo>
                      <a:cubicBezTo>
                        <a:pt x="32562" y="12593"/>
                        <a:pt x="33101" y="7535"/>
                        <a:pt x="32690" y="2552"/>
                      </a:cubicBezTo>
                      <a:cubicBezTo>
                        <a:pt x="32686" y="2552"/>
                        <a:pt x="32681" y="2552"/>
                        <a:pt x="32677" y="2552"/>
                      </a:cubicBezTo>
                      <a:cubicBezTo>
                        <a:pt x="29601" y="2552"/>
                        <a:pt x="27577" y="5667"/>
                        <a:pt x="26153" y="8397"/>
                      </a:cubicBezTo>
                      <a:cubicBezTo>
                        <a:pt x="25963" y="6001"/>
                        <a:pt x="25487" y="3628"/>
                        <a:pt x="24739" y="1344"/>
                      </a:cubicBezTo>
                      <a:cubicBezTo>
                        <a:pt x="24647" y="1059"/>
                        <a:pt x="24515" y="742"/>
                        <a:pt x="24231" y="648"/>
                      </a:cubicBezTo>
                      <a:cubicBezTo>
                        <a:pt x="24178" y="631"/>
                        <a:pt x="24125" y="623"/>
                        <a:pt x="24073" y="623"/>
                      </a:cubicBezTo>
                      <a:cubicBezTo>
                        <a:pt x="23757" y="623"/>
                        <a:pt x="23469" y="917"/>
                        <a:pt x="23264" y="1188"/>
                      </a:cubicBezTo>
                      <a:cubicBezTo>
                        <a:pt x="21613" y="3385"/>
                        <a:pt x="20277" y="5819"/>
                        <a:pt x="19312" y="8392"/>
                      </a:cubicBezTo>
                      <a:cubicBezTo>
                        <a:pt x="18521" y="6947"/>
                        <a:pt x="17663" y="5536"/>
                        <a:pt x="16749" y="4165"/>
                      </a:cubicBezTo>
                      <a:cubicBezTo>
                        <a:pt x="16541" y="3854"/>
                        <a:pt x="16300" y="3523"/>
                        <a:pt x="15941" y="3425"/>
                      </a:cubicBezTo>
                      <a:cubicBezTo>
                        <a:pt x="15868" y="3405"/>
                        <a:pt x="15795" y="3395"/>
                        <a:pt x="15724" y="3395"/>
                      </a:cubicBezTo>
                      <a:cubicBezTo>
                        <a:pt x="15226" y="3395"/>
                        <a:pt x="14777" y="3848"/>
                        <a:pt x="14493" y="4294"/>
                      </a:cubicBezTo>
                      <a:cubicBezTo>
                        <a:pt x="13557" y="5759"/>
                        <a:pt x="13193" y="7579"/>
                        <a:pt x="13494" y="9291"/>
                      </a:cubicBezTo>
                      <a:cubicBezTo>
                        <a:pt x="11067" y="6365"/>
                        <a:pt x="8346" y="3684"/>
                        <a:pt x="5386" y="1299"/>
                      </a:cubicBezTo>
                      <a:cubicBezTo>
                        <a:pt x="4587" y="655"/>
                        <a:pt x="3648" y="1"/>
                        <a:pt x="26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5" name="Google Shape;425;p5"/>
              <p:cNvGrpSpPr/>
              <p:nvPr/>
            </p:nvGrpSpPr>
            <p:grpSpPr>
              <a:xfrm>
                <a:off x="3902923" y="4337943"/>
                <a:ext cx="546340" cy="1144005"/>
                <a:chOff x="-190602" y="4255105"/>
                <a:chExt cx="546340" cy="1144005"/>
              </a:xfrm>
            </p:grpSpPr>
            <p:sp>
              <p:nvSpPr>
                <p:cNvPr id="426" name="Google Shape;426;p5"/>
                <p:cNvSpPr/>
                <p:nvPr/>
              </p:nvSpPr>
              <p:spPr>
                <a:xfrm flipH="1">
                  <a:off x="-190602" y="4255105"/>
                  <a:ext cx="460942" cy="394756"/>
                </a:xfrm>
                <a:custGeom>
                  <a:avLst/>
                  <a:gdLst/>
                  <a:ahLst/>
                  <a:cxnLst/>
                  <a:rect l="l" t="t" r="r" b="b"/>
                  <a:pathLst>
                    <a:path w="19404" h="16791" extrusionOk="0">
                      <a:moveTo>
                        <a:pt x="7221" y="0"/>
                      </a:moveTo>
                      <a:cubicBezTo>
                        <a:pt x="6664" y="0"/>
                        <a:pt x="6306" y="659"/>
                        <a:pt x="6124" y="1214"/>
                      </a:cubicBezTo>
                      <a:cubicBezTo>
                        <a:pt x="5140" y="4205"/>
                        <a:pt x="4516" y="7313"/>
                        <a:pt x="4268" y="10451"/>
                      </a:cubicBezTo>
                      <a:cubicBezTo>
                        <a:pt x="3768" y="8123"/>
                        <a:pt x="3123" y="5827"/>
                        <a:pt x="2339" y="3579"/>
                      </a:cubicBezTo>
                      <a:cubicBezTo>
                        <a:pt x="2182" y="3127"/>
                        <a:pt x="1882" y="2590"/>
                        <a:pt x="1429" y="2590"/>
                      </a:cubicBezTo>
                      <a:cubicBezTo>
                        <a:pt x="1399" y="2590"/>
                        <a:pt x="1369" y="2592"/>
                        <a:pt x="1339" y="2597"/>
                      </a:cubicBezTo>
                      <a:cubicBezTo>
                        <a:pt x="1146" y="2627"/>
                        <a:pt x="983" y="2755"/>
                        <a:pt x="850" y="2899"/>
                      </a:cubicBezTo>
                      <a:cubicBezTo>
                        <a:pt x="0" y="3821"/>
                        <a:pt x="195" y="5266"/>
                        <a:pt x="494" y="6482"/>
                      </a:cubicBezTo>
                      <a:cubicBezTo>
                        <a:pt x="933" y="8270"/>
                        <a:pt x="1480" y="10029"/>
                        <a:pt x="2131" y="11750"/>
                      </a:cubicBezTo>
                      <a:cubicBezTo>
                        <a:pt x="2709" y="13272"/>
                        <a:pt x="3418" y="14831"/>
                        <a:pt x="4710" y="15823"/>
                      </a:cubicBezTo>
                      <a:cubicBezTo>
                        <a:pt x="5613" y="16515"/>
                        <a:pt x="6647" y="16791"/>
                        <a:pt x="7702" y="16791"/>
                      </a:cubicBezTo>
                      <a:cubicBezTo>
                        <a:pt x="8714" y="16791"/>
                        <a:pt x="9744" y="16537"/>
                        <a:pt x="10696" y="16153"/>
                      </a:cubicBezTo>
                      <a:cubicBezTo>
                        <a:pt x="13138" y="15167"/>
                        <a:pt x="15546" y="14189"/>
                        <a:pt x="17772" y="12765"/>
                      </a:cubicBezTo>
                      <a:cubicBezTo>
                        <a:pt x="18559" y="12260"/>
                        <a:pt x="19403" y="11568"/>
                        <a:pt x="19400" y="10632"/>
                      </a:cubicBezTo>
                      <a:cubicBezTo>
                        <a:pt x="19385" y="10244"/>
                        <a:pt x="18981" y="10102"/>
                        <a:pt x="18413" y="10102"/>
                      </a:cubicBezTo>
                      <a:cubicBezTo>
                        <a:pt x="17471" y="10102"/>
                        <a:pt x="16076" y="10492"/>
                        <a:pt x="15249" y="10796"/>
                      </a:cubicBezTo>
                      <a:cubicBezTo>
                        <a:pt x="13921" y="11285"/>
                        <a:pt x="12729" y="12074"/>
                        <a:pt x="11552" y="12858"/>
                      </a:cubicBezTo>
                      <a:cubicBezTo>
                        <a:pt x="12843" y="11786"/>
                        <a:pt x="14083" y="10655"/>
                        <a:pt x="15270" y="9470"/>
                      </a:cubicBezTo>
                      <a:cubicBezTo>
                        <a:pt x="16319" y="8423"/>
                        <a:pt x="17371" y="7244"/>
                        <a:pt x="17618" y="5782"/>
                      </a:cubicBezTo>
                      <a:cubicBezTo>
                        <a:pt x="17646" y="5612"/>
                        <a:pt x="17662" y="5429"/>
                        <a:pt x="17590" y="5273"/>
                      </a:cubicBezTo>
                      <a:cubicBezTo>
                        <a:pt x="17492" y="5061"/>
                        <a:pt x="17300" y="4980"/>
                        <a:pt x="17078" y="4980"/>
                      </a:cubicBezTo>
                      <a:cubicBezTo>
                        <a:pt x="16771" y="4980"/>
                        <a:pt x="16404" y="5136"/>
                        <a:pt x="16141" y="5321"/>
                      </a:cubicBezTo>
                      <a:cubicBezTo>
                        <a:pt x="13579" y="7130"/>
                        <a:pt x="11456" y="9479"/>
                        <a:pt x="9356" y="11809"/>
                      </a:cubicBezTo>
                      <a:cubicBezTo>
                        <a:pt x="10747" y="8873"/>
                        <a:pt x="12171" y="5788"/>
                        <a:pt x="12043" y="2541"/>
                      </a:cubicBezTo>
                      <a:cubicBezTo>
                        <a:pt x="12036" y="2372"/>
                        <a:pt x="12017" y="2185"/>
                        <a:pt x="11890" y="2071"/>
                      </a:cubicBezTo>
                      <a:cubicBezTo>
                        <a:pt x="11813" y="2001"/>
                        <a:pt x="11711" y="1976"/>
                        <a:pt x="11606" y="1976"/>
                      </a:cubicBezTo>
                      <a:cubicBezTo>
                        <a:pt x="11529" y="1976"/>
                        <a:pt x="11450" y="1989"/>
                        <a:pt x="11377" y="2010"/>
                      </a:cubicBezTo>
                      <a:cubicBezTo>
                        <a:pt x="10536" y="2253"/>
                        <a:pt x="10107" y="3164"/>
                        <a:pt x="9796" y="3982"/>
                      </a:cubicBezTo>
                      <a:cubicBezTo>
                        <a:pt x="9022" y="6020"/>
                        <a:pt x="8331" y="8088"/>
                        <a:pt x="7726" y="10185"/>
                      </a:cubicBezTo>
                      <a:cubicBezTo>
                        <a:pt x="7750" y="7906"/>
                        <a:pt x="7774" y="5627"/>
                        <a:pt x="7798" y="3349"/>
                      </a:cubicBezTo>
                      <a:cubicBezTo>
                        <a:pt x="7809" y="2213"/>
                        <a:pt x="8264" y="351"/>
                        <a:pt x="7318" y="7"/>
                      </a:cubicBezTo>
                      <a:cubicBezTo>
                        <a:pt x="7285" y="2"/>
                        <a:pt x="7252" y="0"/>
                        <a:pt x="72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flipH="1">
                  <a:off x="-164541" y="4646414"/>
                  <a:ext cx="312283" cy="327424"/>
                </a:xfrm>
                <a:custGeom>
                  <a:avLst/>
                  <a:gdLst/>
                  <a:ahLst/>
                  <a:cxnLst/>
                  <a:rect l="l" t="t" r="r" b="b"/>
                  <a:pathLst>
                    <a:path w="13146" h="13927" extrusionOk="0">
                      <a:moveTo>
                        <a:pt x="13146" y="1"/>
                      </a:moveTo>
                      <a:lnTo>
                        <a:pt x="13146" y="1"/>
                      </a:lnTo>
                      <a:cubicBezTo>
                        <a:pt x="9977" y="1406"/>
                        <a:pt x="6751" y="2849"/>
                        <a:pt x="4178" y="5173"/>
                      </a:cubicBezTo>
                      <a:cubicBezTo>
                        <a:pt x="2047" y="7098"/>
                        <a:pt x="345" y="9787"/>
                        <a:pt x="123" y="12703"/>
                      </a:cubicBezTo>
                      <a:cubicBezTo>
                        <a:pt x="64" y="13475"/>
                        <a:pt x="0" y="13927"/>
                        <a:pt x="711" y="13927"/>
                      </a:cubicBezTo>
                      <a:cubicBezTo>
                        <a:pt x="758" y="13927"/>
                        <a:pt x="808" y="13925"/>
                        <a:pt x="862" y="13921"/>
                      </a:cubicBezTo>
                      <a:cubicBezTo>
                        <a:pt x="1643" y="13865"/>
                        <a:pt x="2682" y="13236"/>
                        <a:pt x="3382" y="12915"/>
                      </a:cubicBezTo>
                      <a:cubicBezTo>
                        <a:pt x="5017" y="12164"/>
                        <a:pt x="6575" y="11230"/>
                        <a:pt x="7942" y="10055"/>
                      </a:cubicBezTo>
                      <a:cubicBezTo>
                        <a:pt x="10146" y="8159"/>
                        <a:pt x="11844" y="5580"/>
                        <a:pt x="12317" y="2712"/>
                      </a:cubicBezTo>
                      <a:cubicBezTo>
                        <a:pt x="12474" y="1766"/>
                        <a:pt x="12525" y="730"/>
                        <a:pt x="13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flipH="1">
                  <a:off x="145079" y="4523062"/>
                  <a:ext cx="210659" cy="354789"/>
                </a:xfrm>
                <a:custGeom>
                  <a:avLst/>
                  <a:gdLst/>
                  <a:ahLst/>
                  <a:cxnLst/>
                  <a:rect l="l" t="t" r="r" b="b"/>
                  <a:pathLst>
                    <a:path w="8868" h="15091" extrusionOk="0">
                      <a:moveTo>
                        <a:pt x="1" y="0"/>
                      </a:moveTo>
                      <a:cubicBezTo>
                        <a:pt x="273" y="3041"/>
                        <a:pt x="559" y="6136"/>
                        <a:pt x="1730" y="8955"/>
                      </a:cubicBezTo>
                      <a:cubicBezTo>
                        <a:pt x="2791" y="11507"/>
                        <a:pt x="4886" y="14232"/>
                        <a:pt x="7675" y="15004"/>
                      </a:cubicBezTo>
                      <a:cubicBezTo>
                        <a:pt x="7891" y="15063"/>
                        <a:pt x="8064" y="15091"/>
                        <a:pt x="8201" y="15091"/>
                      </a:cubicBezTo>
                      <a:cubicBezTo>
                        <a:pt x="8867" y="15091"/>
                        <a:pt x="8701" y="14446"/>
                        <a:pt x="8410" y="13651"/>
                      </a:cubicBezTo>
                      <a:cubicBezTo>
                        <a:pt x="7898" y="12250"/>
                        <a:pt x="7395" y="10832"/>
                        <a:pt x="6807" y="9462"/>
                      </a:cubicBezTo>
                      <a:cubicBezTo>
                        <a:pt x="6215" y="8083"/>
                        <a:pt x="5616" y="6692"/>
                        <a:pt x="4736" y="5475"/>
                      </a:cubicBezTo>
                      <a:cubicBezTo>
                        <a:pt x="3319" y="3517"/>
                        <a:pt x="1224" y="2085"/>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flipH="1">
                  <a:off x="-43867" y="4645191"/>
                  <a:ext cx="256198" cy="753919"/>
                </a:xfrm>
                <a:custGeom>
                  <a:avLst/>
                  <a:gdLst/>
                  <a:ahLst/>
                  <a:cxnLst/>
                  <a:rect l="l" t="t" r="r" b="b"/>
                  <a:pathLst>
                    <a:path w="10785" h="32068" extrusionOk="0">
                      <a:moveTo>
                        <a:pt x="3377" y="1"/>
                      </a:moveTo>
                      <a:cubicBezTo>
                        <a:pt x="3273" y="1"/>
                        <a:pt x="3169" y="57"/>
                        <a:pt x="3123" y="181"/>
                      </a:cubicBezTo>
                      <a:cubicBezTo>
                        <a:pt x="3012" y="500"/>
                        <a:pt x="2900" y="868"/>
                        <a:pt x="2807" y="1191"/>
                      </a:cubicBezTo>
                      <a:cubicBezTo>
                        <a:pt x="1" y="11607"/>
                        <a:pt x="3880" y="23585"/>
                        <a:pt x="10271" y="31962"/>
                      </a:cubicBezTo>
                      <a:cubicBezTo>
                        <a:pt x="10324" y="32031"/>
                        <a:pt x="10404" y="32068"/>
                        <a:pt x="10484" y="32068"/>
                      </a:cubicBezTo>
                      <a:cubicBezTo>
                        <a:pt x="10544" y="32068"/>
                        <a:pt x="10604" y="32048"/>
                        <a:pt x="10653" y="32007"/>
                      </a:cubicBezTo>
                      <a:cubicBezTo>
                        <a:pt x="10768" y="31914"/>
                        <a:pt x="10785" y="31745"/>
                        <a:pt x="10692" y="31629"/>
                      </a:cubicBezTo>
                      <a:cubicBezTo>
                        <a:pt x="3827" y="23149"/>
                        <a:pt x="2365" y="12412"/>
                        <a:pt x="3494" y="1846"/>
                      </a:cubicBezTo>
                      <a:cubicBezTo>
                        <a:pt x="3544" y="1334"/>
                        <a:pt x="3602" y="808"/>
                        <a:pt x="3648" y="296"/>
                      </a:cubicBezTo>
                      <a:cubicBezTo>
                        <a:pt x="3661" y="108"/>
                        <a:pt x="3519" y="1"/>
                        <a:pt x="33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flipH="1">
                  <a:off x="17017" y="4569868"/>
                  <a:ext cx="182652" cy="121171"/>
                </a:xfrm>
                <a:custGeom>
                  <a:avLst/>
                  <a:gdLst/>
                  <a:ahLst/>
                  <a:cxnLst/>
                  <a:rect l="l" t="t" r="r" b="b"/>
                  <a:pathLst>
                    <a:path w="7689" h="5154" extrusionOk="0">
                      <a:moveTo>
                        <a:pt x="1122" y="1"/>
                      </a:moveTo>
                      <a:cubicBezTo>
                        <a:pt x="927" y="1"/>
                        <a:pt x="732" y="17"/>
                        <a:pt x="539" y="49"/>
                      </a:cubicBezTo>
                      <a:cubicBezTo>
                        <a:pt x="383" y="75"/>
                        <a:pt x="216" y="119"/>
                        <a:pt x="116" y="241"/>
                      </a:cubicBezTo>
                      <a:cubicBezTo>
                        <a:pt x="1" y="377"/>
                        <a:pt x="0" y="574"/>
                        <a:pt x="16" y="750"/>
                      </a:cubicBezTo>
                      <a:cubicBezTo>
                        <a:pt x="99" y="1655"/>
                        <a:pt x="487" y="2501"/>
                        <a:pt x="870" y="3326"/>
                      </a:cubicBezTo>
                      <a:cubicBezTo>
                        <a:pt x="1061" y="3738"/>
                        <a:pt x="2257" y="5147"/>
                        <a:pt x="2710" y="5153"/>
                      </a:cubicBezTo>
                      <a:cubicBezTo>
                        <a:pt x="2727" y="5153"/>
                        <a:pt x="2743" y="5153"/>
                        <a:pt x="2760" y="5153"/>
                      </a:cubicBezTo>
                      <a:cubicBezTo>
                        <a:pt x="4291" y="5153"/>
                        <a:pt x="5522" y="4124"/>
                        <a:pt x="6655" y="3663"/>
                      </a:cubicBezTo>
                      <a:cubicBezTo>
                        <a:pt x="7134" y="3467"/>
                        <a:pt x="7689" y="3125"/>
                        <a:pt x="7650" y="2608"/>
                      </a:cubicBezTo>
                      <a:cubicBezTo>
                        <a:pt x="7614" y="2131"/>
                        <a:pt x="7087" y="1859"/>
                        <a:pt x="6619" y="1765"/>
                      </a:cubicBezTo>
                      <a:cubicBezTo>
                        <a:pt x="6150" y="1672"/>
                        <a:pt x="5626" y="1642"/>
                        <a:pt x="5288" y="1304"/>
                      </a:cubicBezTo>
                      <a:cubicBezTo>
                        <a:pt x="5086" y="1103"/>
                        <a:pt x="4988" y="826"/>
                        <a:pt x="4848" y="580"/>
                      </a:cubicBezTo>
                      <a:cubicBezTo>
                        <a:pt x="4706" y="334"/>
                        <a:pt x="4482" y="95"/>
                        <a:pt x="4199" y="87"/>
                      </a:cubicBezTo>
                      <a:cubicBezTo>
                        <a:pt x="4194" y="87"/>
                        <a:pt x="4188" y="87"/>
                        <a:pt x="4183" y="87"/>
                      </a:cubicBezTo>
                      <a:cubicBezTo>
                        <a:pt x="3892" y="87"/>
                        <a:pt x="3651" y="322"/>
                        <a:pt x="3368" y="398"/>
                      </a:cubicBezTo>
                      <a:cubicBezTo>
                        <a:pt x="3295" y="417"/>
                        <a:pt x="3223" y="425"/>
                        <a:pt x="3150" y="425"/>
                      </a:cubicBezTo>
                      <a:cubicBezTo>
                        <a:pt x="2855" y="425"/>
                        <a:pt x="2558" y="289"/>
                        <a:pt x="2272" y="191"/>
                      </a:cubicBezTo>
                      <a:cubicBezTo>
                        <a:pt x="1902" y="65"/>
                        <a:pt x="1512" y="1"/>
                        <a:pt x="1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1" name="Google Shape;431;p5"/>
              <p:cNvGrpSpPr/>
              <p:nvPr/>
            </p:nvGrpSpPr>
            <p:grpSpPr>
              <a:xfrm>
                <a:off x="5383371" y="4556280"/>
                <a:ext cx="437636" cy="880279"/>
                <a:chOff x="1173271" y="4610392"/>
                <a:chExt cx="437636" cy="880279"/>
              </a:xfrm>
            </p:grpSpPr>
            <p:grpSp>
              <p:nvGrpSpPr>
                <p:cNvPr id="432" name="Google Shape;432;p5"/>
                <p:cNvGrpSpPr/>
                <p:nvPr/>
              </p:nvGrpSpPr>
              <p:grpSpPr>
                <a:xfrm>
                  <a:off x="1216042" y="4610930"/>
                  <a:ext cx="309313" cy="333842"/>
                  <a:chOff x="1215415" y="4605413"/>
                  <a:chExt cx="309313" cy="333842"/>
                </a:xfrm>
              </p:grpSpPr>
              <p:sp>
                <p:nvSpPr>
                  <p:cNvPr id="433" name="Google Shape;433;p5"/>
                  <p:cNvSpPr/>
                  <p:nvPr/>
                </p:nvSpPr>
                <p:spPr>
                  <a:xfrm flipH="1">
                    <a:off x="1215415" y="4648153"/>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flipH="1">
                    <a:off x="1345853" y="4605413"/>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 name="Google Shape;435;p5"/>
                <p:cNvGrpSpPr/>
                <p:nvPr/>
              </p:nvGrpSpPr>
              <p:grpSpPr>
                <a:xfrm>
                  <a:off x="1173271" y="4610392"/>
                  <a:ext cx="437636" cy="880279"/>
                  <a:chOff x="1128521" y="4507655"/>
                  <a:chExt cx="437636" cy="880279"/>
                </a:xfrm>
              </p:grpSpPr>
              <p:grpSp>
                <p:nvGrpSpPr>
                  <p:cNvPr id="436" name="Google Shape;436;p5"/>
                  <p:cNvGrpSpPr/>
                  <p:nvPr/>
                </p:nvGrpSpPr>
                <p:grpSpPr>
                  <a:xfrm>
                    <a:off x="1170695" y="4507655"/>
                    <a:ext cx="309313" cy="333842"/>
                    <a:chOff x="1170069" y="4502138"/>
                    <a:chExt cx="309313" cy="333842"/>
                  </a:xfrm>
                </p:grpSpPr>
                <p:sp>
                  <p:nvSpPr>
                    <p:cNvPr id="437" name="Google Shape;437;p5"/>
                    <p:cNvSpPr/>
                    <p:nvPr/>
                  </p:nvSpPr>
                  <p:spPr>
                    <a:xfrm flipH="1">
                      <a:off x="1170069" y="4544878"/>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flipH="1">
                      <a:off x="1300507" y="4502138"/>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9" name="Google Shape;439;p5"/>
                  <p:cNvGrpSpPr/>
                  <p:nvPr/>
                </p:nvGrpSpPr>
                <p:grpSpPr>
                  <a:xfrm>
                    <a:off x="1128521" y="4526541"/>
                    <a:ext cx="395091" cy="348462"/>
                    <a:chOff x="1128521" y="4526541"/>
                    <a:chExt cx="395091" cy="348462"/>
                  </a:xfrm>
                </p:grpSpPr>
                <p:sp>
                  <p:nvSpPr>
                    <p:cNvPr id="440" name="Google Shape;440;p5"/>
                    <p:cNvSpPr/>
                    <p:nvPr/>
                  </p:nvSpPr>
                  <p:spPr>
                    <a:xfrm flipH="1">
                      <a:off x="1128521" y="4605884"/>
                      <a:ext cx="270997" cy="269119"/>
                    </a:xfrm>
                    <a:custGeom>
                      <a:avLst/>
                      <a:gdLst/>
                      <a:ahLst/>
                      <a:cxnLst/>
                      <a:rect l="l" t="t" r="r" b="b"/>
                      <a:pathLst>
                        <a:path w="11408" h="11447" extrusionOk="0">
                          <a:moveTo>
                            <a:pt x="9538" y="1"/>
                          </a:moveTo>
                          <a:cubicBezTo>
                            <a:pt x="8994" y="1"/>
                            <a:pt x="8419" y="198"/>
                            <a:pt x="7917" y="435"/>
                          </a:cubicBezTo>
                          <a:cubicBezTo>
                            <a:pt x="4064" y="2250"/>
                            <a:pt x="0" y="7292"/>
                            <a:pt x="759" y="10297"/>
                          </a:cubicBezTo>
                          <a:cubicBezTo>
                            <a:pt x="932" y="10980"/>
                            <a:pt x="1650" y="11419"/>
                            <a:pt x="2355" y="11445"/>
                          </a:cubicBezTo>
                          <a:cubicBezTo>
                            <a:pt x="2383" y="11446"/>
                            <a:pt x="2412" y="11447"/>
                            <a:pt x="2441" y="11447"/>
                          </a:cubicBezTo>
                          <a:cubicBezTo>
                            <a:pt x="3113" y="11447"/>
                            <a:pt x="3759" y="11165"/>
                            <a:pt x="4362" y="10857"/>
                          </a:cubicBezTo>
                          <a:cubicBezTo>
                            <a:pt x="7517" y="9249"/>
                            <a:pt x="10352" y="6581"/>
                            <a:pt x="11164" y="3134"/>
                          </a:cubicBezTo>
                          <a:cubicBezTo>
                            <a:pt x="11408" y="2105"/>
                            <a:pt x="11361" y="816"/>
                            <a:pt x="10467" y="251"/>
                          </a:cubicBezTo>
                          <a:cubicBezTo>
                            <a:pt x="10184" y="72"/>
                            <a:pt x="9866" y="1"/>
                            <a:pt x="9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flipH="1">
                      <a:off x="1247011" y="4538648"/>
                      <a:ext cx="209923" cy="326131"/>
                    </a:xfrm>
                    <a:custGeom>
                      <a:avLst/>
                      <a:gdLst/>
                      <a:ahLst/>
                      <a:cxnLst/>
                      <a:rect l="l" t="t" r="r" b="b"/>
                      <a:pathLst>
                        <a:path w="8837" h="13872" extrusionOk="0">
                          <a:moveTo>
                            <a:pt x="5873" y="0"/>
                          </a:moveTo>
                          <a:cubicBezTo>
                            <a:pt x="5038" y="0"/>
                            <a:pt x="4333" y="676"/>
                            <a:pt x="3821" y="1353"/>
                          </a:cubicBezTo>
                          <a:cubicBezTo>
                            <a:pt x="1254" y="4750"/>
                            <a:pt x="0" y="11102"/>
                            <a:pt x="2070" y="13410"/>
                          </a:cubicBezTo>
                          <a:cubicBezTo>
                            <a:pt x="2353" y="13726"/>
                            <a:pt x="2769" y="13871"/>
                            <a:pt x="3194" y="13871"/>
                          </a:cubicBezTo>
                          <a:cubicBezTo>
                            <a:pt x="3477" y="13871"/>
                            <a:pt x="3764" y="13807"/>
                            <a:pt x="4018" y="13685"/>
                          </a:cubicBezTo>
                          <a:cubicBezTo>
                            <a:pt x="4654" y="13380"/>
                            <a:pt x="5115" y="12809"/>
                            <a:pt x="5521" y="12232"/>
                          </a:cubicBezTo>
                          <a:cubicBezTo>
                            <a:pt x="7568" y="9342"/>
                            <a:pt x="8836" y="5662"/>
                            <a:pt x="7953" y="2233"/>
                          </a:cubicBezTo>
                          <a:cubicBezTo>
                            <a:pt x="7689" y="1208"/>
                            <a:pt x="7047" y="89"/>
                            <a:pt x="5994" y="5"/>
                          </a:cubicBezTo>
                          <a:cubicBezTo>
                            <a:pt x="5954" y="2"/>
                            <a:pt x="5913" y="0"/>
                            <a:pt x="58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flipH="1">
                      <a:off x="1339868" y="4526541"/>
                      <a:ext cx="183745" cy="326154"/>
                    </a:xfrm>
                    <a:custGeom>
                      <a:avLst/>
                      <a:gdLst/>
                      <a:ahLst/>
                      <a:cxnLst/>
                      <a:rect l="l" t="t" r="r" b="b"/>
                      <a:pathLst>
                        <a:path w="7735" h="13873" extrusionOk="0">
                          <a:moveTo>
                            <a:pt x="2554" y="1"/>
                          </a:moveTo>
                          <a:cubicBezTo>
                            <a:pt x="2341" y="1"/>
                            <a:pt x="2128" y="41"/>
                            <a:pt x="1921" y="133"/>
                          </a:cubicBezTo>
                          <a:cubicBezTo>
                            <a:pt x="1106" y="492"/>
                            <a:pt x="784" y="1469"/>
                            <a:pt x="647" y="2350"/>
                          </a:cubicBezTo>
                          <a:cubicBezTo>
                            <a:pt x="0" y="6559"/>
                            <a:pt x="1909" y="12746"/>
                            <a:pt x="4825" y="13796"/>
                          </a:cubicBezTo>
                          <a:cubicBezTo>
                            <a:pt x="4969" y="13848"/>
                            <a:pt x="5119" y="13872"/>
                            <a:pt x="5268" y="13872"/>
                          </a:cubicBezTo>
                          <a:cubicBezTo>
                            <a:pt x="5805" y="13872"/>
                            <a:pt x="6344" y="13560"/>
                            <a:pt x="6669" y="13115"/>
                          </a:cubicBezTo>
                          <a:cubicBezTo>
                            <a:pt x="7086" y="12545"/>
                            <a:pt x="7219" y="11821"/>
                            <a:pt x="7304" y="11122"/>
                          </a:cubicBezTo>
                          <a:cubicBezTo>
                            <a:pt x="7734" y="7606"/>
                            <a:pt x="7108" y="3765"/>
                            <a:pt x="4703" y="1164"/>
                          </a:cubicBezTo>
                          <a:cubicBezTo>
                            <a:pt x="4138" y="553"/>
                            <a:pt x="3340" y="1"/>
                            <a:pt x="2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3" name="Google Shape;443;p5"/>
                  <p:cNvGrpSpPr/>
                  <p:nvPr/>
                </p:nvGrpSpPr>
                <p:grpSpPr>
                  <a:xfrm>
                    <a:off x="1247462" y="4807734"/>
                    <a:ext cx="318695" cy="580200"/>
                    <a:chOff x="1247462" y="4807734"/>
                    <a:chExt cx="318695" cy="580200"/>
                  </a:xfrm>
                </p:grpSpPr>
                <p:sp>
                  <p:nvSpPr>
                    <p:cNvPr id="444" name="Google Shape;444;p5"/>
                    <p:cNvSpPr/>
                    <p:nvPr/>
                  </p:nvSpPr>
                  <p:spPr>
                    <a:xfrm flipH="1">
                      <a:off x="1377639" y="4864084"/>
                      <a:ext cx="84069" cy="523850"/>
                    </a:xfrm>
                    <a:custGeom>
                      <a:avLst/>
                      <a:gdLst/>
                      <a:ahLst/>
                      <a:cxnLst/>
                      <a:rect l="l" t="t" r="r" b="b"/>
                      <a:pathLst>
                        <a:path w="3539" h="22282" extrusionOk="0">
                          <a:moveTo>
                            <a:pt x="3384" y="1"/>
                          </a:moveTo>
                          <a:cubicBezTo>
                            <a:pt x="3342" y="1"/>
                            <a:pt x="3301" y="20"/>
                            <a:pt x="3274" y="56"/>
                          </a:cubicBezTo>
                          <a:lnTo>
                            <a:pt x="3215" y="134"/>
                          </a:lnTo>
                          <a:cubicBezTo>
                            <a:pt x="3210" y="140"/>
                            <a:pt x="3205" y="147"/>
                            <a:pt x="3201" y="154"/>
                          </a:cubicBezTo>
                          <a:lnTo>
                            <a:pt x="3188" y="172"/>
                          </a:lnTo>
                          <a:cubicBezTo>
                            <a:pt x="3079" y="336"/>
                            <a:pt x="2992" y="517"/>
                            <a:pt x="2911" y="697"/>
                          </a:cubicBezTo>
                          <a:cubicBezTo>
                            <a:pt x="2819" y="908"/>
                            <a:pt x="2727" y="1142"/>
                            <a:pt x="2652" y="1358"/>
                          </a:cubicBezTo>
                          <a:cubicBezTo>
                            <a:pt x="2357" y="2189"/>
                            <a:pt x="2128" y="3039"/>
                            <a:pt x="1912" y="3892"/>
                          </a:cubicBezTo>
                          <a:cubicBezTo>
                            <a:pt x="1338" y="6223"/>
                            <a:pt x="890" y="8583"/>
                            <a:pt x="533" y="10956"/>
                          </a:cubicBezTo>
                          <a:cubicBezTo>
                            <a:pt x="259" y="12813"/>
                            <a:pt x="67" y="14687"/>
                            <a:pt x="20" y="16563"/>
                          </a:cubicBezTo>
                          <a:cubicBezTo>
                            <a:pt x="0" y="17262"/>
                            <a:pt x="5" y="17985"/>
                            <a:pt x="40" y="18682"/>
                          </a:cubicBezTo>
                          <a:cubicBezTo>
                            <a:pt x="89" y="19626"/>
                            <a:pt x="191" y="20568"/>
                            <a:pt x="390" y="21493"/>
                          </a:cubicBezTo>
                          <a:cubicBezTo>
                            <a:pt x="441" y="21724"/>
                            <a:pt x="497" y="21953"/>
                            <a:pt x="563" y="22181"/>
                          </a:cubicBezTo>
                          <a:cubicBezTo>
                            <a:pt x="579" y="22239"/>
                            <a:pt x="634" y="22282"/>
                            <a:pt x="697" y="22282"/>
                          </a:cubicBezTo>
                          <a:cubicBezTo>
                            <a:pt x="700" y="22282"/>
                            <a:pt x="704" y="22281"/>
                            <a:pt x="707" y="22281"/>
                          </a:cubicBezTo>
                          <a:cubicBezTo>
                            <a:pt x="783" y="22276"/>
                            <a:pt x="840" y="22210"/>
                            <a:pt x="834" y="22133"/>
                          </a:cubicBezTo>
                          <a:cubicBezTo>
                            <a:pt x="804" y="21821"/>
                            <a:pt x="766" y="21400"/>
                            <a:pt x="745" y="21090"/>
                          </a:cubicBezTo>
                          <a:cubicBezTo>
                            <a:pt x="560" y="18200"/>
                            <a:pt x="666" y="15294"/>
                            <a:pt x="896" y="12409"/>
                          </a:cubicBezTo>
                          <a:cubicBezTo>
                            <a:pt x="1134" y="9453"/>
                            <a:pt x="1539" y="6499"/>
                            <a:pt x="2249" y="3616"/>
                          </a:cubicBezTo>
                          <a:cubicBezTo>
                            <a:pt x="2376" y="3109"/>
                            <a:pt x="2514" y="2602"/>
                            <a:pt x="2669" y="2105"/>
                          </a:cubicBezTo>
                          <a:cubicBezTo>
                            <a:pt x="2825" y="1610"/>
                            <a:pt x="2995" y="1117"/>
                            <a:pt x="3223" y="653"/>
                          </a:cubicBezTo>
                          <a:cubicBezTo>
                            <a:pt x="3262" y="579"/>
                            <a:pt x="3300" y="505"/>
                            <a:pt x="3345" y="432"/>
                          </a:cubicBezTo>
                          <a:cubicBezTo>
                            <a:pt x="3365" y="398"/>
                            <a:pt x="3390" y="364"/>
                            <a:pt x="3412" y="330"/>
                          </a:cubicBezTo>
                          <a:cubicBezTo>
                            <a:pt x="3430" y="302"/>
                            <a:pt x="3461" y="266"/>
                            <a:pt x="3484" y="237"/>
                          </a:cubicBezTo>
                          <a:cubicBezTo>
                            <a:pt x="3539" y="176"/>
                            <a:pt x="3531" y="82"/>
                            <a:pt x="3467" y="29"/>
                          </a:cubicBezTo>
                          <a:cubicBezTo>
                            <a:pt x="3442" y="10"/>
                            <a:pt x="3413" y="1"/>
                            <a:pt x="3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flipH="1">
                      <a:off x="1435909" y="4818030"/>
                      <a:ext cx="130249" cy="317314"/>
                    </a:xfrm>
                    <a:custGeom>
                      <a:avLst/>
                      <a:gdLst/>
                      <a:ahLst/>
                      <a:cxnLst/>
                      <a:rect l="l" t="t" r="r" b="b"/>
                      <a:pathLst>
                        <a:path w="5483" h="13497" extrusionOk="0">
                          <a:moveTo>
                            <a:pt x="322" y="0"/>
                          </a:moveTo>
                          <a:cubicBezTo>
                            <a:pt x="461" y="159"/>
                            <a:pt x="50" y="1887"/>
                            <a:pt x="36" y="2205"/>
                          </a:cubicBezTo>
                          <a:cubicBezTo>
                            <a:pt x="1" y="2974"/>
                            <a:pt x="34" y="3746"/>
                            <a:pt x="127" y="4510"/>
                          </a:cubicBezTo>
                          <a:cubicBezTo>
                            <a:pt x="317" y="6069"/>
                            <a:pt x="768" y="7597"/>
                            <a:pt x="1449" y="9012"/>
                          </a:cubicBezTo>
                          <a:cubicBezTo>
                            <a:pt x="2129" y="10425"/>
                            <a:pt x="3039" y="11732"/>
                            <a:pt x="4153" y="12838"/>
                          </a:cubicBezTo>
                          <a:cubicBezTo>
                            <a:pt x="4623" y="13304"/>
                            <a:pt x="4915" y="13496"/>
                            <a:pt x="5095" y="13496"/>
                          </a:cubicBezTo>
                          <a:cubicBezTo>
                            <a:pt x="5483" y="13496"/>
                            <a:pt x="5354" y="12611"/>
                            <a:pt x="5369" y="11665"/>
                          </a:cubicBezTo>
                          <a:cubicBezTo>
                            <a:pt x="5401" y="9611"/>
                            <a:pt x="5282" y="7815"/>
                            <a:pt x="4425" y="5907"/>
                          </a:cubicBezTo>
                          <a:cubicBezTo>
                            <a:pt x="3441" y="3711"/>
                            <a:pt x="1904" y="1814"/>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flipH="1">
                      <a:off x="1247462" y="4893095"/>
                      <a:ext cx="196881" cy="243187"/>
                    </a:xfrm>
                    <a:custGeom>
                      <a:avLst/>
                      <a:gdLst/>
                      <a:ahLst/>
                      <a:cxnLst/>
                      <a:rect l="l" t="t" r="r" b="b"/>
                      <a:pathLst>
                        <a:path w="8288" h="10344" extrusionOk="0">
                          <a:moveTo>
                            <a:pt x="8288" y="0"/>
                          </a:moveTo>
                          <a:cubicBezTo>
                            <a:pt x="8288" y="0"/>
                            <a:pt x="8288" y="0"/>
                            <a:pt x="8288" y="0"/>
                          </a:cubicBezTo>
                          <a:lnTo>
                            <a:pt x="8288" y="0"/>
                          </a:lnTo>
                          <a:cubicBezTo>
                            <a:pt x="8288" y="0"/>
                            <a:pt x="8288" y="0"/>
                            <a:pt x="8288" y="0"/>
                          </a:cubicBezTo>
                          <a:close/>
                          <a:moveTo>
                            <a:pt x="8288" y="1"/>
                          </a:moveTo>
                          <a:lnTo>
                            <a:pt x="8288" y="1"/>
                          </a:lnTo>
                          <a:cubicBezTo>
                            <a:pt x="8150" y="473"/>
                            <a:pt x="5988" y="1588"/>
                            <a:pt x="5528" y="1979"/>
                          </a:cubicBezTo>
                          <a:cubicBezTo>
                            <a:pt x="4642" y="2737"/>
                            <a:pt x="3822" y="3572"/>
                            <a:pt x="3078" y="4473"/>
                          </a:cubicBezTo>
                          <a:cubicBezTo>
                            <a:pt x="1724" y="6111"/>
                            <a:pt x="183" y="8180"/>
                            <a:pt x="1" y="10344"/>
                          </a:cubicBezTo>
                          <a:cubicBezTo>
                            <a:pt x="2169" y="9587"/>
                            <a:pt x="4013" y="8052"/>
                            <a:pt x="5377" y="6203"/>
                          </a:cubicBezTo>
                          <a:cubicBezTo>
                            <a:pt x="6740" y="4356"/>
                            <a:pt x="7646" y="2204"/>
                            <a:pt x="8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flipH="1">
                      <a:off x="1291015" y="4852360"/>
                      <a:ext cx="96730" cy="26543"/>
                    </a:xfrm>
                    <a:custGeom>
                      <a:avLst/>
                      <a:gdLst/>
                      <a:ahLst/>
                      <a:cxnLst/>
                      <a:rect l="l" t="t" r="r" b="b"/>
                      <a:pathLst>
                        <a:path w="4072" h="1129" extrusionOk="0">
                          <a:moveTo>
                            <a:pt x="2132" y="1"/>
                          </a:moveTo>
                          <a:cubicBezTo>
                            <a:pt x="1429" y="1"/>
                            <a:pt x="732" y="145"/>
                            <a:pt x="133" y="504"/>
                          </a:cubicBezTo>
                          <a:cubicBezTo>
                            <a:pt x="102" y="522"/>
                            <a:pt x="72" y="542"/>
                            <a:pt x="51" y="572"/>
                          </a:cubicBezTo>
                          <a:cubicBezTo>
                            <a:pt x="0" y="647"/>
                            <a:pt x="36" y="755"/>
                            <a:pt x="105" y="814"/>
                          </a:cubicBezTo>
                          <a:cubicBezTo>
                            <a:pt x="174" y="873"/>
                            <a:pt x="265" y="892"/>
                            <a:pt x="353" y="910"/>
                          </a:cubicBezTo>
                          <a:lnTo>
                            <a:pt x="354" y="934"/>
                          </a:lnTo>
                          <a:cubicBezTo>
                            <a:pt x="902" y="1064"/>
                            <a:pt x="1464" y="1129"/>
                            <a:pt x="2025" y="1129"/>
                          </a:cubicBezTo>
                          <a:cubicBezTo>
                            <a:pt x="2405" y="1129"/>
                            <a:pt x="2785" y="1099"/>
                            <a:pt x="3160" y="1039"/>
                          </a:cubicBezTo>
                          <a:cubicBezTo>
                            <a:pt x="3502" y="985"/>
                            <a:pt x="3869" y="887"/>
                            <a:pt x="4072" y="604"/>
                          </a:cubicBezTo>
                          <a:cubicBezTo>
                            <a:pt x="3865" y="266"/>
                            <a:pt x="3445" y="143"/>
                            <a:pt x="3061" y="79"/>
                          </a:cubicBezTo>
                          <a:cubicBezTo>
                            <a:pt x="2756" y="29"/>
                            <a:pt x="2443" y="1"/>
                            <a:pt x="2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flipH="1">
                      <a:off x="1384597" y="4807734"/>
                      <a:ext cx="76135" cy="62513"/>
                    </a:xfrm>
                    <a:custGeom>
                      <a:avLst/>
                      <a:gdLst/>
                      <a:ahLst/>
                      <a:cxnLst/>
                      <a:rect l="l" t="t" r="r" b="b"/>
                      <a:pathLst>
                        <a:path w="3205" h="2659" extrusionOk="0">
                          <a:moveTo>
                            <a:pt x="298" y="0"/>
                          </a:moveTo>
                          <a:cubicBezTo>
                            <a:pt x="200" y="0"/>
                            <a:pt x="103" y="15"/>
                            <a:pt x="8" y="50"/>
                          </a:cubicBezTo>
                          <a:cubicBezTo>
                            <a:pt x="0" y="396"/>
                            <a:pt x="231" y="698"/>
                            <a:pt x="467" y="951"/>
                          </a:cubicBezTo>
                          <a:cubicBezTo>
                            <a:pt x="1111" y="1640"/>
                            <a:pt x="1890" y="2203"/>
                            <a:pt x="2746" y="2598"/>
                          </a:cubicBezTo>
                          <a:lnTo>
                            <a:pt x="2762" y="2582"/>
                          </a:lnTo>
                          <a:cubicBezTo>
                            <a:pt x="2839" y="2619"/>
                            <a:pt x="2920" y="2659"/>
                            <a:pt x="3007" y="2659"/>
                          </a:cubicBezTo>
                          <a:cubicBezTo>
                            <a:pt x="3010" y="2659"/>
                            <a:pt x="3013" y="2659"/>
                            <a:pt x="3016" y="2659"/>
                          </a:cubicBezTo>
                          <a:cubicBezTo>
                            <a:pt x="3105" y="2656"/>
                            <a:pt x="3200" y="2592"/>
                            <a:pt x="3203" y="2502"/>
                          </a:cubicBezTo>
                          <a:cubicBezTo>
                            <a:pt x="3205" y="2466"/>
                            <a:pt x="3191" y="2431"/>
                            <a:pt x="3179" y="2399"/>
                          </a:cubicBezTo>
                          <a:cubicBezTo>
                            <a:pt x="2806" y="1461"/>
                            <a:pt x="2005" y="749"/>
                            <a:pt x="1121" y="263"/>
                          </a:cubicBezTo>
                          <a:cubicBezTo>
                            <a:pt x="867" y="124"/>
                            <a:pt x="579"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449" name="Google Shape;449;p5"/>
              <p:cNvGrpSpPr/>
              <p:nvPr/>
            </p:nvGrpSpPr>
            <p:grpSpPr>
              <a:xfrm>
                <a:off x="6354874" y="4617883"/>
                <a:ext cx="1059758" cy="818673"/>
                <a:chOff x="206924" y="4453733"/>
                <a:chExt cx="1059758" cy="818673"/>
              </a:xfrm>
            </p:grpSpPr>
            <p:sp>
              <p:nvSpPr>
                <p:cNvPr id="450" name="Google Shape;450;p5"/>
                <p:cNvSpPr/>
                <p:nvPr/>
              </p:nvSpPr>
              <p:spPr>
                <a:xfrm flipH="1">
                  <a:off x="779613" y="4634777"/>
                  <a:ext cx="236647" cy="522416"/>
                </a:xfrm>
                <a:custGeom>
                  <a:avLst/>
                  <a:gdLst/>
                  <a:ahLst/>
                  <a:cxnLst/>
                  <a:rect l="l" t="t" r="r" b="b"/>
                  <a:pathLst>
                    <a:path w="9962" h="22221" extrusionOk="0">
                      <a:moveTo>
                        <a:pt x="299" y="1"/>
                      </a:moveTo>
                      <a:cubicBezTo>
                        <a:pt x="280" y="1"/>
                        <a:pt x="262" y="3"/>
                        <a:pt x="243" y="6"/>
                      </a:cubicBezTo>
                      <a:cubicBezTo>
                        <a:pt x="97" y="37"/>
                        <a:pt x="0" y="181"/>
                        <a:pt x="30" y="329"/>
                      </a:cubicBezTo>
                      <a:cubicBezTo>
                        <a:pt x="421" y="2289"/>
                        <a:pt x="868" y="4235"/>
                        <a:pt x="1413" y="6159"/>
                      </a:cubicBezTo>
                      <a:cubicBezTo>
                        <a:pt x="2788" y="10965"/>
                        <a:pt x="4516" y="15781"/>
                        <a:pt x="7484" y="19854"/>
                      </a:cubicBezTo>
                      <a:cubicBezTo>
                        <a:pt x="7973" y="20511"/>
                        <a:pt x="8489" y="21149"/>
                        <a:pt x="9054" y="21742"/>
                      </a:cubicBezTo>
                      <a:cubicBezTo>
                        <a:pt x="9179" y="21873"/>
                        <a:pt x="9323" y="22019"/>
                        <a:pt x="9454" y="22144"/>
                      </a:cubicBezTo>
                      <a:cubicBezTo>
                        <a:pt x="9506" y="22193"/>
                        <a:pt x="9575" y="22221"/>
                        <a:pt x="9646" y="22221"/>
                      </a:cubicBezTo>
                      <a:cubicBezTo>
                        <a:pt x="9686" y="22221"/>
                        <a:pt x="9727" y="22212"/>
                        <a:pt x="9765" y="22193"/>
                      </a:cubicBezTo>
                      <a:cubicBezTo>
                        <a:pt x="9904" y="22126"/>
                        <a:pt x="9961" y="21960"/>
                        <a:pt x="9894" y="21822"/>
                      </a:cubicBezTo>
                      <a:cubicBezTo>
                        <a:pt x="9839" y="21708"/>
                        <a:pt x="9781" y="21595"/>
                        <a:pt x="9721" y="21484"/>
                      </a:cubicBezTo>
                      <a:lnTo>
                        <a:pt x="9633" y="21319"/>
                      </a:lnTo>
                      <a:lnTo>
                        <a:pt x="9544" y="21155"/>
                      </a:lnTo>
                      <a:cubicBezTo>
                        <a:pt x="8242" y="18782"/>
                        <a:pt x="6798" y="16495"/>
                        <a:pt x="5527" y="14105"/>
                      </a:cubicBezTo>
                      <a:cubicBezTo>
                        <a:pt x="3149" y="9786"/>
                        <a:pt x="1326" y="5122"/>
                        <a:pt x="569" y="232"/>
                      </a:cubicBezTo>
                      <a:cubicBezTo>
                        <a:pt x="547" y="97"/>
                        <a:pt x="430"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flipH="1">
                  <a:off x="954426" y="4531924"/>
                  <a:ext cx="106731" cy="174021"/>
                </a:xfrm>
                <a:custGeom>
                  <a:avLst/>
                  <a:gdLst/>
                  <a:ahLst/>
                  <a:cxnLst/>
                  <a:rect l="l" t="t" r="r" b="b"/>
                  <a:pathLst>
                    <a:path w="4493" h="7402" extrusionOk="0">
                      <a:moveTo>
                        <a:pt x="1715" y="1"/>
                      </a:moveTo>
                      <a:cubicBezTo>
                        <a:pt x="1683" y="1"/>
                        <a:pt x="1651" y="2"/>
                        <a:pt x="1619" y="4"/>
                      </a:cubicBezTo>
                      <a:cubicBezTo>
                        <a:pt x="1030" y="49"/>
                        <a:pt x="527" y="499"/>
                        <a:pt x="278" y="1036"/>
                      </a:cubicBezTo>
                      <a:cubicBezTo>
                        <a:pt x="32" y="1571"/>
                        <a:pt x="1" y="2184"/>
                        <a:pt x="33" y="2774"/>
                      </a:cubicBezTo>
                      <a:cubicBezTo>
                        <a:pt x="101" y="3996"/>
                        <a:pt x="630" y="7402"/>
                        <a:pt x="2298" y="7402"/>
                      </a:cubicBezTo>
                      <a:cubicBezTo>
                        <a:pt x="2340" y="7402"/>
                        <a:pt x="2382" y="7400"/>
                        <a:pt x="2425" y="7395"/>
                      </a:cubicBezTo>
                      <a:cubicBezTo>
                        <a:pt x="4493" y="7183"/>
                        <a:pt x="3996" y="3972"/>
                        <a:pt x="3758" y="2711"/>
                      </a:cubicBezTo>
                      <a:cubicBezTo>
                        <a:pt x="3641" y="2088"/>
                        <a:pt x="3513" y="1452"/>
                        <a:pt x="3177" y="916"/>
                      </a:cubicBezTo>
                      <a:cubicBezTo>
                        <a:pt x="2859" y="408"/>
                        <a:pt x="2310" y="1"/>
                        <a:pt x="1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flipH="1">
                  <a:off x="685951" y="4651727"/>
                  <a:ext cx="72643" cy="493169"/>
                </a:xfrm>
                <a:custGeom>
                  <a:avLst/>
                  <a:gdLst/>
                  <a:ahLst/>
                  <a:cxnLst/>
                  <a:rect l="l" t="t" r="r" b="b"/>
                  <a:pathLst>
                    <a:path w="3058" h="20977" extrusionOk="0">
                      <a:moveTo>
                        <a:pt x="311" y="1"/>
                      </a:moveTo>
                      <a:cubicBezTo>
                        <a:pt x="282" y="1"/>
                        <a:pt x="252" y="6"/>
                        <a:pt x="223" y="16"/>
                      </a:cubicBezTo>
                      <a:cubicBezTo>
                        <a:pt x="80" y="63"/>
                        <a:pt x="1" y="217"/>
                        <a:pt x="49" y="361"/>
                      </a:cubicBezTo>
                      <a:cubicBezTo>
                        <a:pt x="1100" y="3622"/>
                        <a:pt x="1598" y="7055"/>
                        <a:pt x="1613" y="10477"/>
                      </a:cubicBezTo>
                      <a:cubicBezTo>
                        <a:pt x="1639" y="13034"/>
                        <a:pt x="1457" y="15577"/>
                        <a:pt x="1316" y="18128"/>
                      </a:cubicBezTo>
                      <a:cubicBezTo>
                        <a:pt x="1283" y="18770"/>
                        <a:pt x="1256" y="19411"/>
                        <a:pt x="1248" y="20055"/>
                      </a:cubicBezTo>
                      <a:cubicBezTo>
                        <a:pt x="1244" y="20266"/>
                        <a:pt x="1242" y="20496"/>
                        <a:pt x="1250" y="20706"/>
                      </a:cubicBezTo>
                      <a:cubicBezTo>
                        <a:pt x="1258" y="20880"/>
                        <a:pt x="1394" y="20976"/>
                        <a:pt x="1532" y="20976"/>
                      </a:cubicBezTo>
                      <a:cubicBezTo>
                        <a:pt x="1636" y="20976"/>
                        <a:pt x="1741" y="20921"/>
                        <a:pt x="1790" y="20800"/>
                      </a:cubicBezTo>
                      <a:cubicBezTo>
                        <a:pt x="1867" y="20603"/>
                        <a:pt x="1941" y="20375"/>
                        <a:pt x="2005" y="20176"/>
                      </a:cubicBezTo>
                      <a:cubicBezTo>
                        <a:pt x="2197" y="19547"/>
                        <a:pt x="2344" y="18906"/>
                        <a:pt x="2462" y="18259"/>
                      </a:cubicBezTo>
                      <a:cubicBezTo>
                        <a:pt x="3058" y="14806"/>
                        <a:pt x="2786" y="11267"/>
                        <a:pt x="2236" y="7828"/>
                      </a:cubicBezTo>
                      <a:cubicBezTo>
                        <a:pt x="1833" y="5254"/>
                        <a:pt x="1265" y="2712"/>
                        <a:pt x="572" y="202"/>
                      </a:cubicBezTo>
                      <a:cubicBezTo>
                        <a:pt x="539" y="81"/>
                        <a:pt x="430"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flipH="1">
                  <a:off x="711249" y="4606754"/>
                  <a:ext cx="72667" cy="97284"/>
                </a:xfrm>
                <a:custGeom>
                  <a:avLst/>
                  <a:gdLst/>
                  <a:ahLst/>
                  <a:cxnLst/>
                  <a:rect l="l" t="t" r="r" b="b"/>
                  <a:pathLst>
                    <a:path w="3059" h="4138" extrusionOk="0">
                      <a:moveTo>
                        <a:pt x="901" y="0"/>
                      </a:moveTo>
                      <a:cubicBezTo>
                        <a:pt x="798" y="0"/>
                        <a:pt x="696" y="18"/>
                        <a:pt x="600" y="58"/>
                      </a:cubicBezTo>
                      <a:cubicBezTo>
                        <a:pt x="263" y="198"/>
                        <a:pt x="67" y="569"/>
                        <a:pt x="35" y="931"/>
                      </a:cubicBezTo>
                      <a:cubicBezTo>
                        <a:pt x="1" y="1295"/>
                        <a:pt x="99" y="1655"/>
                        <a:pt x="201" y="2006"/>
                      </a:cubicBezTo>
                      <a:cubicBezTo>
                        <a:pt x="384" y="2644"/>
                        <a:pt x="866" y="4138"/>
                        <a:pt x="1768" y="4138"/>
                      </a:cubicBezTo>
                      <a:cubicBezTo>
                        <a:pt x="1874" y="4138"/>
                        <a:pt x="1986" y="4117"/>
                        <a:pt x="2103" y="4072"/>
                      </a:cubicBezTo>
                      <a:cubicBezTo>
                        <a:pt x="3059" y="3706"/>
                        <a:pt x="2424" y="1735"/>
                        <a:pt x="2135" y="1071"/>
                      </a:cubicBezTo>
                      <a:cubicBezTo>
                        <a:pt x="1998" y="759"/>
                        <a:pt x="1824" y="452"/>
                        <a:pt x="1558" y="241"/>
                      </a:cubicBezTo>
                      <a:cubicBezTo>
                        <a:pt x="1372" y="94"/>
                        <a:pt x="1134" y="0"/>
                        <a:pt x="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flipH="1">
                  <a:off x="441586" y="4593283"/>
                  <a:ext cx="76182" cy="493193"/>
                </a:xfrm>
                <a:custGeom>
                  <a:avLst/>
                  <a:gdLst/>
                  <a:ahLst/>
                  <a:cxnLst/>
                  <a:rect l="l" t="t" r="r" b="b"/>
                  <a:pathLst>
                    <a:path w="3207" h="20978" extrusionOk="0">
                      <a:moveTo>
                        <a:pt x="2897" y="0"/>
                      </a:moveTo>
                      <a:cubicBezTo>
                        <a:pt x="2777" y="0"/>
                        <a:pt x="2667" y="80"/>
                        <a:pt x="2634" y="202"/>
                      </a:cubicBezTo>
                      <a:cubicBezTo>
                        <a:pt x="2177" y="1877"/>
                        <a:pt x="1761" y="3560"/>
                        <a:pt x="1427" y="5263"/>
                      </a:cubicBezTo>
                      <a:cubicBezTo>
                        <a:pt x="605" y="9525"/>
                        <a:pt x="1" y="13938"/>
                        <a:pt x="744" y="18259"/>
                      </a:cubicBezTo>
                      <a:cubicBezTo>
                        <a:pt x="872" y="18959"/>
                        <a:pt x="1034" y="19656"/>
                        <a:pt x="1253" y="20333"/>
                      </a:cubicBezTo>
                      <a:cubicBezTo>
                        <a:pt x="1303" y="20483"/>
                        <a:pt x="1362" y="20652"/>
                        <a:pt x="1418" y="20800"/>
                      </a:cubicBezTo>
                      <a:cubicBezTo>
                        <a:pt x="1456" y="20898"/>
                        <a:pt x="1551" y="20972"/>
                        <a:pt x="1665" y="20977"/>
                      </a:cubicBezTo>
                      <a:cubicBezTo>
                        <a:pt x="1669" y="20977"/>
                        <a:pt x="1673" y="20977"/>
                        <a:pt x="1676" y="20977"/>
                      </a:cubicBezTo>
                      <a:cubicBezTo>
                        <a:pt x="1825" y="20977"/>
                        <a:pt x="1950" y="20861"/>
                        <a:pt x="1956" y="20711"/>
                      </a:cubicBezTo>
                      <a:cubicBezTo>
                        <a:pt x="1961" y="20599"/>
                        <a:pt x="1962" y="20489"/>
                        <a:pt x="1962" y="20379"/>
                      </a:cubicBezTo>
                      <a:lnTo>
                        <a:pt x="1961" y="20216"/>
                      </a:lnTo>
                      <a:lnTo>
                        <a:pt x="1958" y="20055"/>
                      </a:lnTo>
                      <a:cubicBezTo>
                        <a:pt x="1920" y="17710"/>
                        <a:pt x="1689" y="15377"/>
                        <a:pt x="1628" y="13033"/>
                      </a:cubicBezTo>
                      <a:cubicBezTo>
                        <a:pt x="1446" y="8764"/>
                        <a:pt x="1822" y="4437"/>
                        <a:pt x="3158" y="359"/>
                      </a:cubicBezTo>
                      <a:cubicBezTo>
                        <a:pt x="3206" y="213"/>
                        <a:pt x="3120" y="51"/>
                        <a:pt x="2970" y="10"/>
                      </a:cubicBezTo>
                      <a:cubicBezTo>
                        <a:pt x="2946" y="3"/>
                        <a:pt x="2921" y="0"/>
                        <a:pt x="2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flipH="1">
                  <a:off x="396001" y="4506347"/>
                  <a:ext cx="102075" cy="136570"/>
                </a:xfrm>
                <a:custGeom>
                  <a:avLst/>
                  <a:gdLst/>
                  <a:ahLst/>
                  <a:cxnLst/>
                  <a:rect l="l" t="t" r="r" b="b"/>
                  <a:pathLst>
                    <a:path w="4297" h="5809" extrusionOk="0">
                      <a:moveTo>
                        <a:pt x="3031" y="1"/>
                      </a:moveTo>
                      <a:cubicBezTo>
                        <a:pt x="2704" y="1"/>
                        <a:pt x="2370" y="132"/>
                        <a:pt x="2110" y="339"/>
                      </a:cubicBezTo>
                      <a:cubicBezTo>
                        <a:pt x="1735" y="636"/>
                        <a:pt x="1490" y="1066"/>
                        <a:pt x="1298" y="1505"/>
                      </a:cubicBezTo>
                      <a:cubicBezTo>
                        <a:pt x="892" y="2436"/>
                        <a:pt x="0" y="5201"/>
                        <a:pt x="1346" y="5716"/>
                      </a:cubicBezTo>
                      <a:cubicBezTo>
                        <a:pt x="1511" y="5780"/>
                        <a:pt x="1668" y="5809"/>
                        <a:pt x="1817" y="5809"/>
                      </a:cubicBezTo>
                      <a:cubicBezTo>
                        <a:pt x="3081" y="5809"/>
                        <a:pt x="3757" y="3710"/>
                        <a:pt x="4015" y="2817"/>
                      </a:cubicBezTo>
                      <a:cubicBezTo>
                        <a:pt x="4157" y="2325"/>
                        <a:pt x="4297" y="1818"/>
                        <a:pt x="4249" y="1309"/>
                      </a:cubicBezTo>
                      <a:cubicBezTo>
                        <a:pt x="4201" y="798"/>
                        <a:pt x="3928" y="278"/>
                        <a:pt x="3454" y="83"/>
                      </a:cubicBezTo>
                      <a:cubicBezTo>
                        <a:pt x="3319" y="26"/>
                        <a:pt x="3176" y="1"/>
                        <a:pt x="3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flipH="1">
                  <a:off x="206924" y="4453733"/>
                  <a:ext cx="1059758" cy="790148"/>
                </a:xfrm>
                <a:custGeom>
                  <a:avLst/>
                  <a:gdLst/>
                  <a:ahLst/>
                  <a:cxnLst/>
                  <a:rect l="l" t="t" r="r" b="b"/>
                  <a:pathLst>
                    <a:path w="44612" h="33609" extrusionOk="0">
                      <a:moveTo>
                        <a:pt x="29833" y="0"/>
                      </a:moveTo>
                      <a:cubicBezTo>
                        <a:pt x="28568" y="0"/>
                        <a:pt x="27739" y="1730"/>
                        <a:pt x="27453" y="3110"/>
                      </a:cubicBezTo>
                      <a:cubicBezTo>
                        <a:pt x="26111" y="9576"/>
                        <a:pt x="24941" y="16078"/>
                        <a:pt x="23940" y="22603"/>
                      </a:cubicBezTo>
                      <a:cubicBezTo>
                        <a:pt x="23032" y="18577"/>
                        <a:pt x="22059" y="14409"/>
                        <a:pt x="19544" y="11134"/>
                      </a:cubicBezTo>
                      <a:cubicBezTo>
                        <a:pt x="19098" y="10553"/>
                        <a:pt x="18457" y="9960"/>
                        <a:pt x="17768" y="9960"/>
                      </a:cubicBezTo>
                      <a:cubicBezTo>
                        <a:pt x="17655" y="9960"/>
                        <a:pt x="17539" y="9977"/>
                        <a:pt x="17423" y="10012"/>
                      </a:cubicBezTo>
                      <a:cubicBezTo>
                        <a:pt x="16686" y="10237"/>
                        <a:pt x="16381" y="11098"/>
                        <a:pt x="16205" y="11850"/>
                      </a:cubicBezTo>
                      <a:cubicBezTo>
                        <a:pt x="15508" y="14810"/>
                        <a:pt x="15153" y="17849"/>
                        <a:pt x="15151" y="20889"/>
                      </a:cubicBezTo>
                      <a:cubicBezTo>
                        <a:pt x="13006" y="18628"/>
                        <a:pt x="10861" y="16364"/>
                        <a:pt x="8715" y="14101"/>
                      </a:cubicBezTo>
                      <a:cubicBezTo>
                        <a:pt x="7092" y="12387"/>
                        <a:pt x="5180" y="10548"/>
                        <a:pt x="2832" y="10548"/>
                      </a:cubicBezTo>
                      <a:cubicBezTo>
                        <a:pt x="2804" y="10548"/>
                        <a:pt x="2776" y="10548"/>
                        <a:pt x="2749" y="10548"/>
                      </a:cubicBezTo>
                      <a:cubicBezTo>
                        <a:pt x="2176" y="10560"/>
                        <a:pt x="1587" y="10694"/>
                        <a:pt x="1131" y="11040"/>
                      </a:cubicBezTo>
                      <a:cubicBezTo>
                        <a:pt x="206" y="11740"/>
                        <a:pt x="68" y="13057"/>
                        <a:pt x="57" y="14215"/>
                      </a:cubicBezTo>
                      <a:cubicBezTo>
                        <a:pt x="1" y="20960"/>
                        <a:pt x="1719" y="27712"/>
                        <a:pt x="4993" y="33609"/>
                      </a:cubicBezTo>
                      <a:lnTo>
                        <a:pt x="34600" y="33120"/>
                      </a:lnTo>
                      <a:cubicBezTo>
                        <a:pt x="39383" y="25503"/>
                        <a:pt x="44611" y="8952"/>
                        <a:pt x="42441" y="7626"/>
                      </a:cubicBezTo>
                      <a:cubicBezTo>
                        <a:pt x="42028" y="7305"/>
                        <a:pt x="41525" y="7164"/>
                        <a:pt x="41006" y="7164"/>
                      </a:cubicBezTo>
                      <a:cubicBezTo>
                        <a:pt x="40325" y="7164"/>
                        <a:pt x="39617" y="7408"/>
                        <a:pt x="39058" y="7809"/>
                      </a:cubicBezTo>
                      <a:cubicBezTo>
                        <a:pt x="38073" y="8514"/>
                        <a:pt x="37440" y="9597"/>
                        <a:pt x="36836" y="10647"/>
                      </a:cubicBezTo>
                      <a:cubicBezTo>
                        <a:pt x="34590" y="14549"/>
                        <a:pt x="32346" y="18450"/>
                        <a:pt x="30100" y="22352"/>
                      </a:cubicBezTo>
                      <a:cubicBezTo>
                        <a:pt x="31449" y="15995"/>
                        <a:pt x="31989" y="9469"/>
                        <a:pt x="31702" y="2979"/>
                      </a:cubicBezTo>
                      <a:cubicBezTo>
                        <a:pt x="31650" y="1815"/>
                        <a:pt x="31368" y="380"/>
                        <a:pt x="30247" y="60"/>
                      </a:cubicBezTo>
                      <a:cubicBezTo>
                        <a:pt x="30104" y="19"/>
                        <a:pt x="29966" y="0"/>
                        <a:pt x="29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flipH="1">
                  <a:off x="400457" y="4855127"/>
                  <a:ext cx="786338" cy="417279"/>
                </a:xfrm>
                <a:custGeom>
                  <a:avLst/>
                  <a:gdLst/>
                  <a:ahLst/>
                  <a:cxnLst/>
                  <a:rect l="l" t="t" r="r" b="b"/>
                  <a:pathLst>
                    <a:path w="33102" h="17749" extrusionOk="0">
                      <a:moveTo>
                        <a:pt x="2654" y="1"/>
                      </a:moveTo>
                      <a:cubicBezTo>
                        <a:pt x="2516" y="1"/>
                        <a:pt x="2377" y="13"/>
                        <a:pt x="2237" y="40"/>
                      </a:cubicBezTo>
                      <a:cubicBezTo>
                        <a:pt x="1180" y="244"/>
                        <a:pt x="426" y="1257"/>
                        <a:pt x="212" y="2312"/>
                      </a:cubicBezTo>
                      <a:cubicBezTo>
                        <a:pt x="0" y="3364"/>
                        <a:pt x="225" y="4455"/>
                        <a:pt x="498" y="5497"/>
                      </a:cubicBezTo>
                      <a:cubicBezTo>
                        <a:pt x="1275" y="8456"/>
                        <a:pt x="2455" y="11307"/>
                        <a:pt x="3986" y="13955"/>
                      </a:cubicBezTo>
                      <a:cubicBezTo>
                        <a:pt x="5793" y="17076"/>
                        <a:pt x="6468" y="17467"/>
                        <a:pt x="10053" y="17599"/>
                      </a:cubicBezTo>
                      <a:cubicBezTo>
                        <a:pt x="12778" y="17699"/>
                        <a:pt x="15505" y="17749"/>
                        <a:pt x="18232" y="17749"/>
                      </a:cubicBezTo>
                      <a:cubicBezTo>
                        <a:pt x="22527" y="17749"/>
                        <a:pt x="26822" y="17625"/>
                        <a:pt x="31110" y="17377"/>
                      </a:cubicBezTo>
                      <a:cubicBezTo>
                        <a:pt x="32562" y="12593"/>
                        <a:pt x="33101" y="7535"/>
                        <a:pt x="32690" y="2552"/>
                      </a:cubicBezTo>
                      <a:cubicBezTo>
                        <a:pt x="32686" y="2552"/>
                        <a:pt x="32681" y="2552"/>
                        <a:pt x="32677" y="2552"/>
                      </a:cubicBezTo>
                      <a:cubicBezTo>
                        <a:pt x="29601" y="2552"/>
                        <a:pt x="27577" y="5667"/>
                        <a:pt x="26153" y="8397"/>
                      </a:cubicBezTo>
                      <a:cubicBezTo>
                        <a:pt x="25963" y="6001"/>
                        <a:pt x="25487" y="3628"/>
                        <a:pt x="24739" y="1344"/>
                      </a:cubicBezTo>
                      <a:cubicBezTo>
                        <a:pt x="24647" y="1059"/>
                        <a:pt x="24515" y="742"/>
                        <a:pt x="24231" y="648"/>
                      </a:cubicBezTo>
                      <a:cubicBezTo>
                        <a:pt x="24178" y="631"/>
                        <a:pt x="24125" y="623"/>
                        <a:pt x="24073" y="623"/>
                      </a:cubicBezTo>
                      <a:cubicBezTo>
                        <a:pt x="23757" y="623"/>
                        <a:pt x="23469" y="917"/>
                        <a:pt x="23264" y="1188"/>
                      </a:cubicBezTo>
                      <a:cubicBezTo>
                        <a:pt x="21613" y="3385"/>
                        <a:pt x="20277" y="5819"/>
                        <a:pt x="19312" y="8392"/>
                      </a:cubicBezTo>
                      <a:cubicBezTo>
                        <a:pt x="18521" y="6947"/>
                        <a:pt x="17663" y="5536"/>
                        <a:pt x="16749" y="4165"/>
                      </a:cubicBezTo>
                      <a:cubicBezTo>
                        <a:pt x="16541" y="3854"/>
                        <a:pt x="16300" y="3523"/>
                        <a:pt x="15941" y="3425"/>
                      </a:cubicBezTo>
                      <a:cubicBezTo>
                        <a:pt x="15868" y="3405"/>
                        <a:pt x="15795" y="3395"/>
                        <a:pt x="15724" y="3395"/>
                      </a:cubicBezTo>
                      <a:cubicBezTo>
                        <a:pt x="15226" y="3395"/>
                        <a:pt x="14777" y="3848"/>
                        <a:pt x="14493" y="4294"/>
                      </a:cubicBezTo>
                      <a:cubicBezTo>
                        <a:pt x="13557" y="5759"/>
                        <a:pt x="13193" y="7579"/>
                        <a:pt x="13494" y="9291"/>
                      </a:cubicBezTo>
                      <a:cubicBezTo>
                        <a:pt x="11067" y="6365"/>
                        <a:pt x="8346" y="3684"/>
                        <a:pt x="5386" y="1299"/>
                      </a:cubicBezTo>
                      <a:cubicBezTo>
                        <a:pt x="4587" y="655"/>
                        <a:pt x="3648" y="1"/>
                        <a:pt x="26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8" name="Google Shape;458;p5"/>
              <p:cNvGrpSpPr/>
              <p:nvPr/>
            </p:nvGrpSpPr>
            <p:grpSpPr>
              <a:xfrm>
                <a:off x="5899748" y="4337943"/>
                <a:ext cx="546340" cy="1144005"/>
                <a:chOff x="-190602" y="4255105"/>
                <a:chExt cx="546340" cy="1144005"/>
              </a:xfrm>
            </p:grpSpPr>
            <p:sp>
              <p:nvSpPr>
                <p:cNvPr id="459" name="Google Shape;459;p5"/>
                <p:cNvSpPr/>
                <p:nvPr/>
              </p:nvSpPr>
              <p:spPr>
                <a:xfrm flipH="1">
                  <a:off x="-190602" y="4255105"/>
                  <a:ext cx="460942" cy="394756"/>
                </a:xfrm>
                <a:custGeom>
                  <a:avLst/>
                  <a:gdLst/>
                  <a:ahLst/>
                  <a:cxnLst/>
                  <a:rect l="l" t="t" r="r" b="b"/>
                  <a:pathLst>
                    <a:path w="19404" h="16791" extrusionOk="0">
                      <a:moveTo>
                        <a:pt x="7221" y="0"/>
                      </a:moveTo>
                      <a:cubicBezTo>
                        <a:pt x="6664" y="0"/>
                        <a:pt x="6306" y="659"/>
                        <a:pt x="6124" y="1214"/>
                      </a:cubicBezTo>
                      <a:cubicBezTo>
                        <a:pt x="5140" y="4205"/>
                        <a:pt x="4516" y="7313"/>
                        <a:pt x="4268" y="10451"/>
                      </a:cubicBezTo>
                      <a:cubicBezTo>
                        <a:pt x="3768" y="8123"/>
                        <a:pt x="3123" y="5827"/>
                        <a:pt x="2339" y="3579"/>
                      </a:cubicBezTo>
                      <a:cubicBezTo>
                        <a:pt x="2182" y="3127"/>
                        <a:pt x="1882" y="2590"/>
                        <a:pt x="1429" y="2590"/>
                      </a:cubicBezTo>
                      <a:cubicBezTo>
                        <a:pt x="1399" y="2590"/>
                        <a:pt x="1369" y="2592"/>
                        <a:pt x="1339" y="2597"/>
                      </a:cubicBezTo>
                      <a:cubicBezTo>
                        <a:pt x="1146" y="2627"/>
                        <a:pt x="983" y="2755"/>
                        <a:pt x="850" y="2899"/>
                      </a:cubicBezTo>
                      <a:cubicBezTo>
                        <a:pt x="0" y="3821"/>
                        <a:pt x="195" y="5266"/>
                        <a:pt x="494" y="6482"/>
                      </a:cubicBezTo>
                      <a:cubicBezTo>
                        <a:pt x="933" y="8270"/>
                        <a:pt x="1480" y="10029"/>
                        <a:pt x="2131" y="11750"/>
                      </a:cubicBezTo>
                      <a:cubicBezTo>
                        <a:pt x="2709" y="13272"/>
                        <a:pt x="3418" y="14831"/>
                        <a:pt x="4710" y="15823"/>
                      </a:cubicBezTo>
                      <a:cubicBezTo>
                        <a:pt x="5613" y="16515"/>
                        <a:pt x="6647" y="16791"/>
                        <a:pt x="7702" y="16791"/>
                      </a:cubicBezTo>
                      <a:cubicBezTo>
                        <a:pt x="8714" y="16791"/>
                        <a:pt x="9744" y="16537"/>
                        <a:pt x="10696" y="16153"/>
                      </a:cubicBezTo>
                      <a:cubicBezTo>
                        <a:pt x="13138" y="15167"/>
                        <a:pt x="15546" y="14189"/>
                        <a:pt x="17772" y="12765"/>
                      </a:cubicBezTo>
                      <a:cubicBezTo>
                        <a:pt x="18559" y="12260"/>
                        <a:pt x="19403" y="11568"/>
                        <a:pt x="19400" y="10632"/>
                      </a:cubicBezTo>
                      <a:cubicBezTo>
                        <a:pt x="19385" y="10244"/>
                        <a:pt x="18981" y="10102"/>
                        <a:pt x="18413" y="10102"/>
                      </a:cubicBezTo>
                      <a:cubicBezTo>
                        <a:pt x="17471" y="10102"/>
                        <a:pt x="16076" y="10492"/>
                        <a:pt x="15249" y="10796"/>
                      </a:cubicBezTo>
                      <a:cubicBezTo>
                        <a:pt x="13921" y="11285"/>
                        <a:pt x="12729" y="12074"/>
                        <a:pt x="11552" y="12858"/>
                      </a:cubicBezTo>
                      <a:cubicBezTo>
                        <a:pt x="12843" y="11786"/>
                        <a:pt x="14083" y="10655"/>
                        <a:pt x="15270" y="9470"/>
                      </a:cubicBezTo>
                      <a:cubicBezTo>
                        <a:pt x="16319" y="8423"/>
                        <a:pt x="17371" y="7244"/>
                        <a:pt x="17618" y="5782"/>
                      </a:cubicBezTo>
                      <a:cubicBezTo>
                        <a:pt x="17646" y="5612"/>
                        <a:pt x="17662" y="5429"/>
                        <a:pt x="17590" y="5273"/>
                      </a:cubicBezTo>
                      <a:cubicBezTo>
                        <a:pt x="17492" y="5061"/>
                        <a:pt x="17300" y="4980"/>
                        <a:pt x="17078" y="4980"/>
                      </a:cubicBezTo>
                      <a:cubicBezTo>
                        <a:pt x="16771" y="4980"/>
                        <a:pt x="16404" y="5136"/>
                        <a:pt x="16141" y="5321"/>
                      </a:cubicBezTo>
                      <a:cubicBezTo>
                        <a:pt x="13579" y="7130"/>
                        <a:pt x="11456" y="9479"/>
                        <a:pt x="9356" y="11809"/>
                      </a:cubicBezTo>
                      <a:cubicBezTo>
                        <a:pt x="10747" y="8873"/>
                        <a:pt x="12171" y="5788"/>
                        <a:pt x="12043" y="2541"/>
                      </a:cubicBezTo>
                      <a:cubicBezTo>
                        <a:pt x="12036" y="2372"/>
                        <a:pt x="12017" y="2185"/>
                        <a:pt x="11890" y="2071"/>
                      </a:cubicBezTo>
                      <a:cubicBezTo>
                        <a:pt x="11813" y="2001"/>
                        <a:pt x="11711" y="1976"/>
                        <a:pt x="11606" y="1976"/>
                      </a:cubicBezTo>
                      <a:cubicBezTo>
                        <a:pt x="11529" y="1976"/>
                        <a:pt x="11450" y="1989"/>
                        <a:pt x="11377" y="2010"/>
                      </a:cubicBezTo>
                      <a:cubicBezTo>
                        <a:pt x="10536" y="2253"/>
                        <a:pt x="10107" y="3164"/>
                        <a:pt x="9796" y="3982"/>
                      </a:cubicBezTo>
                      <a:cubicBezTo>
                        <a:pt x="9022" y="6020"/>
                        <a:pt x="8331" y="8088"/>
                        <a:pt x="7726" y="10185"/>
                      </a:cubicBezTo>
                      <a:cubicBezTo>
                        <a:pt x="7750" y="7906"/>
                        <a:pt x="7774" y="5627"/>
                        <a:pt x="7798" y="3349"/>
                      </a:cubicBezTo>
                      <a:cubicBezTo>
                        <a:pt x="7809" y="2213"/>
                        <a:pt x="8264" y="351"/>
                        <a:pt x="7318" y="7"/>
                      </a:cubicBezTo>
                      <a:cubicBezTo>
                        <a:pt x="7285" y="2"/>
                        <a:pt x="7252" y="0"/>
                        <a:pt x="72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flipH="1">
                  <a:off x="-164541" y="4646414"/>
                  <a:ext cx="312283" cy="327424"/>
                </a:xfrm>
                <a:custGeom>
                  <a:avLst/>
                  <a:gdLst/>
                  <a:ahLst/>
                  <a:cxnLst/>
                  <a:rect l="l" t="t" r="r" b="b"/>
                  <a:pathLst>
                    <a:path w="13146" h="13927" extrusionOk="0">
                      <a:moveTo>
                        <a:pt x="13146" y="1"/>
                      </a:moveTo>
                      <a:lnTo>
                        <a:pt x="13146" y="1"/>
                      </a:lnTo>
                      <a:cubicBezTo>
                        <a:pt x="9977" y="1406"/>
                        <a:pt x="6751" y="2849"/>
                        <a:pt x="4178" y="5173"/>
                      </a:cubicBezTo>
                      <a:cubicBezTo>
                        <a:pt x="2047" y="7098"/>
                        <a:pt x="345" y="9787"/>
                        <a:pt x="123" y="12703"/>
                      </a:cubicBezTo>
                      <a:cubicBezTo>
                        <a:pt x="64" y="13475"/>
                        <a:pt x="0" y="13927"/>
                        <a:pt x="711" y="13927"/>
                      </a:cubicBezTo>
                      <a:cubicBezTo>
                        <a:pt x="758" y="13927"/>
                        <a:pt x="808" y="13925"/>
                        <a:pt x="862" y="13921"/>
                      </a:cubicBezTo>
                      <a:cubicBezTo>
                        <a:pt x="1643" y="13865"/>
                        <a:pt x="2682" y="13236"/>
                        <a:pt x="3382" y="12915"/>
                      </a:cubicBezTo>
                      <a:cubicBezTo>
                        <a:pt x="5017" y="12164"/>
                        <a:pt x="6575" y="11230"/>
                        <a:pt x="7942" y="10055"/>
                      </a:cubicBezTo>
                      <a:cubicBezTo>
                        <a:pt x="10146" y="8159"/>
                        <a:pt x="11844" y="5580"/>
                        <a:pt x="12317" y="2712"/>
                      </a:cubicBezTo>
                      <a:cubicBezTo>
                        <a:pt x="12474" y="1766"/>
                        <a:pt x="12525" y="730"/>
                        <a:pt x="13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flipH="1">
                  <a:off x="145079" y="4523062"/>
                  <a:ext cx="210659" cy="354789"/>
                </a:xfrm>
                <a:custGeom>
                  <a:avLst/>
                  <a:gdLst/>
                  <a:ahLst/>
                  <a:cxnLst/>
                  <a:rect l="l" t="t" r="r" b="b"/>
                  <a:pathLst>
                    <a:path w="8868" h="15091" extrusionOk="0">
                      <a:moveTo>
                        <a:pt x="1" y="0"/>
                      </a:moveTo>
                      <a:cubicBezTo>
                        <a:pt x="273" y="3041"/>
                        <a:pt x="559" y="6136"/>
                        <a:pt x="1730" y="8955"/>
                      </a:cubicBezTo>
                      <a:cubicBezTo>
                        <a:pt x="2791" y="11507"/>
                        <a:pt x="4886" y="14232"/>
                        <a:pt x="7675" y="15004"/>
                      </a:cubicBezTo>
                      <a:cubicBezTo>
                        <a:pt x="7891" y="15063"/>
                        <a:pt x="8064" y="15091"/>
                        <a:pt x="8201" y="15091"/>
                      </a:cubicBezTo>
                      <a:cubicBezTo>
                        <a:pt x="8867" y="15091"/>
                        <a:pt x="8701" y="14446"/>
                        <a:pt x="8410" y="13651"/>
                      </a:cubicBezTo>
                      <a:cubicBezTo>
                        <a:pt x="7898" y="12250"/>
                        <a:pt x="7395" y="10832"/>
                        <a:pt x="6807" y="9462"/>
                      </a:cubicBezTo>
                      <a:cubicBezTo>
                        <a:pt x="6215" y="8083"/>
                        <a:pt x="5616" y="6692"/>
                        <a:pt x="4736" y="5475"/>
                      </a:cubicBezTo>
                      <a:cubicBezTo>
                        <a:pt x="3319" y="3517"/>
                        <a:pt x="1224" y="2085"/>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flipH="1">
                  <a:off x="-43867" y="4645191"/>
                  <a:ext cx="256198" cy="753919"/>
                </a:xfrm>
                <a:custGeom>
                  <a:avLst/>
                  <a:gdLst/>
                  <a:ahLst/>
                  <a:cxnLst/>
                  <a:rect l="l" t="t" r="r" b="b"/>
                  <a:pathLst>
                    <a:path w="10785" h="32068" extrusionOk="0">
                      <a:moveTo>
                        <a:pt x="3377" y="1"/>
                      </a:moveTo>
                      <a:cubicBezTo>
                        <a:pt x="3273" y="1"/>
                        <a:pt x="3169" y="57"/>
                        <a:pt x="3123" y="181"/>
                      </a:cubicBezTo>
                      <a:cubicBezTo>
                        <a:pt x="3012" y="500"/>
                        <a:pt x="2900" y="868"/>
                        <a:pt x="2807" y="1191"/>
                      </a:cubicBezTo>
                      <a:cubicBezTo>
                        <a:pt x="1" y="11607"/>
                        <a:pt x="3880" y="23585"/>
                        <a:pt x="10271" y="31962"/>
                      </a:cubicBezTo>
                      <a:cubicBezTo>
                        <a:pt x="10324" y="32031"/>
                        <a:pt x="10404" y="32068"/>
                        <a:pt x="10484" y="32068"/>
                      </a:cubicBezTo>
                      <a:cubicBezTo>
                        <a:pt x="10544" y="32068"/>
                        <a:pt x="10604" y="32048"/>
                        <a:pt x="10653" y="32007"/>
                      </a:cubicBezTo>
                      <a:cubicBezTo>
                        <a:pt x="10768" y="31914"/>
                        <a:pt x="10785" y="31745"/>
                        <a:pt x="10692" y="31629"/>
                      </a:cubicBezTo>
                      <a:cubicBezTo>
                        <a:pt x="3827" y="23149"/>
                        <a:pt x="2365" y="12412"/>
                        <a:pt x="3494" y="1846"/>
                      </a:cubicBezTo>
                      <a:cubicBezTo>
                        <a:pt x="3544" y="1334"/>
                        <a:pt x="3602" y="808"/>
                        <a:pt x="3648" y="296"/>
                      </a:cubicBezTo>
                      <a:cubicBezTo>
                        <a:pt x="3661" y="108"/>
                        <a:pt x="3519" y="1"/>
                        <a:pt x="33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flipH="1">
                  <a:off x="17017" y="4569868"/>
                  <a:ext cx="182652" cy="121171"/>
                </a:xfrm>
                <a:custGeom>
                  <a:avLst/>
                  <a:gdLst/>
                  <a:ahLst/>
                  <a:cxnLst/>
                  <a:rect l="l" t="t" r="r" b="b"/>
                  <a:pathLst>
                    <a:path w="7689" h="5154" extrusionOk="0">
                      <a:moveTo>
                        <a:pt x="1122" y="1"/>
                      </a:moveTo>
                      <a:cubicBezTo>
                        <a:pt x="927" y="1"/>
                        <a:pt x="732" y="17"/>
                        <a:pt x="539" y="49"/>
                      </a:cubicBezTo>
                      <a:cubicBezTo>
                        <a:pt x="383" y="75"/>
                        <a:pt x="216" y="119"/>
                        <a:pt x="116" y="241"/>
                      </a:cubicBezTo>
                      <a:cubicBezTo>
                        <a:pt x="1" y="377"/>
                        <a:pt x="0" y="574"/>
                        <a:pt x="16" y="750"/>
                      </a:cubicBezTo>
                      <a:cubicBezTo>
                        <a:pt x="99" y="1655"/>
                        <a:pt x="487" y="2501"/>
                        <a:pt x="870" y="3326"/>
                      </a:cubicBezTo>
                      <a:cubicBezTo>
                        <a:pt x="1061" y="3738"/>
                        <a:pt x="2257" y="5147"/>
                        <a:pt x="2710" y="5153"/>
                      </a:cubicBezTo>
                      <a:cubicBezTo>
                        <a:pt x="2727" y="5153"/>
                        <a:pt x="2743" y="5153"/>
                        <a:pt x="2760" y="5153"/>
                      </a:cubicBezTo>
                      <a:cubicBezTo>
                        <a:pt x="4291" y="5153"/>
                        <a:pt x="5522" y="4124"/>
                        <a:pt x="6655" y="3663"/>
                      </a:cubicBezTo>
                      <a:cubicBezTo>
                        <a:pt x="7134" y="3467"/>
                        <a:pt x="7689" y="3125"/>
                        <a:pt x="7650" y="2608"/>
                      </a:cubicBezTo>
                      <a:cubicBezTo>
                        <a:pt x="7614" y="2131"/>
                        <a:pt x="7087" y="1859"/>
                        <a:pt x="6619" y="1765"/>
                      </a:cubicBezTo>
                      <a:cubicBezTo>
                        <a:pt x="6150" y="1672"/>
                        <a:pt x="5626" y="1642"/>
                        <a:pt x="5288" y="1304"/>
                      </a:cubicBezTo>
                      <a:cubicBezTo>
                        <a:pt x="5086" y="1103"/>
                        <a:pt x="4988" y="826"/>
                        <a:pt x="4848" y="580"/>
                      </a:cubicBezTo>
                      <a:cubicBezTo>
                        <a:pt x="4706" y="334"/>
                        <a:pt x="4482" y="95"/>
                        <a:pt x="4199" y="87"/>
                      </a:cubicBezTo>
                      <a:cubicBezTo>
                        <a:pt x="4194" y="87"/>
                        <a:pt x="4188" y="87"/>
                        <a:pt x="4183" y="87"/>
                      </a:cubicBezTo>
                      <a:cubicBezTo>
                        <a:pt x="3892" y="87"/>
                        <a:pt x="3651" y="322"/>
                        <a:pt x="3368" y="398"/>
                      </a:cubicBezTo>
                      <a:cubicBezTo>
                        <a:pt x="3295" y="417"/>
                        <a:pt x="3223" y="425"/>
                        <a:pt x="3150" y="425"/>
                      </a:cubicBezTo>
                      <a:cubicBezTo>
                        <a:pt x="2855" y="425"/>
                        <a:pt x="2558" y="289"/>
                        <a:pt x="2272" y="191"/>
                      </a:cubicBezTo>
                      <a:cubicBezTo>
                        <a:pt x="1902" y="65"/>
                        <a:pt x="1512" y="1"/>
                        <a:pt x="1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 name="Google Shape;464;p5"/>
              <p:cNvGrpSpPr/>
              <p:nvPr/>
            </p:nvGrpSpPr>
            <p:grpSpPr>
              <a:xfrm>
                <a:off x="8108649" y="4617883"/>
                <a:ext cx="1059758" cy="818673"/>
                <a:chOff x="206924" y="4453733"/>
                <a:chExt cx="1059758" cy="818673"/>
              </a:xfrm>
            </p:grpSpPr>
            <p:sp>
              <p:nvSpPr>
                <p:cNvPr id="465" name="Google Shape;465;p5"/>
                <p:cNvSpPr/>
                <p:nvPr/>
              </p:nvSpPr>
              <p:spPr>
                <a:xfrm flipH="1">
                  <a:off x="779613" y="4634777"/>
                  <a:ext cx="236647" cy="522416"/>
                </a:xfrm>
                <a:custGeom>
                  <a:avLst/>
                  <a:gdLst/>
                  <a:ahLst/>
                  <a:cxnLst/>
                  <a:rect l="l" t="t" r="r" b="b"/>
                  <a:pathLst>
                    <a:path w="9962" h="22221" extrusionOk="0">
                      <a:moveTo>
                        <a:pt x="299" y="1"/>
                      </a:moveTo>
                      <a:cubicBezTo>
                        <a:pt x="280" y="1"/>
                        <a:pt x="262" y="3"/>
                        <a:pt x="243" y="6"/>
                      </a:cubicBezTo>
                      <a:cubicBezTo>
                        <a:pt x="97" y="37"/>
                        <a:pt x="0" y="181"/>
                        <a:pt x="30" y="329"/>
                      </a:cubicBezTo>
                      <a:cubicBezTo>
                        <a:pt x="421" y="2289"/>
                        <a:pt x="868" y="4235"/>
                        <a:pt x="1413" y="6159"/>
                      </a:cubicBezTo>
                      <a:cubicBezTo>
                        <a:pt x="2788" y="10965"/>
                        <a:pt x="4516" y="15781"/>
                        <a:pt x="7484" y="19854"/>
                      </a:cubicBezTo>
                      <a:cubicBezTo>
                        <a:pt x="7973" y="20511"/>
                        <a:pt x="8489" y="21149"/>
                        <a:pt x="9054" y="21742"/>
                      </a:cubicBezTo>
                      <a:cubicBezTo>
                        <a:pt x="9179" y="21873"/>
                        <a:pt x="9323" y="22019"/>
                        <a:pt x="9454" y="22144"/>
                      </a:cubicBezTo>
                      <a:cubicBezTo>
                        <a:pt x="9506" y="22193"/>
                        <a:pt x="9575" y="22221"/>
                        <a:pt x="9646" y="22221"/>
                      </a:cubicBezTo>
                      <a:cubicBezTo>
                        <a:pt x="9686" y="22221"/>
                        <a:pt x="9727" y="22212"/>
                        <a:pt x="9765" y="22193"/>
                      </a:cubicBezTo>
                      <a:cubicBezTo>
                        <a:pt x="9904" y="22126"/>
                        <a:pt x="9961" y="21960"/>
                        <a:pt x="9894" y="21822"/>
                      </a:cubicBezTo>
                      <a:cubicBezTo>
                        <a:pt x="9839" y="21708"/>
                        <a:pt x="9781" y="21595"/>
                        <a:pt x="9721" y="21484"/>
                      </a:cubicBezTo>
                      <a:lnTo>
                        <a:pt x="9633" y="21319"/>
                      </a:lnTo>
                      <a:lnTo>
                        <a:pt x="9544" y="21155"/>
                      </a:lnTo>
                      <a:cubicBezTo>
                        <a:pt x="8242" y="18782"/>
                        <a:pt x="6798" y="16495"/>
                        <a:pt x="5527" y="14105"/>
                      </a:cubicBezTo>
                      <a:cubicBezTo>
                        <a:pt x="3149" y="9786"/>
                        <a:pt x="1326" y="5122"/>
                        <a:pt x="569" y="232"/>
                      </a:cubicBezTo>
                      <a:cubicBezTo>
                        <a:pt x="547" y="97"/>
                        <a:pt x="430"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5"/>
                <p:cNvSpPr/>
                <p:nvPr/>
              </p:nvSpPr>
              <p:spPr>
                <a:xfrm flipH="1">
                  <a:off x="954426" y="4531924"/>
                  <a:ext cx="106731" cy="174021"/>
                </a:xfrm>
                <a:custGeom>
                  <a:avLst/>
                  <a:gdLst/>
                  <a:ahLst/>
                  <a:cxnLst/>
                  <a:rect l="l" t="t" r="r" b="b"/>
                  <a:pathLst>
                    <a:path w="4493" h="7402" extrusionOk="0">
                      <a:moveTo>
                        <a:pt x="1715" y="1"/>
                      </a:moveTo>
                      <a:cubicBezTo>
                        <a:pt x="1683" y="1"/>
                        <a:pt x="1651" y="2"/>
                        <a:pt x="1619" y="4"/>
                      </a:cubicBezTo>
                      <a:cubicBezTo>
                        <a:pt x="1030" y="49"/>
                        <a:pt x="527" y="499"/>
                        <a:pt x="278" y="1036"/>
                      </a:cubicBezTo>
                      <a:cubicBezTo>
                        <a:pt x="32" y="1571"/>
                        <a:pt x="1" y="2184"/>
                        <a:pt x="33" y="2774"/>
                      </a:cubicBezTo>
                      <a:cubicBezTo>
                        <a:pt x="101" y="3996"/>
                        <a:pt x="630" y="7402"/>
                        <a:pt x="2298" y="7402"/>
                      </a:cubicBezTo>
                      <a:cubicBezTo>
                        <a:pt x="2340" y="7402"/>
                        <a:pt x="2382" y="7400"/>
                        <a:pt x="2425" y="7395"/>
                      </a:cubicBezTo>
                      <a:cubicBezTo>
                        <a:pt x="4493" y="7183"/>
                        <a:pt x="3996" y="3972"/>
                        <a:pt x="3758" y="2711"/>
                      </a:cubicBezTo>
                      <a:cubicBezTo>
                        <a:pt x="3641" y="2088"/>
                        <a:pt x="3513" y="1452"/>
                        <a:pt x="3177" y="916"/>
                      </a:cubicBezTo>
                      <a:cubicBezTo>
                        <a:pt x="2859" y="408"/>
                        <a:pt x="2310" y="1"/>
                        <a:pt x="1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5"/>
                <p:cNvSpPr/>
                <p:nvPr/>
              </p:nvSpPr>
              <p:spPr>
                <a:xfrm flipH="1">
                  <a:off x="685951" y="4651727"/>
                  <a:ext cx="72643" cy="493169"/>
                </a:xfrm>
                <a:custGeom>
                  <a:avLst/>
                  <a:gdLst/>
                  <a:ahLst/>
                  <a:cxnLst/>
                  <a:rect l="l" t="t" r="r" b="b"/>
                  <a:pathLst>
                    <a:path w="3058" h="20977" extrusionOk="0">
                      <a:moveTo>
                        <a:pt x="311" y="1"/>
                      </a:moveTo>
                      <a:cubicBezTo>
                        <a:pt x="282" y="1"/>
                        <a:pt x="252" y="6"/>
                        <a:pt x="223" y="16"/>
                      </a:cubicBezTo>
                      <a:cubicBezTo>
                        <a:pt x="80" y="63"/>
                        <a:pt x="1" y="217"/>
                        <a:pt x="49" y="361"/>
                      </a:cubicBezTo>
                      <a:cubicBezTo>
                        <a:pt x="1100" y="3622"/>
                        <a:pt x="1598" y="7055"/>
                        <a:pt x="1613" y="10477"/>
                      </a:cubicBezTo>
                      <a:cubicBezTo>
                        <a:pt x="1639" y="13034"/>
                        <a:pt x="1457" y="15577"/>
                        <a:pt x="1316" y="18128"/>
                      </a:cubicBezTo>
                      <a:cubicBezTo>
                        <a:pt x="1283" y="18770"/>
                        <a:pt x="1256" y="19411"/>
                        <a:pt x="1248" y="20055"/>
                      </a:cubicBezTo>
                      <a:cubicBezTo>
                        <a:pt x="1244" y="20266"/>
                        <a:pt x="1242" y="20496"/>
                        <a:pt x="1250" y="20706"/>
                      </a:cubicBezTo>
                      <a:cubicBezTo>
                        <a:pt x="1258" y="20880"/>
                        <a:pt x="1394" y="20976"/>
                        <a:pt x="1532" y="20976"/>
                      </a:cubicBezTo>
                      <a:cubicBezTo>
                        <a:pt x="1636" y="20976"/>
                        <a:pt x="1741" y="20921"/>
                        <a:pt x="1790" y="20800"/>
                      </a:cubicBezTo>
                      <a:cubicBezTo>
                        <a:pt x="1867" y="20603"/>
                        <a:pt x="1941" y="20375"/>
                        <a:pt x="2005" y="20176"/>
                      </a:cubicBezTo>
                      <a:cubicBezTo>
                        <a:pt x="2197" y="19547"/>
                        <a:pt x="2344" y="18906"/>
                        <a:pt x="2462" y="18259"/>
                      </a:cubicBezTo>
                      <a:cubicBezTo>
                        <a:pt x="3058" y="14806"/>
                        <a:pt x="2786" y="11267"/>
                        <a:pt x="2236" y="7828"/>
                      </a:cubicBezTo>
                      <a:cubicBezTo>
                        <a:pt x="1833" y="5254"/>
                        <a:pt x="1265" y="2712"/>
                        <a:pt x="572" y="202"/>
                      </a:cubicBezTo>
                      <a:cubicBezTo>
                        <a:pt x="539" y="81"/>
                        <a:pt x="430"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5"/>
                <p:cNvSpPr/>
                <p:nvPr/>
              </p:nvSpPr>
              <p:spPr>
                <a:xfrm flipH="1">
                  <a:off x="711249" y="4606754"/>
                  <a:ext cx="72667" cy="97284"/>
                </a:xfrm>
                <a:custGeom>
                  <a:avLst/>
                  <a:gdLst/>
                  <a:ahLst/>
                  <a:cxnLst/>
                  <a:rect l="l" t="t" r="r" b="b"/>
                  <a:pathLst>
                    <a:path w="3059" h="4138" extrusionOk="0">
                      <a:moveTo>
                        <a:pt x="901" y="0"/>
                      </a:moveTo>
                      <a:cubicBezTo>
                        <a:pt x="798" y="0"/>
                        <a:pt x="696" y="18"/>
                        <a:pt x="600" y="58"/>
                      </a:cubicBezTo>
                      <a:cubicBezTo>
                        <a:pt x="263" y="198"/>
                        <a:pt x="67" y="569"/>
                        <a:pt x="35" y="931"/>
                      </a:cubicBezTo>
                      <a:cubicBezTo>
                        <a:pt x="1" y="1295"/>
                        <a:pt x="99" y="1655"/>
                        <a:pt x="201" y="2006"/>
                      </a:cubicBezTo>
                      <a:cubicBezTo>
                        <a:pt x="384" y="2644"/>
                        <a:pt x="866" y="4138"/>
                        <a:pt x="1768" y="4138"/>
                      </a:cubicBezTo>
                      <a:cubicBezTo>
                        <a:pt x="1874" y="4138"/>
                        <a:pt x="1986" y="4117"/>
                        <a:pt x="2103" y="4072"/>
                      </a:cubicBezTo>
                      <a:cubicBezTo>
                        <a:pt x="3059" y="3706"/>
                        <a:pt x="2424" y="1735"/>
                        <a:pt x="2135" y="1071"/>
                      </a:cubicBezTo>
                      <a:cubicBezTo>
                        <a:pt x="1998" y="759"/>
                        <a:pt x="1824" y="452"/>
                        <a:pt x="1558" y="241"/>
                      </a:cubicBezTo>
                      <a:cubicBezTo>
                        <a:pt x="1372" y="94"/>
                        <a:pt x="1134" y="0"/>
                        <a:pt x="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5"/>
                <p:cNvSpPr/>
                <p:nvPr/>
              </p:nvSpPr>
              <p:spPr>
                <a:xfrm flipH="1">
                  <a:off x="441586" y="4593283"/>
                  <a:ext cx="76182" cy="493193"/>
                </a:xfrm>
                <a:custGeom>
                  <a:avLst/>
                  <a:gdLst/>
                  <a:ahLst/>
                  <a:cxnLst/>
                  <a:rect l="l" t="t" r="r" b="b"/>
                  <a:pathLst>
                    <a:path w="3207" h="20978" extrusionOk="0">
                      <a:moveTo>
                        <a:pt x="2897" y="0"/>
                      </a:moveTo>
                      <a:cubicBezTo>
                        <a:pt x="2777" y="0"/>
                        <a:pt x="2667" y="80"/>
                        <a:pt x="2634" y="202"/>
                      </a:cubicBezTo>
                      <a:cubicBezTo>
                        <a:pt x="2177" y="1877"/>
                        <a:pt x="1761" y="3560"/>
                        <a:pt x="1427" y="5263"/>
                      </a:cubicBezTo>
                      <a:cubicBezTo>
                        <a:pt x="605" y="9525"/>
                        <a:pt x="1" y="13938"/>
                        <a:pt x="744" y="18259"/>
                      </a:cubicBezTo>
                      <a:cubicBezTo>
                        <a:pt x="872" y="18959"/>
                        <a:pt x="1034" y="19656"/>
                        <a:pt x="1253" y="20333"/>
                      </a:cubicBezTo>
                      <a:cubicBezTo>
                        <a:pt x="1303" y="20483"/>
                        <a:pt x="1362" y="20652"/>
                        <a:pt x="1418" y="20800"/>
                      </a:cubicBezTo>
                      <a:cubicBezTo>
                        <a:pt x="1456" y="20898"/>
                        <a:pt x="1551" y="20972"/>
                        <a:pt x="1665" y="20977"/>
                      </a:cubicBezTo>
                      <a:cubicBezTo>
                        <a:pt x="1669" y="20977"/>
                        <a:pt x="1673" y="20977"/>
                        <a:pt x="1676" y="20977"/>
                      </a:cubicBezTo>
                      <a:cubicBezTo>
                        <a:pt x="1825" y="20977"/>
                        <a:pt x="1950" y="20861"/>
                        <a:pt x="1956" y="20711"/>
                      </a:cubicBezTo>
                      <a:cubicBezTo>
                        <a:pt x="1961" y="20599"/>
                        <a:pt x="1962" y="20489"/>
                        <a:pt x="1962" y="20379"/>
                      </a:cubicBezTo>
                      <a:lnTo>
                        <a:pt x="1961" y="20216"/>
                      </a:lnTo>
                      <a:lnTo>
                        <a:pt x="1958" y="20055"/>
                      </a:lnTo>
                      <a:cubicBezTo>
                        <a:pt x="1920" y="17710"/>
                        <a:pt x="1689" y="15377"/>
                        <a:pt x="1628" y="13033"/>
                      </a:cubicBezTo>
                      <a:cubicBezTo>
                        <a:pt x="1446" y="8764"/>
                        <a:pt x="1822" y="4437"/>
                        <a:pt x="3158" y="359"/>
                      </a:cubicBezTo>
                      <a:cubicBezTo>
                        <a:pt x="3206" y="213"/>
                        <a:pt x="3120" y="51"/>
                        <a:pt x="2970" y="10"/>
                      </a:cubicBezTo>
                      <a:cubicBezTo>
                        <a:pt x="2946" y="3"/>
                        <a:pt x="2921" y="0"/>
                        <a:pt x="2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5"/>
                <p:cNvSpPr/>
                <p:nvPr/>
              </p:nvSpPr>
              <p:spPr>
                <a:xfrm flipH="1">
                  <a:off x="396001" y="4506347"/>
                  <a:ext cx="102075" cy="136570"/>
                </a:xfrm>
                <a:custGeom>
                  <a:avLst/>
                  <a:gdLst/>
                  <a:ahLst/>
                  <a:cxnLst/>
                  <a:rect l="l" t="t" r="r" b="b"/>
                  <a:pathLst>
                    <a:path w="4297" h="5809" extrusionOk="0">
                      <a:moveTo>
                        <a:pt x="3031" y="1"/>
                      </a:moveTo>
                      <a:cubicBezTo>
                        <a:pt x="2704" y="1"/>
                        <a:pt x="2370" y="132"/>
                        <a:pt x="2110" y="339"/>
                      </a:cubicBezTo>
                      <a:cubicBezTo>
                        <a:pt x="1735" y="636"/>
                        <a:pt x="1490" y="1066"/>
                        <a:pt x="1298" y="1505"/>
                      </a:cubicBezTo>
                      <a:cubicBezTo>
                        <a:pt x="892" y="2436"/>
                        <a:pt x="0" y="5201"/>
                        <a:pt x="1346" y="5716"/>
                      </a:cubicBezTo>
                      <a:cubicBezTo>
                        <a:pt x="1511" y="5780"/>
                        <a:pt x="1668" y="5809"/>
                        <a:pt x="1817" y="5809"/>
                      </a:cubicBezTo>
                      <a:cubicBezTo>
                        <a:pt x="3081" y="5809"/>
                        <a:pt x="3757" y="3710"/>
                        <a:pt x="4015" y="2817"/>
                      </a:cubicBezTo>
                      <a:cubicBezTo>
                        <a:pt x="4157" y="2325"/>
                        <a:pt x="4297" y="1818"/>
                        <a:pt x="4249" y="1309"/>
                      </a:cubicBezTo>
                      <a:cubicBezTo>
                        <a:pt x="4201" y="798"/>
                        <a:pt x="3928" y="278"/>
                        <a:pt x="3454" y="83"/>
                      </a:cubicBezTo>
                      <a:cubicBezTo>
                        <a:pt x="3319" y="26"/>
                        <a:pt x="3176" y="1"/>
                        <a:pt x="3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5"/>
                <p:cNvSpPr/>
                <p:nvPr/>
              </p:nvSpPr>
              <p:spPr>
                <a:xfrm flipH="1">
                  <a:off x="206924" y="4453733"/>
                  <a:ext cx="1059758" cy="790148"/>
                </a:xfrm>
                <a:custGeom>
                  <a:avLst/>
                  <a:gdLst/>
                  <a:ahLst/>
                  <a:cxnLst/>
                  <a:rect l="l" t="t" r="r" b="b"/>
                  <a:pathLst>
                    <a:path w="44612" h="33609" extrusionOk="0">
                      <a:moveTo>
                        <a:pt x="29833" y="0"/>
                      </a:moveTo>
                      <a:cubicBezTo>
                        <a:pt x="28568" y="0"/>
                        <a:pt x="27739" y="1730"/>
                        <a:pt x="27453" y="3110"/>
                      </a:cubicBezTo>
                      <a:cubicBezTo>
                        <a:pt x="26111" y="9576"/>
                        <a:pt x="24941" y="16078"/>
                        <a:pt x="23940" y="22603"/>
                      </a:cubicBezTo>
                      <a:cubicBezTo>
                        <a:pt x="23032" y="18577"/>
                        <a:pt x="22059" y="14409"/>
                        <a:pt x="19544" y="11134"/>
                      </a:cubicBezTo>
                      <a:cubicBezTo>
                        <a:pt x="19098" y="10553"/>
                        <a:pt x="18457" y="9960"/>
                        <a:pt x="17768" y="9960"/>
                      </a:cubicBezTo>
                      <a:cubicBezTo>
                        <a:pt x="17655" y="9960"/>
                        <a:pt x="17539" y="9977"/>
                        <a:pt x="17423" y="10012"/>
                      </a:cubicBezTo>
                      <a:cubicBezTo>
                        <a:pt x="16686" y="10237"/>
                        <a:pt x="16381" y="11098"/>
                        <a:pt x="16205" y="11850"/>
                      </a:cubicBezTo>
                      <a:cubicBezTo>
                        <a:pt x="15508" y="14810"/>
                        <a:pt x="15153" y="17849"/>
                        <a:pt x="15151" y="20889"/>
                      </a:cubicBezTo>
                      <a:cubicBezTo>
                        <a:pt x="13006" y="18628"/>
                        <a:pt x="10861" y="16364"/>
                        <a:pt x="8715" y="14101"/>
                      </a:cubicBezTo>
                      <a:cubicBezTo>
                        <a:pt x="7092" y="12387"/>
                        <a:pt x="5180" y="10548"/>
                        <a:pt x="2832" y="10548"/>
                      </a:cubicBezTo>
                      <a:cubicBezTo>
                        <a:pt x="2804" y="10548"/>
                        <a:pt x="2776" y="10548"/>
                        <a:pt x="2749" y="10548"/>
                      </a:cubicBezTo>
                      <a:cubicBezTo>
                        <a:pt x="2176" y="10560"/>
                        <a:pt x="1587" y="10694"/>
                        <a:pt x="1131" y="11040"/>
                      </a:cubicBezTo>
                      <a:cubicBezTo>
                        <a:pt x="206" y="11740"/>
                        <a:pt x="68" y="13057"/>
                        <a:pt x="57" y="14215"/>
                      </a:cubicBezTo>
                      <a:cubicBezTo>
                        <a:pt x="1" y="20960"/>
                        <a:pt x="1719" y="27712"/>
                        <a:pt x="4993" y="33609"/>
                      </a:cubicBezTo>
                      <a:lnTo>
                        <a:pt x="34600" y="33120"/>
                      </a:lnTo>
                      <a:cubicBezTo>
                        <a:pt x="39383" y="25503"/>
                        <a:pt x="44611" y="8952"/>
                        <a:pt x="42441" y="7626"/>
                      </a:cubicBezTo>
                      <a:cubicBezTo>
                        <a:pt x="42028" y="7305"/>
                        <a:pt x="41525" y="7164"/>
                        <a:pt x="41006" y="7164"/>
                      </a:cubicBezTo>
                      <a:cubicBezTo>
                        <a:pt x="40325" y="7164"/>
                        <a:pt x="39617" y="7408"/>
                        <a:pt x="39058" y="7809"/>
                      </a:cubicBezTo>
                      <a:cubicBezTo>
                        <a:pt x="38073" y="8514"/>
                        <a:pt x="37440" y="9597"/>
                        <a:pt x="36836" y="10647"/>
                      </a:cubicBezTo>
                      <a:cubicBezTo>
                        <a:pt x="34590" y="14549"/>
                        <a:pt x="32346" y="18450"/>
                        <a:pt x="30100" y="22352"/>
                      </a:cubicBezTo>
                      <a:cubicBezTo>
                        <a:pt x="31449" y="15995"/>
                        <a:pt x="31989" y="9469"/>
                        <a:pt x="31702" y="2979"/>
                      </a:cubicBezTo>
                      <a:cubicBezTo>
                        <a:pt x="31650" y="1815"/>
                        <a:pt x="31368" y="380"/>
                        <a:pt x="30247" y="60"/>
                      </a:cubicBezTo>
                      <a:cubicBezTo>
                        <a:pt x="30104" y="19"/>
                        <a:pt x="29966" y="0"/>
                        <a:pt x="29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5"/>
                <p:cNvSpPr/>
                <p:nvPr/>
              </p:nvSpPr>
              <p:spPr>
                <a:xfrm flipH="1">
                  <a:off x="400457" y="4855127"/>
                  <a:ext cx="786338" cy="417279"/>
                </a:xfrm>
                <a:custGeom>
                  <a:avLst/>
                  <a:gdLst/>
                  <a:ahLst/>
                  <a:cxnLst/>
                  <a:rect l="l" t="t" r="r" b="b"/>
                  <a:pathLst>
                    <a:path w="33102" h="17749" extrusionOk="0">
                      <a:moveTo>
                        <a:pt x="2654" y="1"/>
                      </a:moveTo>
                      <a:cubicBezTo>
                        <a:pt x="2516" y="1"/>
                        <a:pt x="2377" y="13"/>
                        <a:pt x="2237" y="40"/>
                      </a:cubicBezTo>
                      <a:cubicBezTo>
                        <a:pt x="1180" y="244"/>
                        <a:pt x="426" y="1257"/>
                        <a:pt x="212" y="2312"/>
                      </a:cubicBezTo>
                      <a:cubicBezTo>
                        <a:pt x="0" y="3364"/>
                        <a:pt x="225" y="4455"/>
                        <a:pt x="498" y="5497"/>
                      </a:cubicBezTo>
                      <a:cubicBezTo>
                        <a:pt x="1275" y="8456"/>
                        <a:pt x="2455" y="11307"/>
                        <a:pt x="3986" y="13955"/>
                      </a:cubicBezTo>
                      <a:cubicBezTo>
                        <a:pt x="5793" y="17076"/>
                        <a:pt x="6468" y="17467"/>
                        <a:pt x="10053" y="17599"/>
                      </a:cubicBezTo>
                      <a:cubicBezTo>
                        <a:pt x="12778" y="17699"/>
                        <a:pt x="15505" y="17749"/>
                        <a:pt x="18232" y="17749"/>
                      </a:cubicBezTo>
                      <a:cubicBezTo>
                        <a:pt x="22527" y="17749"/>
                        <a:pt x="26822" y="17625"/>
                        <a:pt x="31110" y="17377"/>
                      </a:cubicBezTo>
                      <a:cubicBezTo>
                        <a:pt x="32562" y="12593"/>
                        <a:pt x="33101" y="7535"/>
                        <a:pt x="32690" y="2552"/>
                      </a:cubicBezTo>
                      <a:cubicBezTo>
                        <a:pt x="32686" y="2552"/>
                        <a:pt x="32681" y="2552"/>
                        <a:pt x="32677" y="2552"/>
                      </a:cubicBezTo>
                      <a:cubicBezTo>
                        <a:pt x="29601" y="2552"/>
                        <a:pt x="27577" y="5667"/>
                        <a:pt x="26153" y="8397"/>
                      </a:cubicBezTo>
                      <a:cubicBezTo>
                        <a:pt x="25963" y="6001"/>
                        <a:pt x="25487" y="3628"/>
                        <a:pt x="24739" y="1344"/>
                      </a:cubicBezTo>
                      <a:cubicBezTo>
                        <a:pt x="24647" y="1059"/>
                        <a:pt x="24515" y="742"/>
                        <a:pt x="24231" y="648"/>
                      </a:cubicBezTo>
                      <a:cubicBezTo>
                        <a:pt x="24178" y="631"/>
                        <a:pt x="24125" y="623"/>
                        <a:pt x="24073" y="623"/>
                      </a:cubicBezTo>
                      <a:cubicBezTo>
                        <a:pt x="23757" y="623"/>
                        <a:pt x="23469" y="917"/>
                        <a:pt x="23264" y="1188"/>
                      </a:cubicBezTo>
                      <a:cubicBezTo>
                        <a:pt x="21613" y="3385"/>
                        <a:pt x="20277" y="5819"/>
                        <a:pt x="19312" y="8392"/>
                      </a:cubicBezTo>
                      <a:cubicBezTo>
                        <a:pt x="18521" y="6947"/>
                        <a:pt x="17663" y="5536"/>
                        <a:pt x="16749" y="4165"/>
                      </a:cubicBezTo>
                      <a:cubicBezTo>
                        <a:pt x="16541" y="3854"/>
                        <a:pt x="16300" y="3523"/>
                        <a:pt x="15941" y="3425"/>
                      </a:cubicBezTo>
                      <a:cubicBezTo>
                        <a:pt x="15868" y="3405"/>
                        <a:pt x="15795" y="3395"/>
                        <a:pt x="15724" y="3395"/>
                      </a:cubicBezTo>
                      <a:cubicBezTo>
                        <a:pt x="15226" y="3395"/>
                        <a:pt x="14777" y="3848"/>
                        <a:pt x="14493" y="4294"/>
                      </a:cubicBezTo>
                      <a:cubicBezTo>
                        <a:pt x="13557" y="5759"/>
                        <a:pt x="13193" y="7579"/>
                        <a:pt x="13494" y="9291"/>
                      </a:cubicBezTo>
                      <a:cubicBezTo>
                        <a:pt x="11067" y="6365"/>
                        <a:pt x="8346" y="3684"/>
                        <a:pt x="5386" y="1299"/>
                      </a:cubicBezTo>
                      <a:cubicBezTo>
                        <a:pt x="4587" y="655"/>
                        <a:pt x="3648" y="1"/>
                        <a:pt x="26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 name="Google Shape;473;p5"/>
              <p:cNvGrpSpPr/>
              <p:nvPr/>
            </p:nvGrpSpPr>
            <p:grpSpPr>
              <a:xfrm>
                <a:off x="7653523" y="4337943"/>
                <a:ext cx="546340" cy="1144005"/>
                <a:chOff x="-190602" y="4255105"/>
                <a:chExt cx="546340" cy="1144005"/>
              </a:xfrm>
            </p:grpSpPr>
            <p:sp>
              <p:nvSpPr>
                <p:cNvPr id="474" name="Google Shape;474;p5"/>
                <p:cNvSpPr/>
                <p:nvPr/>
              </p:nvSpPr>
              <p:spPr>
                <a:xfrm flipH="1">
                  <a:off x="-190602" y="4255105"/>
                  <a:ext cx="460942" cy="394756"/>
                </a:xfrm>
                <a:custGeom>
                  <a:avLst/>
                  <a:gdLst/>
                  <a:ahLst/>
                  <a:cxnLst/>
                  <a:rect l="l" t="t" r="r" b="b"/>
                  <a:pathLst>
                    <a:path w="19404" h="16791" extrusionOk="0">
                      <a:moveTo>
                        <a:pt x="7221" y="0"/>
                      </a:moveTo>
                      <a:cubicBezTo>
                        <a:pt x="6664" y="0"/>
                        <a:pt x="6306" y="659"/>
                        <a:pt x="6124" y="1214"/>
                      </a:cubicBezTo>
                      <a:cubicBezTo>
                        <a:pt x="5140" y="4205"/>
                        <a:pt x="4516" y="7313"/>
                        <a:pt x="4268" y="10451"/>
                      </a:cubicBezTo>
                      <a:cubicBezTo>
                        <a:pt x="3768" y="8123"/>
                        <a:pt x="3123" y="5827"/>
                        <a:pt x="2339" y="3579"/>
                      </a:cubicBezTo>
                      <a:cubicBezTo>
                        <a:pt x="2182" y="3127"/>
                        <a:pt x="1882" y="2590"/>
                        <a:pt x="1429" y="2590"/>
                      </a:cubicBezTo>
                      <a:cubicBezTo>
                        <a:pt x="1399" y="2590"/>
                        <a:pt x="1369" y="2592"/>
                        <a:pt x="1339" y="2597"/>
                      </a:cubicBezTo>
                      <a:cubicBezTo>
                        <a:pt x="1146" y="2627"/>
                        <a:pt x="983" y="2755"/>
                        <a:pt x="850" y="2899"/>
                      </a:cubicBezTo>
                      <a:cubicBezTo>
                        <a:pt x="0" y="3821"/>
                        <a:pt x="195" y="5266"/>
                        <a:pt x="494" y="6482"/>
                      </a:cubicBezTo>
                      <a:cubicBezTo>
                        <a:pt x="933" y="8270"/>
                        <a:pt x="1480" y="10029"/>
                        <a:pt x="2131" y="11750"/>
                      </a:cubicBezTo>
                      <a:cubicBezTo>
                        <a:pt x="2709" y="13272"/>
                        <a:pt x="3418" y="14831"/>
                        <a:pt x="4710" y="15823"/>
                      </a:cubicBezTo>
                      <a:cubicBezTo>
                        <a:pt x="5613" y="16515"/>
                        <a:pt x="6647" y="16791"/>
                        <a:pt x="7702" y="16791"/>
                      </a:cubicBezTo>
                      <a:cubicBezTo>
                        <a:pt x="8714" y="16791"/>
                        <a:pt x="9744" y="16537"/>
                        <a:pt x="10696" y="16153"/>
                      </a:cubicBezTo>
                      <a:cubicBezTo>
                        <a:pt x="13138" y="15167"/>
                        <a:pt x="15546" y="14189"/>
                        <a:pt x="17772" y="12765"/>
                      </a:cubicBezTo>
                      <a:cubicBezTo>
                        <a:pt x="18559" y="12260"/>
                        <a:pt x="19403" y="11568"/>
                        <a:pt x="19400" y="10632"/>
                      </a:cubicBezTo>
                      <a:cubicBezTo>
                        <a:pt x="19385" y="10244"/>
                        <a:pt x="18981" y="10102"/>
                        <a:pt x="18413" y="10102"/>
                      </a:cubicBezTo>
                      <a:cubicBezTo>
                        <a:pt x="17471" y="10102"/>
                        <a:pt x="16076" y="10492"/>
                        <a:pt x="15249" y="10796"/>
                      </a:cubicBezTo>
                      <a:cubicBezTo>
                        <a:pt x="13921" y="11285"/>
                        <a:pt x="12729" y="12074"/>
                        <a:pt x="11552" y="12858"/>
                      </a:cubicBezTo>
                      <a:cubicBezTo>
                        <a:pt x="12843" y="11786"/>
                        <a:pt x="14083" y="10655"/>
                        <a:pt x="15270" y="9470"/>
                      </a:cubicBezTo>
                      <a:cubicBezTo>
                        <a:pt x="16319" y="8423"/>
                        <a:pt x="17371" y="7244"/>
                        <a:pt x="17618" y="5782"/>
                      </a:cubicBezTo>
                      <a:cubicBezTo>
                        <a:pt x="17646" y="5612"/>
                        <a:pt x="17662" y="5429"/>
                        <a:pt x="17590" y="5273"/>
                      </a:cubicBezTo>
                      <a:cubicBezTo>
                        <a:pt x="17492" y="5061"/>
                        <a:pt x="17300" y="4980"/>
                        <a:pt x="17078" y="4980"/>
                      </a:cubicBezTo>
                      <a:cubicBezTo>
                        <a:pt x="16771" y="4980"/>
                        <a:pt x="16404" y="5136"/>
                        <a:pt x="16141" y="5321"/>
                      </a:cubicBezTo>
                      <a:cubicBezTo>
                        <a:pt x="13579" y="7130"/>
                        <a:pt x="11456" y="9479"/>
                        <a:pt x="9356" y="11809"/>
                      </a:cubicBezTo>
                      <a:cubicBezTo>
                        <a:pt x="10747" y="8873"/>
                        <a:pt x="12171" y="5788"/>
                        <a:pt x="12043" y="2541"/>
                      </a:cubicBezTo>
                      <a:cubicBezTo>
                        <a:pt x="12036" y="2372"/>
                        <a:pt x="12017" y="2185"/>
                        <a:pt x="11890" y="2071"/>
                      </a:cubicBezTo>
                      <a:cubicBezTo>
                        <a:pt x="11813" y="2001"/>
                        <a:pt x="11711" y="1976"/>
                        <a:pt x="11606" y="1976"/>
                      </a:cubicBezTo>
                      <a:cubicBezTo>
                        <a:pt x="11529" y="1976"/>
                        <a:pt x="11450" y="1989"/>
                        <a:pt x="11377" y="2010"/>
                      </a:cubicBezTo>
                      <a:cubicBezTo>
                        <a:pt x="10536" y="2253"/>
                        <a:pt x="10107" y="3164"/>
                        <a:pt x="9796" y="3982"/>
                      </a:cubicBezTo>
                      <a:cubicBezTo>
                        <a:pt x="9022" y="6020"/>
                        <a:pt x="8331" y="8088"/>
                        <a:pt x="7726" y="10185"/>
                      </a:cubicBezTo>
                      <a:cubicBezTo>
                        <a:pt x="7750" y="7906"/>
                        <a:pt x="7774" y="5627"/>
                        <a:pt x="7798" y="3349"/>
                      </a:cubicBezTo>
                      <a:cubicBezTo>
                        <a:pt x="7809" y="2213"/>
                        <a:pt x="8264" y="351"/>
                        <a:pt x="7318" y="7"/>
                      </a:cubicBezTo>
                      <a:cubicBezTo>
                        <a:pt x="7285" y="2"/>
                        <a:pt x="7252" y="0"/>
                        <a:pt x="72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5"/>
                <p:cNvSpPr/>
                <p:nvPr/>
              </p:nvSpPr>
              <p:spPr>
                <a:xfrm flipH="1">
                  <a:off x="-164541" y="4646414"/>
                  <a:ext cx="312283" cy="327424"/>
                </a:xfrm>
                <a:custGeom>
                  <a:avLst/>
                  <a:gdLst/>
                  <a:ahLst/>
                  <a:cxnLst/>
                  <a:rect l="l" t="t" r="r" b="b"/>
                  <a:pathLst>
                    <a:path w="13146" h="13927" extrusionOk="0">
                      <a:moveTo>
                        <a:pt x="13146" y="1"/>
                      </a:moveTo>
                      <a:lnTo>
                        <a:pt x="13146" y="1"/>
                      </a:lnTo>
                      <a:cubicBezTo>
                        <a:pt x="9977" y="1406"/>
                        <a:pt x="6751" y="2849"/>
                        <a:pt x="4178" y="5173"/>
                      </a:cubicBezTo>
                      <a:cubicBezTo>
                        <a:pt x="2047" y="7098"/>
                        <a:pt x="345" y="9787"/>
                        <a:pt x="123" y="12703"/>
                      </a:cubicBezTo>
                      <a:cubicBezTo>
                        <a:pt x="64" y="13475"/>
                        <a:pt x="0" y="13927"/>
                        <a:pt x="711" y="13927"/>
                      </a:cubicBezTo>
                      <a:cubicBezTo>
                        <a:pt x="758" y="13927"/>
                        <a:pt x="808" y="13925"/>
                        <a:pt x="862" y="13921"/>
                      </a:cubicBezTo>
                      <a:cubicBezTo>
                        <a:pt x="1643" y="13865"/>
                        <a:pt x="2682" y="13236"/>
                        <a:pt x="3382" y="12915"/>
                      </a:cubicBezTo>
                      <a:cubicBezTo>
                        <a:pt x="5017" y="12164"/>
                        <a:pt x="6575" y="11230"/>
                        <a:pt x="7942" y="10055"/>
                      </a:cubicBezTo>
                      <a:cubicBezTo>
                        <a:pt x="10146" y="8159"/>
                        <a:pt x="11844" y="5580"/>
                        <a:pt x="12317" y="2712"/>
                      </a:cubicBezTo>
                      <a:cubicBezTo>
                        <a:pt x="12474" y="1766"/>
                        <a:pt x="12525" y="730"/>
                        <a:pt x="13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5"/>
                <p:cNvSpPr/>
                <p:nvPr/>
              </p:nvSpPr>
              <p:spPr>
                <a:xfrm flipH="1">
                  <a:off x="145079" y="4523062"/>
                  <a:ext cx="210659" cy="354789"/>
                </a:xfrm>
                <a:custGeom>
                  <a:avLst/>
                  <a:gdLst/>
                  <a:ahLst/>
                  <a:cxnLst/>
                  <a:rect l="l" t="t" r="r" b="b"/>
                  <a:pathLst>
                    <a:path w="8868" h="15091" extrusionOk="0">
                      <a:moveTo>
                        <a:pt x="1" y="0"/>
                      </a:moveTo>
                      <a:cubicBezTo>
                        <a:pt x="273" y="3041"/>
                        <a:pt x="559" y="6136"/>
                        <a:pt x="1730" y="8955"/>
                      </a:cubicBezTo>
                      <a:cubicBezTo>
                        <a:pt x="2791" y="11507"/>
                        <a:pt x="4886" y="14232"/>
                        <a:pt x="7675" y="15004"/>
                      </a:cubicBezTo>
                      <a:cubicBezTo>
                        <a:pt x="7891" y="15063"/>
                        <a:pt x="8064" y="15091"/>
                        <a:pt x="8201" y="15091"/>
                      </a:cubicBezTo>
                      <a:cubicBezTo>
                        <a:pt x="8867" y="15091"/>
                        <a:pt x="8701" y="14446"/>
                        <a:pt x="8410" y="13651"/>
                      </a:cubicBezTo>
                      <a:cubicBezTo>
                        <a:pt x="7898" y="12250"/>
                        <a:pt x="7395" y="10832"/>
                        <a:pt x="6807" y="9462"/>
                      </a:cubicBezTo>
                      <a:cubicBezTo>
                        <a:pt x="6215" y="8083"/>
                        <a:pt x="5616" y="6692"/>
                        <a:pt x="4736" y="5475"/>
                      </a:cubicBezTo>
                      <a:cubicBezTo>
                        <a:pt x="3319" y="3517"/>
                        <a:pt x="1224" y="2085"/>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5"/>
                <p:cNvSpPr/>
                <p:nvPr/>
              </p:nvSpPr>
              <p:spPr>
                <a:xfrm flipH="1">
                  <a:off x="-43867" y="4645191"/>
                  <a:ext cx="256198" cy="753919"/>
                </a:xfrm>
                <a:custGeom>
                  <a:avLst/>
                  <a:gdLst/>
                  <a:ahLst/>
                  <a:cxnLst/>
                  <a:rect l="l" t="t" r="r" b="b"/>
                  <a:pathLst>
                    <a:path w="10785" h="32068" extrusionOk="0">
                      <a:moveTo>
                        <a:pt x="3377" y="1"/>
                      </a:moveTo>
                      <a:cubicBezTo>
                        <a:pt x="3273" y="1"/>
                        <a:pt x="3169" y="57"/>
                        <a:pt x="3123" y="181"/>
                      </a:cubicBezTo>
                      <a:cubicBezTo>
                        <a:pt x="3012" y="500"/>
                        <a:pt x="2900" y="868"/>
                        <a:pt x="2807" y="1191"/>
                      </a:cubicBezTo>
                      <a:cubicBezTo>
                        <a:pt x="1" y="11607"/>
                        <a:pt x="3880" y="23585"/>
                        <a:pt x="10271" y="31962"/>
                      </a:cubicBezTo>
                      <a:cubicBezTo>
                        <a:pt x="10324" y="32031"/>
                        <a:pt x="10404" y="32068"/>
                        <a:pt x="10484" y="32068"/>
                      </a:cubicBezTo>
                      <a:cubicBezTo>
                        <a:pt x="10544" y="32068"/>
                        <a:pt x="10604" y="32048"/>
                        <a:pt x="10653" y="32007"/>
                      </a:cubicBezTo>
                      <a:cubicBezTo>
                        <a:pt x="10768" y="31914"/>
                        <a:pt x="10785" y="31745"/>
                        <a:pt x="10692" y="31629"/>
                      </a:cubicBezTo>
                      <a:cubicBezTo>
                        <a:pt x="3827" y="23149"/>
                        <a:pt x="2365" y="12412"/>
                        <a:pt x="3494" y="1846"/>
                      </a:cubicBezTo>
                      <a:cubicBezTo>
                        <a:pt x="3544" y="1334"/>
                        <a:pt x="3602" y="808"/>
                        <a:pt x="3648" y="296"/>
                      </a:cubicBezTo>
                      <a:cubicBezTo>
                        <a:pt x="3661" y="108"/>
                        <a:pt x="3519" y="1"/>
                        <a:pt x="33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5"/>
                <p:cNvSpPr/>
                <p:nvPr/>
              </p:nvSpPr>
              <p:spPr>
                <a:xfrm flipH="1">
                  <a:off x="17017" y="4569868"/>
                  <a:ext cx="182652" cy="121171"/>
                </a:xfrm>
                <a:custGeom>
                  <a:avLst/>
                  <a:gdLst/>
                  <a:ahLst/>
                  <a:cxnLst/>
                  <a:rect l="l" t="t" r="r" b="b"/>
                  <a:pathLst>
                    <a:path w="7689" h="5154" extrusionOk="0">
                      <a:moveTo>
                        <a:pt x="1122" y="1"/>
                      </a:moveTo>
                      <a:cubicBezTo>
                        <a:pt x="927" y="1"/>
                        <a:pt x="732" y="17"/>
                        <a:pt x="539" y="49"/>
                      </a:cubicBezTo>
                      <a:cubicBezTo>
                        <a:pt x="383" y="75"/>
                        <a:pt x="216" y="119"/>
                        <a:pt x="116" y="241"/>
                      </a:cubicBezTo>
                      <a:cubicBezTo>
                        <a:pt x="1" y="377"/>
                        <a:pt x="0" y="574"/>
                        <a:pt x="16" y="750"/>
                      </a:cubicBezTo>
                      <a:cubicBezTo>
                        <a:pt x="99" y="1655"/>
                        <a:pt x="487" y="2501"/>
                        <a:pt x="870" y="3326"/>
                      </a:cubicBezTo>
                      <a:cubicBezTo>
                        <a:pt x="1061" y="3738"/>
                        <a:pt x="2257" y="5147"/>
                        <a:pt x="2710" y="5153"/>
                      </a:cubicBezTo>
                      <a:cubicBezTo>
                        <a:pt x="2727" y="5153"/>
                        <a:pt x="2743" y="5153"/>
                        <a:pt x="2760" y="5153"/>
                      </a:cubicBezTo>
                      <a:cubicBezTo>
                        <a:pt x="4291" y="5153"/>
                        <a:pt x="5522" y="4124"/>
                        <a:pt x="6655" y="3663"/>
                      </a:cubicBezTo>
                      <a:cubicBezTo>
                        <a:pt x="7134" y="3467"/>
                        <a:pt x="7689" y="3125"/>
                        <a:pt x="7650" y="2608"/>
                      </a:cubicBezTo>
                      <a:cubicBezTo>
                        <a:pt x="7614" y="2131"/>
                        <a:pt x="7087" y="1859"/>
                        <a:pt x="6619" y="1765"/>
                      </a:cubicBezTo>
                      <a:cubicBezTo>
                        <a:pt x="6150" y="1672"/>
                        <a:pt x="5626" y="1642"/>
                        <a:pt x="5288" y="1304"/>
                      </a:cubicBezTo>
                      <a:cubicBezTo>
                        <a:pt x="5086" y="1103"/>
                        <a:pt x="4988" y="826"/>
                        <a:pt x="4848" y="580"/>
                      </a:cubicBezTo>
                      <a:cubicBezTo>
                        <a:pt x="4706" y="334"/>
                        <a:pt x="4482" y="95"/>
                        <a:pt x="4199" y="87"/>
                      </a:cubicBezTo>
                      <a:cubicBezTo>
                        <a:pt x="4194" y="87"/>
                        <a:pt x="4188" y="87"/>
                        <a:pt x="4183" y="87"/>
                      </a:cubicBezTo>
                      <a:cubicBezTo>
                        <a:pt x="3892" y="87"/>
                        <a:pt x="3651" y="322"/>
                        <a:pt x="3368" y="398"/>
                      </a:cubicBezTo>
                      <a:cubicBezTo>
                        <a:pt x="3295" y="417"/>
                        <a:pt x="3223" y="425"/>
                        <a:pt x="3150" y="425"/>
                      </a:cubicBezTo>
                      <a:cubicBezTo>
                        <a:pt x="2855" y="425"/>
                        <a:pt x="2558" y="289"/>
                        <a:pt x="2272" y="191"/>
                      </a:cubicBezTo>
                      <a:cubicBezTo>
                        <a:pt x="1902" y="65"/>
                        <a:pt x="1512" y="1"/>
                        <a:pt x="1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15199478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F6C2B-F82F-462A-99E3-CE7D93521F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9B284C-B949-459C-9DA6-77C3B837CC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73A660E-686F-40E7-A651-8AAC2D860D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3BB39A-7312-4F84-8CA0-C0FC4E8389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CFFA6DE-E54E-4523-9A80-B1AD0BBC05B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965E7B-A410-4214-B1AC-7B3A46F9D77D}"/>
              </a:ext>
            </a:extLst>
          </p:cNvPr>
          <p:cNvSpPr>
            <a:spLocks noGrp="1"/>
          </p:cNvSpPr>
          <p:nvPr>
            <p:ph type="dt" sz="half" idx="10"/>
          </p:nvPr>
        </p:nvSpPr>
        <p:spPr/>
        <p:txBody>
          <a:bodyPr/>
          <a:lstStyle/>
          <a:p>
            <a:fld id="{E69B9EE9-F3BF-4B40-83E7-C9BC68FDDB0E}" type="datetimeFigureOut">
              <a:rPr lang="en-US" smtClean="0"/>
              <a:t>1/24/24</a:t>
            </a:fld>
            <a:endParaRPr lang="en-US"/>
          </a:p>
        </p:txBody>
      </p:sp>
      <p:sp>
        <p:nvSpPr>
          <p:cNvPr id="8" name="Footer Placeholder 7">
            <a:extLst>
              <a:ext uri="{FF2B5EF4-FFF2-40B4-BE49-F238E27FC236}">
                <a16:creationId xmlns:a16="http://schemas.microsoft.com/office/drawing/2014/main" id="{BDCE3857-B780-468D-934E-A75921E727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734A56-869A-4922-8B3A-1247CAC299F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25524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1/24/24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2252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A0514-EABD-44DD-9FEE-FD3B6993B0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489CFA-7BE8-4E2D-A2D2-69DFDF67AB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95BA20-5216-49BC-A672-DBE07E4F3D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206E611-CB59-47AA-B2BD-1C42BF09C3BC}"/>
              </a:ext>
            </a:extLst>
          </p:cNvPr>
          <p:cNvSpPr>
            <a:spLocks noGrp="1"/>
          </p:cNvSpPr>
          <p:nvPr>
            <p:ph type="dt" sz="half" idx="10"/>
          </p:nvPr>
        </p:nvSpPr>
        <p:spPr/>
        <p:txBody>
          <a:bodyPr/>
          <a:lstStyle/>
          <a:p>
            <a:fld id="{E69B9EE9-F3BF-4B40-83E7-C9BC68FDDB0E}" type="datetimeFigureOut">
              <a:rPr lang="en-US" smtClean="0"/>
              <a:t>1/24/24</a:t>
            </a:fld>
            <a:endParaRPr lang="en-US"/>
          </a:p>
        </p:txBody>
      </p:sp>
      <p:sp>
        <p:nvSpPr>
          <p:cNvPr id="6" name="Footer Placeholder 5">
            <a:extLst>
              <a:ext uri="{FF2B5EF4-FFF2-40B4-BE49-F238E27FC236}">
                <a16:creationId xmlns:a16="http://schemas.microsoft.com/office/drawing/2014/main" id="{38DB9AB8-1888-4A05-98BB-75EDB05946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D02696-3ED7-48D6-A149-7A51503D6EFB}"/>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3896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1/24/24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52812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C9855-67DD-499C-8452-982BD998BC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2C6DC6-9849-4FC4-9261-E617428F3F5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E46057-7577-44E5-BB5D-ECDD39E154B2}"/>
              </a:ext>
            </a:extLst>
          </p:cNvPr>
          <p:cNvSpPr>
            <a:spLocks noGrp="1"/>
          </p:cNvSpPr>
          <p:nvPr>
            <p:ph type="dt" sz="half" idx="10"/>
          </p:nvPr>
        </p:nvSpPr>
        <p:spPr/>
        <p:txBody>
          <a:bodyPr/>
          <a:lstStyle/>
          <a:p>
            <a:fld id="{E69B9EE9-F3BF-4B40-83E7-C9BC68FDDB0E}" type="datetimeFigureOut">
              <a:rPr lang="en-US" smtClean="0"/>
              <a:t>1/24/24</a:t>
            </a:fld>
            <a:endParaRPr lang="en-US"/>
          </a:p>
        </p:txBody>
      </p:sp>
      <p:sp>
        <p:nvSpPr>
          <p:cNvPr id="5" name="Footer Placeholder 4">
            <a:extLst>
              <a:ext uri="{FF2B5EF4-FFF2-40B4-BE49-F238E27FC236}">
                <a16:creationId xmlns:a16="http://schemas.microsoft.com/office/drawing/2014/main" id="{AEBC3C06-0118-458A-A21D-1513B54EE1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A12FCB-C0A3-4A28-A0CB-001BAE7B2F9B}"/>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0806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E98B65-A8D7-4F99-BB18-A087CE882C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E81FE7-0BD2-442E-B5C1-9521C7233BE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B6CF68-26D3-4F28-A450-732051B06B64}"/>
              </a:ext>
            </a:extLst>
          </p:cNvPr>
          <p:cNvSpPr>
            <a:spLocks noGrp="1"/>
          </p:cNvSpPr>
          <p:nvPr>
            <p:ph type="dt" sz="half" idx="10"/>
          </p:nvPr>
        </p:nvSpPr>
        <p:spPr/>
        <p:txBody>
          <a:bodyPr/>
          <a:lstStyle/>
          <a:p>
            <a:fld id="{E69B9EE9-F3BF-4B40-83E7-C9BC68FDDB0E}" type="datetimeFigureOut">
              <a:rPr lang="en-US" smtClean="0"/>
              <a:t>1/24/24</a:t>
            </a:fld>
            <a:endParaRPr lang="en-US"/>
          </a:p>
        </p:txBody>
      </p:sp>
      <p:sp>
        <p:nvSpPr>
          <p:cNvPr id="5" name="Footer Placeholder 4">
            <a:extLst>
              <a:ext uri="{FF2B5EF4-FFF2-40B4-BE49-F238E27FC236}">
                <a16:creationId xmlns:a16="http://schemas.microsoft.com/office/drawing/2014/main" id="{76A09996-5DA0-4115-872B-231E6D281D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DAEEDE-A7E5-467A-8DC1-E875707E02F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00170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4233900" y="4547284"/>
            <a:ext cx="3724400" cy="7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267">
                <a:latin typeface="Comfortaa"/>
                <a:ea typeface="Comfortaa"/>
                <a:cs typeface="Comfortaa"/>
                <a:sym typeface="Comforta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0" name="Google Shape;10;p2"/>
          <p:cNvSpPr txBox="1">
            <a:spLocks noGrp="1"/>
          </p:cNvSpPr>
          <p:nvPr>
            <p:ph type="title"/>
          </p:nvPr>
        </p:nvSpPr>
        <p:spPr>
          <a:xfrm>
            <a:off x="2795500" y="1485117"/>
            <a:ext cx="6601200" cy="1838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400"/>
              <a:buNone/>
              <a:defRPr sz="5867"/>
            </a:lvl1pPr>
            <a:lvl2pPr lvl="1" algn="ctr" rtl="0">
              <a:spcBef>
                <a:spcPts val="0"/>
              </a:spcBef>
              <a:spcAft>
                <a:spcPts val="0"/>
              </a:spcAft>
              <a:buClr>
                <a:schemeClr val="lt1"/>
              </a:buClr>
              <a:buSzPts val="4400"/>
              <a:buFont typeface="Fredoka One"/>
              <a:buNone/>
              <a:defRPr sz="5867">
                <a:solidFill>
                  <a:schemeClr val="lt1"/>
                </a:solidFill>
                <a:latin typeface="Fredoka One"/>
                <a:ea typeface="Fredoka One"/>
                <a:cs typeface="Fredoka One"/>
                <a:sym typeface="Fredoka One"/>
              </a:defRPr>
            </a:lvl2pPr>
            <a:lvl3pPr lvl="2" algn="ctr" rtl="0">
              <a:spcBef>
                <a:spcPts val="0"/>
              </a:spcBef>
              <a:spcAft>
                <a:spcPts val="0"/>
              </a:spcAft>
              <a:buClr>
                <a:schemeClr val="lt1"/>
              </a:buClr>
              <a:buSzPts val="4400"/>
              <a:buFont typeface="Fredoka One"/>
              <a:buNone/>
              <a:defRPr sz="5867">
                <a:solidFill>
                  <a:schemeClr val="lt1"/>
                </a:solidFill>
                <a:latin typeface="Fredoka One"/>
                <a:ea typeface="Fredoka One"/>
                <a:cs typeface="Fredoka One"/>
                <a:sym typeface="Fredoka One"/>
              </a:defRPr>
            </a:lvl3pPr>
            <a:lvl4pPr lvl="3" algn="ctr" rtl="0">
              <a:spcBef>
                <a:spcPts val="0"/>
              </a:spcBef>
              <a:spcAft>
                <a:spcPts val="0"/>
              </a:spcAft>
              <a:buClr>
                <a:schemeClr val="lt1"/>
              </a:buClr>
              <a:buSzPts val="4400"/>
              <a:buFont typeface="Fredoka One"/>
              <a:buNone/>
              <a:defRPr sz="5867">
                <a:solidFill>
                  <a:schemeClr val="lt1"/>
                </a:solidFill>
                <a:latin typeface="Fredoka One"/>
                <a:ea typeface="Fredoka One"/>
                <a:cs typeface="Fredoka One"/>
                <a:sym typeface="Fredoka One"/>
              </a:defRPr>
            </a:lvl4pPr>
            <a:lvl5pPr lvl="4" algn="ctr" rtl="0">
              <a:spcBef>
                <a:spcPts val="0"/>
              </a:spcBef>
              <a:spcAft>
                <a:spcPts val="0"/>
              </a:spcAft>
              <a:buClr>
                <a:schemeClr val="lt1"/>
              </a:buClr>
              <a:buSzPts val="4400"/>
              <a:buFont typeface="Fredoka One"/>
              <a:buNone/>
              <a:defRPr sz="5867">
                <a:solidFill>
                  <a:schemeClr val="lt1"/>
                </a:solidFill>
                <a:latin typeface="Fredoka One"/>
                <a:ea typeface="Fredoka One"/>
                <a:cs typeface="Fredoka One"/>
                <a:sym typeface="Fredoka One"/>
              </a:defRPr>
            </a:lvl5pPr>
            <a:lvl6pPr lvl="5" algn="ctr" rtl="0">
              <a:spcBef>
                <a:spcPts val="0"/>
              </a:spcBef>
              <a:spcAft>
                <a:spcPts val="0"/>
              </a:spcAft>
              <a:buClr>
                <a:schemeClr val="lt1"/>
              </a:buClr>
              <a:buSzPts val="4400"/>
              <a:buFont typeface="Fredoka One"/>
              <a:buNone/>
              <a:defRPr sz="5867">
                <a:solidFill>
                  <a:schemeClr val="lt1"/>
                </a:solidFill>
                <a:latin typeface="Fredoka One"/>
                <a:ea typeface="Fredoka One"/>
                <a:cs typeface="Fredoka One"/>
                <a:sym typeface="Fredoka One"/>
              </a:defRPr>
            </a:lvl6pPr>
            <a:lvl7pPr lvl="6" algn="ctr" rtl="0">
              <a:spcBef>
                <a:spcPts val="0"/>
              </a:spcBef>
              <a:spcAft>
                <a:spcPts val="0"/>
              </a:spcAft>
              <a:buClr>
                <a:schemeClr val="lt1"/>
              </a:buClr>
              <a:buSzPts val="4400"/>
              <a:buFont typeface="Fredoka One"/>
              <a:buNone/>
              <a:defRPr sz="5867">
                <a:solidFill>
                  <a:schemeClr val="lt1"/>
                </a:solidFill>
                <a:latin typeface="Fredoka One"/>
                <a:ea typeface="Fredoka One"/>
                <a:cs typeface="Fredoka One"/>
                <a:sym typeface="Fredoka One"/>
              </a:defRPr>
            </a:lvl7pPr>
            <a:lvl8pPr lvl="7" algn="ctr" rtl="0">
              <a:spcBef>
                <a:spcPts val="0"/>
              </a:spcBef>
              <a:spcAft>
                <a:spcPts val="0"/>
              </a:spcAft>
              <a:buClr>
                <a:schemeClr val="lt1"/>
              </a:buClr>
              <a:buSzPts val="4400"/>
              <a:buFont typeface="Fredoka One"/>
              <a:buNone/>
              <a:defRPr sz="5867">
                <a:solidFill>
                  <a:schemeClr val="lt1"/>
                </a:solidFill>
                <a:latin typeface="Fredoka One"/>
                <a:ea typeface="Fredoka One"/>
                <a:cs typeface="Fredoka One"/>
                <a:sym typeface="Fredoka One"/>
              </a:defRPr>
            </a:lvl8pPr>
            <a:lvl9pPr lvl="8" algn="ctr" rtl="0">
              <a:spcBef>
                <a:spcPts val="0"/>
              </a:spcBef>
              <a:spcAft>
                <a:spcPts val="0"/>
              </a:spcAft>
              <a:buClr>
                <a:schemeClr val="lt1"/>
              </a:buClr>
              <a:buSzPts val="4400"/>
              <a:buFont typeface="Fredoka One"/>
              <a:buNone/>
              <a:defRPr sz="5867">
                <a:solidFill>
                  <a:schemeClr val="lt1"/>
                </a:solidFill>
                <a:latin typeface="Fredoka One"/>
                <a:ea typeface="Fredoka One"/>
                <a:cs typeface="Fredoka One"/>
                <a:sym typeface="Fredoka One"/>
              </a:defRPr>
            </a:lvl9pPr>
          </a:lstStyle>
          <a:p>
            <a:endParaRPr/>
          </a:p>
        </p:txBody>
      </p:sp>
      <p:sp>
        <p:nvSpPr>
          <p:cNvPr id="11" name="Google Shape;11;p2"/>
          <p:cNvSpPr txBox="1">
            <a:spLocks noGrp="1"/>
          </p:cNvSpPr>
          <p:nvPr>
            <p:ph type="subTitle" idx="2"/>
          </p:nvPr>
        </p:nvSpPr>
        <p:spPr>
          <a:xfrm>
            <a:off x="9558800" y="716000"/>
            <a:ext cx="1682400" cy="7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Fredoka One"/>
              <a:buNone/>
              <a:defRPr sz="2267">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SzPts val="1800"/>
              <a:buFont typeface="Fredoka One"/>
              <a:buNone/>
              <a:defRPr sz="2400">
                <a:latin typeface="Fredoka One"/>
                <a:ea typeface="Fredoka One"/>
                <a:cs typeface="Fredoka One"/>
                <a:sym typeface="Fredoka One"/>
              </a:defRPr>
            </a:lvl2pPr>
            <a:lvl3pPr lvl="2" algn="ctr" rtl="0">
              <a:lnSpc>
                <a:spcPct val="100000"/>
              </a:lnSpc>
              <a:spcBef>
                <a:spcPts val="0"/>
              </a:spcBef>
              <a:spcAft>
                <a:spcPts val="0"/>
              </a:spcAft>
              <a:buSzPts val="1800"/>
              <a:buFont typeface="Fredoka One"/>
              <a:buNone/>
              <a:defRPr sz="2400">
                <a:latin typeface="Fredoka One"/>
                <a:ea typeface="Fredoka One"/>
                <a:cs typeface="Fredoka One"/>
                <a:sym typeface="Fredoka One"/>
              </a:defRPr>
            </a:lvl3pPr>
            <a:lvl4pPr lvl="3" algn="ctr" rtl="0">
              <a:lnSpc>
                <a:spcPct val="100000"/>
              </a:lnSpc>
              <a:spcBef>
                <a:spcPts val="0"/>
              </a:spcBef>
              <a:spcAft>
                <a:spcPts val="0"/>
              </a:spcAft>
              <a:buSzPts val="1800"/>
              <a:buFont typeface="Fredoka One"/>
              <a:buNone/>
              <a:defRPr sz="2400">
                <a:latin typeface="Fredoka One"/>
                <a:ea typeface="Fredoka One"/>
                <a:cs typeface="Fredoka One"/>
                <a:sym typeface="Fredoka One"/>
              </a:defRPr>
            </a:lvl4pPr>
            <a:lvl5pPr lvl="4" algn="ctr" rtl="0">
              <a:lnSpc>
                <a:spcPct val="100000"/>
              </a:lnSpc>
              <a:spcBef>
                <a:spcPts val="0"/>
              </a:spcBef>
              <a:spcAft>
                <a:spcPts val="0"/>
              </a:spcAft>
              <a:buSzPts val="1800"/>
              <a:buFont typeface="Fredoka One"/>
              <a:buNone/>
              <a:defRPr sz="2400">
                <a:latin typeface="Fredoka One"/>
                <a:ea typeface="Fredoka One"/>
                <a:cs typeface="Fredoka One"/>
                <a:sym typeface="Fredoka One"/>
              </a:defRPr>
            </a:lvl5pPr>
            <a:lvl6pPr lvl="5" algn="ctr" rtl="0">
              <a:lnSpc>
                <a:spcPct val="100000"/>
              </a:lnSpc>
              <a:spcBef>
                <a:spcPts val="0"/>
              </a:spcBef>
              <a:spcAft>
                <a:spcPts val="0"/>
              </a:spcAft>
              <a:buSzPts val="1800"/>
              <a:buFont typeface="Fredoka One"/>
              <a:buNone/>
              <a:defRPr sz="2400">
                <a:latin typeface="Fredoka One"/>
                <a:ea typeface="Fredoka One"/>
                <a:cs typeface="Fredoka One"/>
                <a:sym typeface="Fredoka One"/>
              </a:defRPr>
            </a:lvl6pPr>
            <a:lvl7pPr lvl="6" algn="ctr" rtl="0">
              <a:lnSpc>
                <a:spcPct val="100000"/>
              </a:lnSpc>
              <a:spcBef>
                <a:spcPts val="0"/>
              </a:spcBef>
              <a:spcAft>
                <a:spcPts val="0"/>
              </a:spcAft>
              <a:buSzPts val="1800"/>
              <a:buFont typeface="Fredoka One"/>
              <a:buNone/>
              <a:defRPr sz="2400">
                <a:latin typeface="Fredoka One"/>
                <a:ea typeface="Fredoka One"/>
                <a:cs typeface="Fredoka One"/>
                <a:sym typeface="Fredoka One"/>
              </a:defRPr>
            </a:lvl7pPr>
            <a:lvl8pPr lvl="7" algn="ctr" rtl="0">
              <a:lnSpc>
                <a:spcPct val="100000"/>
              </a:lnSpc>
              <a:spcBef>
                <a:spcPts val="0"/>
              </a:spcBef>
              <a:spcAft>
                <a:spcPts val="0"/>
              </a:spcAft>
              <a:buSzPts val="1800"/>
              <a:buFont typeface="Fredoka One"/>
              <a:buNone/>
              <a:defRPr sz="2400">
                <a:latin typeface="Fredoka One"/>
                <a:ea typeface="Fredoka One"/>
                <a:cs typeface="Fredoka One"/>
                <a:sym typeface="Fredoka One"/>
              </a:defRPr>
            </a:lvl8pPr>
            <a:lvl9pPr lvl="8" algn="ctr" rtl="0">
              <a:lnSpc>
                <a:spcPct val="100000"/>
              </a:lnSpc>
              <a:spcBef>
                <a:spcPts val="0"/>
              </a:spcBef>
              <a:spcAft>
                <a:spcPts val="0"/>
              </a:spcAft>
              <a:buSzPts val="1800"/>
              <a:buFont typeface="Fredoka One"/>
              <a:buNone/>
              <a:defRPr sz="2400">
                <a:latin typeface="Fredoka One"/>
                <a:ea typeface="Fredoka One"/>
                <a:cs typeface="Fredoka One"/>
                <a:sym typeface="Fredoka One"/>
              </a:defRPr>
            </a:lvl9pPr>
          </a:lstStyle>
          <a:p>
            <a:endParaRPr/>
          </a:p>
        </p:txBody>
      </p:sp>
      <p:grpSp>
        <p:nvGrpSpPr>
          <p:cNvPr id="12" name="Google Shape;12;p2"/>
          <p:cNvGrpSpPr/>
          <p:nvPr/>
        </p:nvGrpSpPr>
        <p:grpSpPr>
          <a:xfrm>
            <a:off x="-490233" y="4119667"/>
            <a:ext cx="13592000" cy="4671100"/>
            <a:chOff x="-367675" y="3089750"/>
            <a:chExt cx="10194000" cy="3503325"/>
          </a:xfrm>
        </p:grpSpPr>
        <p:sp>
          <p:nvSpPr>
            <p:cNvPr id="13" name="Google Shape;13;p2"/>
            <p:cNvSpPr/>
            <p:nvPr/>
          </p:nvSpPr>
          <p:spPr>
            <a:xfrm>
              <a:off x="1243225" y="5069125"/>
              <a:ext cx="208650" cy="145100"/>
            </a:xfrm>
            <a:custGeom>
              <a:avLst/>
              <a:gdLst/>
              <a:ahLst/>
              <a:cxnLst/>
              <a:rect l="l" t="t" r="r" b="b"/>
              <a:pathLst>
                <a:path w="8346" h="5804" extrusionOk="0">
                  <a:moveTo>
                    <a:pt x="7080" y="0"/>
                  </a:moveTo>
                  <a:cubicBezTo>
                    <a:pt x="6116" y="0"/>
                    <a:pt x="4657" y="1791"/>
                    <a:pt x="4657" y="1791"/>
                  </a:cubicBezTo>
                  <a:cubicBezTo>
                    <a:pt x="1" y="3695"/>
                    <a:pt x="7332" y="5804"/>
                    <a:pt x="7332" y="5804"/>
                  </a:cubicBezTo>
                  <a:cubicBezTo>
                    <a:pt x="8345" y="1244"/>
                    <a:pt x="7885" y="0"/>
                    <a:pt x="70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314400" y="4723400"/>
              <a:ext cx="144500" cy="100525"/>
            </a:xfrm>
            <a:custGeom>
              <a:avLst/>
              <a:gdLst/>
              <a:ahLst/>
              <a:cxnLst/>
              <a:rect l="l" t="t" r="r" b="b"/>
              <a:pathLst>
                <a:path w="5780" h="4021" extrusionOk="0">
                  <a:moveTo>
                    <a:pt x="4903" y="1"/>
                  </a:moveTo>
                  <a:cubicBezTo>
                    <a:pt x="4235" y="1"/>
                    <a:pt x="3225" y="1241"/>
                    <a:pt x="3225" y="1241"/>
                  </a:cubicBezTo>
                  <a:cubicBezTo>
                    <a:pt x="0" y="2560"/>
                    <a:pt x="5078" y="4020"/>
                    <a:pt x="5078" y="4020"/>
                  </a:cubicBezTo>
                  <a:cubicBezTo>
                    <a:pt x="5779" y="862"/>
                    <a:pt x="5460" y="1"/>
                    <a:pt x="49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409138" y="4361375"/>
              <a:ext cx="338100" cy="2231325"/>
            </a:xfrm>
            <a:custGeom>
              <a:avLst/>
              <a:gdLst/>
              <a:ahLst/>
              <a:cxnLst/>
              <a:rect l="l" t="t" r="r" b="b"/>
              <a:pathLst>
                <a:path w="13524" h="89253" extrusionOk="0">
                  <a:moveTo>
                    <a:pt x="1329" y="1"/>
                  </a:moveTo>
                  <a:cubicBezTo>
                    <a:pt x="974" y="1"/>
                    <a:pt x="740" y="549"/>
                    <a:pt x="1121" y="790"/>
                  </a:cubicBezTo>
                  <a:cubicBezTo>
                    <a:pt x="6245" y="4023"/>
                    <a:pt x="10880" y="8870"/>
                    <a:pt x="9145" y="15386"/>
                  </a:cubicBezTo>
                  <a:cubicBezTo>
                    <a:pt x="7841" y="20282"/>
                    <a:pt x="2460" y="22722"/>
                    <a:pt x="1976" y="27949"/>
                  </a:cubicBezTo>
                  <a:cubicBezTo>
                    <a:pt x="1612" y="31902"/>
                    <a:pt x="5063" y="34959"/>
                    <a:pt x="7458" y="37549"/>
                  </a:cubicBezTo>
                  <a:cubicBezTo>
                    <a:pt x="11912" y="42362"/>
                    <a:pt x="10510" y="47624"/>
                    <a:pt x="6317" y="51884"/>
                  </a:cubicBezTo>
                  <a:cubicBezTo>
                    <a:pt x="3932" y="54305"/>
                    <a:pt x="997" y="56961"/>
                    <a:pt x="538" y="60551"/>
                  </a:cubicBezTo>
                  <a:cubicBezTo>
                    <a:pt x="0" y="64750"/>
                    <a:pt x="2606" y="67616"/>
                    <a:pt x="5182" y="70604"/>
                  </a:cubicBezTo>
                  <a:cubicBezTo>
                    <a:pt x="8079" y="73963"/>
                    <a:pt x="10880" y="78024"/>
                    <a:pt x="7501" y="82167"/>
                  </a:cubicBezTo>
                  <a:cubicBezTo>
                    <a:pt x="6622" y="83246"/>
                    <a:pt x="5878" y="84409"/>
                    <a:pt x="5188" y="85617"/>
                  </a:cubicBezTo>
                  <a:cubicBezTo>
                    <a:pt x="4607" y="86638"/>
                    <a:pt x="4005" y="87843"/>
                    <a:pt x="3646" y="89088"/>
                  </a:cubicBezTo>
                  <a:cubicBezTo>
                    <a:pt x="3869" y="89145"/>
                    <a:pt x="4093" y="89198"/>
                    <a:pt x="4317" y="89252"/>
                  </a:cubicBezTo>
                  <a:cubicBezTo>
                    <a:pt x="5139" y="86546"/>
                    <a:pt x="7640" y="83853"/>
                    <a:pt x="8847" y="81828"/>
                  </a:cubicBezTo>
                  <a:cubicBezTo>
                    <a:pt x="11043" y="78143"/>
                    <a:pt x="9502" y="74577"/>
                    <a:pt x="6978" y="71466"/>
                  </a:cubicBezTo>
                  <a:cubicBezTo>
                    <a:pt x="5308" y="69409"/>
                    <a:pt x="3434" y="67509"/>
                    <a:pt x="2106" y="65199"/>
                  </a:cubicBezTo>
                  <a:cubicBezTo>
                    <a:pt x="251" y="61967"/>
                    <a:pt x="1722" y="58365"/>
                    <a:pt x="3828" y="55698"/>
                  </a:cubicBezTo>
                  <a:cubicBezTo>
                    <a:pt x="6161" y="52740"/>
                    <a:pt x="9314" y="50697"/>
                    <a:pt x="10724" y="47071"/>
                  </a:cubicBezTo>
                  <a:cubicBezTo>
                    <a:pt x="12025" y="43728"/>
                    <a:pt x="10678" y="40187"/>
                    <a:pt x="8572" y="37558"/>
                  </a:cubicBezTo>
                  <a:cubicBezTo>
                    <a:pt x="7081" y="35695"/>
                    <a:pt x="5266" y="34202"/>
                    <a:pt x="3976" y="32164"/>
                  </a:cubicBezTo>
                  <a:cubicBezTo>
                    <a:pt x="1259" y="27873"/>
                    <a:pt x="3977" y="24245"/>
                    <a:pt x="6756" y="21009"/>
                  </a:cubicBezTo>
                  <a:cubicBezTo>
                    <a:pt x="13524" y="13130"/>
                    <a:pt x="9432" y="5046"/>
                    <a:pt x="1544" y="68"/>
                  </a:cubicBezTo>
                  <a:cubicBezTo>
                    <a:pt x="1470" y="21"/>
                    <a:pt x="1397" y="1"/>
                    <a:pt x="13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1338563" y="4388850"/>
              <a:ext cx="311975" cy="2204225"/>
            </a:xfrm>
            <a:custGeom>
              <a:avLst/>
              <a:gdLst/>
              <a:ahLst/>
              <a:cxnLst/>
              <a:rect l="l" t="t" r="r" b="b"/>
              <a:pathLst>
                <a:path w="12479" h="88169" extrusionOk="0">
                  <a:moveTo>
                    <a:pt x="1022" y="0"/>
                  </a:moveTo>
                  <a:cubicBezTo>
                    <a:pt x="696" y="0"/>
                    <a:pt x="477" y="539"/>
                    <a:pt x="822" y="807"/>
                  </a:cubicBezTo>
                  <a:cubicBezTo>
                    <a:pt x="9062" y="7172"/>
                    <a:pt x="3231" y="14821"/>
                    <a:pt x="893" y="22531"/>
                  </a:cubicBezTo>
                  <a:cubicBezTo>
                    <a:pt x="0" y="25479"/>
                    <a:pt x="19" y="28438"/>
                    <a:pt x="1263" y="31270"/>
                  </a:cubicBezTo>
                  <a:cubicBezTo>
                    <a:pt x="3285" y="35880"/>
                    <a:pt x="11017" y="38602"/>
                    <a:pt x="9457" y="44389"/>
                  </a:cubicBezTo>
                  <a:cubicBezTo>
                    <a:pt x="8832" y="46703"/>
                    <a:pt x="6502" y="48559"/>
                    <a:pt x="4973" y="50307"/>
                  </a:cubicBezTo>
                  <a:cubicBezTo>
                    <a:pt x="3580" y="51900"/>
                    <a:pt x="2214" y="53850"/>
                    <a:pt x="1487" y="55846"/>
                  </a:cubicBezTo>
                  <a:cubicBezTo>
                    <a:pt x="12" y="59904"/>
                    <a:pt x="1183" y="63348"/>
                    <a:pt x="3355" y="66912"/>
                  </a:cubicBezTo>
                  <a:cubicBezTo>
                    <a:pt x="6046" y="71330"/>
                    <a:pt x="12478" y="75295"/>
                    <a:pt x="9773" y="80999"/>
                  </a:cubicBezTo>
                  <a:cubicBezTo>
                    <a:pt x="8668" y="83330"/>
                    <a:pt x="7047" y="85526"/>
                    <a:pt x="6394" y="87973"/>
                  </a:cubicBezTo>
                  <a:cubicBezTo>
                    <a:pt x="6661" y="88041"/>
                    <a:pt x="6928" y="88102"/>
                    <a:pt x="7195" y="88169"/>
                  </a:cubicBezTo>
                  <a:cubicBezTo>
                    <a:pt x="8150" y="84803"/>
                    <a:pt x="11363" y="82190"/>
                    <a:pt x="11466" y="78597"/>
                  </a:cubicBezTo>
                  <a:cubicBezTo>
                    <a:pt x="11596" y="74058"/>
                    <a:pt x="7068" y="70822"/>
                    <a:pt x="4707" y="67449"/>
                  </a:cubicBezTo>
                  <a:cubicBezTo>
                    <a:pt x="2975" y="64970"/>
                    <a:pt x="1573" y="62236"/>
                    <a:pt x="1573" y="59151"/>
                  </a:cubicBezTo>
                  <a:cubicBezTo>
                    <a:pt x="1573" y="55872"/>
                    <a:pt x="4077" y="52596"/>
                    <a:pt x="6111" y="50272"/>
                  </a:cubicBezTo>
                  <a:cubicBezTo>
                    <a:pt x="8203" y="47882"/>
                    <a:pt x="11809" y="44633"/>
                    <a:pt x="10250" y="41027"/>
                  </a:cubicBezTo>
                  <a:cubicBezTo>
                    <a:pt x="8285" y="36480"/>
                    <a:pt x="3212" y="34418"/>
                    <a:pt x="1513" y="29655"/>
                  </a:cubicBezTo>
                  <a:cubicBezTo>
                    <a:pt x="88" y="25662"/>
                    <a:pt x="2102" y="21246"/>
                    <a:pt x="3632" y="17604"/>
                  </a:cubicBezTo>
                  <a:cubicBezTo>
                    <a:pt x="6458" y="10875"/>
                    <a:pt x="7664" y="5042"/>
                    <a:pt x="1244" y="85"/>
                  </a:cubicBezTo>
                  <a:cubicBezTo>
                    <a:pt x="1168" y="26"/>
                    <a:pt x="1092" y="0"/>
                    <a:pt x="10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 name="Google Shape;17;p2"/>
            <p:cNvGrpSpPr/>
            <p:nvPr/>
          </p:nvGrpSpPr>
          <p:grpSpPr>
            <a:xfrm>
              <a:off x="1338563" y="4361375"/>
              <a:ext cx="408675" cy="2231700"/>
              <a:chOff x="1356100" y="4423125"/>
              <a:chExt cx="408675" cy="2231700"/>
            </a:xfrm>
          </p:grpSpPr>
          <p:sp>
            <p:nvSpPr>
              <p:cNvPr id="18" name="Google Shape;18;p2"/>
              <p:cNvSpPr/>
              <p:nvPr/>
            </p:nvSpPr>
            <p:spPr>
              <a:xfrm>
                <a:off x="1426675" y="4423125"/>
                <a:ext cx="338100" cy="2231325"/>
              </a:xfrm>
              <a:custGeom>
                <a:avLst/>
                <a:gdLst/>
                <a:ahLst/>
                <a:cxnLst/>
                <a:rect l="l" t="t" r="r" b="b"/>
                <a:pathLst>
                  <a:path w="13524" h="89253" extrusionOk="0">
                    <a:moveTo>
                      <a:pt x="1329" y="1"/>
                    </a:moveTo>
                    <a:cubicBezTo>
                      <a:pt x="974" y="1"/>
                      <a:pt x="740" y="549"/>
                      <a:pt x="1121" y="790"/>
                    </a:cubicBezTo>
                    <a:cubicBezTo>
                      <a:pt x="6245" y="4023"/>
                      <a:pt x="10880" y="8870"/>
                      <a:pt x="9145" y="15386"/>
                    </a:cubicBezTo>
                    <a:cubicBezTo>
                      <a:pt x="7841" y="20282"/>
                      <a:pt x="2460" y="22722"/>
                      <a:pt x="1976" y="27949"/>
                    </a:cubicBezTo>
                    <a:cubicBezTo>
                      <a:pt x="1612" y="31902"/>
                      <a:pt x="5063" y="34959"/>
                      <a:pt x="7458" y="37549"/>
                    </a:cubicBezTo>
                    <a:cubicBezTo>
                      <a:pt x="11912" y="42362"/>
                      <a:pt x="10510" y="47624"/>
                      <a:pt x="6317" y="51884"/>
                    </a:cubicBezTo>
                    <a:cubicBezTo>
                      <a:pt x="3932" y="54305"/>
                      <a:pt x="997" y="56961"/>
                      <a:pt x="538" y="60551"/>
                    </a:cubicBezTo>
                    <a:cubicBezTo>
                      <a:pt x="0" y="64750"/>
                      <a:pt x="2606" y="67616"/>
                      <a:pt x="5182" y="70604"/>
                    </a:cubicBezTo>
                    <a:cubicBezTo>
                      <a:pt x="8079" y="73963"/>
                      <a:pt x="10880" y="78024"/>
                      <a:pt x="7501" y="82167"/>
                    </a:cubicBezTo>
                    <a:cubicBezTo>
                      <a:pt x="6622" y="83246"/>
                      <a:pt x="5878" y="84409"/>
                      <a:pt x="5188" y="85617"/>
                    </a:cubicBezTo>
                    <a:cubicBezTo>
                      <a:pt x="4607" y="86638"/>
                      <a:pt x="4005" y="87843"/>
                      <a:pt x="3646" y="89088"/>
                    </a:cubicBezTo>
                    <a:cubicBezTo>
                      <a:pt x="3869" y="89145"/>
                      <a:pt x="4093" y="89198"/>
                      <a:pt x="4317" y="89252"/>
                    </a:cubicBezTo>
                    <a:cubicBezTo>
                      <a:pt x="5139" y="86546"/>
                      <a:pt x="7640" y="83853"/>
                      <a:pt x="8847" y="81828"/>
                    </a:cubicBezTo>
                    <a:cubicBezTo>
                      <a:pt x="11043" y="78143"/>
                      <a:pt x="9502" y="74577"/>
                      <a:pt x="6978" y="71466"/>
                    </a:cubicBezTo>
                    <a:cubicBezTo>
                      <a:pt x="5308" y="69409"/>
                      <a:pt x="3434" y="67509"/>
                      <a:pt x="2106" y="65199"/>
                    </a:cubicBezTo>
                    <a:cubicBezTo>
                      <a:pt x="251" y="61967"/>
                      <a:pt x="1722" y="58365"/>
                      <a:pt x="3828" y="55698"/>
                    </a:cubicBezTo>
                    <a:cubicBezTo>
                      <a:pt x="6161" y="52740"/>
                      <a:pt x="9314" y="50697"/>
                      <a:pt x="10724" y="47071"/>
                    </a:cubicBezTo>
                    <a:cubicBezTo>
                      <a:pt x="12025" y="43728"/>
                      <a:pt x="10678" y="40187"/>
                      <a:pt x="8572" y="37558"/>
                    </a:cubicBezTo>
                    <a:cubicBezTo>
                      <a:pt x="7081" y="35695"/>
                      <a:pt x="5266" y="34202"/>
                      <a:pt x="3976" y="32164"/>
                    </a:cubicBezTo>
                    <a:cubicBezTo>
                      <a:pt x="1259" y="27873"/>
                      <a:pt x="3977" y="24245"/>
                      <a:pt x="6756" y="21009"/>
                    </a:cubicBezTo>
                    <a:cubicBezTo>
                      <a:pt x="13524" y="13130"/>
                      <a:pt x="9432" y="5046"/>
                      <a:pt x="1544" y="68"/>
                    </a:cubicBezTo>
                    <a:cubicBezTo>
                      <a:pt x="1470" y="21"/>
                      <a:pt x="1397" y="1"/>
                      <a:pt x="1329"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356100" y="4450600"/>
                <a:ext cx="311975" cy="2204225"/>
              </a:xfrm>
              <a:custGeom>
                <a:avLst/>
                <a:gdLst/>
                <a:ahLst/>
                <a:cxnLst/>
                <a:rect l="l" t="t" r="r" b="b"/>
                <a:pathLst>
                  <a:path w="12479" h="88169" extrusionOk="0">
                    <a:moveTo>
                      <a:pt x="1022" y="0"/>
                    </a:moveTo>
                    <a:cubicBezTo>
                      <a:pt x="696" y="0"/>
                      <a:pt x="477" y="539"/>
                      <a:pt x="822" y="807"/>
                    </a:cubicBezTo>
                    <a:cubicBezTo>
                      <a:pt x="9062" y="7172"/>
                      <a:pt x="3231" y="14821"/>
                      <a:pt x="893" y="22531"/>
                    </a:cubicBezTo>
                    <a:cubicBezTo>
                      <a:pt x="0" y="25479"/>
                      <a:pt x="19" y="28438"/>
                      <a:pt x="1263" y="31270"/>
                    </a:cubicBezTo>
                    <a:cubicBezTo>
                      <a:pt x="3285" y="35880"/>
                      <a:pt x="11017" y="38602"/>
                      <a:pt x="9457" y="44389"/>
                    </a:cubicBezTo>
                    <a:cubicBezTo>
                      <a:pt x="8832" y="46703"/>
                      <a:pt x="6502" y="48559"/>
                      <a:pt x="4973" y="50307"/>
                    </a:cubicBezTo>
                    <a:cubicBezTo>
                      <a:pt x="3580" y="51900"/>
                      <a:pt x="2214" y="53850"/>
                      <a:pt x="1487" y="55846"/>
                    </a:cubicBezTo>
                    <a:cubicBezTo>
                      <a:pt x="12" y="59904"/>
                      <a:pt x="1183" y="63348"/>
                      <a:pt x="3355" y="66912"/>
                    </a:cubicBezTo>
                    <a:cubicBezTo>
                      <a:pt x="6046" y="71330"/>
                      <a:pt x="12478" y="75295"/>
                      <a:pt x="9773" y="80999"/>
                    </a:cubicBezTo>
                    <a:cubicBezTo>
                      <a:pt x="8668" y="83330"/>
                      <a:pt x="7047" y="85526"/>
                      <a:pt x="6394" y="87973"/>
                    </a:cubicBezTo>
                    <a:cubicBezTo>
                      <a:pt x="6661" y="88041"/>
                      <a:pt x="6928" y="88102"/>
                      <a:pt x="7195" y="88169"/>
                    </a:cubicBezTo>
                    <a:cubicBezTo>
                      <a:pt x="8150" y="84803"/>
                      <a:pt x="11363" y="82190"/>
                      <a:pt x="11466" y="78597"/>
                    </a:cubicBezTo>
                    <a:cubicBezTo>
                      <a:pt x="11596" y="74058"/>
                      <a:pt x="7068" y="70822"/>
                      <a:pt x="4707" y="67449"/>
                    </a:cubicBezTo>
                    <a:cubicBezTo>
                      <a:pt x="2975" y="64970"/>
                      <a:pt x="1573" y="62236"/>
                      <a:pt x="1573" y="59151"/>
                    </a:cubicBezTo>
                    <a:cubicBezTo>
                      <a:pt x="1573" y="55872"/>
                      <a:pt x="4077" y="52596"/>
                      <a:pt x="6111" y="50272"/>
                    </a:cubicBezTo>
                    <a:cubicBezTo>
                      <a:pt x="8203" y="47882"/>
                      <a:pt x="11809" y="44633"/>
                      <a:pt x="10250" y="41027"/>
                    </a:cubicBezTo>
                    <a:cubicBezTo>
                      <a:pt x="8285" y="36480"/>
                      <a:pt x="3212" y="34418"/>
                      <a:pt x="1513" y="29655"/>
                    </a:cubicBezTo>
                    <a:cubicBezTo>
                      <a:pt x="88" y="25662"/>
                      <a:pt x="2102" y="21246"/>
                      <a:pt x="3632" y="17604"/>
                    </a:cubicBezTo>
                    <a:cubicBezTo>
                      <a:pt x="6458" y="10875"/>
                      <a:pt x="7664" y="5042"/>
                      <a:pt x="1244" y="85"/>
                    </a:cubicBezTo>
                    <a:cubicBezTo>
                      <a:pt x="1168" y="26"/>
                      <a:pt x="1092" y="0"/>
                      <a:pt x="1022"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 name="Google Shape;20;p2"/>
            <p:cNvGrpSpPr/>
            <p:nvPr/>
          </p:nvGrpSpPr>
          <p:grpSpPr>
            <a:xfrm>
              <a:off x="-367675" y="3089750"/>
              <a:ext cx="10194000" cy="3357791"/>
              <a:chOff x="-367675" y="3089750"/>
              <a:chExt cx="10194000" cy="3357791"/>
            </a:xfrm>
          </p:grpSpPr>
          <p:sp>
            <p:nvSpPr>
              <p:cNvPr id="21" name="Google Shape;21;p2"/>
              <p:cNvSpPr/>
              <p:nvPr/>
            </p:nvSpPr>
            <p:spPr>
              <a:xfrm>
                <a:off x="6647848" y="5144327"/>
                <a:ext cx="115624" cy="100600"/>
              </a:xfrm>
              <a:custGeom>
                <a:avLst/>
                <a:gdLst/>
                <a:ahLst/>
                <a:cxnLst/>
                <a:rect l="l" t="t" r="r" b="b"/>
                <a:pathLst>
                  <a:path w="8250" h="7178" extrusionOk="0">
                    <a:moveTo>
                      <a:pt x="3442" y="0"/>
                    </a:moveTo>
                    <a:cubicBezTo>
                      <a:pt x="1885" y="0"/>
                      <a:pt x="1" y="2611"/>
                      <a:pt x="2384" y="7178"/>
                    </a:cubicBezTo>
                    <a:cubicBezTo>
                      <a:pt x="2384" y="7178"/>
                      <a:pt x="6605" y="6837"/>
                      <a:pt x="7536" y="4524"/>
                    </a:cubicBezTo>
                    <a:cubicBezTo>
                      <a:pt x="8250" y="2750"/>
                      <a:pt x="6946" y="2062"/>
                      <a:pt x="6015" y="2062"/>
                    </a:cubicBezTo>
                    <a:cubicBezTo>
                      <a:pt x="5732" y="2062"/>
                      <a:pt x="5484" y="2126"/>
                      <a:pt x="5336" y="2242"/>
                    </a:cubicBezTo>
                    <a:cubicBezTo>
                      <a:pt x="5336" y="2242"/>
                      <a:pt x="5295" y="343"/>
                      <a:pt x="3703" y="26"/>
                    </a:cubicBezTo>
                    <a:cubicBezTo>
                      <a:pt x="3618" y="9"/>
                      <a:pt x="3531" y="0"/>
                      <a:pt x="34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601753" y="4881321"/>
                <a:ext cx="159351" cy="133297"/>
              </a:xfrm>
              <a:custGeom>
                <a:avLst/>
                <a:gdLst/>
                <a:ahLst/>
                <a:cxnLst/>
                <a:rect l="l" t="t" r="r" b="b"/>
                <a:pathLst>
                  <a:path w="11370" h="9511" extrusionOk="0">
                    <a:moveTo>
                      <a:pt x="3281" y="1"/>
                    </a:moveTo>
                    <a:cubicBezTo>
                      <a:pt x="2448" y="1"/>
                      <a:pt x="1594" y="490"/>
                      <a:pt x="1113" y="1931"/>
                    </a:cubicBezTo>
                    <a:cubicBezTo>
                      <a:pt x="0" y="5274"/>
                      <a:pt x="4235" y="9510"/>
                      <a:pt x="4235" y="9510"/>
                    </a:cubicBezTo>
                    <a:cubicBezTo>
                      <a:pt x="11369" y="6613"/>
                      <a:pt x="11369" y="1708"/>
                      <a:pt x="9364" y="594"/>
                    </a:cubicBezTo>
                    <a:cubicBezTo>
                      <a:pt x="8927" y="352"/>
                      <a:pt x="8502" y="257"/>
                      <a:pt x="8102" y="257"/>
                    </a:cubicBezTo>
                    <a:cubicBezTo>
                      <a:pt x="6665" y="257"/>
                      <a:pt x="5572" y="1486"/>
                      <a:pt x="5572" y="1486"/>
                    </a:cubicBezTo>
                    <a:cubicBezTo>
                      <a:pt x="5446" y="852"/>
                      <a:pt x="4381" y="1"/>
                      <a:pt x="32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6617351" y="4678258"/>
                <a:ext cx="159365" cy="133283"/>
              </a:xfrm>
              <a:custGeom>
                <a:avLst/>
                <a:gdLst/>
                <a:ahLst/>
                <a:cxnLst/>
                <a:rect l="l" t="t" r="r" b="b"/>
                <a:pathLst>
                  <a:path w="11371" h="9510" extrusionOk="0">
                    <a:moveTo>
                      <a:pt x="3282" y="1"/>
                    </a:moveTo>
                    <a:cubicBezTo>
                      <a:pt x="2449" y="1"/>
                      <a:pt x="1596" y="489"/>
                      <a:pt x="1115" y="1930"/>
                    </a:cubicBezTo>
                    <a:cubicBezTo>
                      <a:pt x="0" y="5273"/>
                      <a:pt x="4237" y="9510"/>
                      <a:pt x="4237" y="9510"/>
                    </a:cubicBezTo>
                    <a:cubicBezTo>
                      <a:pt x="11370" y="6612"/>
                      <a:pt x="11370" y="1708"/>
                      <a:pt x="9366" y="593"/>
                    </a:cubicBezTo>
                    <a:cubicBezTo>
                      <a:pt x="8930" y="351"/>
                      <a:pt x="8504" y="256"/>
                      <a:pt x="8105" y="256"/>
                    </a:cubicBezTo>
                    <a:cubicBezTo>
                      <a:pt x="6667" y="256"/>
                      <a:pt x="5574" y="1485"/>
                      <a:pt x="5574" y="1485"/>
                    </a:cubicBezTo>
                    <a:cubicBezTo>
                      <a:pt x="5447" y="851"/>
                      <a:pt x="4382" y="1"/>
                      <a:pt x="32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6352370" y="4748095"/>
                <a:ext cx="163471" cy="142294"/>
              </a:xfrm>
              <a:custGeom>
                <a:avLst/>
                <a:gdLst/>
                <a:ahLst/>
                <a:cxnLst/>
                <a:rect l="l" t="t" r="r" b="b"/>
                <a:pathLst>
                  <a:path w="11664" h="10153" extrusionOk="0">
                    <a:moveTo>
                      <a:pt x="6802" y="1"/>
                    </a:moveTo>
                    <a:cubicBezTo>
                      <a:pt x="6675" y="1"/>
                      <a:pt x="6551" y="13"/>
                      <a:pt x="6429" y="37"/>
                    </a:cubicBezTo>
                    <a:cubicBezTo>
                      <a:pt x="4177" y="488"/>
                      <a:pt x="4119" y="3171"/>
                      <a:pt x="4119" y="3171"/>
                    </a:cubicBezTo>
                    <a:cubicBezTo>
                      <a:pt x="3911" y="3007"/>
                      <a:pt x="3560" y="2917"/>
                      <a:pt x="3160" y="2917"/>
                    </a:cubicBezTo>
                    <a:cubicBezTo>
                      <a:pt x="1844" y="2917"/>
                      <a:pt x="0" y="3891"/>
                      <a:pt x="1009" y="6399"/>
                    </a:cubicBezTo>
                    <a:cubicBezTo>
                      <a:pt x="2325" y="9668"/>
                      <a:pt x="8296" y="10152"/>
                      <a:pt x="8296" y="10152"/>
                    </a:cubicBezTo>
                    <a:cubicBezTo>
                      <a:pt x="11664" y="3695"/>
                      <a:pt x="9005" y="1"/>
                      <a:pt x="68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6499275" y="5106781"/>
                <a:ext cx="125504" cy="109261"/>
              </a:xfrm>
              <a:custGeom>
                <a:avLst/>
                <a:gdLst/>
                <a:ahLst/>
                <a:cxnLst/>
                <a:rect l="l" t="t" r="r" b="b"/>
                <a:pathLst>
                  <a:path w="8955" h="7796" extrusionOk="0">
                    <a:moveTo>
                      <a:pt x="5222" y="0"/>
                    </a:moveTo>
                    <a:cubicBezTo>
                      <a:pt x="5125" y="0"/>
                      <a:pt x="5029" y="10"/>
                      <a:pt x="4936" y="28"/>
                    </a:cubicBezTo>
                    <a:cubicBezTo>
                      <a:pt x="3207" y="374"/>
                      <a:pt x="3161" y="2434"/>
                      <a:pt x="3161" y="2434"/>
                    </a:cubicBezTo>
                    <a:cubicBezTo>
                      <a:pt x="3002" y="2309"/>
                      <a:pt x="2733" y="2240"/>
                      <a:pt x="2426" y="2240"/>
                    </a:cubicBezTo>
                    <a:cubicBezTo>
                      <a:pt x="1416" y="2240"/>
                      <a:pt x="0" y="2987"/>
                      <a:pt x="775" y="4912"/>
                    </a:cubicBezTo>
                    <a:cubicBezTo>
                      <a:pt x="1784" y="7423"/>
                      <a:pt x="6369" y="7796"/>
                      <a:pt x="6369" y="7796"/>
                    </a:cubicBezTo>
                    <a:cubicBezTo>
                      <a:pt x="8955" y="2837"/>
                      <a:pt x="6912" y="0"/>
                      <a:pt x="52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549375" y="4781625"/>
                <a:ext cx="269875" cy="125025"/>
              </a:xfrm>
              <a:custGeom>
                <a:avLst/>
                <a:gdLst/>
                <a:ahLst/>
                <a:cxnLst/>
                <a:rect l="l" t="t" r="r" b="b"/>
                <a:pathLst>
                  <a:path w="10795" h="5001" extrusionOk="0">
                    <a:moveTo>
                      <a:pt x="1699" y="0"/>
                    </a:moveTo>
                    <a:cubicBezTo>
                      <a:pt x="0" y="0"/>
                      <a:pt x="742" y="5000"/>
                      <a:pt x="742" y="5000"/>
                    </a:cubicBezTo>
                    <a:cubicBezTo>
                      <a:pt x="10795" y="2874"/>
                      <a:pt x="3286" y="903"/>
                      <a:pt x="3284" y="903"/>
                    </a:cubicBezTo>
                    <a:cubicBezTo>
                      <a:pt x="2603" y="261"/>
                      <a:pt x="2088" y="0"/>
                      <a:pt x="16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6813449" y="4578864"/>
                <a:ext cx="115596" cy="100614"/>
              </a:xfrm>
              <a:custGeom>
                <a:avLst/>
                <a:gdLst/>
                <a:ahLst/>
                <a:cxnLst/>
                <a:rect l="l" t="t" r="r" b="b"/>
                <a:pathLst>
                  <a:path w="8248" h="7179" extrusionOk="0">
                    <a:moveTo>
                      <a:pt x="3440" y="0"/>
                    </a:moveTo>
                    <a:cubicBezTo>
                      <a:pt x="1882" y="0"/>
                      <a:pt x="0" y="2611"/>
                      <a:pt x="2382" y="7178"/>
                    </a:cubicBezTo>
                    <a:cubicBezTo>
                      <a:pt x="2382" y="7178"/>
                      <a:pt x="6603" y="6835"/>
                      <a:pt x="7535" y="4524"/>
                    </a:cubicBezTo>
                    <a:cubicBezTo>
                      <a:pt x="8247" y="2750"/>
                      <a:pt x="6945" y="2062"/>
                      <a:pt x="6015" y="2062"/>
                    </a:cubicBezTo>
                    <a:cubicBezTo>
                      <a:pt x="5732" y="2062"/>
                      <a:pt x="5483" y="2126"/>
                      <a:pt x="5336" y="2242"/>
                    </a:cubicBezTo>
                    <a:cubicBezTo>
                      <a:pt x="5336" y="2242"/>
                      <a:pt x="5293" y="343"/>
                      <a:pt x="3703" y="26"/>
                    </a:cubicBezTo>
                    <a:cubicBezTo>
                      <a:pt x="3617" y="9"/>
                      <a:pt x="3529" y="0"/>
                      <a:pt x="34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 name="Google Shape;28;p2"/>
              <p:cNvGrpSpPr/>
              <p:nvPr/>
            </p:nvGrpSpPr>
            <p:grpSpPr>
              <a:xfrm>
                <a:off x="6357401" y="4321380"/>
                <a:ext cx="572176" cy="1314481"/>
                <a:chOff x="6357401" y="4409666"/>
                <a:chExt cx="572176" cy="1314481"/>
              </a:xfrm>
            </p:grpSpPr>
            <p:sp>
              <p:nvSpPr>
                <p:cNvPr id="29" name="Google Shape;29;p2"/>
                <p:cNvSpPr/>
                <p:nvPr/>
              </p:nvSpPr>
              <p:spPr>
                <a:xfrm>
                  <a:off x="6446901" y="4456967"/>
                  <a:ext cx="297552" cy="1251413"/>
                </a:xfrm>
                <a:custGeom>
                  <a:avLst/>
                  <a:gdLst/>
                  <a:ahLst/>
                  <a:cxnLst/>
                  <a:rect l="l" t="t" r="r" b="b"/>
                  <a:pathLst>
                    <a:path w="21231" h="89291" extrusionOk="0">
                      <a:moveTo>
                        <a:pt x="7054" y="1"/>
                      </a:moveTo>
                      <a:cubicBezTo>
                        <a:pt x="6885" y="1"/>
                        <a:pt x="6712" y="85"/>
                        <a:pt x="6633" y="279"/>
                      </a:cubicBezTo>
                      <a:cubicBezTo>
                        <a:pt x="5147" y="3950"/>
                        <a:pt x="7681" y="7730"/>
                        <a:pt x="9724" y="10633"/>
                      </a:cubicBezTo>
                      <a:cubicBezTo>
                        <a:pt x="12484" y="14550"/>
                        <a:pt x="16347" y="17953"/>
                        <a:pt x="18084" y="22494"/>
                      </a:cubicBezTo>
                      <a:cubicBezTo>
                        <a:pt x="21231" y="30708"/>
                        <a:pt x="8859" y="36945"/>
                        <a:pt x="5258" y="42904"/>
                      </a:cubicBezTo>
                      <a:cubicBezTo>
                        <a:pt x="195" y="51282"/>
                        <a:pt x="8341" y="58566"/>
                        <a:pt x="12631" y="65025"/>
                      </a:cubicBezTo>
                      <a:cubicBezTo>
                        <a:pt x="15964" y="70040"/>
                        <a:pt x="15739" y="75816"/>
                        <a:pt x="11096" y="79851"/>
                      </a:cubicBezTo>
                      <a:cubicBezTo>
                        <a:pt x="8541" y="82073"/>
                        <a:pt x="3059" y="84825"/>
                        <a:pt x="3497" y="88891"/>
                      </a:cubicBezTo>
                      <a:cubicBezTo>
                        <a:pt x="3526" y="89157"/>
                        <a:pt x="3750" y="89290"/>
                        <a:pt x="3960" y="89290"/>
                      </a:cubicBezTo>
                      <a:cubicBezTo>
                        <a:pt x="4168" y="89290"/>
                        <a:pt x="4361" y="89158"/>
                        <a:pt x="4332" y="88891"/>
                      </a:cubicBezTo>
                      <a:cubicBezTo>
                        <a:pt x="3848" y="84415"/>
                        <a:pt x="11469" y="81418"/>
                        <a:pt x="13818" y="78348"/>
                      </a:cubicBezTo>
                      <a:cubicBezTo>
                        <a:pt x="16070" y="75402"/>
                        <a:pt x="16416" y="71090"/>
                        <a:pt x="14988" y="67711"/>
                      </a:cubicBezTo>
                      <a:cubicBezTo>
                        <a:pt x="11414" y="59258"/>
                        <a:pt x="0" y="52351"/>
                        <a:pt x="6638" y="42282"/>
                      </a:cubicBezTo>
                      <a:cubicBezTo>
                        <a:pt x="10437" y="36518"/>
                        <a:pt x="19502" y="32539"/>
                        <a:pt x="19383" y="24748"/>
                      </a:cubicBezTo>
                      <a:cubicBezTo>
                        <a:pt x="19326" y="21126"/>
                        <a:pt x="16596" y="18015"/>
                        <a:pt x="14464" y="15353"/>
                      </a:cubicBezTo>
                      <a:cubicBezTo>
                        <a:pt x="11565" y="11731"/>
                        <a:pt x="5343" y="5675"/>
                        <a:pt x="7437" y="504"/>
                      </a:cubicBezTo>
                      <a:cubicBezTo>
                        <a:pt x="7561" y="200"/>
                        <a:pt x="7313" y="1"/>
                        <a:pt x="70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6498224" y="4444283"/>
                  <a:ext cx="431354" cy="1279864"/>
                </a:xfrm>
                <a:custGeom>
                  <a:avLst/>
                  <a:gdLst/>
                  <a:ahLst/>
                  <a:cxnLst/>
                  <a:rect l="l" t="t" r="r" b="b"/>
                  <a:pathLst>
                    <a:path w="30778" h="91321" extrusionOk="0">
                      <a:moveTo>
                        <a:pt x="9592" y="1"/>
                      </a:moveTo>
                      <a:cubicBezTo>
                        <a:pt x="9383" y="1"/>
                        <a:pt x="9182" y="135"/>
                        <a:pt x="9198" y="404"/>
                      </a:cubicBezTo>
                      <a:cubicBezTo>
                        <a:pt x="9691" y="8805"/>
                        <a:pt x="17637" y="13501"/>
                        <a:pt x="22542" y="19402"/>
                      </a:cubicBezTo>
                      <a:cubicBezTo>
                        <a:pt x="30777" y="29308"/>
                        <a:pt x="19686" y="37918"/>
                        <a:pt x="13000" y="44540"/>
                      </a:cubicBezTo>
                      <a:cubicBezTo>
                        <a:pt x="10309" y="47205"/>
                        <a:pt x="7857" y="50984"/>
                        <a:pt x="8690" y="54962"/>
                      </a:cubicBezTo>
                      <a:cubicBezTo>
                        <a:pt x="9854" y="60522"/>
                        <a:pt x="15480" y="64254"/>
                        <a:pt x="15741" y="69911"/>
                      </a:cubicBezTo>
                      <a:cubicBezTo>
                        <a:pt x="15994" y="75395"/>
                        <a:pt x="11171" y="79929"/>
                        <a:pt x="6885" y="82453"/>
                      </a:cubicBezTo>
                      <a:cubicBezTo>
                        <a:pt x="3522" y="84432"/>
                        <a:pt x="979" y="86892"/>
                        <a:pt x="73" y="90799"/>
                      </a:cubicBezTo>
                      <a:cubicBezTo>
                        <a:pt x="1" y="91114"/>
                        <a:pt x="264" y="91320"/>
                        <a:pt x="511" y="91320"/>
                      </a:cubicBezTo>
                      <a:cubicBezTo>
                        <a:pt x="675" y="91320"/>
                        <a:pt x="832" y="91230"/>
                        <a:pt x="880" y="91021"/>
                      </a:cubicBezTo>
                      <a:cubicBezTo>
                        <a:pt x="2058" y="85937"/>
                        <a:pt x="6063" y="84128"/>
                        <a:pt x="10041" y="81516"/>
                      </a:cubicBezTo>
                      <a:cubicBezTo>
                        <a:pt x="13156" y="79470"/>
                        <a:pt x="15432" y="75449"/>
                        <a:pt x="16346" y="71933"/>
                      </a:cubicBezTo>
                      <a:cubicBezTo>
                        <a:pt x="17630" y="66998"/>
                        <a:pt x="13834" y="63461"/>
                        <a:pt x="11461" y="59639"/>
                      </a:cubicBezTo>
                      <a:cubicBezTo>
                        <a:pt x="7279" y="52905"/>
                        <a:pt x="10826" y="47709"/>
                        <a:pt x="15884" y="42921"/>
                      </a:cubicBezTo>
                      <a:cubicBezTo>
                        <a:pt x="21045" y="38035"/>
                        <a:pt x="29310" y="30738"/>
                        <a:pt x="25583" y="22708"/>
                      </a:cubicBezTo>
                      <a:cubicBezTo>
                        <a:pt x="21737" y="14422"/>
                        <a:pt x="10614" y="10291"/>
                        <a:pt x="10035" y="404"/>
                      </a:cubicBezTo>
                      <a:cubicBezTo>
                        <a:pt x="10019" y="136"/>
                        <a:pt x="9801" y="1"/>
                        <a:pt x="95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6357401" y="4409666"/>
                  <a:ext cx="247603" cy="1311412"/>
                </a:xfrm>
                <a:custGeom>
                  <a:avLst/>
                  <a:gdLst/>
                  <a:ahLst/>
                  <a:cxnLst/>
                  <a:rect l="l" t="t" r="r" b="b"/>
                  <a:pathLst>
                    <a:path w="17667" h="93572" extrusionOk="0">
                      <a:moveTo>
                        <a:pt x="4248" y="0"/>
                      </a:moveTo>
                      <a:cubicBezTo>
                        <a:pt x="4122" y="0"/>
                        <a:pt x="3999" y="62"/>
                        <a:pt x="3921" y="211"/>
                      </a:cubicBezTo>
                      <a:cubicBezTo>
                        <a:pt x="286" y="7154"/>
                        <a:pt x="6578" y="14010"/>
                        <a:pt x="10070" y="19550"/>
                      </a:cubicBezTo>
                      <a:cubicBezTo>
                        <a:pt x="13475" y="24953"/>
                        <a:pt x="13043" y="29765"/>
                        <a:pt x="9776" y="35086"/>
                      </a:cubicBezTo>
                      <a:cubicBezTo>
                        <a:pt x="7365" y="39014"/>
                        <a:pt x="6291" y="43588"/>
                        <a:pt x="6163" y="48153"/>
                      </a:cubicBezTo>
                      <a:cubicBezTo>
                        <a:pt x="5881" y="58238"/>
                        <a:pt x="13367" y="65046"/>
                        <a:pt x="15989" y="74244"/>
                      </a:cubicBezTo>
                      <a:cubicBezTo>
                        <a:pt x="17640" y="80026"/>
                        <a:pt x="13924" y="83407"/>
                        <a:pt x="10695" y="87474"/>
                      </a:cubicBezTo>
                      <a:cubicBezTo>
                        <a:pt x="9085" y="89503"/>
                        <a:pt x="8791" y="91581"/>
                        <a:pt x="10673" y="93450"/>
                      </a:cubicBezTo>
                      <a:cubicBezTo>
                        <a:pt x="10760" y="93536"/>
                        <a:pt x="10858" y="93572"/>
                        <a:pt x="10953" y="93572"/>
                      </a:cubicBezTo>
                      <a:cubicBezTo>
                        <a:pt x="11275" y="93572"/>
                        <a:pt x="11560" y="93153"/>
                        <a:pt x="11264" y="92859"/>
                      </a:cubicBezTo>
                      <a:cubicBezTo>
                        <a:pt x="7977" y="89600"/>
                        <a:pt x="14630" y="84655"/>
                        <a:pt x="16174" y="81798"/>
                      </a:cubicBezTo>
                      <a:cubicBezTo>
                        <a:pt x="17667" y="79039"/>
                        <a:pt x="17323" y="75871"/>
                        <a:pt x="16498" y="72981"/>
                      </a:cubicBezTo>
                      <a:cubicBezTo>
                        <a:pt x="15405" y="69148"/>
                        <a:pt x="13326" y="65804"/>
                        <a:pt x="11294" y="62409"/>
                      </a:cubicBezTo>
                      <a:cubicBezTo>
                        <a:pt x="8575" y="57870"/>
                        <a:pt x="7075" y="53487"/>
                        <a:pt x="6998" y="48153"/>
                      </a:cubicBezTo>
                      <a:cubicBezTo>
                        <a:pt x="6918" y="42727"/>
                        <a:pt x="9022" y="38030"/>
                        <a:pt x="11723" y="33473"/>
                      </a:cubicBezTo>
                      <a:cubicBezTo>
                        <a:pt x="13329" y="30763"/>
                        <a:pt x="13771" y="27722"/>
                        <a:pt x="13201" y="24659"/>
                      </a:cubicBezTo>
                      <a:cubicBezTo>
                        <a:pt x="11712" y="16651"/>
                        <a:pt x="0" y="9496"/>
                        <a:pt x="4642" y="629"/>
                      </a:cubicBezTo>
                      <a:cubicBezTo>
                        <a:pt x="4814" y="303"/>
                        <a:pt x="4526" y="0"/>
                        <a:pt x="42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 name="Google Shape;32;p2"/>
              <p:cNvGrpSpPr/>
              <p:nvPr/>
            </p:nvGrpSpPr>
            <p:grpSpPr>
              <a:xfrm>
                <a:off x="-367675" y="3089750"/>
                <a:ext cx="10194000" cy="3357791"/>
                <a:chOff x="-367675" y="3089750"/>
                <a:chExt cx="10194000" cy="3357791"/>
              </a:xfrm>
            </p:grpSpPr>
            <p:sp>
              <p:nvSpPr>
                <p:cNvPr id="33" name="Google Shape;33;p2"/>
                <p:cNvSpPr/>
                <p:nvPr/>
              </p:nvSpPr>
              <p:spPr>
                <a:xfrm>
                  <a:off x="8415388" y="4411616"/>
                  <a:ext cx="1220200" cy="1567925"/>
                </a:xfrm>
                <a:custGeom>
                  <a:avLst/>
                  <a:gdLst/>
                  <a:ahLst/>
                  <a:cxnLst/>
                  <a:rect l="l" t="t" r="r" b="b"/>
                  <a:pathLst>
                    <a:path w="48808" h="62717" extrusionOk="0">
                      <a:moveTo>
                        <a:pt x="1626" y="1"/>
                      </a:moveTo>
                      <a:cubicBezTo>
                        <a:pt x="2973" y="3291"/>
                        <a:pt x="1" y="10361"/>
                        <a:pt x="1100" y="14486"/>
                      </a:cubicBezTo>
                      <a:cubicBezTo>
                        <a:pt x="2438" y="19502"/>
                        <a:pt x="5784" y="23848"/>
                        <a:pt x="5784" y="29867"/>
                      </a:cubicBezTo>
                      <a:cubicBezTo>
                        <a:pt x="5784" y="35888"/>
                        <a:pt x="14303" y="41269"/>
                        <a:pt x="18405" y="43424"/>
                      </a:cubicBezTo>
                      <a:cubicBezTo>
                        <a:pt x="22503" y="45584"/>
                        <a:pt x="15815" y="57287"/>
                        <a:pt x="24173" y="62302"/>
                      </a:cubicBezTo>
                      <a:cubicBezTo>
                        <a:pt x="24380" y="62427"/>
                        <a:pt x="24610" y="62541"/>
                        <a:pt x="24851" y="62648"/>
                      </a:cubicBezTo>
                      <a:cubicBezTo>
                        <a:pt x="24999" y="62675"/>
                        <a:pt x="25143" y="62694"/>
                        <a:pt x="25290" y="62716"/>
                      </a:cubicBezTo>
                      <a:cubicBezTo>
                        <a:pt x="39195" y="47243"/>
                        <a:pt x="47921" y="27022"/>
                        <a:pt x="48747" y="4784"/>
                      </a:cubicBezTo>
                      <a:cubicBezTo>
                        <a:pt x="48756" y="4405"/>
                        <a:pt x="48769" y="4024"/>
                        <a:pt x="48778" y="3645"/>
                      </a:cubicBezTo>
                      <a:cubicBezTo>
                        <a:pt x="48798" y="2915"/>
                        <a:pt x="48807" y="2176"/>
                        <a:pt x="48807" y="1443"/>
                      </a:cubicBezTo>
                      <a:lnTo>
                        <a:pt x="48807" y="1208"/>
                      </a:lnTo>
                      <a:cubicBezTo>
                        <a:pt x="48807" y="1124"/>
                        <a:pt x="48807" y="1046"/>
                        <a:pt x="48800" y="965"/>
                      </a:cubicBezTo>
                      <a:cubicBezTo>
                        <a:pt x="48795" y="642"/>
                        <a:pt x="48791" y="319"/>
                        <a:pt x="48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8292363" y="3994950"/>
                  <a:ext cx="1342625" cy="424475"/>
                </a:xfrm>
                <a:custGeom>
                  <a:avLst/>
                  <a:gdLst/>
                  <a:ahLst/>
                  <a:cxnLst/>
                  <a:rect l="l" t="t" r="r" b="b"/>
                  <a:pathLst>
                    <a:path w="53705" h="16979" extrusionOk="0">
                      <a:moveTo>
                        <a:pt x="51877" y="0"/>
                      </a:moveTo>
                      <a:lnTo>
                        <a:pt x="0" y="9456"/>
                      </a:lnTo>
                      <a:cubicBezTo>
                        <a:pt x="0" y="9456"/>
                        <a:pt x="624" y="13808"/>
                        <a:pt x="4998" y="15446"/>
                      </a:cubicBezTo>
                      <a:cubicBezTo>
                        <a:pt x="5772" y="15737"/>
                        <a:pt x="6261" y="16268"/>
                        <a:pt x="6548" y="16979"/>
                      </a:cubicBezTo>
                      <a:lnTo>
                        <a:pt x="53705" y="16979"/>
                      </a:lnTo>
                      <a:cubicBezTo>
                        <a:pt x="53622" y="11168"/>
                        <a:pt x="52994" y="5493"/>
                        <a:pt x="51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a:t> </a:t>
                  </a:r>
                  <a:endParaRPr sz="2400"/>
                </a:p>
              </p:txBody>
            </p:sp>
            <p:sp>
              <p:nvSpPr>
                <p:cNvPr id="35" name="Google Shape;35;p2"/>
                <p:cNvSpPr/>
                <p:nvPr/>
              </p:nvSpPr>
              <p:spPr>
                <a:xfrm>
                  <a:off x="8366800" y="3292700"/>
                  <a:ext cx="810500" cy="840125"/>
                </a:xfrm>
                <a:custGeom>
                  <a:avLst/>
                  <a:gdLst/>
                  <a:ahLst/>
                  <a:cxnLst/>
                  <a:rect l="l" t="t" r="r" b="b"/>
                  <a:pathLst>
                    <a:path w="32420" h="33605" extrusionOk="0">
                      <a:moveTo>
                        <a:pt x="13043" y="1"/>
                      </a:moveTo>
                      <a:cubicBezTo>
                        <a:pt x="10788" y="1"/>
                        <a:pt x="8611" y="1211"/>
                        <a:pt x="8088" y="5574"/>
                      </a:cubicBezTo>
                      <a:cubicBezTo>
                        <a:pt x="8088" y="5574"/>
                        <a:pt x="7803" y="5529"/>
                        <a:pt x="7357" y="5529"/>
                      </a:cubicBezTo>
                      <a:cubicBezTo>
                        <a:pt x="6083" y="5529"/>
                        <a:pt x="3494" y="5900"/>
                        <a:pt x="2504" y="8766"/>
                      </a:cubicBezTo>
                      <a:cubicBezTo>
                        <a:pt x="1168" y="12632"/>
                        <a:pt x="4900" y="15172"/>
                        <a:pt x="4900" y="15172"/>
                      </a:cubicBezTo>
                      <a:cubicBezTo>
                        <a:pt x="4900" y="15172"/>
                        <a:pt x="1" y="17510"/>
                        <a:pt x="439" y="20947"/>
                      </a:cubicBezTo>
                      <a:cubicBezTo>
                        <a:pt x="876" y="24373"/>
                        <a:pt x="6975" y="24378"/>
                        <a:pt x="7011" y="24378"/>
                      </a:cubicBezTo>
                      <a:cubicBezTo>
                        <a:pt x="7011" y="24378"/>
                        <a:pt x="7011" y="24378"/>
                        <a:pt x="7011" y="24378"/>
                      </a:cubicBezTo>
                      <a:lnTo>
                        <a:pt x="7011" y="24378"/>
                      </a:lnTo>
                      <a:cubicBezTo>
                        <a:pt x="7011" y="24378"/>
                        <a:pt x="3664" y="25796"/>
                        <a:pt x="4210" y="28702"/>
                      </a:cubicBezTo>
                      <a:cubicBezTo>
                        <a:pt x="4581" y="30683"/>
                        <a:pt x="6473" y="31740"/>
                        <a:pt x="8349" y="31740"/>
                      </a:cubicBezTo>
                      <a:cubicBezTo>
                        <a:pt x="9226" y="31740"/>
                        <a:pt x="10100" y="31509"/>
                        <a:pt x="10814" y="31033"/>
                      </a:cubicBezTo>
                      <a:cubicBezTo>
                        <a:pt x="10814" y="31033"/>
                        <a:pt x="11447" y="33605"/>
                        <a:pt x="14281" y="33605"/>
                      </a:cubicBezTo>
                      <a:cubicBezTo>
                        <a:pt x="14904" y="33605"/>
                        <a:pt x="15633" y="33481"/>
                        <a:pt x="16486" y="33177"/>
                      </a:cubicBezTo>
                      <a:cubicBezTo>
                        <a:pt x="21213" y="31496"/>
                        <a:pt x="32419" y="23231"/>
                        <a:pt x="29133" y="11503"/>
                      </a:cubicBezTo>
                      <a:lnTo>
                        <a:pt x="18782" y="1880"/>
                      </a:lnTo>
                      <a:cubicBezTo>
                        <a:pt x="18782" y="1880"/>
                        <a:pt x="15852" y="1"/>
                        <a:pt x="130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8366800" y="3292700"/>
                  <a:ext cx="810500" cy="840125"/>
                </a:xfrm>
                <a:custGeom>
                  <a:avLst/>
                  <a:gdLst/>
                  <a:ahLst/>
                  <a:cxnLst/>
                  <a:rect l="l" t="t" r="r" b="b"/>
                  <a:pathLst>
                    <a:path w="32420" h="33605" extrusionOk="0">
                      <a:moveTo>
                        <a:pt x="13043" y="1"/>
                      </a:moveTo>
                      <a:cubicBezTo>
                        <a:pt x="10788" y="1"/>
                        <a:pt x="8611" y="1211"/>
                        <a:pt x="8088" y="5574"/>
                      </a:cubicBezTo>
                      <a:cubicBezTo>
                        <a:pt x="8088" y="5574"/>
                        <a:pt x="7803" y="5529"/>
                        <a:pt x="7357" y="5529"/>
                      </a:cubicBezTo>
                      <a:cubicBezTo>
                        <a:pt x="6083" y="5529"/>
                        <a:pt x="3494" y="5900"/>
                        <a:pt x="2504" y="8766"/>
                      </a:cubicBezTo>
                      <a:cubicBezTo>
                        <a:pt x="1168" y="12632"/>
                        <a:pt x="4900" y="15172"/>
                        <a:pt x="4900" y="15172"/>
                      </a:cubicBezTo>
                      <a:cubicBezTo>
                        <a:pt x="4900" y="15172"/>
                        <a:pt x="1" y="17510"/>
                        <a:pt x="439" y="20947"/>
                      </a:cubicBezTo>
                      <a:cubicBezTo>
                        <a:pt x="876" y="24373"/>
                        <a:pt x="6975" y="24378"/>
                        <a:pt x="7011" y="24378"/>
                      </a:cubicBezTo>
                      <a:cubicBezTo>
                        <a:pt x="7011" y="24378"/>
                        <a:pt x="7011" y="24378"/>
                        <a:pt x="7011" y="24378"/>
                      </a:cubicBezTo>
                      <a:lnTo>
                        <a:pt x="7011" y="24378"/>
                      </a:lnTo>
                      <a:cubicBezTo>
                        <a:pt x="7011" y="24378"/>
                        <a:pt x="3664" y="25796"/>
                        <a:pt x="4210" y="28702"/>
                      </a:cubicBezTo>
                      <a:cubicBezTo>
                        <a:pt x="4581" y="30683"/>
                        <a:pt x="6473" y="31740"/>
                        <a:pt x="8349" y="31740"/>
                      </a:cubicBezTo>
                      <a:cubicBezTo>
                        <a:pt x="9226" y="31740"/>
                        <a:pt x="10100" y="31509"/>
                        <a:pt x="10814" y="31033"/>
                      </a:cubicBezTo>
                      <a:cubicBezTo>
                        <a:pt x="10814" y="31033"/>
                        <a:pt x="11447" y="33605"/>
                        <a:pt x="14281" y="33605"/>
                      </a:cubicBezTo>
                      <a:cubicBezTo>
                        <a:pt x="14904" y="33605"/>
                        <a:pt x="15633" y="33481"/>
                        <a:pt x="16486" y="33177"/>
                      </a:cubicBezTo>
                      <a:cubicBezTo>
                        <a:pt x="21213" y="31496"/>
                        <a:pt x="32419" y="23231"/>
                        <a:pt x="29133" y="11503"/>
                      </a:cubicBezTo>
                      <a:lnTo>
                        <a:pt x="18782" y="1880"/>
                      </a:lnTo>
                      <a:cubicBezTo>
                        <a:pt x="18782" y="1880"/>
                        <a:pt x="15852" y="1"/>
                        <a:pt x="13043"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8584988" y="3089750"/>
                  <a:ext cx="902050" cy="935700"/>
                </a:xfrm>
                <a:custGeom>
                  <a:avLst/>
                  <a:gdLst/>
                  <a:ahLst/>
                  <a:cxnLst/>
                  <a:rect l="l" t="t" r="r" b="b"/>
                  <a:pathLst>
                    <a:path w="36082" h="37428" extrusionOk="0">
                      <a:moveTo>
                        <a:pt x="22721" y="0"/>
                      </a:moveTo>
                      <a:cubicBezTo>
                        <a:pt x="20923" y="0"/>
                        <a:pt x="18982" y="1026"/>
                        <a:pt x="17113" y="3973"/>
                      </a:cubicBezTo>
                      <a:cubicBezTo>
                        <a:pt x="17113" y="3973"/>
                        <a:pt x="15486" y="2850"/>
                        <a:pt x="13444" y="2850"/>
                      </a:cubicBezTo>
                      <a:cubicBezTo>
                        <a:pt x="12227" y="2850"/>
                        <a:pt x="10862" y="3249"/>
                        <a:pt x="9606" y="4522"/>
                      </a:cubicBezTo>
                      <a:cubicBezTo>
                        <a:pt x="6244" y="7928"/>
                        <a:pt x="8900" y="12495"/>
                        <a:pt x="8900" y="12495"/>
                      </a:cubicBezTo>
                      <a:cubicBezTo>
                        <a:pt x="8900" y="12495"/>
                        <a:pt x="8900" y="12495"/>
                        <a:pt x="8900" y="12495"/>
                      </a:cubicBezTo>
                      <a:cubicBezTo>
                        <a:pt x="8866" y="12495"/>
                        <a:pt x="2544" y="12500"/>
                        <a:pt x="1274" y="16340"/>
                      </a:cubicBezTo>
                      <a:cubicBezTo>
                        <a:pt x="0" y="20189"/>
                        <a:pt x="6480" y="23281"/>
                        <a:pt x="6480" y="23281"/>
                      </a:cubicBezTo>
                      <a:cubicBezTo>
                        <a:pt x="6480" y="23281"/>
                        <a:pt x="6434" y="23278"/>
                        <a:pt x="6351" y="23278"/>
                      </a:cubicBezTo>
                      <a:cubicBezTo>
                        <a:pt x="5634" y="23278"/>
                        <a:pt x="2137" y="23434"/>
                        <a:pt x="1339" y="26431"/>
                      </a:cubicBezTo>
                      <a:cubicBezTo>
                        <a:pt x="509" y="29546"/>
                        <a:pt x="3543" y="32272"/>
                        <a:pt x="6486" y="32272"/>
                      </a:cubicBezTo>
                      <a:cubicBezTo>
                        <a:pt x="6703" y="32272"/>
                        <a:pt x="6920" y="32257"/>
                        <a:pt x="7135" y="32226"/>
                      </a:cubicBezTo>
                      <a:lnTo>
                        <a:pt x="7135" y="32226"/>
                      </a:lnTo>
                      <a:cubicBezTo>
                        <a:pt x="7135" y="32227"/>
                        <a:pt x="6198" y="36741"/>
                        <a:pt x="12039" y="37354"/>
                      </a:cubicBezTo>
                      <a:cubicBezTo>
                        <a:pt x="12492" y="37402"/>
                        <a:pt x="13007" y="37427"/>
                        <a:pt x="13571" y="37427"/>
                      </a:cubicBezTo>
                      <a:cubicBezTo>
                        <a:pt x="20065" y="37427"/>
                        <a:pt x="33188" y="34043"/>
                        <a:pt x="36081" y="22089"/>
                      </a:cubicBezTo>
                      <a:cubicBezTo>
                        <a:pt x="33101" y="14224"/>
                        <a:pt x="29072" y="6877"/>
                        <a:pt x="24164" y="213"/>
                      </a:cubicBezTo>
                      <a:cubicBezTo>
                        <a:pt x="23697" y="77"/>
                        <a:pt x="23214" y="0"/>
                        <a:pt x="227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8233963" y="3595700"/>
                  <a:ext cx="1391050" cy="745575"/>
                </a:xfrm>
                <a:custGeom>
                  <a:avLst/>
                  <a:gdLst/>
                  <a:ahLst/>
                  <a:cxnLst/>
                  <a:rect l="l" t="t" r="r" b="b"/>
                  <a:pathLst>
                    <a:path w="55642" h="29823" extrusionOk="0">
                      <a:moveTo>
                        <a:pt x="49400" y="1"/>
                      </a:moveTo>
                      <a:cubicBezTo>
                        <a:pt x="44941" y="846"/>
                        <a:pt x="38909" y="2714"/>
                        <a:pt x="34329" y="5301"/>
                      </a:cubicBezTo>
                      <a:cubicBezTo>
                        <a:pt x="24074" y="11099"/>
                        <a:pt x="16265" y="20484"/>
                        <a:pt x="8132" y="21810"/>
                      </a:cubicBezTo>
                      <a:cubicBezTo>
                        <a:pt x="1" y="23136"/>
                        <a:pt x="1506" y="25163"/>
                        <a:pt x="1506" y="25163"/>
                      </a:cubicBezTo>
                      <a:cubicBezTo>
                        <a:pt x="1506" y="25163"/>
                        <a:pt x="1203" y="27041"/>
                        <a:pt x="19001" y="27041"/>
                      </a:cubicBezTo>
                      <a:cubicBezTo>
                        <a:pt x="21448" y="27041"/>
                        <a:pt x="24238" y="27006"/>
                        <a:pt x="27419" y="26925"/>
                      </a:cubicBezTo>
                      <a:lnTo>
                        <a:pt x="27754" y="28708"/>
                      </a:lnTo>
                      <a:lnTo>
                        <a:pt x="28312" y="26701"/>
                      </a:lnTo>
                      <a:lnTo>
                        <a:pt x="28869" y="29823"/>
                      </a:lnTo>
                      <a:lnTo>
                        <a:pt x="29650" y="26701"/>
                      </a:lnTo>
                      <a:lnTo>
                        <a:pt x="30319" y="28597"/>
                      </a:lnTo>
                      <a:lnTo>
                        <a:pt x="30876" y="26590"/>
                      </a:lnTo>
                      <a:cubicBezTo>
                        <a:pt x="30876" y="26590"/>
                        <a:pt x="38567" y="26479"/>
                        <a:pt x="44028" y="26032"/>
                      </a:cubicBezTo>
                      <a:lnTo>
                        <a:pt x="44474" y="27258"/>
                      </a:lnTo>
                      <a:lnTo>
                        <a:pt x="44920" y="25809"/>
                      </a:lnTo>
                      <a:lnTo>
                        <a:pt x="45923" y="29822"/>
                      </a:lnTo>
                      <a:lnTo>
                        <a:pt x="46480" y="25921"/>
                      </a:lnTo>
                      <a:lnTo>
                        <a:pt x="46815" y="28039"/>
                      </a:lnTo>
                      <a:lnTo>
                        <a:pt x="47373" y="25697"/>
                      </a:lnTo>
                      <a:lnTo>
                        <a:pt x="48043" y="26701"/>
                      </a:lnTo>
                      <a:lnTo>
                        <a:pt x="48600" y="25697"/>
                      </a:lnTo>
                      <a:cubicBezTo>
                        <a:pt x="48600" y="25697"/>
                        <a:pt x="52139" y="25651"/>
                        <a:pt x="55641" y="25563"/>
                      </a:cubicBezTo>
                      <a:cubicBezTo>
                        <a:pt x="54782" y="16605"/>
                        <a:pt x="52641" y="8023"/>
                        <a:pt x="494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a:t>     </a:t>
                  </a:r>
                  <a:endParaRPr sz="2400"/>
                </a:p>
              </p:txBody>
            </p:sp>
            <p:sp>
              <p:nvSpPr>
                <p:cNvPr id="39" name="Google Shape;39;p2"/>
                <p:cNvSpPr/>
                <p:nvPr/>
              </p:nvSpPr>
              <p:spPr>
                <a:xfrm>
                  <a:off x="9289863" y="4187175"/>
                  <a:ext cx="37900" cy="36600"/>
                </a:xfrm>
                <a:custGeom>
                  <a:avLst/>
                  <a:gdLst/>
                  <a:ahLst/>
                  <a:cxnLst/>
                  <a:rect l="l" t="t" r="r" b="b"/>
                  <a:pathLst>
                    <a:path w="1516" h="1464" extrusionOk="0">
                      <a:moveTo>
                        <a:pt x="932" y="0"/>
                      </a:moveTo>
                      <a:cubicBezTo>
                        <a:pt x="830" y="0"/>
                        <a:pt x="730" y="43"/>
                        <a:pt x="648" y="111"/>
                      </a:cubicBezTo>
                      <a:cubicBezTo>
                        <a:pt x="619" y="104"/>
                        <a:pt x="588" y="101"/>
                        <a:pt x="557" y="101"/>
                      </a:cubicBezTo>
                      <a:cubicBezTo>
                        <a:pt x="456" y="101"/>
                        <a:pt x="351" y="138"/>
                        <a:pt x="269" y="218"/>
                      </a:cubicBezTo>
                      <a:cubicBezTo>
                        <a:pt x="174" y="307"/>
                        <a:pt x="133" y="428"/>
                        <a:pt x="137" y="542"/>
                      </a:cubicBezTo>
                      <a:cubicBezTo>
                        <a:pt x="53" y="629"/>
                        <a:pt x="0" y="746"/>
                        <a:pt x="12" y="868"/>
                      </a:cubicBezTo>
                      <a:cubicBezTo>
                        <a:pt x="23" y="1013"/>
                        <a:pt x="118" y="1119"/>
                        <a:pt x="244" y="1163"/>
                      </a:cubicBezTo>
                      <a:cubicBezTo>
                        <a:pt x="263" y="1296"/>
                        <a:pt x="349" y="1411"/>
                        <a:pt x="487" y="1450"/>
                      </a:cubicBezTo>
                      <a:cubicBezTo>
                        <a:pt x="520" y="1459"/>
                        <a:pt x="553" y="1464"/>
                        <a:pt x="586" y="1464"/>
                      </a:cubicBezTo>
                      <a:cubicBezTo>
                        <a:pt x="688" y="1464"/>
                        <a:pt x="787" y="1421"/>
                        <a:pt x="868" y="1352"/>
                      </a:cubicBezTo>
                      <a:cubicBezTo>
                        <a:pt x="898" y="1359"/>
                        <a:pt x="928" y="1363"/>
                        <a:pt x="959" y="1363"/>
                      </a:cubicBezTo>
                      <a:cubicBezTo>
                        <a:pt x="1061" y="1363"/>
                        <a:pt x="1164" y="1326"/>
                        <a:pt x="1247" y="1245"/>
                      </a:cubicBezTo>
                      <a:cubicBezTo>
                        <a:pt x="1344" y="1156"/>
                        <a:pt x="1384" y="1035"/>
                        <a:pt x="1379" y="920"/>
                      </a:cubicBezTo>
                      <a:cubicBezTo>
                        <a:pt x="1465" y="833"/>
                        <a:pt x="1516" y="717"/>
                        <a:pt x="1505" y="594"/>
                      </a:cubicBezTo>
                      <a:cubicBezTo>
                        <a:pt x="1492" y="449"/>
                        <a:pt x="1399" y="343"/>
                        <a:pt x="1273" y="298"/>
                      </a:cubicBezTo>
                      <a:cubicBezTo>
                        <a:pt x="1255" y="168"/>
                        <a:pt x="1170" y="52"/>
                        <a:pt x="1031" y="14"/>
                      </a:cubicBezTo>
                      <a:cubicBezTo>
                        <a:pt x="999" y="5"/>
                        <a:pt x="965" y="0"/>
                        <a:pt x="9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 name="Google Shape;40;p2"/>
                <p:cNvGrpSpPr/>
                <p:nvPr/>
              </p:nvGrpSpPr>
              <p:grpSpPr>
                <a:xfrm>
                  <a:off x="8405713" y="4127075"/>
                  <a:ext cx="376975" cy="122600"/>
                  <a:chOff x="8405713" y="4127075"/>
                  <a:chExt cx="376975" cy="122600"/>
                </a:xfrm>
              </p:grpSpPr>
              <p:sp>
                <p:nvSpPr>
                  <p:cNvPr id="41" name="Google Shape;41;p2"/>
                  <p:cNvSpPr/>
                  <p:nvPr/>
                </p:nvSpPr>
                <p:spPr>
                  <a:xfrm>
                    <a:off x="8602463" y="4144150"/>
                    <a:ext cx="54075" cy="50200"/>
                  </a:xfrm>
                  <a:custGeom>
                    <a:avLst/>
                    <a:gdLst/>
                    <a:ahLst/>
                    <a:cxnLst/>
                    <a:rect l="l" t="t" r="r" b="b"/>
                    <a:pathLst>
                      <a:path w="2163" h="2008" extrusionOk="0">
                        <a:moveTo>
                          <a:pt x="1081" y="1"/>
                        </a:moveTo>
                        <a:cubicBezTo>
                          <a:pt x="897" y="1"/>
                          <a:pt x="738" y="83"/>
                          <a:pt x="631" y="205"/>
                        </a:cubicBezTo>
                        <a:cubicBezTo>
                          <a:pt x="458" y="212"/>
                          <a:pt x="293" y="280"/>
                          <a:pt x="185" y="415"/>
                        </a:cubicBezTo>
                        <a:cubicBezTo>
                          <a:pt x="57" y="575"/>
                          <a:pt x="51" y="777"/>
                          <a:pt x="135" y="944"/>
                        </a:cubicBezTo>
                        <a:cubicBezTo>
                          <a:pt x="25" y="1100"/>
                          <a:pt x="1" y="1300"/>
                          <a:pt x="103" y="1474"/>
                        </a:cubicBezTo>
                        <a:cubicBezTo>
                          <a:pt x="202" y="1644"/>
                          <a:pt x="391" y="1736"/>
                          <a:pt x="588" y="1746"/>
                        </a:cubicBezTo>
                        <a:cubicBezTo>
                          <a:pt x="691" y="1900"/>
                          <a:pt x="868" y="2007"/>
                          <a:pt x="1081" y="2007"/>
                        </a:cubicBezTo>
                        <a:cubicBezTo>
                          <a:pt x="1266" y="2007"/>
                          <a:pt x="1424" y="1926"/>
                          <a:pt x="1531" y="1804"/>
                        </a:cubicBezTo>
                        <a:cubicBezTo>
                          <a:pt x="1702" y="1797"/>
                          <a:pt x="1869" y="1729"/>
                          <a:pt x="1978" y="1593"/>
                        </a:cubicBezTo>
                        <a:cubicBezTo>
                          <a:pt x="2106" y="1433"/>
                          <a:pt x="2112" y="1233"/>
                          <a:pt x="2028" y="1064"/>
                        </a:cubicBezTo>
                        <a:cubicBezTo>
                          <a:pt x="2136" y="907"/>
                          <a:pt x="2162" y="707"/>
                          <a:pt x="2059" y="533"/>
                        </a:cubicBezTo>
                        <a:cubicBezTo>
                          <a:pt x="1959" y="363"/>
                          <a:pt x="1772" y="272"/>
                          <a:pt x="1573" y="262"/>
                        </a:cubicBezTo>
                        <a:cubicBezTo>
                          <a:pt x="1471" y="108"/>
                          <a:pt x="1293" y="1"/>
                          <a:pt x="10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8620063" y="4158375"/>
                    <a:ext cx="18825" cy="18850"/>
                  </a:xfrm>
                  <a:custGeom>
                    <a:avLst/>
                    <a:gdLst/>
                    <a:ahLst/>
                    <a:cxnLst/>
                    <a:rect l="l" t="t" r="r" b="b"/>
                    <a:pathLst>
                      <a:path w="753" h="754" extrusionOk="0">
                        <a:moveTo>
                          <a:pt x="377" y="1"/>
                        </a:moveTo>
                        <a:cubicBezTo>
                          <a:pt x="169" y="1"/>
                          <a:pt x="0" y="169"/>
                          <a:pt x="0" y="378"/>
                        </a:cubicBezTo>
                        <a:cubicBezTo>
                          <a:pt x="0" y="585"/>
                          <a:pt x="169" y="753"/>
                          <a:pt x="377" y="753"/>
                        </a:cubicBezTo>
                        <a:cubicBezTo>
                          <a:pt x="584" y="753"/>
                          <a:pt x="753" y="585"/>
                          <a:pt x="753" y="378"/>
                        </a:cubicBezTo>
                        <a:cubicBezTo>
                          <a:pt x="753" y="169"/>
                          <a:pt x="584"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8729138" y="4147650"/>
                    <a:ext cx="53550" cy="51525"/>
                  </a:xfrm>
                  <a:custGeom>
                    <a:avLst/>
                    <a:gdLst/>
                    <a:ahLst/>
                    <a:cxnLst/>
                    <a:rect l="l" t="t" r="r" b="b"/>
                    <a:pathLst>
                      <a:path w="2142" h="2061" extrusionOk="0">
                        <a:moveTo>
                          <a:pt x="1323" y="0"/>
                        </a:moveTo>
                        <a:cubicBezTo>
                          <a:pt x="1183" y="0"/>
                          <a:pt x="1044" y="58"/>
                          <a:pt x="933" y="151"/>
                        </a:cubicBezTo>
                        <a:cubicBezTo>
                          <a:pt x="887" y="140"/>
                          <a:pt x="841" y="135"/>
                          <a:pt x="793" y="135"/>
                        </a:cubicBezTo>
                        <a:cubicBezTo>
                          <a:pt x="653" y="135"/>
                          <a:pt x="510" y="185"/>
                          <a:pt x="392" y="292"/>
                        </a:cubicBezTo>
                        <a:cubicBezTo>
                          <a:pt x="257" y="418"/>
                          <a:pt x="196" y="583"/>
                          <a:pt x="198" y="746"/>
                        </a:cubicBezTo>
                        <a:cubicBezTo>
                          <a:pt x="78" y="868"/>
                          <a:pt x="1" y="1029"/>
                          <a:pt x="12" y="1203"/>
                        </a:cubicBezTo>
                        <a:cubicBezTo>
                          <a:pt x="26" y="1408"/>
                          <a:pt x="157" y="1560"/>
                          <a:pt x="334" y="1627"/>
                        </a:cubicBezTo>
                        <a:cubicBezTo>
                          <a:pt x="359" y="1815"/>
                          <a:pt x="475" y="1979"/>
                          <a:pt x="668" y="2037"/>
                        </a:cubicBezTo>
                        <a:cubicBezTo>
                          <a:pt x="718" y="2053"/>
                          <a:pt x="769" y="2060"/>
                          <a:pt x="819" y="2060"/>
                        </a:cubicBezTo>
                        <a:cubicBezTo>
                          <a:pt x="959" y="2060"/>
                          <a:pt x="1098" y="2003"/>
                          <a:pt x="1210" y="1909"/>
                        </a:cubicBezTo>
                        <a:cubicBezTo>
                          <a:pt x="1255" y="1921"/>
                          <a:pt x="1302" y="1926"/>
                          <a:pt x="1350" y="1926"/>
                        </a:cubicBezTo>
                        <a:cubicBezTo>
                          <a:pt x="1490" y="1926"/>
                          <a:pt x="1633" y="1876"/>
                          <a:pt x="1750" y="1769"/>
                        </a:cubicBezTo>
                        <a:cubicBezTo>
                          <a:pt x="1886" y="1643"/>
                          <a:pt x="1947" y="1476"/>
                          <a:pt x="1943" y="1315"/>
                        </a:cubicBezTo>
                        <a:cubicBezTo>
                          <a:pt x="2065" y="1193"/>
                          <a:pt x="2142" y="1032"/>
                          <a:pt x="2131" y="858"/>
                        </a:cubicBezTo>
                        <a:cubicBezTo>
                          <a:pt x="2116" y="653"/>
                          <a:pt x="1985" y="502"/>
                          <a:pt x="1809" y="434"/>
                        </a:cubicBezTo>
                        <a:cubicBezTo>
                          <a:pt x="1785" y="245"/>
                          <a:pt x="1667" y="82"/>
                          <a:pt x="1473" y="23"/>
                        </a:cubicBezTo>
                        <a:cubicBezTo>
                          <a:pt x="1424" y="8"/>
                          <a:pt x="1374" y="0"/>
                          <a:pt x="13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744463" y="4162950"/>
                    <a:ext cx="20925" cy="18825"/>
                  </a:xfrm>
                  <a:custGeom>
                    <a:avLst/>
                    <a:gdLst/>
                    <a:ahLst/>
                    <a:cxnLst/>
                    <a:rect l="l" t="t" r="r" b="b"/>
                    <a:pathLst>
                      <a:path w="837" h="753" extrusionOk="0">
                        <a:moveTo>
                          <a:pt x="418" y="0"/>
                        </a:moveTo>
                        <a:cubicBezTo>
                          <a:pt x="328" y="0"/>
                          <a:pt x="236" y="33"/>
                          <a:pt x="164" y="98"/>
                        </a:cubicBezTo>
                        <a:cubicBezTo>
                          <a:pt x="10" y="240"/>
                          <a:pt x="0" y="477"/>
                          <a:pt x="141" y="630"/>
                        </a:cubicBezTo>
                        <a:cubicBezTo>
                          <a:pt x="215" y="711"/>
                          <a:pt x="316" y="752"/>
                          <a:pt x="418" y="752"/>
                        </a:cubicBezTo>
                        <a:cubicBezTo>
                          <a:pt x="509" y="752"/>
                          <a:pt x="600" y="719"/>
                          <a:pt x="673" y="652"/>
                        </a:cubicBezTo>
                        <a:cubicBezTo>
                          <a:pt x="826" y="513"/>
                          <a:pt x="837" y="276"/>
                          <a:pt x="695" y="122"/>
                        </a:cubicBezTo>
                        <a:cubicBezTo>
                          <a:pt x="622" y="41"/>
                          <a:pt x="520" y="0"/>
                          <a:pt x="4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8502738" y="4198175"/>
                    <a:ext cx="53550" cy="51500"/>
                  </a:xfrm>
                  <a:custGeom>
                    <a:avLst/>
                    <a:gdLst/>
                    <a:ahLst/>
                    <a:cxnLst/>
                    <a:rect l="l" t="t" r="r" b="b"/>
                    <a:pathLst>
                      <a:path w="2142" h="2060" extrusionOk="0">
                        <a:moveTo>
                          <a:pt x="1323" y="1"/>
                        </a:moveTo>
                        <a:cubicBezTo>
                          <a:pt x="1183" y="1"/>
                          <a:pt x="1043" y="58"/>
                          <a:pt x="930" y="152"/>
                        </a:cubicBezTo>
                        <a:cubicBezTo>
                          <a:pt x="885" y="140"/>
                          <a:pt x="838" y="135"/>
                          <a:pt x="791" y="135"/>
                        </a:cubicBezTo>
                        <a:cubicBezTo>
                          <a:pt x="652" y="135"/>
                          <a:pt x="509" y="185"/>
                          <a:pt x="392" y="292"/>
                        </a:cubicBezTo>
                        <a:cubicBezTo>
                          <a:pt x="256" y="418"/>
                          <a:pt x="196" y="585"/>
                          <a:pt x="198" y="746"/>
                        </a:cubicBezTo>
                        <a:cubicBezTo>
                          <a:pt x="77" y="868"/>
                          <a:pt x="1" y="1029"/>
                          <a:pt x="12" y="1203"/>
                        </a:cubicBezTo>
                        <a:cubicBezTo>
                          <a:pt x="26" y="1408"/>
                          <a:pt x="157" y="1560"/>
                          <a:pt x="333" y="1627"/>
                        </a:cubicBezTo>
                        <a:cubicBezTo>
                          <a:pt x="357" y="1815"/>
                          <a:pt x="475" y="1979"/>
                          <a:pt x="668" y="2038"/>
                        </a:cubicBezTo>
                        <a:cubicBezTo>
                          <a:pt x="717" y="2053"/>
                          <a:pt x="767" y="2060"/>
                          <a:pt x="817" y="2060"/>
                        </a:cubicBezTo>
                        <a:cubicBezTo>
                          <a:pt x="958" y="2060"/>
                          <a:pt x="1098" y="2003"/>
                          <a:pt x="1210" y="1910"/>
                        </a:cubicBezTo>
                        <a:cubicBezTo>
                          <a:pt x="1255" y="1921"/>
                          <a:pt x="1302" y="1926"/>
                          <a:pt x="1349" y="1926"/>
                        </a:cubicBezTo>
                        <a:cubicBezTo>
                          <a:pt x="1489" y="1926"/>
                          <a:pt x="1632" y="1876"/>
                          <a:pt x="1749" y="1769"/>
                        </a:cubicBezTo>
                        <a:cubicBezTo>
                          <a:pt x="1886" y="1643"/>
                          <a:pt x="1946" y="1475"/>
                          <a:pt x="1943" y="1315"/>
                        </a:cubicBezTo>
                        <a:cubicBezTo>
                          <a:pt x="2065" y="1193"/>
                          <a:pt x="2141" y="1030"/>
                          <a:pt x="2130" y="858"/>
                        </a:cubicBezTo>
                        <a:cubicBezTo>
                          <a:pt x="2116" y="653"/>
                          <a:pt x="1985" y="501"/>
                          <a:pt x="1809" y="434"/>
                        </a:cubicBezTo>
                        <a:cubicBezTo>
                          <a:pt x="1784" y="246"/>
                          <a:pt x="1666" y="82"/>
                          <a:pt x="1473" y="24"/>
                        </a:cubicBezTo>
                        <a:cubicBezTo>
                          <a:pt x="1424" y="8"/>
                          <a:pt x="1373" y="1"/>
                          <a:pt x="1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518088" y="4213500"/>
                    <a:ext cx="20925" cy="18850"/>
                  </a:xfrm>
                  <a:custGeom>
                    <a:avLst/>
                    <a:gdLst/>
                    <a:ahLst/>
                    <a:cxnLst/>
                    <a:rect l="l" t="t" r="r" b="b"/>
                    <a:pathLst>
                      <a:path w="837" h="754" extrusionOk="0">
                        <a:moveTo>
                          <a:pt x="418" y="0"/>
                        </a:moveTo>
                        <a:cubicBezTo>
                          <a:pt x="327" y="0"/>
                          <a:pt x="236" y="33"/>
                          <a:pt x="165" y="100"/>
                        </a:cubicBezTo>
                        <a:cubicBezTo>
                          <a:pt x="11" y="241"/>
                          <a:pt x="1" y="479"/>
                          <a:pt x="141" y="631"/>
                        </a:cubicBezTo>
                        <a:cubicBezTo>
                          <a:pt x="216" y="712"/>
                          <a:pt x="317" y="753"/>
                          <a:pt x="419" y="753"/>
                        </a:cubicBezTo>
                        <a:cubicBezTo>
                          <a:pt x="509" y="753"/>
                          <a:pt x="600" y="721"/>
                          <a:pt x="673" y="655"/>
                        </a:cubicBezTo>
                        <a:cubicBezTo>
                          <a:pt x="826" y="513"/>
                          <a:pt x="836" y="276"/>
                          <a:pt x="695" y="122"/>
                        </a:cubicBezTo>
                        <a:cubicBezTo>
                          <a:pt x="621" y="42"/>
                          <a:pt x="519" y="0"/>
                          <a:pt x="4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405713" y="4177275"/>
                    <a:ext cx="29050" cy="27900"/>
                  </a:xfrm>
                  <a:custGeom>
                    <a:avLst/>
                    <a:gdLst/>
                    <a:ahLst/>
                    <a:cxnLst/>
                    <a:rect l="l" t="t" r="r" b="b"/>
                    <a:pathLst>
                      <a:path w="1162" h="1116" extrusionOk="0">
                        <a:moveTo>
                          <a:pt x="721" y="1"/>
                        </a:moveTo>
                        <a:cubicBezTo>
                          <a:pt x="644" y="1"/>
                          <a:pt x="568" y="33"/>
                          <a:pt x="506" y="83"/>
                        </a:cubicBezTo>
                        <a:cubicBezTo>
                          <a:pt x="481" y="77"/>
                          <a:pt x="456" y="74"/>
                          <a:pt x="430" y="74"/>
                        </a:cubicBezTo>
                        <a:cubicBezTo>
                          <a:pt x="355" y="74"/>
                          <a:pt x="277" y="102"/>
                          <a:pt x="214" y="159"/>
                        </a:cubicBezTo>
                        <a:cubicBezTo>
                          <a:pt x="140" y="227"/>
                          <a:pt x="108" y="318"/>
                          <a:pt x="109" y="405"/>
                        </a:cubicBezTo>
                        <a:cubicBezTo>
                          <a:pt x="43" y="471"/>
                          <a:pt x="1" y="559"/>
                          <a:pt x="8" y="652"/>
                        </a:cubicBezTo>
                        <a:cubicBezTo>
                          <a:pt x="16" y="763"/>
                          <a:pt x="88" y="845"/>
                          <a:pt x="182" y="881"/>
                        </a:cubicBezTo>
                        <a:cubicBezTo>
                          <a:pt x="195" y="983"/>
                          <a:pt x="259" y="1072"/>
                          <a:pt x="364" y="1103"/>
                        </a:cubicBezTo>
                        <a:cubicBezTo>
                          <a:pt x="391" y="1112"/>
                          <a:pt x="418" y="1115"/>
                          <a:pt x="445" y="1115"/>
                        </a:cubicBezTo>
                        <a:cubicBezTo>
                          <a:pt x="521" y="1115"/>
                          <a:pt x="596" y="1085"/>
                          <a:pt x="657" y="1035"/>
                        </a:cubicBezTo>
                        <a:cubicBezTo>
                          <a:pt x="681" y="1040"/>
                          <a:pt x="706" y="1043"/>
                          <a:pt x="731" y="1043"/>
                        </a:cubicBezTo>
                        <a:cubicBezTo>
                          <a:pt x="807" y="1043"/>
                          <a:pt x="885" y="1016"/>
                          <a:pt x="949" y="958"/>
                        </a:cubicBezTo>
                        <a:cubicBezTo>
                          <a:pt x="1023" y="889"/>
                          <a:pt x="1056" y="799"/>
                          <a:pt x="1054" y="710"/>
                        </a:cubicBezTo>
                        <a:cubicBezTo>
                          <a:pt x="1119" y="646"/>
                          <a:pt x="1161" y="557"/>
                          <a:pt x="1155" y="463"/>
                        </a:cubicBezTo>
                        <a:cubicBezTo>
                          <a:pt x="1148" y="352"/>
                          <a:pt x="1077" y="270"/>
                          <a:pt x="982" y="234"/>
                        </a:cubicBezTo>
                        <a:cubicBezTo>
                          <a:pt x="969" y="134"/>
                          <a:pt x="904" y="46"/>
                          <a:pt x="801" y="13"/>
                        </a:cubicBezTo>
                        <a:cubicBezTo>
                          <a:pt x="774" y="5"/>
                          <a:pt x="74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8414063" y="4185575"/>
                    <a:ext cx="11325" cy="10200"/>
                  </a:xfrm>
                  <a:custGeom>
                    <a:avLst/>
                    <a:gdLst/>
                    <a:ahLst/>
                    <a:cxnLst/>
                    <a:rect l="l" t="t" r="r" b="b"/>
                    <a:pathLst>
                      <a:path w="453" h="408" extrusionOk="0">
                        <a:moveTo>
                          <a:pt x="225" y="1"/>
                        </a:moveTo>
                        <a:cubicBezTo>
                          <a:pt x="176" y="1"/>
                          <a:pt x="127" y="18"/>
                          <a:pt x="88" y="54"/>
                        </a:cubicBezTo>
                        <a:cubicBezTo>
                          <a:pt x="5" y="130"/>
                          <a:pt x="1" y="259"/>
                          <a:pt x="77" y="341"/>
                        </a:cubicBezTo>
                        <a:cubicBezTo>
                          <a:pt x="117" y="386"/>
                          <a:pt x="172" y="408"/>
                          <a:pt x="227" y="408"/>
                        </a:cubicBezTo>
                        <a:cubicBezTo>
                          <a:pt x="276" y="408"/>
                          <a:pt x="325" y="390"/>
                          <a:pt x="364" y="355"/>
                        </a:cubicBezTo>
                        <a:cubicBezTo>
                          <a:pt x="447" y="279"/>
                          <a:pt x="452" y="150"/>
                          <a:pt x="377" y="67"/>
                        </a:cubicBezTo>
                        <a:cubicBezTo>
                          <a:pt x="337" y="23"/>
                          <a:pt x="281" y="1"/>
                          <a:pt x="2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8672863" y="4127075"/>
                    <a:ext cx="39700" cy="34875"/>
                  </a:xfrm>
                  <a:custGeom>
                    <a:avLst/>
                    <a:gdLst/>
                    <a:ahLst/>
                    <a:cxnLst/>
                    <a:rect l="l" t="t" r="r" b="b"/>
                    <a:pathLst>
                      <a:path w="1588" h="1395" extrusionOk="0">
                        <a:moveTo>
                          <a:pt x="882" y="1"/>
                        </a:moveTo>
                        <a:cubicBezTo>
                          <a:pt x="803" y="1"/>
                          <a:pt x="728" y="23"/>
                          <a:pt x="663" y="62"/>
                        </a:cubicBezTo>
                        <a:cubicBezTo>
                          <a:pt x="620" y="50"/>
                          <a:pt x="576" y="44"/>
                          <a:pt x="532" y="44"/>
                        </a:cubicBezTo>
                        <a:cubicBezTo>
                          <a:pt x="457" y="44"/>
                          <a:pt x="382" y="63"/>
                          <a:pt x="318" y="106"/>
                        </a:cubicBezTo>
                        <a:cubicBezTo>
                          <a:pt x="195" y="187"/>
                          <a:pt x="149" y="321"/>
                          <a:pt x="167" y="452"/>
                        </a:cubicBezTo>
                        <a:cubicBezTo>
                          <a:pt x="61" y="534"/>
                          <a:pt x="0" y="662"/>
                          <a:pt x="32" y="802"/>
                        </a:cubicBezTo>
                        <a:cubicBezTo>
                          <a:pt x="63" y="939"/>
                          <a:pt x="169" y="1042"/>
                          <a:pt x="299" y="1090"/>
                        </a:cubicBezTo>
                        <a:cubicBezTo>
                          <a:pt x="335" y="1216"/>
                          <a:pt x="432" y="1328"/>
                          <a:pt x="576" y="1374"/>
                        </a:cubicBezTo>
                        <a:cubicBezTo>
                          <a:pt x="620" y="1388"/>
                          <a:pt x="664" y="1394"/>
                          <a:pt x="707" y="1394"/>
                        </a:cubicBezTo>
                        <a:cubicBezTo>
                          <a:pt x="786" y="1394"/>
                          <a:pt x="860" y="1372"/>
                          <a:pt x="924" y="1333"/>
                        </a:cubicBezTo>
                        <a:cubicBezTo>
                          <a:pt x="966" y="1345"/>
                          <a:pt x="1009" y="1351"/>
                          <a:pt x="1052" y="1351"/>
                        </a:cubicBezTo>
                        <a:cubicBezTo>
                          <a:pt x="1129" y="1351"/>
                          <a:pt x="1205" y="1331"/>
                          <a:pt x="1271" y="1287"/>
                        </a:cubicBezTo>
                        <a:cubicBezTo>
                          <a:pt x="1392" y="1207"/>
                          <a:pt x="1440" y="1073"/>
                          <a:pt x="1418" y="941"/>
                        </a:cubicBezTo>
                        <a:cubicBezTo>
                          <a:pt x="1526" y="862"/>
                          <a:pt x="1587" y="733"/>
                          <a:pt x="1554" y="592"/>
                        </a:cubicBezTo>
                        <a:cubicBezTo>
                          <a:pt x="1525" y="456"/>
                          <a:pt x="1417" y="354"/>
                          <a:pt x="1285" y="304"/>
                        </a:cubicBezTo>
                        <a:cubicBezTo>
                          <a:pt x="1251" y="178"/>
                          <a:pt x="1152" y="67"/>
                          <a:pt x="1010" y="21"/>
                        </a:cubicBezTo>
                        <a:cubicBezTo>
                          <a:pt x="967" y="7"/>
                          <a:pt x="924" y="1"/>
                          <a:pt x="8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8685538" y="4136875"/>
                    <a:ext cx="14925" cy="13375"/>
                  </a:xfrm>
                  <a:custGeom>
                    <a:avLst/>
                    <a:gdLst/>
                    <a:ahLst/>
                    <a:cxnLst/>
                    <a:rect l="l" t="t" r="r" b="b"/>
                    <a:pathLst>
                      <a:path w="597" h="535" extrusionOk="0">
                        <a:moveTo>
                          <a:pt x="297" y="0"/>
                        </a:moveTo>
                        <a:cubicBezTo>
                          <a:pt x="184" y="0"/>
                          <a:pt x="80" y="73"/>
                          <a:pt x="43" y="185"/>
                        </a:cubicBezTo>
                        <a:cubicBezTo>
                          <a:pt x="0" y="326"/>
                          <a:pt x="77" y="476"/>
                          <a:pt x="216" y="521"/>
                        </a:cubicBezTo>
                        <a:cubicBezTo>
                          <a:pt x="243" y="530"/>
                          <a:pt x="271" y="534"/>
                          <a:pt x="298" y="534"/>
                        </a:cubicBezTo>
                        <a:cubicBezTo>
                          <a:pt x="411" y="534"/>
                          <a:pt x="516" y="462"/>
                          <a:pt x="552" y="349"/>
                        </a:cubicBezTo>
                        <a:cubicBezTo>
                          <a:pt x="596" y="209"/>
                          <a:pt x="519" y="59"/>
                          <a:pt x="379" y="13"/>
                        </a:cubicBezTo>
                        <a:cubicBezTo>
                          <a:pt x="352" y="4"/>
                          <a:pt x="324" y="0"/>
                          <a:pt x="2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8577363" y="4213125"/>
                    <a:ext cx="33625" cy="29050"/>
                  </a:xfrm>
                  <a:custGeom>
                    <a:avLst/>
                    <a:gdLst/>
                    <a:ahLst/>
                    <a:cxnLst/>
                    <a:rect l="l" t="t" r="r" b="b"/>
                    <a:pathLst>
                      <a:path w="1345" h="1162" extrusionOk="0">
                        <a:moveTo>
                          <a:pt x="553" y="1"/>
                        </a:moveTo>
                        <a:cubicBezTo>
                          <a:pt x="495" y="1"/>
                          <a:pt x="436" y="15"/>
                          <a:pt x="379" y="46"/>
                        </a:cubicBezTo>
                        <a:cubicBezTo>
                          <a:pt x="280" y="99"/>
                          <a:pt x="220" y="189"/>
                          <a:pt x="198" y="287"/>
                        </a:cubicBezTo>
                        <a:cubicBezTo>
                          <a:pt x="110" y="340"/>
                          <a:pt x="39" y="425"/>
                          <a:pt x="23" y="527"/>
                        </a:cubicBezTo>
                        <a:cubicBezTo>
                          <a:pt x="0" y="651"/>
                          <a:pt x="54" y="759"/>
                          <a:pt x="150" y="824"/>
                        </a:cubicBezTo>
                        <a:cubicBezTo>
                          <a:pt x="138" y="938"/>
                          <a:pt x="181" y="1052"/>
                          <a:pt x="288" y="1116"/>
                        </a:cubicBezTo>
                        <a:cubicBezTo>
                          <a:pt x="339" y="1147"/>
                          <a:pt x="396" y="1161"/>
                          <a:pt x="453" y="1161"/>
                        </a:cubicBezTo>
                        <a:cubicBezTo>
                          <a:pt x="512" y="1161"/>
                          <a:pt x="571" y="1146"/>
                          <a:pt x="626" y="1120"/>
                        </a:cubicBezTo>
                        <a:cubicBezTo>
                          <a:pt x="676" y="1146"/>
                          <a:pt x="733" y="1161"/>
                          <a:pt x="791" y="1161"/>
                        </a:cubicBezTo>
                        <a:cubicBezTo>
                          <a:pt x="849" y="1161"/>
                          <a:pt x="908" y="1147"/>
                          <a:pt x="965" y="1116"/>
                        </a:cubicBezTo>
                        <a:cubicBezTo>
                          <a:pt x="1064" y="1062"/>
                          <a:pt x="1124" y="973"/>
                          <a:pt x="1145" y="876"/>
                        </a:cubicBezTo>
                        <a:cubicBezTo>
                          <a:pt x="1235" y="823"/>
                          <a:pt x="1304" y="738"/>
                          <a:pt x="1323" y="634"/>
                        </a:cubicBezTo>
                        <a:cubicBezTo>
                          <a:pt x="1345" y="512"/>
                          <a:pt x="1291" y="403"/>
                          <a:pt x="1196" y="338"/>
                        </a:cubicBezTo>
                        <a:cubicBezTo>
                          <a:pt x="1206" y="222"/>
                          <a:pt x="1162" y="109"/>
                          <a:pt x="1056" y="46"/>
                        </a:cubicBezTo>
                        <a:cubicBezTo>
                          <a:pt x="1005" y="15"/>
                          <a:pt x="948" y="1"/>
                          <a:pt x="890" y="1"/>
                        </a:cubicBezTo>
                        <a:cubicBezTo>
                          <a:pt x="832" y="1"/>
                          <a:pt x="772" y="15"/>
                          <a:pt x="718" y="41"/>
                        </a:cubicBezTo>
                        <a:cubicBezTo>
                          <a:pt x="668" y="15"/>
                          <a:pt x="611" y="1"/>
                          <a:pt x="5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8587213" y="4221150"/>
                    <a:ext cx="13050" cy="11450"/>
                  </a:xfrm>
                  <a:custGeom>
                    <a:avLst/>
                    <a:gdLst/>
                    <a:ahLst/>
                    <a:cxnLst/>
                    <a:rect l="l" t="t" r="r" b="b"/>
                    <a:pathLst>
                      <a:path w="522" h="458" extrusionOk="0">
                        <a:moveTo>
                          <a:pt x="261" y="1"/>
                        </a:moveTo>
                        <a:cubicBezTo>
                          <a:pt x="224" y="1"/>
                          <a:pt x="186" y="10"/>
                          <a:pt x="151" y="29"/>
                        </a:cubicBezTo>
                        <a:cubicBezTo>
                          <a:pt x="39" y="90"/>
                          <a:pt x="0" y="228"/>
                          <a:pt x="59" y="339"/>
                        </a:cubicBezTo>
                        <a:cubicBezTo>
                          <a:pt x="102" y="415"/>
                          <a:pt x="181" y="458"/>
                          <a:pt x="262" y="458"/>
                        </a:cubicBezTo>
                        <a:cubicBezTo>
                          <a:pt x="298" y="458"/>
                          <a:pt x="336" y="449"/>
                          <a:pt x="370" y="431"/>
                        </a:cubicBezTo>
                        <a:cubicBezTo>
                          <a:pt x="482" y="370"/>
                          <a:pt x="522" y="231"/>
                          <a:pt x="461" y="120"/>
                        </a:cubicBezTo>
                        <a:cubicBezTo>
                          <a:pt x="420" y="44"/>
                          <a:pt x="342"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8669588" y="4177000"/>
                    <a:ext cx="37900" cy="36650"/>
                  </a:xfrm>
                  <a:custGeom>
                    <a:avLst/>
                    <a:gdLst/>
                    <a:ahLst/>
                    <a:cxnLst/>
                    <a:rect l="l" t="t" r="r" b="b"/>
                    <a:pathLst>
                      <a:path w="1516" h="1466" extrusionOk="0">
                        <a:moveTo>
                          <a:pt x="932" y="0"/>
                        </a:moveTo>
                        <a:cubicBezTo>
                          <a:pt x="829" y="0"/>
                          <a:pt x="727" y="43"/>
                          <a:pt x="647" y="113"/>
                        </a:cubicBezTo>
                        <a:cubicBezTo>
                          <a:pt x="617" y="106"/>
                          <a:pt x="586" y="102"/>
                          <a:pt x="555" y="102"/>
                        </a:cubicBezTo>
                        <a:cubicBezTo>
                          <a:pt x="454" y="102"/>
                          <a:pt x="351" y="139"/>
                          <a:pt x="269" y="218"/>
                        </a:cubicBezTo>
                        <a:cubicBezTo>
                          <a:pt x="173" y="308"/>
                          <a:pt x="131" y="428"/>
                          <a:pt x="137" y="543"/>
                        </a:cubicBezTo>
                        <a:cubicBezTo>
                          <a:pt x="54" y="630"/>
                          <a:pt x="0" y="746"/>
                          <a:pt x="11" y="869"/>
                        </a:cubicBezTo>
                        <a:cubicBezTo>
                          <a:pt x="24" y="1015"/>
                          <a:pt x="118" y="1119"/>
                          <a:pt x="244" y="1164"/>
                        </a:cubicBezTo>
                        <a:cubicBezTo>
                          <a:pt x="264" y="1298"/>
                          <a:pt x="347" y="1411"/>
                          <a:pt x="486" y="1451"/>
                        </a:cubicBezTo>
                        <a:cubicBezTo>
                          <a:pt x="519" y="1461"/>
                          <a:pt x="552" y="1465"/>
                          <a:pt x="585" y="1465"/>
                        </a:cubicBezTo>
                        <a:cubicBezTo>
                          <a:pt x="687" y="1465"/>
                          <a:pt x="787" y="1423"/>
                          <a:pt x="869" y="1354"/>
                        </a:cubicBezTo>
                        <a:cubicBezTo>
                          <a:pt x="899" y="1361"/>
                          <a:pt x="930" y="1364"/>
                          <a:pt x="961" y="1364"/>
                        </a:cubicBezTo>
                        <a:cubicBezTo>
                          <a:pt x="1062" y="1364"/>
                          <a:pt x="1165" y="1327"/>
                          <a:pt x="1248" y="1246"/>
                        </a:cubicBezTo>
                        <a:cubicBezTo>
                          <a:pt x="1344" y="1155"/>
                          <a:pt x="1385" y="1036"/>
                          <a:pt x="1379" y="922"/>
                        </a:cubicBezTo>
                        <a:cubicBezTo>
                          <a:pt x="1464" y="835"/>
                          <a:pt x="1516" y="718"/>
                          <a:pt x="1505" y="595"/>
                        </a:cubicBezTo>
                        <a:cubicBezTo>
                          <a:pt x="1493" y="449"/>
                          <a:pt x="1398" y="344"/>
                          <a:pt x="1273" y="299"/>
                        </a:cubicBezTo>
                        <a:cubicBezTo>
                          <a:pt x="1251" y="166"/>
                          <a:pt x="1168" y="53"/>
                          <a:pt x="1029" y="14"/>
                        </a:cubicBezTo>
                        <a:cubicBezTo>
                          <a:pt x="997" y="4"/>
                          <a:pt x="965" y="0"/>
                          <a:pt x="9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8680438" y="4187925"/>
                    <a:ext cx="14775" cy="13325"/>
                  </a:xfrm>
                  <a:custGeom>
                    <a:avLst/>
                    <a:gdLst/>
                    <a:ahLst/>
                    <a:cxnLst/>
                    <a:rect l="l" t="t" r="r" b="b"/>
                    <a:pathLst>
                      <a:path w="591" h="533" extrusionOk="0">
                        <a:moveTo>
                          <a:pt x="296" y="0"/>
                        </a:moveTo>
                        <a:cubicBezTo>
                          <a:pt x="230" y="0"/>
                          <a:pt x="163" y="25"/>
                          <a:pt x="111" y="73"/>
                        </a:cubicBezTo>
                        <a:cubicBezTo>
                          <a:pt x="5" y="175"/>
                          <a:pt x="0" y="343"/>
                          <a:pt x="102" y="450"/>
                        </a:cubicBezTo>
                        <a:cubicBezTo>
                          <a:pt x="154" y="505"/>
                          <a:pt x="224" y="532"/>
                          <a:pt x="295" y="532"/>
                        </a:cubicBezTo>
                        <a:cubicBezTo>
                          <a:pt x="361" y="532"/>
                          <a:pt x="427" y="507"/>
                          <a:pt x="479" y="458"/>
                        </a:cubicBezTo>
                        <a:cubicBezTo>
                          <a:pt x="585" y="358"/>
                          <a:pt x="590" y="189"/>
                          <a:pt x="488" y="82"/>
                        </a:cubicBezTo>
                        <a:cubicBezTo>
                          <a:pt x="436" y="28"/>
                          <a:pt x="366" y="0"/>
                          <a:pt x="2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8525513" y="4156600"/>
                    <a:ext cx="37875" cy="36700"/>
                  </a:xfrm>
                  <a:custGeom>
                    <a:avLst/>
                    <a:gdLst/>
                    <a:ahLst/>
                    <a:cxnLst/>
                    <a:rect l="l" t="t" r="r" b="b"/>
                    <a:pathLst>
                      <a:path w="1515" h="1468" extrusionOk="0">
                        <a:moveTo>
                          <a:pt x="931" y="0"/>
                        </a:moveTo>
                        <a:cubicBezTo>
                          <a:pt x="829" y="0"/>
                          <a:pt x="729" y="43"/>
                          <a:pt x="649" y="113"/>
                        </a:cubicBezTo>
                        <a:cubicBezTo>
                          <a:pt x="620" y="106"/>
                          <a:pt x="589" y="103"/>
                          <a:pt x="559" y="103"/>
                        </a:cubicBezTo>
                        <a:cubicBezTo>
                          <a:pt x="457" y="103"/>
                          <a:pt x="351" y="140"/>
                          <a:pt x="268" y="219"/>
                        </a:cubicBezTo>
                        <a:cubicBezTo>
                          <a:pt x="173" y="309"/>
                          <a:pt x="132" y="429"/>
                          <a:pt x="137" y="545"/>
                        </a:cubicBezTo>
                        <a:cubicBezTo>
                          <a:pt x="53" y="632"/>
                          <a:pt x="1" y="748"/>
                          <a:pt x="11" y="871"/>
                        </a:cubicBezTo>
                        <a:cubicBezTo>
                          <a:pt x="23" y="1017"/>
                          <a:pt x="119" y="1121"/>
                          <a:pt x="243" y="1166"/>
                        </a:cubicBezTo>
                        <a:cubicBezTo>
                          <a:pt x="263" y="1300"/>
                          <a:pt x="347" y="1413"/>
                          <a:pt x="485" y="1453"/>
                        </a:cubicBezTo>
                        <a:cubicBezTo>
                          <a:pt x="518" y="1463"/>
                          <a:pt x="552" y="1467"/>
                          <a:pt x="585" y="1467"/>
                        </a:cubicBezTo>
                        <a:cubicBezTo>
                          <a:pt x="687" y="1467"/>
                          <a:pt x="787" y="1425"/>
                          <a:pt x="867" y="1356"/>
                        </a:cubicBezTo>
                        <a:cubicBezTo>
                          <a:pt x="897" y="1363"/>
                          <a:pt x="928" y="1366"/>
                          <a:pt x="959" y="1366"/>
                        </a:cubicBezTo>
                        <a:cubicBezTo>
                          <a:pt x="1060" y="1366"/>
                          <a:pt x="1164" y="1329"/>
                          <a:pt x="1247" y="1249"/>
                        </a:cubicBezTo>
                        <a:cubicBezTo>
                          <a:pt x="1342" y="1158"/>
                          <a:pt x="1383" y="1039"/>
                          <a:pt x="1378" y="925"/>
                        </a:cubicBezTo>
                        <a:cubicBezTo>
                          <a:pt x="1463" y="838"/>
                          <a:pt x="1514" y="721"/>
                          <a:pt x="1504" y="598"/>
                        </a:cubicBezTo>
                        <a:cubicBezTo>
                          <a:pt x="1492" y="454"/>
                          <a:pt x="1398" y="347"/>
                          <a:pt x="1271" y="302"/>
                        </a:cubicBezTo>
                        <a:cubicBezTo>
                          <a:pt x="1252" y="168"/>
                          <a:pt x="1169" y="53"/>
                          <a:pt x="1031" y="15"/>
                        </a:cubicBezTo>
                        <a:cubicBezTo>
                          <a:pt x="998" y="5"/>
                          <a:pt x="964" y="0"/>
                          <a:pt x="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8536388" y="4167525"/>
                    <a:ext cx="14750" cy="13325"/>
                  </a:xfrm>
                  <a:custGeom>
                    <a:avLst/>
                    <a:gdLst/>
                    <a:ahLst/>
                    <a:cxnLst/>
                    <a:rect l="l" t="t" r="r" b="b"/>
                    <a:pathLst>
                      <a:path w="590" h="533" extrusionOk="0">
                        <a:moveTo>
                          <a:pt x="295" y="1"/>
                        </a:moveTo>
                        <a:cubicBezTo>
                          <a:pt x="229" y="1"/>
                          <a:pt x="163" y="25"/>
                          <a:pt x="110" y="74"/>
                        </a:cubicBezTo>
                        <a:cubicBezTo>
                          <a:pt x="4" y="176"/>
                          <a:pt x="1" y="344"/>
                          <a:pt x="101" y="451"/>
                        </a:cubicBezTo>
                        <a:cubicBezTo>
                          <a:pt x="154" y="505"/>
                          <a:pt x="224" y="533"/>
                          <a:pt x="295" y="533"/>
                        </a:cubicBezTo>
                        <a:cubicBezTo>
                          <a:pt x="361" y="533"/>
                          <a:pt x="427" y="508"/>
                          <a:pt x="479" y="459"/>
                        </a:cubicBezTo>
                        <a:cubicBezTo>
                          <a:pt x="586" y="359"/>
                          <a:pt x="590" y="190"/>
                          <a:pt x="488" y="83"/>
                        </a:cubicBezTo>
                        <a:cubicBezTo>
                          <a:pt x="436" y="28"/>
                          <a:pt x="366" y="1"/>
                          <a:pt x="2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8468538" y="4181025"/>
                    <a:ext cx="37875" cy="36675"/>
                  </a:xfrm>
                  <a:custGeom>
                    <a:avLst/>
                    <a:gdLst/>
                    <a:ahLst/>
                    <a:cxnLst/>
                    <a:rect l="l" t="t" r="r" b="b"/>
                    <a:pathLst>
                      <a:path w="1515" h="1467" extrusionOk="0">
                        <a:moveTo>
                          <a:pt x="930" y="1"/>
                        </a:moveTo>
                        <a:cubicBezTo>
                          <a:pt x="828" y="1"/>
                          <a:pt x="729" y="44"/>
                          <a:pt x="649" y="114"/>
                        </a:cubicBezTo>
                        <a:cubicBezTo>
                          <a:pt x="619" y="107"/>
                          <a:pt x="589" y="104"/>
                          <a:pt x="558" y="104"/>
                        </a:cubicBezTo>
                        <a:cubicBezTo>
                          <a:pt x="456" y="104"/>
                          <a:pt x="351" y="141"/>
                          <a:pt x="269" y="220"/>
                        </a:cubicBezTo>
                        <a:cubicBezTo>
                          <a:pt x="174" y="310"/>
                          <a:pt x="133" y="430"/>
                          <a:pt x="138" y="546"/>
                        </a:cubicBezTo>
                        <a:cubicBezTo>
                          <a:pt x="52" y="633"/>
                          <a:pt x="1" y="749"/>
                          <a:pt x="12" y="870"/>
                        </a:cubicBezTo>
                        <a:cubicBezTo>
                          <a:pt x="23" y="1016"/>
                          <a:pt x="119" y="1121"/>
                          <a:pt x="244" y="1166"/>
                        </a:cubicBezTo>
                        <a:cubicBezTo>
                          <a:pt x="264" y="1299"/>
                          <a:pt x="348" y="1413"/>
                          <a:pt x="486" y="1453"/>
                        </a:cubicBezTo>
                        <a:cubicBezTo>
                          <a:pt x="519" y="1462"/>
                          <a:pt x="552" y="1467"/>
                          <a:pt x="585" y="1467"/>
                        </a:cubicBezTo>
                        <a:cubicBezTo>
                          <a:pt x="687" y="1467"/>
                          <a:pt x="787" y="1425"/>
                          <a:pt x="868" y="1356"/>
                        </a:cubicBezTo>
                        <a:cubicBezTo>
                          <a:pt x="897" y="1362"/>
                          <a:pt x="927" y="1365"/>
                          <a:pt x="958" y="1365"/>
                        </a:cubicBezTo>
                        <a:cubicBezTo>
                          <a:pt x="1060" y="1365"/>
                          <a:pt x="1164" y="1329"/>
                          <a:pt x="1248" y="1248"/>
                        </a:cubicBezTo>
                        <a:cubicBezTo>
                          <a:pt x="1343" y="1157"/>
                          <a:pt x="1384" y="1038"/>
                          <a:pt x="1379" y="923"/>
                        </a:cubicBezTo>
                        <a:cubicBezTo>
                          <a:pt x="1463" y="836"/>
                          <a:pt x="1515" y="720"/>
                          <a:pt x="1505" y="597"/>
                        </a:cubicBezTo>
                        <a:cubicBezTo>
                          <a:pt x="1492" y="452"/>
                          <a:pt x="1397" y="346"/>
                          <a:pt x="1272" y="301"/>
                        </a:cubicBezTo>
                        <a:cubicBezTo>
                          <a:pt x="1253" y="169"/>
                          <a:pt x="1169" y="54"/>
                          <a:pt x="1031" y="15"/>
                        </a:cubicBezTo>
                        <a:cubicBezTo>
                          <a:pt x="997" y="6"/>
                          <a:pt x="964" y="1"/>
                          <a:pt x="9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8479388" y="4191975"/>
                    <a:ext cx="14800" cy="13325"/>
                  </a:xfrm>
                  <a:custGeom>
                    <a:avLst/>
                    <a:gdLst/>
                    <a:ahLst/>
                    <a:cxnLst/>
                    <a:rect l="l" t="t" r="r" b="b"/>
                    <a:pathLst>
                      <a:path w="592" h="533" extrusionOk="0">
                        <a:moveTo>
                          <a:pt x="296" y="1"/>
                        </a:moveTo>
                        <a:cubicBezTo>
                          <a:pt x="230" y="1"/>
                          <a:pt x="163" y="25"/>
                          <a:pt x="111" y="74"/>
                        </a:cubicBezTo>
                        <a:cubicBezTo>
                          <a:pt x="5" y="175"/>
                          <a:pt x="1" y="344"/>
                          <a:pt x="102" y="451"/>
                        </a:cubicBezTo>
                        <a:cubicBezTo>
                          <a:pt x="154" y="505"/>
                          <a:pt x="225" y="533"/>
                          <a:pt x="295" y="533"/>
                        </a:cubicBezTo>
                        <a:cubicBezTo>
                          <a:pt x="362" y="533"/>
                          <a:pt x="428" y="508"/>
                          <a:pt x="480" y="459"/>
                        </a:cubicBezTo>
                        <a:cubicBezTo>
                          <a:pt x="586" y="359"/>
                          <a:pt x="592" y="190"/>
                          <a:pt x="489" y="83"/>
                        </a:cubicBezTo>
                        <a:cubicBezTo>
                          <a:pt x="437" y="28"/>
                          <a:pt x="367" y="1"/>
                          <a:pt x="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8717288" y="4214000"/>
                    <a:ext cx="28650" cy="27650"/>
                  </a:xfrm>
                  <a:custGeom>
                    <a:avLst/>
                    <a:gdLst/>
                    <a:ahLst/>
                    <a:cxnLst/>
                    <a:rect l="l" t="t" r="r" b="b"/>
                    <a:pathLst>
                      <a:path w="1146" h="1106" extrusionOk="0">
                        <a:moveTo>
                          <a:pt x="703" y="0"/>
                        </a:moveTo>
                        <a:cubicBezTo>
                          <a:pt x="627" y="0"/>
                          <a:pt x="552" y="32"/>
                          <a:pt x="491" y="85"/>
                        </a:cubicBezTo>
                        <a:cubicBezTo>
                          <a:pt x="469" y="80"/>
                          <a:pt x="446" y="77"/>
                          <a:pt x="424" y="77"/>
                        </a:cubicBezTo>
                        <a:cubicBezTo>
                          <a:pt x="347" y="77"/>
                          <a:pt x="268" y="106"/>
                          <a:pt x="205" y="166"/>
                        </a:cubicBezTo>
                        <a:cubicBezTo>
                          <a:pt x="133" y="233"/>
                          <a:pt x="102" y="323"/>
                          <a:pt x="106" y="410"/>
                        </a:cubicBezTo>
                        <a:cubicBezTo>
                          <a:pt x="42" y="476"/>
                          <a:pt x="1" y="564"/>
                          <a:pt x="10" y="656"/>
                        </a:cubicBezTo>
                        <a:cubicBezTo>
                          <a:pt x="19" y="766"/>
                          <a:pt x="91" y="846"/>
                          <a:pt x="185" y="878"/>
                        </a:cubicBezTo>
                        <a:cubicBezTo>
                          <a:pt x="200" y="980"/>
                          <a:pt x="265" y="1066"/>
                          <a:pt x="368" y="1095"/>
                        </a:cubicBezTo>
                        <a:cubicBezTo>
                          <a:pt x="393" y="1102"/>
                          <a:pt x="418" y="1106"/>
                          <a:pt x="442" y="1106"/>
                        </a:cubicBezTo>
                        <a:cubicBezTo>
                          <a:pt x="519" y="1106"/>
                          <a:pt x="595" y="1073"/>
                          <a:pt x="656" y="1021"/>
                        </a:cubicBezTo>
                        <a:cubicBezTo>
                          <a:pt x="679" y="1026"/>
                          <a:pt x="702" y="1028"/>
                          <a:pt x="726" y="1028"/>
                        </a:cubicBezTo>
                        <a:cubicBezTo>
                          <a:pt x="802" y="1028"/>
                          <a:pt x="880" y="1001"/>
                          <a:pt x="943" y="940"/>
                        </a:cubicBezTo>
                        <a:cubicBezTo>
                          <a:pt x="1014" y="872"/>
                          <a:pt x="1045" y="783"/>
                          <a:pt x="1041" y="694"/>
                        </a:cubicBezTo>
                        <a:cubicBezTo>
                          <a:pt x="1106" y="630"/>
                          <a:pt x="1146" y="540"/>
                          <a:pt x="1137" y="448"/>
                        </a:cubicBezTo>
                        <a:cubicBezTo>
                          <a:pt x="1127" y="340"/>
                          <a:pt x="1056" y="259"/>
                          <a:pt x="962" y="226"/>
                        </a:cubicBezTo>
                        <a:cubicBezTo>
                          <a:pt x="947" y="126"/>
                          <a:pt x="884" y="41"/>
                          <a:pt x="779" y="11"/>
                        </a:cubicBezTo>
                        <a:cubicBezTo>
                          <a:pt x="754" y="4"/>
                          <a:pt x="729" y="0"/>
                          <a:pt x="7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8725563" y="4222250"/>
                    <a:ext cx="11075" cy="10075"/>
                  </a:xfrm>
                  <a:custGeom>
                    <a:avLst/>
                    <a:gdLst/>
                    <a:ahLst/>
                    <a:cxnLst/>
                    <a:rect l="l" t="t" r="r" b="b"/>
                    <a:pathLst>
                      <a:path w="443" h="403" extrusionOk="0">
                        <a:moveTo>
                          <a:pt x="222" y="0"/>
                        </a:moveTo>
                        <a:cubicBezTo>
                          <a:pt x="173" y="0"/>
                          <a:pt x="123" y="19"/>
                          <a:pt x="83" y="56"/>
                        </a:cubicBezTo>
                        <a:cubicBezTo>
                          <a:pt x="3" y="133"/>
                          <a:pt x="1" y="260"/>
                          <a:pt x="75" y="340"/>
                        </a:cubicBezTo>
                        <a:cubicBezTo>
                          <a:pt x="114" y="382"/>
                          <a:pt x="167" y="402"/>
                          <a:pt x="220" y="402"/>
                        </a:cubicBezTo>
                        <a:cubicBezTo>
                          <a:pt x="270" y="402"/>
                          <a:pt x="321" y="384"/>
                          <a:pt x="360" y="347"/>
                        </a:cubicBezTo>
                        <a:cubicBezTo>
                          <a:pt x="441" y="270"/>
                          <a:pt x="443" y="143"/>
                          <a:pt x="367" y="62"/>
                        </a:cubicBezTo>
                        <a:cubicBezTo>
                          <a:pt x="328" y="21"/>
                          <a:pt x="275" y="0"/>
                          <a:pt x="2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8433363" y="4220725"/>
                    <a:ext cx="28625" cy="27625"/>
                  </a:xfrm>
                  <a:custGeom>
                    <a:avLst/>
                    <a:gdLst/>
                    <a:ahLst/>
                    <a:cxnLst/>
                    <a:rect l="l" t="t" r="r" b="b"/>
                    <a:pathLst>
                      <a:path w="1145" h="1105" extrusionOk="0">
                        <a:moveTo>
                          <a:pt x="703" y="0"/>
                        </a:moveTo>
                        <a:cubicBezTo>
                          <a:pt x="626" y="0"/>
                          <a:pt x="550" y="32"/>
                          <a:pt x="489" y="85"/>
                        </a:cubicBezTo>
                        <a:cubicBezTo>
                          <a:pt x="467" y="80"/>
                          <a:pt x="444" y="78"/>
                          <a:pt x="421" y="78"/>
                        </a:cubicBezTo>
                        <a:cubicBezTo>
                          <a:pt x="344" y="78"/>
                          <a:pt x="265" y="105"/>
                          <a:pt x="202" y="166"/>
                        </a:cubicBezTo>
                        <a:cubicBezTo>
                          <a:pt x="131" y="234"/>
                          <a:pt x="100" y="325"/>
                          <a:pt x="104" y="410"/>
                        </a:cubicBezTo>
                        <a:cubicBezTo>
                          <a:pt x="40" y="475"/>
                          <a:pt x="1" y="563"/>
                          <a:pt x="9" y="655"/>
                        </a:cubicBezTo>
                        <a:cubicBezTo>
                          <a:pt x="18" y="766"/>
                          <a:pt x="90" y="845"/>
                          <a:pt x="185" y="879"/>
                        </a:cubicBezTo>
                        <a:cubicBezTo>
                          <a:pt x="200" y="978"/>
                          <a:pt x="263" y="1065"/>
                          <a:pt x="367" y="1095"/>
                        </a:cubicBezTo>
                        <a:cubicBezTo>
                          <a:pt x="392" y="1102"/>
                          <a:pt x="417" y="1105"/>
                          <a:pt x="442" y="1105"/>
                        </a:cubicBezTo>
                        <a:cubicBezTo>
                          <a:pt x="520" y="1105"/>
                          <a:pt x="596" y="1073"/>
                          <a:pt x="656" y="1021"/>
                        </a:cubicBezTo>
                        <a:cubicBezTo>
                          <a:pt x="678" y="1026"/>
                          <a:pt x="701" y="1028"/>
                          <a:pt x="724" y="1028"/>
                        </a:cubicBezTo>
                        <a:cubicBezTo>
                          <a:pt x="801" y="1028"/>
                          <a:pt x="880" y="1001"/>
                          <a:pt x="943" y="940"/>
                        </a:cubicBezTo>
                        <a:cubicBezTo>
                          <a:pt x="1014" y="872"/>
                          <a:pt x="1045" y="782"/>
                          <a:pt x="1041" y="695"/>
                        </a:cubicBezTo>
                        <a:cubicBezTo>
                          <a:pt x="1107" y="630"/>
                          <a:pt x="1144" y="542"/>
                          <a:pt x="1137" y="450"/>
                        </a:cubicBezTo>
                        <a:cubicBezTo>
                          <a:pt x="1127" y="339"/>
                          <a:pt x="1056" y="260"/>
                          <a:pt x="961" y="227"/>
                        </a:cubicBezTo>
                        <a:cubicBezTo>
                          <a:pt x="946" y="127"/>
                          <a:pt x="882" y="40"/>
                          <a:pt x="777" y="10"/>
                        </a:cubicBezTo>
                        <a:cubicBezTo>
                          <a:pt x="753" y="3"/>
                          <a:pt x="728" y="0"/>
                          <a:pt x="7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8441538" y="4228975"/>
                    <a:ext cx="11100" cy="10050"/>
                  </a:xfrm>
                  <a:custGeom>
                    <a:avLst/>
                    <a:gdLst/>
                    <a:ahLst/>
                    <a:cxnLst/>
                    <a:rect l="l" t="t" r="r" b="b"/>
                    <a:pathLst>
                      <a:path w="444" h="402" extrusionOk="0">
                        <a:moveTo>
                          <a:pt x="224" y="0"/>
                        </a:moveTo>
                        <a:cubicBezTo>
                          <a:pt x="174" y="0"/>
                          <a:pt x="124" y="19"/>
                          <a:pt x="84" y="56"/>
                        </a:cubicBezTo>
                        <a:cubicBezTo>
                          <a:pt x="4" y="133"/>
                          <a:pt x="0" y="259"/>
                          <a:pt x="77" y="340"/>
                        </a:cubicBezTo>
                        <a:cubicBezTo>
                          <a:pt x="116" y="381"/>
                          <a:pt x="169" y="402"/>
                          <a:pt x="221" y="402"/>
                        </a:cubicBezTo>
                        <a:cubicBezTo>
                          <a:pt x="272" y="402"/>
                          <a:pt x="322" y="383"/>
                          <a:pt x="361" y="346"/>
                        </a:cubicBezTo>
                        <a:cubicBezTo>
                          <a:pt x="442" y="269"/>
                          <a:pt x="444" y="143"/>
                          <a:pt x="368" y="62"/>
                        </a:cubicBezTo>
                        <a:cubicBezTo>
                          <a:pt x="329" y="21"/>
                          <a:pt x="277" y="0"/>
                          <a:pt x="2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 name="Google Shape;63;p2"/>
                <p:cNvGrpSpPr/>
                <p:nvPr/>
              </p:nvGrpSpPr>
              <p:grpSpPr>
                <a:xfrm rot="581699">
                  <a:off x="9231604" y="3532812"/>
                  <a:ext cx="222846" cy="507141"/>
                  <a:chOff x="9231563" y="3533225"/>
                  <a:chExt cx="222850" cy="507150"/>
                </a:xfrm>
              </p:grpSpPr>
              <p:sp>
                <p:nvSpPr>
                  <p:cNvPr id="64" name="Google Shape;64;p2"/>
                  <p:cNvSpPr/>
                  <p:nvPr/>
                </p:nvSpPr>
                <p:spPr>
                  <a:xfrm>
                    <a:off x="9231563" y="3533225"/>
                    <a:ext cx="222850" cy="507150"/>
                  </a:xfrm>
                  <a:custGeom>
                    <a:avLst/>
                    <a:gdLst/>
                    <a:ahLst/>
                    <a:cxnLst/>
                    <a:rect l="l" t="t" r="r" b="b"/>
                    <a:pathLst>
                      <a:path w="8914" h="20286" extrusionOk="0">
                        <a:moveTo>
                          <a:pt x="4234" y="0"/>
                        </a:moveTo>
                        <a:cubicBezTo>
                          <a:pt x="4233" y="1"/>
                          <a:pt x="0" y="8248"/>
                          <a:pt x="5126" y="20286"/>
                        </a:cubicBezTo>
                        <a:cubicBezTo>
                          <a:pt x="5126" y="20286"/>
                          <a:pt x="8914" y="9364"/>
                          <a:pt x="8246" y="3344"/>
                        </a:cubicBezTo>
                        <a:lnTo>
                          <a:pt x="8246" y="3344"/>
                        </a:lnTo>
                        <a:cubicBezTo>
                          <a:pt x="8246" y="3345"/>
                          <a:pt x="6909" y="8248"/>
                          <a:pt x="6240" y="13152"/>
                        </a:cubicBezTo>
                        <a:cubicBezTo>
                          <a:pt x="6240" y="13152"/>
                          <a:pt x="6240" y="3120"/>
                          <a:pt x="42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9231563" y="3533225"/>
                    <a:ext cx="222850" cy="507150"/>
                  </a:xfrm>
                  <a:custGeom>
                    <a:avLst/>
                    <a:gdLst/>
                    <a:ahLst/>
                    <a:cxnLst/>
                    <a:rect l="l" t="t" r="r" b="b"/>
                    <a:pathLst>
                      <a:path w="8914" h="20286" extrusionOk="0">
                        <a:moveTo>
                          <a:pt x="4234" y="0"/>
                        </a:moveTo>
                        <a:cubicBezTo>
                          <a:pt x="4233" y="1"/>
                          <a:pt x="0" y="8248"/>
                          <a:pt x="5126" y="20286"/>
                        </a:cubicBezTo>
                        <a:cubicBezTo>
                          <a:pt x="5126" y="20286"/>
                          <a:pt x="8914" y="9364"/>
                          <a:pt x="8246" y="3344"/>
                        </a:cubicBezTo>
                        <a:lnTo>
                          <a:pt x="8246" y="3344"/>
                        </a:lnTo>
                        <a:cubicBezTo>
                          <a:pt x="8246" y="3345"/>
                          <a:pt x="6909" y="8248"/>
                          <a:pt x="6240" y="13152"/>
                        </a:cubicBezTo>
                        <a:cubicBezTo>
                          <a:pt x="6240" y="13152"/>
                          <a:pt x="6240" y="3120"/>
                          <a:pt x="4234"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 name="Google Shape;66;p2"/>
                <p:cNvSpPr/>
                <p:nvPr/>
              </p:nvSpPr>
              <p:spPr>
                <a:xfrm>
                  <a:off x="9064288" y="3444025"/>
                  <a:ext cx="356725" cy="640925"/>
                </a:xfrm>
                <a:custGeom>
                  <a:avLst/>
                  <a:gdLst/>
                  <a:ahLst/>
                  <a:cxnLst/>
                  <a:rect l="l" t="t" r="r" b="b"/>
                  <a:pathLst>
                    <a:path w="14269" h="25637" extrusionOk="0">
                      <a:moveTo>
                        <a:pt x="3568" y="1"/>
                      </a:moveTo>
                      <a:cubicBezTo>
                        <a:pt x="3568" y="2"/>
                        <a:pt x="4526" y="10380"/>
                        <a:pt x="6848" y="16813"/>
                      </a:cubicBezTo>
                      <a:lnTo>
                        <a:pt x="6848" y="16813"/>
                      </a:lnTo>
                      <a:cubicBezTo>
                        <a:pt x="5460" y="14177"/>
                        <a:pt x="3096" y="10532"/>
                        <a:pt x="1" y="8918"/>
                      </a:cubicBezTo>
                      <a:lnTo>
                        <a:pt x="1" y="8918"/>
                      </a:lnTo>
                      <a:cubicBezTo>
                        <a:pt x="1" y="8919"/>
                        <a:pt x="3123" y="22962"/>
                        <a:pt x="11149" y="25636"/>
                      </a:cubicBezTo>
                      <a:cubicBezTo>
                        <a:pt x="11149" y="25636"/>
                        <a:pt x="14269" y="16942"/>
                        <a:pt x="35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9064288" y="3444025"/>
                  <a:ext cx="356725" cy="640925"/>
                </a:xfrm>
                <a:custGeom>
                  <a:avLst/>
                  <a:gdLst/>
                  <a:ahLst/>
                  <a:cxnLst/>
                  <a:rect l="l" t="t" r="r" b="b"/>
                  <a:pathLst>
                    <a:path w="14269" h="25637" extrusionOk="0">
                      <a:moveTo>
                        <a:pt x="3568" y="1"/>
                      </a:moveTo>
                      <a:cubicBezTo>
                        <a:pt x="3568" y="2"/>
                        <a:pt x="4526" y="10380"/>
                        <a:pt x="6848" y="16813"/>
                      </a:cubicBezTo>
                      <a:lnTo>
                        <a:pt x="6848" y="16813"/>
                      </a:lnTo>
                      <a:cubicBezTo>
                        <a:pt x="5460" y="14177"/>
                        <a:pt x="3096" y="10532"/>
                        <a:pt x="1" y="8918"/>
                      </a:cubicBezTo>
                      <a:lnTo>
                        <a:pt x="1" y="8918"/>
                      </a:lnTo>
                      <a:cubicBezTo>
                        <a:pt x="1" y="8919"/>
                        <a:pt x="3123" y="22962"/>
                        <a:pt x="11149" y="25636"/>
                      </a:cubicBezTo>
                      <a:cubicBezTo>
                        <a:pt x="11149" y="25636"/>
                        <a:pt x="14269" y="16942"/>
                        <a:pt x="3568"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8" name="Google Shape;68;p2"/>
                <p:cNvGrpSpPr/>
                <p:nvPr/>
              </p:nvGrpSpPr>
              <p:grpSpPr>
                <a:xfrm>
                  <a:off x="8777413" y="3901225"/>
                  <a:ext cx="677000" cy="300125"/>
                  <a:chOff x="8777413" y="3901225"/>
                  <a:chExt cx="677000" cy="300125"/>
                </a:xfrm>
              </p:grpSpPr>
              <p:grpSp>
                <p:nvGrpSpPr>
                  <p:cNvPr id="69" name="Google Shape;69;p2"/>
                  <p:cNvGrpSpPr/>
                  <p:nvPr/>
                </p:nvGrpSpPr>
                <p:grpSpPr>
                  <a:xfrm>
                    <a:off x="8777413" y="3901225"/>
                    <a:ext cx="677000" cy="300125"/>
                    <a:chOff x="8777463" y="3901000"/>
                    <a:chExt cx="677000" cy="300125"/>
                  </a:xfrm>
                </p:grpSpPr>
                <p:sp>
                  <p:nvSpPr>
                    <p:cNvPr id="70" name="Google Shape;70;p2"/>
                    <p:cNvSpPr/>
                    <p:nvPr/>
                  </p:nvSpPr>
                  <p:spPr>
                    <a:xfrm>
                      <a:off x="8777463" y="3981725"/>
                      <a:ext cx="448500" cy="219400"/>
                    </a:xfrm>
                    <a:custGeom>
                      <a:avLst/>
                      <a:gdLst/>
                      <a:ahLst/>
                      <a:cxnLst/>
                      <a:rect l="l" t="t" r="r" b="b"/>
                      <a:pathLst>
                        <a:path w="17940" h="8776" extrusionOk="0">
                          <a:moveTo>
                            <a:pt x="210" y="0"/>
                          </a:moveTo>
                          <a:cubicBezTo>
                            <a:pt x="74" y="0"/>
                            <a:pt x="1" y="2"/>
                            <a:pt x="1" y="2"/>
                          </a:cubicBezTo>
                          <a:cubicBezTo>
                            <a:pt x="3241" y="3231"/>
                            <a:pt x="13258" y="5467"/>
                            <a:pt x="13258" y="5467"/>
                          </a:cubicBezTo>
                          <a:cubicBezTo>
                            <a:pt x="12959" y="5456"/>
                            <a:pt x="12664" y="5451"/>
                            <a:pt x="12376" y="5451"/>
                          </a:cubicBezTo>
                          <a:cubicBezTo>
                            <a:pt x="6444" y="5451"/>
                            <a:pt x="2931" y="7548"/>
                            <a:pt x="2931" y="7548"/>
                          </a:cubicBezTo>
                          <a:cubicBezTo>
                            <a:pt x="5127" y="8482"/>
                            <a:pt x="7747" y="8776"/>
                            <a:pt x="10179" y="8776"/>
                          </a:cubicBezTo>
                          <a:cubicBezTo>
                            <a:pt x="14334" y="8776"/>
                            <a:pt x="17940" y="7917"/>
                            <a:pt x="17940" y="7917"/>
                          </a:cubicBezTo>
                          <a:cubicBezTo>
                            <a:pt x="13401" y="285"/>
                            <a:pt x="1902" y="0"/>
                            <a:pt x="2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9225938" y="3901000"/>
                      <a:ext cx="228525" cy="278650"/>
                    </a:xfrm>
                    <a:custGeom>
                      <a:avLst/>
                      <a:gdLst/>
                      <a:ahLst/>
                      <a:cxnLst/>
                      <a:rect l="l" t="t" r="r" b="b"/>
                      <a:pathLst>
                        <a:path w="9141" h="11146" extrusionOk="0">
                          <a:moveTo>
                            <a:pt x="8248" y="1"/>
                          </a:moveTo>
                          <a:cubicBezTo>
                            <a:pt x="8248" y="1"/>
                            <a:pt x="2676" y="3791"/>
                            <a:pt x="1" y="11146"/>
                          </a:cubicBezTo>
                          <a:cubicBezTo>
                            <a:pt x="1" y="11146"/>
                            <a:pt x="5351" y="10478"/>
                            <a:pt x="9141" y="7356"/>
                          </a:cubicBezTo>
                          <a:lnTo>
                            <a:pt x="9141" y="7356"/>
                          </a:lnTo>
                          <a:cubicBezTo>
                            <a:pt x="9141" y="7356"/>
                            <a:pt x="7259" y="7442"/>
                            <a:pt x="5191" y="8180"/>
                          </a:cubicBezTo>
                          <a:cubicBezTo>
                            <a:pt x="5191" y="8180"/>
                            <a:pt x="8471" y="5128"/>
                            <a:pt x="8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 name="Google Shape;72;p2"/>
                  <p:cNvGrpSpPr/>
                  <p:nvPr/>
                </p:nvGrpSpPr>
                <p:grpSpPr>
                  <a:xfrm>
                    <a:off x="8777413" y="3901225"/>
                    <a:ext cx="677000" cy="300125"/>
                    <a:chOff x="8777463" y="3901000"/>
                    <a:chExt cx="677000" cy="300125"/>
                  </a:xfrm>
                </p:grpSpPr>
                <p:sp>
                  <p:nvSpPr>
                    <p:cNvPr id="73" name="Google Shape;73;p2"/>
                    <p:cNvSpPr/>
                    <p:nvPr/>
                  </p:nvSpPr>
                  <p:spPr>
                    <a:xfrm>
                      <a:off x="8777463" y="3981725"/>
                      <a:ext cx="448500" cy="219400"/>
                    </a:xfrm>
                    <a:custGeom>
                      <a:avLst/>
                      <a:gdLst/>
                      <a:ahLst/>
                      <a:cxnLst/>
                      <a:rect l="l" t="t" r="r" b="b"/>
                      <a:pathLst>
                        <a:path w="17940" h="8776" extrusionOk="0">
                          <a:moveTo>
                            <a:pt x="210" y="0"/>
                          </a:moveTo>
                          <a:cubicBezTo>
                            <a:pt x="74" y="0"/>
                            <a:pt x="1" y="2"/>
                            <a:pt x="1" y="2"/>
                          </a:cubicBezTo>
                          <a:cubicBezTo>
                            <a:pt x="3241" y="3231"/>
                            <a:pt x="13258" y="5467"/>
                            <a:pt x="13258" y="5467"/>
                          </a:cubicBezTo>
                          <a:cubicBezTo>
                            <a:pt x="12959" y="5456"/>
                            <a:pt x="12664" y="5451"/>
                            <a:pt x="12376" y="5451"/>
                          </a:cubicBezTo>
                          <a:cubicBezTo>
                            <a:pt x="6444" y="5451"/>
                            <a:pt x="2931" y="7548"/>
                            <a:pt x="2931" y="7548"/>
                          </a:cubicBezTo>
                          <a:cubicBezTo>
                            <a:pt x="5127" y="8482"/>
                            <a:pt x="7747" y="8776"/>
                            <a:pt x="10179" y="8776"/>
                          </a:cubicBezTo>
                          <a:cubicBezTo>
                            <a:pt x="14334" y="8776"/>
                            <a:pt x="17940" y="7917"/>
                            <a:pt x="17940" y="7917"/>
                          </a:cubicBezTo>
                          <a:cubicBezTo>
                            <a:pt x="13401" y="285"/>
                            <a:pt x="1902" y="0"/>
                            <a:pt x="210"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9225938" y="3901000"/>
                      <a:ext cx="228525" cy="278650"/>
                    </a:xfrm>
                    <a:custGeom>
                      <a:avLst/>
                      <a:gdLst/>
                      <a:ahLst/>
                      <a:cxnLst/>
                      <a:rect l="l" t="t" r="r" b="b"/>
                      <a:pathLst>
                        <a:path w="9141" h="11146" extrusionOk="0">
                          <a:moveTo>
                            <a:pt x="8248" y="1"/>
                          </a:moveTo>
                          <a:cubicBezTo>
                            <a:pt x="8248" y="1"/>
                            <a:pt x="2676" y="3791"/>
                            <a:pt x="1" y="11146"/>
                          </a:cubicBezTo>
                          <a:cubicBezTo>
                            <a:pt x="1" y="11146"/>
                            <a:pt x="5351" y="10478"/>
                            <a:pt x="9141" y="7356"/>
                          </a:cubicBezTo>
                          <a:lnTo>
                            <a:pt x="9141" y="7356"/>
                          </a:lnTo>
                          <a:cubicBezTo>
                            <a:pt x="9141" y="7356"/>
                            <a:pt x="7259" y="7442"/>
                            <a:pt x="5191" y="8180"/>
                          </a:cubicBezTo>
                          <a:cubicBezTo>
                            <a:pt x="5191" y="8180"/>
                            <a:pt x="8471" y="5128"/>
                            <a:pt x="8248"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5" name="Google Shape;75;p2"/>
                <p:cNvSpPr/>
                <p:nvPr/>
              </p:nvSpPr>
              <p:spPr>
                <a:xfrm>
                  <a:off x="8950688" y="3639100"/>
                  <a:ext cx="409025" cy="540550"/>
                </a:xfrm>
                <a:custGeom>
                  <a:avLst/>
                  <a:gdLst/>
                  <a:ahLst/>
                  <a:cxnLst/>
                  <a:rect l="l" t="t" r="r" b="b"/>
                  <a:pathLst>
                    <a:path w="16361" h="21622" extrusionOk="0">
                      <a:moveTo>
                        <a:pt x="1425" y="0"/>
                      </a:moveTo>
                      <a:cubicBezTo>
                        <a:pt x="1425" y="1"/>
                        <a:pt x="7521" y="8739"/>
                        <a:pt x="7816" y="15627"/>
                      </a:cubicBezTo>
                      <a:lnTo>
                        <a:pt x="1" y="9900"/>
                      </a:lnTo>
                      <a:lnTo>
                        <a:pt x="1" y="9900"/>
                      </a:lnTo>
                      <a:cubicBezTo>
                        <a:pt x="1" y="9901"/>
                        <a:pt x="757" y="18502"/>
                        <a:pt x="11011" y="21622"/>
                      </a:cubicBezTo>
                      <a:cubicBezTo>
                        <a:pt x="11011" y="21622"/>
                        <a:pt x="16361" y="15158"/>
                        <a:pt x="14578" y="6687"/>
                      </a:cubicBezTo>
                      <a:lnTo>
                        <a:pt x="14578" y="6687"/>
                      </a:lnTo>
                      <a:cubicBezTo>
                        <a:pt x="14578" y="6688"/>
                        <a:pt x="10414" y="15399"/>
                        <a:pt x="10155" y="18176"/>
                      </a:cubicBezTo>
                      <a:cubicBezTo>
                        <a:pt x="10155" y="18176"/>
                        <a:pt x="10342" y="5795"/>
                        <a:pt x="14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6" name="Google Shape;76;p2"/>
                <p:cNvGrpSpPr/>
                <p:nvPr/>
              </p:nvGrpSpPr>
              <p:grpSpPr>
                <a:xfrm>
                  <a:off x="4413056" y="4321380"/>
                  <a:ext cx="4793089" cy="1683451"/>
                  <a:chOff x="4413056" y="4342204"/>
                  <a:chExt cx="4793089" cy="1683451"/>
                </a:xfrm>
              </p:grpSpPr>
              <p:grpSp>
                <p:nvGrpSpPr>
                  <p:cNvPr id="77" name="Google Shape;77;p2"/>
                  <p:cNvGrpSpPr/>
                  <p:nvPr/>
                </p:nvGrpSpPr>
                <p:grpSpPr>
                  <a:xfrm>
                    <a:off x="6356535" y="4342204"/>
                    <a:ext cx="572176" cy="1314481"/>
                    <a:chOff x="6357401" y="4409666"/>
                    <a:chExt cx="572176" cy="1314481"/>
                  </a:xfrm>
                </p:grpSpPr>
                <p:sp>
                  <p:nvSpPr>
                    <p:cNvPr id="78" name="Google Shape;78;p2"/>
                    <p:cNvSpPr/>
                    <p:nvPr/>
                  </p:nvSpPr>
                  <p:spPr>
                    <a:xfrm>
                      <a:off x="6446901" y="4456967"/>
                      <a:ext cx="297552" cy="1251413"/>
                    </a:xfrm>
                    <a:custGeom>
                      <a:avLst/>
                      <a:gdLst/>
                      <a:ahLst/>
                      <a:cxnLst/>
                      <a:rect l="l" t="t" r="r" b="b"/>
                      <a:pathLst>
                        <a:path w="21231" h="89291" extrusionOk="0">
                          <a:moveTo>
                            <a:pt x="7054" y="1"/>
                          </a:moveTo>
                          <a:cubicBezTo>
                            <a:pt x="6885" y="1"/>
                            <a:pt x="6712" y="85"/>
                            <a:pt x="6633" y="279"/>
                          </a:cubicBezTo>
                          <a:cubicBezTo>
                            <a:pt x="5147" y="3950"/>
                            <a:pt x="7681" y="7730"/>
                            <a:pt x="9724" y="10633"/>
                          </a:cubicBezTo>
                          <a:cubicBezTo>
                            <a:pt x="12484" y="14550"/>
                            <a:pt x="16347" y="17953"/>
                            <a:pt x="18084" y="22494"/>
                          </a:cubicBezTo>
                          <a:cubicBezTo>
                            <a:pt x="21231" y="30708"/>
                            <a:pt x="8859" y="36945"/>
                            <a:pt x="5258" y="42904"/>
                          </a:cubicBezTo>
                          <a:cubicBezTo>
                            <a:pt x="195" y="51282"/>
                            <a:pt x="8341" y="58566"/>
                            <a:pt x="12631" y="65025"/>
                          </a:cubicBezTo>
                          <a:cubicBezTo>
                            <a:pt x="15964" y="70040"/>
                            <a:pt x="15739" y="75816"/>
                            <a:pt x="11096" y="79851"/>
                          </a:cubicBezTo>
                          <a:cubicBezTo>
                            <a:pt x="8541" y="82073"/>
                            <a:pt x="3059" y="84825"/>
                            <a:pt x="3497" y="88891"/>
                          </a:cubicBezTo>
                          <a:cubicBezTo>
                            <a:pt x="3526" y="89157"/>
                            <a:pt x="3750" y="89290"/>
                            <a:pt x="3960" y="89290"/>
                          </a:cubicBezTo>
                          <a:cubicBezTo>
                            <a:pt x="4168" y="89290"/>
                            <a:pt x="4361" y="89158"/>
                            <a:pt x="4332" y="88891"/>
                          </a:cubicBezTo>
                          <a:cubicBezTo>
                            <a:pt x="3848" y="84415"/>
                            <a:pt x="11469" y="81418"/>
                            <a:pt x="13818" y="78348"/>
                          </a:cubicBezTo>
                          <a:cubicBezTo>
                            <a:pt x="16070" y="75402"/>
                            <a:pt x="16416" y="71090"/>
                            <a:pt x="14988" y="67711"/>
                          </a:cubicBezTo>
                          <a:cubicBezTo>
                            <a:pt x="11414" y="59258"/>
                            <a:pt x="0" y="52351"/>
                            <a:pt x="6638" y="42282"/>
                          </a:cubicBezTo>
                          <a:cubicBezTo>
                            <a:pt x="10437" y="36518"/>
                            <a:pt x="19502" y="32539"/>
                            <a:pt x="19383" y="24748"/>
                          </a:cubicBezTo>
                          <a:cubicBezTo>
                            <a:pt x="19326" y="21126"/>
                            <a:pt x="16596" y="18015"/>
                            <a:pt x="14464" y="15353"/>
                          </a:cubicBezTo>
                          <a:cubicBezTo>
                            <a:pt x="11565" y="11731"/>
                            <a:pt x="5343" y="5675"/>
                            <a:pt x="7437" y="504"/>
                          </a:cubicBezTo>
                          <a:cubicBezTo>
                            <a:pt x="7561" y="200"/>
                            <a:pt x="7313" y="1"/>
                            <a:pt x="7054"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6498224" y="4444283"/>
                      <a:ext cx="431354" cy="1279864"/>
                    </a:xfrm>
                    <a:custGeom>
                      <a:avLst/>
                      <a:gdLst/>
                      <a:ahLst/>
                      <a:cxnLst/>
                      <a:rect l="l" t="t" r="r" b="b"/>
                      <a:pathLst>
                        <a:path w="30778" h="91321" extrusionOk="0">
                          <a:moveTo>
                            <a:pt x="9592" y="1"/>
                          </a:moveTo>
                          <a:cubicBezTo>
                            <a:pt x="9383" y="1"/>
                            <a:pt x="9182" y="135"/>
                            <a:pt x="9198" y="404"/>
                          </a:cubicBezTo>
                          <a:cubicBezTo>
                            <a:pt x="9691" y="8805"/>
                            <a:pt x="17637" y="13501"/>
                            <a:pt x="22542" y="19402"/>
                          </a:cubicBezTo>
                          <a:cubicBezTo>
                            <a:pt x="30777" y="29308"/>
                            <a:pt x="19686" y="37918"/>
                            <a:pt x="13000" y="44540"/>
                          </a:cubicBezTo>
                          <a:cubicBezTo>
                            <a:pt x="10309" y="47205"/>
                            <a:pt x="7857" y="50984"/>
                            <a:pt x="8690" y="54962"/>
                          </a:cubicBezTo>
                          <a:cubicBezTo>
                            <a:pt x="9854" y="60522"/>
                            <a:pt x="15480" y="64254"/>
                            <a:pt x="15741" y="69911"/>
                          </a:cubicBezTo>
                          <a:cubicBezTo>
                            <a:pt x="15994" y="75395"/>
                            <a:pt x="11171" y="79929"/>
                            <a:pt x="6885" y="82453"/>
                          </a:cubicBezTo>
                          <a:cubicBezTo>
                            <a:pt x="3522" y="84432"/>
                            <a:pt x="979" y="86892"/>
                            <a:pt x="73" y="90799"/>
                          </a:cubicBezTo>
                          <a:cubicBezTo>
                            <a:pt x="1" y="91114"/>
                            <a:pt x="264" y="91320"/>
                            <a:pt x="511" y="91320"/>
                          </a:cubicBezTo>
                          <a:cubicBezTo>
                            <a:pt x="675" y="91320"/>
                            <a:pt x="832" y="91230"/>
                            <a:pt x="880" y="91021"/>
                          </a:cubicBezTo>
                          <a:cubicBezTo>
                            <a:pt x="2058" y="85937"/>
                            <a:pt x="6063" y="84128"/>
                            <a:pt x="10041" y="81516"/>
                          </a:cubicBezTo>
                          <a:cubicBezTo>
                            <a:pt x="13156" y="79470"/>
                            <a:pt x="15432" y="75449"/>
                            <a:pt x="16346" y="71933"/>
                          </a:cubicBezTo>
                          <a:cubicBezTo>
                            <a:pt x="17630" y="66998"/>
                            <a:pt x="13834" y="63461"/>
                            <a:pt x="11461" y="59639"/>
                          </a:cubicBezTo>
                          <a:cubicBezTo>
                            <a:pt x="7279" y="52905"/>
                            <a:pt x="10826" y="47709"/>
                            <a:pt x="15884" y="42921"/>
                          </a:cubicBezTo>
                          <a:cubicBezTo>
                            <a:pt x="21045" y="38035"/>
                            <a:pt x="29310" y="30738"/>
                            <a:pt x="25583" y="22708"/>
                          </a:cubicBezTo>
                          <a:cubicBezTo>
                            <a:pt x="21737" y="14422"/>
                            <a:pt x="10614" y="10291"/>
                            <a:pt x="10035" y="404"/>
                          </a:cubicBezTo>
                          <a:cubicBezTo>
                            <a:pt x="10019" y="136"/>
                            <a:pt x="9801" y="1"/>
                            <a:pt x="9592"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6357401" y="4409666"/>
                      <a:ext cx="247603" cy="1311412"/>
                    </a:xfrm>
                    <a:custGeom>
                      <a:avLst/>
                      <a:gdLst/>
                      <a:ahLst/>
                      <a:cxnLst/>
                      <a:rect l="l" t="t" r="r" b="b"/>
                      <a:pathLst>
                        <a:path w="17667" h="93572" extrusionOk="0">
                          <a:moveTo>
                            <a:pt x="4248" y="0"/>
                          </a:moveTo>
                          <a:cubicBezTo>
                            <a:pt x="4122" y="0"/>
                            <a:pt x="3999" y="62"/>
                            <a:pt x="3921" y="211"/>
                          </a:cubicBezTo>
                          <a:cubicBezTo>
                            <a:pt x="286" y="7154"/>
                            <a:pt x="6578" y="14010"/>
                            <a:pt x="10070" y="19550"/>
                          </a:cubicBezTo>
                          <a:cubicBezTo>
                            <a:pt x="13475" y="24953"/>
                            <a:pt x="13043" y="29765"/>
                            <a:pt x="9776" y="35086"/>
                          </a:cubicBezTo>
                          <a:cubicBezTo>
                            <a:pt x="7365" y="39014"/>
                            <a:pt x="6291" y="43588"/>
                            <a:pt x="6163" y="48153"/>
                          </a:cubicBezTo>
                          <a:cubicBezTo>
                            <a:pt x="5881" y="58238"/>
                            <a:pt x="13367" y="65046"/>
                            <a:pt x="15989" y="74244"/>
                          </a:cubicBezTo>
                          <a:cubicBezTo>
                            <a:pt x="17640" y="80026"/>
                            <a:pt x="13924" y="83407"/>
                            <a:pt x="10695" y="87474"/>
                          </a:cubicBezTo>
                          <a:cubicBezTo>
                            <a:pt x="9085" y="89503"/>
                            <a:pt x="8791" y="91581"/>
                            <a:pt x="10673" y="93450"/>
                          </a:cubicBezTo>
                          <a:cubicBezTo>
                            <a:pt x="10760" y="93536"/>
                            <a:pt x="10858" y="93572"/>
                            <a:pt x="10953" y="93572"/>
                          </a:cubicBezTo>
                          <a:cubicBezTo>
                            <a:pt x="11275" y="93572"/>
                            <a:pt x="11560" y="93153"/>
                            <a:pt x="11264" y="92859"/>
                          </a:cubicBezTo>
                          <a:cubicBezTo>
                            <a:pt x="7977" y="89600"/>
                            <a:pt x="14630" y="84655"/>
                            <a:pt x="16174" y="81798"/>
                          </a:cubicBezTo>
                          <a:cubicBezTo>
                            <a:pt x="17667" y="79039"/>
                            <a:pt x="17323" y="75871"/>
                            <a:pt x="16498" y="72981"/>
                          </a:cubicBezTo>
                          <a:cubicBezTo>
                            <a:pt x="15405" y="69148"/>
                            <a:pt x="13326" y="65804"/>
                            <a:pt x="11294" y="62409"/>
                          </a:cubicBezTo>
                          <a:cubicBezTo>
                            <a:pt x="8575" y="57870"/>
                            <a:pt x="7075" y="53487"/>
                            <a:pt x="6998" y="48153"/>
                          </a:cubicBezTo>
                          <a:cubicBezTo>
                            <a:pt x="6918" y="42727"/>
                            <a:pt x="9022" y="38030"/>
                            <a:pt x="11723" y="33473"/>
                          </a:cubicBezTo>
                          <a:cubicBezTo>
                            <a:pt x="13329" y="30763"/>
                            <a:pt x="13771" y="27722"/>
                            <a:pt x="13201" y="24659"/>
                          </a:cubicBezTo>
                          <a:cubicBezTo>
                            <a:pt x="11712" y="16651"/>
                            <a:pt x="0" y="9496"/>
                            <a:pt x="4642" y="629"/>
                          </a:cubicBezTo>
                          <a:cubicBezTo>
                            <a:pt x="4814" y="303"/>
                            <a:pt x="4526" y="0"/>
                            <a:pt x="4248"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 name="Google Shape;81;p2"/>
                  <p:cNvGrpSpPr/>
                  <p:nvPr/>
                </p:nvGrpSpPr>
                <p:grpSpPr>
                  <a:xfrm>
                    <a:off x="4413056" y="4599588"/>
                    <a:ext cx="4793089" cy="1426067"/>
                    <a:chOff x="4413056" y="4599588"/>
                    <a:chExt cx="4793089" cy="1426067"/>
                  </a:xfrm>
                </p:grpSpPr>
                <p:grpSp>
                  <p:nvGrpSpPr>
                    <p:cNvPr id="82" name="Google Shape;82;p2"/>
                    <p:cNvGrpSpPr/>
                    <p:nvPr/>
                  </p:nvGrpSpPr>
                  <p:grpSpPr>
                    <a:xfrm>
                      <a:off x="7867168" y="4679968"/>
                      <a:ext cx="513387" cy="622354"/>
                      <a:chOff x="7881143" y="4565018"/>
                      <a:chExt cx="513387" cy="622354"/>
                    </a:xfrm>
                  </p:grpSpPr>
                  <p:grpSp>
                    <p:nvGrpSpPr>
                      <p:cNvPr id="83" name="Google Shape;83;p2"/>
                      <p:cNvGrpSpPr/>
                      <p:nvPr/>
                    </p:nvGrpSpPr>
                    <p:grpSpPr>
                      <a:xfrm>
                        <a:off x="7881143" y="4565018"/>
                        <a:ext cx="513387" cy="622354"/>
                        <a:chOff x="7900693" y="4566205"/>
                        <a:chExt cx="513387" cy="622354"/>
                      </a:xfrm>
                    </p:grpSpPr>
                    <p:sp>
                      <p:nvSpPr>
                        <p:cNvPr id="84" name="Google Shape;84;p2"/>
                        <p:cNvSpPr/>
                        <p:nvPr/>
                      </p:nvSpPr>
                      <p:spPr>
                        <a:xfrm>
                          <a:off x="8148059" y="4781599"/>
                          <a:ext cx="266021" cy="406213"/>
                        </a:xfrm>
                        <a:custGeom>
                          <a:avLst/>
                          <a:gdLst/>
                          <a:ahLst/>
                          <a:cxnLst/>
                          <a:rect l="l" t="t" r="r" b="b"/>
                          <a:pathLst>
                            <a:path w="17797" h="27176" extrusionOk="0">
                              <a:moveTo>
                                <a:pt x="7774" y="0"/>
                              </a:moveTo>
                              <a:cubicBezTo>
                                <a:pt x="2014" y="0"/>
                                <a:pt x="4767" y="10761"/>
                                <a:pt x="3922" y="13927"/>
                              </a:cubicBezTo>
                              <a:cubicBezTo>
                                <a:pt x="2808" y="19124"/>
                                <a:pt x="1" y="23240"/>
                                <a:pt x="3209" y="27175"/>
                              </a:cubicBezTo>
                              <a:cubicBezTo>
                                <a:pt x="3745" y="26911"/>
                                <a:pt x="4279" y="26644"/>
                                <a:pt x="4810" y="26370"/>
                              </a:cubicBezTo>
                              <a:cubicBezTo>
                                <a:pt x="4422" y="18575"/>
                                <a:pt x="17796" y="1666"/>
                                <a:pt x="8827" y="105"/>
                              </a:cubicBezTo>
                              <a:cubicBezTo>
                                <a:pt x="8448" y="34"/>
                                <a:pt x="8097" y="0"/>
                                <a:pt x="7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8033397" y="4566205"/>
                          <a:ext cx="233256" cy="621128"/>
                        </a:xfrm>
                        <a:custGeom>
                          <a:avLst/>
                          <a:gdLst/>
                          <a:ahLst/>
                          <a:cxnLst/>
                          <a:rect l="l" t="t" r="r" b="b"/>
                          <a:pathLst>
                            <a:path w="15605" h="41554" extrusionOk="0">
                              <a:moveTo>
                                <a:pt x="5657" y="1"/>
                              </a:moveTo>
                              <a:cubicBezTo>
                                <a:pt x="4025" y="1"/>
                                <a:pt x="2539" y="1018"/>
                                <a:pt x="2007" y="3148"/>
                              </a:cubicBezTo>
                              <a:cubicBezTo>
                                <a:pt x="1115" y="6046"/>
                                <a:pt x="4014" y="7605"/>
                                <a:pt x="4014" y="10504"/>
                              </a:cubicBezTo>
                              <a:cubicBezTo>
                                <a:pt x="4014" y="13848"/>
                                <a:pt x="1339" y="17637"/>
                                <a:pt x="892" y="20980"/>
                              </a:cubicBezTo>
                              <a:cubicBezTo>
                                <a:pt x="1" y="26108"/>
                                <a:pt x="3122" y="26999"/>
                                <a:pt x="6242" y="29897"/>
                              </a:cubicBezTo>
                              <a:cubicBezTo>
                                <a:pt x="8473" y="31904"/>
                                <a:pt x="8473" y="33241"/>
                                <a:pt x="8694" y="36139"/>
                              </a:cubicBezTo>
                              <a:cubicBezTo>
                                <a:pt x="8852" y="39135"/>
                                <a:pt x="9682" y="40126"/>
                                <a:pt x="10941" y="41553"/>
                              </a:cubicBezTo>
                              <a:cubicBezTo>
                                <a:pt x="11322" y="41365"/>
                                <a:pt x="11703" y="41180"/>
                                <a:pt x="12080" y="40987"/>
                              </a:cubicBezTo>
                              <a:cubicBezTo>
                                <a:pt x="12041" y="37644"/>
                                <a:pt x="13826" y="34111"/>
                                <a:pt x="12484" y="31235"/>
                              </a:cubicBezTo>
                              <a:cubicBezTo>
                                <a:pt x="10479" y="26108"/>
                                <a:pt x="1561" y="25217"/>
                                <a:pt x="4014" y="18306"/>
                              </a:cubicBezTo>
                              <a:cubicBezTo>
                                <a:pt x="5796" y="12956"/>
                                <a:pt x="15604" y="7606"/>
                                <a:pt x="8917" y="1363"/>
                              </a:cubicBezTo>
                              <a:cubicBezTo>
                                <a:pt x="7929" y="465"/>
                                <a:pt x="6759" y="1"/>
                                <a:pt x="56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7900693" y="4750030"/>
                          <a:ext cx="306857" cy="438530"/>
                        </a:xfrm>
                        <a:custGeom>
                          <a:avLst/>
                          <a:gdLst/>
                          <a:ahLst/>
                          <a:cxnLst/>
                          <a:rect l="l" t="t" r="r" b="b"/>
                          <a:pathLst>
                            <a:path w="20529" h="29338" extrusionOk="0">
                              <a:moveTo>
                                <a:pt x="3777" y="0"/>
                              </a:moveTo>
                              <a:cubicBezTo>
                                <a:pt x="2739" y="0"/>
                                <a:pt x="1949" y="2071"/>
                                <a:pt x="1522" y="3778"/>
                              </a:cubicBezTo>
                              <a:cubicBezTo>
                                <a:pt x="855" y="6453"/>
                                <a:pt x="185" y="8905"/>
                                <a:pt x="185" y="11804"/>
                              </a:cubicBezTo>
                              <a:cubicBezTo>
                                <a:pt x="1" y="21809"/>
                                <a:pt x="15357" y="22580"/>
                                <a:pt x="19655" y="29337"/>
                              </a:cubicBezTo>
                              <a:cubicBezTo>
                                <a:pt x="19947" y="29195"/>
                                <a:pt x="20238" y="29051"/>
                                <a:pt x="20529" y="28903"/>
                              </a:cubicBezTo>
                              <a:cubicBezTo>
                                <a:pt x="19845" y="27333"/>
                                <a:pt x="18872" y="25710"/>
                                <a:pt x="18019" y="24286"/>
                              </a:cubicBezTo>
                              <a:cubicBezTo>
                                <a:pt x="16681" y="21835"/>
                                <a:pt x="12446" y="19828"/>
                                <a:pt x="10217" y="18045"/>
                              </a:cubicBezTo>
                              <a:cubicBezTo>
                                <a:pt x="7320" y="16039"/>
                                <a:pt x="5314" y="13810"/>
                                <a:pt x="5089" y="10243"/>
                              </a:cubicBezTo>
                              <a:cubicBezTo>
                                <a:pt x="4867" y="7790"/>
                                <a:pt x="6650" y="4670"/>
                                <a:pt x="5758" y="2440"/>
                              </a:cubicBezTo>
                              <a:cubicBezTo>
                                <a:pt x="5032" y="666"/>
                                <a:pt x="4365" y="0"/>
                                <a:pt x="3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a:off x="8013847" y="4565018"/>
                        <a:ext cx="233256" cy="621128"/>
                      </a:xfrm>
                      <a:custGeom>
                        <a:avLst/>
                        <a:gdLst/>
                        <a:ahLst/>
                        <a:cxnLst/>
                        <a:rect l="l" t="t" r="r" b="b"/>
                        <a:pathLst>
                          <a:path w="15605" h="41554" extrusionOk="0">
                            <a:moveTo>
                              <a:pt x="5657" y="1"/>
                            </a:moveTo>
                            <a:cubicBezTo>
                              <a:pt x="4025" y="1"/>
                              <a:pt x="2539" y="1018"/>
                              <a:pt x="2007" y="3148"/>
                            </a:cubicBezTo>
                            <a:cubicBezTo>
                              <a:pt x="1115" y="6046"/>
                              <a:pt x="4014" y="7605"/>
                              <a:pt x="4014" y="10504"/>
                            </a:cubicBezTo>
                            <a:cubicBezTo>
                              <a:pt x="4014" y="13848"/>
                              <a:pt x="1339" y="17637"/>
                              <a:pt x="892" y="20980"/>
                            </a:cubicBezTo>
                            <a:cubicBezTo>
                              <a:pt x="1" y="26108"/>
                              <a:pt x="3122" y="26999"/>
                              <a:pt x="6242" y="29897"/>
                            </a:cubicBezTo>
                            <a:cubicBezTo>
                              <a:pt x="8473" y="31904"/>
                              <a:pt x="8473" y="33241"/>
                              <a:pt x="8694" y="36139"/>
                            </a:cubicBezTo>
                            <a:cubicBezTo>
                              <a:pt x="8852" y="39135"/>
                              <a:pt x="9682" y="40126"/>
                              <a:pt x="10941" y="41553"/>
                            </a:cubicBezTo>
                            <a:cubicBezTo>
                              <a:pt x="11322" y="41365"/>
                              <a:pt x="11703" y="41180"/>
                              <a:pt x="12080" y="40987"/>
                            </a:cubicBezTo>
                            <a:cubicBezTo>
                              <a:pt x="12041" y="37644"/>
                              <a:pt x="13826" y="34111"/>
                              <a:pt x="12484" y="31235"/>
                            </a:cubicBezTo>
                            <a:cubicBezTo>
                              <a:pt x="10479" y="26108"/>
                              <a:pt x="1561" y="25217"/>
                              <a:pt x="4014" y="18306"/>
                            </a:cubicBezTo>
                            <a:cubicBezTo>
                              <a:pt x="5796" y="12956"/>
                              <a:pt x="15604" y="7606"/>
                              <a:pt x="8917" y="1363"/>
                            </a:cubicBezTo>
                            <a:cubicBezTo>
                              <a:pt x="7929" y="465"/>
                              <a:pt x="6759" y="1"/>
                              <a:pt x="5657"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 name="Google Shape;88;p2"/>
                    <p:cNvGrpSpPr/>
                    <p:nvPr/>
                  </p:nvGrpSpPr>
                  <p:grpSpPr>
                    <a:xfrm>
                      <a:off x="4413056" y="4599588"/>
                      <a:ext cx="513390" cy="643076"/>
                      <a:chOff x="4413056" y="4599588"/>
                      <a:chExt cx="513390" cy="643076"/>
                    </a:xfrm>
                  </p:grpSpPr>
                  <p:sp>
                    <p:nvSpPr>
                      <p:cNvPr id="89" name="Google Shape;89;p2"/>
                      <p:cNvSpPr/>
                      <p:nvPr/>
                    </p:nvSpPr>
                    <p:spPr>
                      <a:xfrm>
                        <a:off x="4803027" y="4661078"/>
                        <a:ext cx="123419" cy="581587"/>
                      </a:xfrm>
                      <a:custGeom>
                        <a:avLst/>
                        <a:gdLst/>
                        <a:ahLst/>
                        <a:cxnLst/>
                        <a:rect l="l" t="t" r="r" b="b"/>
                        <a:pathLst>
                          <a:path w="7581" h="35724" extrusionOk="0">
                            <a:moveTo>
                              <a:pt x="2583" y="1"/>
                            </a:moveTo>
                            <a:cubicBezTo>
                              <a:pt x="2472" y="1"/>
                              <a:pt x="2355" y="5"/>
                              <a:pt x="2231" y="14"/>
                            </a:cubicBezTo>
                            <a:cubicBezTo>
                              <a:pt x="5575" y="1574"/>
                              <a:pt x="1785" y="2689"/>
                              <a:pt x="1338" y="4473"/>
                            </a:cubicBezTo>
                            <a:cubicBezTo>
                              <a:pt x="892" y="7594"/>
                              <a:pt x="4238" y="7148"/>
                              <a:pt x="4238" y="9823"/>
                            </a:cubicBezTo>
                            <a:cubicBezTo>
                              <a:pt x="4238" y="12051"/>
                              <a:pt x="2008" y="12498"/>
                              <a:pt x="2453" y="14948"/>
                            </a:cubicBezTo>
                            <a:cubicBezTo>
                              <a:pt x="2676" y="16064"/>
                              <a:pt x="4459" y="16064"/>
                              <a:pt x="4238" y="17624"/>
                            </a:cubicBezTo>
                            <a:cubicBezTo>
                              <a:pt x="4013" y="18961"/>
                              <a:pt x="1785" y="18961"/>
                              <a:pt x="1338" y="20076"/>
                            </a:cubicBezTo>
                            <a:cubicBezTo>
                              <a:pt x="224" y="22527"/>
                              <a:pt x="2453" y="22751"/>
                              <a:pt x="2008" y="25203"/>
                            </a:cubicBezTo>
                            <a:cubicBezTo>
                              <a:pt x="1785" y="27433"/>
                              <a:pt x="1" y="26541"/>
                              <a:pt x="447" y="29661"/>
                            </a:cubicBezTo>
                            <a:cubicBezTo>
                              <a:pt x="670" y="30329"/>
                              <a:pt x="1785" y="30776"/>
                              <a:pt x="1785" y="31891"/>
                            </a:cubicBezTo>
                            <a:cubicBezTo>
                              <a:pt x="1785" y="32782"/>
                              <a:pt x="447" y="33005"/>
                              <a:pt x="447" y="33674"/>
                            </a:cubicBezTo>
                            <a:cubicBezTo>
                              <a:pt x="383" y="34448"/>
                              <a:pt x="321" y="35106"/>
                              <a:pt x="348" y="35666"/>
                            </a:cubicBezTo>
                            <a:cubicBezTo>
                              <a:pt x="698" y="35687"/>
                              <a:pt x="1048" y="35707"/>
                              <a:pt x="1399" y="35723"/>
                            </a:cubicBezTo>
                            <a:cubicBezTo>
                              <a:pt x="1745" y="34897"/>
                              <a:pt x="3196" y="35050"/>
                              <a:pt x="3568" y="34120"/>
                            </a:cubicBezTo>
                            <a:cubicBezTo>
                              <a:pt x="3790" y="32783"/>
                              <a:pt x="3568" y="32336"/>
                              <a:pt x="3568" y="31221"/>
                            </a:cubicBezTo>
                            <a:cubicBezTo>
                              <a:pt x="3568" y="30331"/>
                              <a:pt x="2898" y="29439"/>
                              <a:pt x="3123" y="28324"/>
                            </a:cubicBezTo>
                            <a:cubicBezTo>
                              <a:pt x="3345" y="27209"/>
                              <a:pt x="5128" y="26762"/>
                              <a:pt x="5352" y="25426"/>
                            </a:cubicBezTo>
                            <a:cubicBezTo>
                              <a:pt x="5575" y="24312"/>
                              <a:pt x="4014" y="23641"/>
                              <a:pt x="4237" y="22751"/>
                            </a:cubicBezTo>
                            <a:cubicBezTo>
                              <a:pt x="4460" y="21638"/>
                              <a:pt x="5128" y="21413"/>
                              <a:pt x="5352" y="20298"/>
                            </a:cubicBezTo>
                            <a:cubicBezTo>
                              <a:pt x="6020" y="18294"/>
                              <a:pt x="6244" y="18069"/>
                              <a:pt x="6244" y="16064"/>
                            </a:cubicBezTo>
                            <a:cubicBezTo>
                              <a:pt x="6244" y="15173"/>
                              <a:pt x="5799" y="14281"/>
                              <a:pt x="5799" y="13166"/>
                            </a:cubicBezTo>
                            <a:cubicBezTo>
                              <a:pt x="6019" y="11829"/>
                              <a:pt x="7581" y="11159"/>
                              <a:pt x="7357" y="9822"/>
                            </a:cubicBezTo>
                            <a:cubicBezTo>
                              <a:pt x="7133" y="8037"/>
                              <a:pt x="5128" y="6255"/>
                              <a:pt x="4683" y="4249"/>
                            </a:cubicBezTo>
                            <a:cubicBezTo>
                              <a:pt x="4255" y="2537"/>
                              <a:pt x="5266" y="1"/>
                              <a:pt x="25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413056" y="4740296"/>
                        <a:ext cx="223655" cy="481497"/>
                      </a:xfrm>
                      <a:custGeom>
                        <a:avLst/>
                        <a:gdLst/>
                        <a:ahLst/>
                        <a:cxnLst/>
                        <a:rect l="l" t="t" r="r" b="b"/>
                        <a:pathLst>
                          <a:path w="13738" h="29576" extrusionOk="0">
                            <a:moveTo>
                              <a:pt x="1301" y="0"/>
                            </a:moveTo>
                            <a:cubicBezTo>
                              <a:pt x="948" y="0"/>
                              <a:pt x="523" y="114"/>
                              <a:pt x="1" y="378"/>
                            </a:cubicBezTo>
                            <a:cubicBezTo>
                              <a:pt x="3688" y="524"/>
                              <a:pt x="622" y="3017"/>
                              <a:pt x="901" y="4834"/>
                            </a:cubicBezTo>
                            <a:cubicBezTo>
                              <a:pt x="1695" y="7885"/>
                              <a:pt x="4607" y="6183"/>
                              <a:pt x="5639" y="8649"/>
                            </a:cubicBezTo>
                            <a:cubicBezTo>
                              <a:pt x="6501" y="10706"/>
                              <a:pt x="4617" y="11979"/>
                              <a:pt x="5975" y="14069"/>
                            </a:cubicBezTo>
                            <a:cubicBezTo>
                              <a:pt x="6611" y="15011"/>
                              <a:pt x="8255" y="14321"/>
                              <a:pt x="8653" y="15846"/>
                            </a:cubicBezTo>
                            <a:cubicBezTo>
                              <a:pt x="8964" y="17166"/>
                              <a:pt x="6908" y="18027"/>
                              <a:pt x="6926" y="19228"/>
                            </a:cubicBezTo>
                            <a:cubicBezTo>
                              <a:pt x="6845" y="21921"/>
                              <a:pt x="8988" y="21265"/>
                              <a:pt x="9524" y="23699"/>
                            </a:cubicBezTo>
                            <a:cubicBezTo>
                              <a:pt x="10179" y="25840"/>
                              <a:pt x="8191" y="25709"/>
                              <a:pt x="9808" y="28414"/>
                            </a:cubicBezTo>
                            <a:cubicBezTo>
                              <a:pt x="10055" y="28700"/>
                              <a:pt x="10514" y="28828"/>
                              <a:pt x="10954" y="29042"/>
                            </a:cubicBezTo>
                            <a:cubicBezTo>
                              <a:pt x="11877" y="29233"/>
                              <a:pt x="12804" y="29412"/>
                              <a:pt x="13737" y="29575"/>
                            </a:cubicBezTo>
                            <a:cubicBezTo>
                              <a:pt x="13596" y="29304"/>
                              <a:pt x="13444" y="29023"/>
                              <a:pt x="13289" y="28648"/>
                            </a:cubicBezTo>
                            <a:cubicBezTo>
                              <a:pt x="12947" y="27825"/>
                              <a:pt x="11985" y="27260"/>
                              <a:pt x="11760" y="26145"/>
                            </a:cubicBezTo>
                            <a:cubicBezTo>
                              <a:pt x="11535" y="25030"/>
                              <a:pt x="13008" y="23931"/>
                              <a:pt x="12697" y="22612"/>
                            </a:cubicBezTo>
                            <a:cubicBezTo>
                              <a:pt x="12472" y="21497"/>
                              <a:pt x="10775" y="21483"/>
                              <a:pt x="10635" y="20574"/>
                            </a:cubicBezTo>
                            <a:cubicBezTo>
                              <a:pt x="10410" y="19459"/>
                              <a:pt x="10941" y="18996"/>
                              <a:pt x="10716" y="17883"/>
                            </a:cubicBezTo>
                            <a:cubicBezTo>
                              <a:pt x="10557" y="15774"/>
                              <a:pt x="10676" y="15483"/>
                              <a:pt x="9902" y="13632"/>
                            </a:cubicBezTo>
                            <a:cubicBezTo>
                              <a:pt x="9558" y="12809"/>
                              <a:pt x="8802" y="12160"/>
                              <a:pt x="8371" y="11131"/>
                            </a:cubicBezTo>
                            <a:cubicBezTo>
                              <a:pt x="8060" y="9811"/>
                              <a:pt x="9241" y="8592"/>
                              <a:pt x="8519" y="7444"/>
                            </a:cubicBezTo>
                            <a:cubicBezTo>
                              <a:pt x="7625" y="5884"/>
                              <a:pt x="5085" y="5016"/>
                              <a:pt x="3899" y="3337"/>
                            </a:cubicBezTo>
                            <a:cubicBezTo>
                              <a:pt x="3006" y="2139"/>
                              <a:pt x="2834" y="0"/>
                              <a:pt x="1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4683255" y="4599588"/>
                        <a:ext cx="163354" cy="641562"/>
                      </a:xfrm>
                      <a:custGeom>
                        <a:avLst/>
                        <a:gdLst/>
                        <a:ahLst/>
                        <a:cxnLst/>
                        <a:rect l="l" t="t" r="r" b="b"/>
                        <a:pathLst>
                          <a:path w="10034" h="39408" extrusionOk="0">
                            <a:moveTo>
                              <a:pt x="4236" y="0"/>
                            </a:moveTo>
                            <a:cubicBezTo>
                              <a:pt x="8248" y="3567"/>
                              <a:pt x="1" y="5797"/>
                              <a:pt x="892" y="9809"/>
                            </a:cubicBezTo>
                            <a:cubicBezTo>
                              <a:pt x="1115" y="11592"/>
                              <a:pt x="2898" y="12707"/>
                              <a:pt x="3122" y="14266"/>
                            </a:cubicBezTo>
                            <a:cubicBezTo>
                              <a:pt x="3567" y="16719"/>
                              <a:pt x="1784" y="18503"/>
                              <a:pt x="1784" y="20731"/>
                            </a:cubicBezTo>
                            <a:cubicBezTo>
                              <a:pt x="2007" y="22959"/>
                              <a:pt x="3789" y="23184"/>
                              <a:pt x="4236" y="25414"/>
                            </a:cubicBezTo>
                            <a:cubicBezTo>
                              <a:pt x="4459" y="27418"/>
                              <a:pt x="2231" y="28758"/>
                              <a:pt x="2453" y="30986"/>
                            </a:cubicBezTo>
                            <a:cubicBezTo>
                              <a:pt x="2676" y="32992"/>
                              <a:pt x="4905" y="34553"/>
                              <a:pt x="5574" y="36560"/>
                            </a:cubicBezTo>
                            <a:cubicBezTo>
                              <a:pt x="6092" y="37906"/>
                              <a:pt x="5987" y="38721"/>
                              <a:pt x="6148" y="39345"/>
                            </a:cubicBezTo>
                            <a:cubicBezTo>
                              <a:pt x="6477" y="39369"/>
                              <a:pt x="6810" y="39386"/>
                              <a:pt x="7141" y="39407"/>
                            </a:cubicBezTo>
                            <a:cubicBezTo>
                              <a:pt x="6693" y="38121"/>
                              <a:pt x="8196" y="36643"/>
                              <a:pt x="8026" y="34777"/>
                            </a:cubicBezTo>
                            <a:cubicBezTo>
                              <a:pt x="7803" y="32102"/>
                              <a:pt x="6020" y="31655"/>
                              <a:pt x="6466" y="28758"/>
                            </a:cubicBezTo>
                            <a:cubicBezTo>
                              <a:pt x="6688" y="27643"/>
                              <a:pt x="8026" y="26751"/>
                              <a:pt x="7803" y="25414"/>
                            </a:cubicBezTo>
                            <a:cubicBezTo>
                              <a:pt x="7581" y="24299"/>
                              <a:pt x="6243" y="23853"/>
                              <a:pt x="5796" y="22516"/>
                            </a:cubicBezTo>
                            <a:cubicBezTo>
                              <a:pt x="4681" y="19841"/>
                              <a:pt x="6466" y="19171"/>
                              <a:pt x="7133" y="16496"/>
                            </a:cubicBezTo>
                            <a:cubicBezTo>
                              <a:pt x="7579" y="13599"/>
                              <a:pt x="5796" y="13152"/>
                              <a:pt x="5129" y="10701"/>
                            </a:cubicBezTo>
                            <a:cubicBezTo>
                              <a:pt x="3344" y="6019"/>
                              <a:pt x="10033" y="2899"/>
                              <a:pt x="42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512706" y="4697610"/>
                        <a:ext cx="215010" cy="536556"/>
                      </a:xfrm>
                      <a:custGeom>
                        <a:avLst/>
                        <a:gdLst/>
                        <a:ahLst/>
                        <a:cxnLst/>
                        <a:rect l="l" t="t" r="r" b="b"/>
                        <a:pathLst>
                          <a:path w="13207" h="32958" extrusionOk="0">
                            <a:moveTo>
                              <a:pt x="7357" y="1"/>
                            </a:moveTo>
                            <a:cubicBezTo>
                              <a:pt x="0" y="225"/>
                              <a:pt x="7134" y="6243"/>
                              <a:pt x="7357" y="9140"/>
                            </a:cubicBezTo>
                            <a:cubicBezTo>
                              <a:pt x="7357" y="10032"/>
                              <a:pt x="6242" y="10925"/>
                              <a:pt x="6466" y="11816"/>
                            </a:cubicBezTo>
                            <a:cubicBezTo>
                              <a:pt x="6689" y="12930"/>
                              <a:pt x="8471" y="13375"/>
                              <a:pt x="8471" y="14268"/>
                            </a:cubicBezTo>
                            <a:cubicBezTo>
                              <a:pt x="8471" y="16497"/>
                              <a:pt x="6243" y="17388"/>
                              <a:pt x="6466" y="19840"/>
                            </a:cubicBezTo>
                            <a:cubicBezTo>
                              <a:pt x="6466" y="20509"/>
                              <a:pt x="8026" y="20731"/>
                              <a:pt x="8249" y="21623"/>
                            </a:cubicBezTo>
                            <a:cubicBezTo>
                              <a:pt x="8249" y="22961"/>
                              <a:pt x="6689" y="23629"/>
                              <a:pt x="6689" y="24743"/>
                            </a:cubicBezTo>
                            <a:cubicBezTo>
                              <a:pt x="6912" y="27196"/>
                              <a:pt x="8695" y="28088"/>
                              <a:pt x="9364" y="30318"/>
                            </a:cubicBezTo>
                            <a:cubicBezTo>
                              <a:pt x="9546" y="31143"/>
                              <a:pt x="9241" y="31818"/>
                              <a:pt x="9049" y="32435"/>
                            </a:cubicBezTo>
                            <a:cubicBezTo>
                              <a:pt x="10307" y="32635"/>
                              <a:pt x="11575" y="32809"/>
                              <a:pt x="12850" y="32957"/>
                            </a:cubicBezTo>
                            <a:cubicBezTo>
                              <a:pt x="12581" y="32022"/>
                              <a:pt x="13207" y="30636"/>
                              <a:pt x="12707" y="28754"/>
                            </a:cubicBezTo>
                            <a:cubicBezTo>
                              <a:pt x="12262" y="26749"/>
                              <a:pt x="10477" y="26526"/>
                              <a:pt x="10477" y="24298"/>
                            </a:cubicBezTo>
                            <a:cubicBezTo>
                              <a:pt x="10700" y="23406"/>
                              <a:pt x="12037" y="22513"/>
                              <a:pt x="12037" y="21176"/>
                            </a:cubicBezTo>
                            <a:cubicBezTo>
                              <a:pt x="12037" y="19840"/>
                              <a:pt x="10700" y="19616"/>
                              <a:pt x="10700" y="18503"/>
                            </a:cubicBezTo>
                            <a:cubicBezTo>
                              <a:pt x="10700" y="16496"/>
                              <a:pt x="11369" y="14936"/>
                              <a:pt x="11369" y="12930"/>
                            </a:cubicBezTo>
                            <a:cubicBezTo>
                              <a:pt x="11147" y="12262"/>
                              <a:pt x="10255" y="11147"/>
                              <a:pt x="10032" y="10255"/>
                            </a:cubicBezTo>
                            <a:cubicBezTo>
                              <a:pt x="10032" y="9586"/>
                              <a:pt x="11592" y="8694"/>
                              <a:pt x="11369" y="7580"/>
                            </a:cubicBezTo>
                            <a:cubicBezTo>
                              <a:pt x="11147" y="5796"/>
                              <a:pt x="2229" y="2230"/>
                              <a:pt x="73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 name="Google Shape;93;p2"/>
                    <p:cNvGrpSpPr/>
                    <p:nvPr/>
                  </p:nvGrpSpPr>
                  <p:grpSpPr>
                    <a:xfrm>
                      <a:off x="8536393" y="5277422"/>
                      <a:ext cx="669752" cy="748233"/>
                      <a:chOff x="8523243" y="4655672"/>
                      <a:chExt cx="669752" cy="748233"/>
                    </a:xfrm>
                  </p:grpSpPr>
                  <p:sp>
                    <p:nvSpPr>
                      <p:cNvPr id="94" name="Google Shape;94;p2"/>
                      <p:cNvSpPr/>
                      <p:nvPr/>
                    </p:nvSpPr>
                    <p:spPr>
                      <a:xfrm>
                        <a:off x="8735509" y="4678616"/>
                        <a:ext cx="372873" cy="670581"/>
                      </a:xfrm>
                      <a:custGeom>
                        <a:avLst/>
                        <a:gdLst/>
                        <a:ahLst/>
                        <a:cxnLst/>
                        <a:rect l="l" t="t" r="r" b="b"/>
                        <a:pathLst>
                          <a:path w="23841" h="42876" extrusionOk="0">
                            <a:moveTo>
                              <a:pt x="510" y="1"/>
                            </a:moveTo>
                            <a:cubicBezTo>
                              <a:pt x="264" y="1"/>
                              <a:pt x="0" y="207"/>
                              <a:pt x="70" y="524"/>
                            </a:cubicBezTo>
                            <a:cubicBezTo>
                              <a:pt x="1352" y="6342"/>
                              <a:pt x="6408" y="5652"/>
                              <a:pt x="10726" y="8083"/>
                            </a:cubicBezTo>
                            <a:cubicBezTo>
                              <a:pt x="14614" y="10269"/>
                              <a:pt x="13519" y="14560"/>
                              <a:pt x="12573" y="17982"/>
                            </a:cubicBezTo>
                            <a:cubicBezTo>
                              <a:pt x="11949" y="20234"/>
                              <a:pt x="12595" y="21988"/>
                              <a:pt x="14226" y="23583"/>
                            </a:cubicBezTo>
                            <a:cubicBezTo>
                              <a:pt x="16266" y="25581"/>
                              <a:pt x="19239" y="26375"/>
                              <a:pt x="21337" y="28322"/>
                            </a:cubicBezTo>
                            <a:cubicBezTo>
                              <a:pt x="23490" y="30323"/>
                              <a:pt x="22914" y="34392"/>
                              <a:pt x="22695" y="36990"/>
                            </a:cubicBezTo>
                            <a:cubicBezTo>
                              <a:pt x="22530" y="38941"/>
                              <a:pt x="22539" y="41115"/>
                              <a:pt x="23111" y="42875"/>
                            </a:cubicBezTo>
                            <a:cubicBezTo>
                              <a:pt x="23320" y="42622"/>
                              <a:pt x="23523" y="42365"/>
                              <a:pt x="23729" y="42112"/>
                            </a:cubicBezTo>
                            <a:cubicBezTo>
                              <a:pt x="22839" y="38721"/>
                              <a:pt x="23841" y="33630"/>
                              <a:pt x="23478" y="30950"/>
                            </a:cubicBezTo>
                            <a:cubicBezTo>
                              <a:pt x="22853" y="26301"/>
                              <a:pt x="17092" y="25219"/>
                              <a:pt x="14216" y="22403"/>
                            </a:cubicBezTo>
                            <a:cubicBezTo>
                              <a:pt x="11853" y="20089"/>
                              <a:pt x="14097" y="16997"/>
                              <a:pt x="14372" y="14400"/>
                            </a:cubicBezTo>
                            <a:cubicBezTo>
                              <a:pt x="14586" y="12391"/>
                              <a:pt x="14146" y="10173"/>
                              <a:pt x="12691" y="8658"/>
                            </a:cubicBezTo>
                            <a:cubicBezTo>
                              <a:pt x="8971" y="4792"/>
                              <a:pt x="2262" y="6589"/>
                              <a:pt x="876" y="301"/>
                            </a:cubicBezTo>
                            <a:cubicBezTo>
                              <a:pt x="829" y="92"/>
                              <a:pt x="673" y="1"/>
                              <a:pt x="5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8984279" y="4694319"/>
                        <a:ext cx="200599" cy="583341"/>
                      </a:xfrm>
                      <a:custGeom>
                        <a:avLst/>
                        <a:gdLst/>
                        <a:ahLst/>
                        <a:cxnLst/>
                        <a:rect l="l" t="t" r="r" b="b"/>
                        <a:pathLst>
                          <a:path w="12826" h="37298" extrusionOk="0">
                            <a:moveTo>
                              <a:pt x="647" y="0"/>
                            </a:moveTo>
                            <a:cubicBezTo>
                              <a:pt x="178" y="0"/>
                              <a:pt x="0" y="730"/>
                              <a:pt x="503" y="814"/>
                            </a:cubicBezTo>
                            <a:cubicBezTo>
                              <a:pt x="4043" y="1407"/>
                              <a:pt x="6246" y="4026"/>
                              <a:pt x="7353" y="7295"/>
                            </a:cubicBezTo>
                            <a:cubicBezTo>
                              <a:pt x="8216" y="9844"/>
                              <a:pt x="6490" y="12593"/>
                              <a:pt x="6901" y="15234"/>
                            </a:cubicBezTo>
                            <a:cubicBezTo>
                              <a:pt x="7128" y="16699"/>
                              <a:pt x="8150" y="17945"/>
                              <a:pt x="9055" y="19055"/>
                            </a:cubicBezTo>
                            <a:cubicBezTo>
                              <a:pt x="11469" y="22014"/>
                              <a:pt x="12615" y="24871"/>
                              <a:pt x="11008" y="28550"/>
                            </a:cubicBezTo>
                            <a:cubicBezTo>
                              <a:pt x="9826" y="31256"/>
                              <a:pt x="8889" y="33554"/>
                              <a:pt x="10248" y="36380"/>
                            </a:cubicBezTo>
                            <a:cubicBezTo>
                              <a:pt x="10401" y="36700"/>
                              <a:pt x="10568" y="37006"/>
                              <a:pt x="10744" y="37297"/>
                            </a:cubicBezTo>
                            <a:cubicBezTo>
                              <a:pt x="10942" y="37024"/>
                              <a:pt x="11145" y="36753"/>
                              <a:pt x="11340" y="36476"/>
                            </a:cubicBezTo>
                            <a:cubicBezTo>
                              <a:pt x="10537" y="35115"/>
                              <a:pt x="10131" y="33687"/>
                              <a:pt x="10573" y="31799"/>
                            </a:cubicBezTo>
                            <a:cubicBezTo>
                              <a:pt x="11142" y="29376"/>
                              <a:pt x="12633" y="27569"/>
                              <a:pt x="12746" y="25011"/>
                            </a:cubicBezTo>
                            <a:cubicBezTo>
                              <a:pt x="12826" y="23178"/>
                              <a:pt x="11816" y="21102"/>
                              <a:pt x="10690" y="19721"/>
                            </a:cubicBezTo>
                            <a:cubicBezTo>
                              <a:pt x="9845" y="18685"/>
                              <a:pt x="8974" y="17688"/>
                              <a:pt x="8277" y="16541"/>
                            </a:cubicBezTo>
                            <a:cubicBezTo>
                              <a:pt x="6890" y="14264"/>
                              <a:pt x="8083" y="11602"/>
                              <a:pt x="8408" y="9215"/>
                            </a:cubicBezTo>
                            <a:cubicBezTo>
                              <a:pt x="8991" y="4926"/>
                              <a:pt x="4624" y="660"/>
                              <a:pt x="727" y="7"/>
                            </a:cubicBezTo>
                            <a:cubicBezTo>
                              <a:pt x="699" y="2"/>
                              <a:pt x="673" y="0"/>
                              <a:pt x="6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8538868" y="4892962"/>
                        <a:ext cx="519780" cy="510943"/>
                      </a:xfrm>
                      <a:custGeom>
                        <a:avLst/>
                        <a:gdLst/>
                        <a:ahLst/>
                        <a:cxnLst/>
                        <a:rect l="l" t="t" r="r" b="b"/>
                        <a:pathLst>
                          <a:path w="33234" h="32669" extrusionOk="0">
                            <a:moveTo>
                              <a:pt x="943" y="0"/>
                            </a:moveTo>
                            <a:cubicBezTo>
                              <a:pt x="783" y="0"/>
                              <a:pt x="636" y="92"/>
                              <a:pt x="605" y="303"/>
                            </a:cubicBezTo>
                            <a:cubicBezTo>
                              <a:pt x="1" y="4420"/>
                              <a:pt x="3337" y="5071"/>
                              <a:pt x="6747" y="5263"/>
                            </a:cubicBezTo>
                            <a:cubicBezTo>
                              <a:pt x="9706" y="5429"/>
                              <a:pt x="12395" y="5318"/>
                              <a:pt x="14701" y="7456"/>
                            </a:cubicBezTo>
                            <a:cubicBezTo>
                              <a:pt x="17003" y="9594"/>
                              <a:pt x="16577" y="13318"/>
                              <a:pt x="17522" y="16069"/>
                            </a:cubicBezTo>
                            <a:cubicBezTo>
                              <a:pt x="18119" y="17812"/>
                              <a:pt x="19664" y="19209"/>
                              <a:pt x="21361" y="19856"/>
                            </a:cubicBezTo>
                            <a:cubicBezTo>
                              <a:pt x="23053" y="20501"/>
                              <a:pt x="24672" y="20890"/>
                              <a:pt x="26450" y="21214"/>
                            </a:cubicBezTo>
                            <a:cubicBezTo>
                              <a:pt x="30503" y="21952"/>
                              <a:pt x="31028" y="25223"/>
                              <a:pt x="31216" y="28772"/>
                            </a:cubicBezTo>
                            <a:cubicBezTo>
                              <a:pt x="31312" y="30591"/>
                              <a:pt x="31833" y="31825"/>
                              <a:pt x="32630" y="32669"/>
                            </a:cubicBezTo>
                            <a:cubicBezTo>
                              <a:pt x="32832" y="32449"/>
                              <a:pt x="33032" y="32226"/>
                              <a:pt x="33234" y="32003"/>
                            </a:cubicBezTo>
                            <a:cubicBezTo>
                              <a:pt x="31191" y="29413"/>
                              <a:pt x="32550" y="25264"/>
                              <a:pt x="30549" y="22467"/>
                            </a:cubicBezTo>
                            <a:cubicBezTo>
                              <a:pt x="29312" y="20739"/>
                              <a:pt x="26935" y="20444"/>
                              <a:pt x="25023" y="20114"/>
                            </a:cubicBezTo>
                            <a:cubicBezTo>
                              <a:pt x="21359" y="19479"/>
                              <a:pt x="18604" y="17720"/>
                              <a:pt x="17824" y="13989"/>
                            </a:cubicBezTo>
                            <a:cubicBezTo>
                              <a:pt x="17125" y="10645"/>
                              <a:pt x="16756" y="6568"/>
                              <a:pt x="12942" y="5214"/>
                            </a:cubicBezTo>
                            <a:cubicBezTo>
                              <a:pt x="9643" y="4044"/>
                              <a:pt x="619" y="5925"/>
                              <a:pt x="1412" y="527"/>
                            </a:cubicBezTo>
                            <a:cubicBezTo>
                              <a:pt x="1458" y="209"/>
                              <a:pt x="1185" y="0"/>
                              <a:pt x="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8767290" y="4701091"/>
                        <a:ext cx="26588" cy="55444"/>
                      </a:xfrm>
                      <a:custGeom>
                        <a:avLst/>
                        <a:gdLst/>
                        <a:ahLst/>
                        <a:cxnLst/>
                        <a:rect l="l" t="t" r="r" b="b"/>
                        <a:pathLst>
                          <a:path w="1700" h="3545" extrusionOk="0">
                            <a:moveTo>
                              <a:pt x="1046" y="0"/>
                            </a:moveTo>
                            <a:cubicBezTo>
                              <a:pt x="894" y="0"/>
                              <a:pt x="698" y="157"/>
                              <a:pt x="446" y="534"/>
                            </a:cubicBezTo>
                            <a:cubicBezTo>
                              <a:pt x="1" y="1202"/>
                              <a:pt x="892" y="3096"/>
                              <a:pt x="1338" y="3432"/>
                            </a:cubicBezTo>
                            <a:lnTo>
                              <a:pt x="1338" y="3545"/>
                            </a:lnTo>
                            <a:cubicBezTo>
                              <a:pt x="1519" y="2910"/>
                              <a:pt x="1700" y="0"/>
                              <a:pt x="10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8708030" y="4693662"/>
                        <a:ext cx="48812" cy="31968"/>
                      </a:xfrm>
                      <a:custGeom>
                        <a:avLst/>
                        <a:gdLst/>
                        <a:ahLst/>
                        <a:cxnLst/>
                        <a:rect l="l" t="t" r="r" b="b"/>
                        <a:pathLst>
                          <a:path w="3121" h="2044" extrusionOk="0">
                            <a:moveTo>
                              <a:pt x="147" y="0"/>
                            </a:moveTo>
                            <a:cubicBezTo>
                              <a:pt x="98" y="0"/>
                              <a:pt x="49" y="2"/>
                              <a:pt x="0" y="7"/>
                            </a:cubicBezTo>
                            <a:cubicBezTo>
                              <a:pt x="0" y="1116"/>
                              <a:pt x="1646" y="2044"/>
                              <a:pt x="2702" y="2044"/>
                            </a:cubicBezTo>
                            <a:cubicBezTo>
                              <a:pt x="2811" y="2044"/>
                              <a:pt x="2915" y="2034"/>
                              <a:pt x="3010" y="2013"/>
                            </a:cubicBezTo>
                            <a:lnTo>
                              <a:pt x="3120" y="2013"/>
                            </a:lnTo>
                            <a:cubicBezTo>
                              <a:pt x="2479" y="1263"/>
                              <a:pt x="1322" y="0"/>
                              <a:pt x="1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8773624" y="4768264"/>
                        <a:ext cx="54677" cy="14013"/>
                      </a:xfrm>
                      <a:custGeom>
                        <a:avLst/>
                        <a:gdLst/>
                        <a:ahLst/>
                        <a:cxnLst/>
                        <a:rect l="l" t="t" r="r" b="b"/>
                        <a:pathLst>
                          <a:path w="3496" h="896" extrusionOk="0">
                            <a:moveTo>
                              <a:pt x="1782" y="1"/>
                            </a:moveTo>
                            <a:cubicBezTo>
                              <a:pt x="1238" y="1"/>
                              <a:pt x="709" y="29"/>
                              <a:pt x="598" y="140"/>
                            </a:cubicBezTo>
                            <a:cubicBezTo>
                              <a:pt x="1" y="678"/>
                              <a:pt x="684" y="895"/>
                              <a:pt x="1550" y="895"/>
                            </a:cubicBezTo>
                            <a:cubicBezTo>
                              <a:pt x="2299" y="895"/>
                              <a:pt x="3186" y="733"/>
                              <a:pt x="3496" y="474"/>
                            </a:cubicBezTo>
                            <a:lnTo>
                              <a:pt x="3050" y="29"/>
                            </a:lnTo>
                            <a:cubicBezTo>
                              <a:pt x="2882" y="29"/>
                              <a:pt x="2325" y="1"/>
                              <a:pt x="17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8842237" y="4736922"/>
                        <a:ext cx="32922" cy="49235"/>
                      </a:xfrm>
                      <a:custGeom>
                        <a:avLst/>
                        <a:gdLst/>
                        <a:ahLst/>
                        <a:cxnLst/>
                        <a:rect l="l" t="t" r="r" b="b"/>
                        <a:pathLst>
                          <a:path w="2105" h="3148" extrusionOk="0">
                            <a:moveTo>
                              <a:pt x="1360" y="0"/>
                            </a:moveTo>
                            <a:cubicBezTo>
                              <a:pt x="1188" y="0"/>
                              <a:pt x="962" y="138"/>
                              <a:pt x="670" y="472"/>
                            </a:cubicBezTo>
                            <a:cubicBezTo>
                              <a:pt x="1" y="1254"/>
                              <a:pt x="1226" y="2590"/>
                              <a:pt x="1338" y="2925"/>
                            </a:cubicBezTo>
                            <a:lnTo>
                              <a:pt x="1562" y="3148"/>
                            </a:lnTo>
                            <a:cubicBezTo>
                              <a:pt x="1833" y="2604"/>
                              <a:pt x="2105" y="0"/>
                              <a:pt x="13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8866760" y="4809179"/>
                        <a:ext cx="50455" cy="23710"/>
                      </a:xfrm>
                      <a:custGeom>
                        <a:avLst/>
                        <a:gdLst/>
                        <a:ahLst/>
                        <a:cxnLst/>
                        <a:rect l="l" t="t" r="r" b="b"/>
                        <a:pathLst>
                          <a:path w="3226" h="1516" extrusionOk="0">
                            <a:moveTo>
                              <a:pt x="1547" y="0"/>
                            </a:moveTo>
                            <a:cubicBezTo>
                              <a:pt x="869" y="0"/>
                              <a:pt x="229" y="138"/>
                              <a:pt x="106" y="757"/>
                            </a:cubicBezTo>
                            <a:cubicBezTo>
                              <a:pt x="0" y="1318"/>
                              <a:pt x="214" y="1515"/>
                              <a:pt x="574" y="1515"/>
                            </a:cubicBezTo>
                            <a:cubicBezTo>
                              <a:pt x="1361" y="1515"/>
                              <a:pt x="2844" y="575"/>
                              <a:pt x="3225" y="423"/>
                            </a:cubicBezTo>
                            <a:lnTo>
                              <a:pt x="3003" y="88"/>
                            </a:lnTo>
                            <a:cubicBezTo>
                              <a:pt x="2656" y="88"/>
                              <a:pt x="2089" y="0"/>
                              <a:pt x="15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8934638" y="4788284"/>
                        <a:ext cx="34252" cy="51925"/>
                      </a:xfrm>
                      <a:custGeom>
                        <a:avLst/>
                        <a:gdLst/>
                        <a:ahLst/>
                        <a:cxnLst/>
                        <a:rect l="l" t="t" r="r" b="b"/>
                        <a:pathLst>
                          <a:path w="2190" h="3320" extrusionOk="0">
                            <a:moveTo>
                              <a:pt x="1065" y="0"/>
                            </a:moveTo>
                            <a:cubicBezTo>
                              <a:pt x="957" y="0"/>
                              <a:pt x="826" y="27"/>
                              <a:pt x="670" y="86"/>
                            </a:cubicBezTo>
                            <a:cubicBezTo>
                              <a:pt x="0" y="421"/>
                              <a:pt x="446" y="2092"/>
                              <a:pt x="446" y="2761"/>
                            </a:cubicBezTo>
                            <a:lnTo>
                              <a:pt x="670" y="3320"/>
                            </a:lnTo>
                            <a:cubicBezTo>
                              <a:pt x="873" y="2912"/>
                              <a:pt x="2189" y="0"/>
                              <a:pt x="10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8920687" y="4865013"/>
                        <a:ext cx="32735" cy="43182"/>
                      </a:xfrm>
                      <a:custGeom>
                        <a:avLst/>
                        <a:gdLst/>
                        <a:ahLst/>
                        <a:cxnLst/>
                        <a:rect l="l" t="t" r="r" b="b"/>
                        <a:pathLst>
                          <a:path w="2093" h="2761" extrusionOk="0">
                            <a:moveTo>
                              <a:pt x="498" y="1"/>
                            </a:moveTo>
                            <a:cubicBezTo>
                              <a:pt x="311" y="1"/>
                              <a:pt x="167" y="185"/>
                              <a:pt x="113" y="643"/>
                            </a:cubicBezTo>
                            <a:cubicBezTo>
                              <a:pt x="1" y="1424"/>
                              <a:pt x="1449" y="2315"/>
                              <a:pt x="1896" y="2648"/>
                            </a:cubicBezTo>
                            <a:lnTo>
                              <a:pt x="2008" y="2761"/>
                            </a:lnTo>
                            <a:cubicBezTo>
                              <a:pt x="2092" y="1829"/>
                              <a:pt x="1086" y="1"/>
                              <a:pt x="4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8941598" y="4916876"/>
                        <a:ext cx="47092" cy="36629"/>
                      </a:xfrm>
                      <a:custGeom>
                        <a:avLst/>
                        <a:gdLst/>
                        <a:ahLst/>
                        <a:cxnLst/>
                        <a:rect l="l" t="t" r="r" b="b"/>
                        <a:pathLst>
                          <a:path w="3011" h="2342" extrusionOk="0">
                            <a:moveTo>
                              <a:pt x="2119" y="1"/>
                            </a:moveTo>
                            <a:lnTo>
                              <a:pt x="2119" y="1"/>
                            </a:lnTo>
                            <a:cubicBezTo>
                              <a:pt x="1116" y="112"/>
                              <a:pt x="1" y="1115"/>
                              <a:pt x="112" y="2118"/>
                            </a:cubicBezTo>
                            <a:lnTo>
                              <a:pt x="223" y="2342"/>
                            </a:lnTo>
                            <a:cubicBezTo>
                              <a:pt x="1226" y="1895"/>
                              <a:pt x="3010" y="1672"/>
                              <a:pt x="21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8891065" y="4961497"/>
                        <a:ext cx="47076" cy="40836"/>
                      </a:xfrm>
                      <a:custGeom>
                        <a:avLst/>
                        <a:gdLst/>
                        <a:ahLst/>
                        <a:cxnLst/>
                        <a:rect l="l" t="t" r="r" b="b"/>
                        <a:pathLst>
                          <a:path w="3010" h="2611" extrusionOk="0">
                            <a:moveTo>
                              <a:pt x="1139" y="0"/>
                            </a:moveTo>
                            <a:cubicBezTo>
                              <a:pt x="941" y="0"/>
                              <a:pt x="743" y="112"/>
                              <a:pt x="557" y="380"/>
                            </a:cubicBezTo>
                            <a:cubicBezTo>
                              <a:pt x="0" y="1384"/>
                              <a:pt x="2340" y="2499"/>
                              <a:pt x="2786" y="2610"/>
                            </a:cubicBezTo>
                            <a:lnTo>
                              <a:pt x="3010" y="2610"/>
                            </a:lnTo>
                            <a:cubicBezTo>
                              <a:pt x="2919" y="2156"/>
                              <a:pt x="2014" y="0"/>
                              <a:pt x="11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8953828" y="4974400"/>
                        <a:ext cx="38334" cy="59291"/>
                      </a:xfrm>
                      <a:custGeom>
                        <a:avLst/>
                        <a:gdLst/>
                        <a:ahLst/>
                        <a:cxnLst/>
                        <a:rect l="l" t="t" r="r" b="b"/>
                        <a:pathLst>
                          <a:path w="2451" h="3791" extrusionOk="0">
                            <a:moveTo>
                              <a:pt x="1001" y="1"/>
                            </a:moveTo>
                            <a:lnTo>
                              <a:pt x="1001" y="1"/>
                            </a:lnTo>
                            <a:cubicBezTo>
                              <a:pt x="0" y="1004"/>
                              <a:pt x="0" y="2453"/>
                              <a:pt x="222" y="3790"/>
                            </a:cubicBezTo>
                            <a:lnTo>
                              <a:pt x="333" y="3790"/>
                            </a:lnTo>
                            <a:cubicBezTo>
                              <a:pt x="891" y="2676"/>
                              <a:pt x="2450" y="1116"/>
                              <a:pt x="10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8934638" y="5055039"/>
                        <a:ext cx="66251" cy="23397"/>
                      </a:xfrm>
                      <a:custGeom>
                        <a:avLst/>
                        <a:gdLst/>
                        <a:ahLst/>
                        <a:cxnLst/>
                        <a:rect l="l" t="t" r="r" b="b"/>
                        <a:pathLst>
                          <a:path w="4236" h="1496" extrusionOk="0">
                            <a:moveTo>
                              <a:pt x="825" y="1"/>
                            </a:moveTo>
                            <a:cubicBezTo>
                              <a:pt x="531" y="1"/>
                              <a:pt x="252" y="58"/>
                              <a:pt x="0" y="195"/>
                            </a:cubicBezTo>
                            <a:cubicBezTo>
                              <a:pt x="207" y="1229"/>
                              <a:pt x="1267" y="1495"/>
                              <a:pt x="2336" y="1495"/>
                            </a:cubicBezTo>
                            <a:cubicBezTo>
                              <a:pt x="2995" y="1495"/>
                              <a:pt x="3657" y="1394"/>
                              <a:pt x="4125" y="1310"/>
                            </a:cubicBezTo>
                            <a:lnTo>
                              <a:pt x="4235" y="1310"/>
                            </a:lnTo>
                            <a:cubicBezTo>
                              <a:pt x="3349" y="866"/>
                              <a:pt x="1970" y="1"/>
                              <a:pt x="8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9025866" y="5040979"/>
                        <a:ext cx="41274" cy="50267"/>
                      </a:xfrm>
                      <a:custGeom>
                        <a:avLst/>
                        <a:gdLst/>
                        <a:ahLst/>
                        <a:cxnLst/>
                        <a:rect l="l" t="t" r="r" b="b"/>
                        <a:pathLst>
                          <a:path w="2639" h="3214" extrusionOk="0">
                            <a:moveTo>
                              <a:pt x="890" y="0"/>
                            </a:moveTo>
                            <a:cubicBezTo>
                              <a:pt x="1" y="0"/>
                              <a:pt x="137" y="2319"/>
                              <a:pt x="521" y="2989"/>
                            </a:cubicBezTo>
                            <a:lnTo>
                              <a:pt x="631" y="3213"/>
                            </a:lnTo>
                            <a:cubicBezTo>
                              <a:pt x="1078" y="2655"/>
                              <a:pt x="2638" y="982"/>
                              <a:pt x="1412" y="203"/>
                            </a:cubicBezTo>
                            <a:cubicBezTo>
                              <a:pt x="1208" y="62"/>
                              <a:pt x="1036" y="0"/>
                              <a:pt x="8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9014809" y="5111656"/>
                        <a:ext cx="64531" cy="21427"/>
                      </a:xfrm>
                      <a:custGeom>
                        <a:avLst/>
                        <a:gdLst/>
                        <a:ahLst/>
                        <a:cxnLst/>
                        <a:rect l="l" t="t" r="r" b="b"/>
                        <a:pathLst>
                          <a:path w="4126" h="1370" extrusionOk="0">
                            <a:moveTo>
                              <a:pt x="1417" y="1"/>
                            </a:moveTo>
                            <a:cubicBezTo>
                              <a:pt x="1138" y="1"/>
                              <a:pt x="910" y="74"/>
                              <a:pt x="781" y="254"/>
                            </a:cubicBezTo>
                            <a:cubicBezTo>
                              <a:pt x="0" y="1113"/>
                              <a:pt x="1686" y="1370"/>
                              <a:pt x="2954" y="1370"/>
                            </a:cubicBezTo>
                            <a:cubicBezTo>
                              <a:pt x="3495" y="1370"/>
                              <a:pt x="3959" y="1323"/>
                              <a:pt x="4125" y="1257"/>
                            </a:cubicBezTo>
                            <a:cubicBezTo>
                              <a:pt x="3868" y="827"/>
                              <a:pt x="2354" y="1"/>
                              <a:pt x="1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9098467" y="5139840"/>
                        <a:ext cx="57336" cy="36957"/>
                      </a:xfrm>
                      <a:custGeom>
                        <a:avLst/>
                        <a:gdLst/>
                        <a:ahLst/>
                        <a:cxnLst/>
                        <a:rect l="l" t="t" r="r" b="b"/>
                        <a:pathLst>
                          <a:path w="3666" h="2363" extrusionOk="0">
                            <a:moveTo>
                              <a:pt x="1443" y="1"/>
                            </a:moveTo>
                            <a:cubicBezTo>
                              <a:pt x="741" y="1"/>
                              <a:pt x="114" y="1002"/>
                              <a:pt x="114" y="1795"/>
                            </a:cubicBezTo>
                            <a:lnTo>
                              <a:pt x="1" y="2351"/>
                            </a:lnTo>
                            <a:cubicBezTo>
                              <a:pt x="72" y="2358"/>
                              <a:pt x="153" y="2362"/>
                              <a:pt x="240" y="2362"/>
                            </a:cubicBezTo>
                            <a:cubicBezTo>
                              <a:pt x="1378" y="2362"/>
                              <a:pt x="3665" y="1683"/>
                              <a:pt x="2008" y="234"/>
                            </a:cubicBezTo>
                            <a:cubicBezTo>
                              <a:pt x="1821" y="71"/>
                              <a:pt x="1630" y="1"/>
                              <a:pt x="14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9054910" y="5199788"/>
                        <a:ext cx="40117" cy="39600"/>
                      </a:xfrm>
                      <a:custGeom>
                        <a:avLst/>
                        <a:gdLst/>
                        <a:ahLst/>
                        <a:cxnLst/>
                        <a:rect l="l" t="t" r="r" b="b"/>
                        <a:pathLst>
                          <a:path w="2565" h="2532" extrusionOk="0">
                            <a:moveTo>
                              <a:pt x="757" y="1"/>
                            </a:moveTo>
                            <a:cubicBezTo>
                              <a:pt x="534" y="1"/>
                              <a:pt x="283" y="59"/>
                              <a:pt x="1" y="191"/>
                            </a:cubicBezTo>
                            <a:cubicBezTo>
                              <a:pt x="1" y="1518"/>
                              <a:pt x="1424" y="2186"/>
                              <a:pt x="2535" y="2415"/>
                            </a:cubicBezTo>
                            <a:lnTo>
                              <a:pt x="2535" y="2415"/>
                            </a:lnTo>
                            <a:cubicBezTo>
                              <a:pt x="2256" y="1323"/>
                              <a:pt x="1817" y="1"/>
                              <a:pt x="757" y="1"/>
                            </a:cubicBezTo>
                            <a:close/>
                            <a:moveTo>
                              <a:pt x="2535" y="2415"/>
                            </a:moveTo>
                            <a:cubicBezTo>
                              <a:pt x="2545" y="2454"/>
                              <a:pt x="2555" y="2493"/>
                              <a:pt x="2565" y="2531"/>
                            </a:cubicBezTo>
                            <a:lnTo>
                              <a:pt x="2565" y="2421"/>
                            </a:lnTo>
                            <a:cubicBezTo>
                              <a:pt x="2555" y="2419"/>
                              <a:pt x="2545" y="2417"/>
                              <a:pt x="2535" y="241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9096778" y="5236651"/>
                        <a:ext cx="64484" cy="39350"/>
                      </a:xfrm>
                      <a:custGeom>
                        <a:avLst/>
                        <a:gdLst/>
                        <a:ahLst/>
                        <a:cxnLst/>
                        <a:rect l="l" t="t" r="r" b="b"/>
                        <a:pathLst>
                          <a:path w="4123" h="2516" extrusionOk="0">
                            <a:moveTo>
                              <a:pt x="1878" y="1"/>
                            </a:moveTo>
                            <a:cubicBezTo>
                              <a:pt x="891" y="1"/>
                              <a:pt x="184" y="1785"/>
                              <a:pt x="0" y="2516"/>
                            </a:cubicBezTo>
                            <a:lnTo>
                              <a:pt x="111" y="2404"/>
                            </a:lnTo>
                            <a:cubicBezTo>
                              <a:pt x="891" y="2404"/>
                              <a:pt x="4123" y="1623"/>
                              <a:pt x="2563" y="286"/>
                            </a:cubicBezTo>
                            <a:cubicBezTo>
                              <a:pt x="2323" y="86"/>
                              <a:pt x="2094" y="1"/>
                              <a:pt x="18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8938470" y="4697040"/>
                        <a:ext cx="69739" cy="24211"/>
                      </a:xfrm>
                      <a:custGeom>
                        <a:avLst/>
                        <a:gdLst/>
                        <a:ahLst/>
                        <a:cxnLst/>
                        <a:rect l="l" t="t" r="r" b="b"/>
                        <a:pathLst>
                          <a:path w="4459" h="1548" extrusionOk="0">
                            <a:moveTo>
                              <a:pt x="1168" y="0"/>
                            </a:moveTo>
                            <a:cubicBezTo>
                              <a:pt x="654" y="0"/>
                              <a:pt x="224" y="136"/>
                              <a:pt x="0" y="533"/>
                            </a:cubicBezTo>
                            <a:cubicBezTo>
                              <a:pt x="468" y="1262"/>
                              <a:pt x="1188" y="1548"/>
                              <a:pt x="1946" y="1548"/>
                            </a:cubicBezTo>
                            <a:cubicBezTo>
                              <a:pt x="2850" y="1548"/>
                              <a:pt x="3808" y="1141"/>
                              <a:pt x="4458" y="593"/>
                            </a:cubicBezTo>
                            <a:lnTo>
                              <a:pt x="4458" y="593"/>
                            </a:lnTo>
                            <a:lnTo>
                              <a:pt x="4213" y="633"/>
                            </a:lnTo>
                            <a:cubicBezTo>
                              <a:pt x="3491" y="520"/>
                              <a:pt x="2171" y="0"/>
                              <a:pt x="11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8992396" y="4655672"/>
                        <a:ext cx="48609" cy="52034"/>
                      </a:xfrm>
                      <a:custGeom>
                        <a:avLst/>
                        <a:gdLst/>
                        <a:ahLst/>
                        <a:cxnLst/>
                        <a:rect l="l" t="t" r="r" b="b"/>
                        <a:pathLst>
                          <a:path w="3108" h="3327" extrusionOk="0">
                            <a:moveTo>
                              <a:pt x="1210" y="1"/>
                            </a:moveTo>
                            <a:cubicBezTo>
                              <a:pt x="0" y="1"/>
                              <a:pt x="576" y="2600"/>
                              <a:pt x="878" y="3105"/>
                            </a:cubicBezTo>
                            <a:lnTo>
                              <a:pt x="1100" y="3327"/>
                            </a:lnTo>
                            <a:cubicBezTo>
                              <a:pt x="1325" y="2547"/>
                              <a:pt x="3107" y="539"/>
                              <a:pt x="1658" y="94"/>
                            </a:cubicBezTo>
                            <a:cubicBezTo>
                              <a:pt x="1487" y="30"/>
                              <a:pt x="1339" y="1"/>
                              <a:pt x="1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9004439" y="4729055"/>
                        <a:ext cx="60965" cy="21927"/>
                      </a:xfrm>
                      <a:custGeom>
                        <a:avLst/>
                        <a:gdLst/>
                        <a:ahLst/>
                        <a:cxnLst/>
                        <a:rect l="l" t="t" r="r" b="b"/>
                        <a:pathLst>
                          <a:path w="3898" h="1402" extrusionOk="0">
                            <a:moveTo>
                              <a:pt x="913" y="0"/>
                            </a:moveTo>
                            <a:cubicBezTo>
                              <a:pt x="572" y="0"/>
                              <a:pt x="312" y="113"/>
                              <a:pt x="220" y="419"/>
                            </a:cubicBezTo>
                            <a:cubicBezTo>
                              <a:pt x="1" y="1218"/>
                              <a:pt x="1392" y="1402"/>
                              <a:pt x="2542" y="1402"/>
                            </a:cubicBezTo>
                            <a:cubicBezTo>
                              <a:pt x="3157" y="1402"/>
                              <a:pt x="3703" y="1349"/>
                              <a:pt x="3898" y="1310"/>
                            </a:cubicBezTo>
                            <a:lnTo>
                              <a:pt x="3673" y="864"/>
                            </a:lnTo>
                            <a:cubicBezTo>
                              <a:pt x="3270" y="784"/>
                              <a:pt x="1812"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9100234" y="4752155"/>
                        <a:ext cx="41665" cy="37520"/>
                      </a:xfrm>
                      <a:custGeom>
                        <a:avLst/>
                        <a:gdLst/>
                        <a:ahLst/>
                        <a:cxnLst/>
                        <a:rect l="l" t="t" r="r" b="b"/>
                        <a:pathLst>
                          <a:path w="2664" h="2399" extrusionOk="0">
                            <a:moveTo>
                              <a:pt x="1785" y="0"/>
                            </a:moveTo>
                            <a:cubicBezTo>
                              <a:pt x="1597" y="0"/>
                              <a:pt x="1339" y="83"/>
                              <a:pt x="1004" y="280"/>
                            </a:cubicBezTo>
                            <a:cubicBezTo>
                              <a:pt x="224" y="725"/>
                              <a:pt x="112" y="1616"/>
                              <a:pt x="1" y="2174"/>
                            </a:cubicBezTo>
                            <a:lnTo>
                              <a:pt x="225" y="2398"/>
                            </a:lnTo>
                            <a:cubicBezTo>
                              <a:pt x="336" y="2286"/>
                              <a:pt x="559" y="2286"/>
                              <a:pt x="559" y="2062"/>
                            </a:cubicBezTo>
                            <a:cubicBezTo>
                              <a:pt x="2027" y="1787"/>
                              <a:pt x="2664" y="0"/>
                              <a:pt x="17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9063621" y="4827274"/>
                        <a:ext cx="38381" cy="40805"/>
                      </a:xfrm>
                      <a:custGeom>
                        <a:avLst/>
                        <a:gdLst/>
                        <a:ahLst/>
                        <a:cxnLst/>
                        <a:rect l="l" t="t" r="r" b="b"/>
                        <a:pathLst>
                          <a:path w="2454" h="2609" extrusionOk="0">
                            <a:moveTo>
                              <a:pt x="676" y="1"/>
                            </a:moveTo>
                            <a:cubicBezTo>
                              <a:pt x="567" y="1"/>
                              <a:pt x="453" y="15"/>
                              <a:pt x="335" y="44"/>
                            </a:cubicBezTo>
                            <a:cubicBezTo>
                              <a:pt x="1" y="1384"/>
                              <a:pt x="1338" y="2051"/>
                              <a:pt x="2342" y="2608"/>
                            </a:cubicBezTo>
                            <a:lnTo>
                              <a:pt x="2453" y="2496"/>
                            </a:lnTo>
                            <a:cubicBezTo>
                              <a:pt x="2453" y="1480"/>
                              <a:pt x="1805" y="1"/>
                              <a:pt x="6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9093274" y="4888864"/>
                        <a:ext cx="52316" cy="43729"/>
                      </a:xfrm>
                      <a:custGeom>
                        <a:avLst/>
                        <a:gdLst/>
                        <a:ahLst/>
                        <a:cxnLst/>
                        <a:rect l="l" t="t" r="r" b="b"/>
                        <a:pathLst>
                          <a:path w="3345" h="2796" extrusionOk="0">
                            <a:moveTo>
                              <a:pt x="2265" y="1"/>
                            </a:moveTo>
                            <a:cubicBezTo>
                              <a:pt x="1407" y="1"/>
                              <a:pt x="140" y="1641"/>
                              <a:pt x="224" y="2572"/>
                            </a:cubicBezTo>
                            <a:lnTo>
                              <a:pt x="2" y="2793"/>
                            </a:lnTo>
                            <a:lnTo>
                              <a:pt x="2" y="2793"/>
                            </a:lnTo>
                            <a:cubicBezTo>
                              <a:pt x="676" y="2126"/>
                              <a:pt x="3345" y="2013"/>
                              <a:pt x="2900" y="565"/>
                            </a:cubicBezTo>
                            <a:cubicBezTo>
                              <a:pt x="2766" y="164"/>
                              <a:pt x="2536" y="1"/>
                              <a:pt x="2265" y="1"/>
                            </a:cubicBezTo>
                            <a:close/>
                            <a:moveTo>
                              <a:pt x="2" y="2793"/>
                            </a:moveTo>
                            <a:cubicBezTo>
                              <a:pt x="2" y="2794"/>
                              <a:pt x="1" y="2795"/>
                              <a:pt x="0" y="2795"/>
                            </a:cubicBezTo>
                            <a:lnTo>
                              <a:pt x="2" y="2793"/>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9085611" y="4979107"/>
                        <a:ext cx="56492" cy="31921"/>
                      </a:xfrm>
                      <a:custGeom>
                        <a:avLst/>
                        <a:gdLst/>
                        <a:ahLst/>
                        <a:cxnLst/>
                        <a:rect l="l" t="t" r="r" b="b"/>
                        <a:pathLst>
                          <a:path w="3612" h="2041" extrusionOk="0">
                            <a:moveTo>
                              <a:pt x="365" y="1"/>
                            </a:moveTo>
                            <a:cubicBezTo>
                              <a:pt x="87" y="1"/>
                              <a:pt x="1" y="223"/>
                              <a:pt x="267" y="815"/>
                            </a:cubicBezTo>
                            <a:cubicBezTo>
                              <a:pt x="621" y="1433"/>
                              <a:pt x="1955" y="1631"/>
                              <a:pt x="2826" y="1631"/>
                            </a:cubicBezTo>
                            <a:cubicBezTo>
                              <a:pt x="2945" y="1631"/>
                              <a:pt x="3055" y="1627"/>
                              <a:pt x="3153" y="1620"/>
                            </a:cubicBezTo>
                            <a:lnTo>
                              <a:pt x="3153" y="1620"/>
                            </a:lnTo>
                            <a:cubicBezTo>
                              <a:pt x="2396" y="1002"/>
                              <a:pt x="952" y="1"/>
                              <a:pt x="365" y="1"/>
                            </a:cubicBezTo>
                            <a:close/>
                            <a:moveTo>
                              <a:pt x="3388" y="1594"/>
                            </a:moveTo>
                            <a:cubicBezTo>
                              <a:pt x="3322" y="1605"/>
                              <a:pt x="3243" y="1614"/>
                              <a:pt x="3153" y="1620"/>
                            </a:cubicBezTo>
                            <a:lnTo>
                              <a:pt x="3153" y="1620"/>
                            </a:lnTo>
                            <a:cubicBezTo>
                              <a:pt x="3385" y="1810"/>
                              <a:pt x="3553" y="1963"/>
                              <a:pt x="3611" y="2040"/>
                            </a:cubicBezTo>
                            <a:lnTo>
                              <a:pt x="3388" y="1594"/>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9158102" y="4988272"/>
                        <a:ext cx="34533" cy="54130"/>
                      </a:xfrm>
                      <a:custGeom>
                        <a:avLst/>
                        <a:gdLst/>
                        <a:ahLst/>
                        <a:cxnLst/>
                        <a:rect l="l" t="t" r="r" b="b"/>
                        <a:pathLst>
                          <a:path w="2208" h="3461" extrusionOk="0">
                            <a:moveTo>
                              <a:pt x="1636" y="1"/>
                            </a:moveTo>
                            <a:cubicBezTo>
                              <a:pt x="1" y="1"/>
                              <a:pt x="425" y="2150"/>
                              <a:pt x="425" y="3238"/>
                            </a:cubicBezTo>
                            <a:lnTo>
                              <a:pt x="647" y="3460"/>
                            </a:lnTo>
                            <a:cubicBezTo>
                              <a:pt x="1316" y="2345"/>
                              <a:pt x="2207" y="1454"/>
                              <a:pt x="1762" y="5"/>
                            </a:cubicBezTo>
                            <a:cubicBezTo>
                              <a:pt x="1719" y="2"/>
                              <a:pt x="1677" y="1"/>
                              <a:pt x="16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9121161" y="5057558"/>
                        <a:ext cx="52316" cy="51112"/>
                      </a:xfrm>
                      <a:custGeom>
                        <a:avLst/>
                        <a:gdLst/>
                        <a:ahLst/>
                        <a:cxnLst/>
                        <a:rect l="l" t="t" r="r" b="b"/>
                        <a:pathLst>
                          <a:path w="3345" h="3268" extrusionOk="0">
                            <a:moveTo>
                              <a:pt x="1651" y="0"/>
                            </a:moveTo>
                            <a:cubicBezTo>
                              <a:pt x="1519" y="0"/>
                              <a:pt x="1378" y="45"/>
                              <a:pt x="1226" y="146"/>
                            </a:cubicBezTo>
                            <a:cubicBezTo>
                              <a:pt x="1" y="925"/>
                              <a:pt x="2676" y="3044"/>
                              <a:pt x="3122" y="3267"/>
                            </a:cubicBezTo>
                            <a:lnTo>
                              <a:pt x="3345" y="3267"/>
                            </a:lnTo>
                            <a:cubicBezTo>
                              <a:pt x="3147" y="2773"/>
                              <a:pt x="2686" y="0"/>
                              <a:pt x="16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9159525" y="5137462"/>
                        <a:ext cx="33470" cy="22647"/>
                      </a:xfrm>
                      <a:custGeom>
                        <a:avLst/>
                        <a:gdLst/>
                        <a:ahLst/>
                        <a:cxnLst/>
                        <a:rect l="l" t="t" r="r" b="b"/>
                        <a:pathLst>
                          <a:path w="2140" h="1448" extrusionOk="0">
                            <a:moveTo>
                              <a:pt x="1281" y="0"/>
                            </a:moveTo>
                            <a:cubicBezTo>
                              <a:pt x="969" y="0"/>
                              <a:pt x="549" y="273"/>
                              <a:pt x="111" y="1056"/>
                            </a:cubicBezTo>
                            <a:lnTo>
                              <a:pt x="0" y="1390"/>
                            </a:lnTo>
                            <a:cubicBezTo>
                              <a:pt x="218" y="1430"/>
                              <a:pt x="413" y="1448"/>
                              <a:pt x="587" y="1448"/>
                            </a:cubicBezTo>
                            <a:cubicBezTo>
                              <a:pt x="2139" y="1448"/>
                              <a:pt x="1999" y="0"/>
                              <a:pt x="12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8523322" y="4854535"/>
                        <a:ext cx="32672" cy="59995"/>
                      </a:xfrm>
                      <a:custGeom>
                        <a:avLst/>
                        <a:gdLst/>
                        <a:ahLst/>
                        <a:cxnLst/>
                        <a:rect l="l" t="t" r="r" b="b"/>
                        <a:pathLst>
                          <a:path w="2089" h="3836" extrusionOk="0">
                            <a:moveTo>
                              <a:pt x="1279" y="1"/>
                            </a:moveTo>
                            <a:cubicBezTo>
                              <a:pt x="1129" y="1"/>
                              <a:pt x="947" y="97"/>
                              <a:pt x="726" y="321"/>
                            </a:cubicBezTo>
                            <a:cubicBezTo>
                              <a:pt x="0" y="1169"/>
                              <a:pt x="1231" y="2840"/>
                              <a:pt x="1938" y="3502"/>
                            </a:cubicBezTo>
                            <a:lnTo>
                              <a:pt x="1938" y="3502"/>
                            </a:lnTo>
                            <a:cubicBezTo>
                              <a:pt x="1954" y="2550"/>
                              <a:pt x="2047" y="1"/>
                              <a:pt x="1279" y="1"/>
                            </a:cubicBezTo>
                            <a:close/>
                            <a:moveTo>
                              <a:pt x="1938" y="3502"/>
                            </a:moveTo>
                            <a:lnTo>
                              <a:pt x="1938" y="3502"/>
                            </a:lnTo>
                            <a:cubicBezTo>
                              <a:pt x="1935" y="3672"/>
                              <a:pt x="1935" y="3790"/>
                              <a:pt x="1942" y="3835"/>
                            </a:cubicBezTo>
                            <a:lnTo>
                              <a:pt x="2088" y="3635"/>
                            </a:lnTo>
                            <a:cubicBezTo>
                              <a:pt x="2042" y="3597"/>
                              <a:pt x="1991" y="3553"/>
                              <a:pt x="1938" y="35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8551129" y="4887254"/>
                        <a:ext cx="43604" cy="24414"/>
                      </a:xfrm>
                      <a:custGeom>
                        <a:avLst/>
                        <a:gdLst/>
                        <a:ahLst/>
                        <a:cxnLst/>
                        <a:rect l="l" t="t" r="r" b="b"/>
                        <a:pathLst>
                          <a:path w="2788" h="1561" extrusionOk="0">
                            <a:moveTo>
                              <a:pt x="2452" y="1"/>
                            </a:moveTo>
                            <a:cubicBezTo>
                              <a:pt x="1561" y="1"/>
                              <a:pt x="557" y="557"/>
                              <a:pt x="112" y="1338"/>
                            </a:cubicBezTo>
                            <a:lnTo>
                              <a:pt x="0" y="1560"/>
                            </a:lnTo>
                            <a:cubicBezTo>
                              <a:pt x="891" y="1225"/>
                              <a:pt x="2787" y="1225"/>
                              <a:pt x="24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8523243" y="4928653"/>
                        <a:ext cx="48844" cy="26619"/>
                      </a:xfrm>
                      <a:custGeom>
                        <a:avLst/>
                        <a:gdLst/>
                        <a:ahLst/>
                        <a:cxnLst/>
                        <a:rect l="l" t="t" r="r" b="b"/>
                        <a:pathLst>
                          <a:path w="3123" h="1702" extrusionOk="0">
                            <a:moveTo>
                              <a:pt x="301" y="0"/>
                            </a:moveTo>
                            <a:cubicBezTo>
                              <a:pt x="199" y="0"/>
                              <a:pt x="99" y="9"/>
                              <a:pt x="1" y="29"/>
                            </a:cubicBezTo>
                            <a:cubicBezTo>
                              <a:pt x="112" y="1032"/>
                              <a:pt x="1895" y="1701"/>
                              <a:pt x="2898" y="1701"/>
                            </a:cubicBezTo>
                            <a:lnTo>
                              <a:pt x="3122" y="1701"/>
                            </a:lnTo>
                            <a:cubicBezTo>
                              <a:pt x="2511" y="989"/>
                              <a:pt x="1346"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8591653" y="4912152"/>
                        <a:ext cx="27464" cy="55303"/>
                      </a:xfrm>
                      <a:custGeom>
                        <a:avLst/>
                        <a:gdLst/>
                        <a:ahLst/>
                        <a:cxnLst/>
                        <a:rect l="l" t="t" r="r" b="b"/>
                        <a:pathLst>
                          <a:path w="1756" h="3536" extrusionOk="0">
                            <a:moveTo>
                              <a:pt x="939" y="1"/>
                            </a:moveTo>
                            <a:cubicBezTo>
                              <a:pt x="796" y="1"/>
                              <a:pt x="625" y="154"/>
                              <a:pt x="418" y="525"/>
                            </a:cubicBezTo>
                            <a:cubicBezTo>
                              <a:pt x="1" y="1359"/>
                              <a:pt x="1047" y="2973"/>
                              <a:pt x="1640" y="3269"/>
                            </a:cubicBezTo>
                            <a:lnTo>
                              <a:pt x="1640" y="3269"/>
                            </a:lnTo>
                            <a:cubicBezTo>
                              <a:pt x="1620" y="2360"/>
                              <a:pt x="1500" y="1"/>
                              <a:pt x="939" y="1"/>
                            </a:cubicBezTo>
                            <a:close/>
                            <a:moveTo>
                              <a:pt x="1640" y="3269"/>
                            </a:moveTo>
                            <a:lnTo>
                              <a:pt x="1640" y="3269"/>
                            </a:lnTo>
                            <a:cubicBezTo>
                              <a:pt x="1642" y="3383"/>
                              <a:pt x="1643" y="3475"/>
                              <a:pt x="1643" y="3535"/>
                            </a:cubicBezTo>
                            <a:lnTo>
                              <a:pt x="1756" y="3311"/>
                            </a:lnTo>
                            <a:cubicBezTo>
                              <a:pt x="1720" y="3304"/>
                              <a:pt x="1681" y="3290"/>
                              <a:pt x="1640" y="326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8626671" y="4974400"/>
                        <a:ext cx="44762" cy="20379"/>
                      </a:xfrm>
                      <a:custGeom>
                        <a:avLst/>
                        <a:gdLst/>
                        <a:ahLst/>
                        <a:cxnLst/>
                        <a:rect l="l" t="t" r="r" b="b"/>
                        <a:pathLst>
                          <a:path w="2862" h="1303" extrusionOk="0">
                            <a:moveTo>
                              <a:pt x="2638" y="1"/>
                            </a:moveTo>
                            <a:cubicBezTo>
                              <a:pt x="2526" y="23"/>
                              <a:pt x="2351" y="28"/>
                              <a:pt x="2143" y="28"/>
                            </a:cubicBezTo>
                            <a:cubicBezTo>
                              <a:pt x="2008" y="28"/>
                              <a:pt x="1860" y="26"/>
                              <a:pt x="1707" y="26"/>
                            </a:cubicBezTo>
                            <a:cubicBezTo>
                              <a:pt x="921" y="26"/>
                              <a:pt x="1" y="75"/>
                              <a:pt x="75" y="670"/>
                            </a:cubicBezTo>
                            <a:cubicBezTo>
                              <a:pt x="113" y="1133"/>
                              <a:pt x="406" y="1302"/>
                              <a:pt x="791" y="1302"/>
                            </a:cubicBezTo>
                            <a:cubicBezTo>
                              <a:pt x="1517" y="1302"/>
                              <a:pt x="2571" y="700"/>
                              <a:pt x="2862" y="337"/>
                            </a:cubicBezTo>
                            <a:lnTo>
                              <a:pt x="26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8676656" y="4922850"/>
                        <a:ext cx="37567" cy="53332"/>
                      </a:xfrm>
                      <a:custGeom>
                        <a:avLst/>
                        <a:gdLst/>
                        <a:ahLst/>
                        <a:cxnLst/>
                        <a:rect l="l" t="t" r="r" b="b"/>
                        <a:pathLst>
                          <a:path w="2402" h="3410" extrusionOk="0">
                            <a:moveTo>
                              <a:pt x="1402" y="1"/>
                            </a:moveTo>
                            <a:cubicBezTo>
                              <a:pt x="1316" y="1"/>
                              <a:pt x="1221" y="21"/>
                              <a:pt x="1116" y="65"/>
                            </a:cubicBezTo>
                            <a:cubicBezTo>
                              <a:pt x="1" y="511"/>
                              <a:pt x="1225" y="2740"/>
                              <a:pt x="1783" y="3297"/>
                            </a:cubicBezTo>
                            <a:lnTo>
                              <a:pt x="2117" y="3409"/>
                            </a:lnTo>
                            <a:cubicBezTo>
                              <a:pt x="2117" y="2793"/>
                              <a:pt x="2402" y="1"/>
                              <a:pt x="14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8712268" y="4996546"/>
                        <a:ext cx="55037" cy="22787"/>
                      </a:xfrm>
                      <a:custGeom>
                        <a:avLst/>
                        <a:gdLst/>
                        <a:ahLst/>
                        <a:cxnLst/>
                        <a:rect l="l" t="t" r="r" b="b"/>
                        <a:pathLst>
                          <a:path w="3519" h="1457" extrusionOk="0">
                            <a:moveTo>
                              <a:pt x="1470" y="1"/>
                            </a:moveTo>
                            <a:cubicBezTo>
                              <a:pt x="910" y="1"/>
                              <a:pt x="431" y="94"/>
                              <a:pt x="286" y="480"/>
                            </a:cubicBezTo>
                            <a:cubicBezTo>
                              <a:pt x="0" y="1215"/>
                              <a:pt x="267" y="1457"/>
                              <a:pt x="748" y="1457"/>
                            </a:cubicBezTo>
                            <a:cubicBezTo>
                              <a:pt x="1581" y="1457"/>
                              <a:pt x="3053" y="733"/>
                              <a:pt x="3406" y="592"/>
                            </a:cubicBezTo>
                            <a:lnTo>
                              <a:pt x="3519" y="35"/>
                            </a:lnTo>
                            <a:lnTo>
                              <a:pt x="3519" y="35"/>
                            </a:lnTo>
                            <a:cubicBezTo>
                              <a:pt x="3394" y="70"/>
                              <a:pt x="3234" y="83"/>
                              <a:pt x="3053" y="83"/>
                            </a:cubicBezTo>
                            <a:cubicBezTo>
                              <a:pt x="2594" y="83"/>
                              <a:pt x="1996" y="1"/>
                              <a:pt x="1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8788201" y="4986583"/>
                        <a:ext cx="41868" cy="43620"/>
                      </a:xfrm>
                      <a:custGeom>
                        <a:avLst/>
                        <a:gdLst/>
                        <a:ahLst/>
                        <a:cxnLst/>
                        <a:rect l="l" t="t" r="r" b="b"/>
                        <a:pathLst>
                          <a:path w="2677" h="2789" extrusionOk="0">
                            <a:moveTo>
                              <a:pt x="1115" y="1"/>
                            </a:moveTo>
                            <a:cubicBezTo>
                              <a:pt x="1" y="1"/>
                              <a:pt x="1" y="1895"/>
                              <a:pt x="224" y="2565"/>
                            </a:cubicBezTo>
                            <a:lnTo>
                              <a:pt x="336" y="2788"/>
                            </a:lnTo>
                            <a:cubicBezTo>
                              <a:pt x="558" y="2231"/>
                              <a:pt x="2676" y="1"/>
                              <a:pt x="1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8742892" y="5062422"/>
                        <a:ext cx="61027" cy="51456"/>
                      </a:xfrm>
                      <a:custGeom>
                        <a:avLst/>
                        <a:gdLst/>
                        <a:ahLst/>
                        <a:cxnLst/>
                        <a:rect l="l" t="t" r="r" b="b"/>
                        <a:pathLst>
                          <a:path w="3902" h="3290" extrusionOk="0">
                            <a:moveTo>
                              <a:pt x="1365" y="1"/>
                            </a:moveTo>
                            <a:cubicBezTo>
                              <a:pt x="1157" y="1"/>
                              <a:pt x="958" y="116"/>
                              <a:pt x="781" y="392"/>
                            </a:cubicBezTo>
                            <a:cubicBezTo>
                              <a:pt x="0" y="1618"/>
                              <a:pt x="3233" y="2845"/>
                              <a:pt x="3901" y="3290"/>
                            </a:cubicBezTo>
                            <a:lnTo>
                              <a:pt x="3791" y="2956"/>
                            </a:lnTo>
                            <a:cubicBezTo>
                              <a:pt x="3514" y="2498"/>
                              <a:pt x="2334" y="1"/>
                              <a:pt x="13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8814351" y="5085960"/>
                        <a:ext cx="36629" cy="64515"/>
                      </a:xfrm>
                      <a:custGeom>
                        <a:avLst/>
                        <a:gdLst/>
                        <a:ahLst/>
                        <a:cxnLst/>
                        <a:rect l="l" t="t" r="r" b="b"/>
                        <a:pathLst>
                          <a:path w="2342" h="4125" extrusionOk="0">
                            <a:moveTo>
                              <a:pt x="1004" y="0"/>
                            </a:moveTo>
                            <a:cubicBezTo>
                              <a:pt x="1" y="0"/>
                              <a:pt x="446" y="3233"/>
                              <a:pt x="558" y="3901"/>
                            </a:cubicBezTo>
                            <a:lnTo>
                              <a:pt x="558" y="4125"/>
                            </a:lnTo>
                            <a:cubicBezTo>
                              <a:pt x="671" y="3679"/>
                              <a:pt x="2342" y="0"/>
                              <a:pt x="10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8794582" y="5175733"/>
                        <a:ext cx="73836" cy="24477"/>
                      </a:xfrm>
                      <a:custGeom>
                        <a:avLst/>
                        <a:gdLst/>
                        <a:ahLst/>
                        <a:cxnLst/>
                        <a:rect l="l" t="t" r="r" b="b"/>
                        <a:pathLst>
                          <a:path w="4721" h="1565" extrusionOk="0">
                            <a:moveTo>
                              <a:pt x="611" y="0"/>
                            </a:moveTo>
                            <a:cubicBezTo>
                              <a:pt x="211" y="0"/>
                              <a:pt x="1" y="168"/>
                              <a:pt x="150" y="616"/>
                            </a:cubicBezTo>
                            <a:cubicBezTo>
                              <a:pt x="377" y="1295"/>
                              <a:pt x="1879" y="1564"/>
                              <a:pt x="3068" y="1564"/>
                            </a:cubicBezTo>
                            <a:cubicBezTo>
                              <a:pt x="3636" y="1564"/>
                              <a:pt x="4133" y="1503"/>
                              <a:pt x="4385" y="1395"/>
                            </a:cubicBezTo>
                            <a:lnTo>
                              <a:pt x="4721" y="1506"/>
                            </a:lnTo>
                            <a:cubicBezTo>
                              <a:pt x="4230" y="1261"/>
                              <a:pt x="1707" y="0"/>
                              <a:pt x="6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8878850" y="5156981"/>
                        <a:ext cx="33141" cy="51049"/>
                      </a:xfrm>
                      <a:custGeom>
                        <a:avLst/>
                        <a:gdLst/>
                        <a:ahLst/>
                        <a:cxnLst/>
                        <a:rect l="l" t="t" r="r" b="b"/>
                        <a:pathLst>
                          <a:path w="2119" h="3264" extrusionOk="0">
                            <a:moveTo>
                              <a:pt x="1054" y="1"/>
                            </a:moveTo>
                            <a:cubicBezTo>
                              <a:pt x="734" y="1"/>
                              <a:pt x="455" y="222"/>
                              <a:pt x="335" y="700"/>
                            </a:cubicBezTo>
                            <a:cubicBezTo>
                              <a:pt x="0" y="1480"/>
                              <a:pt x="1449" y="2928"/>
                              <a:pt x="1896" y="3263"/>
                            </a:cubicBezTo>
                            <a:lnTo>
                              <a:pt x="1896" y="3040"/>
                            </a:lnTo>
                            <a:cubicBezTo>
                              <a:pt x="1896" y="2483"/>
                              <a:pt x="2119" y="812"/>
                              <a:pt x="1896" y="476"/>
                            </a:cubicBezTo>
                            <a:cubicBezTo>
                              <a:pt x="1638" y="167"/>
                              <a:pt x="1331" y="1"/>
                              <a:pt x="10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8910224" y="5214974"/>
                        <a:ext cx="57555" cy="22584"/>
                      </a:xfrm>
                      <a:custGeom>
                        <a:avLst/>
                        <a:gdLst/>
                        <a:ahLst/>
                        <a:cxnLst/>
                        <a:rect l="l" t="t" r="r" b="b"/>
                        <a:pathLst>
                          <a:path w="3680" h="1444" extrusionOk="0">
                            <a:moveTo>
                              <a:pt x="3344" y="223"/>
                            </a:moveTo>
                            <a:cubicBezTo>
                              <a:pt x="2788" y="335"/>
                              <a:pt x="0" y="1"/>
                              <a:pt x="336" y="1002"/>
                            </a:cubicBezTo>
                            <a:cubicBezTo>
                              <a:pt x="433" y="1326"/>
                              <a:pt x="690" y="1443"/>
                              <a:pt x="1025" y="1443"/>
                            </a:cubicBezTo>
                            <a:cubicBezTo>
                              <a:pt x="1843" y="1443"/>
                              <a:pt x="3126" y="748"/>
                              <a:pt x="3680" y="668"/>
                            </a:cubicBezTo>
                            <a:lnTo>
                              <a:pt x="3344" y="223"/>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8998793" y="5193250"/>
                        <a:ext cx="21270" cy="51377"/>
                      </a:xfrm>
                      <a:custGeom>
                        <a:avLst/>
                        <a:gdLst/>
                        <a:ahLst/>
                        <a:cxnLst/>
                        <a:rect l="l" t="t" r="r" b="b"/>
                        <a:pathLst>
                          <a:path w="1360" h="3285" extrusionOk="0">
                            <a:moveTo>
                              <a:pt x="453" y="1"/>
                            </a:moveTo>
                            <a:cubicBezTo>
                              <a:pt x="0" y="1"/>
                              <a:pt x="5" y="2024"/>
                              <a:pt x="357" y="2727"/>
                            </a:cubicBezTo>
                            <a:lnTo>
                              <a:pt x="581" y="3284"/>
                            </a:lnTo>
                            <a:cubicBezTo>
                              <a:pt x="691" y="2614"/>
                              <a:pt x="1360" y="1388"/>
                              <a:pt x="915" y="497"/>
                            </a:cubicBezTo>
                            <a:cubicBezTo>
                              <a:pt x="727" y="145"/>
                              <a:pt x="573" y="1"/>
                              <a:pt x="4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8987454" y="5266352"/>
                        <a:ext cx="39600" cy="54959"/>
                      </a:xfrm>
                      <a:custGeom>
                        <a:avLst/>
                        <a:gdLst/>
                        <a:ahLst/>
                        <a:cxnLst/>
                        <a:rect l="l" t="t" r="r" b="b"/>
                        <a:pathLst>
                          <a:path w="2532" h="3514" extrusionOk="0">
                            <a:moveTo>
                              <a:pt x="227" y="0"/>
                            </a:moveTo>
                            <a:cubicBezTo>
                              <a:pt x="70" y="0"/>
                              <a:pt x="1" y="269"/>
                              <a:pt x="79" y="951"/>
                            </a:cubicBezTo>
                            <a:cubicBezTo>
                              <a:pt x="180" y="2154"/>
                              <a:pt x="1543" y="2726"/>
                              <a:pt x="2303" y="3235"/>
                            </a:cubicBezTo>
                            <a:lnTo>
                              <a:pt x="2303" y="3235"/>
                            </a:lnTo>
                            <a:cubicBezTo>
                              <a:pt x="1875" y="2270"/>
                              <a:pt x="682" y="0"/>
                              <a:pt x="227" y="0"/>
                            </a:cubicBezTo>
                            <a:close/>
                            <a:moveTo>
                              <a:pt x="2303" y="3235"/>
                            </a:moveTo>
                            <a:lnTo>
                              <a:pt x="2303" y="3235"/>
                            </a:lnTo>
                            <a:cubicBezTo>
                              <a:pt x="2353" y="3347"/>
                              <a:pt x="2392" y="3442"/>
                              <a:pt x="2419" y="3513"/>
                            </a:cubicBezTo>
                            <a:lnTo>
                              <a:pt x="2531" y="3403"/>
                            </a:lnTo>
                            <a:cubicBezTo>
                              <a:pt x="2464" y="3347"/>
                              <a:pt x="2387" y="3291"/>
                              <a:pt x="2303" y="323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38" name="Google Shape;138;p2"/>
                <p:cNvGrpSpPr/>
                <p:nvPr/>
              </p:nvGrpSpPr>
              <p:grpSpPr>
                <a:xfrm>
                  <a:off x="-367675" y="3301156"/>
                  <a:ext cx="10194000" cy="3146384"/>
                  <a:chOff x="-367675" y="3301156"/>
                  <a:chExt cx="10194000" cy="3146384"/>
                </a:xfrm>
              </p:grpSpPr>
              <p:sp>
                <p:nvSpPr>
                  <p:cNvPr id="139" name="Google Shape;139;p2"/>
                  <p:cNvSpPr/>
                  <p:nvPr/>
                </p:nvSpPr>
                <p:spPr>
                  <a:xfrm>
                    <a:off x="-271188" y="4416931"/>
                    <a:ext cx="400" cy="16850"/>
                  </a:xfrm>
                  <a:custGeom>
                    <a:avLst/>
                    <a:gdLst/>
                    <a:ahLst/>
                    <a:cxnLst/>
                    <a:rect l="l" t="t" r="r" b="b"/>
                    <a:pathLst>
                      <a:path w="16" h="674" extrusionOk="0">
                        <a:moveTo>
                          <a:pt x="9" y="1"/>
                        </a:moveTo>
                        <a:cubicBezTo>
                          <a:pt x="6" y="161"/>
                          <a:pt x="6" y="324"/>
                          <a:pt x="3" y="487"/>
                        </a:cubicBezTo>
                        <a:lnTo>
                          <a:pt x="3" y="487"/>
                        </a:lnTo>
                        <a:cubicBezTo>
                          <a:pt x="7" y="325"/>
                          <a:pt x="13" y="164"/>
                          <a:pt x="15" y="1"/>
                        </a:cubicBezTo>
                        <a:close/>
                        <a:moveTo>
                          <a:pt x="3" y="487"/>
                        </a:moveTo>
                        <a:lnTo>
                          <a:pt x="3" y="487"/>
                        </a:lnTo>
                        <a:cubicBezTo>
                          <a:pt x="2" y="549"/>
                          <a:pt x="1" y="611"/>
                          <a:pt x="0" y="673"/>
                        </a:cubicBezTo>
                        <a:cubicBezTo>
                          <a:pt x="2" y="611"/>
                          <a:pt x="3" y="549"/>
                          <a:pt x="3" y="487"/>
                        </a:cubicBezTo>
                        <a:close/>
                      </a:path>
                    </a:pathLst>
                  </a:custGeom>
                  <a:solidFill>
                    <a:srgbClr val="FFAD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0" name="Google Shape;140;p2"/>
                  <p:cNvGrpSpPr/>
                  <p:nvPr/>
                </p:nvGrpSpPr>
                <p:grpSpPr>
                  <a:xfrm>
                    <a:off x="-271532" y="3301156"/>
                    <a:ext cx="1461100" cy="3146384"/>
                    <a:chOff x="-271532" y="3301156"/>
                    <a:chExt cx="1461100" cy="3146384"/>
                  </a:xfrm>
                </p:grpSpPr>
                <p:grpSp>
                  <p:nvGrpSpPr>
                    <p:cNvPr id="141" name="Google Shape;141;p2"/>
                    <p:cNvGrpSpPr/>
                    <p:nvPr/>
                  </p:nvGrpSpPr>
                  <p:grpSpPr>
                    <a:xfrm>
                      <a:off x="-271532" y="4158406"/>
                      <a:ext cx="1461100" cy="2289134"/>
                      <a:chOff x="-271532" y="4158406"/>
                      <a:chExt cx="1461100" cy="2289134"/>
                    </a:xfrm>
                  </p:grpSpPr>
                  <p:sp>
                    <p:nvSpPr>
                      <p:cNvPr id="142" name="Google Shape;142;p2"/>
                      <p:cNvSpPr/>
                      <p:nvPr/>
                    </p:nvSpPr>
                    <p:spPr>
                      <a:xfrm>
                        <a:off x="-270813" y="4158406"/>
                        <a:ext cx="1122500" cy="258550"/>
                      </a:xfrm>
                      <a:custGeom>
                        <a:avLst/>
                        <a:gdLst/>
                        <a:ahLst/>
                        <a:cxnLst/>
                        <a:rect l="l" t="t" r="r" b="b"/>
                        <a:pathLst>
                          <a:path w="44900" h="10342" extrusionOk="0">
                            <a:moveTo>
                              <a:pt x="728" y="0"/>
                            </a:moveTo>
                            <a:cubicBezTo>
                              <a:pt x="294" y="3390"/>
                              <a:pt x="49" y="6843"/>
                              <a:pt x="0" y="10342"/>
                            </a:cubicBezTo>
                            <a:lnTo>
                              <a:pt x="39699" y="10342"/>
                            </a:lnTo>
                            <a:cubicBezTo>
                              <a:pt x="40050" y="9713"/>
                              <a:pt x="40441" y="9118"/>
                              <a:pt x="40886" y="8554"/>
                            </a:cubicBezTo>
                            <a:cubicBezTo>
                              <a:pt x="44899" y="3428"/>
                              <a:pt x="43114" y="1869"/>
                              <a:pt x="43114" y="1869"/>
                            </a:cubicBezTo>
                            <a:lnTo>
                              <a:pt x="7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71532" y="4415591"/>
                        <a:ext cx="1461100" cy="2031950"/>
                      </a:xfrm>
                      <a:custGeom>
                        <a:avLst/>
                        <a:gdLst/>
                        <a:ahLst/>
                        <a:cxnLst/>
                        <a:rect l="l" t="t" r="r" b="b"/>
                        <a:pathLst>
                          <a:path w="58444" h="81278" extrusionOk="0">
                            <a:moveTo>
                              <a:pt x="20" y="1"/>
                            </a:moveTo>
                            <a:cubicBezTo>
                              <a:pt x="15" y="111"/>
                              <a:pt x="15" y="223"/>
                              <a:pt x="15" y="337"/>
                            </a:cubicBezTo>
                            <a:cubicBezTo>
                              <a:pt x="15" y="448"/>
                              <a:pt x="15" y="563"/>
                              <a:pt x="10" y="674"/>
                            </a:cubicBezTo>
                            <a:cubicBezTo>
                              <a:pt x="6" y="895"/>
                              <a:pt x="1" y="1117"/>
                              <a:pt x="1" y="1344"/>
                            </a:cubicBezTo>
                            <a:cubicBezTo>
                              <a:pt x="1" y="1744"/>
                              <a:pt x="5" y="2146"/>
                              <a:pt x="10" y="2543"/>
                            </a:cubicBezTo>
                            <a:cubicBezTo>
                              <a:pt x="15" y="2936"/>
                              <a:pt x="19" y="3323"/>
                              <a:pt x="34" y="3715"/>
                            </a:cubicBezTo>
                            <a:cubicBezTo>
                              <a:pt x="61" y="4896"/>
                              <a:pt x="111" y="6073"/>
                              <a:pt x="185" y="7242"/>
                            </a:cubicBezTo>
                            <a:cubicBezTo>
                              <a:pt x="218" y="7739"/>
                              <a:pt x="255" y="8233"/>
                              <a:pt x="292" y="8727"/>
                            </a:cubicBezTo>
                            <a:cubicBezTo>
                              <a:pt x="2775" y="39875"/>
                              <a:pt x="20790" y="66640"/>
                              <a:pt x="46590" y="81278"/>
                            </a:cubicBezTo>
                            <a:cubicBezTo>
                              <a:pt x="51988" y="76409"/>
                              <a:pt x="57462" y="69378"/>
                              <a:pt x="57762" y="62483"/>
                            </a:cubicBezTo>
                            <a:cubicBezTo>
                              <a:pt x="58444" y="46614"/>
                              <a:pt x="54061" y="46924"/>
                              <a:pt x="47376" y="43914"/>
                            </a:cubicBezTo>
                            <a:cubicBezTo>
                              <a:pt x="40689" y="40905"/>
                              <a:pt x="39351" y="25187"/>
                              <a:pt x="38012" y="17832"/>
                            </a:cubicBezTo>
                            <a:cubicBezTo>
                              <a:pt x="36830" y="11320"/>
                              <a:pt x="37003" y="4815"/>
                              <a:pt x="397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 name="Google Shape;144;p2"/>
                    <p:cNvSpPr/>
                    <p:nvPr/>
                  </p:nvSpPr>
                  <p:spPr>
                    <a:xfrm>
                      <a:off x="-121038" y="3308156"/>
                      <a:ext cx="805450" cy="729900"/>
                    </a:xfrm>
                    <a:custGeom>
                      <a:avLst/>
                      <a:gdLst/>
                      <a:ahLst/>
                      <a:cxnLst/>
                      <a:rect l="l" t="t" r="r" b="b"/>
                      <a:pathLst>
                        <a:path w="32218" h="29196" extrusionOk="0">
                          <a:moveTo>
                            <a:pt x="12590" y="0"/>
                          </a:moveTo>
                          <a:cubicBezTo>
                            <a:pt x="9333" y="0"/>
                            <a:pt x="8046" y="3321"/>
                            <a:pt x="8046" y="3321"/>
                          </a:cubicBezTo>
                          <a:cubicBezTo>
                            <a:pt x="6792" y="2778"/>
                            <a:pt x="5728" y="2537"/>
                            <a:pt x="4813" y="2507"/>
                          </a:cubicBezTo>
                          <a:cubicBezTo>
                            <a:pt x="2995" y="5901"/>
                            <a:pt x="1387" y="9424"/>
                            <a:pt x="0" y="13057"/>
                          </a:cubicBezTo>
                          <a:lnTo>
                            <a:pt x="2573" y="24490"/>
                          </a:lnTo>
                          <a:cubicBezTo>
                            <a:pt x="5954" y="27977"/>
                            <a:pt x="10018" y="29196"/>
                            <a:pt x="13927" y="29196"/>
                          </a:cubicBezTo>
                          <a:cubicBezTo>
                            <a:pt x="19822" y="29196"/>
                            <a:pt x="25364" y="26422"/>
                            <a:pt x="27669" y="24474"/>
                          </a:cubicBezTo>
                          <a:cubicBezTo>
                            <a:pt x="31502" y="21234"/>
                            <a:pt x="28670" y="18495"/>
                            <a:pt x="28670" y="18495"/>
                          </a:cubicBezTo>
                          <a:cubicBezTo>
                            <a:pt x="31090" y="17311"/>
                            <a:pt x="32217" y="13550"/>
                            <a:pt x="29981" y="11616"/>
                          </a:cubicBezTo>
                          <a:cubicBezTo>
                            <a:pt x="29294" y="11020"/>
                            <a:pt x="28542" y="10813"/>
                            <a:pt x="27831" y="10813"/>
                          </a:cubicBezTo>
                          <a:cubicBezTo>
                            <a:pt x="26231" y="10813"/>
                            <a:pt x="24835" y="11858"/>
                            <a:pt x="24835" y="11858"/>
                          </a:cubicBezTo>
                          <a:cubicBezTo>
                            <a:pt x="24835" y="11858"/>
                            <a:pt x="27928" y="6562"/>
                            <a:pt x="25179" y="4452"/>
                          </a:cubicBezTo>
                          <a:cubicBezTo>
                            <a:pt x="24474" y="3911"/>
                            <a:pt x="23654" y="3710"/>
                            <a:pt x="22825" y="3710"/>
                          </a:cubicBezTo>
                          <a:cubicBezTo>
                            <a:pt x="20423" y="3710"/>
                            <a:pt x="17944" y="5399"/>
                            <a:pt x="17944" y="5399"/>
                          </a:cubicBezTo>
                          <a:cubicBezTo>
                            <a:pt x="17944" y="5399"/>
                            <a:pt x="17627" y="897"/>
                            <a:pt x="13614" y="104"/>
                          </a:cubicBezTo>
                          <a:cubicBezTo>
                            <a:pt x="13253" y="33"/>
                            <a:pt x="12912" y="0"/>
                            <a:pt x="125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63988" y="3709056"/>
                      <a:ext cx="1111825" cy="626950"/>
                    </a:xfrm>
                    <a:custGeom>
                      <a:avLst/>
                      <a:gdLst/>
                      <a:ahLst/>
                      <a:cxnLst/>
                      <a:rect l="l" t="t" r="r" b="b"/>
                      <a:pathLst>
                        <a:path w="44473" h="25078" extrusionOk="0">
                          <a:moveTo>
                            <a:pt x="32481" y="1"/>
                          </a:moveTo>
                          <a:lnTo>
                            <a:pt x="30870" y="5834"/>
                          </a:lnTo>
                          <a:lnTo>
                            <a:pt x="29443" y="5135"/>
                          </a:lnTo>
                          <a:lnTo>
                            <a:pt x="29629" y="7457"/>
                          </a:lnTo>
                          <a:cubicBezTo>
                            <a:pt x="26535" y="6282"/>
                            <a:pt x="13511" y="4634"/>
                            <a:pt x="3353" y="3446"/>
                          </a:cubicBezTo>
                          <a:cubicBezTo>
                            <a:pt x="3291" y="3666"/>
                            <a:pt x="3210" y="3887"/>
                            <a:pt x="3120" y="4108"/>
                          </a:cubicBezTo>
                          <a:cubicBezTo>
                            <a:pt x="1633" y="9233"/>
                            <a:pt x="577" y="14545"/>
                            <a:pt x="1" y="19997"/>
                          </a:cubicBezTo>
                          <a:cubicBezTo>
                            <a:pt x="7632" y="20353"/>
                            <a:pt x="16429" y="20731"/>
                            <a:pt x="16429" y="20731"/>
                          </a:cubicBezTo>
                          <a:lnTo>
                            <a:pt x="17766" y="24074"/>
                          </a:lnTo>
                          <a:lnTo>
                            <a:pt x="18435" y="20731"/>
                          </a:lnTo>
                          <a:lnTo>
                            <a:pt x="19772" y="25077"/>
                          </a:lnTo>
                          <a:lnTo>
                            <a:pt x="20776" y="20396"/>
                          </a:lnTo>
                          <a:lnTo>
                            <a:pt x="22448" y="23404"/>
                          </a:lnTo>
                          <a:lnTo>
                            <a:pt x="23116" y="21063"/>
                          </a:lnTo>
                          <a:cubicBezTo>
                            <a:pt x="23470" y="21014"/>
                            <a:pt x="24031" y="20993"/>
                            <a:pt x="24743" y="20993"/>
                          </a:cubicBezTo>
                          <a:cubicBezTo>
                            <a:pt x="28484" y="20993"/>
                            <a:pt x="36410" y="21568"/>
                            <a:pt x="40516" y="21568"/>
                          </a:cubicBezTo>
                          <a:cubicBezTo>
                            <a:pt x="41782" y="21568"/>
                            <a:pt x="42684" y="21514"/>
                            <a:pt x="42989" y="21370"/>
                          </a:cubicBezTo>
                          <a:cubicBezTo>
                            <a:pt x="44473" y="20677"/>
                            <a:pt x="42846" y="18391"/>
                            <a:pt x="40489" y="17516"/>
                          </a:cubicBezTo>
                          <a:cubicBezTo>
                            <a:pt x="38130" y="16640"/>
                            <a:pt x="37162" y="13375"/>
                            <a:pt x="37162" y="13375"/>
                          </a:cubicBezTo>
                          <a:lnTo>
                            <a:pt x="38833" y="11704"/>
                          </a:lnTo>
                          <a:lnTo>
                            <a:pt x="36188" y="10132"/>
                          </a:lnTo>
                          <a:lnTo>
                            <a:pt x="38165" y="6354"/>
                          </a:lnTo>
                          <a:lnTo>
                            <a:pt x="33735" y="8572"/>
                          </a:lnTo>
                          <a:lnTo>
                            <a:pt x="34486" y="2341"/>
                          </a:lnTo>
                          <a:lnTo>
                            <a:pt x="32481" y="7357"/>
                          </a:lnTo>
                          <a:lnTo>
                            <a:pt x="3248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75987" y="3941506"/>
                      <a:ext cx="260825" cy="193225"/>
                    </a:xfrm>
                    <a:custGeom>
                      <a:avLst/>
                      <a:gdLst/>
                      <a:ahLst/>
                      <a:cxnLst/>
                      <a:rect l="l" t="t" r="r" b="b"/>
                      <a:pathLst>
                        <a:path w="10433" h="7729" extrusionOk="0">
                          <a:moveTo>
                            <a:pt x="6765" y="0"/>
                          </a:moveTo>
                          <a:cubicBezTo>
                            <a:pt x="4577" y="0"/>
                            <a:pt x="1740" y="1737"/>
                            <a:pt x="1740" y="1737"/>
                          </a:cubicBezTo>
                          <a:cubicBezTo>
                            <a:pt x="1740" y="1737"/>
                            <a:pt x="1" y="3692"/>
                            <a:pt x="1121" y="6309"/>
                          </a:cubicBezTo>
                          <a:cubicBezTo>
                            <a:pt x="1546" y="7302"/>
                            <a:pt x="2875" y="7729"/>
                            <a:pt x="4404" y="7729"/>
                          </a:cubicBezTo>
                          <a:cubicBezTo>
                            <a:pt x="6907" y="7729"/>
                            <a:pt x="9946" y="6586"/>
                            <a:pt x="10432" y="4914"/>
                          </a:cubicBezTo>
                          <a:cubicBezTo>
                            <a:pt x="10432" y="4914"/>
                            <a:pt x="10301" y="1803"/>
                            <a:pt x="8259" y="400"/>
                          </a:cubicBezTo>
                          <a:cubicBezTo>
                            <a:pt x="7842" y="114"/>
                            <a:pt x="7325" y="0"/>
                            <a:pt x="67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46813" y="3485181"/>
                      <a:ext cx="512250" cy="670750"/>
                    </a:xfrm>
                    <a:custGeom>
                      <a:avLst/>
                      <a:gdLst/>
                      <a:ahLst/>
                      <a:cxnLst/>
                      <a:rect l="l" t="t" r="r" b="b"/>
                      <a:pathLst>
                        <a:path w="20490" h="26830" extrusionOk="0">
                          <a:moveTo>
                            <a:pt x="10275" y="0"/>
                          </a:moveTo>
                          <a:cubicBezTo>
                            <a:pt x="9071" y="0"/>
                            <a:pt x="7918" y="526"/>
                            <a:pt x="6975" y="1150"/>
                          </a:cubicBezTo>
                          <a:cubicBezTo>
                            <a:pt x="3702" y="8336"/>
                            <a:pt x="1332" y="16020"/>
                            <a:pt x="0" y="24054"/>
                          </a:cubicBezTo>
                          <a:cubicBezTo>
                            <a:pt x="201" y="24090"/>
                            <a:pt x="412" y="24123"/>
                            <a:pt x="648" y="24134"/>
                          </a:cubicBezTo>
                          <a:cubicBezTo>
                            <a:pt x="648" y="24134"/>
                            <a:pt x="2063" y="26156"/>
                            <a:pt x="7013" y="26156"/>
                          </a:cubicBezTo>
                          <a:cubicBezTo>
                            <a:pt x="7260" y="26156"/>
                            <a:pt x="7517" y="26151"/>
                            <a:pt x="7783" y="26140"/>
                          </a:cubicBezTo>
                          <a:cubicBezTo>
                            <a:pt x="7783" y="26140"/>
                            <a:pt x="9794" y="26829"/>
                            <a:pt x="11905" y="26829"/>
                          </a:cubicBezTo>
                          <a:cubicBezTo>
                            <a:pt x="13291" y="26829"/>
                            <a:pt x="14720" y="26532"/>
                            <a:pt x="15651" y="25548"/>
                          </a:cubicBezTo>
                          <a:cubicBezTo>
                            <a:pt x="15651" y="25548"/>
                            <a:pt x="20489" y="23018"/>
                            <a:pt x="19821" y="17892"/>
                          </a:cubicBezTo>
                          <a:cubicBezTo>
                            <a:pt x="19151" y="12765"/>
                            <a:pt x="13133" y="12366"/>
                            <a:pt x="13133" y="12366"/>
                          </a:cubicBezTo>
                          <a:cubicBezTo>
                            <a:pt x="13133" y="12366"/>
                            <a:pt x="18261" y="8530"/>
                            <a:pt x="14249" y="2511"/>
                          </a:cubicBezTo>
                          <a:cubicBezTo>
                            <a:pt x="13004" y="644"/>
                            <a:pt x="11608" y="0"/>
                            <a:pt x="10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65437" y="3301156"/>
                      <a:ext cx="336675" cy="846350"/>
                    </a:xfrm>
                    <a:custGeom>
                      <a:avLst/>
                      <a:gdLst/>
                      <a:ahLst/>
                      <a:cxnLst/>
                      <a:rect l="l" t="t" r="r" b="b"/>
                      <a:pathLst>
                        <a:path w="13467" h="33854" extrusionOk="0">
                          <a:moveTo>
                            <a:pt x="6198" y="1"/>
                          </a:moveTo>
                          <a:cubicBezTo>
                            <a:pt x="6197" y="2"/>
                            <a:pt x="0" y="8145"/>
                            <a:pt x="1917" y="33853"/>
                          </a:cubicBezTo>
                          <a:cubicBezTo>
                            <a:pt x="1917" y="33853"/>
                            <a:pt x="13466" y="17570"/>
                            <a:pt x="61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726487" y="4165206"/>
                      <a:ext cx="53525" cy="51525"/>
                    </a:xfrm>
                    <a:custGeom>
                      <a:avLst/>
                      <a:gdLst/>
                      <a:ahLst/>
                      <a:cxnLst/>
                      <a:rect l="l" t="t" r="r" b="b"/>
                      <a:pathLst>
                        <a:path w="2141" h="2061" extrusionOk="0">
                          <a:moveTo>
                            <a:pt x="1324" y="1"/>
                          </a:moveTo>
                          <a:cubicBezTo>
                            <a:pt x="1183" y="1"/>
                            <a:pt x="1044" y="58"/>
                            <a:pt x="931" y="151"/>
                          </a:cubicBezTo>
                          <a:cubicBezTo>
                            <a:pt x="886" y="140"/>
                            <a:pt x="840" y="134"/>
                            <a:pt x="793" y="134"/>
                          </a:cubicBezTo>
                          <a:cubicBezTo>
                            <a:pt x="653" y="134"/>
                            <a:pt x="509" y="185"/>
                            <a:pt x="392" y="292"/>
                          </a:cubicBezTo>
                          <a:cubicBezTo>
                            <a:pt x="256" y="417"/>
                            <a:pt x="195" y="585"/>
                            <a:pt x="199" y="747"/>
                          </a:cubicBezTo>
                          <a:cubicBezTo>
                            <a:pt x="77" y="868"/>
                            <a:pt x="1" y="1030"/>
                            <a:pt x="12" y="1204"/>
                          </a:cubicBezTo>
                          <a:cubicBezTo>
                            <a:pt x="25" y="1408"/>
                            <a:pt x="156" y="1561"/>
                            <a:pt x="332" y="1628"/>
                          </a:cubicBezTo>
                          <a:cubicBezTo>
                            <a:pt x="358" y="1815"/>
                            <a:pt x="474" y="1979"/>
                            <a:pt x="667" y="2038"/>
                          </a:cubicBezTo>
                          <a:cubicBezTo>
                            <a:pt x="717" y="2053"/>
                            <a:pt x="767" y="2061"/>
                            <a:pt x="817" y="2061"/>
                          </a:cubicBezTo>
                          <a:cubicBezTo>
                            <a:pt x="958" y="2061"/>
                            <a:pt x="1096" y="2004"/>
                            <a:pt x="1209" y="1910"/>
                          </a:cubicBezTo>
                          <a:cubicBezTo>
                            <a:pt x="1254" y="1921"/>
                            <a:pt x="1300" y="1926"/>
                            <a:pt x="1347" y="1926"/>
                          </a:cubicBezTo>
                          <a:cubicBezTo>
                            <a:pt x="1487" y="1926"/>
                            <a:pt x="1631" y="1876"/>
                            <a:pt x="1748" y="1769"/>
                          </a:cubicBezTo>
                          <a:cubicBezTo>
                            <a:pt x="1884" y="1644"/>
                            <a:pt x="1946" y="1476"/>
                            <a:pt x="1942" y="1313"/>
                          </a:cubicBezTo>
                          <a:cubicBezTo>
                            <a:pt x="2064" y="1192"/>
                            <a:pt x="2140" y="1031"/>
                            <a:pt x="2129" y="857"/>
                          </a:cubicBezTo>
                          <a:cubicBezTo>
                            <a:pt x="2115" y="652"/>
                            <a:pt x="1984" y="501"/>
                            <a:pt x="1808" y="433"/>
                          </a:cubicBezTo>
                          <a:cubicBezTo>
                            <a:pt x="1785" y="246"/>
                            <a:pt x="1667" y="82"/>
                            <a:pt x="1473" y="23"/>
                          </a:cubicBezTo>
                          <a:cubicBezTo>
                            <a:pt x="1424" y="8"/>
                            <a:pt x="1374" y="1"/>
                            <a:pt x="1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741837" y="4180556"/>
                      <a:ext cx="20925" cy="18825"/>
                    </a:xfrm>
                    <a:custGeom>
                      <a:avLst/>
                      <a:gdLst/>
                      <a:ahLst/>
                      <a:cxnLst/>
                      <a:rect l="l" t="t" r="r" b="b"/>
                      <a:pathLst>
                        <a:path w="837" h="753" extrusionOk="0">
                          <a:moveTo>
                            <a:pt x="419" y="0"/>
                          </a:moveTo>
                          <a:cubicBezTo>
                            <a:pt x="328" y="0"/>
                            <a:pt x="237" y="33"/>
                            <a:pt x="165" y="99"/>
                          </a:cubicBezTo>
                          <a:cubicBezTo>
                            <a:pt x="11" y="241"/>
                            <a:pt x="1" y="478"/>
                            <a:pt x="142" y="631"/>
                          </a:cubicBezTo>
                          <a:cubicBezTo>
                            <a:pt x="216" y="712"/>
                            <a:pt x="317" y="753"/>
                            <a:pt x="418" y="753"/>
                          </a:cubicBezTo>
                          <a:cubicBezTo>
                            <a:pt x="509" y="753"/>
                            <a:pt x="600" y="720"/>
                            <a:pt x="673" y="653"/>
                          </a:cubicBezTo>
                          <a:cubicBezTo>
                            <a:pt x="826" y="513"/>
                            <a:pt x="836" y="274"/>
                            <a:pt x="696" y="121"/>
                          </a:cubicBezTo>
                          <a:cubicBezTo>
                            <a:pt x="621" y="41"/>
                            <a:pt x="520" y="0"/>
                            <a:pt x="4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783687" y="4209406"/>
                      <a:ext cx="33675" cy="29050"/>
                    </a:xfrm>
                    <a:custGeom>
                      <a:avLst/>
                      <a:gdLst/>
                      <a:ahLst/>
                      <a:cxnLst/>
                      <a:rect l="l" t="t" r="r" b="b"/>
                      <a:pathLst>
                        <a:path w="1347" h="1162" extrusionOk="0">
                          <a:moveTo>
                            <a:pt x="893" y="1"/>
                          </a:moveTo>
                          <a:cubicBezTo>
                            <a:pt x="834" y="1"/>
                            <a:pt x="774" y="15"/>
                            <a:pt x="719" y="42"/>
                          </a:cubicBezTo>
                          <a:cubicBezTo>
                            <a:pt x="669" y="16"/>
                            <a:pt x="613" y="2"/>
                            <a:pt x="554" y="2"/>
                          </a:cubicBezTo>
                          <a:cubicBezTo>
                            <a:pt x="496" y="2"/>
                            <a:pt x="437" y="16"/>
                            <a:pt x="381" y="47"/>
                          </a:cubicBezTo>
                          <a:cubicBezTo>
                            <a:pt x="282" y="101"/>
                            <a:pt x="222" y="190"/>
                            <a:pt x="201" y="287"/>
                          </a:cubicBezTo>
                          <a:cubicBezTo>
                            <a:pt x="112" y="340"/>
                            <a:pt x="42" y="425"/>
                            <a:pt x="23" y="528"/>
                          </a:cubicBezTo>
                          <a:cubicBezTo>
                            <a:pt x="1" y="652"/>
                            <a:pt x="57" y="760"/>
                            <a:pt x="150" y="825"/>
                          </a:cubicBezTo>
                          <a:cubicBezTo>
                            <a:pt x="139" y="941"/>
                            <a:pt x="182" y="1053"/>
                            <a:pt x="289" y="1117"/>
                          </a:cubicBezTo>
                          <a:cubicBezTo>
                            <a:pt x="340" y="1147"/>
                            <a:pt x="397" y="1162"/>
                            <a:pt x="454" y="1162"/>
                          </a:cubicBezTo>
                          <a:cubicBezTo>
                            <a:pt x="513" y="1162"/>
                            <a:pt x="572" y="1147"/>
                            <a:pt x="627" y="1121"/>
                          </a:cubicBezTo>
                          <a:cubicBezTo>
                            <a:pt x="677" y="1147"/>
                            <a:pt x="734" y="1162"/>
                            <a:pt x="792" y="1162"/>
                          </a:cubicBezTo>
                          <a:cubicBezTo>
                            <a:pt x="850" y="1162"/>
                            <a:pt x="909" y="1147"/>
                            <a:pt x="965" y="1117"/>
                          </a:cubicBezTo>
                          <a:cubicBezTo>
                            <a:pt x="1065" y="1064"/>
                            <a:pt x="1124" y="974"/>
                            <a:pt x="1147" y="876"/>
                          </a:cubicBezTo>
                          <a:cubicBezTo>
                            <a:pt x="1236" y="823"/>
                            <a:pt x="1305" y="738"/>
                            <a:pt x="1324" y="634"/>
                          </a:cubicBezTo>
                          <a:cubicBezTo>
                            <a:pt x="1346" y="511"/>
                            <a:pt x="1291" y="401"/>
                            <a:pt x="1196" y="338"/>
                          </a:cubicBezTo>
                          <a:cubicBezTo>
                            <a:pt x="1209" y="223"/>
                            <a:pt x="1164" y="108"/>
                            <a:pt x="1059" y="46"/>
                          </a:cubicBezTo>
                          <a:cubicBezTo>
                            <a:pt x="1008" y="15"/>
                            <a:pt x="951" y="1"/>
                            <a:pt x="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793587" y="4217456"/>
                      <a:ext cx="13075" cy="11450"/>
                    </a:xfrm>
                    <a:custGeom>
                      <a:avLst/>
                      <a:gdLst/>
                      <a:ahLst/>
                      <a:cxnLst/>
                      <a:rect l="l" t="t" r="r" b="b"/>
                      <a:pathLst>
                        <a:path w="523" h="458" extrusionOk="0">
                          <a:moveTo>
                            <a:pt x="262" y="0"/>
                          </a:moveTo>
                          <a:cubicBezTo>
                            <a:pt x="225" y="0"/>
                            <a:pt x="187" y="10"/>
                            <a:pt x="152" y="29"/>
                          </a:cubicBezTo>
                          <a:cubicBezTo>
                            <a:pt x="41" y="88"/>
                            <a:pt x="0" y="228"/>
                            <a:pt x="61" y="338"/>
                          </a:cubicBezTo>
                          <a:cubicBezTo>
                            <a:pt x="103" y="415"/>
                            <a:pt x="181" y="458"/>
                            <a:pt x="262" y="458"/>
                          </a:cubicBezTo>
                          <a:cubicBezTo>
                            <a:pt x="299" y="458"/>
                            <a:pt x="337" y="449"/>
                            <a:pt x="372" y="429"/>
                          </a:cubicBezTo>
                          <a:cubicBezTo>
                            <a:pt x="481" y="369"/>
                            <a:pt x="522" y="230"/>
                            <a:pt x="461" y="119"/>
                          </a:cubicBezTo>
                          <a:cubicBezTo>
                            <a:pt x="420" y="43"/>
                            <a:pt x="343"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677662" y="4205706"/>
                      <a:ext cx="28625" cy="27675"/>
                    </a:xfrm>
                    <a:custGeom>
                      <a:avLst/>
                      <a:gdLst/>
                      <a:ahLst/>
                      <a:cxnLst/>
                      <a:rect l="l" t="t" r="r" b="b"/>
                      <a:pathLst>
                        <a:path w="1145" h="1107" extrusionOk="0">
                          <a:moveTo>
                            <a:pt x="705" y="0"/>
                          </a:moveTo>
                          <a:cubicBezTo>
                            <a:pt x="627" y="0"/>
                            <a:pt x="551" y="33"/>
                            <a:pt x="489" y="85"/>
                          </a:cubicBezTo>
                          <a:cubicBezTo>
                            <a:pt x="467" y="80"/>
                            <a:pt x="445" y="78"/>
                            <a:pt x="422" y="78"/>
                          </a:cubicBezTo>
                          <a:cubicBezTo>
                            <a:pt x="345" y="78"/>
                            <a:pt x="266" y="106"/>
                            <a:pt x="203" y="166"/>
                          </a:cubicBezTo>
                          <a:cubicBezTo>
                            <a:pt x="132" y="234"/>
                            <a:pt x="100" y="325"/>
                            <a:pt x="104" y="410"/>
                          </a:cubicBezTo>
                          <a:cubicBezTo>
                            <a:pt x="40" y="475"/>
                            <a:pt x="1" y="564"/>
                            <a:pt x="9" y="656"/>
                          </a:cubicBezTo>
                          <a:cubicBezTo>
                            <a:pt x="18" y="766"/>
                            <a:pt x="90" y="845"/>
                            <a:pt x="185" y="880"/>
                          </a:cubicBezTo>
                          <a:cubicBezTo>
                            <a:pt x="201" y="980"/>
                            <a:pt x="263" y="1067"/>
                            <a:pt x="367" y="1096"/>
                          </a:cubicBezTo>
                          <a:cubicBezTo>
                            <a:pt x="393" y="1103"/>
                            <a:pt x="419" y="1107"/>
                            <a:pt x="444" y="1107"/>
                          </a:cubicBezTo>
                          <a:cubicBezTo>
                            <a:pt x="521" y="1107"/>
                            <a:pt x="596" y="1075"/>
                            <a:pt x="656" y="1022"/>
                          </a:cubicBezTo>
                          <a:cubicBezTo>
                            <a:pt x="679" y="1027"/>
                            <a:pt x="702" y="1030"/>
                            <a:pt x="725" y="1030"/>
                          </a:cubicBezTo>
                          <a:cubicBezTo>
                            <a:pt x="802" y="1030"/>
                            <a:pt x="880" y="1002"/>
                            <a:pt x="943" y="941"/>
                          </a:cubicBezTo>
                          <a:cubicBezTo>
                            <a:pt x="1015" y="874"/>
                            <a:pt x="1045" y="783"/>
                            <a:pt x="1041" y="696"/>
                          </a:cubicBezTo>
                          <a:cubicBezTo>
                            <a:pt x="1107" y="630"/>
                            <a:pt x="1145" y="542"/>
                            <a:pt x="1137" y="450"/>
                          </a:cubicBezTo>
                          <a:cubicBezTo>
                            <a:pt x="1127" y="341"/>
                            <a:pt x="1057" y="260"/>
                            <a:pt x="961" y="228"/>
                          </a:cubicBezTo>
                          <a:cubicBezTo>
                            <a:pt x="945" y="127"/>
                            <a:pt x="883" y="41"/>
                            <a:pt x="779" y="11"/>
                          </a:cubicBezTo>
                          <a:cubicBezTo>
                            <a:pt x="755" y="4"/>
                            <a:pt x="730"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685887" y="4213956"/>
                      <a:ext cx="11075" cy="10100"/>
                    </a:xfrm>
                    <a:custGeom>
                      <a:avLst/>
                      <a:gdLst/>
                      <a:ahLst/>
                      <a:cxnLst/>
                      <a:rect l="l" t="t" r="r" b="b"/>
                      <a:pathLst>
                        <a:path w="443" h="404" extrusionOk="0">
                          <a:moveTo>
                            <a:pt x="223" y="1"/>
                          </a:moveTo>
                          <a:cubicBezTo>
                            <a:pt x="173" y="1"/>
                            <a:pt x="123" y="20"/>
                            <a:pt x="84" y="57"/>
                          </a:cubicBezTo>
                          <a:cubicBezTo>
                            <a:pt x="3" y="134"/>
                            <a:pt x="1" y="261"/>
                            <a:pt x="76" y="341"/>
                          </a:cubicBezTo>
                          <a:cubicBezTo>
                            <a:pt x="115" y="382"/>
                            <a:pt x="168" y="403"/>
                            <a:pt x="221" y="403"/>
                          </a:cubicBezTo>
                          <a:cubicBezTo>
                            <a:pt x="271" y="403"/>
                            <a:pt x="321" y="385"/>
                            <a:pt x="360" y="348"/>
                          </a:cubicBezTo>
                          <a:cubicBezTo>
                            <a:pt x="441" y="271"/>
                            <a:pt x="443" y="144"/>
                            <a:pt x="368" y="64"/>
                          </a:cubicBezTo>
                          <a:cubicBezTo>
                            <a:pt x="329" y="22"/>
                            <a:pt x="276" y="1"/>
                            <a:pt x="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46813" y="3485181"/>
                      <a:ext cx="512250" cy="670750"/>
                    </a:xfrm>
                    <a:custGeom>
                      <a:avLst/>
                      <a:gdLst/>
                      <a:ahLst/>
                      <a:cxnLst/>
                      <a:rect l="l" t="t" r="r" b="b"/>
                      <a:pathLst>
                        <a:path w="20490" h="26830" extrusionOk="0">
                          <a:moveTo>
                            <a:pt x="10275" y="0"/>
                          </a:moveTo>
                          <a:cubicBezTo>
                            <a:pt x="9071" y="0"/>
                            <a:pt x="7918" y="526"/>
                            <a:pt x="6975" y="1150"/>
                          </a:cubicBezTo>
                          <a:cubicBezTo>
                            <a:pt x="3702" y="8336"/>
                            <a:pt x="1332" y="16020"/>
                            <a:pt x="0" y="24054"/>
                          </a:cubicBezTo>
                          <a:cubicBezTo>
                            <a:pt x="201" y="24090"/>
                            <a:pt x="412" y="24123"/>
                            <a:pt x="648" y="24134"/>
                          </a:cubicBezTo>
                          <a:cubicBezTo>
                            <a:pt x="648" y="24134"/>
                            <a:pt x="2063" y="26156"/>
                            <a:pt x="7013" y="26156"/>
                          </a:cubicBezTo>
                          <a:cubicBezTo>
                            <a:pt x="7260" y="26156"/>
                            <a:pt x="7517" y="26151"/>
                            <a:pt x="7783" y="26140"/>
                          </a:cubicBezTo>
                          <a:cubicBezTo>
                            <a:pt x="7783" y="26140"/>
                            <a:pt x="9794" y="26829"/>
                            <a:pt x="11905" y="26829"/>
                          </a:cubicBezTo>
                          <a:cubicBezTo>
                            <a:pt x="13291" y="26829"/>
                            <a:pt x="14720" y="26532"/>
                            <a:pt x="15651" y="25548"/>
                          </a:cubicBezTo>
                          <a:cubicBezTo>
                            <a:pt x="15651" y="25548"/>
                            <a:pt x="20489" y="23018"/>
                            <a:pt x="19821" y="17892"/>
                          </a:cubicBezTo>
                          <a:cubicBezTo>
                            <a:pt x="19151" y="12765"/>
                            <a:pt x="13133" y="12366"/>
                            <a:pt x="13133" y="12366"/>
                          </a:cubicBezTo>
                          <a:cubicBezTo>
                            <a:pt x="13133" y="12366"/>
                            <a:pt x="18261" y="8530"/>
                            <a:pt x="14249" y="2511"/>
                          </a:cubicBezTo>
                          <a:cubicBezTo>
                            <a:pt x="13004" y="644"/>
                            <a:pt x="11608" y="0"/>
                            <a:pt x="10275"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rot="-319135">
                      <a:off x="84998" y="3472652"/>
                      <a:ext cx="223501" cy="683279"/>
                    </a:xfrm>
                    <a:custGeom>
                      <a:avLst/>
                      <a:gdLst/>
                      <a:ahLst/>
                      <a:cxnLst/>
                      <a:rect l="l" t="t" r="r" b="b"/>
                      <a:pathLst>
                        <a:path w="8940" h="27331" extrusionOk="0">
                          <a:moveTo>
                            <a:pt x="7068" y="1"/>
                          </a:moveTo>
                          <a:cubicBezTo>
                            <a:pt x="7067" y="1"/>
                            <a:pt x="1" y="7602"/>
                            <a:pt x="8939" y="27331"/>
                          </a:cubicBezTo>
                          <a:cubicBezTo>
                            <a:pt x="8939" y="27331"/>
                            <a:pt x="8929" y="9274"/>
                            <a:pt x="70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35412" y="4042906"/>
                      <a:ext cx="418400" cy="158450"/>
                    </a:xfrm>
                    <a:custGeom>
                      <a:avLst/>
                      <a:gdLst/>
                      <a:ahLst/>
                      <a:cxnLst/>
                      <a:rect l="l" t="t" r="r" b="b"/>
                      <a:pathLst>
                        <a:path w="16736" h="6338" extrusionOk="0">
                          <a:moveTo>
                            <a:pt x="11567" y="1"/>
                          </a:moveTo>
                          <a:cubicBezTo>
                            <a:pt x="9899" y="1"/>
                            <a:pt x="9348" y="428"/>
                            <a:pt x="8071" y="428"/>
                          </a:cubicBezTo>
                          <a:cubicBezTo>
                            <a:pt x="7653" y="428"/>
                            <a:pt x="7158" y="383"/>
                            <a:pt x="6521" y="261"/>
                          </a:cubicBezTo>
                          <a:cubicBezTo>
                            <a:pt x="6085" y="179"/>
                            <a:pt x="5622" y="139"/>
                            <a:pt x="5157" y="139"/>
                          </a:cubicBezTo>
                          <a:cubicBezTo>
                            <a:pt x="2614" y="139"/>
                            <a:pt x="0" y="1311"/>
                            <a:pt x="1310" y="2942"/>
                          </a:cubicBezTo>
                          <a:cubicBezTo>
                            <a:pt x="1310" y="2942"/>
                            <a:pt x="2358" y="4871"/>
                            <a:pt x="6370" y="5707"/>
                          </a:cubicBezTo>
                          <a:cubicBezTo>
                            <a:pt x="8231" y="6094"/>
                            <a:pt x="9444" y="6338"/>
                            <a:pt x="10478" y="6338"/>
                          </a:cubicBezTo>
                          <a:cubicBezTo>
                            <a:pt x="11673" y="6338"/>
                            <a:pt x="12627" y="6012"/>
                            <a:pt x="14061" y="5205"/>
                          </a:cubicBezTo>
                          <a:cubicBezTo>
                            <a:pt x="16736" y="3700"/>
                            <a:pt x="15065" y="189"/>
                            <a:pt x="12221" y="21"/>
                          </a:cubicBezTo>
                          <a:cubicBezTo>
                            <a:pt x="11985" y="7"/>
                            <a:pt x="11768" y="1"/>
                            <a:pt x="11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6137" y="4025456"/>
                      <a:ext cx="208500" cy="120350"/>
                    </a:xfrm>
                    <a:custGeom>
                      <a:avLst/>
                      <a:gdLst/>
                      <a:ahLst/>
                      <a:cxnLst/>
                      <a:rect l="l" t="t" r="r" b="b"/>
                      <a:pathLst>
                        <a:path w="8340" h="4814" extrusionOk="0">
                          <a:moveTo>
                            <a:pt x="4454" y="1"/>
                          </a:moveTo>
                          <a:cubicBezTo>
                            <a:pt x="4008" y="1"/>
                            <a:pt x="2023" y="29"/>
                            <a:pt x="1664" y="525"/>
                          </a:cubicBezTo>
                          <a:cubicBezTo>
                            <a:pt x="1258" y="1084"/>
                            <a:pt x="0" y="3958"/>
                            <a:pt x="1140" y="4713"/>
                          </a:cubicBezTo>
                          <a:cubicBezTo>
                            <a:pt x="1140" y="4713"/>
                            <a:pt x="1896" y="4813"/>
                            <a:pt x="2962" y="4813"/>
                          </a:cubicBezTo>
                          <a:cubicBezTo>
                            <a:pt x="3850" y="4813"/>
                            <a:pt x="4953" y="4744"/>
                            <a:pt x="6011" y="4489"/>
                          </a:cubicBezTo>
                          <a:cubicBezTo>
                            <a:pt x="8340" y="3928"/>
                            <a:pt x="4543" y="1"/>
                            <a:pt x="4543" y="1"/>
                          </a:cubicBezTo>
                          <a:cubicBezTo>
                            <a:pt x="4543" y="1"/>
                            <a:pt x="4511" y="1"/>
                            <a:pt x="44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2"/>
                  <p:cNvSpPr/>
                  <p:nvPr/>
                </p:nvSpPr>
                <p:spPr>
                  <a:xfrm>
                    <a:off x="-367675" y="4351400"/>
                    <a:ext cx="10194000" cy="935700"/>
                  </a:xfrm>
                  <a:prstGeom prst="doubleWave">
                    <a:avLst>
                      <a:gd name="adj1" fmla="val 6250"/>
                      <a:gd name="adj2" fmla="val -222"/>
                    </a:avLst>
                  </a:pr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0" name="Google Shape;160;p2"/>
              <p:cNvGrpSpPr/>
              <p:nvPr/>
            </p:nvGrpSpPr>
            <p:grpSpPr>
              <a:xfrm>
                <a:off x="2169313" y="4473844"/>
                <a:ext cx="822600" cy="370431"/>
                <a:chOff x="2169313" y="5452144"/>
                <a:chExt cx="822600" cy="370431"/>
              </a:xfrm>
            </p:grpSpPr>
            <p:sp>
              <p:nvSpPr>
                <p:cNvPr id="161" name="Google Shape;161;p2"/>
                <p:cNvSpPr/>
                <p:nvPr/>
              </p:nvSpPr>
              <p:spPr>
                <a:xfrm>
                  <a:off x="2169313" y="5452144"/>
                  <a:ext cx="304725" cy="169325"/>
                </a:xfrm>
                <a:custGeom>
                  <a:avLst/>
                  <a:gdLst/>
                  <a:ahLst/>
                  <a:cxnLst/>
                  <a:rect l="l" t="t" r="r" b="b"/>
                  <a:pathLst>
                    <a:path w="12189" h="6773" extrusionOk="0">
                      <a:moveTo>
                        <a:pt x="508" y="0"/>
                      </a:moveTo>
                      <a:cubicBezTo>
                        <a:pt x="508" y="1"/>
                        <a:pt x="1" y="4572"/>
                        <a:pt x="4402" y="6773"/>
                      </a:cubicBezTo>
                      <a:lnTo>
                        <a:pt x="12189" y="6773"/>
                      </a:lnTo>
                      <a:lnTo>
                        <a:pt x="5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171388" y="5619063"/>
                  <a:ext cx="304750" cy="169300"/>
                </a:xfrm>
                <a:custGeom>
                  <a:avLst/>
                  <a:gdLst/>
                  <a:ahLst/>
                  <a:cxnLst/>
                  <a:rect l="l" t="t" r="r" b="b"/>
                  <a:pathLst>
                    <a:path w="12190" h="6772" extrusionOk="0">
                      <a:moveTo>
                        <a:pt x="4402" y="1"/>
                      </a:moveTo>
                      <a:cubicBezTo>
                        <a:pt x="0" y="2200"/>
                        <a:pt x="509" y="6772"/>
                        <a:pt x="509" y="6772"/>
                      </a:cubicBezTo>
                      <a:lnTo>
                        <a:pt x="121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377238" y="5457450"/>
                  <a:ext cx="579800" cy="322325"/>
                </a:xfrm>
                <a:custGeom>
                  <a:avLst/>
                  <a:gdLst/>
                  <a:ahLst/>
                  <a:cxnLst/>
                  <a:rect l="l" t="t" r="r" b="b"/>
                  <a:pathLst>
                    <a:path w="23192" h="12893" extrusionOk="0">
                      <a:moveTo>
                        <a:pt x="14004" y="1"/>
                      </a:moveTo>
                      <a:cubicBezTo>
                        <a:pt x="13255" y="1"/>
                        <a:pt x="12478" y="60"/>
                        <a:pt x="11680" y="186"/>
                      </a:cubicBezTo>
                      <a:cubicBezTo>
                        <a:pt x="5356" y="1186"/>
                        <a:pt x="1" y="6366"/>
                        <a:pt x="1" y="6366"/>
                      </a:cubicBezTo>
                      <a:cubicBezTo>
                        <a:pt x="1" y="6366"/>
                        <a:pt x="5874" y="11648"/>
                        <a:pt x="12188" y="12714"/>
                      </a:cubicBezTo>
                      <a:cubicBezTo>
                        <a:pt x="12905" y="12835"/>
                        <a:pt x="13608" y="12892"/>
                        <a:pt x="14290" y="12892"/>
                      </a:cubicBezTo>
                      <a:cubicBezTo>
                        <a:pt x="19318" y="12892"/>
                        <a:pt x="23192" y="9782"/>
                        <a:pt x="23192" y="6366"/>
                      </a:cubicBezTo>
                      <a:cubicBezTo>
                        <a:pt x="23192" y="2966"/>
                        <a:pt x="19295" y="1"/>
                        <a:pt x="140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 name="Google Shape;164;p2"/>
                <p:cNvGrpSpPr/>
                <p:nvPr/>
              </p:nvGrpSpPr>
              <p:grpSpPr>
                <a:xfrm>
                  <a:off x="2488163" y="5457650"/>
                  <a:ext cx="258000" cy="321800"/>
                  <a:chOff x="2488163" y="5457650"/>
                  <a:chExt cx="258000" cy="321800"/>
                </a:xfrm>
              </p:grpSpPr>
              <p:sp>
                <p:nvSpPr>
                  <p:cNvPr id="165" name="Google Shape;165;p2"/>
                  <p:cNvSpPr/>
                  <p:nvPr/>
                </p:nvSpPr>
                <p:spPr>
                  <a:xfrm>
                    <a:off x="2658688" y="5457650"/>
                    <a:ext cx="87475" cy="321800"/>
                  </a:xfrm>
                  <a:custGeom>
                    <a:avLst/>
                    <a:gdLst/>
                    <a:ahLst/>
                    <a:cxnLst/>
                    <a:rect l="l" t="t" r="r" b="b"/>
                    <a:pathLst>
                      <a:path w="3499" h="12872" extrusionOk="0">
                        <a:moveTo>
                          <a:pt x="2670" y="0"/>
                        </a:moveTo>
                        <a:cubicBezTo>
                          <a:pt x="2354" y="0"/>
                          <a:pt x="2033" y="11"/>
                          <a:pt x="1707" y="34"/>
                        </a:cubicBezTo>
                        <a:cubicBezTo>
                          <a:pt x="280" y="4244"/>
                          <a:pt x="0" y="8482"/>
                          <a:pt x="1036" y="12718"/>
                        </a:cubicBezTo>
                        <a:cubicBezTo>
                          <a:pt x="1641" y="12815"/>
                          <a:pt x="2233" y="12861"/>
                          <a:pt x="2813" y="12872"/>
                        </a:cubicBezTo>
                        <a:cubicBezTo>
                          <a:pt x="1626" y="8574"/>
                          <a:pt x="1935" y="4288"/>
                          <a:pt x="3499" y="24"/>
                        </a:cubicBezTo>
                        <a:cubicBezTo>
                          <a:pt x="3227" y="8"/>
                          <a:pt x="2951" y="0"/>
                          <a:pt x="2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568788" y="5466550"/>
                    <a:ext cx="78200" cy="297250"/>
                  </a:xfrm>
                  <a:custGeom>
                    <a:avLst/>
                    <a:gdLst/>
                    <a:ahLst/>
                    <a:cxnLst/>
                    <a:rect l="l" t="t" r="r" b="b"/>
                    <a:pathLst>
                      <a:path w="3128" h="11890" extrusionOk="0">
                        <a:moveTo>
                          <a:pt x="3127" y="1"/>
                        </a:moveTo>
                        <a:lnTo>
                          <a:pt x="3127" y="1"/>
                        </a:lnTo>
                        <a:cubicBezTo>
                          <a:pt x="2472" y="145"/>
                          <a:pt x="1831" y="330"/>
                          <a:pt x="1205" y="547"/>
                        </a:cubicBezTo>
                        <a:cubicBezTo>
                          <a:pt x="189" y="4098"/>
                          <a:pt x="0" y="7665"/>
                          <a:pt x="736" y="11232"/>
                        </a:cubicBezTo>
                        <a:cubicBezTo>
                          <a:pt x="1346" y="11481"/>
                          <a:pt x="1970" y="11701"/>
                          <a:pt x="2608" y="11889"/>
                        </a:cubicBezTo>
                        <a:cubicBezTo>
                          <a:pt x="1572" y="7913"/>
                          <a:pt x="1802" y="3947"/>
                          <a:pt x="3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488163" y="5499475"/>
                    <a:ext cx="63100" cy="227500"/>
                  </a:xfrm>
                  <a:custGeom>
                    <a:avLst/>
                    <a:gdLst/>
                    <a:ahLst/>
                    <a:cxnLst/>
                    <a:rect l="l" t="t" r="r" b="b"/>
                    <a:pathLst>
                      <a:path w="2524" h="9100" extrusionOk="0">
                        <a:moveTo>
                          <a:pt x="2524" y="0"/>
                        </a:moveTo>
                        <a:lnTo>
                          <a:pt x="2524" y="0"/>
                        </a:lnTo>
                        <a:cubicBezTo>
                          <a:pt x="1837" y="319"/>
                          <a:pt x="1183" y="662"/>
                          <a:pt x="570" y="1016"/>
                        </a:cubicBezTo>
                        <a:cubicBezTo>
                          <a:pt x="100" y="3366"/>
                          <a:pt x="0" y="5724"/>
                          <a:pt x="297" y="8081"/>
                        </a:cubicBezTo>
                        <a:cubicBezTo>
                          <a:pt x="881" y="8429"/>
                          <a:pt x="1500" y="8772"/>
                          <a:pt x="2152" y="9100"/>
                        </a:cubicBezTo>
                        <a:cubicBezTo>
                          <a:pt x="1572" y="6059"/>
                          <a:pt x="1722" y="3025"/>
                          <a:pt x="2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8" name="Google Shape;168;p2"/>
                <p:cNvSpPr/>
                <p:nvPr/>
              </p:nvSpPr>
              <p:spPr>
                <a:xfrm>
                  <a:off x="2540238" y="5706600"/>
                  <a:ext cx="208750" cy="115975"/>
                </a:xfrm>
                <a:custGeom>
                  <a:avLst/>
                  <a:gdLst/>
                  <a:ahLst/>
                  <a:cxnLst/>
                  <a:rect l="l" t="t" r="r" b="b"/>
                  <a:pathLst>
                    <a:path w="8350" h="4639" extrusionOk="0">
                      <a:moveTo>
                        <a:pt x="3016" y="1"/>
                      </a:moveTo>
                      <a:cubicBezTo>
                        <a:pt x="1" y="1509"/>
                        <a:pt x="349" y="4639"/>
                        <a:pt x="349" y="4639"/>
                      </a:cubicBezTo>
                      <a:lnTo>
                        <a:pt x="83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766613" y="5464525"/>
                  <a:ext cx="190425" cy="309125"/>
                </a:xfrm>
                <a:custGeom>
                  <a:avLst/>
                  <a:gdLst/>
                  <a:ahLst/>
                  <a:cxnLst/>
                  <a:rect l="l" t="t" r="r" b="b"/>
                  <a:pathLst>
                    <a:path w="7617" h="12365" extrusionOk="0">
                      <a:moveTo>
                        <a:pt x="1121" y="1"/>
                      </a:moveTo>
                      <a:cubicBezTo>
                        <a:pt x="415" y="1801"/>
                        <a:pt x="0" y="3938"/>
                        <a:pt x="0" y="6236"/>
                      </a:cubicBezTo>
                      <a:cubicBezTo>
                        <a:pt x="0" y="8488"/>
                        <a:pt x="400" y="10584"/>
                        <a:pt x="1081" y="12364"/>
                      </a:cubicBezTo>
                      <a:cubicBezTo>
                        <a:pt x="4906" y="11573"/>
                        <a:pt x="7617" y="8938"/>
                        <a:pt x="7617" y="6083"/>
                      </a:cubicBezTo>
                      <a:cubicBezTo>
                        <a:pt x="7617" y="3294"/>
                        <a:pt x="4985" y="807"/>
                        <a:pt x="1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927113" y="5586900"/>
                  <a:ext cx="64800" cy="64800"/>
                </a:xfrm>
                <a:custGeom>
                  <a:avLst/>
                  <a:gdLst/>
                  <a:ahLst/>
                  <a:cxnLst/>
                  <a:rect l="l" t="t" r="r" b="b"/>
                  <a:pathLst>
                    <a:path w="2592" h="2592" extrusionOk="0">
                      <a:moveTo>
                        <a:pt x="1048" y="1"/>
                      </a:moveTo>
                      <a:cubicBezTo>
                        <a:pt x="1047" y="1"/>
                        <a:pt x="1047" y="1"/>
                        <a:pt x="1046" y="1"/>
                      </a:cubicBezTo>
                      <a:cubicBezTo>
                        <a:pt x="470" y="1"/>
                        <a:pt x="1" y="580"/>
                        <a:pt x="1" y="1296"/>
                      </a:cubicBezTo>
                      <a:cubicBezTo>
                        <a:pt x="1" y="2012"/>
                        <a:pt x="469" y="2591"/>
                        <a:pt x="1046" y="2591"/>
                      </a:cubicBezTo>
                      <a:cubicBezTo>
                        <a:pt x="1623" y="2591"/>
                        <a:pt x="2509" y="2175"/>
                        <a:pt x="2091" y="1296"/>
                      </a:cubicBezTo>
                      <a:cubicBezTo>
                        <a:pt x="2592" y="585"/>
                        <a:pt x="1625" y="1"/>
                        <a:pt x="10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9813" y="5574350"/>
                  <a:ext cx="27200" cy="27200"/>
                </a:xfrm>
                <a:custGeom>
                  <a:avLst/>
                  <a:gdLst/>
                  <a:ahLst/>
                  <a:cxnLst/>
                  <a:rect l="l" t="t" r="r" b="b"/>
                  <a:pathLst>
                    <a:path w="1088" h="1088" extrusionOk="0">
                      <a:moveTo>
                        <a:pt x="544" y="0"/>
                      </a:moveTo>
                      <a:cubicBezTo>
                        <a:pt x="244" y="0"/>
                        <a:pt x="1" y="243"/>
                        <a:pt x="1" y="544"/>
                      </a:cubicBezTo>
                      <a:cubicBezTo>
                        <a:pt x="1" y="846"/>
                        <a:pt x="244" y="1088"/>
                        <a:pt x="544" y="1088"/>
                      </a:cubicBezTo>
                      <a:cubicBezTo>
                        <a:pt x="844" y="1088"/>
                        <a:pt x="1087" y="845"/>
                        <a:pt x="1087" y="544"/>
                      </a:cubicBezTo>
                      <a:cubicBezTo>
                        <a:pt x="1087" y="243"/>
                        <a:pt x="843" y="0"/>
                        <a:pt x="5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 name="Google Shape;172;p2"/>
              <p:cNvGrpSpPr/>
              <p:nvPr/>
            </p:nvGrpSpPr>
            <p:grpSpPr>
              <a:xfrm>
                <a:off x="2955313" y="4905050"/>
                <a:ext cx="463825" cy="205300"/>
                <a:chOff x="2955313" y="5883350"/>
                <a:chExt cx="463825" cy="205300"/>
              </a:xfrm>
            </p:grpSpPr>
            <p:sp>
              <p:nvSpPr>
                <p:cNvPr id="173" name="Google Shape;173;p2"/>
                <p:cNvSpPr/>
                <p:nvPr/>
              </p:nvSpPr>
              <p:spPr>
                <a:xfrm>
                  <a:off x="3249113" y="5883350"/>
                  <a:ext cx="170025" cy="94475"/>
                </a:xfrm>
                <a:custGeom>
                  <a:avLst/>
                  <a:gdLst/>
                  <a:ahLst/>
                  <a:cxnLst/>
                  <a:rect l="l" t="t" r="r" b="b"/>
                  <a:pathLst>
                    <a:path w="6801" h="3779" extrusionOk="0">
                      <a:moveTo>
                        <a:pt x="6518" y="0"/>
                      </a:moveTo>
                      <a:lnTo>
                        <a:pt x="0" y="3779"/>
                      </a:lnTo>
                      <a:lnTo>
                        <a:pt x="4346" y="3779"/>
                      </a:lnTo>
                      <a:cubicBezTo>
                        <a:pt x="6801" y="2551"/>
                        <a:pt x="6518" y="1"/>
                        <a:pt x="65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3247863" y="5975419"/>
                  <a:ext cx="170075" cy="94475"/>
                </a:xfrm>
                <a:custGeom>
                  <a:avLst/>
                  <a:gdLst/>
                  <a:ahLst/>
                  <a:cxnLst/>
                  <a:rect l="l" t="t" r="r" b="b"/>
                  <a:pathLst>
                    <a:path w="6803" h="3779" extrusionOk="0">
                      <a:moveTo>
                        <a:pt x="1" y="1"/>
                      </a:moveTo>
                      <a:lnTo>
                        <a:pt x="6519" y="3779"/>
                      </a:lnTo>
                      <a:cubicBezTo>
                        <a:pt x="6519" y="3779"/>
                        <a:pt x="6803" y="1228"/>
                        <a:pt x="4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979588" y="5888400"/>
                  <a:ext cx="323550" cy="179850"/>
                </a:xfrm>
                <a:custGeom>
                  <a:avLst/>
                  <a:gdLst/>
                  <a:ahLst/>
                  <a:cxnLst/>
                  <a:rect l="l" t="t" r="r" b="b"/>
                  <a:pathLst>
                    <a:path w="12942" h="7194" extrusionOk="0">
                      <a:moveTo>
                        <a:pt x="5125" y="1"/>
                      </a:moveTo>
                      <a:cubicBezTo>
                        <a:pt x="2173" y="1"/>
                        <a:pt x="0" y="1655"/>
                        <a:pt x="0" y="3552"/>
                      </a:cubicBezTo>
                      <a:cubicBezTo>
                        <a:pt x="0" y="5458"/>
                        <a:pt x="2161" y="7193"/>
                        <a:pt x="4966" y="7193"/>
                      </a:cubicBezTo>
                      <a:cubicBezTo>
                        <a:pt x="5347" y="7193"/>
                        <a:pt x="5739" y="7161"/>
                        <a:pt x="6140" y="7094"/>
                      </a:cubicBezTo>
                      <a:cubicBezTo>
                        <a:pt x="9663" y="6499"/>
                        <a:pt x="12941" y="3552"/>
                        <a:pt x="12941" y="3552"/>
                      </a:cubicBezTo>
                      <a:cubicBezTo>
                        <a:pt x="12941" y="3552"/>
                        <a:pt x="9953" y="661"/>
                        <a:pt x="6422" y="104"/>
                      </a:cubicBezTo>
                      <a:cubicBezTo>
                        <a:pt x="5977" y="34"/>
                        <a:pt x="5543" y="1"/>
                        <a:pt x="5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 name="Google Shape;176;p2"/>
                <p:cNvGrpSpPr/>
                <p:nvPr/>
              </p:nvGrpSpPr>
              <p:grpSpPr>
                <a:xfrm>
                  <a:off x="3097238" y="5888525"/>
                  <a:ext cx="143950" cy="179550"/>
                  <a:chOff x="3097238" y="5888525"/>
                  <a:chExt cx="143950" cy="179550"/>
                </a:xfrm>
              </p:grpSpPr>
              <p:sp>
                <p:nvSpPr>
                  <p:cNvPr id="177" name="Google Shape;177;p2"/>
                  <p:cNvSpPr/>
                  <p:nvPr/>
                </p:nvSpPr>
                <p:spPr>
                  <a:xfrm>
                    <a:off x="3097238" y="5888525"/>
                    <a:ext cx="48800" cy="179550"/>
                  </a:xfrm>
                  <a:custGeom>
                    <a:avLst/>
                    <a:gdLst/>
                    <a:ahLst/>
                    <a:cxnLst/>
                    <a:rect l="l" t="t" r="r" b="b"/>
                    <a:pathLst>
                      <a:path w="1952" h="7182" extrusionOk="0">
                        <a:moveTo>
                          <a:pt x="474" y="0"/>
                        </a:moveTo>
                        <a:cubicBezTo>
                          <a:pt x="314" y="0"/>
                          <a:pt x="156" y="5"/>
                          <a:pt x="0" y="13"/>
                        </a:cubicBezTo>
                        <a:cubicBezTo>
                          <a:pt x="874" y="2393"/>
                          <a:pt x="1045" y="4784"/>
                          <a:pt x="383" y="7182"/>
                        </a:cubicBezTo>
                        <a:cubicBezTo>
                          <a:pt x="707" y="7177"/>
                          <a:pt x="1037" y="7150"/>
                          <a:pt x="1375" y="7097"/>
                        </a:cubicBezTo>
                        <a:cubicBezTo>
                          <a:pt x="1952" y="4734"/>
                          <a:pt x="1796" y="2368"/>
                          <a:pt x="1000" y="19"/>
                        </a:cubicBezTo>
                        <a:cubicBezTo>
                          <a:pt x="822" y="6"/>
                          <a:pt x="647" y="0"/>
                          <a:pt x="4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3152538" y="5893450"/>
                    <a:ext cx="43675" cy="165875"/>
                  </a:xfrm>
                  <a:custGeom>
                    <a:avLst/>
                    <a:gdLst/>
                    <a:ahLst/>
                    <a:cxnLst/>
                    <a:rect l="l" t="t" r="r" b="b"/>
                    <a:pathLst>
                      <a:path w="1747" h="6635" extrusionOk="0">
                        <a:moveTo>
                          <a:pt x="1" y="1"/>
                        </a:moveTo>
                        <a:lnTo>
                          <a:pt x="1" y="1"/>
                        </a:lnTo>
                        <a:cubicBezTo>
                          <a:pt x="741" y="2205"/>
                          <a:pt x="870" y="4418"/>
                          <a:pt x="291" y="6635"/>
                        </a:cubicBezTo>
                        <a:cubicBezTo>
                          <a:pt x="646" y="6529"/>
                          <a:pt x="996" y="6406"/>
                          <a:pt x="1336" y="6268"/>
                        </a:cubicBezTo>
                        <a:cubicBezTo>
                          <a:pt x="1747" y="4279"/>
                          <a:pt x="1641" y="2288"/>
                          <a:pt x="1074" y="307"/>
                        </a:cubicBezTo>
                        <a:cubicBezTo>
                          <a:pt x="726" y="186"/>
                          <a:pt x="367" y="83"/>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3205963" y="5911850"/>
                    <a:ext cx="35225" cy="127000"/>
                  </a:xfrm>
                  <a:custGeom>
                    <a:avLst/>
                    <a:gdLst/>
                    <a:ahLst/>
                    <a:cxnLst/>
                    <a:rect l="l" t="t" r="r" b="b"/>
                    <a:pathLst>
                      <a:path w="1409" h="5080" extrusionOk="0">
                        <a:moveTo>
                          <a:pt x="1" y="1"/>
                        </a:moveTo>
                        <a:lnTo>
                          <a:pt x="1" y="1"/>
                        </a:lnTo>
                        <a:cubicBezTo>
                          <a:pt x="449" y="1687"/>
                          <a:pt x="533" y="3381"/>
                          <a:pt x="208" y="5079"/>
                        </a:cubicBezTo>
                        <a:cubicBezTo>
                          <a:pt x="572" y="4896"/>
                          <a:pt x="918" y="4705"/>
                          <a:pt x="1243" y="4511"/>
                        </a:cubicBezTo>
                        <a:cubicBezTo>
                          <a:pt x="1409" y="3194"/>
                          <a:pt x="1353" y="1880"/>
                          <a:pt x="1091" y="568"/>
                        </a:cubicBezTo>
                        <a:cubicBezTo>
                          <a:pt x="749" y="370"/>
                          <a:pt x="385" y="179"/>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2"/>
                <p:cNvSpPr/>
                <p:nvPr/>
              </p:nvSpPr>
              <p:spPr>
                <a:xfrm>
                  <a:off x="3095663" y="6023950"/>
                  <a:ext cx="116500" cy="64700"/>
                </a:xfrm>
                <a:custGeom>
                  <a:avLst/>
                  <a:gdLst/>
                  <a:ahLst/>
                  <a:cxnLst/>
                  <a:rect l="l" t="t" r="r" b="b"/>
                  <a:pathLst>
                    <a:path w="4660" h="2588" extrusionOk="0">
                      <a:moveTo>
                        <a:pt x="1" y="1"/>
                      </a:moveTo>
                      <a:lnTo>
                        <a:pt x="4465" y="2588"/>
                      </a:lnTo>
                      <a:cubicBezTo>
                        <a:pt x="4465" y="2588"/>
                        <a:pt x="4660" y="842"/>
                        <a:pt x="29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979588" y="5892325"/>
                  <a:ext cx="106275" cy="172525"/>
                </a:xfrm>
                <a:custGeom>
                  <a:avLst/>
                  <a:gdLst/>
                  <a:ahLst/>
                  <a:cxnLst/>
                  <a:rect l="l" t="t" r="r" b="b"/>
                  <a:pathLst>
                    <a:path w="4251" h="6901" extrusionOk="0">
                      <a:moveTo>
                        <a:pt x="3625" y="1"/>
                      </a:moveTo>
                      <a:cubicBezTo>
                        <a:pt x="1469" y="450"/>
                        <a:pt x="0" y="1838"/>
                        <a:pt x="0" y="3395"/>
                      </a:cubicBezTo>
                      <a:cubicBezTo>
                        <a:pt x="0" y="4989"/>
                        <a:pt x="1512" y="6459"/>
                        <a:pt x="3647" y="6901"/>
                      </a:cubicBezTo>
                      <a:cubicBezTo>
                        <a:pt x="4028" y="5908"/>
                        <a:pt x="4251" y="4738"/>
                        <a:pt x="4251" y="3481"/>
                      </a:cubicBezTo>
                      <a:cubicBezTo>
                        <a:pt x="4251" y="2197"/>
                        <a:pt x="4019" y="1005"/>
                        <a:pt x="36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2955313" y="5957200"/>
                  <a:ext cx="50250" cy="50275"/>
                </a:xfrm>
                <a:custGeom>
                  <a:avLst/>
                  <a:gdLst/>
                  <a:ahLst/>
                  <a:cxnLst/>
                  <a:rect l="l" t="t" r="r" b="b"/>
                  <a:pathLst>
                    <a:path w="2010" h="2011" extrusionOk="0">
                      <a:moveTo>
                        <a:pt x="1201" y="0"/>
                      </a:moveTo>
                      <a:cubicBezTo>
                        <a:pt x="752" y="0"/>
                        <a:pt x="1" y="455"/>
                        <a:pt x="390" y="1005"/>
                      </a:cubicBezTo>
                      <a:cubicBezTo>
                        <a:pt x="66" y="1686"/>
                        <a:pt x="752" y="2010"/>
                        <a:pt x="1201" y="2010"/>
                      </a:cubicBezTo>
                      <a:cubicBezTo>
                        <a:pt x="1647" y="2010"/>
                        <a:pt x="2010" y="1559"/>
                        <a:pt x="2010" y="1005"/>
                      </a:cubicBezTo>
                      <a:cubicBezTo>
                        <a:pt x="2010" y="451"/>
                        <a:pt x="1647" y="0"/>
                        <a:pt x="1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3029163" y="5961400"/>
                  <a:ext cx="14700" cy="14650"/>
                </a:xfrm>
                <a:custGeom>
                  <a:avLst/>
                  <a:gdLst/>
                  <a:ahLst/>
                  <a:cxnLst/>
                  <a:rect l="l" t="t" r="r" b="b"/>
                  <a:pathLst>
                    <a:path w="588" h="586" extrusionOk="0">
                      <a:moveTo>
                        <a:pt x="295" y="0"/>
                      </a:moveTo>
                      <a:cubicBezTo>
                        <a:pt x="132" y="0"/>
                        <a:pt x="1" y="132"/>
                        <a:pt x="1" y="293"/>
                      </a:cubicBezTo>
                      <a:cubicBezTo>
                        <a:pt x="1" y="455"/>
                        <a:pt x="132" y="586"/>
                        <a:pt x="295" y="586"/>
                      </a:cubicBezTo>
                      <a:cubicBezTo>
                        <a:pt x="456" y="586"/>
                        <a:pt x="587" y="455"/>
                        <a:pt x="587" y="293"/>
                      </a:cubicBezTo>
                      <a:cubicBezTo>
                        <a:pt x="587" y="132"/>
                        <a:pt x="456" y="0"/>
                        <a:pt x="2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2"/>
              <p:cNvGrpSpPr/>
              <p:nvPr/>
            </p:nvGrpSpPr>
            <p:grpSpPr>
              <a:xfrm>
                <a:off x="1215450" y="4185436"/>
                <a:ext cx="5579266" cy="276110"/>
                <a:chOff x="1215450" y="4185590"/>
                <a:chExt cx="5579266" cy="276110"/>
              </a:xfrm>
            </p:grpSpPr>
            <p:grpSp>
              <p:nvGrpSpPr>
                <p:cNvPr id="185" name="Google Shape;185;p2"/>
                <p:cNvGrpSpPr/>
                <p:nvPr/>
              </p:nvGrpSpPr>
              <p:grpSpPr>
                <a:xfrm>
                  <a:off x="1215450" y="4188600"/>
                  <a:ext cx="517625" cy="273100"/>
                  <a:chOff x="1215450" y="4188600"/>
                  <a:chExt cx="517625" cy="273100"/>
                </a:xfrm>
              </p:grpSpPr>
              <p:sp>
                <p:nvSpPr>
                  <p:cNvPr id="186" name="Google Shape;186;p2"/>
                  <p:cNvSpPr/>
                  <p:nvPr/>
                </p:nvSpPr>
                <p:spPr>
                  <a:xfrm>
                    <a:off x="1225875" y="4339100"/>
                    <a:ext cx="507200" cy="122600"/>
                  </a:xfrm>
                  <a:custGeom>
                    <a:avLst/>
                    <a:gdLst/>
                    <a:ahLst/>
                    <a:cxnLst/>
                    <a:rect l="l" t="t" r="r" b="b"/>
                    <a:pathLst>
                      <a:path w="20288" h="4904" extrusionOk="0">
                        <a:moveTo>
                          <a:pt x="10144" y="1"/>
                        </a:moveTo>
                        <a:cubicBezTo>
                          <a:pt x="4542" y="1"/>
                          <a:pt x="1" y="1249"/>
                          <a:pt x="1" y="2787"/>
                        </a:cubicBezTo>
                        <a:cubicBezTo>
                          <a:pt x="1" y="3769"/>
                          <a:pt x="3264" y="4903"/>
                          <a:pt x="6149" y="4903"/>
                        </a:cubicBezTo>
                        <a:cubicBezTo>
                          <a:pt x="7788" y="4903"/>
                          <a:pt x="9306" y="4537"/>
                          <a:pt x="10033" y="3568"/>
                        </a:cubicBezTo>
                        <a:cubicBezTo>
                          <a:pt x="10942" y="4312"/>
                          <a:pt x="12587" y="4608"/>
                          <a:pt x="14297" y="4608"/>
                        </a:cubicBezTo>
                        <a:cubicBezTo>
                          <a:pt x="17199" y="4608"/>
                          <a:pt x="20287" y="3755"/>
                          <a:pt x="20287" y="2787"/>
                        </a:cubicBezTo>
                        <a:cubicBezTo>
                          <a:pt x="20287" y="1249"/>
                          <a:pt x="15746" y="1"/>
                          <a:pt x="10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7" name="Google Shape;187;p2"/>
                  <p:cNvGrpSpPr/>
                  <p:nvPr/>
                </p:nvGrpSpPr>
                <p:grpSpPr>
                  <a:xfrm>
                    <a:off x="1215450" y="4188600"/>
                    <a:ext cx="495350" cy="218950"/>
                    <a:chOff x="1215450" y="4188600"/>
                    <a:chExt cx="495350" cy="218950"/>
                  </a:xfrm>
                </p:grpSpPr>
                <p:sp>
                  <p:nvSpPr>
                    <p:cNvPr id="188" name="Google Shape;188;p2"/>
                    <p:cNvSpPr/>
                    <p:nvPr/>
                  </p:nvSpPr>
                  <p:spPr>
                    <a:xfrm>
                      <a:off x="1215450" y="4188600"/>
                      <a:ext cx="495350" cy="218950"/>
                    </a:xfrm>
                    <a:custGeom>
                      <a:avLst/>
                      <a:gdLst/>
                      <a:ahLst/>
                      <a:cxnLst/>
                      <a:rect l="l" t="t" r="r" b="b"/>
                      <a:pathLst>
                        <a:path w="19814" h="8758" extrusionOk="0">
                          <a:moveTo>
                            <a:pt x="9851" y="0"/>
                          </a:moveTo>
                          <a:cubicBezTo>
                            <a:pt x="1" y="6047"/>
                            <a:pt x="9990" y="8758"/>
                            <a:pt x="9990" y="8758"/>
                          </a:cubicBezTo>
                          <a:cubicBezTo>
                            <a:pt x="19813" y="4878"/>
                            <a:pt x="9851" y="1"/>
                            <a:pt x="98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338575" y="4188600"/>
                      <a:ext cx="255075" cy="218950"/>
                    </a:xfrm>
                    <a:custGeom>
                      <a:avLst/>
                      <a:gdLst/>
                      <a:ahLst/>
                      <a:cxnLst/>
                      <a:rect l="l" t="t" r="r" b="b"/>
                      <a:pathLst>
                        <a:path w="10203" h="8758" extrusionOk="0">
                          <a:moveTo>
                            <a:pt x="4926" y="0"/>
                          </a:moveTo>
                          <a:lnTo>
                            <a:pt x="4926" y="0"/>
                          </a:lnTo>
                          <a:cubicBezTo>
                            <a:pt x="1" y="4841"/>
                            <a:pt x="5065" y="8758"/>
                            <a:pt x="5065" y="8758"/>
                          </a:cubicBezTo>
                          <a:cubicBezTo>
                            <a:pt x="10203" y="4539"/>
                            <a:pt x="4926" y="1"/>
                            <a:pt x="49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90" name="Google Shape;190;p2"/>
                <p:cNvGrpSpPr/>
                <p:nvPr/>
              </p:nvGrpSpPr>
              <p:grpSpPr>
                <a:xfrm>
                  <a:off x="6229646" y="4185590"/>
                  <a:ext cx="565071" cy="235410"/>
                  <a:chOff x="6229646" y="4185590"/>
                  <a:chExt cx="565071" cy="235410"/>
                </a:xfrm>
              </p:grpSpPr>
              <p:sp>
                <p:nvSpPr>
                  <p:cNvPr id="191" name="Google Shape;191;p2"/>
                  <p:cNvSpPr/>
                  <p:nvPr/>
                </p:nvSpPr>
                <p:spPr>
                  <a:xfrm>
                    <a:off x="6229646" y="4313757"/>
                    <a:ext cx="565071" cy="107243"/>
                  </a:xfrm>
                  <a:custGeom>
                    <a:avLst/>
                    <a:gdLst/>
                    <a:ahLst/>
                    <a:cxnLst/>
                    <a:rect l="l" t="t" r="r" b="b"/>
                    <a:pathLst>
                      <a:path w="40319" h="7652" extrusionOk="0">
                        <a:moveTo>
                          <a:pt x="17651" y="0"/>
                        </a:moveTo>
                        <a:cubicBezTo>
                          <a:pt x="11155" y="0"/>
                          <a:pt x="5269" y="499"/>
                          <a:pt x="3383" y="1562"/>
                        </a:cubicBezTo>
                        <a:cubicBezTo>
                          <a:pt x="1" y="3467"/>
                          <a:pt x="7040" y="4511"/>
                          <a:pt x="13422" y="4511"/>
                        </a:cubicBezTo>
                        <a:cubicBezTo>
                          <a:pt x="16064" y="4511"/>
                          <a:pt x="18595" y="4332"/>
                          <a:pt x="20226" y="3961"/>
                        </a:cubicBezTo>
                        <a:lnTo>
                          <a:pt x="20226" y="3961"/>
                        </a:lnTo>
                        <a:cubicBezTo>
                          <a:pt x="20225" y="3961"/>
                          <a:pt x="16160" y="6555"/>
                          <a:pt x="20977" y="7412"/>
                        </a:cubicBezTo>
                        <a:cubicBezTo>
                          <a:pt x="21880" y="7572"/>
                          <a:pt x="23130" y="7652"/>
                          <a:pt x="24559" y="7652"/>
                        </a:cubicBezTo>
                        <a:cubicBezTo>
                          <a:pt x="30755" y="7652"/>
                          <a:pt x="40318" y="6158"/>
                          <a:pt x="39604" y="3308"/>
                        </a:cubicBezTo>
                        <a:cubicBezTo>
                          <a:pt x="39070" y="1181"/>
                          <a:pt x="27640" y="0"/>
                          <a:pt x="176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2" name="Google Shape;192;p2"/>
                  <p:cNvGrpSpPr/>
                  <p:nvPr/>
                </p:nvGrpSpPr>
                <p:grpSpPr>
                  <a:xfrm>
                    <a:off x="6399746" y="4185590"/>
                    <a:ext cx="263902" cy="173071"/>
                    <a:chOff x="6399746" y="4185590"/>
                    <a:chExt cx="263902" cy="173071"/>
                  </a:xfrm>
                </p:grpSpPr>
                <p:sp>
                  <p:nvSpPr>
                    <p:cNvPr id="193" name="Google Shape;193;p2"/>
                    <p:cNvSpPr/>
                    <p:nvPr/>
                  </p:nvSpPr>
                  <p:spPr>
                    <a:xfrm>
                      <a:off x="6399746" y="4222127"/>
                      <a:ext cx="154095" cy="134011"/>
                    </a:xfrm>
                    <a:custGeom>
                      <a:avLst/>
                      <a:gdLst/>
                      <a:ahLst/>
                      <a:cxnLst/>
                      <a:rect l="l" t="t" r="r" b="b"/>
                      <a:pathLst>
                        <a:path w="10995" h="9562" extrusionOk="0">
                          <a:moveTo>
                            <a:pt x="1187" y="1"/>
                          </a:moveTo>
                          <a:lnTo>
                            <a:pt x="1187" y="1"/>
                          </a:lnTo>
                          <a:cubicBezTo>
                            <a:pt x="0" y="9464"/>
                            <a:pt x="8638" y="9561"/>
                            <a:pt x="8994" y="9561"/>
                          </a:cubicBezTo>
                          <a:cubicBezTo>
                            <a:pt x="9001" y="9561"/>
                            <a:pt x="9005" y="9561"/>
                            <a:pt x="9005" y="9561"/>
                          </a:cubicBezTo>
                          <a:cubicBezTo>
                            <a:pt x="10994" y="398"/>
                            <a:pt x="1188" y="1"/>
                            <a:pt x="11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6486681" y="4207972"/>
                      <a:ext cx="176967" cy="150689"/>
                    </a:xfrm>
                    <a:custGeom>
                      <a:avLst/>
                      <a:gdLst/>
                      <a:ahLst/>
                      <a:cxnLst/>
                      <a:rect l="l" t="t" r="r" b="b"/>
                      <a:pathLst>
                        <a:path w="12627" h="10752" extrusionOk="0">
                          <a:moveTo>
                            <a:pt x="9444" y="0"/>
                          </a:moveTo>
                          <a:lnTo>
                            <a:pt x="9444" y="0"/>
                          </a:lnTo>
                          <a:cubicBezTo>
                            <a:pt x="1" y="2371"/>
                            <a:pt x="3366" y="10751"/>
                            <a:pt x="3366" y="10751"/>
                          </a:cubicBezTo>
                          <a:cubicBezTo>
                            <a:pt x="12626" y="9286"/>
                            <a:pt x="9444" y="1"/>
                            <a:pt x="94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6427173" y="4185590"/>
                      <a:ext cx="201690" cy="173071"/>
                    </a:xfrm>
                    <a:custGeom>
                      <a:avLst/>
                      <a:gdLst/>
                      <a:ahLst/>
                      <a:cxnLst/>
                      <a:rect l="l" t="t" r="r" b="b"/>
                      <a:pathLst>
                        <a:path w="14391" h="12349" extrusionOk="0">
                          <a:moveTo>
                            <a:pt x="6947" y="0"/>
                          </a:moveTo>
                          <a:lnTo>
                            <a:pt x="6947" y="0"/>
                          </a:lnTo>
                          <a:cubicBezTo>
                            <a:pt x="0" y="6823"/>
                            <a:pt x="7145" y="12348"/>
                            <a:pt x="7145" y="12348"/>
                          </a:cubicBezTo>
                          <a:cubicBezTo>
                            <a:pt x="14390" y="6399"/>
                            <a:pt x="6947" y="0"/>
                            <a:pt x="69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grpSp>
      <p:sp>
        <p:nvSpPr>
          <p:cNvPr id="196" name="Google Shape;196;p2"/>
          <p:cNvSpPr txBox="1">
            <a:spLocks noGrp="1"/>
          </p:cNvSpPr>
          <p:nvPr>
            <p:ph type="title" idx="3"/>
          </p:nvPr>
        </p:nvSpPr>
        <p:spPr>
          <a:xfrm>
            <a:off x="3300700" y="3458800"/>
            <a:ext cx="5590800" cy="829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4"/>
              </a:buClr>
              <a:buSzPts val="4400"/>
              <a:buFont typeface="Fredoka One"/>
              <a:buNone/>
              <a:defRPr sz="5867">
                <a:solidFill>
                  <a:schemeClr val="accent4"/>
                </a:solidFill>
                <a:latin typeface="Fredoka One"/>
                <a:ea typeface="Fredoka One"/>
                <a:cs typeface="Fredoka One"/>
                <a:sym typeface="Fredoka One"/>
              </a:defRPr>
            </a:lvl1pPr>
            <a:lvl2pPr lvl="1">
              <a:spcBef>
                <a:spcPts val="0"/>
              </a:spcBef>
              <a:spcAft>
                <a:spcPts val="0"/>
              </a:spcAft>
              <a:buSzPts val="1400"/>
              <a:buNone/>
              <a:defRPr>
                <a:latin typeface="Comfortaa"/>
                <a:ea typeface="Comfortaa"/>
                <a:cs typeface="Comfortaa"/>
                <a:sym typeface="Comfortaa"/>
              </a:defRPr>
            </a:lvl2pPr>
            <a:lvl3pPr lvl="2">
              <a:spcBef>
                <a:spcPts val="0"/>
              </a:spcBef>
              <a:spcAft>
                <a:spcPts val="0"/>
              </a:spcAft>
              <a:buSzPts val="1400"/>
              <a:buNone/>
              <a:defRPr>
                <a:latin typeface="Comfortaa"/>
                <a:ea typeface="Comfortaa"/>
                <a:cs typeface="Comfortaa"/>
                <a:sym typeface="Comfortaa"/>
              </a:defRPr>
            </a:lvl3pPr>
            <a:lvl4pPr lvl="3">
              <a:spcBef>
                <a:spcPts val="0"/>
              </a:spcBef>
              <a:spcAft>
                <a:spcPts val="0"/>
              </a:spcAft>
              <a:buSzPts val="1400"/>
              <a:buNone/>
              <a:defRPr>
                <a:latin typeface="Comfortaa"/>
                <a:ea typeface="Comfortaa"/>
                <a:cs typeface="Comfortaa"/>
                <a:sym typeface="Comfortaa"/>
              </a:defRPr>
            </a:lvl4pPr>
            <a:lvl5pPr lvl="4">
              <a:spcBef>
                <a:spcPts val="0"/>
              </a:spcBef>
              <a:spcAft>
                <a:spcPts val="0"/>
              </a:spcAft>
              <a:buSzPts val="1400"/>
              <a:buNone/>
              <a:defRPr>
                <a:latin typeface="Comfortaa"/>
                <a:ea typeface="Comfortaa"/>
                <a:cs typeface="Comfortaa"/>
                <a:sym typeface="Comfortaa"/>
              </a:defRPr>
            </a:lvl5pPr>
            <a:lvl6pPr lvl="5">
              <a:spcBef>
                <a:spcPts val="0"/>
              </a:spcBef>
              <a:spcAft>
                <a:spcPts val="0"/>
              </a:spcAft>
              <a:buSzPts val="1400"/>
              <a:buNone/>
              <a:defRPr>
                <a:latin typeface="Comfortaa"/>
                <a:ea typeface="Comfortaa"/>
                <a:cs typeface="Comfortaa"/>
                <a:sym typeface="Comfortaa"/>
              </a:defRPr>
            </a:lvl6pPr>
            <a:lvl7pPr lvl="6">
              <a:spcBef>
                <a:spcPts val="0"/>
              </a:spcBef>
              <a:spcAft>
                <a:spcPts val="0"/>
              </a:spcAft>
              <a:buSzPts val="1400"/>
              <a:buNone/>
              <a:defRPr>
                <a:latin typeface="Comfortaa"/>
                <a:ea typeface="Comfortaa"/>
                <a:cs typeface="Comfortaa"/>
                <a:sym typeface="Comfortaa"/>
              </a:defRPr>
            </a:lvl7pPr>
            <a:lvl8pPr lvl="7">
              <a:spcBef>
                <a:spcPts val="0"/>
              </a:spcBef>
              <a:spcAft>
                <a:spcPts val="0"/>
              </a:spcAft>
              <a:buSzPts val="1400"/>
              <a:buNone/>
              <a:defRPr>
                <a:latin typeface="Comfortaa"/>
                <a:ea typeface="Comfortaa"/>
                <a:cs typeface="Comfortaa"/>
                <a:sym typeface="Comfortaa"/>
              </a:defRPr>
            </a:lvl8pPr>
            <a:lvl9pPr lvl="8">
              <a:spcBef>
                <a:spcPts val="0"/>
              </a:spcBef>
              <a:spcAft>
                <a:spcPts val="0"/>
              </a:spcAft>
              <a:buSzPts val="14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35418841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2"/>
        </a:solidFill>
        <a:effectLst/>
      </p:bgPr>
    </p:bg>
    <p:spTree>
      <p:nvGrpSpPr>
        <p:cNvPr id="1" name="Shape 197"/>
        <p:cNvGrpSpPr/>
        <p:nvPr/>
      </p:nvGrpSpPr>
      <p:grpSpPr>
        <a:xfrm>
          <a:off x="0" y="0"/>
          <a:ext cx="0" cy="0"/>
          <a:chOff x="0" y="0"/>
          <a:chExt cx="0" cy="0"/>
        </a:xfrm>
      </p:grpSpPr>
      <p:sp>
        <p:nvSpPr>
          <p:cNvPr id="198" name="Google Shape;198;p3"/>
          <p:cNvSpPr txBox="1">
            <a:spLocks noGrp="1"/>
          </p:cNvSpPr>
          <p:nvPr>
            <p:ph type="subTitle" idx="1"/>
          </p:nvPr>
        </p:nvSpPr>
        <p:spPr>
          <a:xfrm>
            <a:off x="2807000" y="3795067"/>
            <a:ext cx="65780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267">
                <a:latin typeface="Comfortaa"/>
                <a:ea typeface="Comfortaa"/>
                <a:cs typeface="Comfortaa"/>
                <a:sym typeface="Comforta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99" name="Google Shape;199;p3"/>
          <p:cNvSpPr txBox="1">
            <a:spLocks noGrp="1"/>
          </p:cNvSpPr>
          <p:nvPr>
            <p:ph type="title"/>
          </p:nvPr>
        </p:nvSpPr>
        <p:spPr>
          <a:xfrm>
            <a:off x="3233000" y="2595033"/>
            <a:ext cx="5667600" cy="950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1pPr>
            <a:lvl2pPr lvl="1" algn="ctr">
              <a:spcBef>
                <a:spcPts val="0"/>
              </a:spcBef>
              <a:spcAft>
                <a:spcPts val="0"/>
              </a:spcAft>
              <a:buClr>
                <a:schemeClr val="accent4"/>
              </a:buClr>
              <a:buSzPts val="4400"/>
              <a:buFont typeface="Fredoka One"/>
              <a:buNone/>
              <a:defRPr sz="5867">
                <a:solidFill>
                  <a:schemeClr val="accent4"/>
                </a:solidFill>
                <a:latin typeface="Fredoka One"/>
                <a:ea typeface="Fredoka One"/>
                <a:cs typeface="Fredoka One"/>
                <a:sym typeface="Fredoka One"/>
              </a:defRPr>
            </a:lvl2pPr>
            <a:lvl3pPr lvl="2" algn="ctr">
              <a:spcBef>
                <a:spcPts val="0"/>
              </a:spcBef>
              <a:spcAft>
                <a:spcPts val="0"/>
              </a:spcAft>
              <a:buClr>
                <a:schemeClr val="accent4"/>
              </a:buClr>
              <a:buSzPts val="4400"/>
              <a:buFont typeface="Fredoka One"/>
              <a:buNone/>
              <a:defRPr sz="5867">
                <a:solidFill>
                  <a:schemeClr val="accent4"/>
                </a:solidFill>
                <a:latin typeface="Fredoka One"/>
                <a:ea typeface="Fredoka One"/>
                <a:cs typeface="Fredoka One"/>
                <a:sym typeface="Fredoka One"/>
              </a:defRPr>
            </a:lvl3pPr>
            <a:lvl4pPr lvl="3" algn="ctr">
              <a:spcBef>
                <a:spcPts val="0"/>
              </a:spcBef>
              <a:spcAft>
                <a:spcPts val="0"/>
              </a:spcAft>
              <a:buClr>
                <a:schemeClr val="accent4"/>
              </a:buClr>
              <a:buSzPts val="4400"/>
              <a:buFont typeface="Fredoka One"/>
              <a:buNone/>
              <a:defRPr sz="5867">
                <a:solidFill>
                  <a:schemeClr val="accent4"/>
                </a:solidFill>
                <a:latin typeface="Fredoka One"/>
                <a:ea typeface="Fredoka One"/>
                <a:cs typeface="Fredoka One"/>
                <a:sym typeface="Fredoka One"/>
              </a:defRPr>
            </a:lvl4pPr>
            <a:lvl5pPr lvl="4" algn="ctr">
              <a:spcBef>
                <a:spcPts val="0"/>
              </a:spcBef>
              <a:spcAft>
                <a:spcPts val="0"/>
              </a:spcAft>
              <a:buClr>
                <a:schemeClr val="accent4"/>
              </a:buClr>
              <a:buSzPts val="4400"/>
              <a:buFont typeface="Fredoka One"/>
              <a:buNone/>
              <a:defRPr sz="5867">
                <a:solidFill>
                  <a:schemeClr val="accent4"/>
                </a:solidFill>
                <a:latin typeface="Fredoka One"/>
                <a:ea typeface="Fredoka One"/>
                <a:cs typeface="Fredoka One"/>
                <a:sym typeface="Fredoka One"/>
              </a:defRPr>
            </a:lvl5pPr>
            <a:lvl6pPr lvl="5" algn="ctr">
              <a:spcBef>
                <a:spcPts val="0"/>
              </a:spcBef>
              <a:spcAft>
                <a:spcPts val="0"/>
              </a:spcAft>
              <a:buClr>
                <a:schemeClr val="accent4"/>
              </a:buClr>
              <a:buSzPts val="4400"/>
              <a:buFont typeface="Fredoka One"/>
              <a:buNone/>
              <a:defRPr sz="5867">
                <a:solidFill>
                  <a:schemeClr val="accent4"/>
                </a:solidFill>
                <a:latin typeface="Fredoka One"/>
                <a:ea typeface="Fredoka One"/>
                <a:cs typeface="Fredoka One"/>
                <a:sym typeface="Fredoka One"/>
              </a:defRPr>
            </a:lvl6pPr>
            <a:lvl7pPr lvl="6" algn="ctr">
              <a:spcBef>
                <a:spcPts val="0"/>
              </a:spcBef>
              <a:spcAft>
                <a:spcPts val="0"/>
              </a:spcAft>
              <a:buClr>
                <a:schemeClr val="accent4"/>
              </a:buClr>
              <a:buSzPts val="4400"/>
              <a:buFont typeface="Fredoka One"/>
              <a:buNone/>
              <a:defRPr sz="5867">
                <a:solidFill>
                  <a:schemeClr val="accent4"/>
                </a:solidFill>
                <a:latin typeface="Fredoka One"/>
                <a:ea typeface="Fredoka One"/>
                <a:cs typeface="Fredoka One"/>
                <a:sym typeface="Fredoka One"/>
              </a:defRPr>
            </a:lvl7pPr>
            <a:lvl8pPr lvl="7" algn="ctr">
              <a:spcBef>
                <a:spcPts val="0"/>
              </a:spcBef>
              <a:spcAft>
                <a:spcPts val="0"/>
              </a:spcAft>
              <a:buClr>
                <a:schemeClr val="accent4"/>
              </a:buClr>
              <a:buSzPts val="4400"/>
              <a:buFont typeface="Fredoka One"/>
              <a:buNone/>
              <a:defRPr sz="5867">
                <a:solidFill>
                  <a:schemeClr val="accent4"/>
                </a:solidFill>
                <a:latin typeface="Fredoka One"/>
                <a:ea typeface="Fredoka One"/>
                <a:cs typeface="Fredoka One"/>
                <a:sym typeface="Fredoka One"/>
              </a:defRPr>
            </a:lvl8pPr>
            <a:lvl9pPr lvl="8" algn="ctr">
              <a:spcBef>
                <a:spcPts val="0"/>
              </a:spcBef>
              <a:spcAft>
                <a:spcPts val="0"/>
              </a:spcAft>
              <a:buClr>
                <a:schemeClr val="accent4"/>
              </a:buClr>
              <a:buSzPts val="4400"/>
              <a:buFont typeface="Fredoka One"/>
              <a:buNone/>
              <a:defRPr sz="5867">
                <a:solidFill>
                  <a:schemeClr val="accent4"/>
                </a:solidFill>
                <a:latin typeface="Fredoka One"/>
                <a:ea typeface="Fredoka One"/>
                <a:cs typeface="Fredoka One"/>
                <a:sym typeface="Fredoka One"/>
              </a:defRPr>
            </a:lvl9pPr>
          </a:lstStyle>
          <a:p>
            <a:endParaRPr/>
          </a:p>
        </p:txBody>
      </p:sp>
      <p:sp>
        <p:nvSpPr>
          <p:cNvPr id="200" name="Google Shape;200;p3"/>
          <p:cNvSpPr txBox="1">
            <a:spLocks noGrp="1"/>
          </p:cNvSpPr>
          <p:nvPr>
            <p:ph type="title" idx="2" hasCustomPrompt="1"/>
          </p:nvPr>
        </p:nvSpPr>
        <p:spPr>
          <a:xfrm>
            <a:off x="4714800" y="1524167"/>
            <a:ext cx="2762400" cy="821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5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01" name="Google Shape;201;p3"/>
          <p:cNvGrpSpPr/>
          <p:nvPr/>
        </p:nvGrpSpPr>
        <p:grpSpPr>
          <a:xfrm>
            <a:off x="-316703" y="3406071"/>
            <a:ext cx="12689908" cy="3948509"/>
            <a:chOff x="-179150" y="2585549"/>
            <a:chExt cx="9417605" cy="2930321"/>
          </a:xfrm>
        </p:grpSpPr>
        <p:grpSp>
          <p:nvGrpSpPr>
            <p:cNvPr id="202" name="Google Shape;202;p3"/>
            <p:cNvGrpSpPr/>
            <p:nvPr/>
          </p:nvGrpSpPr>
          <p:grpSpPr>
            <a:xfrm>
              <a:off x="4690025" y="3301657"/>
              <a:ext cx="4548430" cy="1607717"/>
              <a:chOff x="4690025" y="2984257"/>
              <a:chExt cx="4548430" cy="1607717"/>
            </a:xfrm>
          </p:grpSpPr>
          <p:sp>
            <p:nvSpPr>
              <p:cNvPr id="203" name="Google Shape;203;p3"/>
              <p:cNvSpPr/>
              <p:nvPr/>
            </p:nvSpPr>
            <p:spPr>
              <a:xfrm>
                <a:off x="4690025" y="2984257"/>
                <a:ext cx="4530555" cy="1606829"/>
              </a:xfrm>
              <a:custGeom>
                <a:avLst/>
                <a:gdLst/>
                <a:ahLst/>
                <a:cxnLst/>
                <a:rect l="l" t="t" r="r" b="b"/>
                <a:pathLst>
                  <a:path w="103055" h="36550" extrusionOk="0">
                    <a:moveTo>
                      <a:pt x="103055" y="0"/>
                    </a:moveTo>
                    <a:cubicBezTo>
                      <a:pt x="100209" y="400"/>
                      <a:pt x="74939" y="6518"/>
                      <a:pt x="68360" y="7854"/>
                    </a:cubicBezTo>
                    <a:cubicBezTo>
                      <a:pt x="61782" y="9190"/>
                      <a:pt x="51687" y="12980"/>
                      <a:pt x="50355" y="13612"/>
                    </a:cubicBezTo>
                    <a:cubicBezTo>
                      <a:pt x="49023" y="14245"/>
                      <a:pt x="48258" y="14876"/>
                      <a:pt x="48258" y="14876"/>
                    </a:cubicBezTo>
                    <a:cubicBezTo>
                      <a:pt x="43065" y="17305"/>
                      <a:pt x="23962" y="21965"/>
                      <a:pt x="19104" y="23030"/>
                    </a:cubicBezTo>
                    <a:cubicBezTo>
                      <a:pt x="14246" y="24096"/>
                      <a:pt x="1" y="25760"/>
                      <a:pt x="1" y="25760"/>
                    </a:cubicBezTo>
                    <a:lnTo>
                      <a:pt x="35545" y="36549"/>
                    </a:lnTo>
                    <a:lnTo>
                      <a:pt x="103055" y="12393"/>
                    </a:lnTo>
                    <a:lnTo>
                      <a:pt x="1030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4707900" y="2985144"/>
                <a:ext cx="4530555" cy="1606829"/>
              </a:xfrm>
              <a:custGeom>
                <a:avLst/>
                <a:gdLst/>
                <a:ahLst/>
                <a:cxnLst/>
                <a:rect l="l" t="t" r="r" b="b"/>
                <a:pathLst>
                  <a:path w="103055" h="36550" extrusionOk="0">
                    <a:moveTo>
                      <a:pt x="103055" y="0"/>
                    </a:moveTo>
                    <a:cubicBezTo>
                      <a:pt x="100209" y="400"/>
                      <a:pt x="74939" y="6518"/>
                      <a:pt x="68360" y="7854"/>
                    </a:cubicBezTo>
                    <a:cubicBezTo>
                      <a:pt x="61782" y="9190"/>
                      <a:pt x="51687" y="12980"/>
                      <a:pt x="50355" y="13612"/>
                    </a:cubicBezTo>
                    <a:cubicBezTo>
                      <a:pt x="49023" y="14245"/>
                      <a:pt x="48258" y="14876"/>
                      <a:pt x="48258" y="14876"/>
                    </a:cubicBezTo>
                    <a:cubicBezTo>
                      <a:pt x="43065" y="17305"/>
                      <a:pt x="23962" y="21965"/>
                      <a:pt x="19104" y="23030"/>
                    </a:cubicBezTo>
                    <a:cubicBezTo>
                      <a:pt x="14246" y="24096"/>
                      <a:pt x="1" y="25760"/>
                      <a:pt x="1" y="25760"/>
                    </a:cubicBezTo>
                    <a:lnTo>
                      <a:pt x="35545" y="36549"/>
                    </a:lnTo>
                    <a:lnTo>
                      <a:pt x="103055" y="12393"/>
                    </a:lnTo>
                    <a:lnTo>
                      <a:pt x="103055" y="0"/>
                    </a:lnTo>
                    <a:close/>
                  </a:path>
                </a:pathLst>
              </a:custGeom>
              <a:solidFill>
                <a:srgbClr val="4B4B4B">
                  <a:alpha val="2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5" name="Google Shape;205;p3"/>
            <p:cNvSpPr/>
            <p:nvPr/>
          </p:nvSpPr>
          <p:spPr>
            <a:xfrm>
              <a:off x="5361000" y="3672149"/>
              <a:ext cx="828172" cy="1073186"/>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5794925" y="3204249"/>
              <a:ext cx="1065726" cy="1381021"/>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6467950" y="2920224"/>
              <a:ext cx="1065726" cy="1381021"/>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3"/>
            <p:cNvSpPr/>
            <p:nvPr/>
          </p:nvSpPr>
          <p:spPr>
            <a:xfrm>
              <a:off x="7057650" y="2735199"/>
              <a:ext cx="1065726" cy="1381021"/>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3"/>
            <p:cNvSpPr/>
            <p:nvPr/>
          </p:nvSpPr>
          <p:spPr>
            <a:xfrm>
              <a:off x="7716775" y="2585549"/>
              <a:ext cx="1065726" cy="1381021"/>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3"/>
            <p:cNvSpPr/>
            <p:nvPr/>
          </p:nvSpPr>
          <p:spPr>
            <a:xfrm>
              <a:off x="5339869" y="3720025"/>
              <a:ext cx="3809395" cy="1741091"/>
            </a:xfrm>
            <a:custGeom>
              <a:avLst/>
              <a:gdLst/>
              <a:ahLst/>
              <a:cxnLst/>
              <a:rect l="l" t="t" r="r" b="b"/>
              <a:pathLst>
                <a:path w="86651" h="39604" extrusionOk="0">
                  <a:moveTo>
                    <a:pt x="86651" y="1"/>
                  </a:moveTo>
                  <a:cubicBezTo>
                    <a:pt x="58551" y="798"/>
                    <a:pt x="33913" y="12547"/>
                    <a:pt x="21933" y="16341"/>
                  </a:cubicBezTo>
                  <a:cubicBezTo>
                    <a:pt x="9952" y="20134"/>
                    <a:pt x="1" y="21499"/>
                    <a:pt x="1" y="21499"/>
                  </a:cubicBezTo>
                  <a:lnTo>
                    <a:pt x="30803" y="39603"/>
                  </a:lnTo>
                  <a:lnTo>
                    <a:pt x="86651" y="39603"/>
                  </a:lnTo>
                  <a:lnTo>
                    <a:pt x="866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
            <p:cNvSpPr/>
            <p:nvPr/>
          </p:nvSpPr>
          <p:spPr>
            <a:xfrm>
              <a:off x="5339869" y="3720025"/>
              <a:ext cx="3809395" cy="1741091"/>
            </a:xfrm>
            <a:custGeom>
              <a:avLst/>
              <a:gdLst/>
              <a:ahLst/>
              <a:cxnLst/>
              <a:rect l="l" t="t" r="r" b="b"/>
              <a:pathLst>
                <a:path w="86651" h="39604" extrusionOk="0">
                  <a:moveTo>
                    <a:pt x="86651" y="1"/>
                  </a:moveTo>
                  <a:cubicBezTo>
                    <a:pt x="58551" y="798"/>
                    <a:pt x="33913" y="12547"/>
                    <a:pt x="21933" y="16341"/>
                  </a:cubicBezTo>
                  <a:cubicBezTo>
                    <a:pt x="9952" y="20134"/>
                    <a:pt x="1" y="21499"/>
                    <a:pt x="1" y="21499"/>
                  </a:cubicBezTo>
                  <a:lnTo>
                    <a:pt x="30803" y="39603"/>
                  </a:lnTo>
                  <a:lnTo>
                    <a:pt x="86651" y="39603"/>
                  </a:lnTo>
                  <a:lnTo>
                    <a:pt x="86651" y="1"/>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 name="Google Shape;212;p3"/>
            <p:cNvGrpSpPr/>
            <p:nvPr/>
          </p:nvGrpSpPr>
          <p:grpSpPr>
            <a:xfrm>
              <a:off x="6549238" y="3900183"/>
              <a:ext cx="2474429" cy="1056946"/>
              <a:chOff x="6549238" y="3582783"/>
              <a:chExt cx="2474429" cy="1056946"/>
            </a:xfrm>
          </p:grpSpPr>
          <p:sp>
            <p:nvSpPr>
              <p:cNvPr id="213" name="Google Shape;213;p3"/>
              <p:cNvSpPr/>
              <p:nvPr/>
            </p:nvSpPr>
            <p:spPr>
              <a:xfrm>
                <a:off x="6549238" y="4162165"/>
                <a:ext cx="111181" cy="185346"/>
              </a:xfrm>
              <a:custGeom>
                <a:avLst/>
                <a:gdLst/>
                <a:ahLst/>
                <a:cxnLst/>
                <a:rect l="l" t="t" r="r" b="b"/>
                <a:pathLst>
                  <a:path w="2529" h="4216" extrusionOk="0">
                    <a:moveTo>
                      <a:pt x="2396" y="0"/>
                    </a:moveTo>
                    <a:cubicBezTo>
                      <a:pt x="1087" y="1088"/>
                      <a:pt x="888" y="3261"/>
                      <a:pt x="888" y="3261"/>
                    </a:cubicBezTo>
                    <a:cubicBezTo>
                      <a:pt x="622" y="2729"/>
                      <a:pt x="666" y="1355"/>
                      <a:pt x="666" y="1355"/>
                    </a:cubicBezTo>
                    <a:lnTo>
                      <a:pt x="666" y="1355"/>
                    </a:lnTo>
                    <a:cubicBezTo>
                      <a:pt x="100" y="2333"/>
                      <a:pt x="4" y="4144"/>
                      <a:pt x="0" y="4214"/>
                    </a:cubicBezTo>
                    <a:lnTo>
                      <a:pt x="2529" y="4214"/>
                    </a:lnTo>
                    <a:cubicBezTo>
                      <a:pt x="2263" y="3726"/>
                      <a:pt x="2396" y="2595"/>
                      <a:pt x="2396" y="2595"/>
                    </a:cubicBezTo>
                    <a:lnTo>
                      <a:pt x="2396" y="2595"/>
                    </a:lnTo>
                    <a:cubicBezTo>
                      <a:pt x="2063" y="2994"/>
                      <a:pt x="1842" y="3793"/>
                      <a:pt x="1842" y="3793"/>
                    </a:cubicBezTo>
                    <a:cubicBezTo>
                      <a:pt x="1509" y="2329"/>
                      <a:pt x="2396" y="0"/>
                      <a:pt x="2396" y="0"/>
                    </a:cubicBezTo>
                    <a:close/>
                    <a:moveTo>
                      <a:pt x="0" y="4214"/>
                    </a:moveTo>
                    <a:lnTo>
                      <a:pt x="0" y="4216"/>
                    </a:lnTo>
                    <a:cubicBezTo>
                      <a:pt x="0" y="4216"/>
                      <a:pt x="0" y="4215"/>
                      <a:pt x="0" y="421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3"/>
              <p:cNvSpPr/>
              <p:nvPr/>
            </p:nvSpPr>
            <p:spPr>
              <a:xfrm>
                <a:off x="8198975" y="3582783"/>
                <a:ext cx="98564" cy="167761"/>
              </a:xfrm>
              <a:custGeom>
                <a:avLst/>
                <a:gdLst/>
                <a:ahLst/>
                <a:cxnLst/>
                <a:rect l="l" t="t" r="r" b="b"/>
                <a:pathLst>
                  <a:path w="2242" h="3816" extrusionOk="0">
                    <a:moveTo>
                      <a:pt x="2241" y="1"/>
                    </a:moveTo>
                    <a:lnTo>
                      <a:pt x="2241" y="1"/>
                    </a:lnTo>
                    <a:cubicBezTo>
                      <a:pt x="1664" y="356"/>
                      <a:pt x="711" y="2440"/>
                      <a:pt x="711" y="2440"/>
                    </a:cubicBezTo>
                    <a:lnTo>
                      <a:pt x="533" y="1775"/>
                    </a:lnTo>
                    <a:lnTo>
                      <a:pt x="1" y="3816"/>
                    </a:lnTo>
                    <a:lnTo>
                      <a:pt x="1821" y="3816"/>
                    </a:lnTo>
                    <a:cubicBezTo>
                      <a:pt x="1621" y="2751"/>
                      <a:pt x="2241" y="1"/>
                      <a:pt x="22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3"/>
              <p:cNvSpPr/>
              <p:nvPr/>
            </p:nvSpPr>
            <p:spPr>
              <a:xfrm>
                <a:off x="7496850" y="3768788"/>
                <a:ext cx="104587" cy="198930"/>
              </a:xfrm>
              <a:custGeom>
                <a:avLst/>
                <a:gdLst/>
                <a:ahLst/>
                <a:cxnLst/>
                <a:rect l="l" t="t" r="r" b="b"/>
                <a:pathLst>
                  <a:path w="2379" h="4525" extrusionOk="0">
                    <a:moveTo>
                      <a:pt x="1348" y="0"/>
                    </a:moveTo>
                    <a:cubicBezTo>
                      <a:pt x="848" y="865"/>
                      <a:pt x="616" y="3194"/>
                      <a:pt x="616" y="3194"/>
                    </a:cubicBezTo>
                    <a:cubicBezTo>
                      <a:pt x="449" y="3078"/>
                      <a:pt x="50" y="2695"/>
                      <a:pt x="50" y="2695"/>
                    </a:cubicBezTo>
                    <a:lnTo>
                      <a:pt x="50" y="2695"/>
                    </a:lnTo>
                    <a:cubicBezTo>
                      <a:pt x="0" y="3293"/>
                      <a:pt x="166" y="4525"/>
                      <a:pt x="166" y="4525"/>
                    </a:cubicBezTo>
                    <a:lnTo>
                      <a:pt x="2378" y="4525"/>
                    </a:lnTo>
                    <a:cubicBezTo>
                      <a:pt x="2296" y="4092"/>
                      <a:pt x="2378" y="2779"/>
                      <a:pt x="2378" y="2779"/>
                    </a:cubicBezTo>
                    <a:lnTo>
                      <a:pt x="2378" y="2779"/>
                    </a:lnTo>
                    <a:lnTo>
                      <a:pt x="1780" y="3577"/>
                    </a:lnTo>
                    <a:cubicBezTo>
                      <a:pt x="1497" y="2861"/>
                      <a:pt x="1348" y="0"/>
                      <a:pt x="13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7241955" y="4456669"/>
                <a:ext cx="232518" cy="146615"/>
              </a:xfrm>
              <a:custGeom>
                <a:avLst/>
                <a:gdLst/>
                <a:ahLst/>
                <a:cxnLst/>
                <a:rect l="l" t="t" r="r" b="b"/>
                <a:pathLst>
                  <a:path w="5289" h="3335" extrusionOk="0">
                    <a:moveTo>
                      <a:pt x="4357" y="0"/>
                    </a:moveTo>
                    <a:cubicBezTo>
                      <a:pt x="4357" y="0"/>
                      <a:pt x="3425" y="71"/>
                      <a:pt x="2772" y="2109"/>
                    </a:cubicBezTo>
                    <a:cubicBezTo>
                      <a:pt x="2772" y="2109"/>
                      <a:pt x="2134" y="1611"/>
                      <a:pt x="1088" y="1611"/>
                    </a:cubicBezTo>
                    <a:cubicBezTo>
                      <a:pt x="762" y="1611"/>
                      <a:pt x="398" y="1659"/>
                      <a:pt x="0" y="1785"/>
                    </a:cubicBezTo>
                    <a:cubicBezTo>
                      <a:pt x="0" y="1785"/>
                      <a:pt x="818" y="3335"/>
                      <a:pt x="2484" y="3335"/>
                    </a:cubicBezTo>
                    <a:cubicBezTo>
                      <a:pt x="2697" y="3335"/>
                      <a:pt x="2924" y="3309"/>
                      <a:pt x="3165" y="3252"/>
                    </a:cubicBezTo>
                    <a:cubicBezTo>
                      <a:pt x="5289" y="2750"/>
                      <a:pt x="4357" y="0"/>
                      <a:pt x="43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7295546" y="4445899"/>
                <a:ext cx="93640" cy="193831"/>
              </a:xfrm>
              <a:custGeom>
                <a:avLst/>
                <a:gdLst/>
                <a:ahLst/>
                <a:cxnLst/>
                <a:rect l="l" t="t" r="r" b="b"/>
                <a:pathLst>
                  <a:path w="2130" h="4409" fill="none" extrusionOk="0">
                    <a:moveTo>
                      <a:pt x="1" y="0"/>
                    </a:moveTo>
                    <a:cubicBezTo>
                      <a:pt x="1" y="0"/>
                      <a:pt x="1731" y="1597"/>
                      <a:pt x="2130" y="4408"/>
                    </a:cubicBezTo>
                  </a:path>
                </a:pathLst>
              </a:custGeom>
              <a:noFill/>
              <a:ln w="69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7108046" y="4285743"/>
                <a:ext cx="272436" cy="244915"/>
              </a:xfrm>
              <a:custGeom>
                <a:avLst/>
                <a:gdLst/>
                <a:ahLst/>
                <a:cxnLst/>
                <a:rect l="l" t="t" r="r" b="b"/>
                <a:pathLst>
                  <a:path w="6197" h="5571" extrusionOk="0">
                    <a:moveTo>
                      <a:pt x="3638" y="1"/>
                    </a:moveTo>
                    <a:cubicBezTo>
                      <a:pt x="2840" y="1"/>
                      <a:pt x="2336" y="959"/>
                      <a:pt x="2669" y="1730"/>
                    </a:cubicBezTo>
                    <a:cubicBezTo>
                      <a:pt x="2669" y="1730"/>
                      <a:pt x="2358" y="1655"/>
                      <a:pt x="1957" y="1655"/>
                    </a:cubicBezTo>
                    <a:cubicBezTo>
                      <a:pt x="1342" y="1655"/>
                      <a:pt x="515" y="1832"/>
                      <a:pt x="273" y="2728"/>
                    </a:cubicBezTo>
                    <a:cubicBezTo>
                      <a:pt x="0" y="3742"/>
                      <a:pt x="763" y="4025"/>
                      <a:pt x="1410" y="4025"/>
                    </a:cubicBezTo>
                    <a:cubicBezTo>
                      <a:pt x="1709" y="4025"/>
                      <a:pt x="1983" y="3965"/>
                      <a:pt x="2120" y="3888"/>
                    </a:cubicBezTo>
                    <a:lnTo>
                      <a:pt x="2120" y="3888"/>
                    </a:lnTo>
                    <a:cubicBezTo>
                      <a:pt x="2120" y="3888"/>
                      <a:pt x="2009" y="5371"/>
                      <a:pt x="3046" y="5556"/>
                    </a:cubicBezTo>
                    <a:cubicBezTo>
                      <a:pt x="3104" y="5566"/>
                      <a:pt x="3159" y="5571"/>
                      <a:pt x="3212" y="5571"/>
                    </a:cubicBezTo>
                    <a:cubicBezTo>
                      <a:pt x="4113" y="5571"/>
                      <a:pt x="4359" y="4167"/>
                      <a:pt x="4266" y="3743"/>
                    </a:cubicBezTo>
                    <a:cubicBezTo>
                      <a:pt x="4266" y="3743"/>
                      <a:pt x="5879" y="3611"/>
                      <a:pt x="6062" y="2728"/>
                    </a:cubicBezTo>
                    <a:cubicBezTo>
                      <a:pt x="6197" y="2080"/>
                      <a:pt x="5752" y="1670"/>
                      <a:pt x="5196" y="1670"/>
                    </a:cubicBezTo>
                    <a:cubicBezTo>
                      <a:pt x="4996" y="1670"/>
                      <a:pt x="4782" y="1723"/>
                      <a:pt x="4575" y="1838"/>
                    </a:cubicBezTo>
                    <a:cubicBezTo>
                      <a:pt x="4575" y="1838"/>
                      <a:pt x="4809" y="245"/>
                      <a:pt x="3878" y="29"/>
                    </a:cubicBezTo>
                    <a:cubicBezTo>
                      <a:pt x="3795" y="10"/>
                      <a:pt x="3715" y="1"/>
                      <a:pt x="36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7208940" y="4365096"/>
                <a:ext cx="81155" cy="81155"/>
              </a:xfrm>
              <a:custGeom>
                <a:avLst/>
                <a:gdLst/>
                <a:ahLst/>
                <a:cxnLst/>
                <a:rect l="l" t="t" r="r" b="b"/>
                <a:pathLst>
                  <a:path w="1846" h="1846" extrusionOk="0">
                    <a:moveTo>
                      <a:pt x="922" y="1"/>
                    </a:moveTo>
                    <a:cubicBezTo>
                      <a:pt x="414" y="1"/>
                      <a:pt x="0" y="414"/>
                      <a:pt x="0" y="923"/>
                    </a:cubicBezTo>
                    <a:cubicBezTo>
                      <a:pt x="0" y="1433"/>
                      <a:pt x="414" y="1846"/>
                      <a:pt x="922" y="1846"/>
                    </a:cubicBezTo>
                    <a:cubicBezTo>
                      <a:pt x="1432" y="1846"/>
                      <a:pt x="1846" y="1433"/>
                      <a:pt x="1846" y="923"/>
                    </a:cubicBezTo>
                    <a:cubicBezTo>
                      <a:pt x="1846" y="414"/>
                      <a:pt x="1432" y="1"/>
                      <a:pt x="9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8803987" y="3866209"/>
                <a:ext cx="210624" cy="105862"/>
              </a:xfrm>
              <a:custGeom>
                <a:avLst/>
                <a:gdLst/>
                <a:ahLst/>
                <a:cxnLst/>
                <a:rect l="l" t="t" r="r" b="b"/>
                <a:pathLst>
                  <a:path w="4791" h="2408" extrusionOk="0">
                    <a:moveTo>
                      <a:pt x="4753" y="0"/>
                    </a:moveTo>
                    <a:cubicBezTo>
                      <a:pt x="4540" y="0"/>
                      <a:pt x="3443" y="97"/>
                      <a:pt x="2518" y="1930"/>
                    </a:cubicBezTo>
                    <a:cubicBezTo>
                      <a:pt x="2518" y="1930"/>
                      <a:pt x="1640" y="162"/>
                      <a:pt x="301" y="162"/>
                    </a:cubicBezTo>
                    <a:cubicBezTo>
                      <a:pt x="203" y="162"/>
                      <a:pt x="103" y="172"/>
                      <a:pt x="1" y="192"/>
                    </a:cubicBezTo>
                    <a:cubicBezTo>
                      <a:pt x="1" y="192"/>
                      <a:pt x="976" y="2196"/>
                      <a:pt x="2518" y="2407"/>
                    </a:cubicBezTo>
                    <a:cubicBezTo>
                      <a:pt x="2518" y="2407"/>
                      <a:pt x="4591" y="1398"/>
                      <a:pt x="4790" y="2"/>
                    </a:cubicBezTo>
                    <a:cubicBezTo>
                      <a:pt x="4791" y="2"/>
                      <a:pt x="4778" y="0"/>
                      <a:pt x="47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8914641" y="3771118"/>
                <a:ext cx="17629" cy="207019"/>
              </a:xfrm>
              <a:custGeom>
                <a:avLst/>
                <a:gdLst/>
                <a:ahLst/>
                <a:cxnLst/>
                <a:rect l="l" t="t" r="r" b="b"/>
                <a:pathLst>
                  <a:path w="401" h="4709" fill="none" extrusionOk="0">
                    <a:moveTo>
                      <a:pt x="1" y="1"/>
                    </a:moveTo>
                    <a:cubicBezTo>
                      <a:pt x="400" y="2047"/>
                      <a:pt x="1" y="4708"/>
                      <a:pt x="1" y="4708"/>
                    </a:cubicBezTo>
                  </a:path>
                </a:pathLst>
              </a:custGeom>
              <a:noFill/>
              <a:ln w="6925" cap="rnd" cmpd="sng">
                <a:solidFill>
                  <a:srgbClr val="B5CD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8803987" y="3652815"/>
                <a:ext cx="219681" cy="176729"/>
              </a:xfrm>
              <a:custGeom>
                <a:avLst/>
                <a:gdLst/>
                <a:ahLst/>
                <a:cxnLst/>
                <a:rect l="l" t="t" r="r" b="b"/>
                <a:pathLst>
                  <a:path w="4997" h="4020" extrusionOk="0">
                    <a:moveTo>
                      <a:pt x="1622" y="0"/>
                    </a:moveTo>
                    <a:cubicBezTo>
                      <a:pt x="1435" y="0"/>
                      <a:pt x="1232" y="56"/>
                      <a:pt x="1020" y="197"/>
                    </a:cubicBezTo>
                    <a:cubicBezTo>
                      <a:pt x="1" y="879"/>
                      <a:pt x="1320" y="2093"/>
                      <a:pt x="1320" y="2093"/>
                    </a:cubicBezTo>
                    <a:cubicBezTo>
                      <a:pt x="1320" y="2093"/>
                      <a:pt x="288" y="2443"/>
                      <a:pt x="472" y="3490"/>
                    </a:cubicBezTo>
                    <a:cubicBezTo>
                      <a:pt x="538" y="3868"/>
                      <a:pt x="807" y="4019"/>
                      <a:pt x="1131" y="4019"/>
                    </a:cubicBezTo>
                    <a:cubicBezTo>
                      <a:pt x="1703" y="4019"/>
                      <a:pt x="2443" y="3546"/>
                      <a:pt x="2518" y="3024"/>
                    </a:cubicBezTo>
                    <a:cubicBezTo>
                      <a:pt x="2518" y="3024"/>
                      <a:pt x="3011" y="3842"/>
                      <a:pt x="3710" y="3842"/>
                    </a:cubicBezTo>
                    <a:cubicBezTo>
                      <a:pt x="3833" y="3842"/>
                      <a:pt x="3963" y="3816"/>
                      <a:pt x="4097" y="3756"/>
                    </a:cubicBezTo>
                    <a:cubicBezTo>
                      <a:pt x="4996" y="3357"/>
                      <a:pt x="4581" y="2076"/>
                      <a:pt x="3716" y="1977"/>
                    </a:cubicBezTo>
                    <a:cubicBezTo>
                      <a:pt x="3716" y="1977"/>
                      <a:pt x="4854" y="1644"/>
                      <a:pt x="4601" y="746"/>
                    </a:cubicBezTo>
                    <a:cubicBezTo>
                      <a:pt x="4482" y="324"/>
                      <a:pt x="4133" y="149"/>
                      <a:pt x="3768" y="149"/>
                    </a:cubicBezTo>
                    <a:cubicBezTo>
                      <a:pt x="3356" y="149"/>
                      <a:pt x="2922" y="372"/>
                      <a:pt x="2772" y="713"/>
                    </a:cubicBezTo>
                    <a:cubicBezTo>
                      <a:pt x="2772" y="713"/>
                      <a:pt x="2295" y="0"/>
                      <a:pt x="16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8885406" y="3715550"/>
                <a:ext cx="58558" cy="58558"/>
              </a:xfrm>
              <a:custGeom>
                <a:avLst/>
                <a:gdLst/>
                <a:ahLst/>
                <a:cxnLst/>
                <a:rect l="l" t="t" r="r" b="b"/>
                <a:pathLst>
                  <a:path w="1332" h="1332" extrusionOk="0">
                    <a:moveTo>
                      <a:pt x="666" y="0"/>
                    </a:moveTo>
                    <a:cubicBezTo>
                      <a:pt x="298" y="0"/>
                      <a:pt x="1" y="298"/>
                      <a:pt x="1" y="666"/>
                    </a:cubicBezTo>
                    <a:cubicBezTo>
                      <a:pt x="1" y="1033"/>
                      <a:pt x="298" y="1331"/>
                      <a:pt x="666" y="1331"/>
                    </a:cubicBezTo>
                    <a:cubicBezTo>
                      <a:pt x="1032" y="1331"/>
                      <a:pt x="1331" y="1033"/>
                      <a:pt x="1331" y="666"/>
                    </a:cubicBezTo>
                    <a:cubicBezTo>
                      <a:pt x="1331" y="298"/>
                      <a:pt x="1032" y="0"/>
                      <a:pt x="6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7162436" y="3927495"/>
                <a:ext cx="82913" cy="89024"/>
              </a:xfrm>
              <a:custGeom>
                <a:avLst/>
                <a:gdLst/>
                <a:ahLst/>
                <a:cxnLst/>
                <a:rect l="l" t="t" r="r" b="b"/>
                <a:pathLst>
                  <a:path w="1886" h="2025" extrusionOk="0">
                    <a:moveTo>
                      <a:pt x="1814" y="1"/>
                    </a:moveTo>
                    <a:lnTo>
                      <a:pt x="1814" y="1"/>
                    </a:lnTo>
                    <a:cubicBezTo>
                      <a:pt x="1039" y="491"/>
                      <a:pt x="660" y="1597"/>
                      <a:pt x="660" y="1597"/>
                    </a:cubicBezTo>
                    <a:cubicBezTo>
                      <a:pt x="486" y="1303"/>
                      <a:pt x="405" y="841"/>
                      <a:pt x="405" y="841"/>
                    </a:cubicBezTo>
                    <a:cubicBezTo>
                      <a:pt x="219" y="1157"/>
                      <a:pt x="47" y="1822"/>
                      <a:pt x="6" y="1987"/>
                    </a:cubicBezTo>
                    <a:cubicBezTo>
                      <a:pt x="1" y="2006"/>
                      <a:pt x="15" y="2025"/>
                      <a:pt x="37" y="2025"/>
                    </a:cubicBezTo>
                    <a:lnTo>
                      <a:pt x="1849" y="2025"/>
                    </a:lnTo>
                    <a:cubicBezTo>
                      <a:pt x="1867" y="2025"/>
                      <a:pt x="1880" y="2008"/>
                      <a:pt x="1875" y="1991"/>
                    </a:cubicBezTo>
                    <a:cubicBezTo>
                      <a:pt x="1777" y="1604"/>
                      <a:pt x="1885" y="857"/>
                      <a:pt x="1885" y="857"/>
                    </a:cubicBezTo>
                    <a:lnTo>
                      <a:pt x="1885" y="857"/>
                    </a:lnTo>
                    <a:cubicBezTo>
                      <a:pt x="1672" y="1106"/>
                      <a:pt x="1547" y="1374"/>
                      <a:pt x="1547" y="1374"/>
                    </a:cubicBezTo>
                    <a:cubicBezTo>
                      <a:pt x="1547" y="758"/>
                      <a:pt x="1814" y="1"/>
                      <a:pt x="18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5" name="Google Shape;225;p3"/>
            <p:cNvSpPr/>
            <p:nvPr/>
          </p:nvSpPr>
          <p:spPr>
            <a:xfrm>
              <a:off x="1247" y="3655575"/>
              <a:ext cx="7880366" cy="1805540"/>
            </a:xfrm>
            <a:custGeom>
              <a:avLst/>
              <a:gdLst/>
              <a:ahLst/>
              <a:cxnLst/>
              <a:rect l="l" t="t" r="r" b="b"/>
              <a:pathLst>
                <a:path w="179252" h="41070" extrusionOk="0">
                  <a:moveTo>
                    <a:pt x="1" y="1"/>
                  </a:moveTo>
                  <a:lnTo>
                    <a:pt x="1" y="41069"/>
                  </a:lnTo>
                  <a:lnTo>
                    <a:pt x="179251" y="41069"/>
                  </a:lnTo>
                  <a:cubicBezTo>
                    <a:pt x="123872" y="20535"/>
                    <a:pt x="94370" y="14889"/>
                    <a:pt x="76001" y="9289"/>
                  </a:cubicBezTo>
                  <a:cubicBezTo>
                    <a:pt x="45539" y="1"/>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6" name="Google Shape;226;p3"/>
            <p:cNvGrpSpPr/>
            <p:nvPr/>
          </p:nvGrpSpPr>
          <p:grpSpPr>
            <a:xfrm>
              <a:off x="6695" y="3734235"/>
              <a:ext cx="5159615" cy="1593455"/>
              <a:chOff x="6695" y="3416835"/>
              <a:chExt cx="5159615" cy="1593455"/>
            </a:xfrm>
          </p:grpSpPr>
          <p:grpSp>
            <p:nvGrpSpPr>
              <p:cNvPr id="227" name="Google Shape;227;p3"/>
              <p:cNvGrpSpPr/>
              <p:nvPr/>
            </p:nvGrpSpPr>
            <p:grpSpPr>
              <a:xfrm>
                <a:off x="6695" y="4548947"/>
                <a:ext cx="391486" cy="461342"/>
                <a:chOff x="6695" y="4548947"/>
                <a:chExt cx="391486" cy="461342"/>
              </a:xfrm>
            </p:grpSpPr>
            <p:sp>
              <p:nvSpPr>
                <p:cNvPr id="228" name="Google Shape;228;p3"/>
                <p:cNvSpPr/>
                <p:nvPr/>
              </p:nvSpPr>
              <p:spPr>
                <a:xfrm>
                  <a:off x="130450" y="4867279"/>
                  <a:ext cx="161826" cy="77462"/>
                </a:xfrm>
                <a:custGeom>
                  <a:avLst/>
                  <a:gdLst/>
                  <a:ahLst/>
                  <a:cxnLst/>
                  <a:rect l="l" t="t" r="r" b="b"/>
                  <a:pathLst>
                    <a:path w="3681" h="1762" extrusionOk="0">
                      <a:moveTo>
                        <a:pt x="1658" y="0"/>
                      </a:moveTo>
                      <a:cubicBezTo>
                        <a:pt x="1105" y="0"/>
                        <a:pt x="511" y="179"/>
                        <a:pt x="0" y="734"/>
                      </a:cubicBezTo>
                      <a:cubicBezTo>
                        <a:pt x="0" y="734"/>
                        <a:pt x="891" y="1762"/>
                        <a:pt x="2157" y="1762"/>
                      </a:cubicBezTo>
                      <a:cubicBezTo>
                        <a:pt x="2623" y="1762"/>
                        <a:pt x="3139" y="1623"/>
                        <a:pt x="3680" y="1242"/>
                      </a:cubicBezTo>
                      <a:lnTo>
                        <a:pt x="3532" y="589"/>
                      </a:lnTo>
                      <a:cubicBezTo>
                        <a:pt x="3532" y="589"/>
                        <a:pt x="2661" y="0"/>
                        <a:pt x="16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3"/>
                <p:cNvSpPr/>
                <p:nvPr/>
              </p:nvSpPr>
              <p:spPr>
                <a:xfrm>
                  <a:off x="279175" y="4772144"/>
                  <a:ext cx="119006" cy="133822"/>
                </a:xfrm>
                <a:custGeom>
                  <a:avLst/>
                  <a:gdLst/>
                  <a:ahLst/>
                  <a:cxnLst/>
                  <a:rect l="l" t="t" r="r" b="b"/>
                  <a:pathLst>
                    <a:path w="2707" h="3044" extrusionOk="0">
                      <a:moveTo>
                        <a:pt x="2583" y="0"/>
                      </a:moveTo>
                      <a:cubicBezTo>
                        <a:pt x="977" y="0"/>
                        <a:pt x="1" y="2217"/>
                        <a:pt x="1" y="2217"/>
                      </a:cubicBezTo>
                      <a:cubicBezTo>
                        <a:pt x="89" y="2493"/>
                        <a:pt x="215" y="3043"/>
                        <a:pt x="216" y="3043"/>
                      </a:cubicBezTo>
                      <a:cubicBezTo>
                        <a:pt x="216" y="3043"/>
                        <a:pt x="216" y="3043"/>
                        <a:pt x="216" y="3043"/>
                      </a:cubicBezTo>
                      <a:cubicBezTo>
                        <a:pt x="2706" y="2762"/>
                        <a:pt x="2637" y="1"/>
                        <a:pt x="2637" y="1"/>
                      </a:cubicBezTo>
                      <a:cubicBezTo>
                        <a:pt x="2619" y="0"/>
                        <a:pt x="2601" y="0"/>
                        <a:pt x="25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a:off x="199075" y="4729017"/>
                  <a:ext cx="104147" cy="281272"/>
                </a:xfrm>
                <a:custGeom>
                  <a:avLst/>
                  <a:gdLst/>
                  <a:ahLst/>
                  <a:cxnLst/>
                  <a:rect l="l" t="t" r="r" b="b"/>
                  <a:pathLst>
                    <a:path w="2369" h="6398" fill="none" extrusionOk="0">
                      <a:moveTo>
                        <a:pt x="2368" y="6397"/>
                      </a:moveTo>
                      <a:cubicBezTo>
                        <a:pt x="2368" y="6397"/>
                        <a:pt x="2267" y="2116"/>
                        <a:pt x="1" y="0"/>
                      </a:cubicBezTo>
                    </a:path>
                  </a:pathLst>
                </a:custGeom>
                <a:noFill/>
                <a:ln w="787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a:off x="6695" y="4548947"/>
                  <a:ext cx="354645" cy="280129"/>
                </a:xfrm>
                <a:custGeom>
                  <a:avLst/>
                  <a:gdLst/>
                  <a:ahLst/>
                  <a:cxnLst/>
                  <a:rect l="l" t="t" r="r" b="b"/>
                  <a:pathLst>
                    <a:path w="8067" h="6372" extrusionOk="0">
                      <a:moveTo>
                        <a:pt x="5519" y="1"/>
                      </a:moveTo>
                      <a:cubicBezTo>
                        <a:pt x="4837" y="1"/>
                        <a:pt x="4151" y="490"/>
                        <a:pt x="3948" y="1665"/>
                      </a:cubicBezTo>
                      <a:cubicBezTo>
                        <a:pt x="3948" y="1665"/>
                        <a:pt x="3174" y="119"/>
                        <a:pt x="2061" y="119"/>
                      </a:cubicBezTo>
                      <a:cubicBezTo>
                        <a:pt x="1880" y="119"/>
                        <a:pt x="1690" y="160"/>
                        <a:pt x="1493" y="255"/>
                      </a:cubicBezTo>
                      <a:cubicBezTo>
                        <a:pt x="0" y="973"/>
                        <a:pt x="1361" y="3127"/>
                        <a:pt x="2305" y="3409"/>
                      </a:cubicBezTo>
                      <a:cubicBezTo>
                        <a:pt x="2305" y="3409"/>
                        <a:pt x="1341" y="4354"/>
                        <a:pt x="1852" y="5714"/>
                      </a:cubicBezTo>
                      <a:cubicBezTo>
                        <a:pt x="2021" y="6164"/>
                        <a:pt x="2430" y="6371"/>
                        <a:pt x="2880" y="6371"/>
                      </a:cubicBezTo>
                      <a:cubicBezTo>
                        <a:pt x="3788" y="6371"/>
                        <a:pt x="4865" y="5528"/>
                        <a:pt x="4478" y="4146"/>
                      </a:cubicBezTo>
                      <a:lnTo>
                        <a:pt x="4478" y="4146"/>
                      </a:lnTo>
                      <a:cubicBezTo>
                        <a:pt x="4478" y="4147"/>
                        <a:pt x="4964" y="4889"/>
                        <a:pt x="5890" y="4889"/>
                      </a:cubicBezTo>
                      <a:cubicBezTo>
                        <a:pt x="6117" y="4889"/>
                        <a:pt x="6371" y="4844"/>
                        <a:pt x="6650" y="4733"/>
                      </a:cubicBezTo>
                      <a:cubicBezTo>
                        <a:pt x="8067" y="4166"/>
                        <a:pt x="7682" y="2353"/>
                        <a:pt x="6495" y="2238"/>
                      </a:cubicBezTo>
                      <a:cubicBezTo>
                        <a:pt x="6495" y="2238"/>
                        <a:pt x="7482" y="1555"/>
                        <a:pt x="6745" y="614"/>
                      </a:cubicBezTo>
                      <a:cubicBezTo>
                        <a:pt x="6440" y="225"/>
                        <a:pt x="5980" y="1"/>
                        <a:pt x="55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138143" y="4639334"/>
                  <a:ext cx="100322" cy="100235"/>
                </a:xfrm>
                <a:custGeom>
                  <a:avLst/>
                  <a:gdLst/>
                  <a:ahLst/>
                  <a:cxnLst/>
                  <a:rect l="l" t="t" r="r" b="b"/>
                  <a:pathLst>
                    <a:path w="2282" h="2280" extrusionOk="0">
                      <a:moveTo>
                        <a:pt x="1141" y="0"/>
                      </a:moveTo>
                      <a:cubicBezTo>
                        <a:pt x="511" y="0"/>
                        <a:pt x="0" y="510"/>
                        <a:pt x="0" y="1139"/>
                      </a:cubicBezTo>
                      <a:cubicBezTo>
                        <a:pt x="0" y="1769"/>
                        <a:pt x="511" y="2280"/>
                        <a:pt x="1141" y="2280"/>
                      </a:cubicBezTo>
                      <a:cubicBezTo>
                        <a:pt x="1770" y="2280"/>
                        <a:pt x="2281" y="1769"/>
                        <a:pt x="2281" y="1139"/>
                      </a:cubicBezTo>
                      <a:cubicBezTo>
                        <a:pt x="2281" y="510"/>
                        <a:pt x="1770" y="0"/>
                        <a:pt x="11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3" name="Google Shape;233;p3"/>
              <p:cNvGrpSpPr/>
              <p:nvPr/>
            </p:nvGrpSpPr>
            <p:grpSpPr>
              <a:xfrm>
                <a:off x="4119255" y="4015945"/>
                <a:ext cx="336665" cy="290944"/>
                <a:chOff x="4119255" y="4015945"/>
                <a:chExt cx="336665" cy="290944"/>
              </a:xfrm>
            </p:grpSpPr>
            <p:sp>
              <p:nvSpPr>
                <p:cNvPr id="234" name="Google Shape;234;p3"/>
                <p:cNvSpPr/>
                <p:nvPr/>
              </p:nvSpPr>
              <p:spPr>
                <a:xfrm>
                  <a:off x="4205246" y="4120796"/>
                  <a:ext cx="87485" cy="186093"/>
                </a:xfrm>
                <a:custGeom>
                  <a:avLst/>
                  <a:gdLst/>
                  <a:ahLst/>
                  <a:cxnLst/>
                  <a:rect l="l" t="t" r="r" b="b"/>
                  <a:pathLst>
                    <a:path w="1990" h="4233" fill="none" extrusionOk="0">
                      <a:moveTo>
                        <a:pt x="306" y="4232"/>
                      </a:moveTo>
                      <a:cubicBezTo>
                        <a:pt x="306" y="4232"/>
                        <a:pt x="1" y="1369"/>
                        <a:pt x="1990" y="0"/>
                      </a:cubicBezTo>
                    </a:path>
                  </a:pathLst>
                </a:custGeom>
                <a:noFill/>
                <a:ln w="65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5" name="Google Shape;235;p3"/>
                <p:cNvGrpSpPr/>
                <p:nvPr/>
              </p:nvGrpSpPr>
              <p:grpSpPr>
                <a:xfrm>
                  <a:off x="4119255" y="4015945"/>
                  <a:ext cx="336665" cy="276568"/>
                  <a:chOff x="4119255" y="4015945"/>
                  <a:chExt cx="336665" cy="276568"/>
                </a:xfrm>
              </p:grpSpPr>
              <p:sp>
                <p:nvSpPr>
                  <p:cNvPr id="236" name="Google Shape;236;p3"/>
                  <p:cNvSpPr/>
                  <p:nvPr/>
                </p:nvSpPr>
                <p:spPr>
                  <a:xfrm>
                    <a:off x="4119255" y="4193950"/>
                    <a:ext cx="100674" cy="88540"/>
                  </a:xfrm>
                  <a:custGeom>
                    <a:avLst/>
                    <a:gdLst/>
                    <a:ahLst/>
                    <a:cxnLst/>
                    <a:rect l="l" t="t" r="r" b="b"/>
                    <a:pathLst>
                      <a:path w="2290" h="2014" extrusionOk="0">
                        <a:moveTo>
                          <a:pt x="354" y="1"/>
                        </a:moveTo>
                        <a:cubicBezTo>
                          <a:pt x="241" y="1"/>
                          <a:pt x="124" y="11"/>
                          <a:pt x="1" y="33"/>
                        </a:cubicBezTo>
                        <a:cubicBezTo>
                          <a:pt x="1" y="33"/>
                          <a:pt x="306" y="1888"/>
                          <a:pt x="2290" y="2013"/>
                        </a:cubicBezTo>
                        <a:lnTo>
                          <a:pt x="2290" y="1413"/>
                        </a:lnTo>
                        <a:cubicBezTo>
                          <a:pt x="2290" y="1413"/>
                          <a:pt x="1683" y="1"/>
                          <a:pt x="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3"/>
                  <p:cNvSpPr/>
                  <p:nvPr/>
                </p:nvSpPr>
                <p:spPr>
                  <a:xfrm>
                    <a:off x="4217951" y="4235362"/>
                    <a:ext cx="101817" cy="57151"/>
                  </a:xfrm>
                  <a:custGeom>
                    <a:avLst/>
                    <a:gdLst/>
                    <a:ahLst/>
                    <a:cxnLst/>
                    <a:rect l="l" t="t" r="r" b="b"/>
                    <a:pathLst>
                      <a:path w="2316" h="1300" extrusionOk="0">
                        <a:moveTo>
                          <a:pt x="1804" y="0"/>
                        </a:moveTo>
                        <a:cubicBezTo>
                          <a:pt x="835" y="0"/>
                          <a:pt x="45" y="649"/>
                          <a:pt x="45" y="649"/>
                        </a:cubicBezTo>
                        <a:lnTo>
                          <a:pt x="1" y="1261"/>
                        </a:lnTo>
                        <a:cubicBezTo>
                          <a:pt x="198" y="1287"/>
                          <a:pt x="378" y="1299"/>
                          <a:pt x="543" y="1299"/>
                        </a:cubicBezTo>
                        <a:cubicBezTo>
                          <a:pt x="2218" y="1299"/>
                          <a:pt x="2315" y="64"/>
                          <a:pt x="2315" y="64"/>
                        </a:cubicBezTo>
                        <a:cubicBezTo>
                          <a:pt x="2142" y="20"/>
                          <a:pt x="1970" y="0"/>
                          <a:pt x="18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3"/>
                  <p:cNvSpPr/>
                  <p:nvPr/>
                </p:nvSpPr>
                <p:spPr>
                  <a:xfrm>
                    <a:off x="4205685" y="4015945"/>
                    <a:ext cx="250235" cy="217658"/>
                  </a:xfrm>
                  <a:custGeom>
                    <a:avLst/>
                    <a:gdLst/>
                    <a:ahLst/>
                    <a:cxnLst/>
                    <a:rect l="l" t="t" r="r" b="b"/>
                    <a:pathLst>
                      <a:path w="5692" h="4951" extrusionOk="0">
                        <a:moveTo>
                          <a:pt x="4109" y="0"/>
                        </a:moveTo>
                        <a:cubicBezTo>
                          <a:pt x="3451" y="0"/>
                          <a:pt x="2662" y="614"/>
                          <a:pt x="2521" y="1398"/>
                        </a:cubicBezTo>
                        <a:cubicBezTo>
                          <a:pt x="2521" y="1398"/>
                          <a:pt x="2001" y="695"/>
                          <a:pt x="1255" y="695"/>
                        </a:cubicBezTo>
                        <a:cubicBezTo>
                          <a:pt x="1148" y="695"/>
                          <a:pt x="1036" y="709"/>
                          <a:pt x="920" y="742"/>
                        </a:cubicBezTo>
                        <a:cubicBezTo>
                          <a:pt x="0" y="1008"/>
                          <a:pt x="671" y="2459"/>
                          <a:pt x="1721" y="2661"/>
                        </a:cubicBezTo>
                        <a:cubicBezTo>
                          <a:pt x="1721" y="2661"/>
                          <a:pt x="1091" y="3534"/>
                          <a:pt x="1326" y="4407"/>
                        </a:cubicBezTo>
                        <a:cubicBezTo>
                          <a:pt x="1418" y="4751"/>
                          <a:pt x="1828" y="4950"/>
                          <a:pt x="2261" y="4950"/>
                        </a:cubicBezTo>
                        <a:cubicBezTo>
                          <a:pt x="2926" y="4950"/>
                          <a:pt x="3646" y="4481"/>
                          <a:pt x="3353" y="3347"/>
                        </a:cubicBezTo>
                        <a:lnTo>
                          <a:pt x="3353" y="3347"/>
                        </a:lnTo>
                        <a:cubicBezTo>
                          <a:pt x="3353" y="3347"/>
                          <a:pt x="3956" y="3961"/>
                          <a:pt x="4611" y="3961"/>
                        </a:cubicBezTo>
                        <a:cubicBezTo>
                          <a:pt x="4716" y="3961"/>
                          <a:pt x="4822" y="3945"/>
                          <a:pt x="4928" y="3909"/>
                        </a:cubicBezTo>
                        <a:cubicBezTo>
                          <a:pt x="5692" y="3644"/>
                          <a:pt x="5147" y="2209"/>
                          <a:pt x="4038" y="2209"/>
                        </a:cubicBezTo>
                        <a:cubicBezTo>
                          <a:pt x="4038" y="2209"/>
                          <a:pt x="5360" y="1584"/>
                          <a:pt x="4912" y="541"/>
                        </a:cubicBezTo>
                        <a:cubicBezTo>
                          <a:pt x="4748" y="161"/>
                          <a:pt x="4446" y="0"/>
                          <a:pt x="4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3"/>
                  <p:cNvSpPr/>
                  <p:nvPr/>
                </p:nvSpPr>
                <p:spPr>
                  <a:xfrm>
                    <a:off x="4289038" y="4089231"/>
                    <a:ext cx="54865" cy="54909"/>
                  </a:xfrm>
                  <a:custGeom>
                    <a:avLst/>
                    <a:gdLst/>
                    <a:ahLst/>
                    <a:cxnLst/>
                    <a:rect l="l" t="t" r="r" b="b"/>
                    <a:pathLst>
                      <a:path w="1248" h="1249" extrusionOk="0">
                        <a:moveTo>
                          <a:pt x="623" y="1"/>
                        </a:moveTo>
                        <a:cubicBezTo>
                          <a:pt x="279" y="1"/>
                          <a:pt x="1" y="281"/>
                          <a:pt x="1" y="625"/>
                        </a:cubicBezTo>
                        <a:cubicBezTo>
                          <a:pt x="1" y="969"/>
                          <a:pt x="279" y="1249"/>
                          <a:pt x="623" y="1249"/>
                        </a:cubicBezTo>
                        <a:cubicBezTo>
                          <a:pt x="969" y="1249"/>
                          <a:pt x="1248" y="969"/>
                          <a:pt x="1248" y="625"/>
                        </a:cubicBezTo>
                        <a:cubicBezTo>
                          <a:pt x="1248" y="281"/>
                          <a:pt x="969" y="1"/>
                          <a:pt x="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40" name="Google Shape;240;p3"/>
              <p:cNvGrpSpPr/>
              <p:nvPr/>
            </p:nvGrpSpPr>
            <p:grpSpPr>
              <a:xfrm>
                <a:off x="3654440" y="4213821"/>
                <a:ext cx="1511870" cy="664098"/>
                <a:chOff x="3654440" y="4213821"/>
                <a:chExt cx="1511870" cy="664098"/>
              </a:xfrm>
            </p:grpSpPr>
            <p:sp>
              <p:nvSpPr>
                <p:cNvPr id="241" name="Google Shape;241;p3"/>
                <p:cNvSpPr/>
                <p:nvPr/>
              </p:nvSpPr>
              <p:spPr>
                <a:xfrm>
                  <a:off x="3654440" y="4213821"/>
                  <a:ext cx="135624" cy="226055"/>
                </a:xfrm>
                <a:custGeom>
                  <a:avLst/>
                  <a:gdLst/>
                  <a:ahLst/>
                  <a:cxnLst/>
                  <a:rect l="l" t="t" r="r" b="b"/>
                  <a:pathLst>
                    <a:path w="3085" h="5142" extrusionOk="0">
                      <a:moveTo>
                        <a:pt x="2922" y="0"/>
                      </a:moveTo>
                      <a:lnTo>
                        <a:pt x="2922" y="0"/>
                      </a:lnTo>
                      <a:cubicBezTo>
                        <a:pt x="1325" y="1326"/>
                        <a:pt x="1082" y="3977"/>
                        <a:pt x="1082" y="3977"/>
                      </a:cubicBezTo>
                      <a:cubicBezTo>
                        <a:pt x="758" y="3328"/>
                        <a:pt x="812" y="1651"/>
                        <a:pt x="812" y="1651"/>
                      </a:cubicBezTo>
                      <a:lnTo>
                        <a:pt x="812" y="1651"/>
                      </a:lnTo>
                      <a:cubicBezTo>
                        <a:pt x="110" y="2869"/>
                        <a:pt x="0" y="5141"/>
                        <a:pt x="0" y="5141"/>
                      </a:cubicBezTo>
                      <a:lnTo>
                        <a:pt x="3085" y="5141"/>
                      </a:lnTo>
                      <a:cubicBezTo>
                        <a:pt x="2759" y="4545"/>
                        <a:pt x="2922" y="3166"/>
                        <a:pt x="2922" y="3166"/>
                      </a:cubicBezTo>
                      <a:lnTo>
                        <a:pt x="2922" y="3166"/>
                      </a:lnTo>
                      <a:cubicBezTo>
                        <a:pt x="2515" y="3653"/>
                        <a:pt x="2245" y="4627"/>
                        <a:pt x="2245" y="4627"/>
                      </a:cubicBezTo>
                      <a:cubicBezTo>
                        <a:pt x="1840" y="2841"/>
                        <a:pt x="2922" y="1"/>
                        <a:pt x="29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3"/>
                <p:cNvSpPr/>
                <p:nvPr/>
              </p:nvSpPr>
              <p:spPr>
                <a:xfrm>
                  <a:off x="4823578" y="4306845"/>
                  <a:ext cx="342732" cy="571073"/>
                </a:xfrm>
                <a:custGeom>
                  <a:avLst/>
                  <a:gdLst/>
                  <a:ahLst/>
                  <a:cxnLst/>
                  <a:rect l="l" t="t" r="r" b="b"/>
                  <a:pathLst>
                    <a:path w="7796" h="12990" extrusionOk="0">
                      <a:moveTo>
                        <a:pt x="7385" y="0"/>
                      </a:moveTo>
                      <a:lnTo>
                        <a:pt x="7385" y="0"/>
                      </a:lnTo>
                      <a:cubicBezTo>
                        <a:pt x="3351" y="3351"/>
                        <a:pt x="2735" y="10051"/>
                        <a:pt x="2735" y="10051"/>
                      </a:cubicBezTo>
                      <a:cubicBezTo>
                        <a:pt x="1915" y="8409"/>
                        <a:pt x="2052" y="4171"/>
                        <a:pt x="2052" y="4171"/>
                      </a:cubicBezTo>
                      <a:lnTo>
                        <a:pt x="2052" y="4171"/>
                      </a:lnTo>
                      <a:cubicBezTo>
                        <a:pt x="275" y="7247"/>
                        <a:pt x="1" y="12990"/>
                        <a:pt x="1" y="12990"/>
                      </a:cubicBezTo>
                      <a:lnTo>
                        <a:pt x="7795" y="12990"/>
                      </a:lnTo>
                      <a:cubicBezTo>
                        <a:pt x="6973" y="11486"/>
                        <a:pt x="7385" y="8000"/>
                        <a:pt x="7385" y="7999"/>
                      </a:cubicBezTo>
                      <a:lnTo>
                        <a:pt x="7385" y="7999"/>
                      </a:lnTo>
                      <a:cubicBezTo>
                        <a:pt x="6358" y="9230"/>
                        <a:pt x="5675" y="11691"/>
                        <a:pt x="5675" y="11691"/>
                      </a:cubicBezTo>
                      <a:cubicBezTo>
                        <a:pt x="4649" y="7179"/>
                        <a:pt x="7384" y="1"/>
                        <a:pt x="73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 name="Google Shape;243;p3"/>
              <p:cNvGrpSpPr/>
              <p:nvPr/>
            </p:nvGrpSpPr>
            <p:grpSpPr>
              <a:xfrm>
                <a:off x="3149706" y="3520004"/>
                <a:ext cx="458793" cy="540607"/>
                <a:chOff x="3149706" y="3520004"/>
                <a:chExt cx="458793" cy="540607"/>
              </a:xfrm>
            </p:grpSpPr>
            <p:sp>
              <p:nvSpPr>
                <p:cNvPr id="244" name="Google Shape;244;p3"/>
                <p:cNvSpPr/>
                <p:nvPr/>
              </p:nvSpPr>
              <p:spPr>
                <a:xfrm>
                  <a:off x="3294782" y="3893026"/>
                  <a:ext cx="189566" cy="90783"/>
                </a:xfrm>
                <a:custGeom>
                  <a:avLst/>
                  <a:gdLst/>
                  <a:ahLst/>
                  <a:cxnLst/>
                  <a:rect l="l" t="t" r="r" b="b"/>
                  <a:pathLst>
                    <a:path w="4312" h="2065" extrusionOk="0">
                      <a:moveTo>
                        <a:pt x="1942" y="1"/>
                      </a:moveTo>
                      <a:cubicBezTo>
                        <a:pt x="1293" y="1"/>
                        <a:pt x="598" y="210"/>
                        <a:pt x="0" y="861"/>
                      </a:cubicBezTo>
                      <a:cubicBezTo>
                        <a:pt x="0" y="861"/>
                        <a:pt x="1044" y="2064"/>
                        <a:pt x="2527" y="2064"/>
                      </a:cubicBezTo>
                      <a:cubicBezTo>
                        <a:pt x="3073" y="2064"/>
                        <a:pt x="3678" y="1901"/>
                        <a:pt x="4312" y="1455"/>
                      </a:cubicBezTo>
                      <a:lnTo>
                        <a:pt x="4138" y="690"/>
                      </a:lnTo>
                      <a:cubicBezTo>
                        <a:pt x="4138" y="690"/>
                        <a:pt x="3117" y="1"/>
                        <a:pt x="19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3"/>
                <p:cNvSpPr/>
                <p:nvPr/>
              </p:nvSpPr>
              <p:spPr>
                <a:xfrm>
                  <a:off x="3469094" y="3781581"/>
                  <a:ext cx="139405" cy="156858"/>
                </a:xfrm>
                <a:custGeom>
                  <a:avLst/>
                  <a:gdLst/>
                  <a:ahLst/>
                  <a:cxnLst/>
                  <a:rect l="l" t="t" r="r" b="b"/>
                  <a:pathLst>
                    <a:path w="3171" h="3568" extrusionOk="0">
                      <a:moveTo>
                        <a:pt x="3026" y="0"/>
                      </a:moveTo>
                      <a:cubicBezTo>
                        <a:pt x="1144" y="0"/>
                        <a:pt x="1" y="2598"/>
                        <a:pt x="1" y="2598"/>
                      </a:cubicBezTo>
                      <a:cubicBezTo>
                        <a:pt x="103" y="2923"/>
                        <a:pt x="252" y="3568"/>
                        <a:pt x="253" y="3568"/>
                      </a:cubicBezTo>
                      <a:cubicBezTo>
                        <a:pt x="3170" y="3237"/>
                        <a:pt x="3089" y="1"/>
                        <a:pt x="3089" y="1"/>
                      </a:cubicBezTo>
                      <a:cubicBezTo>
                        <a:pt x="3068" y="0"/>
                        <a:pt x="3047" y="0"/>
                        <a:pt x="3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3"/>
                <p:cNvSpPr/>
                <p:nvPr/>
              </p:nvSpPr>
              <p:spPr>
                <a:xfrm>
                  <a:off x="3375190" y="3731024"/>
                  <a:ext cx="121996" cy="329587"/>
                </a:xfrm>
                <a:custGeom>
                  <a:avLst/>
                  <a:gdLst/>
                  <a:ahLst/>
                  <a:cxnLst/>
                  <a:rect l="l" t="t" r="r" b="b"/>
                  <a:pathLst>
                    <a:path w="2775" h="7497" fill="none" extrusionOk="0">
                      <a:moveTo>
                        <a:pt x="2775" y="7497"/>
                      </a:moveTo>
                      <a:cubicBezTo>
                        <a:pt x="2775" y="7497"/>
                        <a:pt x="2657" y="2479"/>
                        <a:pt x="0" y="1"/>
                      </a:cubicBezTo>
                    </a:path>
                  </a:pathLst>
                </a:custGeom>
                <a:noFill/>
                <a:ln w="92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3"/>
                <p:cNvSpPr/>
                <p:nvPr/>
              </p:nvSpPr>
              <p:spPr>
                <a:xfrm>
                  <a:off x="3149706" y="3520004"/>
                  <a:ext cx="415578" cy="328224"/>
                </a:xfrm>
                <a:custGeom>
                  <a:avLst/>
                  <a:gdLst/>
                  <a:ahLst/>
                  <a:cxnLst/>
                  <a:rect l="l" t="t" r="r" b="b"/>
                  <a:pathLst>
                    <a:path w="9453" h="7466" extrusionOk="0">
                      <a:moveTo>
                        <a:pt x="6468" y="1"/>
                      </a:moveTo>
                      <a:cubicBezTo>
                        <a:pt x="5670" y="1"/>
                        <a:pt x="4865" y="575"/>
                        <a:pt x="4628" y="1953"/>
                      </a:cubicBezTo>
                      <a:cubicBezTo>
                        <a:pt x="4628" y="1953"/>
                        <a:pt x="3722" y="141"/>
                        <a:pt x="2416" y="141"/>
                      </a:cubicBezTo>
                      <a:cubicBezTo>
                        <a:pt x="2204" y="141"/>
                        <a:pt x="1981" y="188"/>
                        <a:pt x="1750" y="299"/>
                      </a:cubicBezTo>
                      <a:cubicBezTo>
                        <a:pt x="1" y="1140"/>
                        <a:pt x="1596" y="3663"/>
                        <a:pt x="2702" y="3996"/>
                      </a:cubicBezTo>
                      <a:cubicBezTo>
                        <a:pt x="2702" y="3996"/>
                        <a:pt x="1574" y="5102"/>
                        <a:pt x="2171" y="6695"/>
                      </a:cubicBezTo>
                      <a:cubicBezTo>
                        <a:pt x="2369" y="7223"/>
                        <a:pt x="2848" y="7465"/>
                        <a:pt x="3375" y="7465"/>
                      </a:cubicBezTo>
                      <a:cubicBezTo>
                        <a:pt x="4440" y="7465"/>
                        <a:pt x="5701" y="6478"/>
                        <a:pt x="5247" y="4858"/>
                      </a:cubicBezTo>
                      <a:lnTo>
                        <a:pt x="5247" y="4858"/>
                      </a:lnTo>
                      <a:cubicBezTo>
                        <a:pt x="5247" y="4858"/>
                        <a:pt x="5818" y="5727"/>
                        <a:pt x="6900" y="5727"/>
                      </a:cubicBezTo>
                      <a:cubicBezTo>
                        <a:pt x="7167" y="5727"/>
                        <a:pt x="7464" y="5675"/>
                        <a:pt x="7792" y="5544"/>
                      </a:cubicBezTo>
                      <a:cubicBezTo>
                        <a:pt x="9452" y="4880"/>
                        <a:pt x="9002" y="2754"/>
                        <a:pt x="7611" y="2623"/>
                      </a:cubicBezTo>
                      <a:cubicBezTo>
                        <a:pt x="7611" y="2623"/>
                        <a:pt x="8766" y="1821"/>
                        <a:pt x="7903" y="719"/>
                      </a:cubicBezTo>
                      <a:cubicBezTo>
                        <a:pt x="7545" y="264"/>
                        <a:pt x="7008" y="1"/>
                        <a:pt x="6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3"/>
                <p:cNvSpPr/>
                <p:nvPr/>
              </p:nvSpPr>
              <p:spPr>
                <a:xfrm>
                  <a:off x="3307318" y="3625884"/>
                  <a:ext cx="100322" cy="100235"/>
                </a:xfrm>
                <a:custGeom>
                  <a:avLst/>
                  <a:gdLst/>
                  <a:ahLst/>
                  <a:cxnLst/>
                  <a:rect l="l" t="t" r="r" b="b"/>
                  <a:pathLst>
                    <a:path w="2282" h="2280" extrusionOk="0">
                      <a:moveTo>
                        <a:pt x="1141" y="0"/>
                      </a:moveTo>
                      <a:cubicBezTo>
                        <a:pt x="511" y="0"/>
                        <a:pt x="0" y="510"/>
                        <a:pt x="0" y="1139"/>
                      </a:cubicBezTo>
                      <a:cubicBezTo>
                        <a:pt x="0" y="1769"/>
                        <a:pt x="511" y="2280"/>
                        <a:pt x="1141" y="2280"/>
                      </a:cubicBezTo>
                      <a:cubicBezTo>
                        <a:pt x="1770" y="2280"/>
                        <a:pt x="2281" y="1769"/>
                        <a:pt x="2281" y="1139"/>
                      </a:cubicBezTo>
                      <a:cubicBezTo>
                        <a:pt x="2281" y="510"/>
                        <a:pt x="1770" y="0"/>
                        <a:pt x="11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 name="Google Shape;249;p3"/>
              <p:cNvGrpSpPr/>
              <p:nvPr/>
            </p:nvGrpSpPr>
            <p:grpSpPr>
              <a:xfrm>
                <a:off x="1056422" y="3416835"/>
                <a:ext cx="1349845" cy="1101719"/>
                <a:chOff x="1056422" y="3416835"/>
                <a:chExt cx="1349845" cy="1101719"/>
              </a:xfrm>
            </p:grpSpPr>
            <p:sp>
              <p:nvSpPr>
                <p:cNvPr id="250" name="Google Shape;250;p3"/>
                <p:cNvSpPr/>
                <p:nvPr/>
              </p:nvSpPr>
              <p:spPr>
                <a:xfrm>
                  <a:off x="1259672" y="4077833"/>
                  <a:ext cx="239949" cy="430016"/>
                </a:xfrm>
                <a:custGeom>
                  <a:avLst/>
                  <a:gdLst/>
                  <a:ahLst/>
                  <a:cxnLst/>
                  <a:rect l="l" t="t" r="r" b="b"/>
                  <a:pathLst>
                    <a:path w="12473" h="22353" extrusionOk="0">
                      <a:moveTo>
                        <a:pt x="1" y="1"/>
                      </a:moveTo>
                      <a:cubicBezTo>
                        <a:pt x="1" y="1"/>
                        <a:pt x="2169" y="8728"/>
                        <a:pt x="3860" y="13332"/>
                      </a:cubicBezTo>
                      <a:cubicBezTo>
                        <a:pt x="5552" y="17935"/>
                        <a:pt x="4991" y="22058"/>
                        <a:pt x="4991" y="22058"/>
                      </a:cubicBezTo>
                      <a:cubicBezTo>
                        <a:pt x="4991" y="22058"/>
                        <a:pt x="6512" y="22353"/>
                        <a:pt x="8146" y="22353"/>
                      </a:cubicBezTo>
                      <a:cubicBezTo>
                        <a:pt x="9944" y="22353"/>
                        <a:pt x="11878" y="21997"/>
                        <a:pt x="12083" y="20505"/>
                      </a:cubicBezTo>
                      <a:cubicBezTo>
                        <a:pt x="12473" y="17654"/>
                        <a:pt x="10173" y="1"/>
                        <a:pt x="101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3"/>
                <p:cNvSpPr/>
                <p:nvPr/>
              </p:nvSpPr>
              <p:spPr>
                <a:xfrm>
                  <a:off x="1352572" y="4406995"/>
                  <a:ext cx="141107" cy="100862"/>
                </a:xfrm>
                <a:custGeom>
                  <a:avLst/>
                  <a:gdLst/>
                  <a:ahLst/>
                  <a:cxnLst/>
                  <a:rect l="l" t="t" r="r" b="b"/>
                  <a:pathLst>
                    <a:path w="7335" h="5243" extrusionOk="0">
                      <a:moveTo>
                        <a:pt x="1" y="1"/>
                      </a:moveTo>
                      <a:cubicBezTo>
                        <a:pt x="444" y="2862"/>
                        <a:pt x="162" y="4948"/>
                        <a:pt x="162" y="4948"/>
                      </a:cubicBezTo>
                      <a:cubicBezTo>
                        <a:pt x="162" y="4948"/>
                        <a:pt x="1683" y="5243"/>
                        <a:pt x="3317" y="5243"/>
                      </a:cubicBezTo>
                      <a:cubicBezTo>
                        <a:pt x="5115" y="5243"/>
                        <a:pt x="7049" y="4887"/>
                        <a:pt x="7254" y="3395"/>
                      </a:cubicBezTo>
                      <a:cubicBezTo>
                        <a:pt x="7335" y="2803"/>
                        <a:pt x="7300" y="1575"/>
                        <a:pt x="7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3"/>
                <p:cNvSpPr/>
                <p:nvPr/>
              </p:nvSpPr>
              <p:spPr>
                <a:xfrm>
                  <a:off x="1733119" y="4045840"/>
                  <a:ext cx="239949" cy="429997"/>
                </a:xfrm>
                <a:custGeom>
                  <a:avLst/>
                  <a:gdLst/>
                  <a:ahLst/>
                  <a:cxnLst/>
                  <a:rect l="l" t="t" r="r" b="b"/>
                  <a:pathLst>
                    <a:path w="12473" h="22352" extrusionOk="0">
                      <a:moveTo>
                        <a:pt x="1" y="0"/>
                      </a:moveTo>
                      <a:cubicBezTo>
                        <a:pt x="1" y="0"/>
                        <a:pt x="2169" y="8727"/>
                        <a:pt x="3860" y="13331"/>
                      </a:cubicBezTo>
                      <a:cubicBezTo>
                        <a:pt x="5552" y="17934"/>
                        <a:pt x="4990" y="22057"/>
                        <a:pt x="4990" y="22057"/>
                      </a:cubicBezTo>
                      <a:cubicBezTo>
                        <a:pt x="4990" y="22057"/>
                        <a:pt x="6511" y="22351"/>
                        <a:pt x="8146" y="22351"/>
                      </a:cubicBezTo>
                      <a:cubicBezTo>
                        <a:pt x="9943" y="22351"/>
                        <a:pt x="11878" y="21996"/>
                        <a:pt x="12083" y="20504"/>
                      </a:cubicBezTo>
                      <a:cubicBezTo>
                        <a:pt x="12473" y="17652"/>
                        <a:pt x="10173" y="0"/>
                        <a:pt x="101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3"/>
                <p:cNvSpPr/>
                <p:nvPr/>
              </p:nvSpPr>
              <p:spPr>
                <a:xfrm>
                  <a:off x="1826019" y="4374983"/>
                  <a:ext cx="141107" cy="100862"/>
                </a:xfrm>
                <a:custGeom>
                  <a:avLst/>
                  <a:gdLst/>
                  <a:ahLst/>
                  <a:cxnLst/>
                  <a:rect l="l" t="t" r="r" b="b"/>
                  <a:pathLst>
                    <a:path w="7335" h="5243" extrusionOk="0">
                      <a:moveTo>
                        <a:pt x="1" y="1"/>
                      </a:moveTo>
                      <a:cubicBezTo>
                        <a:pt x="444" y="2862"/>
                        <a:pt x="161" y="4948"/>
                        <a:pt x="161" y="4948"/>
                      </a:cubicBezTo>
                      <a:cubicBezTo>
                        <a:pt x="161" y="4948"/>
                        <a:pt x="1682" y="5242"/>
                        <a:pt x="3317" y="5242"/>
                      </a:cubicBezTo>
                      <a:cubicBezTo>
                        <a:pt x="5114" y="5242"/>
                        <a:pt x="7049" y="4887"/>
                        <a:pt x="7254" y="3395"/>
                      </a:cubicBezTo>
                      <a:cubicBezTo>
                        <a:pt x="7334" y="2803"/>
                        <a:pt x="7300" y="1575"/>
                        <a:pt x="7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3"/>
                <p:cNvSpPr/>
                <p:nvPr/>
              </p:nvSpPr>
              <p:spPr>
                <a:xfrm>
                  <a:off x="1929096" y="4056498"/>
                  <a:ext cx="239969" cy="429997"/>
                </a:xfrm>
                <a:custGeom>
                  <a:avLst/>
                  <a:gdLst/>
                  <a:ahLst/>
                  <a:cxnLst/>
                  <a:rect l="l" t="t" r="r" b="b"/>
                  <a:pathLst>
                    <a:path w="12474" h="22352" extrusionOk="0">
                      <a:moveTo>
                        <a:pt x="1" y="1"/>
                      </a:moveTo>
                      <a:cubicBezTo>
                        <a:pt x="1" y="1"/>
                        <a:pt x="2170" y="8727"/>
                        <a:pt x="3861" y="13331"/>
                      </a:cubicBezTo>
                      <a:cubicBezTo>
                        <a:pt x="5552" y="17934"/>
                        <a:pt x="4992" y="22057"/>
                        <a:pt x="4992" y="22057"/>
                      </a:cubicBezTo>
                      <a:cubicBezTo>
                        <a:pt x="4992" y="22057"/>
                        <a:pt x="6513" y="22352"/>
                        <a:pt x="8148" y="22352"/>
                      </a:cubicBezTo>
                      <a:cubicBezTo>
                        <a:pt x="9945" y="22352"/>
                        <a:pt x="11879" y="21996"/>
                        <a:pt x="12084" y="20504"/>
                      </a:cubicBezTo>
                      <a:cubicBezTo>
                        <a:pt x="12474" y="17652"/>
                        <a:pt x="10174" y="1"/>
                        <a:pt x="10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3"/>
                <p:cNvSpPr/>
                <p:nvPr/>
              </p:nvSpPr>
              <p:spPr>
                <a:xfrm>
                  <a:off x="2022016" y="4385660"/>
                  <a:ext cx="141126" cy="100881"/>
                </a:xfrm>
                <a:custGeom>
                  <a:avLst/>
                  <a:gdLst/>
                  <a:ahLst/>
                  <a:cxnLst/>
                  <a:rect l="l" t="t" r="r" b="b"/>
                  <a:pathLst>
                    <a:path w="7336" h="5244" extrusionOk="0">
                      <a:moveTo>
                        <a:pt x="1" y="1"/>
                      </a:moveTo>
                      <a:cubicBezTo>
                        <a:pt x="445" y="2862"/>
                        <a:pt x="163" y="4949"/>
                        <a:pt x="163" y="4949"/>
                      </a:cubicBezTo>
                      <a:cubicBezTo>
                        <a:pt x="163" y="4949"/>
                        <a:pt x="1683" y="5243"/>
                        <a:pt x="3318" y="5243"/>
                      </a:cubicBezTo>
                      <a:cubicBezTo>
                        <a:pt x="5115" y="5243"/>
                        <a:pt x="7050" y="4888"/>
                        <a:pt x="7255" y="3395"/>
                      </a:cubicBezTo>
                      <a:cubicBezTo>
                        <a:pt x="7336" y="2804"/>
                        <a:pt x="7301" y="1576"/>
                        <a:pt x="71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3"/>
                <p:cNvSpPr/>
                <p:nvPr/>
              </p:nvSpPr>
              <p:spPr>
                <a:xfrm>
                  <a:off x="2103681" y="3725989"/>
                  <a:ext cx="302587" cy="229542"/>
                </a:xfrm>
                <a:custGeom>
                  <a:avLst/>
                  <a:gdLst/>
                  <a:ahLst/>
                  <a:cxnLst/>
                  <a:rect l="l" t="t" r="r" b="b"/>
                  <a:pathLst>
                    <a:path w="15729" h="11932" extrusionOk="0">
                      <a:moveTo>
                        <a:pt x="9425" y="1"/>
                      </a:moveTo>
                      <a:lnTo>
                        <a:pt x="8054" y="1131"/>
                      </a:lnTo>
                      <a:cubicBezTo>
                        <a:pt x="8054" y="1131"/>
                        <a:pt x="11451" y="6321"/>
                        <a:pt x="7551" y="9107"/>
                      </a:cubicBezTo>
                      <a:cubicBezTo>
                        <a:pt x="6598" y="9788"/>
                        <a:pt x="5742" y="10045"/>
                        <a:pt x="4990" y="10045"/>
                      </a:cubicBezTo>
                      <a:cubicBezTo>
                        <a:pt x="2665" y="10045"/>
                        <a:pt x="1352" y="7579"/>
                        <a:pt x="1352" y="7579"/>
                      </a:cubicBezTo>
                      <a:lnTo>
                        <a:pt x="1" y="8441"/>
                      </a:lnTo>
                      <a:cubicBezTo>
                        <a:pt x="1" y="8441"/>
                        <a:pt x="1052" y="11931"/>
                        <a:pt x="5102" y="11931"/>
                      </a:cubicBezTo>
                      <a:cubicBezTo>
                        <a:pt x="6102" y="11931"/>
                        <a:pt x="7286" y="11718"/>
                        <a:pt x="8682" y="11186"/>
                      </a:cubicBezTo>
                      <a:cubicBezTo>
                        <a:pt x="15728" y="8503"/>
                        <a:pt x="9425" y="1"/>
                        <a:pt x="94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3"/>
                <p:cNvSpPr/>
                <p:nvPr/>
              </p:nvSpPr>
              <p:spPr>
                <a:xfrm>
                  <a:off x="1192512" y="3700095"/>
                  <a:ext cx="1036670" cy="547076"/>
                </a:xfrm>
                <a:custGeom>
                  <a:avLst/>
                  <a:gdLst/>
                  <a:ahLst/>
                  <a:cxnLst/>
                  <a:rect l="l" t="t" r="r" b="b"/>
                  <a:pathLst>
                    <a:path w="53888" h="28438" extrusionOk="0">
                      <a:moveTo>
                        <a:pt x="18989" y="1"/>
                      </a:moveTo>
                      <a:cubicBezTo>
                        <a:pt x="12067" y="1"/>
                        <a:pt x="6448" y="816"/>
                        <a:pt x="5613" y="2709"/>
                      </a:cubicBezTo>
                      <a:cubicBezTo>
                        <a:pt x="3841" y="6725"/>
                        <a:pt x="3492" y="10402"/>
                        <a:pt x="3492" y="10402"/>
                      </a:cubicBezTo>
                      <a:cubicBezTo>
                        <a:pt x="3492" y="10402"/>
                        <a:pt x="1" y="23104"/>
                        <a:pt x="8449" y="26491"/>
                      </a:cubicBezTo>
                      <a:cubicBezTo>
                        <a:pt x="11812" y="27839"/>
                        <a:pt x="18078" y="28438"/>
                        <a:pt x="24628" y="28438"/>
                      </a:cubicBezTo>
                      <a:cubicBezTo>
                        <a:pt x="34528" y="28438"/>
                        <a:pt x="45077" y="27072"/>
                        <a:pt x="47245" y="24864"/>
                      </a:cubicBezTo>
                      <a:cubicBezTo>
                        <a:pt x="51290" y="20745"/>
                        <a:pt x="53887" y="5889"/>
                        <a:pt x="42296" y="2709"/>
                      </a:cubicBezTo>
                      <a:cubicBezTo>
                        <a:pt x="36166" y="1027"/>
                        <a:pt x="26757" y="1"/>
                        <a:pt x="18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3"/>
                <p:cNvSpPr/>
                <p:nvPr/>
              </p:nvSpPr>
              <p:spPr>
                <a:xfrm>
                  <a:off x="1612112" y="3700903"/>
                  <a:ext cx="344563" cy="220366"/>
                </a:xfrm>
                <a:custGeom>
                  <a:avLst/>
                  <a:gdLst/>
                  <a:ahLst/>
                  <a:cxnLst/>
                  <a:rect l="l" t="t" r="r" b="b"/>
                  <a:pathLst>
                    <a:path w="17911" h="11455" extrusionOk="0">
                      <a:moveTo>
                        <a:pt x="1" y="1"/>
                      </a:moveTo>
                      <a:lnTo>
                        <a:pt x="1" y="1"/>
                      </a:lnTo>
                      <a:cubicBezTo>
                        <a:pt x="492" y="3738"/>
                        <a:pt x="1913" y="10591"/>
                        <a:pt x="5761" y="11317"/>
                      </a:cubicBezTo>
                      <a:cubicBezTo>
                        <a:pt x="6262" y="11411"/>
                        <a:pt x="6712" y="11454"/>
                        <a:pt x="7118" y="11454"/>
                      </a:cubicBezTo>
                      <a:cubicBezTo>
                        <a:pt x="11028" y="11454"/>
                        <a:pt x="10935" y="7446"/>
                        <a:pt x="14356" y="6533"/>
                      </a:cubicBezTo>
                      <a:cubicBezTo>
                        <a:pt x="16002" y="6094"/>
                        <a:pt x="17145" y="4123"/>
                        <a:pt x="17911" y="2041"/>
                      </a:cubicBezTo>
                      <a:cubicBezTo>
                        <a:pt x="12729" y="912"/>
                        <a:pt x="6071" y="180"/>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1870844" y="3851440"/>
                  <a:ext cx="131527" cy="98938"/>
                </a:xfrm>
                <a:custGeom>
                  <a:avLst/>
                  <a:gdLst/>
                  <a:ahLst/>
                  <a:cxnLst/>
                  <a:rect l="l" t="t" r="r" b="b"/>
                  <a:pathLst>
                    <a:path w="6837" h="5143" extrusionOk="0">
                      <a:moveTo>
                        <a:pt x="3005" y="1"/>
                      </a:moveTo>
                      <a:cubicBezTo>
                        <a:pt x="731" y="1"/>
                        <a:pt x="1" y="4443"/>
                        <a:pt x="2542" y="5072"/>
                      </a:cubicBezTo>
                      <a:cubicBezTo>
                        <a:pt x="2736" y="5120"/>
                        <a:pt x="2925" y="5142"/>
                        <a:pt x="3108" y="5142"/>
                      </a:cubicBezTo>
                      <a:cubicBezTo>
                        <a:pt x="5533" y="5142"/>
                        <a:pt x="6837" y="1186"/>
                        <a:pt x="3644" y="111"/>
                      </a:cubicBezTo>
                      <a:cubicBezTo>
                        <a:pt x="3420" y="35"/>
                        <a:pt x="3206" y="1"/>
                        <a:pt x="30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2026629" y="3766940"/>
                  <a:ext cx="131969" cy="142896"/>
                </a:xfrm>
                <a:custGeom>
                  <a:avLst/>
                  <a:gdLst/>
                  <a:ahLst/>
                  <a:cxnLst/>
                  <a:rect l="l" t="t" r="r" b="b"/>
                  <a:pathLst>
                    <a:path w="6860" h="7428" extrusionOk="0">
                      <a:moveTo>
                        <a:pt x="1045" y="1"/>
                      </a:moveTo>
                      <a:lnTo>
                        <a:pt x="1045" y="1"/>
                      </a:lnTo>
                      <a:cubicBezTo>
                        <a:pt x="315" y="1027"/>
                        <a:pt x="1" y="2545"/>
                        <a:pt x="1114" y="4761"/>
                      </a:cubicBezTo>
                      <a:cubicBezTo>
                        <a:pt x="2139" y="6804"/>
                        <a:pt x="3693" y="7428"/>
                        <a:pt x="5212" y="7428"/>
                      </a:cubicBezTo>
                      <a:cubicBezTo>
                        <a:pt x="5775" y="7428"/>
                        <a:pt x="6334" y="7342"/>
                        <a:pt x="6859" y="7211"/>
                      </a:cubicBezTo>
                      <a:cubicBezTo>
                        <a:pt x="6273" y="4153"/>
                        <a:pt x="4607" y="1457"/>
                        <a:pt x="10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1246090" y="3953190"/>
                  <a:ext cx="344563" cy="292006"/>
                </a:xfrm>
                <a:custGeom>
                  <a:avLst/>
                  <a:gdLst/>
                  <a:ahLst/>
                  <a:cxnLst/>
                  <a:rect l="l" t="t" r="r" b="b"/>
                  <a:pathLst>
                    <a:path w="17911" h="15179" extrusionOk="0">
                      <a:moveTo>
                        <a:pt x="5203" y="0"/>
                      </a:moveTo>
                      <a:cubicBezTo>
                        <a:pt x="2775" y="0"/>
                        <a:pt x="2304" y="1842"/>
                        <a:pt x="0" y="3532"/>
                      </a:cubicBezTo>
                      <a:cubicBezTo>
                        <a:pt x="95" y="7250"/>
                        <a:pt x="1246" y="11567"/>
                        <a:pt x="5662" y="13337"/>
                      </a:cubicBezTo>
                      <a:cubicBezTo>
                        <a:pt x="7773" y="14183"/>
                        <a:pt x="11130" y="14801"/>
                        <a:pt x="15009" y="15179"/>
                      </a:cubicBezTo>
                      <a:cubicBezTo>
                        <a:pt x="17910" y="14167"/>
                        <a:pt x="8839" y="12719"/>
                        <a:pt x="10001" y="10476"/>
                      </a:cubicBezTo>
                      <a:cubicBezTo>
                        <a:pt x="11689" y="7218"/>
                        <a:pt x="12283" y="1220"/>
                        <a:pt x="6391" y="122"/>
                      </a:cubicBezTo>
                      <a:cubicBezTo>
                        <a:pt x="5946" y="39"/>
                        <a:pt x="5554" y="0"/>
                        <a:pt x="5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3"/>
                <p:cNvSpPr/>
                <p:nvPr/>
              </p:nvSpPr>
              <p:spPr>
                <a:xfrm>
                  <a:off x="1615267" y="4015386"/>
                  <a:ext cx="121023" cy="78893"/>
                </a:xfrm>
                <a:custGeom>
                  <a:avLst/>
                  <a:gdLst/>
                  <a:ahLst/>
                  <a:cxnLst/>
                  <a:rect l="l" t="t" r="r" b="b"/>
                  <a:pathLst>
                    <a:path w="6291" h="4101" extrusionOk="0">
                      <a:moveTo>
                        <a:pt x="2384" y="0"/>
                      </a:moveTo>
                      <a:cubicBezTo>
                        <a:pt x="1421" y="0"/>
                        <a:pt x="0" y="1723"/>
                        <a:pt x="2261" y="3601"/>
                      </a:cubicBezTo>
                      <a:cubicBezTo>
                        <a:pt x="2684" y="3953"/>
                        <a:pt x="3109" y="4101"/>
                        <a:pt x="3496" y="4101"/>
                      </a:cubicBezTo>
                      <a:cubicBezTo>
                        <a:pt x="5298" y="4101"/>
                        <a:pt x="6291" y="889"/>
                        <a:pt x="2549" y="19"/>
                      </a:cubicBezTo>
                      <a:cubicBezTo>
                        <a:pt x="2496" y="6"/>
                        <a:pt x="2441" y="0"/>
                        <a:pt x="23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3"/>
                <p:cNvSpPr/>
                <p:nvPr/>
              </p:nvSpPr>
              <p:spPr>
                <a:xfrm>
                  <a:off x="1466942" y="4088491"/>
                  <a:ext cx="226233" cy="429997"/>
                </a:xfrm>
                <a:custGeom>
                  <a:avLst/>
                  <a:gdLst/>
                  <a:ahLst/>
                  <a:cxnLst/>
                  <a:rect l="l" t="t" r="r" b="b"/>
                  <a:pathLst>
                    <a:path w="11760" h="22352" extrusionOk="0">
                      <a:moveTo>
                        <a:pt x="5021" y="1"/>
                      </a:moveTo>
                      <a:lnTo>
                        <a:pt x="4233" y="2"/>
                      </a:lnTo>
                      <a:cubicBezTo>
                        <a:pt x="1781" y="2"/>
                        <a:pt x="1" y="2330"/>
                        <a:pt x="644" y="4695"/>
                      </a:cubicBezTo>
                      <a:cubicBezTo>
                        <a:pt x="1407" y="7498"/>
                        <a:pt x="2404" y="10961"/>
                        <a:pt x="3275" y="13331"/>
                      </a:cubicBezTo>
                      <a:cubicBezTo>
                        <a:pt x="4966" y="17934"/>
                        <a:pt x="4406" y="22057"/>
                        <a:pt x="4406" y="22057"/>
                      </a:cubicBezTo>
                      <a:cubicBezTo>
                        <a:pt x="4406" y="22057"/>
                        <a:pt x="5927" y="22352"/>
                        <a:pt x="7562" y="22352"/>
                      </a:cubicBezTo>
                      <a:cubicBezTo>
                        <a:pt x="9359" y="22352"/>
                        <a:pt x="11293" y="21996"/>
                        <a:pt x="11498" y="20504"/>
                      </a:cubicBezTo>
                      <a:cubicBezTo>
                        <a:pt x="11760" y="18587"/>
                        <a:pt x="10806" y="9984"/>
                        <a:pt x="10153" y="4550"/>
                      </a:cubicBezTo>
                      <a:cubicBezTo>
                        <a:pt x="9841" y="1953"/>
                        <a:pt x="7638" y="1"/>
                        <a:pt x="50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3"/>
                <p:cNvSpPr/>
                <p:nvPr/>
              </p:nvSpPr>
              <p:spPr>
                <a:xfrm>
                  <a:off x="1548569" y="4417672"/>
                  <a:ext cx="141126" cy="100881"/>
                </a:xfrm>
                <a:custGeom>
                  <a:avLst/>
                  <a:gdLst/>
                  <a:ahLst/>
                  <a:cxnLst/>
                  <a:rect l="l" t="t" r="r" b="b"/>
                  <a:pathLst>
                    <a:path w="7336" h="5244" extrusionOk="0">
                      <a:moveTo>
                        <a:pt x="1" y="1"/>
                      </a:moveTo>
                      <a:cubicBezTo>
                        <a:pt x="445" y="2862"/>
                        <a:pt x="163" y="4950"/>
                        <a:pt x="163" y="4950"/>
                      </a:cubicBezTo>
                      <a:cubicBezTo>
                        <a:pt x="163" y="4950"/>
                        <a:pt x="1683" y="5244"/>
                        <a:pt x="3318" y="5244"/>
                      </a:cubicBezTo>
                      <a:cubicBezTo>
                        <a:pt x="5115" y="5244"/>
                        <a:pt x="7050" y="4888"/>
                        <a:pt x="7255" y="3395"/>
                      </a:cubicBezTo>
                      <a:cubicBezTo>
                        <a:pt x="7336" y="2804"/>
                        <a:pt x="7301" y="1576"/>
                        <a:pt x="71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3"/>
                <p:cNvSpPr/>
                <p:nvPr/>
              </p:nvSpPr>
              <p:spPr>
                <a:xfrm>
                  <a:off x="1233624" y="3788551"/>
                  <a:ext cx="312109" cy="130065"/>
                </a:xfrm>
                <a:custGeom>
                  <a:avLst/>
                  <a:gdLst/>
                  <a:ahLst/>
                  <a:cxnLst/>
                  <a:rect l="l" t="t" r="r" b="b"/>
                  <a:pathLst>
                    <a:path w="16224" h="6761" extrusionOk="0">
                      <a:moveTo>
                        <a:pt x="14897" y="0"/>
                      </a:moveTo>
                      <a:lnTo>
                        <a:pt x="661" y="4506"/>
                      </a:lnTo>
                      <a:cubicBezTo>
                        <a:pt x="661" y="4506"/>
                        <a:pt x="0" y="6264"/>
                        <a:pt x="1388" y="6654"/>
                      </a:cubicBezTo>
                      <a:cubicBezTo>
                        <a:pt x="1640" y="6725"/>
                        <a:pt x="2287" y="6761"/>
                        <a:pt x="3177" y="6761"/>
                      </a:cubicBezTo>
                      <a:cubicBezTo>
                        <a:pt x="7194" y="6761"/>
                        <a:pt x="16166" y="6031"/>
                        <a:pt x="16192" y="4506"/>
                      </a:cubicBezTo>
                      <a:cubicBezTo>
                        <a:pt x="16223" y="2644"/>
                        <a:pt x="14897" y="0"/>
                        <a:pt x="148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3"/>
                <p:cNvSpPr/>
                <p:nvPr/>
              </p:nvSpPr>
              <p:spPr>
                <a:xfrm>
                  <a:off x="1288260" y="3904887"/>
                  <a:ext cx="149745" cy="147532"/>
                </a:xfrm>
                <a:custGeom>
                  <a:avLst/>
                  <a:gdLst/>
                  <a:ahLst/>
                  <a:cxnLst/>
                  <a:rect l="l" t="t" r="r" b="b"/>
                  <a:pathLst>
                    <a:path w="7784" h="7669" extrusionOk="0">
                      <a:moveTo>
                        <a:pt x="3762" y="0"/>
                      </a:moveTo>
                      <a:cubicBezTo>
                        <a:pt x="3692" y="0"/>
                        <a:pt x="3620" y="2"/>
                        <a:pt x="3547" y="6"/>
                      </a:cubicBezTo>
                      <a:cubicBezTo>
                        <a:pt x="2122" y="77"/>
                        <a:pt x="817" y="646"/>
                        <a:pt x="509" y="3421"/>
                      </a:cubicBezTo>
                      <a:cubicBezTo>
                        <a:pt x="201" y="6197"/>
                        <a:pt x="1" y="6197"/>
                        <a:pt x="100" y="6480"/>
                      </a:cubicBezTo>
                      <a:cubicBezTo>
                        <a:pt x="196" y="6750"/>
                        <a:pt x="1387" y="7668"/>
                        <a:pt x="3498" y="7668"/>
                      </a:cubicBezTo>
                      <a:cubicBezTo>
                        <a:pt x="3612" y="7668"/>
                        <a:pt x="3729" y="7666"/>
                        <a:pt x="3849" y="7660"/>
                      </a:cubicBezTo>
                      <a:cubicBezTo>
                        <a:pt x="6179" y="7548"/>
                        <a:pt x="6911" y="7192"/>
                        <a:pt x="6865" y="6552"/>
                      </a:cubicBezTo>
                      <a:cubicBezTo>
                        <a:pt x="6819" y="5923"/>
                        <a:pt x="7783" y="0"/>
                        <a:pt x="3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3"/>
                <p:cNvSpPr/>
                <p:nvPr/>
              </p:nvSpPr>
              <p:spPr>
                <a:xfrm>
                  <a:off x="1289625" y="4023547"/>
                  <a:ext cx="131623" cy="28895"/>
                </a:xfrm>
                <a:custGeom>
                  <a:avLst/>
                  <a:gdLst/>
                  <a:ahLst/>
                  <a:cxnLst/>
                  <a:rect l="l" t="t" r="r" b="b"/>
                  <a:pathLst>
                    <a:path w="6842" h="1502" extrusionOk="0">
                      <a:moveTo>
                        <a:pt x="2805" y="0"/>
                      </a:moveTo>
                      <a:cubicBezTo>
                        <a:pt x="1752" y="0"/>
                        <a:pt x="766" y="52"/>
                        <a:pt x="9" y="107"/>
                      </a:cubicBezTo>
                      <a:cubicBezTo>
                        <a:pt x="1" y="189"/>
                        <a:pt x="7" y="244"/>
                        <a:pt x="31" y="314"/>
                      </a:cubicBezTo>
                      <a:cubicBezTo>
                        <a:pt x="126" y="583"/>
                        <a:pt x="1318" y="1501"/>
                        <a:pt x="3429" y="1501"/>
                      </a:cubicBezTo>
                      <a:cubicBezTo>
                        <a:pt x="3543" y="1501"/>
                        <a:pt x="3660" y="1499"/>
                        <a:pt x="3780" y="1493"/>
                      </a:cubicBezTo>
                      <a:cubicBezTo>
                        <a:pt x="6110" y="1381"/>
                        <a:pt x="6842" y="1026"/>
                        <a:pt x="6796" y="386"/>
                      </a:cubicBezTo>
                      <a:cubicBezTo>
                        <a:pt x="6794" y="376"/>
                        <a:pt x="6796" y="358"/>
                        <a:pt x="6794" y="345"/>
                      </a:cubicBezTo>
                      <a:cubicBezTo>
                        <a:pt x="5577" y="83"/>
                        <a:pt x="4138" y="0"/>
                        <a:pt x="28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3"/>
                <p:cNvSpPr/>
                <p:nvPr/>
              </p:nvSpPr>
              <p:spPr>
                <a:xfrm>
                  <a:off x="1337239" y="4023528"/>
                  <a:ext cx="28952" cy="21084"/>
                </a:xfrm>
                <a:custGeom>
                  <a:avLst/>
                  <a:gdLst/>
                  <a:ahLst/>
                  <a:cxnLst/>
                  <a:rect l="l" t="t" r="r" b="b"/>
                  <a:pathLst>
                    <a:path w="1505" h="1096" extrusionOk="0">
                      <a:moveTo>
                        <a:pt x="442" y="1"/>
                      </a:moveTo>
                      <a:lnTo>
                        <a:pt x="442" y="520"/>
                      </a:lnTo>
                      <a:cubicBezTo>
                        <a:pt x="442" y="520"/>
                        <a:pt x="1" y="1049"/>
                        <a:pt x="773" y="1094"/>
                      </a:cubicBezTo>
                      <a:cubicBezTo>
                        <a:pt x="799" y="1095"/>
                        <a:pt x="824" y="1096"/>
                        <a:pt x="847" y="1096"/>
                      </a:cubicBezTo>
                      <a:cubicBezTo>
                        <a:pt x="1504" y="1096"/>
                        <a:pt x="924" y="520"/>
                        <a:pt x="924" y="520"/>
                      </a:cubicBezTo>
                      <a:lnTo>
                        <a:pt x="9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3"/>
                <p:cNvSpPr/>
                <p:nvPr/>
              </p:nvSpPr>
              <p:spPr>
                <a:xfrm>
                  <a:off x="1446704" y="3474145"/>
                  <a:ext cx="218692" cy="107153"/>
                </a:xfrm>
                <a:custGeom>
                  <a:avLst/>
                  <a:gdLst/>
                  <a:ahLst/>
                  <a:cxnLst/>
                  <a:rect l="l" t="t" r="r" b="b"/>
                  <a:pathLst>
                    <a:path w="11368" h="5570" extrusionOk="0">
                      <a:moveTo>
                        <a:pt x="6085" y="0"/>
                      </a:moveTo>
                      <a:cubicBezTo>
                        <a:pt x="4150" y="0"/>
                        <a:pt x="2011" y="1990"/>
                        <a:pt x="2011" y="1990"/>
                      </a:cubicBezTo>
                      <a:cubicBezTo>
                        <a:pt x="2011" y="1990"/>
                        <a:pt x="0" y="3661"/>
                        <a:pt x="2012" y="5111"/>
                      </a:cubicBezTo>
                      <a:cubicBezTo>
                        <a:pt x="2464" y="5436"/>
                        <a:pt x="3115" y="5569"/>
                        <a:pt x="3861" y="5569"/>
                      </a:cubicBezTo>
                      <a:cubicBezTo>
                        <a:pt x="6431" y="5569"/>
                        <a:pt x="10127" y="3993"/>
                        <a:pt x="10668" y="3322"/>
                      </a:cubicBezTo>
                      <a:cubicBezTo>
                        <a:pt x="11368" y="2460"/>
                        <a:pt x="9094" y="1039"/>
                        <a:pt x="6996" y="172"/>
                      </a:cubicBezTo>
                      <a:cubicBezTo>
                        <a:pt x="6704" y="52"/>
                        <a:pt x="6397" y="0"/>
                        <a:pt x="60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3"/>
                <p:cNvSpPr/>
                <p:nvPr/>
              </p:nvSpPr>
              <p:spPr>
                <a:xfrm>
                  <a:off x="1492105" y="3511582"/>
                  <a:ext cx="129988" cy="66177"/>
                </a:xfrm>
                <a:custGeom>
                  <a:avLst/>
                  <a:gdLst/>
                  <a:ahLst/>
                  <a:cxnLst/>
                  <a:rect l="l" t="t" r="r" b="b"/>
                  <a:pathLst>
                    <a:path w="6757" h="3440" extrusionOk="0">
                      <a:moveTo>
                        <a:pt x="4298" y="0"/>
                      </a:moveTo>
                      <a:cubicBezTo>
                        <a:pt x="4071" y="0"/>
                        <a:pt x="3836" y="23"/>
                        <a:pt x="3596" y="76"/>
                      </a:cubicBezTo>
                      <a:cubicBezTo>
                        <a:pt x="1901" y="450"/>
                        <a:pt x="1" y="2194"/>
                        <a:pt x="1" y="2194"/>
                      </a:cubicBezTo>
                      <a:lnTo>
                        <a:pt x="656" y="3439"/>
                      </a:lnTo>
                      <a:cubicBezTo>
                        <a:pt x="656" y="3438"/>
                        <a:pt x="1431" y="809"/>
                        <a:pt x="5903" y="809"/>
                      </a:cubicBezTo>
                      <a:cubicBezTo>
                        <a:pt x="6174" y="809"/>
                        <a:pt x="6458" y="818"/>
                        <a:pt x="6757" y="839"/>
                      </a:cubicBezTo>
                      <a:cubicBezTo>
                        <a:pt x="6757" y="839"/>
                        <a:pt x="5677" y="0"/>
                        <a:pt x="4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3"/>
                <p:cNvSpPr/>
                <p:nvPr/>
              </p:nvSpPr>
              <p:spPr>
                <a:xfrm>
                  <a:off x="1056422" y="3474145"/>
                  <a:ext cx="218692" cy="107153"/>
                </a:xfrm>
                <a:custGeom>
                  <a:avLst/>
                  <a:gdLst/>
                  <a:ahLst/>
                  <a:cxnLst/>
                  <a:rect l="l" t="t" r="r" b="b"/>
                  <a:pathLst>
                    <a:path w="11368" h="5570" extrusionOk="0">
                      <a:moveTo>
                        <a:pt x="5283" y="0"/>
                      </a:moveTo>
                      <a:cubicBezTo>
                        <a:pt x="4971" y="0"/>
                        <a:pt x="4664" y="52"/>
                        <a:pt x="4372" y="172"/>
                      </a:cubicBezTo>
                      <a:cubicBezTo>
                        <a:pt x="2274" y="1039"/>
                        <a:pt x="0" y="2460"/>
                        <a:pt x="699" y="3322"/>
                      </a:cubicBezTo>
                      <a:cubicBezTo>
                        <a:pt x="1241" y="3993"/>
                        <a:pt x="4937" y="5569"/>
                        <a:pt x="7507" y="5569"/>
                      </a:cubicBezTo>
                      <a:cubicBezTo>
                        <a:pt x="8253" y="5569"/>
                        <a:pt x="8904" y="5436"/>
                        <a:pt x="9355" y="5111"/>
                      </a:cubicBezTo>
                      <a:cubicBezTo>
                        <a:pt x="11368" y="3661"/>
                        <a:pt x="9358" y="1990"/>
                        <a:pt x="9358" y="1990"/>
                      </a:cubicBezTo>
                      <a:cubicBezTo>
                        <a:pt x="9358" y="1990"/>
                        <a:pt x="7218" y="0"/>
                        <a:pt x="5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3"/>
                <p:cNvSpPr/>
                <p:nvPr/>
              </p:nvSpPr>
              <p:spPr>
                <a:xfrm>
                  <a:off x="1099727" y="3511582"/>
                  <a:ext cx="129988" cy="66177"/>
                </a:xfrm>
                <a:custGeom>
                  <a:avLst/>
                  <a:gdLst/>
                  <a:ahLst/>
                  <a:cxnLst/>
                  <a:rect l="l" t="t" r="r" b="b"/>
                  <a:pathLst>
                    <a:path w="6757" h="3440" extrusionOk="0">
                      <a:moveTo>
                        <a:pt x="2459" y="0"/>
                      </a:moveTo>
                      <a:cubicBezTo>
                        <a:pt x="1080" y="0"/>
                        <a:pt x="0" y="839"/>
                        <a:pt x="0" y="839"/>
                      </a:cubicBezTo>
                      <a:cubicBezTo>
                        <a:pt x="299" y="818"/>
                        <a:pt x="583" y="809"/>
                        <a:pt x="854" y="809"/>
                      </a:cubicBezTo>
                      <a:cubicBezTo>
                        <a:pt x="5326" y="809"/>
                        <a:pt x="6101" y="3438"/>
                        <a:pt x="6101" y="3439"/>
                      </a:cubicBezTo>
                      <a:lnTo>
                        <a:pt x="6756" y="2194"/>
                      </a:lnTo>
                      <a:cubicBezTo>
                        <a:pt x="6756" y="2194"/>
                        <a:pt x="4855" y="450"/>
                        <a:pt x="3161" y="76"/>
                      </a:cubicBezTo>
                      <a:cubicBezTo>
                        <a:pt x="2921" y="23"/>
                        <a:pt x="2686" y="0"/>
                        <a:pt x="24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3"/>
                <p:cNvSpPr/>
                <p:nvPr/>
              </p:nvSpPr>
              <p:spPr>
                <a:xfrm>
                  <a:off x="1187972" y="3416835"/>
                  <a:ext cx="72352" cy="121235"/>
                </a:xfrm>
                <a:custGeom>
                  <a:avLst/>
                  <a:gdLst/>
                  <a:ahLst/>
                  <a:cxnLst/>
                  <a:rect l="l" t="t" r="r" b="b"/>
                  <a:pathLst>
                    <a:path w="3761" h="6302" extrusionOk="0">
                      <a:moveTo>
                        <a:pt x="986" y="0"/>
                      </a:moveTo>
                      <a:cubicBezTo>
                        <a:pt x="938" y="0"/>
                        <a:pt x="893" y="14"/>
                        <a:pt x="851" y="42"/>
                      </a:cubicBezTo>
                      <a:cubicBezTo>
                        <a:pt x="0" y="613"/>
                        <a:pt x="1084" y="5831"/>
                        <a:pt x="851" y="6301"/>
                      </a:cubicBezTo>
                      <a:lnTo>
                        <a:pt x="3761" y="4968"/>
                      </a:lnTo>
                      <a:cubicBezTo>
                        <a:pt x="3761" y="4968"/>
                        <a:pt x="1901" y="0"/>
                        <a:pt x="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3"/>
                <p:cNvSpPr/>
                <p:nvPr/>
              </p:nvSpPr>
              <p:spPr>
                <a:xfrm>
                  <a:off x="1457862" y="3416835"/>
                  <a:ext cx="72391" cy="121235"/>
                </a:xfrm>
                <a:custGeom>
                  <a:avLst/>
                  <a:gdLst/>
                  <a:ahLst/>
                  <a:cxnLst/>
                  <a:rect l="l" t="t" r="r" b="b"/>
                  <a:pathLst>
                    <a:path w="3763" h="6302" extrusionOk="0">
                      <a:moveTo>
                        <a:pt x="2777" y="0"/>
                      </a:moveTo>
                      <a:cubicBezTo>
                        <a:pt x="1861" y="0"/>
                        <a:pt x="1" y="4968"/>
                        <a:pt x="1" y="4968"/>
                      </a:cubicBezTo>
                      <a:lnTo>
                        <a:pt x="2911" y="6301"/>
                      </a:lnTo>
                      <a:cubicBezTo>
                        <a:pt x="2678" y="5831"/>
                        <a:pt x="3762" y="613"/>
                        <a:pt x="2911" y="42"/>
                      </a:cubicBezTo>
                      <a:cubicBezTo>
                        <a:pt x="2869" y="14"/>
                        <a:pt x="2824" y="0"/>
                        <a:pt x="27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3"/>
                <p:cNvSpPr/>
                <p:nvPr/>
              </p:nvSpPr>
              <p:spPr>
                <a:xfrm>
                  <a:off x="1183008" y="3459158"/>
                  <a:ext cx="350796" cy="434402"/>
                </a:xfrm>
                <a:custGeom>
                  <a:avLst/>
                  <a:gdLst/>
                  <a:ahLst/>
                  <a:cxnLst/>
                  <a:rect l="l" t="t" r="r" b="b"/>
                  <a:pathLst>
                    <a:path w="18235" h="22581" extrusionOk="0">
                      <a:moveTo>
                        <a:pt x="10816" y="1"/>
                      </a:moveTo>
                      <a:cubicBezTo>
                        <a:pt x="10288" y="1"/>
                        <a:pt x="9723" y="32"/>
                        <a:pt x="9118" y="95"/>
                      </a:cubicBezTo>
                      <a:cubicBezTo>
                        <a:pt x="2942" y="742"/>
                        <a:pt x="0" y="1787"/>
                        <a:pt x="76" y="11315"/>
                      </a:cubicBezTo>
                      <a:cubicBezTo>
                        <a:pt x="132" y="18384"/>
                        <a:pt x="5170" y="22581"/>
                        <a:pt x="9924" y="22581"/>
                      </a:cubicBezTo>
                      <a:cubicBezTo>
                        <a:pt x="14193" y="22581"/>
                        <a:pt x="18234" y="19196"/>
                        <a:pt x="18234" y="11468"/>
                      </a:cubicBezTo>
                      <a:cubicBezTo>
                        <a:pt x="18235" y="5270"/>
                        <a:pt x="17725" y="1"/>
                        <a:pt x="10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3"/>
                <p:cNvSpPr/>
                <p:nvPr/>
              </p:nvSpPr>
              <p:spPr>
                <a:xfrm>
                  <a:off x="1394588" y="3460543"/>
                  <a:ext cx="139222" cy="219865"/>
                </a:xfrm>
                <a:custGeom>
                  <a:avLst/>
                  <a:gdLst/>
                  <a:ahLst/>
                  <a:cxnLst/>
                  <a:rect l="l" t="t" r="r" b="b"/>
                  <a:pathLst>
                    <a:path w="7237" h="11429" extrusionOk="0">
                      <a:moveTo>
                        <a:pt x="1084" y="1"/>
                      </a:moveTo>
                      <a:cubicBezTo>
                        <a:pt x="370" y="1380"/>
                        <a:pt x="0" y="3063"/>
                        <a:pt x="915" y="4724"/>
                      </a:cubicBezTo>
                      <a:cubicBezTo>
                        <a:pt x="2914" y="8357"/>
                        <a:pt x="2731" y="11428"/>
                        <a:pt x="6538" y="11428"/>
                      </a:cubicBezTo>
                      <a:cubicBezTo>
                        <a:pt x="6757" y="11428"/>
                        <a:pt x="6990" y="11418"/>
                        <a:pt x="7237" y="11397"/>
                      </a:cubicBezTo>
                      <a:cubicBezTo>
                        <a:pt x="7237" y="5602"/>
                        <a:pt x="6784" y="627"/>
                        <a:pt x="10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3"/>
                <p:cNvSpPr/>
                <p:nvPr/>
              </p:nvSpPr>
              <p:spPr>
                <a:xfrm>
                  <a:off x="1184220" y="3598249"/>
                  <a:ext cx="80220" cy="160248"/>
                </a:xfrm>
                <a:custGeom>
                  <a:avLst/>
                  <a:gdLst/>
                  <a:ahLst/>
                  <a:cxnLst/>
                  <a:rect l="l" t="t" r="r" b="b"/>
                  <a:pathLst>
                    <a:path w="4170" h="8330" extrusionOk="0">
                      <a:moveTo>
                        <a:pt x="237" y="0"/>
                      </a:moveTo>
                      <a:cubicBezTo>
                        <a:pt x="80" y="1156"/>
                        <a:pt x="1" y="2494"/>
                        <a:pt x="13" y="4086"/>
                      </a:cubicBezTo>
                      <a:cubicBezTo>
                        <a:pt x="26" y="5647"/>
                        <a:pt x="289" y="7062"/>
                        <a:pt x="731" y="8329"/>
                      </a:cubicBezTo>
                      <a:cubicBezTo>
                        <a:pt x="3013" y="8039"/>
                        <a:pt x="4170" y="3854"/>
                        <a:pt x="3923" y="1742"/>
                      </a:cubicBezTo>
                      <a:cubicBezTo>
                        <a:pt x="3783" y="547"/>
                        <a:pt x="1923" y="93"/>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3"/>
                <p:cNvSpPr/>
                <p:nvPr/>
              </p:nvSpPr>
              <p:spPr>
                <a:xfrm>
                  <a:off x="1148996" y="3676855"/>
                  <a:ext cx="412337" cy="223386"/>
                </a:xfrm>
                <a:custGeom>
                  <a:avLst/>
                  <a:gdLst/>
                  <a:ahLst/>
                  <a:cxnLst/>
                  <a:rect l="l" t="t" r="r" b="b"/>
                  <a:pathLst>
                    <a:path w="21434" h="11612" extrusionOk="0">
                      <a:moveTo>
                        <a:pt x="10915" y="0"/>
                      </a:moveTo>
                      <a:cubicBezTo>
                        <a:pt x="7045" y="0"/>
                        <a:pt x="1" y="2310"/>
                        <a:pt x="57" y="5509"/>
                      </a:cubicBezTo>
                      <a:cubicBezTo>
                        <a:pt x="113" y="8651"/>
                        <a:pt x="2540" y="11612"/>
                        <a:pt x="8890" y="11612"/>
                      </a:cubicBezTo>
                      <a:cubicBezTo>
                        <a:pt x="9257" y="11612"/>
                        <a:pt x="9637" y="11602"/>
                        <a:pt x="10031" y="11581"/>
                      </a:cubicBezTo>
                      <a:cubicBezTo>
                        <a:pt x="17231" y="11209"/>
                        <a:pt x="21433" y="9944"/>
                        <a:pt x="21433" y="5806"/>
                      </a:cubicBezTo>
                      <a:cubicBezTo>
                        <a:pt x="21433" y="3932"/>
                        <a:pt x="20279" y="460"/>
                        <a:pt x="11351" y="11"/>
                      </a:cubicBezTo>
                      <a:cubicBezTo>
                        <a:pt x="11211" y="4"/>
                        <a:pt x="11065" y="0"/>
                        <a:pt x="10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3"/>
                <p:cNvSpPr/>
                <p:nvPr/>
              </p:nvSpPr>
              <p:spPr>
                <a:xfrm>
                  <a:off x="1312192" y="3562370"/>
                  <a:ext cx="16833" cy="81278"/>
                </a:xfrm>
                <a:custGeom>
                  <a:avLst/>
                  <a:gdLst/>
                  <a:ahLst/>
                  <a:cxnLst/>
                  <a:rect l="l" t="t" r="r" b="b"/>
                  <a:pathLst>
                    <a:path w="875" h="4225" extrusionOk="0">
                      <a:moveTo>
                        <a:pt x="438" y="0"/>
                      </a:moveTo>
                      <a:cubicBezTo>
                        <a:pt x="196" y="0"/>
                        <a:pt x="0" y="196"/>
                        <a:pt x="0" y="438"/>
                      </a:cubicBezTo>
                      <a:lnTo>
                        <a:pt x="0" y="3786"/>
                      </a:lnTo>
                      <a:cubicBezTo>
                        <a:pt x="0" y="4029"/>
                        <a:pt x="196" y="4225"/>
                        <a:pt x="438" y="4225"/>
                      </a:cubicBezTo>
                      <a:cubicBezTo>
                        <a:pt x="678" y="4225"/>
                        <a:pt x="874" y="4029"/>
                        <a:pt x="875" y="3786"/>
                      </a:cubicBezTo>
                      <a:lnTo>
                        <a:pt x="875" y="438"/>
                      </a:lnTo>
                      <a:cubicBezTo>
                        <a:pt x="875" y="196"/>
                        <a:pt x="679" y="0"/>
                        <a:pt x="4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3"/>
                <p:cNvSpPr/>
                <p:nvPr/>
              </p:nvSpPr>
              <p:spPr>
                <a:xfrm>
                  <a:off x="1377447" y="3562370"/>
                  <a:ext cx="16852" cy="81278"/>
                </a:xfrm>
                <a:custGeom>
                  <a:avLst/>
                  <a:gdLst/>
                  <a:ahLst/>
                  <a:cxnLst/>
                  <a:rect l="l" t="t" r="r" b="b"/>
                  <a:pathLst>
                    <a:path w="876" h="4225" extrusionOk="0">
                      <a:moveTo>
                        <a:pt x="439" y="0"/>
                      </a:moveTo>
                      <a:cubicBezTo>
                        <a:pt x="196" y="0"/>
                        <a:pt x="0" y="196"/>
                        <a:pt x="0" y="438"/>
                      </a:cubicBezTo>
                      <a:lnTo>
                        <a:pt x="0" y="3786"/>
                      </a:lnTo>
                      <a:cubicBezTo>
                        <a:pt x="0" y="4029"/>
                        <a:pt x="196" y="4225"/>
                        <a:pt x="439" y="4225"/>
                      </a:cubicBezTo>
                      <a:cubicBezTo>
                        <a:pt x="679" y="4225"/>
                        <a:pt x="875" y="4029"/>
                        <a:pt x="876" y="3786"/>
                      </a:cubicBezTo>
                      <a:lnTo>
                        <a:pt x="876" y="438"/>
                      </a:lnTo>
                      <a:cubicBezTo>
                        <a:pt x="876" y="196"/>
                        <a:pt x="680" y="0"/>
                        <a:pt x="4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3"/>
                <p:cNvSpPr/>
                <p:nvPr/>
              </p:nvSpPr>
              <p:spPr>
                <a:xfrm>
                  <a:off x="1261576" y="3752287"/>
                  <a:ext cx="64003" cy="88454"/>
                </a:xfrm>
                <a:custGeom>
                  <a:avLst/>
                  <a:gdLst/>
                  <a:ahLst/>
                  <a:cxnLst/>
                  <a:rect l="l" t="t" r="r" b="b"/>
                  <a:pathLst>
                    <a:path w="3327" h="4598" extrusionOk="0">
                      <a:moveTo>
                        <a:pt x="1335" y="1"/>
                      </a:moveTo>
                      <a:cubicBezTo>
                        <a:pt x="1329" y="1"/>
                        <a:pt x="1322" y="1"/>
                        <a:pt x="1315" y="1"/>
                      </a:cubicBezTo>
                      <a:cubicBezTo>
                        <a:pt x="0" y="21"/>
                        <a:pt x="91" y="4417"/>
                        <a:pt x="1315" y="4593"/>
                      </a:cubicBezTo>
                      <a:cubicBezTo>
                        <a:pt x="1337" y="4596"/>
                        <a:pt x="1359" y="4598"/>
                        <a:pt x="1381" y="4598"/>
                      </a:cubicBezTo>
                      <a:cubicBezTo>
                        <a:pt x="2564" y="4598"/>
                        <a:pt x="3327" y="1"/>
                        <a:pt x="13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3"/>
                <p:cNvSpPr/>
                <p:nvPr/>
              </p:nvSpPr>
              <p:spPr>
                <a:xfrm>
                  <a:off x="1378870" y="3752287"/>
                  <a:ext cx="64042" cy="88454"/>
                </a:xfrm>
                <a:custGeom>
                  <a:avLst/>
                  <a:gdLst/>
                  <a:ahLst/>
                  <a:cxnLst/>
                  <a:rect l="l" t="t" r="r" b="b"/>
                  <a:pathLst>
                    <a:path w="3329" h="4598" extrusionOk="0">
                      <a:moveTo>
                        <a:pt x="1335" y="1"/>
                      </a:moveTo>
                      <a:cubicBezTo>
                        <a:pt x="1328" y="1"/>
                        <a:pt x="1322" y="1"/>
                        <a:pt x="1315" y="1"/>
                      </a:cubicBezTo>
                      <a:cubicBezTo>
                        <a:pt x="1" y="21"/>
                        <a:pt x="91" y="4417"/>
                        <a:pt x="1315" y="4593"/>
                      </a:cubicBezTo>
                      <a:cubicBezTo>
                        <a:pt x="1337" y="4596"/>
                        <a:pt x="1359" y="4598"/>
                        <a:pt x="1380" y="4598"/>
                      </a:cubicBezTo>
                      <a:cubicBezTo>
                        <a:pt x="2566" y="4598"/>
                        <a:pt x="3328" y="1"/>
                        <a:pt x="13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3"/>
                <p:cNvSpPr/>
                <p:nvPr/>
              </p:nvSpPr>
              <p:spPr>
                <a:xfrm>
                  <a:off x="2195677" y="3613601"/>
                  <a:ext cx="121023" cy="139664"/>
                </a:xfrm>
                <a:custGeom>
                  <a:avLst/>
                  <a:gdLst/>
                  <a:ahLst/>
                  <a:cxnLst/>
                  <a:rect l="l" t="t" r="r" b="b"/>
                  <a:pathLst>
                    <a:path w="6291" h="7260" extrusionOk="0">
                      <a:moveTo>
                        <a:pt x="0" y="0"/>
                      </a:moveTo>
                      <a:cubicBezTo>
                        <a:pt x="0" y="0"/>
                        <a:pt x="1" y="7260"/>
                        <a:pt x="3812" y="7260"/>
                      </a:cubicBezTo>
                      <a:cubicBezTo>
                        <a:pt x="4000" y="7260"/>
                        <a:pt x="4197" y="7242"/>
                        <a:pt x="4404" y="7205"/>
                      </a:cubicBezTo>
                      <a:cubicBezTo>
                        <a:pt x="4404" y="7205"/>
                        <a:pt x="6291" y="5017"/>
                        <a:pt x="4026" y="3263"/>
                      </a:cubicBezTo>
                      <a:cubicBezTo>
                        <a:pt x="1762" y="1509"/>
                        <a:pt x="1"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3"/>
                <p:cNvSpPr/>
                <p:nvPr/>
              </p:nvSpPr>
              <p:spPr>
                <a:xfrm>
                  <a:off x="1798893" y="3971350"/>
                  <a:ext cx="265785" cy="234005"/>
                </a:xfrm>
                <a:custGeom>
                  <a:avLst/>
                  <a:gdLst/>
                  <a:ahLst/>
                  <a:cxnLst/>
                  <a:rect l="l" t="t" r="r" b="b"/>
                  <a:pathLst>
                    <a:path w="13816" h="12164" extrusionOk="0">
                      <a:moveTo>
                        <a:pt x="9553" y="1"/>
                      </a:moveTo>
                      <a:cubicBezTo>
                        <a:pt x="9023" y="1"/>
                        <a:pt x="8334" y="103"/>
                        <a:pt x="7420" y="286"/>
                      </a:cubicBezTo>
                      <a:cubicBezTo>
                        <a:pt x="7420" y="286"/>
                        <a:pt x="2379" y="1354"/>
                        <a:pt x="2519" y="4427"/>
                      </a:cubicBezTo>
                      <a:cubicBezTo>
                        <a:pt x="2658" y="7499"/>
                        <a:pt x="0" y="10593"/>
                        <a:pt x="1050" y="11700"/>
                      </a:cubicBezTo>
                      <a:cubicBezTo>
                        <a:pt x="1323" y="11987"/>
                        <a:pt x="2346" y="12164"/>
                        <a:pt x="3681" y="12164"/>
                      </a:cubicBezTo>
                      <a:cubicBezTo>
                        <a:pt x="7483" y="12164"/>
                        <a:pt x="13816" y="10736"/>
                        <a:pt x="12576" y="6389"/>
                      </a:cubicBezTo>
                      <a:cubicBezTo>
                        <a:pt x="11232" y="1677"/>
                        <a:pt x="11701" y="1"/>
                        <a:pt x="95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 name="Google Shape;285;p3"/>
            <p:cNvSpPr/>
            <p:nvPr/>
          </p:nvSpPr>
          <p:spPr>
            <a:xfrm>
              <a:off x="758225" y="3069248"/>
              <a:ext cx="641213" cy="83091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3"/>
            <p:cNvSpPr/>
            <p:nvPr/>
          </p:nvSpPr>
          <p:spPr>
            <a:xfrm>
              <a:off x="7401100" y="4134849"/>
              <a:ext cx="1065726" cy="1381021"/>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3"/>
            <p:cNvSpPr/>
            <p:nvPr/>
          </p:nvSpPr>
          <p:spPr>
            <a:xfrm>
              <a:off x="-179150" y="2942548"/>
              <a:ext cx="641213" cy="83091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3"/>
            <p:cNvSpPr/>
            <p:nvPr/>
          </p:nvSpPr>
          <p:spPr>
            <a:xfrm>
              <a:off x="83275" y="2667499"/>
              <a:ext cx="1065726" cy="1381021"/>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369983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289"/>
        <p:cNvGrpSpPr/>
        <p:nvPr/>
      </p:nvGrpSpPr>
      <p:grpSpPr>
        <a:xfrm>
          <a:off x="0" y="0"/>
          <a:ext cx="0" cy="0"/>
          <a:chOff x="0" y="0"/>
          <a:chExt cx="0" cy="0"/>
        </a:xfrm>
      </p:grpSpPr>
      <p:sp>
        <p:nvSpPr>
          <p:cNvPr id="290" name="Google Shape;290;p4"/>
          <p:cNvSpPr txBox="1">
            <a:spLocks noGrp="1"/>
          </p:cNvSpPr>
          <p:nvPr>
            <p:ph type="body" idx="1"/>
          </p:nvPr>
        </p:nvSpPr>
        <p:spPr>
          <a:xfrm>
            <a:off x="959400" y="2216733"/>
            <a:ext cx="6660400" cy="29936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Font typeface="Comfortaa"/>
              <a:buChar char="●"/>
              <a:defRPr sz="1867">
                <a:latin typeface="Comfortaa"/>
                <a:ea typeface="Comfortaa"/>
                <a:cs typeface="Comfortaa"/>
                <a:sym typeface="Comfortaa"/>
              </a:defRPr>
            </a:lvl1pPr>
            <a:lvl2pPr marL="1219170" lvl="1" indent="-423323" rtl="0">
              <a:spcBef>
                <a:spcPts val="0"/>
              </a:spcBef>
              <a:spcAft>
                <a:spcPts val="0"/>
              </a:spcAft>
              <a:buSzPts val="1400"/>
              <a:buFont typeface="Comfortaa"/>
              <a:buChar char="○"/>
              <a:defRPr sz="1867">
                <a:latin typeface="Comfortaa"/>
                <a:ea typeface="Comfortaa"/>
                <a:cs typeface="Comfortaa"/>
                <a:sym typeface="Comfortaa"/>
              </a:defRPr>
            </a:lvl2pPr>
            <a:lvl3pPr marL="1828754" lvl="2" indent="-423323" rtl="0">
              <a:spcBef>
                <a:spcPts val="0"/>
              </a:spcBef>
              <a:spcAft>
                <a:spcPts val="0"/>
              </a:spcAft>
              <a:buSzPts val="1400"/>
              <a:buFont typeface="Comfortaa"/>
              <a:buChar char="■"/>
              <a:defRPr sz="1867">
                <a:latin typeface="Comfortaa"/>
                <a:ea typeface="Comfortaa"/>
                <a:cs typeface="Comfortaa"/>
                <a:sym typeface="Comfortaa"/>
              </a:defRPr>
            </a:lvl3pPr>
            <a:lvl4pPr marL="2438339" lvl="3" indent="-423323" rtl="0">
              <a:spcBef>
                <a:spcPts val="0"/>
              </a:spcBef>
              <a:spcAft>
                <a:spcPts val="0"/>
              </a:spcAft>
              <a:buSzPts val="1400"/>
              <a:buFont typeface="Comfortaa"/>
              <a:buChar char="●"/>
              <a:defRPr sz="1867">
                <a:latin typeface="Comfortaa"/>
                <a:ea typeface="Comfortaa"/>
                <a:cs typeface="Comfortaa"/>
                <a:sym typeface="Comfortaa"/>
              </a:defRPr>
            </a:lvl4pPr>
            <a:lvl5pPr marL="3047924" lvl="4" indent="-423323" rtl="0">
              <a:spcBef>
                <a:spcPts val="0"/>
              </a:spcBef>
              <a:spcAft>
                <a:spcPts val="0"/>
              </a:spcAft>
              <a:buSzPts val="1400"/>
              <a:buFont typeface="Comfortaa"/>
              <a:buChar char="○"/>
              <a:defRPr sz="1867">
                <a:latin typeface="Comfortaa"/>
                <a:ea typeface="Comfortaa"/>
                <a:cs typeface="Comfortaa"/>
                <a:sym typeface="Comfortaa"/>
              </a:defRPr>
            </a:lvl5pPr>
            <a:lvl6pPr marL="3657509" lvl="5" indent="-423323" rtl="0">
              <a:spcBef>
                <a:spcPts val="0"/>
              </a:spcBef>
              <a:spcAft>
                <a:spcPts val="0"/>
              </a:spcAft>
              <a:buSzPts val="1400"/>
              <a:buFont typeface="Comfortaa"/>
              <a:buChar char="■"/>
              <a:defRPr sz="1867">
                <a:latin typeface="Comfortaa"/>
                <a:ea typeface="Comfortaa"/>
                <a:cs typeface="Comfortaa"/>
                <a:sym typeface="Comfortaa"/>
              </a:defRPr>
            </a:lvl6pPr>
            <a:lvl7pPr marL="4267093" lvl="6" indent="-423323" rtl="0">
              <a:spcBef>
                <a:spcPts val="0"/>
              </a:spcBef>
              <a:spcAft>
                <a:spcPts val="0"/>
              </a:spcAft>
              <a:buSzPts val="1400"/>
              <a:buFont typeface="Comfortaa"/>
              <a:buChar char="●"/>
              <a:defRPr sz="1867">
                <a:latin typeface="Comfortaa"/>
                <a:ea typeface="Comfortaa"/>
                <a:cs typeface="Comfortaa"/>
                <a:sym typeface="Comfortaa"/>
              </a:defRPr>
            </a:lvl7pPr>
            <a:lvl8pPr marL="4876678" lvl="7" indent="-423323" rtl="0">
              <a:spcBef>
                <a:spcPts val="0"/>
              </a:spcBef>
              <a:spcAft>
                <a:spcPts val="0"/>
              </a:spcAft>
              <a:buSzPts val="1400"/>
              <a:buFont typeface="Comfortaa"/>
              <a:buChar char="○"/>
              <a:defRPr sz="1867">
                <a:latin typeface="Comfortaa"/>
                <a:ea typeface="Comfortaa"/>
                <a:cs typeface="Comfortaa"/>
                <a:sym typeface="Comfortaa"/>
              </a:defRPr>
            </a:lvl8pPr>
            <a:lvl9pPr marL="5486263" lvl="8" indent="-423323" rtl="0">
              <a:spcBef>
                <a:spcPts val="0"/>
              </a:spcBef>
              <a:spcAft>
                <a:spcPts val="0"/>
              </a:spcAft>
              <a:buSzPts val="1400"/>
              <a:buFont typeface="Comfortaa"/>
              <a:buChar char="■"/>
              <a:defRPr sz="1867">
                <a:latin typeface="Comfortaa"/>
                <a:ea typeface="Comfortaa"/>
                <a:cs typeface="Comfortaa"/>
                <a:sym typeface="Comfortaa"/>
              </a:defRPr>
            </a:lvl9pPr>
          </a:lstStyle>
          <a:p>
            <a:endParaRPr/>
          </a:p>
        </p:txBody>
      </p:sp>
      <p:sp>
        <p:nvSpPr>
          <p:cNvPr id="291" name="Google Shape;291;p4"/>
          <p:cNvSpPr txBox="1">
            <a:spLocks noGrp="1"/>
          </p:cNvSpPr>
          <p:nvPr>
            <p:ph type="title"/>
          </p:nvPr>
        </p:nvSpPr>
        <p:spPr>
          <a:xfrm>
            <a:off x="954833" y="716000"/>
            <a:ext cx="10273200" cy="105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Font typeface="Fredoka One"/>
              <a:buNone/>
              <a:defRPr sz="4667">
                <a:latin typeface="Fredoka One"/>
                <a:ea typeface="Fredoka One"/>
                <a:cs typeface="Fredoka One"/>
                <a:sym typeface="Fredoka One"/>
              </a:defRPr>
            </a:lvl1pPr>
            <a:lvl2pPr lvl="1"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2pPr>
            <a:lvl3pPr lvl="2"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3pPr>
            <a:lvl4pPr lvl="3"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4pPr>
            <a:lvl5pPr lvl="4"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5pPr>
            <a:lvl6pPr lvl="5"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6pPr>
            <a:lvl7pPr lvl="6"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7pPr>
            <a:lvl8pPr lvl="7"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8pPr>
            <a:lvl9pPr lvl="8"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9pPr>
          </a:lstStyle>
          <a:p>
            <a:endParaRPr/>
          </a:p>
        </p:txBody>
      </p:sp>
      <p:grpSp>
        <p:nvGrpSpPr>
          <p:cNvPr id="292" name="Google Shape;292;p4"/>
          <p:cNvGrpSpPr/>
          <p:nvPr/>
        </p:nvGrpSpPr>
        <p:grpSpPr>
          <a:xfrm>
            <a:off x="-4051514" y="4364729"/>
            <a:ext cx="22409105" cy="6276392"/>
            <a:chOff x="-3038636" y="3273547"/>
            <a:chExt cx="16806829" cy="4707294"/>
          </a:xfrm>
        </p:grpSpPr>
        <p:sp>
          <p:nvSpPr>
            <p:cNvPr id="293" name="Google Shape;293;p4"/>
            <p:cNvSpPr/>
            <p:nvPr/>
          </p:nvSpPr>
          <p:spPr>
            <a:xfrm>
              <a:off x="7608837" y="3589936"/>
              <a:ext cx="925543" cy="119936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 name="Google Shape;294;p4"/>
            <p:cNvGrpSpPr/>
            <p:nvPr/>
          </p:nvGrpSpPr>
          <p:grpSpPr>
            <a:xfrm>
              <a:off x="-3038636" y="3935663"/>
              <a:ext cx="16806829" cy="4045178"/>
              <a:chOff x="-3369136" y="3791063"/>
              <a:chExt cx="16806829" cy="4045178"/>
            </a:xfrm>
          </p:grpSpPr>
          <p:sp>
            <p:nvSpPr>
              <p:cNvPr id="295" name="Google Shape;295;p4"/>
              <p:cNvSpPr/>
              <p:nvPr/>
            </p:nvSpPr>
            <p:spPr>
              <a:xfrm rot="277051">
                <a:off x="1067896" y="4105376"/>
                <a:ext cx="7922614" cy="2830673"/>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4"/>
              <p:cNvSpPr/>
              <p:nvPr/>
            </p:nvSpPr>
            <p:spPr>
              <a:xfrm rot="-351819">
                <a:off x="-3245262" y="4608334"/>
                <a:ext cx="7922753" cy="2830612"/>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4"/>
              <p:cNvSpPr/>
              <p:nvPr/>
            </p:nvSpPr>
            <p:spPr>
              <a:xfrm>
                <a:off x="3974813" y="4095884"/>
                <a:ext cx="9462880" cy="1841477"/>
              </a:xfrm>
              <a:custGeom>
                <a:avLst/>
                <a:gdLst/>
                <a:ahLst/>
                <a:cxnLst/>
                <a:rect l="l" t="t" r="r" b="b"/>
                <a:pathLst>
                  <a:path w="193713" h="43449" extrusionOk="0">
                    <a:moveTo>
                      <a:pt x="152820" y="1"/>
                    </a:moveTo>
                    <a:cubicBezTo>
                      <a:pt x="140399" y="1"/>
                      <a:pt x="127894" y="1071"/>
                      <a:pt x="115472" y="2409"/>
                    </a:cubicBezTo>
                    <a:cubicBezTo>
                      <a:pt x="75999" y="6660"/>
                      <a:pt x="35973" y="13772"/>
                      <a:pt x="1" y="30570"/>
                    </a:cubicBezTo>
                    <a:lnTo>
                      <a:pt x="1" y="43382"/>
                    </a:lnTo>
                    <a:lnTo>
                      <a:pt x="193712" y="43449"/>
                    </a:lnTo>
                    <a:lnTo>
                      <a:pt x="193712" y="5069"/>
                    </a:lnTo>
                    <a:cubicBezTo>
                      <a:pt x="180336" y="1323"/>
                      <a:pt x="166630" y="1"/>
                      <a:pt x="152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grpSp>
        <p:sp>
          <p:nvSpPr>
            <p:cNvPr id="298" name="Google Shape;298;p4"/>
            <p:cNvSpPr/>
            <p:nvPr/>
          </p:nvSpPr>
          <p:spPr>
            <a:xfrm>
              <a:off x="8327175" y="3273547"/>
              <a:ext cx="925543" cy="119936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660663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2"/>
        </a:solidFill>
        <a:effectLst/>
      </p:bgPr>
    </p:bg>
    <p:spTree>
      <p:nvGrpSpPr>
        <p:cNvPr id="1" name="Shape 299"/>
        <p:cNvGrpSpPr/>
        <p:nvPr/>
      </p:nvGrpSpPr>
      <p:grpSpPr>
        <a:xfrm>
          <a:off x="0" y="0"/>
          <a:ext cx="0" cy="0"/>
          <a:chOff x="0" y="0"/>
          <a:chExt cx="0" cy="0"/>
        </a:xfrm>
      </p:grpSpPr>
      <p:sp>
        <p:nvSpPr>
          <p:cNvPr id="300" name="Google Shape;300;p5"/>
          <p:cNvSpPr txBox="1">
            <a:spLocks noGrp="1"/>
          </p:cNvSpPr>
          <p:nvPr>
            <p:ph type="subTitle" idx="1"/>
          </p:nvPr>
        </p:nvSpPr>
        <p:spPr>
          <a:xfrm>
            <a:off x="1872000" y="3769780"/>
            <a:ext cx="39756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1" name="Google Shape;301;p5"/>
          <p:cNvSpPr txBox="1">
            <a:spLocks noGrp="1"/>
          </p:cNvSpPr>
          <p:nvPr>
            <p:ph type="subTitle" idx="2"/>
          </p:nvPr>
        </p:nvSpPr>
        <p:spPr>
          <a:xfrm>
            <a:off x="6214368" y="3769380"/>
            <a:ext cx="3975600" cy="9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2" name="Google Shape;302;p5"/>
          <p:cNvSpPr txBox="1">
            <a:spLocks noGrp="1"/>
          </p:cNvSpPr>
          <p:nvPr>
            <p:ph type="subTitle" idx="3"/>
          </p:nvPr>
        </p:nvSpPr>
        <p:spPr>
          <a:xfrm>
            <a:off x="1872000" y="3257997"/>
            <a:ext cx="3975600" cy="305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2100"/>
              <a:buFont typeface="Fredoka One"/>
              <a:buNone/>
              <a:defRPr sz="2800">
                <a:latin typeface="Fredoka One"/>
                <a:ea typeface="Fredoka One"/>
                <a:cs typeface="Fredoka One"/>
                <a:sym typeface="Fredoka One"/>
              </a:defRPr>
            </a:lvl2pPr>
            <a:lvl3pPr lvl="2" algn="ctr" rtl="0">
              <a:lnSpc>
                <a:spcPct val="100000"/>
              </a:lnSpc>
              <a:spcBef>
                <a:spcPts val="0"/>
              </a:spcBef>
              <a:spcAft>
                <a:spcPts val="0"/>
              </a:spcAft>
              <a:buSzPts val="2100"/>
              <a:buFont typeface="Fredoka One"/>
              <a:buNone/>
              <a:defRPr sz="2800">
                <a:latin typeface="Fredoka One"/>
                <a:ea typeface="Fredoka One"/>
                <a:cs typeface="Fredoka One"/>
                <a:sym typeface="Fredoka One"/>
              </a:defRPr>
            </a:lvl3pPr>
            <a:lvl4pPr lvl="3" algn="ctr" rtl="0">
              <a:lnSpc>
                <a:spcPct val="100000"/>
              </a:lnSpc>
              <a:spcBef>
                <a:spcPts val="0"/>
              </a:spcBef>
              <a:spcAft>
                <a:spcPts val="0"/>
              </a:spcAft>
              <a:buSzPts val="2100"/>
              <a:buFont typeface="Fredoka One"/>
              <a:buNone/>
              <a:defRPr sz="2800">
                <a:latin typeface="Fredoka One"/>
                <a:ea typeface="Fredoka One"/>
                <a:cs typeface="Fredoka One"/>
                <a:sym typeface="Fredoka One"/>
              </a:defRPr>
            </a:lvl4pPr>
            <a:lvl5pPr lvl="4" algn="ctr" rtl="0">
              <a:lnSpc>
                <a:spcPct val="100000"/>
              </a:lnSpc>
              <a:spcBef>
                <a:spcPts val="0"/>
              </a:spcBef>
              <a:spcAft>
                <a:spcPts val="0"/>
              </a:spcAft>
              <a:buSzPts val="2100"/>
              <a:buFont typeface="Fredoka One"/>
              <a:buNone/>
              <a:defRPr sz="2800">
                <a:latin typeface="Fredoka One"/>
                <a:ea typeface="Fredoka One"/>
                <a:cs typeface="Fredoka One"/>
                <a:sym typeface="Fredoka One"/>
              </a:defRPr>
            </a:lvl5pPr>
            <a:lvl6pPr lvl="5" algn="ctr" rtl="0">
              <a:lnSpc>
                <a:spcPct val="100000"/>
              </a:lnSpc>
              <a:spcBef>
                <a:spcPts val="0"/>
              </a:spcBef>
              <a:spcAft>
                <a:spcPts val="0"/>
              </a:spcAft>
              <a:buSzPts val="2100"/>
              <a:buFont typeface="Fredoka One"/>
              <a:buNone/>
              <a:defRPr sz="2800">
                <a:latin typeface="Fredoka One"/>
                <a:ea typeface="Fredoka One"/>
                <a:cs typeface="Fredoka One"/>
                <a:sym typeface="Fredoka One"/>
              </a:defRPr>
            </a:lvl6pPr>
            <a:lvl7pPr lvl="6" algn="ctr" rtl="0">
              <a:lnSpc>
                <a:spcPct val="100000"/>
              </a:lnSpc>
              <a:spcBef>
                <a:spcPts val="0"/>
              </a:spcBef>
              <a:spcAft>
                <a:spcPts val="0"/>
              </a:spcAft>
              <a:buSzPts val="2100"/>
              <a:buFont typeface="Fredoka One"/>
              <a:buNone/>
              <a:defRPr sz="2800">
                <a:latin typeface="Fredoka One"/>
                <a:ea typeface="Fredoka One"/>
                <a:cs typeface="Fredoka One"/>
                <a:sym typeface="Fredoka One"/>
              </a:defRPr>
            </a:lvl7pPr>
            <a:lvl8pPr lvl="7" algn="ctr" rtl="0">
              <a:lnSpc>
                <a:spcPct val="100000"/>
              </a:lnSpc>
              <a:spcBef>
                <a:spcPts val="0"/>
              </a:spcBef>
              <a:spcAft>
                <a:spcPts val="0"/>
              </a:spcAft>
              <a:buSzPts val="2100"/>
              <a:buFont typeface="Fredoka One"/>
              <a:buNone/>
              <a:defRPr sz="2800">
                <a:latin typeface="Fredoka One"/>
                <a:ea typeface="Fredoka One"/>
                <a:cs typeface="Fredoka One"/>
                <a:sym typeface="Fredoka One"/>
              </a:defRPr>
            </a:lvl8pPr>
            <a:lvl9pPr lvl="8" algn="ctr" rtl="0">
              <a:lnSpc>
                <a:spcPct val="100000"/>
              </a:lnSpc>
              <a:spcBef>
                <a:spcPts val="0"/>
              </a:spcBef>
              <a:spcAft>
                <a:spcPts val="0"/>
              </a:spcAft>
              <a:buSzPts val="2100"/>
              <a:buFont typeface="Fredoka One"/>
              <a:buNone/>
              <a:defRPr sz="2800">
                <a:latin typeface="Fredoka One"/>
                <a:ea typeface="Fredoka One"/>
                <a:cs typeface="Fredoka One"/>
                <a:sym typeface="Fredoka One"/>
              </a:defRPr>
            </a:lvl9pPr>
          </a:lstStyle>
          <a:p>
            <a:endParaRPr/>
          </a:p>
        </p:txBody>
      </p:sp>
      <p:sp>
        <p:nvSpPr>
          <p:cNvPr id="303" name="Google Shape;303;p5"/>
          <p:cNvSpPr/>
          <p:nvPr/>
        </p:nvSpPr>
        <p:spPr>
          <a:xfrm>
            <a:off x="10455899" y="4140715"/>
            <a:ext cx="126191" cy="124492"/>
          </a:xfrm>
          <a:custGeom>
            <a:avLst/>
            <a:gdLst/>
            <a:ahLst/>
            <a:cxnLst/>
            <a:rect l="l" t="t" r="r" b="b"/>
            <a:pathLst>
              <a:path w="2210" h="2203" extrusionOk="0">
                <a:moveTo>
                  <a:pt x="2209" y="2203"/>
                </a:moveTo>
                <a:lnTo>
                  <a:pt x="0" y="1"/>
                </a:lnTo>
              </a:path>
            </a:pathLst>
          </a:custGeom>
          <a:solidFill>
            <a:srgbClr val="E1704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dk2"/>
              </a:solidFill>
            </a:endParaRPr>
          </a:p>
        </p:txBody>
      </p:sp>
      <p:sp>
        <p:nvSpPr>
          <p:cNvPr id="304" name="Google Shape;304;p5"/>
          <p:cNvSpPr/>
          <p:nvPr/>
        </p:nvSpPr>
        <p:spPr>
          <a:xfrm>
            <a:off x="10582034" y="3984466"/>
            <a:ext cx="145833" cy="135285"/>
          </a:xfrm>
          <a:custGeom>
            <a:avLst/>
            <a:gdLst/>
            <a:ahLst/>
            <a:cxnLst/>
            <a:rect l="l" t="t" r="r" b="b"/>
            <a:pathLst>
              <a:path w="2554" h="2394" extrusionOk="0">
                <a:moveTo>
                  <a:pt x="0" y="2393"/>
                </a:moveTo>
                <a:lnTo>
                  <a:pt x="2553" y="1"/>
                </a:lnTo>
              </a:path>
            </a:pathLst>
          </a:custGeom>
          <a:solidFill>
            <a:srgbClr val="E1704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dk2"/>
              </a:solidFill>
            </a:endParaRPr>
          </a:p>
        </p:txBody>
      </p:sp>
      <p:sp>
        <p:nvSpPr>
          <p:cNvPr id="305" name="Google Shape;305;p5"/>
          <p:cNvSpPr/>
          <p:nvPr/>
        </p:nvSpPr>
        <p:spPr>
          <a:xfrm>
            <a:off x="10582034" y="4293067"/>
            <a:ext cx="130645" cy="96124"/>
          </a:xfrm>
          <a:custGeom>
            <a:avLst/>
            <a:gdLst/>
            <a:ahLst/>
            <a:cxnLst/>
            <a:rect l="l" t="t" r="r" b="b"/>
            <a:pathLst>
              <a:path w="2288" h="1701" extrusionOk="0">
                <a:moveTo>
                  <a:pt x="0" y="1701"/>
                </a:moveTo>
                <a:lnTo>
                  <a:pt x="2287" y="0"/>
                </a:lnTo>
              </a:path>
            </a:pathLst>
          </a:custGeom>
          <a:solidFill>
            <a:srgbClr val="E1704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dk2"/>
              </a:solidFill>
            </a:endParaRPr>
          </a:p>
        </p:txBody>
      </p:sp>
      <p:sp>
        <p:nvSpPr>
          <p:cNvPr id="306" name="Google Shape;306;p5"/>
          <p:cNvSpPr txBox="1">
            <a:spLocks noGrp="1"/>
          </p:cNvSpPr>
          <p:nvPr>
            <p:ph type="title"/>
          </p:nvPr>
        </p:nvSpPr>
        <p:spPr>
          <a:xfrm>
            <a:off x="954833" y="716000"/>
            <a:ext cx="10273200" cy="10532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500"/>
              <a:buFont typeface="Fredoka One"/>
              <a:buNone/>
              <a:defRPr sz="4667">
                <a:latin typeface="Fredoka One"/>
                <a:ea typeface="Fredoka One"/>
                <a:cs typeface="Fredoka One"/>
                <a:sym typeface="Fredoka One"/>
              </a:defRPr>
            </a:lvl1pPr>
            <a:lvl2pPr lvl="1" algn="ctr"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2pPr>
            <a:lvl3pPr lvl="2" algn="ctr"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3pPr>
            <a:lvl4pPr lvl="3" algn="ctr"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4pPr>
            <a:lvl5pPr lvl="4" algn="ctr"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5pPr>
            <a:lvl6pPr lvl="5" algn="ctr"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6pPr>
            <a:lvl7pPr lvl="6" algn="ctr"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7pPr>
            <a:lvl8pPr lvl="7" algn="ctr"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8pPr>
            <a:lvl9pPr lvl="8" algn="ctr"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9pPr>
          </a:lstStyle>
          <a:p>
            <a:endParaRPr/>
          </a:p>
        </p:txBody>
      </p:sp>
      <p:sp>
        <p:nvSpPr>
          <p:cNvPr id="307" name="Google Shape;307;p5"/>
          <p:cNvSpPr txBox="1">
            <a:spLocks noGrp="1"/>
          </p:cNvSpPr>
          <p:nvPr>
            <p:ph type="subTitle" idx="4"/>
          </p:nvPr>
        </p:nvSpPr>
        <p:spPr>
          <a:xfrm>
            <a:off x="6214368" y="3257535"/>
            <a:ext cx="3975600" cy="30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2100"/>
              <a:buFont typeface="Fredoka One"/>
              <a:buNone/>
              <a:defRPr sz="2800">
                <a:latin typeface="Fredoka One"/>
                <a:ea typeface="Fredoka One"/>
                <a:cs typeface="Fredoka One"/>
                <a:sym typeface="Fredoka One"/>
              </a:defRPr>
            </a:lvl2pPr>
            <a:lvl3pPr lvl="2" algn="ctr" rtl="0">
              <a:lnSpc>
                <a:spcPct val="100000"/>
              </a:lnSpc>
              <a:spcBef>
                <a:spcPts val="0"/>
              </a:spcBef>
              <a:spcAft>
                <a:spcPts val="0"/>
              </a:spcAft>
              <a:buSzPts val="2100"/>
              <a:buFont typeface="Fredoka One"/>
              <a:buNone/>
              <a:defRPr sz="2800">
                <a:latin typeface="Fredoka One"/>
                <a:ea typeface="Fredoka One"/>
                <a:cs typeface="Fredoka One"/>
                <a:sym typeface="Fredoka One"/>
              </a:defRPr>
            </a:lvl3pPr>
            <a:lvl4pPr lvl="3" algn="ctr" rtl="0">
              <a:lnSpc>
                <a:spcPct val="100000"/>
              </a:lnSpc>
              <a:spcBef>
                <a:spcPts val="0"/>
              </a:spcBef>
              <a:spcAft>
                <a:spcPts val="0"/>
              </a:spcAft>
              <a:buSzPts val="2100"/>
              <a:buFont typeface="Fredoka One"/>
              <a:buNone/>
              <a:defRPr sz="2800">
                <a:latin typeface="Fredoka One"/>
                <a:ea typeface="Fredoka One"/>
                <a:cs typeface="Fredoka One"/>
                <a:sym typeface="Fredoka One"/>
              </a:defRPr>
            </a:lvl4pPr>
            <a:lvl5pPr lvl="4" algn="ctr" rtl="0">
              <a:lnSpc>
                <a:spcPct val="100000"/>
              </a:lnSpc>
              <a:spcBef>
                <a:spcPts val="0"/>
              </a:spcBef>
              <a:spcAft>
                <a:spcPts val="0"/>
              </a:spcAft>
              <a:buSzPts val="2100"/>
              <a:buFont typeface="Fredoka One"/>
              <a:buNone/>
              <a:defRPr sz="2800">
                <a:latin typeface="Fredoka One"/>
                <a:ea typeface="Fredoka One"/>
                <a:cs typeface="Fredoka One"/>
                <a:sym typeface="Fredoka One"/>
              </a:defRPr>
            </a:lvl5pPr>
            <a:lvl6pPr lvl="5" algn="ctr" rtl="0">
              <a:lnSpc>
                <a:spcPct val="100000"/>
              </a:lnSpc>
              <a:spcBef>
                <a:spcPts val="0"/>
              </a:spcBef>
              <a:spcAft>
                <a:spcPts val="0"/>
              </a:spcAft>
              <a:buSzPts val="2100"/>
              <a:buFont typeface="Fredoka One"/>
              <a:buNone/>
              <a:defRPr sz="2800">
                <a:latin typeface="Fredoka One"/>
                <a:ea typeface="Fredoka One"/>
                <a:cs typeface="Fredoka One"/>
                <a:sym typeface="Fredoka One"/>
              </a:defRPr>
            </a:lvl6pPr>
            <a:lvl7pPr lvl="6" algn="ctr" rtl="0">
              <a:lnSpc>
                <a:spcPct val="100000"/>
              </a:lnSpc>
              <a:spcBef>
                <a:spcPts val="0"/>
              </a:spcBef>
              <a:spcAft>
                <a:spcPts val="0"/>
              </a:spcAft>
              <a:buSzPts val="2100"/>
              <a:buFont typeface="Fredoka One"/>
              <a:buNone/>
              <a:defRPr sz="2800">
                <a:latin typeface="Fredoka One"/>
                <a:ea typeface="Fredoka One"/>
                <a:cs typeface="Fredoka One"/>
                <a:sym typeface="Fredoka One"/>
              </a:defRPr>
            </a:lvl7pPr>
            <a:lvl8pPr lvl="7" algn="ctr" rtl="0">
              <a:lnSpc>
                <a:spcPct val="100000"/>
              </a:lnSpc>
              <a:spcBef>
                <a:spcPts val="0"/>
              </a:spcBef>
              <a:spcAft>
                <a:spcPts val="0"/>
              </a:spcAft>
              <a:buSzPts val="2100"/>
              <a:buFont typeface="Fredoka One"/>
              <a:buNone/>
              <a:defRPr sz="2800">
                <a:latin typeface="Fredoka One"/>
                <a:ea typeface="Fredoka One"/>
                <a:cs typeface="Fredoka One"/>
                <a:sym typeface="Fredoka One"/>
              </a:defRPr>
            </a:lvl8pPr>
            <a:lvl9pPr lvl="8" algn="ctr" rtl="0">
              <a:lnSpc>
                <a:spcPct val="100000"/>
              </a:lnSpc>
              <a:spcBef>
                <a:spcPts val="0"/>
              </a:spcBef>
              <a:spcAft>
                <a:spcPts val="0"/>
              </a:spcAft>
              <a:buSzPts val="2100"/>
              <a:buFont typeface="Fredoka One"/>
              <a:buNone/>
              <a:defRPr sz="2800">
                <a:latin typeface="Fredoka One"/>
                <a:ea typeface="Fredoka One"/>
                <a:cs typeface="Fredoka One"/>
                <a:sym typeface="Fredoka One"/>
              </a:defRPr>
            </a:lvl9pPr>
          </a:lstStyle>
          <a:p>
            <a:endParaRPr/>
          </a:p>
        </p:txBody>
      </p:sp>
      <p:grpSp>
        <p:nvGrpSpPr>
          <p:cNvPr id="308" name="Google Shape;308;p5"/>
          <p:cNvGrpSpPr/>
          <p:nvPr/>
        </p:nvGrpSpPr>
        <p:grpSpPr>
          <a:xfrm>
            <a:off x="-370200" y="3327367"/>
            <a:ext cx="12798312" cy="4037295"/>
            <a:chOff x="-277650" y="2495525"/>
            <a:chExt cx="9598734" cy="3027971"/>
          </a:xfrm>
        </p:grpSpPr>
        <p:sp>
          <p:nvSpPr>
            <p:cNvPr id="309" name="Google Shape;309;p5"/>
            <p:cNvSpPr/>
            <p:nvPr/>
          </p:nvSpPr>
          <p:spPr>
            <a:xfrm>
              <a:off x="600282" y="2995640"/>
              <a:ext cx="1027614" cy="1331634"/>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277650" y="2755452"/>
              <a:ext cx="1027614" cy="1331634"/>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60150" y="2755455"/>
              <a:ext cx="1182337" cy="1532131"/>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60150" y="2755455"/>
              <a:ext cx="1182337" cy="1532131"/>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rgbClr val="4B4B4B">
                <a:alpha val="2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3" name="Google Shape;313;p5"/>
            <p:cNvGrpSpPr/>
            <p:nvPr/>
          </p:nvGrpSpPr>
          <p:grpSpPr>
            <a:xfrm>
              <a:off x="-161810" y="2495525"/>
              <a:ext cx="9482894" cy="3027971"/>
              <a:chOff x="-161810" y="2495525"/>
              <a:chExt cx="9482894" cy="3027971"/>
            </a:xfrm>
          </p:grpSpPr>
          <p:sp>
            <p:nvSpPr>
              <p:cNvPr id="314" name="Google Shape;314;p5"/>
              <p:cNvSpPr/>
              <p:nvPr/>
            </p:nvSpPr>
            <p:spPr>
              <a:xfrm>
                <a:off x="7936525" y="2946094"/>
                <a:ext cx="43" cy="1030954"/>
              </a:xfrm>
              <a:custGeom>
                <a:avLst/>
                <a:gdLst/>
                <a:ahLst/>
                <a:cxnLst/>
                <a:rect l="l" t="t" r="r" b="b"/>
                <a:pathLst>
                  <a:path w="1" h="24325" extrusionOk="0">
                    <a:moveTo>
                      <a:pt x="0" y="0"/>
                    </a:moveTo>
                    <a:lnTo>
                      <a:pt x="0" y="24325"/>
                    </a:lnTo>
                  </a:path>
                </a:pathLst>
              </a:custGeom>
              <a:solidFill>
                <a:srgbClr val="E17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grpSp>
            <p:nvGrpSpPr>
              <p:cNvPr id="315" name="Google Shape;315;p5"/>
              <p:cNvGrpSpPr/>
              <p:nvPr/>
            </p:nvGrpSpPr>
            <p:grpSpPr>
              <a:xfrm>
                <a:off x="7380196" y="4556280"/>
                <a:ext cx="437636" cy="880279"/>
                <a:chOff x="1173271" y="4610392"/>
                <a:chExt cx="437636" cy="880279"/>
              </a:xfrm>
            </p:grpSpPr>
            <p:grpSp>
              <p:nvGrpSpPr>
                <p:cNvPr id="316" name="Google Shape;316;p5"/>
                <p:cNvGrpSpPr/>
                <p:nvPr/>
              </p:nvGrpSpPr>
              <p:grpSpPr>
                <a:xfrm>
                  <a:off x="1216042" y="4610930"/>
                  <a:ext cx="309313" cy="333842"/>
                  <a:chOff x="1215415" y="4605413"/>
                  <a:chExt cx="309313" cy="333842"/>
                </a:xfrm>
              </p:grpSpPr>
              <p:sp>
                <p:nvSpPr>
                  <p:cNvPr id="317" name="Google Shape;317;p5"/>
                  <p:cNvSpPr/>
                  <p:nvPr/>
                </p:nvSpPr>
                <p:spPr>
                  <a:xfrm flipH="1">
                    <a:off x="1215415" y="4648153"/>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flipH="1">
                    <a:off x="1345853" y="4605413"/>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9" name="Google Shape;319;p5"/>
                <p:cNvGrpSpPr/>
                <p:nvPr/>
              </p:nvGrpSpPr>
              <p:grpSpPr>
                <a:xfrm>
                  <a:off x="1173271" y="4610392"/>
                  <a:ext cx="437636" cy="880279"/>
                  <a:chOff x="1128521" y="4507655"/>
                  <a:chExt cx="437636" cy="880279"/>
                </a:xfrm>
              </p:grpSpPr>
              <p:grpSp>
                <p:nvGrpSpPr>
                  <p:cNvPr id="320" name="Google Shape;320;p5"/>
                  <p:cNvGrpSpPr/>
                  <p:nvPr/>
                </p:nvGrpSpPr>
                <p:grpSpPr>
                  <a:xfrm>
                    <a:off x="1170695" y="4507655"/>
                    <a:ext cx="309313" cy="333842"/>
                    <a:chOff x="1170069" y="4502138"/>
                    <a:chExt cx="309313" cy="333842"/>
                  </a:xfrm>
                </p:grpSpPr>
                <p:sp>
                  <p:nvSpPr>
                    <p:cNvPr id="321" name="Google Shape;321;p5"/>
                    <p:cNvSpPr/>
                    <p:nvPr/>
                  </p:nvSpPr>
                  <p:spPr>
                    <a:xfrm flipH="1">
                      <a:off x="1170069" y="4544878"/>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flipH="1">
                      <a:off x="1300507" y="4502138"/>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 name="Google Shape;323;p5"/>
                  <p:cNvGrpSpPr/>
                  <p:nvPr/>
                </p:nvGrpSpPr>
                <p:grpSpPr>
                  <a:xfrm>
                    <a:off x="1128521" y="4526541"/>
                    <a:ext cx="395091" cy="348462"/>
                    <a:chOff x="1128521" y="4526541"/>
                    <a:chExt cx="395091" cy="348462"/>
                  </a:xfrm>
                </p:grpSpPr>
                <p:sp>
                  <p:nvSpPr>
                    <p:cNvPr id="324" name="Google Shape;324;p5"/>
                    <p:cNvSpPr/>
                    <p:nvPr/>
                  </p:nvSpPr>
                  <p:spPr>
                    <a:xfrm flipH="1">
                      <a:off x="1128521" y="4605884"/>
                      <a:ext cx="270997" cy="269119"/>
                    </a:xfrm>
                    <a:custGeom>
                      <a:avLst/>
                      <a:gdLst/>
                      <a:ahLst/>
                      <a:cxnLst/>
                      <a:rect l="l" t="t" r="r" b="b"/>
                      <a:pathLst>
                        <a:path w="11408" h="11447" extrusionOk="0">
                          <a:moveTo>
                            <a:pt x="9538" y="1"/>
                          </a:moveTo>
                          <a:cubicBezTo>
                            <a:pt x="8994" y="1"/>
                            <a:pt x="8419" y="198"/>
                            <a:pt x="7917" y="435"/>
                          </a:cubicBezTo>
                          <a:cubicBezTo>
                            <a:pt x="4064" y="2250"/>
                            <a:pt x="0" y="7292"/>
                            <a:pt x="759" y="10297"/>
                          </a:cubicBezTo>
                          <a:cubicBezTo>
                            <a:pt x="932" y="10980"/>
                            <a:pt x="1650" y="11419"/>
                            <a:pt x="2355" y="11445"/>
                          </a:cubicBezTo>
                          <a:cubicBezTo>
                            <a:pt x="2383" y="11446"/>
                            <a:pt x="2412" y="11447"/>
                            <a:pt x="2441" y="11447"/>
                          </a:cubicBezTo>
                          <a:cubicBezTo>
                            <a:pt x="3113" y="11447"/>
                            <a:pt x="3759" y="11165"/>
                            <a:pt x="4362" y="10857"/>
                          </a:cubicBezTo>
                          <a:cubicBezTo>
                            <a:pt x="7517" y="9249"/>
                            <a:pt x="10352" y="6581"/>
                            <a:pt x="11164" y="3134"/>
                          </a:cubicBezTo>
                          <a:cubicBezTo>
                            <a:pt x="11408" y="2105"/>
                            <a:pt x="11361" y="816"/>
                            <a:pt x="10467" y="251"/>
                          </a:cubicBezTo>
                          <a:cubicBezTo>
                            <a:pt x="10184" y="72"/>
                            <a:pt x="9866" y="1"/>
                            <a:pt x="9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flipH="1">
                      <a:off x="1247011" y="4538648"/>
                      <a:ext cx="209923" cy="326131"/>
                    </a:xfrm>
                    <a:custGeom>
                      <a:avLst/>
                      <a:gdLst/>
                      <a:ahLst/>
                      <a:cxnLst/>
                      <a:rect l="l" t="t" r="r" b="b"/>
                      <a:pathLst>
                        <a:path w="8837" h="13872" extrusionOk="0">
                          <a:moveTo>
                            <a:pt x="5873" y="0"/>
                          </a:moveTo>
                          <a:cubicBezTo>
                            <a:pt x="5038" y="0"/>
                            <a:pt x="4333" y="676"/>
                            <a:pt x="3821" y="1353"/>
                          </a:cubicBezTo>
                          <a:cubicBezTo>
                            <a:pt x="1254" y="4750"/>
                            <a:pt x="0" y="11102"/>
                            <a:pt x="2070" y="13410"/>
                          </a:cubicBezTo>
                          <a:cubicBezTo>
                            <a:pt x="2353" y="13726"/>
                            <a:pt x="2769" y="13871"/>
                            <a:pt x="3194" y="13871"/>
                          </a:cubicBezTo>
                          <a:cubicBezTo>
                            <a:pt x="3477" y="13871"/>
                            <a:pt x="3764" y="13807"/>
                            <a:pt x="4018" y="13685"/>
                          </a:cubicBezTo>
                          <a:cubicBezTo>
                            <a:pt x="4654" y="13380"/>
                            <a:pt x="5115" y="12809"/>
                            <a:pt x="5521" y="12232"/>
                          </a:cubicBezTo>
                          <a:cubicBezTo>
                            <a:pt x="7568" y="9342"/>
                            <a:pt x="8836" y="5662"/>
                            <a:pt x="7953" y="2233"/>
                          </a:cubicBezTo>
                          <a:cubicBezTo>
                            <a:pt x="7689" y="1208"/>
                            <a:pt x="7047" y="89"/>
                            <a:pt x="5994" y="5"/>
                          </a:cubicBezTo>
                          <a:cubicBezTo>
                            <a:pt x="5954" y="2"/>
                            <a:pt x="5913" y="0"/>
                            <a:pt x="58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flipH="1">
                      <a:off x="1339868" y="4526541"/>
                      <a:ext cx="183745" cy="326154"/>
                    </a:xfrm>
                    <a:custGeom>
                      <a:avLst/>
                      <a:gdLst/>
                      <a:ahLst/>
                      <a:cxnLst/>
                      <a:rect l="l" t="t" r="r" b="b"/>
                      <a:pathLst>
                        <a:path w="7735" h="13873" extrusionOk="0">
                          <a:moveTo>
                            <a:pt x="2554" y="1"/>
                          </a:moveTo>
                          <a:cubicBezTo>
                            <a:pt x="2341" y="1"/>
                            <a:pt x="2128" y="41"/>
                            <a:pt x="1921" y="133"/>
                          </a:cubicBezTo>
                          <a:cubicBezTo>
                            <a:pt x="1106" y="492"/>
                            <a:pt x="784" y="1469"/>
                            <a:pt x="647" y="2350"/>
                          </a:cubicBezTo>
                          <a:cubicBezTo>
                            <a:pt x="0" y="6559"/>
                            <a:pt x="1909" y="12746"/>
                            <a:pt x="4825" y="13796"/>
                          </a:cubicBezTo>
                          <a:cubicBezTo>
                            <a:pt x="4969" y="13848"/>
                            <a:pt x="5119" y="13872"/>
                            <a:pt x="5268" y="13872"/>
                          </a:cubicBezTo>
                          <a:cubicBezTo>
                            <a:pt x="5805" y="13872"/>
                            <a:pt x="6344" y="13560"/>
                            <a:pt x="6669" y="13115"/>
                          </a:cubicBezTo>
                          <a:cubicBezTo>
                            <a:pt x="7086" y="12545"/>
                            <a:pt x="7219" y="11821"/>
                            <a:pt x="7304" y="11122"/>
                          </a:cubicBezTo>
                          <a:cubicBezTo>
                            <a:pt x="7734" y="7606"/>
                            <a:pt x="7108" y="3765"/>
                            <a:pt x="4703" y="1164"/>
                          </a:cubicBezTo>
                          <a:cubicBezTo>
                            <a:pt x="4138" y="553"/>
                            <a:pt x="3340" y="1"/>
                            <a:pt x="2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 name="Google Shape;327;p5"/>
                  <p:cNvGrpSpPr/>
                  <p:nvPr/>
                </p:nvGrpSpPr>
                <p:grpSpPr>
                  <a:xfrm>
                    <a:off x="1247462" y="4807734"/>
                    <a:ext cx="318695" cy="580200"/>
                    <a:chOff x="1247462" y="4807734"/>
                    <a:chExt cx="318695" cy="580200"/>
                  </a:xfrm>
                </p:grpSpPr>
                <p:sp>
                  <p:nvSpPr>
                    <p:cNvPr id="328" name="Google Shape;328;p5"/>
                    <p:cNvSpPr/>
                    <p:nvPr/>
                  </p:nvSpPr>
                  <p:spPr>
                    <a:xfrm flipH="1">
                      <a:off x="1377639" y="4864084"/>
                      <a:ext cx="84069" cy="523850"/>
                    </a:xfrm>
                    <a:custGeom>
                      <a:avLst/>
                      <a:gdLst/>
                      <a:ahLst/>
                      <a:cxnLst/>
                      <a:rect l="l" t="t" r="r" b="b"/>
                      <a:pathLst>
                        <a:path w="3539" h="22282" extrusionOk="0">
                          <a:moveTo>
                            <a:pt x="3384" y="1"/>
                          </a:moveTo>
                          <a:cubicBezTo>
                            <a:pt x="3342" y="1"/>
                            <a:pt x="3301" y="20"/>
                            <a:pt x="3274" y="56"/>
                          </a:cubicBezTo>
                          <a:lnTo>
                            <a:pt x="3215" y="134"/>
                          </a:lnTo>
                          <a:cubicBezTo>
                            <a:pt x="3210" y="140"/>
                            <a:pt x="3205" y="147"/>
                            <a:pt x="3201" y="154"/>
                          </a:cubicBezTo>
                          <a:lnTo>
                            <a:pt x="3188" y="172"/>
                          </a:lnTo>
                          <a:cubicBezTo>
                            <a:pt x="3079" y="336"/>
                            <a:pt x="2992" y="517"/>
                            <a:pt x="2911" y="697"/>
                          </a:cubicBezTo>
                          <a:cubicBezTo>
                            <a:pt x="2819" y="908"/>
                            <a:pt x="2727" y="1142"/>
                            <a:pt x="2652" y="1358"/>
                          </a:cubicBezTo>
                          <a:cubicBezTo>
                            <a:pt x="2357" y="2189"/>
                            <a:pt x="2128" y="3039"/>
                            <a:pt x="1912" y="3892"/>
                          </a:cubicBezTo>
                          <a:cubicBezTo>
                            <a:pt x="1338" y="6223"/>
                            <a:pt x="890" y="8583"/>
                            <a:pt x="533" y="10956"/>
                          </a:cubicBezTo>
                          <a:cubicBezTo>
                            <a:pt x="259" y="12813"/>
                            <a:pt x="67" y="14687"/>
                            <a:pt x="20" y="16563"/>
                          </a:cubicBezTo>
                          <a:cubicBezTo>
                            <a:pt x="0" y="17262"/>
                            <a:pt x="5" y="17985"/>
                            <a:pt x="40" y="18682"/>
                          </a:cubicBezTo>
                          <a:cubicBezTo>
                            <a:pt x="89" y="19626"/>
                            <a:pt x="191" y="20568"/>
                            <a:pt x="390" y="21493"/>
                          </a:cubicBezTo>
                          <a:cubicBezTo>
                            <a:pt x="441" y="21724"/>
                            <a:pt x="497" y="21953"/>
                            <a:pt x="563" y="22181"/>
                          </a:cubicBezTo>
                          <a:cubicBezTo>
                            <a:pt x="579" y="22239"/>
                            <a:pt x="634" y="22282"/>
                            <a:pt x="697" y="22282"/>
                          </a:cubicBezTo>
                          <a:cubicBezTo>
                            <a:pt x="700" y="22282"/>
                            <a:pt x="704" y="22281"/>
                            <a:pt x="707" y="22281"/>
                          </a:cubicBezTo>
                          <a:cubicBezTo>
                            <a:pt x="783" y="22276"/>
                            <a:pt x="840" y="22210"/>
                            <a:pt x="834" y="22133"/>
                          </a:cubicBezTo>
                          <a:cubicBezTo>
                            <a:pt x="804" y="21821"/>
                            <a:pt x="766" y="21400"/>
                            <a:pt x="745" y="21090"/>
                          </a:cubicBezTo>
                          <a:cubicBezTo>
                            <a:pt x="560" y="18200"/>
                            <a:pt x="666" y="15294"/>
                            <a:pt x="896" y="12409"/>
                          </a:cubicBezTo>
                          <a:cubicBezTo>
                            <a:pt x="1134" y="9453"/>
                            <a:pt x="1539" y="6499"/>
                            <a:pt x="2249" y="3616"/>
                          </a:cubicBezTo>
                          <a:cubicBezTo>
                            <a:pt x="2376" y="3109"/>
                            <a:pt x="2514" y="2602"/>
                            <a:pt x="2669" y="2105"/>
                          </a:cubicBezTo>
                          <a:cubicBezTo>
                            <a:pt x="2825" y="1610"/>
                            <a:pt x="2995" y="1117"/>
                            <a:pt x="3223" y="653"/>
                          </a:cubicBezTo>
                          <a:cubicBezTo>
                            <a:pt x="3262" y="579"/>
                            <a:pt x="3300" y="505"/>
                            <a:pt x="3345" y="432"/>
                          </a:cubicBezTo>
                          <a:cubicBezTo>
                            <a:pt x="3365" y="398"/>
                            <a:pt x="3390" y="364"/>
                            <a:pt x="3412" y="330"/>
                          </a:cubicBezTo>
                          <a:cubicBezTo>
                            <a:pt x="3430" y="302"/>
                            <a:pt x="3461" y="266"/>
                            <a:pt x="3484" y="237"/>
                          </a:cubicBezTo>
                          <a:cubicBezTo>
                            <a:pt x="3539" y="176"/>
                            <a:pt x="3531" y="82"/>
                            <a:pt x="3467" y="29"/>
                          </a:cubicBezTo>
                          <a:cubicBezTo>
                            <a:pt x="3442" y="10"/>
                            <a:pt x="3413" y="1"/>
                            <a:pt x="3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flipH="1">
                      <a:off x="1435909" y="4818030"/>
                      <a:ext cx="130249" cy="317314"/>
                    </a:xfrm>
                    <a:custGeom>
                      <a:avLst/>
                      <a:gdLst/>
                      <a:ahLst/>
                      <a:cxnLst/>
                      <a:rect l="l" t="t" r="r" b="b"/>
                      <a:pathLst>
                        <a:path w="5483" h="13497" extrusionOk="0">
                          <a:moveTo>
                            <a:pt x="322" y="0"/>
                          </a:moveTo>
                          <a:cubicBezTo>
                            <a:pt x="461" y="159"/>
                            <a:pt x="50" y="1887"/>
                            <a:pt x="36" y="2205"/>
                          </a:cubicBezTo>
                          <a:cubicBezTo>
                            <a:pt x="1" y="2974"/>
                            <a:pt x="34" y="3746"/>
                            <a:pt x="127" y="4510"/>
                          </a:cubicBezTo>
                          <a:cubicBezTo>
                            <a:pt x="317" y="6069"/>
                            <a:pt x="768" y="7597"/>
                            <a:pt x="1449" y="9012"/>
                          </a:cubicBezTo>
                          <a:cubicBezTo>
                            <a:pt x="2129" y="10425"/>
                            <a:pt x="3039" y="11732"/>
                            <a:pt x="4153" y="12838"/>
                          </a:cubicBezTo>
                          <a:cubicBezTo>
                            <a:pt x="4623" y="13304"/>
                            <a:pt x="4915" y="13496"/>
                            <a:pt x="5095" y="13496"/>
                          </a:cubicBezTo>
                          <a:cubicBezTo>
                            <a:pt x="5483" y="13496"/>
                            <a:pt x="5354" y="12611"/>
                            <a:pt x="5369" y="11665"/>
                          </a:cubicBezTo>
                          <a:cubicBezTo>
                            <a:pt x="5401" y="9611"/>
                            <a:pt x="5282" y="7815"/>
                            <a:pt x="4425" y="5907"/>
                          </a:cubicBezTo>
                          <a:cubicBezTo>
                            <a:pt x="3441" y="3711"/>
                            <a:pt x="1904" y="1814"/>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flipH="1">
                      <a:off x="1247462" y="4893095"/>
                      <a:ext cx="196881" cy="243187"/>
                    </a:xfrm>
                    <a:custGeom>
                      <a:avLst/>
                      <a:gdLst/>
                      <a:ahLst/>
                      <a:cxnLst/>
                      <a:rect l="l" t="t" r="r" b="b"/>
                      <a:pathLst>
                        <a:path w="8288" h="10344" extrusionOk="0">
                          <a:moveTo>
                            <a:pt x="8288" y="0"/>
                          </a:moveTo>
                          <a:cubicBezTo>
                            <a:pt x="8288" y="0"/>
                            <a:pt x="8288" y="0"/>
                            <a:pt x="8288" y="0"/>
                          </a:cubicBezTo>
                          <a:lnTo>
                            <a:pt x="8288" y="0"/>
                          </a:lnTo>
                          <a:cubicBezTo>
                            <a:pt x="8288" y="0"/>
                            <a:pt x="8288" y="0"/>
                            <a:pt x="8288" y="0"/>
                          </a:cubicBezTo>
                          <a:close/>
                          <a:moveTo>
                            <a:pt x="8288" y="1"/>
                          </a:moveTo>
                          <a:lnTo>
                            <a:pt x="8288" y="1"/>
                          </a:lnTo>
                          <a:cubicBezTo>
                            <a:pt x="8150" y="473"/>
                            <a:pt x="5988" y="1588"/>
                            <a:pt x="5528" y="1979"/>
                          </a:cubicBezTo>
                          <a:cubicBezTo>
                            <a:pt x="4642" y="2737"/>
                            <a:pt x="3822" y="3572"/>
                            <a:pt x="3078" y="4473"/>
                          </a:cubicBezTo>
                          <a:cubicBezTo>
                            <a:pt x="1724" y="6111"/>
                            <a:pt x="183" y="8180"/>
                            <a:pt x="1" y="10344"/>
                          </a:cubicBezTo>
                          <a:cubicBezTo>
                            <a:pt x="2169" y="9587"/>
                            <a:pt x="4013" y="8052"/>
                            <a:pt x="5377" y="6203"/>
                          </a:cubicBezTo>
                          <a:cubicBezTo>
                            <a:pt x="6740" y="4356"/>
                            <a:pt x="7646" y="2204"/>
                            <a:pt x="8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flipH="1">
                      <a:off x="1291015" y="4852360"/>
                      <a:ext cx="96730" cy="26543"/>
                    </a:xfrm>
                    <a:custGeom>
                      <a:avLst/>
                      <a:gdLst/>
                      <a:ahLst/>
                      <a:cxnLst/>
                      <a:rect l="l" t="t" r="r" b="b"/>
                      <a:pathLst>
                        <a:path w="4072" h="1129" extrusionOk="0">
                          <a:moveTo>
                            <a:pt x="2132" y="1"/>
                          </a:moveTo>
                          <a:cubicBezTo>
                            <a:pt x="1429" y="1"/>
                            <a:pt x="732" y="145"/>
                            <a:pt x="133" y="504"/>
                          </a:cubicBezTo>
                          <a:cubicBezTo>
                            <a:pt x="102" y="522"/>
                            <a:pt x="72" y="542"/>
                            <a:pt x="51" y="572"/>
                          </a:cubicBezTo>
                          <a:cubicBezTo>
                            <a:pt x="0" y="647"/>
                            <a:pt x="36" y="755"/>
                            <a:pt x="105" y="814"/>
                          </a:cubicBezTo>
                          <a:cubicBezTo>
                            <a:pt x="174" y="873"/>
                            <a:pt x="265" y="892"/>
                            <a:pt x="353" y="910"/>
                          </a:cubicBezTo>
                          <a:lnTo>
                            <a:pt x="354" y="934"/>
                          </a:lnTo>
                          <a:cubicBezTo>
                            <a:pt x="902" y="1064"/>
                            <a:pt x="1464" y="1129"/>
                            <a:pt x="2025" y="1129"/>
                          </a:cubicBezTo>
                          <a:cubicBezTo>
                            <a:pt x="2405" y="1129"/>
                            <a:pt x="2785" y="1099"/>
                            <a:pt x="3160" y="1039"/>
                          </a:cubicBezTo>
                          <a:cubicBezTo>
                            <a:pt x="3502" y="985"/>
                            <a:pt x="3869" y="887"/>
                            <a:pt x="4072" y="604"/>
                          </a:cubicBezTo>
                          <a:cubicBezTo>
                            <a:pt x="3865" y="266"/>
                            <a:pt x="3445" y="143"/>
                            <a:pt x="3061" y="79"/>
                          </a:cubicBezTo>
                          <a:cubicBezTo>
                            <a:pt x="2756" y="29"/>
                            <a:pt x="2443" y="1"/>
                            <a:pt x="2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flipH="1">
                      <a:off x="1384597" y="4807734"/>
                      <a:ext cx="76135" cy="62513"/>
                    </a:xfrm>
                    <a:custGeom>
                      <a:avLst/>
                      <a:gdLst/>
                      <a:ahLst/>
                      <a:cxnLst/>
                      <a:rect l="l" t="t" r="r" b="b"/>
                      <a:pathLst>
                        <a:path w="3205" h="2659" extrusionOk="0">
                          <a:moveTo>
                            <a:pt x="298" y="0"/>
                          </a:moveTo>
                          <a:cubicBezTo>
                            <a:pt x="200" y="0"/>
                            <a:pt x="103" y="15"/>
                            <a:pt x="8" y="50"/>
                          </a:cubicBezTo>
                          <a:cubicBezTo>
                            <a:pt x="0" y="396"/>
                            <a:pt x="231" y="698"/>
                            <a:pt x="467" y="951"/>
                          </a:cubicBezTo>
                          <a:cubicBezTo>
                            <a:pt x="1111" y="1640"/>
                            <a:pt x="1890" y="2203"/>
                            <a:pt x="2746" y="2598"/>
                          </a:cubicBezTo>
                          <a:lnTo>
                            <a:pt x="2762" y="2582"/>
                          </a:lnTo>
                          <a:cubicBezTo>
                            <a:pt x="2839" y="2619"/>
                            <a:pt x="2920" y="2659"/>
                            <a:pt x="3007" y="2659"/>
                          </a:cubicBezTo>
                          <a:cubicBezTo>
                            <a:pt x="3010" y="2659"/>
                            <a:pt x="3013" y="2659"/>
                            <a:pt x="3016" y="2659"/>
                          </a:cubicBezTo>
                          <a:cubicBezTo>
                            <a:pt x="3105" y="2656"/>
                            <a:pt x="3200" y="2592"/>
                            <a:pt x="3203" y="2502"/>
                          </a:cubicBezTo>
                          <a:cubicBezTo>
                            <a:pt x="3205" y="2466"/>
                            <a:pt x="3191" y="2431"/>
                            <a:pt x="3179" y="2399"/>
                          </a:cubicBezTo>
                          <a:cubicBezTo>
                            <a:pt x="2806" y="1461"/>
                            <a:pt x="2005" y="749"/>
                            <a:pt x="1121" y="263"/>
                          </a:cubicBezTo>
                          <a:cubicBezTo>
                            <a:pt x="867" y="124"/>
                            <a:pt x="579"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333" name="Google Shape;333;p5"/>
              <p:cNvGrpSpPr/>
              <p:nvPr/>
            </p:nvGrpSpPr>
            <p:grpSpPr>
              <a:xfrm>
                <a:off x="-4750" y="2495525"/>
                <a:ext cx="8889870" cy="2486047"/>
                <a:chOff x="-4750" y="2495525"/>
                <a:chExt cx="8889870" cy="2486047"/>
              </a:xfrm>
            </p:grpSpPr>
            <p:sp>
              <p:nvSpPr>
                <p:cNvPr id="334" name="Google Shape;334;p5"/>
                <p:cNvSpPr/>
                <p:nvPr/>
              </p:nvSpPr>
              <p:spPr>
                <a:xfrm rot="-658909">
                  <a:off x="54483" y="3444377"/>
                  <a:ext cx="4834222" cy="1086689"/>
                </a:xfrm>
                <a:custGeom>
                  <a:avLst/>
                  <a:gdLst/>
                  <a:ahLst/>
                  <a:cxnLst/>
                  <a:rect l="l" t="t" r="r" b="b"/>
                  <a:pathLst>
                    <a:path w="179252" h="41070" extrusionOk="0">
                      <a:moveTo>
                        <a:pt x="1" y="1"/>
                      </a:moveTo>
                      <a:lnTo>
                        <a:pt x="1" y="41069"/>
                      </a:lnTo>
                      <a:lnTo>
                        <a:pt x="179251" y="41069"/>
                      </a:lnTo>
                      <a:cubicBezTo>
                        <a:pt x="123872" y="20535"/>
                        <a:pt x="94370" y="14889"/>
                        <a:pt x="76001" y="9289"/>
                      </a:cubicBezTo>
                      <a:cubicBezTo>
                        <a:pt x="45539" y="1"/>
                        <a:pt x="1"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grpSp>
              <p:nvGrpSpPr>
                <p:cNvPr id="335" name="Google Shape;335;p5"/>
                <p:cNvGrpSpPr/>
                <p:nvPr/>
              </p:nvGrpSpPr>
              <p:grpSpPr>
                <a:xfrm>
                  <a:off x="7653537" y="2495525"/>
                  <a:ext cx="1231583" cy="1612230"/>
                  <a:chOff x="7653537" y="2495525"/>
                  <a:chExt cx="1231583" cy="1612230"/>
                </a:xfrm>
              </p:grpSpPr>
              <p:sp>
                <p:nvSpPr>
                  <p:cNvPr id="336" name="Google Shape;336;p5"/>
                  <p:cNvSpPr/>
                  <p:nvPr/>
                </p:nvSpPr>
                <p:spPr>
                  <a:xfrm>
                    <a:off x="8581234" y="2777581"/>
                    <a:ext cx="43" cy="1320384"/>
                  </a:xfrm>
                  <a:custGeom>
                    <a:avLst/>
                    <a:gdLst/>
                    <a:ahLst/>
                    <a:cxnLst/>
                    <a:rect l="l" t="t" r="r" b="b"/>
                    <a:pathLst>
                      <a:path w="1" h="31154" extrusionOk="0">
                        <a:moveTo>
                          <a:pt x="0" y="0"/>
                        </a:moveTo>
                        <a:lnTo>
                          <a:pt x="0" y="31154"/>
                        </a:lnTo>
                      </a:path>
                    </a:pathLst>
                  </a:custGeom>
                  <a:solidFill>
                    <a:srgbClr val="E17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sp>
                <p:nvSpPr>
                  <p:cNvPr id="337" name="Google Shape;337;p5"/>
                  <p:cNvSpPr/>
                  <p:nvPr/>
                </p:nvSpPr>
                <p:spPr>
                  <a:xfrm>
                    <a:off x="8434730" y="3257817"/>
                    <a:ext cx="146547" cy="119603"/>
                  </a:xfrm>
                  <a:custGeom>
                    <a:avLst/>
                    <a:gdLst/>
                    <a:ahLst/>
                    <a:cxnLst/>
                    <a:rect l="l" t="t" r="r" b="b"/>
                    <a:pathLst>
                      <a:path w="3422" h="2822" extrusionOk="0">
                        <a:moveTo>
                          <a:pt x="3421" y="2822"/>
                        </a:moveTo>
                        <a:lnTo>
                          <a:pt x="0" y="0"/>
                        </a:lnTo>
                      </a:path>
                    </a:pathLst>
                  </a:custGeom>
                  <a:solidFill>
                    <a:srgbClr val="E17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sp>
                <p:nvSpPr>
                  <p:cNvPr id="338" name="Google Shape;338;p5"/>
                  <p:cNvSpPr/>
                  <p:nvPr/>
                </p:nvSpPr>
                <p:spPr>
                  <a:xfrm>
                    <a:off x="8484792" y="2940033"/>
                    <a:ext cx="96485" cy="95106"/>
                  </a:xfrm>
                  <a:custGeom>
                    <a:avLst/>
                    <a:gdLst/>
                    <a:ahLst/>
                    <a:cxnLst/>
                    <a:rect l="l" t="t" r="r" b="b"/>
                    <a:pathLst>
                      <a:path w="2253" h="2244" extrusionOk="0">
                        <a:moveTo>
                          <a:pt x="2252" y="2244"/>
                        </a:moveTo>
                        <a:lnTo>
                          <a:pt x="1" y="1"/>
                        </a:lnTo>
                      </a:path>
                    </a:pathLst>
                  </a:custGeom>
                  <a:solidFill>
                    <a:srgbClr val="E17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sp>
                <p:nvSpPr>
                  <p:cNvPr id="339" name="Google Shape;339;p5"/>
                  <p:cNvSpPr/>
                  <p:nvPr/>
                </p:nvSpPr>
                <p:spPr>
                  <a:xfrm>
                    <a:off x="8581234" y="2820641"/>
                    <a:ext cx="111473" cy="103371"/>
                  </a:xfrm>
                  <a:custGeom>
                    <a:avLst/>
                    <a:gdLst/>
                    <a:ahLst/>
                    <a:cxnLst/>
                    <a:rect l="l" t="t" r="r" b="b"/>
                    <a:pathLst>
                      <a:path w="2603" h="2439" extrusionOk="0">
                        <a:moveTo>
                          <a:pt x="0" y="2439"/>
                        </a:moveTo>
                        <a:lnTo>
                          <a:pt x="2602" y="0"/>
                        </a:lnTo>
                      </a:path>
                    </a:pathLst>
                  </a:custGeom>
                  <a:solidFill>
                    <a:srgbClr val="E17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sp>
                <p:nvSpPr>
                  <p:cNvPr id="340" name="Google Shape;340;p5"/>
                  <p:cNvSpPr/>
                  <p:nvPr/>
                </p:nvSpPr>
                <p:spPr>
                  <a:xfrm>
                    <a:off x="8581234" y="3157455"/>
                    <a:ext cx="136526" cy="100404"/>
                  </a:xfrm>
                  <a:custGeom>
                    <a:avLst/>
                    <a:gdLst/>
                    <a:ahLst/>
                    <a:cxnLst/>
                    <a:rect l="l" t="t" r="r" b="b"/>
                    <a:pathLst>
                      <a:path w="3188" h="2369" extrusionOk="0">
                        <a:moveTo>
                          <a:pt x="0" y="2368"/>
                        </a:moveTo>
                        <a:lnTo>
                          <a:pt x="3187" y="1"/>
                        </a:lnTo>
                      </a:path>
                    </a:pathLst>
                  </a:custGeom>
                  <a:solidFill>
                    <a:srgbClr val="E17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grpSp>
                <p:nvGrpSpPr>
                  <p:cNvPr id="341" name="Google Shape;341;p5"/>
                  <p:cNvGrpSpPr/>
                  <p:nvPr/>
                </p:nvGrpSpPr>
                <p:grpSpPr>
                  <a:xfrm>
                    <a:off x="7653537" y="2495525"/>
                    <a:ext cx="1231583" cy="1612230"/>
                    <a:chOff x="7653537" y="2495525"/>
                    <a:chExt cx="1231583" cy="1612230"/>
                  </a:xfrm>
                </p:grpSpPr>
                <p:sp>
                  <p:nvSpPr>
                    <p:cNvPr id="342" name="Google Shape;342;p5"/>
                    <p:cNvSpPr/>
                    <p:nvPr/>
                  </p:nvSpPr>
                  <p:spPr>
                    <a:xfrm>
                      <a:off x="8564575" y="2768638"/>
                      <a:ext cx="34003" cy="1339117"/>
                    </a:xfrm>
                    <a:custGeom>
                      <a:avLst/>
                      <a:gdLst/>
                      <a:ahLst/>
                      <a:cxnLst/>
                      <a:rect l="l" t="t" r="r" b="b"/>
                      <a:pathLst>
                        <a:path w="794" h="31596" extrusionOk="0">
                          <a:moveTo>
                            <a:pt x="390" y="0"/>
                          </a:moveTo>
                          <a:cubicBezTo>
                            <a:pt x="272" y="0"/>
                            <a:pt x="175" y="94"/>
                            <a:pt x="172" y="212"/>
                          </a:cubicBezTo>
                          <a:cubicBezTo>
                            <a:pt x="22" y="6690"/>
                            <a:pt x="1" y="13200"/>
                            <a:pt x="13" y="19682"/>
                          </a:cubicBezTo>
                          <a:cubicBezTo>
                            <a:pt x="29" y="23578"/>
                            <a:pt x="58" y="27471"/>
                            <a:pt x="151" y="31365"/>
                          </a:cubicBezTo>
                          <a:cubicBezTo>
                            <a:pt x="156" y="31490"/>
                            <a:pt x="256" y="31593"/>
                            <a:pt x="382" y="31595"/>
                          </a:cubicBezTo>
                          <a:cubicBezTo>
                            <a:pt x="384" y="31595"/>
                            <a:pt x="386" y="31595"/>
                            <a:pt x="388" y="31595"/>
                          </a:cubicBezTo>
                          <a:cubicBezTo>
                            <a:pt x="516" y="31595"/>
                            <a:pt x="622" y="31494"/>
                            <a:pt x="625" y="31365"/>
                          </a:cubicBezTo>
                          <a:cubicBezTo>
                            <a:pt x="687" y="28768"/>
                            <a:pt x="719" y="26172"/>
                            <a:pt x="740" y="23576"/>
                          </a:cubicBezTo>
                          <a:cubicBezTo>
                            <a:pt x="794" y="15797"/>
                            <a:pt x="779" y="7991"/>
                            <a:pt x="605" y="212"/>
                          </a:cubicBezTo>
                          <a:cubicBezTo>
                            <a:pt x="602" y="97"/>
                            <a:pt x="510" y="3"/>
                            <a:pt x="394" y="0"/>
                          </a:cubicBezTo>
                          <a:cubicBezTo>
                            <a:pt x="393" y="0"/>
                            <a:pt x="392" y="0"/>
                            <a:pt x="390" y="0"/>
                          </a:cubicBezTo>
                          <a:close/>
                        </a:path>
                      </a:pathLst>
                    </a:custGeom>
                    <a:noFill/>
                    <a:ln w="762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sp>
                  <p:nvSpPr>
                    <p:cNvPr id="343" name="Google Shape;343;p5"/>
                    <p:cNvSpPr/>
                    <p:nvPr/>
                  </p:nvSpPr>
                  <p:spPr>
                    <a:xfrm>
                      <a:off x="7923249" y="2938973"/>
                      <a:ext cx="26637" cy="1046000"/>
                    </a:xfrm>
                    <a:custGeom>
                      <a:avLst/>
                      <a:gdLst/>
                      <a:ahLst/>
                      <a:cxnLst/>
                      <a:rect l="l" t="t" r="r" b="b"/>
                      <a:pathLst>
                        <a:path w="622" h="24680" extrusionOk="0">
                          <a:moveTo>
                            <a:pt x="308" y="0"/>
                          </a:moveTo>
                          <a:cubicBezTo>
                            <a:pt x="214" y="0"/>
                            <a:pt x="137" y="74"/>
                            <a:pt x="134" y="169"/>
                          </a:cubicBezTo>
                          <a:cubicBezTo>
                            <a:pt x="106" y="1183"/>
                            <a:pt x="89" y="2196"/>
                            <a:pt x="73" y="3210"/>
                          </a:cubicBezTo>
                          <a:cubicBezTo>
                            <a:pt x="19" y="6748"/>
                            <a:pt x="1" y="10311"/>
                            <a:pt x="4" y="13852"/>
                          </a:cubicBezTo>
                          <a:cubicBezTo>
                            <a:pt x="10" y="17391"/>
                            <a:pt x="33" y="20957"/>
                            <a:pt x="119" y="24494"/>
                          </a:cubicBezTo>
                          <a:cubicBezTo>
                            <a:pt x="123" y="24595"/>
                            <a:pt x="204" y="24677"/>
                            <a:pt x="304" y="24680"/>
                          </a:cubicBezTo>
                          <a:cubicBezTo>
                            <a:pt x="305" y="24680"/>
                            <a:pt x="307" y="24680"/>
                            <a:pt x="308" y="24680"/>
                          </a:cubicBezTo>
                          <a:cubicBezTo>
                            <a:pt x="412" y="24680"/>
                            <a:pt x="497" y="24598"/>
                            <a:pt x="499" y="24494"/>
                          </a:cubicBezTo>
                          <a:cubicBezTo>
                            <a:pt x="574" y="21452"/>
                            <a:pt x="598" y="18412"/>
                            <a:pt x="610" y="15372"/>
                          </a:cubicBezTo>
                          <a:cubicBezTo>
                            <a:pt x="622" y="10311"/>
                            <a:pt x="604" y="5224"/>
                            <a:pt x="484" y="168"/>
                          </a:cubicBezTo>
                          <a:cubicBezTo>
                            <a:pt x="481" y="76"/>
                            <a:pt x="408" y="1"/>
                            <a:pt x="312" y="0"/>
                          </a:cubicBezTo>
                          <a:cubicBezTo>
                            <a:pt x="311" y="0"/>
                            <a:pt x="310" y="0"/>
                            <a:pt x="308" y="0"/>
                          </a:cubicBezTo>
                          <a:close/>
                        </a:path>
                      </a:pathLst>
                    </a:custGeom>
                    <a:no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sp>
                  <p:nvSpPr>
                    <p:cNvPr id="344" name="Google Shape;344;p5"/>
                    <p:cNvSpPr/>
                    <p:nvPr/>
                  </p:nvSpPr>
                  <p:spPr>
                    <a:xfrm>
                      <a:off x="8288739" y="2495525"/>
                      <a:ext cx="596381" cy="994378"/>
                    </a:xfrm>
                    <a:custGeom>
                      <a:avLst/>
                      <a:gdLst/>
                      <a:ahLst/>
                      <a:cxnLst/>
                      <a:rect l="l" t="t" r="r" b="b"/>
                      <a:pathLst>
                        <a:path w="13926" h="23462" extrusionOk="0">
                          <a:moveTo>
                            <a:pt x="6850" y="1"/>
                          </a:moveTo>
                          <a:cubicBezTo>
                            <a:pt x="6205" y="1"/>
                            <a:pt x="5545" y="371"/>
                            <a:pt x="5131" y="891"/>
                          </a:cubicBezTo>
                          <a:cubicBezTo>
                            <a:pt x="4575" y="1587"/>
                            <a:pt x="4356" y="2485"/>
                            <a:pt x="4153" y="3354"/>
                          </a:cubicBezTo>
                          <a:cubicBezTo>
                            <a:pt x="4063" y="3736"/>
                            <a:pt x="4016" y="4138"/>
                            <a:pt x="3926" y="4521"/>
                          </a:cubicBezTo>
                          <a:cubicBezTo>
                            <a:pt x="2788" y="5653"/>
                            <a:pt x="1584" y="6915"/>
                            <a:pt x="1413" y="8511"/>
                          </a:cubicBezTo>
                          <a:cubicBezTo>
                            <a:pt x="1282" y="9719"/>
                            <a:pt x="1778" y="10910"/>
                            <a:pt x="1794" y="12125"/>
                          </a:cubicBezTo>
                          <a:cubicBezTo>
                            <a:pt x="1801" y="12605"/>
                            <a:pt x="1729" y="13094"/>
                            <a:pt x="1519" y="13526"/>
                          </a:cubicBezTo>
                          <a:cubicBezTo>
                            <a:pt x="1306" y="13966"/>
                            <a:pt x="959" y="14327"/>
                            <a:pt x="700" y="14742"/>
                          </a:cubicBezTo>
                          <a:cubicBezTo>
                            <a:pt x="85" y="15726"/>
                            <a:pt x="0" y="16982"/>
                            <a:pt x="305" y="18101"/>
                          </a:cubicBezTo>
                          <a:cubicBezTo>
                            <a:pt x="610" y="19219"/>
                            <a:pt x="1276" y="20213"/>
                            <a:pt x="2066" y="21063"/>
                          </a:cubicBezTo>
                          <a:cubicBezTo>
                            <a:pt x="3186" y="22268"/>
                            <a:pt x="4645" y="23250"/>
                            <a:pt x="6280" y="23430"/>
                          </a:cubicBezTo>
                          <a:cubicBezTo>
                            <a:pt x="6474" y="23451"/>
                            <a:pt x="6669" y="23461"/>
                            <a:pt x="6866" y="23461"/>
                          </a:cubicBezTo>
                          <a:cubicBezTo>
                            <a:pt x="8989" y="23461"/>
                            <a:pt x="11241" y="22260"/>
                            <a:pt x="12454" y="20550"/>
                          </a:cubicBezTo>
                          <a:cubicBezTo>
                            <a:pt x="13784" y="18679"/>
                            <a:pt x="13925" y="15961"/>
                            <a:pt x="12572" y="14108"/>
                          </a:cubicBezTo>
                          <a:cubicBezTo>
                            <a:pt x="12256" y="13675"/>
                            <a:pt x="11861" y="13275"/>
                            <a:pt x="11715" y="12760"/>
                          </a:cubicBezTo>
                          <a:cubicBezTo>
                            <a:pt x="11441" y="11787"/>
                            <a:pt x="12137" y="10837"/>
                            <a:pt x="12418" y="9865"/>
                          </a:cubicBezTo>
                          <a:cubicBezTo>
                            <a:pt x="12753" y="8702"/>
                            <a:pt x="12446" y="7374"/>
                            <a:pt x="11635" y="6474"/>
                          </a:cubicBezTo>
                          <a:cubicBezTo>
                            <a:pt x="11099" y="5881"/>
                            <a:pt x="10371" y="5475"/>
                            <a:pt x="9885" y="4839"/>
                          </a:cubicBezTo>
                          <a:cubicBezTo>
                            <a:pt x="9046" y="3740"/>
                            <a:pt x="9086" y="2187"/>
                            <a:pt x="8378" y="1000"/>
                          </a:cubicBezTo>
                          <a:cubicBezTo>
                            <a:pt x="8163" y="642"/>
                            <a:pt x="7872" y="314"/>
                            <a:pt x="7493" y="139"/>
                          </a:cubicBezTo>
                          <a:cubicBezTo>
                            <a:pt x="7287" y="44"/>
                            <a:pt x="7069" y="1"/>
                            <a:pt x="68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sp>
                  <p:nvSpPr>
                    <p:cNvPr id="345" name="Google Shape;345;p5"/>
                    <p:cNvSpPr/>
                    <p:nvPr/>
                  </p:nvSpPr>
                  <p:spPr>
                    <a:xfrm>
                      <a:off x="7653537" y="2770927"/>
                      <a:ext cx="595996" cy="589795"/>
                    </a:xfrm>
                    <a:custGeom>
                      <a:avLst/>
                      <a:gdLst/>
                      <a:ahLst/>
                      <a:cxnLst/>
                      <a:rect l="l" t="t" r="r" b="b"/>
                      <a:pathLst>
                        <a:path w="13917" h="13916" extrusionOk="0">
                          <a:moveTo>
                            <a:pt x="6959" y="1"/>
                          </a:moveTo>
                          <a:cubicBezTo>
                            <a:pt x="5113" y="1"/>
                            <a:pt x="3343" y="734"/>
                            <a:pt x="2039" y="2039"/>
                          </a:cubicBezTo>
                          <a:cubicBezTo>
                            <a:pt x="734" y="3344"/>
                            <a:pt x="1" y="5113"/>
                            <a:pt x="1" y="6958"/>
                          </a:cubicBezTo>
                          <a:cubicBezTo>
                            <a:pt x="1" y="8803"/>
                            <a:pt x="734" y="10573"/>
                            <a:pt x="2039" y="11878"/>
                          </a:cubicBezTo>
                          <a:cubicBezTo>
                            <a:pt x="3343" y="13183"/>
                            <a:pt x="5113" y="13916"/>
                            <a:pt x="6959" y="13916"/>
                          </a:cubicBezTo>
                          <a:cubicBezTo>
                            <a:pt x="8804" y="13916"/>
                            <a:pt x="10574" y="13183"/>
                            <a:pt x="11878" y="11878"/>
                          </a:cubicBezTo>
                          <a:cubicBezTo>
                            <a:pt x="13183" y="10573"/>
                            <a:pt x="13916" y="8803"/>
                            <a:pt x="13916" y="6958"/>
                          </a:cubicBezTo>
                          <a:cubicBezTo>
                            <a:pt x="13916" y="5113"/>
                            <a:pt x="13183" y="3344"/>
                            <a:pt x="11878" y="2039"/>
                          </a:cubicBezTo>
                          <a:cubicBezTo>
                            <a:pt x="10574" y="734"/>
                            <a:pt x="8804" y="1"/>
                            <a:pt x="69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grpSp>
            </p:grpSp>
          </p:grpSp>
          <p:grpSp>
            <p:nvGrpSpPr>
              <p:cNvPr id="346" name="Google Shape;346;p5"/>
              <p:cNvGrpSpPr/>
              <p:nvPr/>
            </p:nvGrpSpPr>
            <p:grpSpPr>
              <a:xfrm>
                <a:off x="-161810" y="3491304"/>
                <a:ext cx="9482894" cy="2032192"/>
                <a:chOff x="-161810" y="3491304"/>
                <a:chExt cx="9482894" cy="2032192"/>
              </a:xfrm>
            </p:grpSpPr>
            <p:sp>
              <p:nvSpPr>
                <p:cNvPr id="347" name="Google Shape;347;p5"/>
                <p:cNvSpPr/>
                <p:nvPr/>
              </p:nvSpPr>
              <p:spPr>
                <a:xfrm>
                  <a:off x="-159518" y="3491307"/>
                  <a:ext cx="5266812" cy="1612146"/>
                </a:xfrm>
                <a:custGeom>
                  <a:avLst/>
                  <a:gdLst/>
                  <a:ahLst/>
                  <a:cxnLst/>
                  <a:rect l="l" t="t" r="r" b="b"/>
                  <a:pathLst>
                    <a:path w="107816" h="38038" extrusionOk="0">
                      <a:moveTo>
                        <a:pt x="4" y="1"/>
                      </a:moveTo>
                      <a:lnTo>
                        <a:pt x="1" y="38038"/>
                      </a:lnTo>
                      <a:lnTo>
                        <a:pt x="1" y="38038"/>
                      </a:lnTo>
                      <a:lnTo>
                        <a:pt x="107754" y="37845"/>
                      </a:lnTo>
                      <a:lnTo>
                        <a:pt x="107815" y="17877"/>
                      </a:lnTo>
                      <a:lnTo>
                        <a:pt x="107815" y="17877"/>
                      </a:lnTo>
                      <a:cubicBezTo>
                        <a:pt x="96429" y="19237"/>
                        <a:pt x="86119" y="19821"/>
                        <a:pt x="76796" y="19821"/>
                      </a:cubicBezTo>
                      <a:cubicBezTo>
                        <a:pt x="30958" y="19821"/>
                        <a:pt x="8960" y="5685"/>
                        <a:pt x="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348" name="Google Shape;348;p5"/>
                <p:cNvSpPr/>
                <p:nvPr/>
              </p:nvSpPr>
              <p:spPr>
                <a:xfrm>
                  <a:off x="-161810" y="3491304"/>
                  <a:ext cx="5266812" cy="1612146"/>
                </a:xfrm>
                <a:custGeom>
                  <a:avLst/>
                  <a:gdLst/>
                  <a:ahLst/>
                  <a:cxnLst/>
                  <a:rect l="l" t="t" r="r" b="b"/>
                  <a:pathLst>
                    <a:path w="107816" h="38038" extrusionOk="0">
                      <a:moveTo>
                        <a:pt x="4" y="1"/>
                      </a:moveTo>
                      <a:lnTo>
                        <a:pt x="1" y="38038"/>
                      </a:lnTo>
                      <a:lnTo>
                        <a:pt x="1" y="38038"/>
                      </a:lnTo>
                      <a:lnTo>
                        <a:pt x="107754" y="37845"/>
                      </a:lnTo>
                      <a:lnTo>
                        <a:pt x="107815" y="17877"/>
                      </a:lnTo>
                      <a:lnTo>
                        <a:pt x="107815" y="17877"/>
                      </a:lnTo>
                      <a:cubicBezTo>
                        <a:pt x="96429" y="19237"/>
                        <a:pt x="86119" y="19821"/>
                        <a:pt x="76796" y="19821"/>
                      </a:cubicBezTo>
                      <a:cubicBezTo>
                        <a:pt x="30958" y="19821"/>
                        <a:pt x="8960" y="5685"/>
                        <a:pt x="4" y="1"/>
                      </a:cubicBezTo>
                      <a:close/>
                    </a:path>
                  </a:pathLst>
                </a:custGeom>
                <a:solidFill>
                  <a:srgbClr val="000000">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349" name="Google Shape;349;p5"/>
                <p:cNvSpPr/>
                <p:nvPr/>
              </p:nvSpPr>
              <p:spPr>
                <a:xfrm>
                  <a:off x="-141796" y="3682019"/>
                  <a:ext cx="9462880" cy="1841477"/>
                </a:xfrm>
                <a:custGeom>
                  <a:avLst/>
                  <a:gdLst/>
                  <a:ahLst/>
                  <a:cxnLst/>
                  <a:rect l="l" t="t" r="r" b="b"/>
                  <a:pathLst>
                    <a:path w="193713" h="43449" extrusionOk="0">
                      <a:moveTo>
                        <a:pt x="152820" y="1"/>
                      </a:moveTo>
                      <a:cubicBezTo>
                        <a:pt x="140399" y="1"/>
                        <a:pt x="127894" y="1071"/>
                        <a:pt x="115472" y="2409"/>
                      </a:cubicBezTo>
                      <a:cubicBezTo>
                        <a:pt x="75999" y="6660"/>
                        <a:pt x="35973" y="13772"/>
                        <a:pt x="1" y="30570"/>
                      </a:cubicBezTo>
                      <a:lnTo>
                        <a:pt x="1" y="43382"/>
                      </a:lnTo>
                      <a:lnTo>
                        <a:pt x="193712" y="43449"/>
                      </a:lnTo>
                      <a:lnTo>
                        <a:pt x="193712" y="5069"/>
                      </a:lnTo>
                      <a:cubicBezTo>
                        <a:pt x="180336" y="1323"/>
                        <a:pt x="166630" y="1"/>
                        <a:pt x="152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grpSp>
          <p:grpSp>
            <p:nvGrpSpPr>
              <p:cNvPr id="350" name="Google Shape;350;p5"/>
              <p:cNvGrpSpPr/>
              <p:nvPr/>
            </p:nvGrpSpPr>
            <p:grpSpPr>
              <a:xfrm>
                <a:off x="343799" y="4617883"/>
                <a:ext cx="1059758" cy="818673"/>
                <a:chOff x="206924" y="4453733"/>
                <a:chExt cx="1059758" cy="818673"/>
              </a:xfrm>
            </p:grpSpPr>
            <p:sp>
              <p:nvSpPr>
                <p:cNvPr id="351" name="Google Shape;351;p5"/>
                <p:cNvSpPr/>
                <p:nvPr/>
              </p:nvSpPr>
              <p:spPr>
                <a:xfrm flipH="1">
                  <a:off x="779613" y="4634777"/>
                  <a:ext cx="236647" cy="522416"/>
                </a:xfrm>
                <a:custGeom>
                  <a:avLst/>
                  <a:gdLst/>
                  <a:ahLst/>
                  <a:cxnLst/>
                  <a:rect l="l" t="t" r="r" b="b"/>
                  <a:pathLst>
                    <a:path w="9962" h="22221" extrusionOk="0">
                      <a:moveTo>
                        <a:pt x="299" y="1"/>
                      </a:moveTo>
                      <a:cubicBezTo>
                        <a:pt x="280" y="1"/>
                        <a:pt x="262" y="3"/>
                        <a:pt x="243" y="6"/>
                      </a:cubicBezTo>
                      <a:cubicBezTo>
                        <a:pt x="97" y="37"/>
                        <a:pt x="0" y="181"/>
                        <a:pt x="30" y="329"/>
                      </a:cubicBezTo>
                      <a:cubicBezTo>
                        <a:pt x="421" y="2289"/>
                        <a:pt x="868" y="4235"/>
                        <a:pt x="1413" y="6159"/>
                      </a:cubicBezTo>
                      <a:cubicBezTo>
                        <a:pt x="2788" y="10965"/>
                        <a:pt x="4516" y="15781"/>
                        <a:pt x="7484" y="19854"/>
                      </a:cubicBezTo>
                      <a:cubicBezTo>
                        <a:pt x="7973" y="20511"/>
                        <a:pt x="8489" y="21149"/>
                        <a:pt x="9054" y="21742"/>
                      </a:cubicBezTo>
                      <a:cubicBezTo>
                        <a:pt x="9179" y="21873"/>
                        <a:pt x="9323" y="22019"/>
                        <a:pt x="9454" y="22144"/>
                      </a:cubicBezTo>
                      <a:cubicBezTo>
                        <a:pt x="9506" y="22193"/>
                        <a:pt x="9575" y="22221"/>
                        <a:pt x="9646" y="22221"/>
                      </a:cubicBezTo>
                      <a:cubicBezTo>
                        <a:pt x="9686" y="22221"/>
                        <a:pt x="9727" y="22212"/>
                        <a:pt x="9765" y="22193"/>
                      </a:cubicBezTo>
                      <a:cubicBezTo>
                        <a:pt x="9904" y="22126"/>
                        <a:pt x="9961" y="21960"/>
                        <a:pt x="9894" y="21822"/>
                      </a:cubicBezTo>
                      <a:cubicBezTo>
                        <a:pt x="9839" y="21708"/>
                        <a:pt x="9781" y="21595"/>
                        <a:pt x="9721" y="21484"/>
                      </a:cubicBezTo>
                      <a:lnTo>
                        <a:pt x="9633" y="21319"/>
                      </a:lnTo>
                      <a:lnTo>
                        <a:pt x="9544" y="21155"/>
                      </a:lnTo>
                      <a:cubicBezTo>
                        <a:pt x="8242" y="18782"/>
                        <a:pt x="6798" y="16495"/>
                        <a:pt x="5527" y="14105"/>
                      </a:cubicBezTo>
                      <a:cubicBezTo>
                        <a:pt x="3149" y="9786"/>
                        <a:pt x="1326" y="5122"/>
                        <a:pt x="569" y="232"/>
                      </a:cubicBezTo>
                      <a:cubicBezTo>
                        <a:pt x="547" y="97"/>
                        <a:pt x="430"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flipH="1">
                  <a:off x="954426" y="4531924"/>
                  <a:ext cx="106731" cy="174021"/>
                </a:xfrm>
                <a:custGeom>
                  <a:avLst/>
                  <a:gdLst/>
                  <a:ahLst/>
                  <a:cxnLst/>
                  <a:rect l="l" t="t" r="r" b="b"/>
                  <a:pathLst>
                    <a:path w="4493" h="7402" extrusionOk="0">
                      <a:moveTo>
                        <a:pt x="1715" y="1"/>
                      </a:moveTo>
                      <a:cubicBezTo>
                        <a:pt x="1683" y="1"/>
                        <a:pt x="1651" y="2"/>
                        <a:pt x="1619" y="4"/>
                      </a:cubicBezTo>
                      <a:cubicBezTo>
                        <a:pt x="1030" y="49"/>
                        <a:pt x="527" y="499"/>
                        <a:pt x="278" y="1036"/>
                      </a:cubicBezTo>
                      <a:cubicBezTo>
                        <a:pt x="32" y="1571"/>
                        <a:pt x="1" y="2184"/>
                        <a:pt x="33" y="2774"/>
                      </a:cubicBezTo>
                      <a:cubicBezTo>
                        <a:pt x="101" y="3996"/>
                        <a:pt x="630" y="7402"/>
                        <a:pt x="2298" y="7402"/>
                      </a:cubicBezTo>
                      <a:cubicBezTo>
                        <a:pt x="2340" y="7402"/>
                        <a:pt x="2382" y="7400"/>
                        <a:pt x="2425" y="7395"/>
                      </a:cubicBezTo>
                      <a:cubicBezTo>
                        <a:pt x="4493" y="7183"/>
                        <a:pt x="3996" y="3972"/>
                        <a:pt x="3758" y="2711"/>
                      </a:cubicBezTo>
                      <a:cubicBezTo>
                        <a:pt x="3641" y="2088"/>
                        <a:pt x="3513" y="1452"/>
                        <a:pt x="3177" y="916"/>
                      </a:cubicBezTo>
                      <a:cubicBezTo>
                        <a:pt x="2859" y="408"/>
                        <a:pt x="2310" y="1"/>
                        <a:pt x="1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flipH="1">
                  <a:off x="685951" y="4651727"/>
                  <a:ext cx="72643" cy="493169"/>
                </a:xfrm>
                <a:custGeom>
                  <a:avLst/>
                  <a:gdLst/>
                  <a:ahLst/>
                  <a:cxnLst/>
                  <a:rect l="l" t="t" r="r" b="b"/>
                  <a:pathLst>
                    <a:path w="3058" h="20977" extrusionOk="0">
                      <a:moveTo>
                        <a:pt x="311" y="1"/>
                      </a:moveTo>
                      <a:cubicBezTo>
                        <a:pt x="282" y="1"/>
                        <a:pt x="252" y="6"/>
                        <a:pt x="223" y="16"/>
                      </a:cubicBezTo>
                      <a:cubicBezTo>
                        <a:pt x="80" y="63"/>
                        <a:pt x="1" y="217"/>
                        <a:pt x="49" y="361"/>
                      </a:cubicBezTo>
                      <a:cubicBezTo>
                        <a:pt x="1100" y="3622"/>
                        <a:pt x="1598" y="7055"/>
                        <a:pt x="1613" y="10477"/>
                      </a:cubicBezTo>
                      <a:cubicBezTo>
                        <a:pt x="1639" y="13034"/>
                        <a:pt x="1457" y="15577"/>
                        <a:pt x="1316" y="18128"/>
                      </a:cubicBezTo>
                      <a:cubicBezTo>
                        <a:pt x="1283" y="18770"/>
                        <a:pt x="1256" y="19411"/>
                        <a:pt x="1248" y="20055"/>
                      </a:cubicBezTo>
                      <a:cubicBezTo>
                        <a:pt x="1244" y="20266"/>
                        <a:pt x="1242" y="20496"/>
                        <a:pt x="1250" y="20706"/>
                      </a:cubicBezTo>
                      <a:cubicBezTo>
                        <a:pt x="1258" y="20880"/>
                        <a:pt x="1394" y="20976"/>
                        <a:pt x="1532" y="20976"/>
                      </a:cubicBezTo>
                      <a:cubicBezTo>
                        <a:pt x="1636" y="20976"/>
                        <a:pt x="1741" y="20921"/>
                        <a:pt x="1790" y="20800"/>
                      </a:cubicBezTo>
                      <a:cubicBezTo>
                        <a:pt x="1867" y="20603"/>
                        <a:pt x="1941" y="20375"/>
                        <a:pt x="2005" y="20176"/>
                      </a:cubicBezTo>
                      <a:cubicBezTo>
                        <a:pt x="2197" y="19547"/>
                        <a:pt x="2344" y="18906"/>
                        <a:pt x="2462" y="18259"/>
                      </a:cubicBezTo>
                      <a:cubicBezTo>
                        <a:pt x="3058" y="14806"/>
                        <a:pt x="2786" y="11267"/>
                        <a:pt x="2236" y="7828"/>
                      </a:cubicBezTo>
                      <a:cubicBezTo>
                        <a:pt x="1833" y="5254"/>
                        <a:pt x="1265" y="2712"/>
                        <a:pt x="572" y="202"/>
                      </a:cubicBezTo>
                      <a:cubicBezTo>
                        <a:pt x="539" y="81"/>
                        <a:pt x="430"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flipH="1">
                  <a:off x="711249" y="4606754"/>
                  <a:ext cx="72667" cy="97284"/>
                </a:xfrm>
                <a:custGeom>
                  <a:avLst/>
                  <a:gdLst/>
                  <a:ahLst/>
                  <a:cxnLst/>
                  <a:rect l="l" t="t" r="r" b="b"/>
                  <a:pathLst>
                    <a:path w="3059" h="4138" extrusionOk="0">
                      <a:moveTo>
                        <a:pt x="901" y="0"/>
                      </a:moveTo>
                      <a:cubicBezTo>
                        <a:pt x="798" y="0"/>
                        <a:pt x="696" y="18"/>
                        <a:pt x="600" y="58"/>
                      </a:cubicBezTo>
                      <a:cubicBezTo>
                        <a:pt x="263" y="198"/>
                        <a:pt x="67" y="569"/>
                        <a:pt x="35" y="931"/>
                      </a:cubicBezTo>
                      <a:cubicBezTo>
                        <a:pt x="1" y="1295"/>
                        <a:pt x="99" y="1655"/>
                        <a:pt x="201" y="2006"/>
                      </a:cubicBezTo>
                      <a:cubicBezTo>
                        <a:pt x="384" y="2644"/>
                        <a:pt x="866" y="4138"/>
                        <a:pt x="1768" y="4138"/>
                      </a:cubicBezTo>
                      <a:cubicBezTo>
                        <a:pt x="1874" y="4138"/>
                        <a:pt x="1986" y="4117"/>
                        <a:pt x="2103" y="4072"/>
                      </a:cubicBezTo>
                      <a:cubicBezTo>
                        <a:pt x="3059" y="3706"/>
                        <a:pt x="2424" y="1735"/>
                        <a:pt x="2135" y="1071"/>
                      </a:cubicBezTo>
                      <a:cubicBezTo>
                        <a:pt x="1998" y="759"/>
                        <a:pt x="1824" y="452"/>
                        <a:pt x="1558" y="241"/>
                      </a:cubicBezTo>
                      <a:cubicBezTo>
                        <a:pt x="1372" y="94"/>
                        <a:pt x="1134" y="0"/>
                        <a:pt x="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flipH="1">
                  <a:off x="441586" y="4593283"/>
                  <a:ext cx="76182" cy="493193"/>
                </a:xfrm>
                <a:custGeom>
                  <a:avLst/>
                  <a:gdLst/>
                  <a:ahLst/>
                  <a:cxnLst/>
                  <a:rect l="l" t="t" r="r" b="b"/>
                  <a:pathLst>
                    <a:path w="3207" h="20978" extrusionOk="0">
                      <a:moveTo>
                        <a:pt x="2897" y="0"/>
                      </a:moveTo>
                      <a:cubicBezTo>
                        <a:pt x="2777" y="0"/>
                        <a:pt x="2667" y="80"/>
                        <a:pt x="2634" y="202"/>
                      </a:cubicBezTo>
                      <a:cubicBezTo>
                        <a:pt x="2177" y="1877"/>
                        <a:pt x="1761" y="3560"/>
                        <a:pt x="1427" y="5263"/>
                      </a:cubicBezTo>
                      <a:cubicBezTo>
                        <a:pt x="605" y="9525"/>
                        <a:pt x="1" y="13938"/>
                        <a:pt x="744" y="18259"/>
                      </a:cubicBezTo>
                      <a:cubicBezTo>
                        <a:pt x="872" y="18959"/>
                        <a:pt x="1034" y="19656"/>
                        <a:pt x="1253" y="20333"/>
                      </a:cubicBezTo>
                      <a:cubicBezTo>
                        <a:pt x="1303" y="20483"/>
                        <a:pt x="1362" y="20652"/>
                        <a:pt x="1418" y="20800"/>
                      </a:cubicBezTo>
                      <a:cubicBezTo>
                        <a:pt x="1456" y="20898"/>
                        <a:pt x="1551" y="20972"/>
                        <a:pt x="1665" y="20977"/>
                      </a:cubicBezTo>
                      <a:cubicBezTo>
                        <a:pt x="1669" y="20977"/>
                        <a:pt x="1673" y="20977"/>
                        <a:pt x="1676" y="20977"/>
                      </a:cubicBezTo>
                      <a:cubicBezTo>
                        <a:pt x="1825" y="20977"/>
                        <a:pt x="1950" y="20861"/>
                        <a:pt x="1956" y="20711"/>
                      </a:cubicBezTo>
                      <a:cubicBezTo>
                        <a:pt x="1961" y="20599"/>
                        <a:pt x="1962" y="20489"/>
                        <a:pt x="1962" y="20379"/>
                      </a:cubicBezTo>
                      <a:lnTo>
                        <a:pt x="1961" y="20216"/>
                      </a:lnTo>
                      <a:lnTo>
                        <a:pt x="1958" y="20055"/>
                      </a:lnTo>
                      <a:cubicBezTo>
                        <a:pt x="1920" y="17710"/>
                        <a:pt x="1689" y="15377"/>
                        <a:pt x="1628" y="13033"/>
                      </a:cubicBezTo>
                      <a:cubicBezTo>
                        <a:pt x="1446" y="8764"/>
                        <a:pt x="1822" y="4437"/>
                        <a:pt x="3158" y="359"/>
                      </a:cubicBezTo>
                      <a:cubicBezTo>
                        <a:pt x="3206" y="213"/>
                        <a:pt x="3120" y="51"/>
                        <a:pt x="2970" y="10"/>
                      </a:cubicBezTo>
                      <a:cubicBezTo>
                        <a:pt x="2946" y="3"/>
                        <a:pt x="2921" y="0"/>
                        <a:pt x="2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flipH="1">
                  <a:off x="396001" y="4506347"/>
                  <a:ext cx="102075" cy="136570"/>
                </a:xfrm>
                <a:custGeom>
                  <a:avLst/>
                  <a:gdLst/>
                  <a:ahLst/>
                  <a:cxnLst/>
                  <a:rect l="l" t="t" r="r" b="b"/>
                  <a:pathLst>
                    <a:path w="4297" h="5809" extrusionOk="0">
                      <a:moveTo>
                        <a:pt x="3031" y="1"/>
                      </a:moveTo>
                      <a:cubicBezTo>
                        <a:pt x="2704" y="1"/>
                        <a:pt x="2370" y="132"/>
                        <a:pt x="2110" y="339"/>
                      </a:cubicBezTo>
                      <a:cubicBezTo>
                        <a:pt x="1735" y="636"/>
                        <a:pt x="1490" y="1066"/>
                        <a:pt x="1298" y="1505"/>
                      </a:cubicBezTo>
                      <a:cubicBezTo>
                        <a:pt x="892" y="2436"/>
                        <a:pt x="0" y="5201"/>
                        <a:pt x="1346" y="5716"/>
                      </a:cubicBezTo>
                      <a:cubicBezTo>
                        <a:pt x="1511" y="5780"/>
                        <a:pt x="1668" y="5809"/>
                        <a:pt x="1817" y="5809"/>
                      </a:cubicBezTo>
                      <a:cubicBezTo>
                        <a:pt x="3081" y="5809"/>
                        <a:pt x="3757" y="3710"/>
                        <a:pt x="4015" y="2817"/>
                      </a:cubicBezTo>
                      <a:cubicBezTo>
                        <a:pt x="4157" y="2325"/>
                        <a:pt x="4297" y="1818"/>
                        <a:pt x="4249" y="1309"/>
                      </a:cubicBezTo>
                      <a:cubicBezTo>
                        <a:pt x="4201" y="798"/>
                        <a:pt x="3928" y="278"/>
                        <a:pt x="3454" y="83"/>
                      </a:cubicBezTo>
                      <a:cubicBezTo>
                        <a:pt x="3319" y="26"/>
                        <a:pt x="3176" y="1"/>
                        <a:pt x="3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flipH="1">
                  <a:off x="206924" y="4453733"/>
                  <a:ext cx="1059758" cy="790148"/>
                </a:xfrm>
                <a:custGeom>
                  <a:avLst/>
                  <a:gdLst/>
                  <a:ahLst/>
                  <a:cxnLst/>
                  <a:rect l="l" t="t" r="r" b="b"/>
                  <a:pathLst>
                    <a:path w="44612" h="33609" extrusionOk="0">
                      <a:moveTo>
                        <a:pt x="29833" y="0"/>
                      </a:moveTo>
                      <a:cubicBezTo>
                        <a:pt x="28568" y="0"/>
                        <a:pt x="27739" y="1730"/>
                        <a:pt x="27453" y="3110"/>
                      </a:cubicBezTo>
                      <a:cubicBezTo>
                        <a:pt x="26111" y="9576"/>
                        <a:pt x="24941" y="16078"/>
                        <a:pt x="23940" y="22603"/>
                      </a:cubicBezTo>
                      <a:cubicBezTo>
                        <a:pt x="23032" y="18577"/>
                        <a:pt x="22059" y="14409"/>
                        <a:pt x="19544" y="11134"/>
                      </a:cubicBezTo>
                      <a:cubicBezTo>
                        <a:pt x="19098" y="10553"/>
                        <a:pt x="18457" y="9960"/>
                        <a:pt x="17768" y="9960"/>
                      </a:cubicBezTo>
                      <a:cubicBezTo>
                        <a:pt x="17655" y="9960"/>
                        <a:pt x="17539" y="9977"/>
                        <a:pt x="17423" y="10012"/>
                      </a:cubicBezTo>
                      <a:cubicBezTo>
                        <a:pt x="16686" y="10237"/>
                        <a:pt x="16381" y="11098"/>
                        <a:pt x="16205" y="11850"/>
                      </a:cubicBezTo>
                      <a:cubicBezTo>
                        <a:pt x="15508" y="14810"/>
                        <a:pt x="15153" y="17849"/>
                        <a:pt x="15151" y="20889"/>
                      </a:cubicBezTo>
                      <a:cubicBezTo>
                        <a:pt x="13006" y="18628"/>
                        <a:pt x="10861" y="16364"/>
                        <a:pt x="8715" y="14101"/>
                      </a:cubicBezTo>
                      <a:cubicBezTo>
                        <a:pt x="7092" y="12387"/>
                        <a:pt x="5180" y="10548"/>
                        <a:pt x="2832" y="10548"/>
                      </a:cubicBezTo>
                      <a:cubicBezTo>
                        <a:pt x="2804" y="10548"/>
                        <a:pt x="2776" y="10548"/>
                        <a:pt x="2749" y="10548"/>
                      </a:cubicBezTo>
                      <a:cubicBezTo>
                        <a:pt x="2176" y="10560"/>
                        <a:pt x="1587" y="10694"/>
                        <a:pt x="1131" y="11040"/>
                      </a:cubicBezTo>
                      <a:cubicBezTo>
                        <a:pt x="206" y="11740"/>
                        <a:pt x="68" y="13057"/>
                        <a:pt x="57" y="14215"/>
                      </a:cubicBezTo>
                      <a:cubicBezTo>
                        <a:pt x="1" y="20960"/>
                        <a:pt x="1719" y="27712"/>
                        <a:pt x="4993" y="33609"/>
                      </a:cubicBezTo>
                      <a:lnTo>
                        <a:pt x="34600" y="33120"/>
                      </a:lnTo>
                      <a:cubicBezTo>
                        <a:pt x="39383" y="25503"/>
                        <a:pt x="44611" y="8952"/>
                        <a:pt x="42441" y="7626"/>
                      </a:cubicBezTo>
                      <a:cubicBezTo>
                        <a:pt x="42028" y="7305"/>
                        <a:pt x="41525" y="7164"/>
                        <a:pt x="41006" y="7164"/>
                      </a:cubicBezTo>
                      <a:cubicBezTo>
                        <a:pt x="40325" y="7164"/>
                        <a:pt x="39617" y="7408"/>
                        <a:pt x="39058" y="7809"/>
                      </a:cubicBezTo>
                      <a:cubicBezTo>
                        <a:pt x="38073" y="8514"/>
                        <a:pt x="37440" y="9597"/>
                        <a:pt x="36836" y="10647"/>
                      </a:cubicBezTo>
                      <a:cubicBezTo>
                        <a:pt x="34590" y="14549"/>
                        <a:pt x="32346" y="18450"/>
                        <a:pt x="30100" y="22352"/>
                      </a:cubicBezTo>
                      <a:cubicBezTo>
                        <a:pt x="31449" y="15995"/>
                        <a:pt x="31989" y="9469"/>
                        <a:pt x="31702" y="2979"/>
                      </a:cubicBezTo>
                      <a:cubicBezTo>
                        <a:pt x="31650" y="1815"/>
                        <a:pt x="31368" y="380"/>
                        <a:pt x="30247" y="60"/>
                      </a:cubicBezTo>
                      <a:cubicBezTo>
                        <a:pt x="30104" y="19"/>
                        <a:pt x="29966" y="0"/>
                        <a:pt x="29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flipH="1">
                  <a:off x="400457" y="4855127"/>
                  <a:ext cx="786338" cy="417279"/>
                </a:xfrm>
                <a:custGeom>
                  <a:avLst/>
                  <a:gdLst/>
                  <a:ahLst/>
                  <a:cxnLst/>
                  <a:rect l="l" t="t" r="r" b="b"/>
                  <a:pathLst>
                    <a:path w="33102" h="17749" extrusionOk="0">
                      <a:moveTo>
                        <a:pt x="2654" y="1"/>
                      </a:moveTo>
                      <a:cubicBezTo>
                        <a:pt x="2516" y="1"/>
                        <a:pt x="2377" y="13"/>
                        <a:pt x="2237" y="40"/>
                      </a:cubicBezTo>
                      <a:cubicBezTo>
                        <a:pt x="1180" y="244"/>
                        <a:pt x="426" y="1257"/>
                        <a:pt x="212" y="2312"/>
                      </a:cubicBezTo>
                      <a:cubicBezTo>
                        <a:pt x="0" y="3364"/>
                        <a:pt x="225" y="4455"/>
                        <a:pt x="498" y="5497"/>
                      </a:cubicBezTo>
                      <a:cubicBezTo>
                        <a:pt x="1275" y="8456"/>
                        <a:pt x="2455" y="11307"/>
                        <a:pt x="3986" y="13955"/>
                      </a:cubicBezTo>
                      <a:cubicBezTo>
                        <a:pt x="5793" y="17076"/>
                        <a:pt x="6468" y="17467"/>
                        <a:pt x="10053" y="17599"/>
                      </a:cubicBezTo>
                      <a:cubicBezTo>
                        <a:pt x="12778" y="17699"/>
                        <a:pt x="15505" y="17749"/>
                        <a:pt x="18232" y="17749"/>
                      </a:cubicBezTo>
                      <a:cubicBezTo>
                        <a:pt x="22527" y="17749"/>
                        <a:pt x="26822" y="17625"/>
                        <a:pt x="31110" y="17377"/>
                      </a:cubicBezTo>
                      <a:cubicBezTo>
                        <a:pt x="32562" y="12593"/>
                        <a:pt x="33101" y="7535"/>
                        <a:pt x="32690" y="2552"/>
                      </a:cubicBezTo>
                      <a:cubicBezTo>
                        <a:pt x="32686" y="2552"/>
                        <a:pt x="32681" y="2552"/>
                        <a:pt x="32677" y="2552"/>
                      </a:cubicBezTo>
                      <a:cubicBezTo>
                        <a:pt x="29601" y="2552"/>
                        <a:pt x="27577" y="5667"/>
                        <a:pt x="26153" y="8397"/>
                      </a:cubicBezTo>
                      <a:cubicBezTo>
                        <a:pt x="25963" y="6001"/>
                        <a:pt x="25487" y="3628"/>
                        <a:pt x="24739" y="1344"/>
                      </a:cubicBezTo>
                      <a:cubicBezTo>
                        <a:pt x="24647" y="1059"/>
                        <a:pt x="24515" y="742"/>
                        <a:pt x="24231" y="648"/>
                      </a:cubicBezTo>
                      <a:cubicBezTo>
                        <a:pt x="24178" y="631"/>
                        <a:pt x="24125" y="623"/>
                        <a:pt x="24073" y="623"/>
                      </a:cubicBezTo>
                      <a:cubicBezTo>
                        <a:pt x="23757" y="623"/>
                        <a:pt x="23469" y="917"/>
                        <a:pt x="23264" y="1188"/>
                      </a:cubicBezTo>
                      <a:cubicBezTo>
                        <a:pt x="21613" y="3385"/>
                        <a:pt x="20277" y="5819"/>
                        <a:pt x="19312" y="8392"/>
                      </a:cubicBezTo>
                      <a:cubicBezTo>
                        <a:pt x="18521" y="6947"/>
                        <a:pt x="17663" y="5536"/>
                        <a:pt x="16749" y="4165"/>
                      </a:cubicBezTo>
                      <a:cubicBezTo>
                        <a:pt x="16541" y="3854"/>
                        <a:pt x="16300" y="3523"/>
                        <a:pt x="15941" y="3425"/>
                      </a:cubicBezTo>
                      <a:cubicBezTo>
                        <a:pt x="15868" y="3405"/>
                        <a:pt x="15795" y="3395"/>
                        <a:pt x="15724" y="3395"/>
                      </a:cubicBezTo>
                      <a:cubicBezTo>
                        <a:pt x="15226" y="3395"/>
                        <a:pt x="14777" y="3848"/>
                        <a:pt x="14493" y="4294"/>
                      </a:cubicBezTo>
                      <a:cubicBezTo>
                        <a:pt x="13557" y="5759"/>
                        <a:pt x="13193" y="7579"/>
                        <a:pt x="13494" y="9291"/>
                      </a:cubicBezTo>
                      <a:cubicBezTo>
                        <a:pt x="11067" y="6365"/>
                        <a:pt x="8346" y="3684"/>
                        <a:pt x="5386" y="1299"/>
                      </a:cubicBezTo>
                      <a:cubicBezTo>
                        <a:pt x="4587" y="655"/>
                        <a:pt x="3648" y="1"/>
                        <a:pt x="26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5"/>
              <p:cNvGrpSpPr/>
              <p:nvPr/>
            </p:nvGrpSpPr>
            <p:grpSpPr>
              <a:xfrm>
                <a:off x="-111327" y="4337943"/>
                <a:ext cx="546340" cy="1144005"/>
                <a:chOff x="-190602" y="4255105"/>
                <a:chExt cx="546340" cy="1144005"/>
              </a:xfrm>
            </p:grpSpPr>
            <p:sp>
              <p:nvSpPr>
                <p:cNvPr id="360" name="Google Shape;360;p5"/>
                <p:cNvSpPr/>
                <p:nvPr/>
              </p:nvSpPr>
              <p:spPr>
                <a:xfrm flipH="1">
                  <a:off x="-190602" y="4255105"/>
                  <a:ext cx="460942" cy="394756"/>
                </a:xfrm>
                <a:custGeom>
                  <a:avLst/>
                  <a:gdLst/>
                  <a:ahLst/>
                  <a:cxnLst/>
                  <a:rect l="l" t="t" r="r" b="b"/>
                  <a:pathLst>
                    <a:path w="19404" h="16791" extrusionOk="0">
                      <a:moveTo>
                        <a:pt x="7221" y="0"/>
                      </a:moveTo>
                      <a:cubicBezTo>
                        <a:pt x="6664" y="0"/>
                        <a:pt x="6306" y="659"/>
                        <a:pt x="6124" y="1214"/>
                      </a:cubicBezTo>
                      <a:cubicBezTo>
                        <a:pt x="5140" y="4205"/>
                        <a:pt x="4516" y="7313"/>
                        <a:pt x="4268" y="10451"/>
                      </a:cubicBezTo>
                      <a:cubicBezTo>
                        <a:pt x="3768" y="8123"/>
                        <a:pt x="3123" y="5827"/>
                        <a:pt x="2339" y="3579"/>
                      </a:cubicBezTo>
                      <a:cubicBezTo>
                        <a:pt x="2182" y="3127"/>
                        <a:pt x="1882" y="2590"/>
                        <a:pt x="1429" y="2590"/>
                      </a:cubicBezTo>
                      <a:cubicBezTo>
                        <a:pt x="1399" y="2590"/>
                        <a:pt x="1369" y="2592"/>
                        <a:pt x="1339" y="2597"/>
                      </a:cubicBezTo>
                      <a:cubicBezTo>
                        <a:pt x="1146" y="2627"/>
                        <a:pt x="983" y="2755"/>
                        <a:pt x="850" y="2899"/>
                      </a:cubicBezTo>
                      <a:cubicBezTo>
                        <a:pt x="0" y="3821"/>
                        <a:pt x="195" y="5266"/>
                        <a:pt x="494" y="6482"/>
                      </a:cubicBezTo>
                      <a:cubicBezTo>
                        <a:pt x="933" y="8270"/>
                        <a:pt x="1480" y="10029"/>
                        <a:pt x="2131" y="11750"/>
                      </a:cubicBezTo>
                      <a:cubicBezTo>
                        <a:pt x="2709" y="13272"/>
                        <a:pt x="3418" y="14831"/>
                        <a:pt x="4710" y="15823"/>
                      </a:cubicBezTo>
                      <a:cubicBezTo>
                        <a:pt x="5613" y="16515"/>
                        <a:pt x="6647" y="16791"/>
                        <a:pt x="7702" y="16791"/>
                      </a:cubicBezTo>
                      <a:cubicBezTo>
                        <a:pt x="8714" y="16791"/>
                        <a:pt x="9744" y="16537"/>
                        <a:pt x="10696" y="16153"/>
                      </a:cubicBezTo>
                      <a:cubicBezTo>
                        <a:pt x="13138" y="15167"/>
                        <a:pt x="15546" y="14189"/>
                        <a:pt x="17772" y="12765"/>
                      </a:cubicBezTo>
                      <a:cubicBezTo>
                        <a:pt x="18559" y="12260"/>
                        <a:pt x="19403" y="11568"/>
                        <a:pt x="19400" y="10632"/>
                      </a:cubicBezTo>
                      <a:cubicBezTo>
                        <a:pt x="19385" y="10244"/>
                        <a:pt x="18981" y="10102"/>
                        <a:pt x="18413" y="10102"/>
                      </a:cubicBezTo>
                      <a:cubicBezTo>
                        <a:pt x="17471" y="10102"/>
                        <a:pt x="16076" y="10492"/>
                        <a:pt x="15249" y="10796"/>
                      </a:cubicBezTo>
                      <a:cubicBezTo>
                        <a:pt x="13921" y="11285"/>
                        <a:pt x="12729" y="12074"/>
                        <a:pt x="11552" y="12858"/>
                      </a:cubicBezTo>
                      <a:cubicBezTo>
                        <a:pt x="12843" y="11786"/>
                        <a:pt x="14083" y="10655"/>
                        <a:pt x="15270" y="9470"/>
                      </a:cubicBezTo>
                      <a:cubicBezTo>
                        <a:pt x="16319" y="8423"/>
                        <a:pt x="17371" y="7244"/>
                        <a:pt x="17618" y="5782"/>
                      </a:cubicBezTo>
                      <a:cubicBezTo>
                        <a:pt x="17646" y="5612"/>
                        <a:pt x="17662" y="5429"/>
                        <a:pt x="17590" y="5273"/>
                      </a:cubicBezTo>
                      <a:cubicBezTo>
                        <a:pt x="17492" y="5061"/>
                        <a:pt x="17300" y="4980"/>
                        <a:pt x="17078" y="4980"/>
                      </a:cubicBezTo>
                      <a:cubicBezTo>
                        <a:pt x="16771" y="4980"/>
                        <a:pt x="16404" y="5136"/>
                        <a:pt x="16141" y="5321"/>
                      </a:cubicBezTo>
                      <a:cubicBezTo>
                        <a:pt x="13579" y="7130"/>
                        <a:pt x="11456" y="9479"/>
                        <a:pt x="9356" y="11809"/>
                      </a:cubicBezTo>
                      <a:cubicBezTo>
                        <a:pt x="10747" y="8873"/>
                        <a:pt x="12171" y="5788"/>
                        <a:pt x="12043" y="2541"/>
                      </a:cubicBezTo>
                      <a:cubicBezTo>
                        <a:pt x="12036" y="2372"/>
                        <a:pt x="12017" y="2185"/>
                        <a:pt x="11890" y="2071"/>
                      </a:cubicBezTo>
                      <a:cubicBezTo>
                        <a:pt x="11813" y="2001"/>
                        <a:pt x="11711" y="1976"/>
                        <a:pt x="11606" y="1976"/>
                      </a:cubicBezTo>
                      <a:cubicBezTo>
                        <a:pt x="11529" y="1976"/>
                        <a:pt x="11450" y="1989"/>
                        <a:pt x="11377" y="2010"/>
                      </a:cubicBezTo>
                      <a:cubicBezTo>
                        <a:pt x="10536" y="2253"/>
                        <a:pt x="10107" y="3164"/>
                        <a:pt x="9796" y="3982"/>
                      </a:cubicBezTo>
                      <a:cubicBezTo>
                        <a:pt x="9022" y="6020"/>
                        <a:pt x="8331" y="8088"/>
                        <a:pt x="7726" y="10185"/>
                      </a:cubicBezTo>
                      <a:cubicBezTo>
                        <a:pt x="7750" y="7906"/>
                        <a:pt x="7774" y="5627"/>
                        <a:pt x="7798" y="3349"/>
                      </a:cubicBezTo>
                      <a:cubicBezTo>
                        <a:pt x="7809" y="2213"/>
                        <a:pt x="8264" y="351"/>
                        <a:pt x="7318" y="7"/>
                      </a:cubicBezTo>
                      <a:cubicBezTo>
                        <a:pt x="7285" y="2"/>
                        <a:pt x="7252" y="0"/>
                        <a:pt x="72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flipH="1">
                  <a:off x="-164541" y="4646414"/>
                  <a:ext cx="312283" cy="327424"/>
                </a:xfrm>
                <a:custGeom>
                  <a:avLst/>
                  <a:gdLst/>
                  <a:ahLst/>
                  <a:cxnLst/>
                  <a:rect l="l" t="t" r="r" b="b"/>
                  <a:pathLst>
                    <a:path w="13146" h="13927" extrusionOk="0">
                      <a:moveTo>
                        <a:pt x="13146" y="1"/>
                      </a:moveTo>
                      <a:lnTo>
                        <a:pt x="13146" y="1"/>
                      </a:lnTo>
                      <a:cubicBezTo>
                        <a:pt x="9977" y="1406"/>
                        <a:pt x="6751" y="2849"/>
                        <a:pt x="4178" y="5173"/>
                      </a:cubicBezTo>
                      <a:cubicBezTo>
                        <a:pt x="2047" y="7098"/>
                        <a:pt x="345" y="9787"/>
                        <a:pt x="123" y="12703"/>
                      </a:cubicBezTo>
                      <a:cubicBezTo>
                        <a:pt x="64" y="13475"/>
                        <a:pt x="0" y="13927"/>
                        <a:pt x="711" y="13927"/>
                      </a:cubicBezTo>
                      <a:cubicBezTo>
                        <a:pt x="758" y="13927"/>
                        <a:pt x="808" y="13925"/>
                        <a:pt x="862" y="13921"/>
                      </a:cubicBezTo>
                      <a:cubicBezTo>
                        <a:pt x="1643" y="13865"/>
                        <a:pt x="2682" y="13236"/>
                        <a:pt x="3382" y="12915"/>
                      </a:cubicBezTo>
                      <a:cubicBezTo>
                        <a:pt x="5017" y="12164"/>
                        <a:pt x="6575" y="11230"/>
                        <a:pt x="7942" y="10055"/>
                      </a:cubicBezTo>
                      <a:cubicBezTo>
                        <a:pt x="10146" y="8159"/>
                        <a:pt x="11844" y="5580"/>
                        <a:pt x="12317" y="2712"/>
                      </a:cubicBezTo>
                      <a:cubicBezTo>
                        <a:pt x="12474" y="1766"/>
                        <a:pt x="12525" y="730"/>
                        <a:pt x="13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flipH="1">
                  <a:off x="145079" y="4523062"/>
                  <a:ext cx="210659" cy="354789"/>
                </a:xfrm>
                <a:custGeom>
                  <a:avLst/>
                  <a:gdLst/>
                  <a:ahLst/>
                  <a:cxnLst/>
                  <a:rect l="l" t="t" r="r" b="b"/>
                  <a:pathLst>
                    <a:path w="8868" h="15091" extrusionOk="0">
                      <a:moveTo>
                        <a:pt x="1" y="0"/>
                      </a:moveTo>
                      <a:cubicBezTo>
                        <a:pt x="273" y="3041"/>
                        <a:pt x="559" y="6136"/>
                        <a:pt x="1730" y="8955"/>
                      </a:cubicBezTo>
                      <a:cubicBezTo>
                        <a:pt x="2791" y="11507"/>
                        <a:pt x="4886" y="14232"/>
                        <a:pt x="7675" y="15004"/>
                      </a:cubicBezTo>
                      <a:cubicBezTo>
                        <a:pt x="7891" y="15063"/>
                        <a:pt x="8064" y="15091"/>
                        <a:pt x="8201" y="15091"/>
                      </a:cubicBezTo>
                      <a:cubicBezTo>
                        <a:pt x="8867" y="15091"/>
                        <a:pt x="8701" y="14446"/>
                        <a:pt x="8410" y="13651"/>
                      </a:cubicBezTo>
                      <a:cubicBezTo>
                        <a:pt x="7898" y="12250"/>
                        <a:pt x="7395" y="10832"/>
                        <a:pt x="6807" y="9462"/>
                      </a:cubicBezTo>
                      <a:cubicBezTo>
                        <a:pt x="6215" y="8083"/>
                        <a:pt x="5616" y="6692"/>
                        <a:pt x="4736" y="5475"/>
                      </a:cubicBezTo>
                      <a:cubicBezTo>
                        <a:pt x="3319" y="3517"/>
                        <a:pt x="1224" y="2085"/>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flipH="1">
                  <a:off x="-43867" y="4645191"/>
                  <a:ext cx="256198" cy="753919"/>
                </a:xfrm>
                <a:custGeom>
                  <a:avLst/>
                  <a:gdLst/>
                  <a:ahLst/>
                  <a:cxnLst/>
                  <a:rect l="l" t="t" r="r" b="b"/>
                  <a:pathLst>
                    <a:path w="10785" h="32068" extrusionOk="0">
                      <a:moveTo>
                        <a:pt x="3377" y="1"/>
                      </a:moveTo>
                      <a:cubicBezTo>
                        <a:pt x="3273" y="1"/>
                        <a:pt x="3169" y="57"/>
                        <a:pt x="3123" y="181"/>
                      </a:cubicBezTo>
                      <a:cubicBezTo>
                        <a:pt x="3012" y="500"/>
                        <a:pt x="2900" y="868"/>
                        <a:pt x="2807" y="1191"/>
                      </a:cubicBezTo>
                      <a:cubicBezTo>
                        <a:pt x="1" y="11607"/>
                        <a:pt x="3880" y="23585"/>
                        <a:pt x="10271" y="31962"/>
                      </a:cubicBezTo>
                      <a:cubicBezTo>
                        <a:pt x="10324" y="32031"/>
                        <a:pt x="10404" y="32068"/>
                        <a:pt x="10484" y="32068"/>
                      </a:cubicBezTo>
                      <a:cubicBezTo>
                        <a:pt x="10544" y="32068"/>
                        <a:pt x="10604" y="32048"/>
                        <a:pt x="10653" y="32007"/>
                      </a:cubicBezTo>
                      <a:cubicBezTo>
                        <a:pt x="10768" y="31914"/>
                        <a:pt x="10785" y="31745"/>
                        <a:pt x="10692" y="31629"/>
                      </a:cubicBezTo>
                      <a:cubicBezTo>
                        <a:pt x="3827" y="23149"/>
                        <a:pt x="2365" y="12412"/>
                        <a:pt x="3494" y="1846"/>
                      </a:cubicBezTo>
                      <a:cubicBezTo>
                        <a:pt x="3544" y="1334"/>
                        <a:pt x="3602" y="808"/>
                        <a:pt x="3648" y="296"/>
                      </a:cubicBezTo>
                      <a:cubicBezTo>
                        <a:pt x="3661" y="108"/>
                        <a:pt x="3519" y="1"/>
                        <a:pt x="33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flipH="1">
                  <a:off x="17017" y="4569868"/>
                  <a:ext cx="182652" cy="121171"/>
                </a:xfrm>
                <a:custGeom>
                  <a:avLst/>
                  <a:gdLst/>
                  <a:ahLst/>
                  <a:cxnLst/>
                  <a:rect l="l" t="t" r="r" b="b"/>
                  <a:pathLst>
                    <a:path w="7689" h="5154" extrusionOk="0">
                      <a:moveTo>
                        <a:pt x="1122" y="1"/>
                      </a:moveTo>
                      <a:cubicBezTo>
                        <a:pt x="927" y="1"/>
                        <a:pt x="732" y="17"/>
                        <a:pt x="539" y="49"/>
                      </a:cubicBezTo>
                      <a:cubicBezTo>
                        <a:pt x="383" y="75"/>
                        <a:pt x="216" y="119"/>
                        <a:pt x="116" y="241"/>
                      </a:cubicBezTo>
                      <a:cubicBezTo>
                        <a:pt x="1" y="377"/>
                        <a:pt x="0" y="574"/>
                        <a:pt x="16" y="750"/>
                      </a:cubicBezTo>
                      <a:cubicBezTo>
                        <a:pt x="99" y="1655"/>
                        <a:pt x="487" y="2501"/>
                        <a:pt x="870" y="3326"/>
                      </a:cubicBezTo>
                      <a:cubicBezTo>
                        <a:pt x="1061" y="3738"/>
                        <a:pt x="2257" y="5147"/>
                        <a:pt x="2710" y="5153"/>
                      </a:cubicBezTo>
                      <a:cubicBezTo>
                        <a:pt x="2727" y="5153"/>
                        <a:pt x="2743" y="5153"/>
                        <a:pt x="2760" y="5153"/>
                      </a:cubicBezTo>
                      <a:cubicBezTo>
                        <a:pt x="4291" y="5153"/>
                        <a:pt x="5522" y="4124"/>
                        <a:pt x="6655" y="3663"/>
                      </a:cubicBezTo>
                      <a:cubicBezTo>
                        <a:pt x="7134" y="3467"/>
                        <a:pt x="7689" y="3125"/>
                        <a:pt x="7650" y="2608"/>
                      </a:cubicBezTo>
                      <a:cubicBezTo>
                        <a:pt x="7614" y="2131"/>
                        <a:pt x="7087" y="1859"/>
                        <a:pt x="6619" y="1765"/>
                      </a:cubicBezTo>
                      <a:cubicBezTo>
                        <a:pt x="6150" y="1672"/>
                        <a:pt x="5626" y="1642"/>
                        <a:pt x="5288" y="1304"/>
                      </a:cubicBezTo>
                      <a:cubicBezTo>
                        <a:pt x="5086" y="1103"/>
                        <a:pt x="4988" y="826"/>
                        <a:pt x="4848" y="580"/>
                      </a:cubicBezTo>
                      <a:cubicBezTo>
                        <a:pt x="4706" y="334"/>
                        <a:pt x="4482" y="95"/>
                        <a:pt x="4199" y="87"/>
                      </a:cubicBezTo>
                      <a:cubicBezTo>
                        <a:pt x="4194" y="87"/>
                        <a:pt x="4188" y="87"/>
                        <a:pt x="4183" y="87"/>
                      </a:cubicBezTo>
                      <a:cubicBezTo>
                        <a:pt x="3892" y="87"/>
                        <a:pt x="3651" y="322"/>
                        <a:pt x="3368" y="398"/>
                      </a:cubicBezTo>
                      <a:cubicBezTo>
                        <a:pt x="3295" y="417"/>
                        <a:pt x="3223" y="425"/>
                        <a:pt x="3150" y="425"/>
                      </a:cubicBezTo>
                      <a:cubicBezTo>
                        <a:pt x="2855" y="425"/>
                        <a:pt x="2558" y="289"/>
                        <a:pt x="2272" y="191"/>
                      </a:cubicBezTo>
                      <a:cubicBezTo>
                        <a:pt x="1902" y="65"/>
                        <a:pt x="1512" y="1"/>
                        <a:pt x="1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5" name="Google Shape;365;p5"/>
              <p:cNvGrpSpPr/>
              <p:nvPr/>
            </p:nvGrpSpPr>
            <p:grpSpPr>
              <a:xfrm>
                <a:off x="1369121" y="4556280"/>
                <a:ext cx="437636" cy="880279"/>
                <a:chOff x="1173271" y="4610392"/>
                <a:chExt cx="437636" cy="880279"/>
              </a:xfrm>
            </p:grpSpPr>
            <p:grpSp>
              <p:nvGrpSpPr>
                <p:cNvPr id="366" name="Google Shape;366;p5"/>
                <p:cNvGrpSpPr/>
                <p:nvPr/>
              </p:nvGrpSpPr>
              <p:grpSpPr>
                <a:xfrm>
                  <a:off x="1216042" y="4610930"/>
                  <a:ext cx="309313" cy="333842"/>
                  <a:chOff x="1215415" y="4605413"/>
                  <a:chExt cx="309313" cy="333842"/>
                </a:xfrm>
              </p:grpSpPr>
              <p:sp>
                <p:nvSpPr>
                  <p:cNvPr id="367" name="Google Shape;367;p5"/>
                  <p:cNvSpPr/>
                  <p:nvPr/>
                </p:nvSpPr>
                <p:spPr>
                  <a:xfrm flipH="1">
                    <a:off x="1215415" y="4648153"/>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flipH="1">
                    <a:off x="1345853" y="4605413"/>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9" name="Google Shape;369;p5"/>
                <p:cNvGrpSpPr/>
                <p:nvPr/>
              </p:nvGrpSpPr>
              <p:grpSpPr>
                <a:xfrm>
                  <a:off x="1173271" y="4610392"/>
                  <a:ext cx="437636" cy="880279"/>
                  <a:chOff x="1128521" y="4507655"/>
                  <a:chExt cx="437636" cy="880279"/>
                </a:xfrm>
              </p:grpSpPr>
              <p:grpSp>
                <p:nvGrpSpPr>
                  <p:cNvPr id="370" name="Google Shape;370;p5"/>
                  <p:cNvGrpSpPr/>
                  <p:nvPr/>
                </p:nvGrpSpPr>
                <p:grpSpPr>
                  <a:xfrm>
                    <a:off x="1170695" y="4507655"/>
                    <a:ext cx="309313" cy="333842"/>
                    <a:chOff x="1170069" y="4502138"/>
                    <a:chExt cx="309313" cy="333842"/>
                  </a:xfrm>
                </p:grpSpPr>
                <p:sp>
                  <p:nvSpPr>
                    <p:cNvPr id="371" name="Google Shape;371;p5"/>
                    <p:cNvSpPr/>
                    <p:nvPr/>
                  </p:nvSpPr>
                  <p:spPr>
                    <a:xfrm flipH="1">
                      <a:off x="1170069" y="4544878"/>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flipH="1">
                      <a:off x="1300507" y="4502138"/>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3" name="Google Shape;373;p5"/>
                  <p:cNvGrpSpPr/>
                  <p:nvPr/>
                </p:nvGrpSpPr>
                <p:grpSpPr>
                  <a:xfrm>
                    <a:off x="1128521" y="4526541"/>
                    <a:ext cx="395091" cy="348462"/>
                    <a:chOff x="1128521" y="4526541"/>
                    <a:chExt cx="395091" cy="348462"/>
                  </a:xfrm>
                </p:grpSpPr>
                <p:sp>
                  <p:nvSpPr>
                    <p:cNvPr id="374" name="Google Shape;374;p5"/>
                    <p:cNvSpPr/>
                    <p:nvPr/>
                  </p:nvSpPr>
                  <p:spPr>
                    <a:xfrm flipH="1">
                      <a:off x="1128521" y="4605884"/>
                      <a:ext cx="270997" cy="269119"/>
                    </a:xfrm>
                    <a:custGeom>
                      <a:avLst/>
                      <a:gdLst/>
                      <a:ahLst/>
                      <a:cxnLst/>
                      <a:rect l="l" t="t" r="r" b="b"/>
                      <a:pathLst>
                        <a:path w="11408" h="11447" extrusionOk="0">
                          <a:moveTo>
                            <a:pt x="9538" y="1"/>
                          </a:moveTo>
                          <a:cubicBezTo>
                            <a:pt x="8994" y="1"/>
                            <a:pt x="8419" y="198"/>
                            <a:pt x="7917" y="435"/>
                          </a:cubicBezTo>
                          <a:cubicBezTo>
                            <a:pt x="4064" y="2250"/>
                            <a:pt x="0" y="7292"/>
                            <a:pt x="759" y="10297"/>
                          </a:cubicBezTo>
                          <a:cubicBezTo>
                            <a:pt x="932" y="10980"/>
                            <a:pt x="1650" y="11419"/>
                            <a:pt x="2355" y="11445"/>
                          </a:cubicBezTo>
                          <a:cubicBezTo>
                            <a:pt x="2383" y="11446"/>
                            <a:pt x="2412" y="11447"/>
                            <a:pt x="2441" y="11447"/>
                          </a:cubicBezTo>
                          <a:cubicBezTo>
                            <a:pt x="3113" y="11447"/>
                            <a:pt x="3759" y="11165"/>
                            <a:pt x="4362" y="10857"/>
                          </a:cubicBezTo>
                          <a:cubicBezTo>
                            <a:pt x="7517" y="9249"/>
                            <a:pt x="10352" y="6581"/>
                            <a:pt x="11164" y="3134"/>
                          </a:cubicBezTo>
                          <a:cubicBezTo>
                            <a:pt x="11408" y="2105"/>
                            <a:pt x="11361" y="816"/>
                            <a:pt x="10467" y="251"/>
                          </a:cubicBezTo>
                          <a:cubicBezTo>
                            <a:pt x="10184" y="72"/>
                            <a:pt x="9866" y="1"/>
                            <a:pt x="9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5"/>
                    <p:cNvSpPr/>
                    <p:nvPr/>
                  </p:nvSpPr>
                  <p:spPr>
                    <a:xfrm flipH="1">
                      <a:off x="1247011" y="4538648"/>
                      <a:ext cx="209923" cy="326131"/>
                    </a:xfrm>
                    <a:custGeom>
                      <a:avLst/>
                      <a:gdLst/>
                      <a:ahLst/>
                      <a:cxnLst/>
                      <a:rect l="l" t="t" r="r" b="b"/>
                      <a:pathLst>
                        <a:path w="8837" h="13872" extrusionOk="0">
                          <a:moveTo>
                            <a:pt x="5873" y="0"/>
                          </a:moveTo>
                          <a:cubicBezTo>
                            <a:pt x="5038" y="0"/>
                            <a:pt x="4333" y="676"/>
                            <a:pt x="3821" y="1353"/>
                          </a:cubicBezTo>
                          <a:cubicBezTo>
                            <a:pt x="1254" y="4750"/>
                            <a:pt x="0" y="11102"/>
                            <a:pt x="2070" y="13410"/>
                          </a:cubicBezTo>
                          <a:cubicBezTo>
                            <a:pt x="2353" y="13726"/>
                            <a:pt x="2769" y="13871"/>
                            <a:pt x="3194" y="13871"/>
                          </a:cubicBezTo>
                          <a:cubicBezTo>
                            <a:pt x="3477" y="13871"/>
                            <a:pt x="3764" y="13807"/>
                            <a:pt x="4018" y="13685"/>
                          </a:cubicBezTo>
                          <a:cubicBezTo>
                            <a:pt x="4654" y="13380"/>
                            <a:pt x="5115" y="12809"/>
                            <a:pt x="5521" y="12232"/>
                          </a:cubicBezTo>
                          <a:cubicBezTo>
                            <a:pt x="7568" y="9342"/>
                            <a:pt x="8836" y="5662"/>
                            <a:pt x="7953" y="2233"/>
                          </a:cubicBezTo>
                          <a:cubicBezTo>
                            <a:pt x="7689" y="1208"/>
                            <a:pt x="7047" y="89"/>
                            <a:pt x="5994" y="5"/>
                          </a:cubicBezTo>
                          <a:cubicBezTo>
                            <a:pt x="5954" y="2"/>
                            <a:pt x="5913" y="0"/>
                            <a:pt x="58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flipH="1">
                      <a:off x="1339868" y="4526541"/>
                      <a:ext cx="183745" cy="326154"/>
                    </a:xfrm>
                    <a:custGeom>
                      <a:avLst/>
                      <a:gdLst/>
                      <a:ahLst/>
                      <a:cxnLst/>
                      <a:rect l="l" t="t" r="r" b="b"/>
                      <a:pathLst>
                        <a:path w="7735" h="13873" extrusionOk="0">
                          <a:moveTo>
                            <a:pt x="2554" y="1"/>
                          </a:moveTo>
                          <a:cubicBezTo>
                            <a:pt x="2341" y="1"/>
                            <a:pt x="2128" y="41"/>
                            <a:pt x="1921" y="133"/>
                          </a:cubicBezTo>
                          <a:cubicBezTo>
                            <a:pt x="1106" y="492"/>
                            <a:pt x="784" y="1469"/>
                            <a:pt x="647" y="2350"/>
                          </a:cubicBezTo>
                          <a:cubicBezTo>
                            <a:pt x="0" y="6559"/>
                            <a:pt x="1909" y="12746"/>
                            <a:pt x="4825" y="13796"/>
                          </a:cubicBezTo>
                          <a:cubicBezTo>
                            <a:pt x="4969" y="13848"/>
                            <a:pt x="5119" y="13872"/>
                            <a:pt x="5268" y="13872"/>
                          </a:cubicBezTo>
                          <a:cubicBezTo>
                            <a:pt x="5805" y="13872"/>
                            <a:pt x="6344" y="13560"/>
                            <a:pt x="6669" y="13115"/>
                          </a:cubicBezTo>
                          <a:cubicBezTo>
                            <a:pt x="7086" y="12545"/>
                            <a:pt x="7219" y="11821"/>
                            <a:pt x="7304" y="11122"/>
                          </a:cubicBezTo>
                          <a:cubicBezTo>
                            <a:pt x="7734" y="7606"/>
                            <a:pt x="7108" y="3765"/>
                            <a:pt x="4703" y="1164"/>
                          </a:cubicBezTo>
                          <a:cubicBezTo>
                            <a:pt x="4138" y="553"/>
                            <a:pt x="3340" y="1"/>
                            <a:pt x="2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 name="Google Shape;377;p5"/>
                  <p:cNvGrpSpPr/>
                  <p:nvPr/>
                </p:nvGrpSpPr>
                <p:grpSpPr>
                  <a:xfrm>
                    <a:off x="1247462" y="4807734"/>
                    <a:ext cx="318695" cy="580200"/>
                    <a:chOff x="1247462" y="4807734"/>
                    <a:chExt cx="318695" cy="580200"/>
                  </a:xfrm>
                </p:grpSpPr>
                <p:sp>
                  <p:nvSpPr>
                    <p:cNvPr id="378" name="Google Shape;378;p5"/>
                    <p:cNvSpPr/>
                    <p:nvPr/>
                  </p:nvSpPr>
                  <p:spPr>
                    <a:xfrm flipH="1">
                      <a:off x="1377639" y="4864084"/>
                      <a:ext cx="84069" cy="523850"/>
                    </a:xfrm>
                    <a:custGeom>
                      <a:avLst/>
                      <a:gdLst/>
                      <a:ahLst/>
                      <a:cxnLst/>
                      <a:rect l="l" t="t" r="r" b="b"/>
                      <a:pathLst>
                        <a:path w="3539" h="22282" extrusionOk="0">
                          <a:moveTo>
                            <a:pt x="3384" y="1"/>
                          </a:moveTo>
                          <a:cubicBezTo>
                            <a:pt x="3342" y="1"/>
                            <a:pt x="3301" y="20"/>
                            <a:pt x="3274" y="56"/>
                          </a:cubicBezTo>
                          <a:lnTo>
                            <a:pt x="3215" y="134"/>
                          </a:lnTo>
                          <a:cubicBezTo>
                            <a:pt x="3210" y="140"/>
                            <a:pt x="3205" y="147"/>
                            <a:pt x="3201" y="154"/>
                          </a:cubicBezTo>
                          <a:lnTo>
                            <a:pt x="3188" y="172"/>
                          </a:lnTo>
                          <a:cubicBezTo>
                            <a:pt x="3079" y="336"/>
                            <a:pt x="2992" y="517"/>
                            <a:pt x="2911" y="697"/>
                          </a:cubicBezTo>
                          <a:cubicBezTo>
                            <a:pt x="2819" y="908"/>
                            <a:pt x="2727" y="1142"/>
                            <a:pt x="2652" y="1358"/>
                          </a:cubicBezTo>
                          <a:cubicBezTo>
                            <a:pt x="2357" y="2189"/>
                            <a:pt x="2128" y="3039"/>
                            <a:pt x="1912" y="3892"/>
                          </a:cubicBezTo>
                          <a:cubicBezTo>
                            <a:pt x="1338" y="6223"/>
                            <a:pt x="890" y="8583"/>
                            <a:pt x="533" y="10956"/>
                          </a:cubicBezTo>
                          <a:cubicBezTo>
                            <a:pt x="259" y="12813"/>
                            <a:pt x="67" y="14687"/>
                            <a:pt x="20" y="16563"/>
                          </a:cubicBezTo>
                          <a:cubicBezTo>
                            <a:pt x="0" y="17262"/>
                            <a:pt x="5" y="17985"/>
                            <a:pt x="40" y="18682"/>
                          </a:cubicBezTo>
                          <a:cubicBezTo>
                            <a:pt x="89" y="19626"/>
                            <a:pt x="191" y="20568"/>
                            <a:pt x="390" y="21493"/>
                          </a:cubicBezTo>
                          <a:cubicBezTo>
                            <a:pt x="441" y="21724"/>
                            <a:pt x="497" y="21953"/>
                            <a:pt x="563" y="22181"/>
                          </a:cubicBezTo>
                          <a:cubicBezTo>
                            <a:pt x="579" y="22239"/>
                            <a:pt x="634" y="22282"/>
                            <a:pt x="697" y="22282"/>
                          </a:cubicBezTo>
                          <a:cubicBezTo>
                            <a:pt x="700" y="22282"/>
                            <a:pt x="704" y="22281"/>
                            <a:pt x="707" y="22281"/>
                          </a:cubicBezTo>
                          <a:cubicBezTo>
                            <a:pt x="783" y="22276"/>
                            <a:pt x="840" y="22210"/>
                            <a:pt x="834" y="22133"/>
                          </a:cubicBezTo>
                          <a:cubicBezTo>
                            <a:pt x="804" y="21821"/>
                            <a:pt x="766" y="21400"/>
                            <a:pt x="745" y="21090"/>
                          </a:cubicBezTo>
                          <a:cubicBezTo>
                            <a:pt x="560" y="18200"/>
                            <a:pt x="666" y="15294"/>
                            <a:pt x="896" y="12409"/>
                          </a:cubicBezTo>
                          <a:cubicBezTo>
                            <a:pt x="1134" y="9453"/>
                            <a:pt x="1539" y="6499"/>
                            <a:pt x="2249" y="3616"/>
                          </a:cubicBezTo>
                          <a:cubicBezTo>
                            <a:pt x="2376" y="3109"/>
                            <a:pt x="2514" y="2602"/>
                            <a:pt x="2669" y="2105"/>
                          </a:cubicBezTo>
                          <a:cubicBezTo>
                            <a:pt x="2825" y="1610"/>
                            <a:pt x="2995" y="1117"/>
                            <a:pt x="3223" y="653"/>
                          </a:cubicBezTo>
                          <a:cubicBezTo>
                            <a:pt x="3262" y="579"/>
                            <a:pt x="3300" y="505"/>
                            <a:pt x="3345" y="432"/>
                          </a:cubicBezTo>
                          <a:cubicBezTo>
                            <a:pt x="3365" y="398"/>
                            <a:pt x="3390" y="364"/>
                            <a:pt x="3412" y="330"/>
                          </a:cubicBezTo>
                          <a:cubicBezTo>
                            <a:pt x="3430" y="302"/>
                            <a:pt x="3461" y="266"/>
                            <a:pt x="3484" y="237"/>
                          </a:cubicBezTo>
                          <a:cubicBezTo>
                            <a:pt x="3539" y="176"/>
                            <a:pt x="3531" y="82"/>
                            <a:pt x="3467" y="29"/>
                          </a:cubicBezTo>
                          <a:cubicBezTo>
                            <a:pt x="3442" y="10"/>
                            <a:pt x="3413" y="1"/>
                            <a:pt x="3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flipH="1">
                      <a:off x="1435909" y="4818030"/>
                      <a:ext cx="130249" cy="317314"/>
                    </a:xfrm>
                    <a:custGeom>
                      <a:avLst/>
                      <a:gdLst/>
                      <a:ahLst/>
                      <a:cxnLst/>
                      <a:rect l="l" t="t" r="r" b="b"/>
                      <a:pathLst>
                        <a:path w="5483" h="13497" extrusionOk="0">
                          <a:moveTo>
                            <a:pt x="322" y="0"/>
                          </a:moveTo>
                          <a:cubicBezTo>
                            <a:pt x="461" y="159"/>
                            <a:pt x="50" y="1887"/>
                            <a:pt x="36" y="2205"/>
                          </a:cubicBezTo>
                          <a:cubicBezTo>
                            <a:pt x="1" y="2974"/>
                            <a:pt x="34" y="3746"/>
                            <a:pt x="127" y="4510"/>
                          </a:cubicBezTo>
                          <a:cubicBezTo>
                            <a:pt x="317" y="6069"/>
                            <a:pt x="768" y="7597"/>
                            <a:pt x="1449" y="9012"/>
                          </a:cubicBezTo>
                          <a:cubicBezTo>
                            <a:pt x="2129" y="10425"/>
                            <a:pt x="3039" y="11732"/>
                            <a:pt x="4153" y="12838"/>
                          </a:cubicBezTo>
                          <a:cubicBezTo>
                            <a:pt x="4623" y="13304"/>
                            <a:pt x="4915" y="13496"/>
                            <a:pt x="5095" y="13496"/>
                          </a:cubicBezTo>
                          <a:cubicBezTo>
                            <a:pt x="5483" y="13496"/>
                            <a:pt x="5354" y="12611"/>
                            <a:pt x="5369" y="11665"/>
                          </a:cubicBezTo>
                          <a:cubicBezTo>
                            <a:pt x="5401" y="9611"/>
                            <a:pt x="5282" y="7815"/>
                            <a:pt x="4425" y="5907"/>
                          </a:cubicBezTo>
                          <a:cubicBezTo>
                            <a:pt x="3441" y="3711"/>
                            <a:pt x="1904" y="1814"/>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flipH="1">
                      <a:off x="1247462" y="4893095"/>
                      <a:ext cx="196881" cy="243187"/>
                    </a:xfrm>
                    <a:custGeom>
                      <a:avLst/>
                      <a:gdLst/>
                      <a:ahLst/>
                      <a:cxnLst/>
                      <a:rect l="l" t="t" r="r" b="b"/>
                      <a:pathLst>
                        <a:path w="8288" h="10344" extrusionOk="0">
                          <a:moveTo>
                            <a:pt x="8288" y="0"/>
                          </a:moveTo>
                          <a:cubicBezTo>
                            <a:pt x="8288" y="0"/>
                            <a:pt x="8288" y="0"/>
                            <a:pt x="8288" y="0"/>
                          </a:cubicBezTo>
                          <a:lnTo>
                            <a:pt x="8288" y="0"/>
                          </a:lnTo>
                          <a:cubicBezTo>
                            <a:pt x="8288" y="0"/>
                            <a:pt x="8288" y="0"/>
                            <a:pt x="8288" y="0"/>
                          </a:cubicBezTo>
                          <a:close/>
                          <a:moveTo>
                            <a:pt x="8288" y="1"/>
                          </a:moveTo>
                          <a:lnTo>
                            <a:pt x="8288" y="1"/>
                          </a:lnTo>
                          <a:cubicBezTo>
                            <a:pt x="8150" y="473"/>
                            <a:pt x="5988" y="1588"/>
                            <a:pt x="5528" y="1979"/>
                          </a:cubicBezTo>
                          <a:cubicBezTo>
                            <a:pt x="4642" y="2737"/>
                            <a:pt x="3822" y="3572"/>
                            <a:pt x="3078" y="4473"/>
                          </a:cubicBezTo>
                          <a:cubicBezTo>
                            <a:pt x="1724" y="6111"/>
                            <a:pt x="183" y="8180"/>
                            <a:pt x="1" y="10344"/>
                          </a:cubicBezTo>
                          <a:cubicBezTo>
                            <a:pt x="2169" y="9587"/>
                            <a:pt x="4013" y="8052"/>
                            <a:pt x="5377" y="6203"/>
                          </a:cubicBezTo>
                          <a:cubicBezTo>
                            <a:pt x="6740" y="4356"/>
                            <a:pt x="7646" y="2204"/>
                            <a:pt x="8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flipH="1">
                      <a:off x="1291015" y="4852360"/>
                      <a:ext cx="96730" cy="26543"/>
                    </a:xfrm>
                    <a:custGeom>
                      <a:avLst/>
                      <a:gdLst/>
                      <a:ahLst/>
                      <a:cxnLst/>
                      <a:rect l="l" t="t" r="r" b="b"/>
                      <a:pathLst>
                        <a:path w="4072" h="1129" extrusionOk="0">
                          <a:moveTo>
                            <a:pt x="2132" y="1"/>
                          </a:moveTo>
                          <a:cubicBezTo>
                            <a:pt x="1429" y="1"/>
                            <a:pt x="732" y="145"/>
                            <a:pt x="133" y="504"/>
                          </a:cubicBezTo>
                          <a:cubicBezTo>
                            <a:pt x="102" y="522"/>
                            <a:pt x="72" y="542"/>
                            <a:pt x="51" y="572"/>
                          </a:cubicBezTo>
                          <a:cubicBezTo>
                            <a:pt x="0" y="647"/>
                            <a:pt x="36" y="755"/>
                            <a:pt x="105" y="814"/>
                          </a:cubicBezTo>
                          <a:cubicBezTo>
                            <a:pt x="174" y="873"/>
                            <a:pt x="265" y="892"/>
                            <a:pt x="353" y="910"/>
                          </a:cubicBezTo>
                          <a:lnTo>
                            <a:pt x="354" y="934"/>
                          </a:lnTo>
                          <a:cubicBezTo>
                            <a:pt x="902" y="1064"/>
                            <a:pt x="1464" y="1129"/>
                            <a:pt x="2025" y="1129"/>
                          </a:cubicBezTo>
                          <a:cubicBezTo>
                            <a:pt x="2405" y="1129"/>
                            <a:pt x="2785" y="1099"/>
                            <a:pt x="3160" y="1039"/>
                          </a:cubicBezTo>
                          <a:cubicBezTo>
                            <a:pt x="3502" y="985"/>
                            <a:pt x="3869" y="887"/>
                            <a:pt x="4072" y="604"/>
                          </a:cubicBezTo>
                          <a:cubicBezTo>
                            <a:pt x="3865" y="266"/>
                            <a:pt x="3445" y="143"/>
                            <a:pt x="3061" y="79"/>
                          </a:cubicBezTo>
                          <a:cubicBezTo>
                            <a:pt x="2756" y="29"/>
                            <a:pt x="2443" y="1"/>
                            <a:pt x="2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5"/>
                    <p:cNvSpPr/>
                    <p:nvPr/>
                  </p:nvSpPr>
                  <p:spPr>
                    <a:xfrm flipH="1">
                      <a:off x="1384597" y="4807734"/>
                      <a:ext cx="76135" cy="62513"/>
                    </a:xfrm>
                    <a:custGeom>
                      <a:avLst/>
                      <a:gdLst/>
                      <a:ahLst/>
                      <a:cxnLst/>
                      <a:rect l="l" t="t" r="r" b="b"/>
                      <a:pathLst>
                        <a:path w="3205" h="2659" extrusionOk="0">
                          <a:moveTo>
                            <a:pt x="298" y="0"/>
                          </a:moveTo>
                          <a:cubicBezTo>
                            <a:pt x="200" y="0"/>
                            <a:pt x="103" y="15"/>
                            <a:pt x="8" y="50"/>
                          </a:cubicBezTo>
                          <a:cubicBezTo>
                            <a:pt x="0" y="396"/>
                            <a:pt x="231" y="698"/>
                            <a:pt x="467" y="951"/>
                          </a:cubicBezTo>
                          <a:cubicBezTo>
                            <a:pt x="1111" y="1640"/>
                            <a:pt x="1890" y="2203"/>
                            <a:pt x="2746" y="2598"/>
                          </a:cubicBezTo>
                          <a:lnTo>
                            <a:pt x="2762" y="2582"/>
                          </a:lnTo>
                          <a:cubicBezTo>
                            <a:pt x="2839" y="2619"/>
                            <a:pt x="2920" y="2659"/>
                            <a:pt x="3007" y="2659"/>
                          </a:cubicBezTo>
                          <a:cubicBezTo>
                            <a:pt x="3010" y="2659"/>
                            <a:pt x="3013" y="2659"/>
                            <a:pt x="3016" y="2659"/>
                          </a:cubicBezTo>
                          <a:cubicBezTo>
                            <a:pt x="3105" y="2656"/>
                            <a:pt x="3200" y="2592"/>
                            <a:pt x="3203" y="2502"/>
                          </a:cubicBezTo>
                          <a:cubicBezTo>
                            <a:pt x="3205" y="2466"/>
                            <a:pt x="3191" y="2431"/>
                            <a:pt x="3179" y="2399"/>
                          </a:cubicBezTo>
                          <a:cubicBezTo>
                            <a:pt x="2806" y="1461"/>
                            <a:pt x="2005" y="749"/>
                            <a:pt x="1121" y="263"/>
                          </a:cubicBezTo>
                          <a:cubicBezTo>
                            <a:pt x="867" y="124"/>
                            <a:pt x="579"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383" name="Google Shape;383;p5"/>
              <p:cNvGrpSpPr/>
              <p:nvPr/>
            </p:nvGrpSpPr>
            <p:grpSpPr>
              <a:xfrm>
                <a:off x="2354374" y="4617883"/>
                <a:ext cx="1059758" cy="818673"/>
                <a:chOff x="206924" y="4453733"/>
                <a:chExt cx="1059758" cy="818673"/>
              </a:xfrm>
            </p:grpSpPr>
            <p:sp>
              <p:nvSpPr>
                <p:cNvPr id="384" name="Google Shape;384;p5"/>
                <p:cNvSpPr/>
                <p:nvPr/>
              </p:nvSpPr>
              <p:spPr>
                <a:xfrm flipH="1">
                  <a:off x="779613" y="4634777"/>
                  <a:ext cx="236647" cy="522416"/>
                </a:xfrm>
                <a:custGeom>
                  <a:avLst/>
                  <a:gdLst/>
                  <a:ahLst/>
                  <a:cxnLst/>
                  <a:rect l="l" t="t" r="r" b="b"/>
                  <a:pathLst>
                    <a:path w="9962" h="22221" extrusionOk="0">
                      <a:moveTo>
                        <a:pt x="299" y="1"/>
                      </a:moveTo>
                      <a:cubicBezTo>
                        <a:pt x="280" y="1"/>
                        <a:pt x="262" y="3"/>
                        <a:pt x="243" y="6"/>
                      </a:cubicBezTo>
                      <a:cubicBezTo>
                        <a:pt x="97" y="37"/>
                        <a:pt x="0" y="181"/>
                        <a:pt x="30" y="329"/>
                      </a:cubicBezTo>
                      <a:cubicBezTo>
                        <a:pt x="421" y="2289"/>
                        <a:pt x="868" y="4235"/>
                        <a:pt x="1413" y="6159"/>
                      </a:cubicBezTo>
                      <a:cubicBezTo>
                        <a:pt x="2788" y="10965"/>
                        <a:pt x="4516" y="15781"/>
                        <a:pt x="7484" y="19854"/>
                      </a:cubicBezTo>
                      <a:cubicBezTo>
                        <a:pt x="7973" y="20511"/>
                        <a:pt x="8489" y="21149"/>
                        <a:pt x="9054" y="21742"/>
                      </a:cubicBezTo>
                      <a:cubicBezTo>
                        <a:pt x="9179" y="21873"/>
                        <a:pt x="9323" y="22019"/>
                        <a:pt x="9454" y="22144"/>
                      </a:cubicBezTo>
                      <a:cubicBezTo>
                        <a:pt x="9506" y="22193"/>
                        <a:pt x="9575" y="22221"/>
                        <a:pt x="9646" y="22221"/>
                      </a:cubicBezTo>
                      <a:cubicBezTo>
                        <a:pt x="9686" y="22221"/>
                        <a:pt x="9727" y="22212"/>
                        <a:pt x="9765" y="22193"/>
                      </a:cubicBezTo>
                      <a:cubicBezTo>
                        <a:pt x="9904" y="22126"/>
                        <a:pt x="9961" y="21960"/>
                        <a:pt x="9894" y="21822"/>
                      </a:cubicBezTo>
                      <a:cubicBezTo>
                        <a:pt x="9839" y="21708"/>
                        <a:pt x="9781" y="21595"/>
                        <a:pt x="9721" y="21484"/>
                      </a:cubicBezTo>
                      <a:lnTo>
                        <a:pt x="9633" y="21319"/>
                      </a:lnTo>
                      <a:lnTo>
                        <a:pt x="9544" y="21155"/>
                      </a:lnTo>
                      <a:cubicBezTo>
                        <a:pt x="8242" y="18782"/>
                        <a:pt x="6798" y="16495"/>
                        <a:pt x="5527" y="14105"/>
                      </a:cubicBezTo>
                      <a:cubicBezTo>
                        <a:pt x="3149" y="9786"/>
                        <a:pt x="1326" y="5122"/>
                        <a:pt x="569" y="232"/>
                      </a:cubicBezTo>
                      <a:cubicBezTo>
                        <a:pt x="547" y="97"/>
                        <a:pt x="430"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5"/>
                <p:cNvSpPr/>
                <p:nvPr/>
              </p:nvSpPr>
              <p:spPr>
                <a:xfrm flipH="1">
                  <a:off x="954426" y="4531924"/>
                  <a:ext cx="106731" cy="174021"/>
                </a:xfrm>
                <a:custGeom>
                  <a:avLst/>
                  <a:gdLst/>
                  <a:ahLst/>
                  <a:cxnLst/>
                  <a:rect l="l" t="t" r="r" b="b"/>
                  <a:pathLst>
                    <a:path w="4493" h="7402" extrusionOk="0">
                      <a:moveTo>
                        <a:pt x="1715" y="1"/>
                      </a:moveTo>
                      <a:cubicBezTo>
                        <a:pt x="1683" y="1"/>
                        <a:pt x="1651" y="2"/>
                        <a:pt x="1619" y="4"/>
                      </a:cubicBezTo>
                      <a:cubicBezTo>
                        <a:pt x="1030" y="49"/>
                        <a:pt x="527" y="499"/>
                        <a:pt x="278" y="1036"/>
                      </a:cubicBezTo>
                      <a:cubicBezTo>
                        <a:pt x="32" y="1571"/>
                        <a:pt x="1" y="2184"/>
                        <a:pt x="33" y="2774"/>
                      </a:cubicBezTo>
                      <a:cubicBezTo>
                        <a:pt x="101" y="3996"/>
                        <a:pt x="630" y="7402"/>
                        <a:pt x="2298" y="7402"/>
                      </a:cubicBezTo>
                      <a:cubicBezTo>
                        <a:pt x="2340" y="7402"/>
                        <a:pt x="2382" y="7400"/>
                        <a:pt x="2425" y="7395"/>
                      </a:cubicBezTo>
                      <a:cubicBezTo>
                        <a:pt x="4493" y="7183"/>
                        <a:pt x="3996" y="3972"/>
                        <a:pt x="3758" y="2711"/>
                      </a:cubicBezTo>
                      <a:cubicBezTo>
                        <a:pt x="3641" y="2088"/>
                        <a:pt x="3513" y="1452"/>
                        <a:pt x="3177" y="916"/>
                      </a:cubicBezTo>
                      <a:cubicBezTo>
                        <a:pt x="2859" y="408"/>
                        <a:pt x="2310" y="1"/>
                        <a:pt x="1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flipH="1">
                  <a:off x="685951" y="4651727"/>
                  <a:ext cx="72643" cy="493169"/>
                </a:xfrm>
                <a:custGeom>
                  <a:avLst/>
                  <a:gdLst/>
                  <a:ahLst/>
                  <a:cxnLst/>
                  <a:rect l="l" t="t" r="r" b="b"/>
                  <a:pathLst>
                    <a:path w="3058" h="20977" extrusionOk="0">
                      <a:moveTo>
                        <a:pt x="311" y="1"/>
                      </a:moveTo>
                      <a:cubicBezTo>
                        <a:pt x="282" y="1"/>
                        <a:pt x="252" y="6"/>
                        <a:pt x="223" y="16"/>
                      </a:cubicBezTo>
                      <a:cubicBezTo>
                        <a:pt x="80" y="63"/>
                        <a:pt x="1" y="217"/>
                        <a:pt x="49" y="361"/>
                      </a:cubicBezTo>
                      <a:cubicBezTo>
                        <a:pt x="1100" y="3622"/>
                        <a:pt x="1598" y="7055"/>
                        <a:pt x="1613" y="10477"/>
                      </a:cubicBezTo>
                      <a:cubicBezTo>
                        <a:pt x="1639" y="13034"/>
                        <a:pt x="1457" y="15577"/>
                        <a:pt x="1316" y="18128"/>
                      </a:cubicBezTo>
                      <a:cubicBezTo>
                        <a:pt x="1283" y="18770"/>
                        <a:pt x="1256" y="19411"/>
                        <a:pt x="1248" y="20055"/>
                      </a:cubicBezTo>
                      <a:cubicBezTo>
                        <a:pt x="1244" y="20266"/>
                        <a:pt x="1242" y="20496"/>
                        <a:pt x="1250" y="20706"/>
                      </a:cubicBezTo>
                      <a:cubicBezTo>
                        <a:pt x="1258" y="20880"/>
                        <a:pt x="1394" y="20976"/>
                        <a:pt x="1532" y="20976"/>
                      </a:cubicBezTo>
                      <a:cubicBezTo>
                        <a:pt x="1636" y="20976"/>
                        <a:pt x="1741" y="20921"/>
                        <a:pt x="1790" y="20800"/>
                      </a:cubicBezTo>
                      <a:cubicBezTo>
                        <a:pt x="1867" y="20603"/>
                        <a:pt x="1941" y="20375"/>
                        <a:pt x="2005" y="20176"/>
                      </a:cubicBezTo>
                      <a:cubicBezTo>
                        <a:pt x="2197" y="19547"/>
                        <a:pt x="2344" y="18906"/>
                        <a:pt x="2462" y="18259"/>
                      </a:cubicBezTo>
                      <a:cubicBezTo>
                        <a:pt x="3058" y="14806"/>
                        <a:pt x="2786" y="11267"/>
                        <a:pt x="2236" y="7828"/>
                      </a:cubicBezTo>
                      <a:cubicBezTo>
                        <a:pt x="1833" y="5254"/>
                        <a:pt x="1265" y="2712"/>
                        <a:pt x="572" y="202"/>
                      </a:cubicBezTo>
                      <a:cubicBezTo>
                        <a:pt x="539" y="81"/>
                        <a:pt x="430"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flipH="1">
                  <a:off x="711249" y="4606754"/>
                  <a:ext cx="72667" cy="97284"/>
                </a:xfrm>
                <a:custGeom>
                  <a:avLst/>
                  <a:gdLst/>
                  <a:ahLst/>
                  <a:cxnLst/>
                  <a:rect l="l" t="t" r="r" b="b"/>
                  <a:pathLst>
                    <a:path w="3059" h="4138" extrusionOk="0">
                      <a:moveTo>
                        <a:pt x="901" y="0"/>
                      </a:moveTo>
                      <a:cubicBezTo>
                        <a:pt x="798" y="0"/>
                        <a:pt x="696" y="18"/>
                        <a:pt x="600" y="58"/>
                      </a:cubicBezTo>
                      <a:cubicBezTo>
                        <a:pt x="263" y="198"/>
                        <a:pt x="67" y="569"/>
                        <a:pt x="35" y="931"/>
                      </a:cubicBezTo>
                      <a:cubicBezTo>
                        <a:pt x="1" y="1295"/>
                        <a:pt x="99" y="1655"/>
                        <a:pt x="201" y="2006"/>
                      </a:cubicBezTo>
                      <a:cubicBezTo>
                        <a:pt x="384" y="2644"/>
                        <a:pt x="866" y="4138"/>
                        <a:pt x="1768" y="4138"/>
                      </a:cubicBezTo>
                      <a:cubicBezTo>
                        <a:pt x="1874" y="4138"/>
                        <a:pt x="1986" y="4117"/>
                        <a:pt x="2103" y="4072"/>
                      </a:cubicBezTo>
                      <a:cubicBezTo>
                        <a:pt x="3059" y="3706"/>
                        <a:pt x="2424" y="1735"/>
                        <a:pt x="2135" y="1071"/>
                      </a:cubicBezTo>
                      <a:cubicBezTo>
                        <a:pt x="1998" y="759"/>
                        <a:pt x="1824" y="452"/>
                        <a:pt x="1558" y="241"/>
                      </a:cubicBezTo>
                      <a:cubicBezTo>
                        <a:pt x="1372" y="94"/>
                        <a:pt x="1134" y="0"/>
                        <a:pt x="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flipH="1">
                  <a:off x="441586" y="4593283"/>
                  <a:ext cx="76182" cy="493193"/>
                </a:xfrm>
                <a:custGeom>
                  <a:avLst/>
                  <a:gdLst/>
                  <a:ahLst/>
                  <a:cxnLst/>
                  <a:rect l="l" t="t" r="r" b="b"/>
                  <a:pathLst>
                    <a:path w="3207" h="20978" extrusionOk="0">
                      <a:moveTo>
                        <a:pt x="2897" y="0"/>
                      </a:moveTo>
                      <a:cubicBezTo>
                        <a:pt x="2777" y="0"/>
                        <a:pt x="2667" y="80"/>
                        <a:pt x="2634" y="202"/>
                      </a:cubicBezTo>
                      <a:cubicBezTo>
                        <a:pt x="2177" y="1877"/>
                        <a:pt x="1761" y="3560"/>
                        <a:pt x="1427" y="5263"/>
                      </a:cubicBezTo>
                      <a:cubicBezTo>
                        <a:pt x="605" y="9525"/>
                        <a:pt x="1" y="13938"/>
                        <a:pt x="744" y="18259"/>
                      </a:cubicBezTo>
                      <a:cubicBezTo>
                        <a:pt x="872" y="18959"/>
                        <a:pt x="1034" y="19656"/>
                        <a:pt x="1253" y="20333"/>
                      </a:cubicBezTo>
                      <a:cubicBezTo>
                        <a:pt x="1303" y="20483"/>
                        <a:pt x="1362" y="20652"/>
                        <a:pt x="1418" y="20800"/>
                      </a:cubicBezTo>
                      <a:cubicBezTo>
                        <a:pt x="1456" y="20898"/>
                        <a:pt x="1551" y="20972"/>
                        <a:pt x="1665" y="20977"/>
                      </a:cubicBezTo>
                      <a:cubicBezTo>
                        <a:pt x="1669" y="20977"/>
                        <a:pt x="1673" y="20977"/>
                        <a:pt x="1676" y="20977"/>
                      </a:cubicBezTo>
                      <a:cubicBezTo>
                        <a:pt x="1825" y="20977"/>
                        <a:pt x="1950" y="20861"/>
                        <a:pt x="1956" y="20711"/>
                      </a:cubicBezTo>
                      <a:cubicBezTo>
                        <a:pt x="1961" y="20599"/>
                        <a:pt x="1962" y="20489"/>
                        <a:pt x="1962" y="20379"/>
                      </a:cubicBezTo>
                      <a:lnTo>
                        <a:pt x="1961" y="20216"/>
                      </a:lnTo>
                      <a:lnTo>
                        <a:pt x="1958" y="20055"/>
                      </a:lnTo>
                      <a:cubicBezTo>
                        <a:pt x="1920" y="17710"/>
                        <a:pt x="1689" y="15377"/>
                        <a:pt x="1628" y="13033"/>
                      </a:cubicBezTo>
                      <a:cubicBezTo>
                        <a:pt x="1446" y="8764"/>
                        <a:pt x="1822" y="4437"/>
                        <a:pt x="3158" y="359"/>
                      </a:cubicBezTo>
                      <a:cubicBezTo>
                        <a:pt x="3206" y="213"/>
                        <a:pt x="3120" y="51"/>
                        <a:pt x="2970" y="10"/>
                      </a:cubicBezTo>
                      <a:cubicBezTo>
                        <a:pt x="2946" y="3"/>
                        <a:pt x="2921" y="0"/>
                        <a:pt x="2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flipH="1">
                  <a:off x="396001" y="4506347"/>
                  <a:ext cx="102075" cy="136570"/>
                </a:xfrm>
                <a:custGeom>
                  <a:avLst/>
                  <a:gdLst/>
                  <a:ahLst/>
                  <a:cxnLst/>
                  <a:rect l="l" t="t" r="r" b="b"/>
                  <a:pathLst>
                    <a:path w="4297" h="5809" extrusionOk="0">
                      <a:moveTo>
                        <a:pt x="3031" y="1"/>
                      </a:moveTo>
                      <a:cubicBezTo>
                        <a:pt x="2704" y="1"/>
                        <a:pt x="2370" y="132"/>
                        <a:pt x="2110" y="339"/>
                      </a:cubicBezTo>
                      <a:cubicBezTo>
                        <a:pt x="1735" y="636"/>
                        <a:pt x="1490" y="1066"/>
                        <a:pt x="1298" y="1505"/>
                      </a:cubicBezTo>
                      <a:cubicBezTo>
                        <a:pt x="892" y="2436"/>
                        <a:pt x="0" y="5201"/>
                        <a:pt x="1346" y="5716"/>
                      </a:cubicBezTo>
                      <a:cubicBezTo>
                        <a:pt x="1511" y="5780"/>
                        <a:pt x="1668" y="5809"/>
                        <a:pt x="1817" y="5809"/>
                      </a:cubicBezTo>
                      <a:cubicBezTo>
                        <a:pt x="3081" y="5809"/>
                        <a:pt x="3757" y="3710"/>
                        <a:pt x="4015" y="2817"/>
                      </a:cubicBezTo>
                      <a:cubicBezTo>
                        <a:pt x="4157" y="2325"/>
                        <a:pt x="4297" y="1818"/>
                        <a:pt x="4249" y="1309"/>
                      </a:cubicBezTo>
                      <a:cubicBezTo>
                        <a:pt x="4201" y="798"/>
                        <a:pt x="3928" y="278"/>
                        <a:pt x="3454" y="83"/>
                      </a:cubicBezTo>
                      <a:cubicBezTo>
                        <a:pt x="3319" y="26"/>
                        <a:pt x="3176" y="1"/>
                        <a:pt x="3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flipH="1">
                  <a:off x="206924" y="4453733"/>
                  <a:ext cx="1059758" cy="790148"/>
                </a:xfrm>
                <a:custGeom>
                  <a:avLst/>
                  <a:gdLst/>
                  <a:ahLst/>
                  <a:cxnLst/>
                  <a:rect l="l" t="t" r="r" b="b"/>
                  <a:pathLst>
                    <a:path w="44612" h="33609" extrusionOk="0">
                      <a:moveTo>
                        <a:pt x="29833" y="0"/>
                      </a:moveTo>
                      <a:cubicBezTo>
                        <a:pt x="28568" y="0"/>
                        <a:pt x="27739" y="1730"/>
                        <a:pt x="27453" y="3110"/>
                      </a:cubicBezTo>
                      <a:cubicBezTo>
                        <a:pt x="26111" y="9576"/>
                        <a:pt x="24941" y="16078"/>
                        <a:pt x="23940" y="22603"/>
                      </a:cubicBezTo>
                      <a:cubicBezTo>
                        <a:pt x="23032" y="18577"/>
                        <a:pt x="22059" y="14409"/>
                        <a:pt x="19544" y="11134"/>
                      </a:cubicBezTo>
                      <a:cubicBezTo>
                        <a:pt x="19098" y="10553"/>
                        <a:pt x="18457" y="9960"/>
                        <a:pt x="17768" y="9960"/>
                      </a:cubicBezTo>
                      <a:cubicBezTo>
                        <a:pt x="17655" y="9960"/>
                        <a:pt x="17539" y="9977"/>
                        <a:pt x="17423" y="10012"/>
                      </a:cubicBezTo>
                      <a:cubicBezTo>
                        <a:pt x="16686" y="10237"/>
                        <a:pt x="16381" y="11098"/>
                        <a:pt x="16205" y="11850"/>
                      </a:cubicBezTo>
                      <a:cubicBezTo>
                        <a:pt x="15508" y="14810"/>
                        <a:pt x="15153" y="17849"/>
                        <a:pt x="15151" y="20889"/>
                      </a:cubicBezTo>
                      <a:cubicBezTo>
                        <a:pt x="13006" y="18628"/>
                        <a:pt x="10861" y="16364"/>
                        <a:pt x="8715" y="14101"/>
                      </a:cubicBezTo>
                      <a:cubicBezTo>
                        <a:pt x="7092" y="12387"/>
                        <a:pt x="5180" y="10548"/>
                        <a:pt x="2832" y="10548"/>
                      </a:cubicBezTo>
                      <a:cubicBezTo>
                        <a:pt x="2804" y="10548"/>
                        <a:pt x="2776" y="10548"/>
                        <a:pt x="2749" y="10548"/>
                      </a:cubicBezTo>
                      <a:cubicBezTo>
                        <a:pt x="2176" y="10560"/>
                        <a:pt x="1587" y="10694"/>
                        <a:pt x="1131" y="11040"/>
                      </a:cubicBezTo>
                      <a:cubicBezTo>
                        <a:pt x="206" y="11740"/>
                        <a:pt x="68" y="13057"/>
                        <a:pt x="57" y="14215"/>
                      </a:cubicBezTo>
                      <a:cubicBezTo>
                        <a:pt x="1" y="20960"/>
                        <a:pt x="1719" y="27712"/>
                        <a:pt x="4993" y="33609"/>
                      </a:cubicBezTo>
                      <a:lnTo>
                        <a:pt x="34600" y="33120"/>
                      </a:lnTo>
                      <a:cubicBezTo>
                        <a:pt x="39383" y="25503"/>
                        <a:pt x="44611" y="8952"/>
                        <a:pt x="42441" y="7626"/>
                      </a:cubicBezTo>
                      <a:cubicBezTo>
                        <a:pt x="42028" y="7305"/>
                        <a:pt x="41525" y="7164"/>
                        <a:pt x="41006" y="7164"/>
                      </a:cubicBezTo>
                      <a:cubicBezTo>
                        <a:pt x="40325" y="7164"/>
                        <a:pt x="39617" y="7408"/>
                        <a:pt x="39058" y="7809"/>
                      </a:cubicBezTo>
                      <a:cubicBezTo>
                        <a:pt x="38073" y="8514"/>
                        <a:pt x="37440" y="9597"/>
                        <a:pt x="36836" y="10647"/>
                      </a:cubicBezTo>
                      <a:cubicBezTo>
                        <a:pt x="34590" y="14549"/>
                        <a:pt x="32346" y="18450"/>
                        <a:pt x="30100" y="22352"/>
                      </a:cubicBezTo>
                      <a:cubicBezTo>
                        <a:pt x="31449" y="15995"/>
                        <a:pt x="31989" y="9469"/>
                        <a:pt x="31702" y="2979"/>
                      </a:cubicBezTo>
                      <a:cubicBezTo>
                        <a:pt x="31650" y="1815"/>
                        <a:pt x="31368" y="380"/>
                        <a:pt x="30247" y="60"/>
                      </a:cubicBezTo>
                      <a:cubicBezTo>
                        <a:pt x="30104" y="19"/>
                        <a:pt x="29966" y="0"/>
                        <a:pt x="29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flipH="1">
                  <a:off x="400457" y="4855127"/>
                  <a:ext cx="786338" cy="417279"/>
                </a:xfrm>
                <a:custGeom>
                  <a:avLst/>
                  <a:gdLst/>
                  <a:ahLst/>
                  <a:cxnLst/>
                  <a:rect l="l" t="t" r="r" b="b"/>
                  <a:pathLst>
                    <a:path w="33102" h="17749" extrusionOk="0">
                      <a:moveTo>
                        <a:pt x="2654" y="1"/>
                      </a:moveTo>
                      <a:cubicBezTo>
                        <a:pt x="2516" y="1"/>
                        <a:pt x="2377" y="13"/>
                        <a:pt x="2237" y="40"/>
                      </a:cubicBezTo>
                      <a:cubicBezTo>
                        <a:pt x="1180" y="244"/>
                        <a:pt x="426" y="1257"/>
                        <a:pt x="212" y="2312"/>
                      </a:cubicBezTo>
                      <a:cubicBezTo>
                        <a:pt x="0" y="3364"/>
                        <a:pt x="225" y="4455"/>
                        <a:pt x="498" y="5497"/>
                      </a:cubicBezTo>
                      <a:cubicBezTo>
                        <a:pt x="1275" y="8456"/>
                        <a:pt x="2455" y="11307"/>
                        <a:pt x="3986" y="13955"/>
                      </a:cubicBezTo>
                      <a:cubicBezTo>
                        <a:pt x="5793" y="17076"/>
                        <a:pt x="6468" y="17467"/>
                        <a:pt x="10053" y="17599"/>
                      </a:cubicBezTo>
                      <a:cubicBezTo>
                        <a:pt x="12778" y="17699"/>
                        <a:pt x="15505" y="17749"/>
                        <a:pt x="18232" y="17749"/>
                      </a:cubicBezTo>
                      <a:cubicBezTo>
                        <a:pt x="22527" y="17749"/>
                        <a:pt x="26822" y="17625"/>
                        <a:pt x="31110" y="17377"/>
                      </a:cubicBezTo>
                      <a:cubicBezTo>
                        <a:pt x="32562" y="12593"/>
                        <a:pt x="33101" y="7535"/>
                        <a:pt x="32690" y="2552"/>
                      </a:cubicBezTo>
                      <a:cubicBezTo>
                        <a:pt x="32686" y="2552"/>
                        <a:pt x="32681" y="2552"/>
                        <a:pt x="32677" y="2552"/>
                      </a:cubicBezTo>
                      <a:cubicBezTo>
                        <a:pt x="29601" y="2552"/>
                        <a:pt x="27577" y="5667"/>
                        <a:pt x="26153" y="8397"/>
                      </a:cubicBezTo>
                      <a:cubicBezTo>
                        <a:pt x="25963" y="6001"/>
                        <a:pt x="25487" y="3628"/>
                        <a:pt x="24739" y="1344"/>
                      </a:cubicBezTo>
                      <a:cubicBezTo>
                        <a:pt x="24647" y="1059"/>
                        <a:pt x="24515" y="742"/>
                        <a:pt x="24231" y="648"/>
                      </a:cubicBezTo>
                      <a:cubicBezTo>
                        <a:pt x="24178" y="631"/>
                        <a:pt x="24125" y="623"/>
                        <a:pt x="24073" y="623"/>
                      </a:cubicBezTo>
                      <a:cubicBezTo>
                        <a:pt x="23757" y="623"/>
                        <a:pt x="23469" y="917"/>
                        <a:pt x="23264" y="1188"/>
                      </a:cubicBezTo>
                      <a:cubicBezTo>
                        <a:pt x="21613" y="3385"/>
                        <a:pt x="20277" y="5819"/>
                        <a:pt x="19312" y="8392"/>
                      </a:cubicBezTo>
                      <a:cubicBezTo>
                        <a:pt x="18521" y="6947"/>
                        <a:pt x="17663" y="5536"/>
                        <a:pt x="16749" y="4165"/>
                      </a:cubicBezTo>
                      <a:cubicBezTo>
                        <a:pt x="16541" y="3854"/>
                        <a:pt x="16300" y="3523"/>
                        <a:pt x="15941" y="3425"/>
                      </a:cubicBezTo>
                      <a:cubicBezTo>
                        <a:pt x="15868" y="3405"/>
                        <a:pt x="15795" y="3395"/>
                        <a:pt x="15724" y="3395"/>
                      </a:cubicBezTo>
                      <a:cubicBezTo>
                        <a:pt x="15226" y="3395"/>
                        <a:pt x="14777" y="3848"/>
                        <a:pt x="14493" y="4294"/>
                      </a:cubicBezTo>
                      <a:cubicBezTo>
                        <a:pt x="13557" y="5759"/>
                        <a:pt x="13193" y="7579"/>
                        <a:pt x="13494" y="9291"/>
                      </a:cubicBezTo>
                      <a:cubicBezTo>
                        <a:pt x="11067" y="6365"/>
                        <a:pt x="8346" y="3684"/>
                        <a:pt x="5386" y="1299"/>
                      </a:cubicBezTo>
                      <a:cubicBezTo>
                        <a:pt x="4587" y="655"/>
                        <a:pt x="3648" y="1"/>
                        <a:pt x="26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2" name="Google Shape;392;p5"/>
              <p:cNvGrpSpPr/>
              <p:nvPr/>
            </p:nvGrpSpPr>
            <p:grpSpPr>
              <a:xfrm>
                <a:off x="1899248" y="4337943"/>
                <a:ext cx="546340" cy="1144005"/>
                <a:chOff x="-190602" y="4255105"/>
                <a:chExt cx="546340" cy="1144005"/>
              </a:xfrm>
            </p:grpSpPr>
            <p:sp>
              <p:nvSpPr>
                <p:cNvPr id="393" name="Google Shape;393;p5"/>
                <p:cNvSpPr/>
                <p:nvPr/>
              </p:nvSpPr>
              <p:spPr>
                <a:xfrm flipH="1">
                  <a:off x="-190602" y="4255105"/>
                  <a:ext cx="460942" cy="394756"/>
                </a:xfrm>
                <a:custGeom>
                  <a:avLst/>
                  <a:gdLst/>
                  <a:ahLst/>
                  <a:cxnLst/>
                  <a:rect l="l" t="t" r="r" b="b"/>
                  <a:pathLst>
                    <a:path w="19404" h="16791" extrusionOk="0">
                      <a:moveTo>
                        <a:pt x="7221" y="0"/>
                      </a:moveTo>
                      <a:cubicBezTo>
                        <a:pt x="6664" y="0"/>
                        <a:pt x="6306" y="659"/>
                        <a:pt x="6124" y="1214"/>
                      </a:cubicBezTo>
                      <a:cubicBezTo>
                        <a:pt x="5140" y="4205"/>
                        <a:pt x="4516" y="7313"/>
                        <a:pt x="4268" y="10451"/>
                      </a:cubicBezTo>
                      <a:cubicBezTo>
                        <a:pt x="3768" y="8123"/>
                        <a:pt x="3123" y="5827"/>
                        <a:pt x="2339" y="3579"/>
                      </a:cubicBezTo>
                      <a:cubicBezTo>
                        <a:pt x="2182" y="3127"/>
                        <a:pt x="1882" y="2590"/>
                        <a:pt x="1429" y="2590"/>
                      </a:cubicBezTo>
                      <a:cubicBezTo>
                        <a:pt x="1399" y="2590"/>
                        <a:pt x="1369" y="2592"/>
                        <a:pt x="1339" y="2597"/>
                      </a:cubicBezTo>
                      <a:cubicBezTo>
                        <a:pt x="1146" y="2627"/>
                        <a:pt x="983" y="2755"/>
                        <a:pt x="850" y="2899"/>
                      </a:cubicBezTo>
                      <a:cubicBezTo>
                        <a:pt x="0" y="3821"/>
                        <a:pt x="195" y="5266"/>
                        <a:pt x="494" y="6482"/>
                      </a:cubicBezTo>
                      <a:cubicBezTo>
                        <a:pt x="933" y="8270"/>
                        <a:pt x="1480" y="10029"/>
                        <a:pt x="2131" y="11750"/>
                      </a:cubicBezTo>
                      <a:cubicBezTo>
                        <a:pt x="2709" y="13272"/>
                        <a:pt x="3418" y="14831"/>
                        <a:pt x="4710" y="15823"/>
                      </a:cubicBezTo>
                      <a:cubicBezTo>
                        <a:pt x="5613" y="16515"/>
                        <a:pt x="6647" y="16791"/>
                        <a:pt x="7702" y="16791"/>
                      </a:cubicBezTo>
                      <a:cubicBezTo>
                        <a:pt x="8714" y="16791"/>
                        <a:pt x="9744" y="16537"/>
                        <a:pt x="10696" y="16153"/>
                      </a:cubicBezTo>
                      <a:cubicBezTo>
                        <a:pt x="13138" y="15167"/>
                        <a:pt x="15546" y="14189"/>
                        <a:pt x="17772" y="12765"/>
                      </a:cubicBezTo>
                      <a:cubicBezTo>
                        <a:pt x="18559" y="12260"/>
                        <a:pt x="19403" y="11568"/>
                        <a:pt x="19400" y="10632"/>
                      </a:cubicBezTo>
                      <a:cubicBezTo>
                        <a:pt x="19385" y="10244"/>
                        <a:pt x="18981" y="10102"/>
                        <a:pt x="18413" y="10102"/>
                      </a:cubicBezTo>
                      <a:cubicBezTo>
                        <a:pt x="17471" y="10102"/>
                        <a:pt x="16076" y="10492"/>
                        <a:pt x="15249" y="10796"/>
                      </a:cubicBezTo>
                      <a:cubicBezTo>
                        <a:pt x="13921" y="11285"/>
                        <a:pt x="12729" y="12074"/>
                        <a:pt x="11552" y="12858"/>
                      </a:cubicBezTo>
                      <a:cubicBezTo>
                        <a:pt x="12843" y="11786"/>
                        <a:pt x="14083" y="10655"/>
                        <a:pt x="15270" y="9470"/>
                      </a:cubicBezTo>
                      <a:cubicBezTo>
                        <a:pt x="16319" y="8423"/>
                        <a:pt x="17371" y="7244"/>
                        <a:pt x="17618" y="5782"/>
                      </a:cubicBezTo>
                      <a:cubicBezTo>
                        <a:pt x="17646" y="5612"/>
                        <a:pt x="17662" y="5429"/>
                        <a:pt x="17590" y="5273"/>
                      </a:cubicBezTo>
                      <a:cubicBezTo>
                        <a:pt x="17492" y="5061"/>
                        <a:pt x="17300" y="4980"/>
                        <a:pt x="17078" y="4980"/>
                      </a:cubicBezTo>
                      <a:cubicBezTo>
                        <a:pt x="16771" y="4980"/>
                        <a:pt x="16404" y="5136"/>
                        <a:pt x="16141" y="5321"/>
                      </a:cubicBezTo>
                      <a:cubicBezTo>
                        <a:pt x="13579" y="7130"/>
                        <a:pt x="11456" y="9479"/>
                        <a:pt x="9356" y="11809"/>
                      </a:cubicBezTo>
                      <a:cubicBezTo>
                        <a:pt x="10747" y="8873"/>
                        <a:pt x="12171" y="5788"/>
                        <a:pt x="12043" y="2541"/>
                      </a:cubicBezTo>
                      <a:cubicBezTo>
                        <a:pt x="12036" y="2372"/>
                        <a:pt x="12017" y="2185"/>
                        <a:pt x="11890" y="2071"/>
                      </a:cubicBezTo>
                      <a:cubicBezTo>
                        <a:pt x="11813" y="2001"/>
                        <a:pt x="11711" y="1976"/>
                        <a:pt x="11606" y="1976"/>
                      </a:cubicBezTo>
                      <a:cubicBezTo>
                        <a:pt x="11529" y="1976"/>
                        <a:pt x="11450" y="1989"/>
                        <a:pt x="11377" y="2010"/>
                      </a:cubicBezTo>
                      <a:cubicBezTo>
                        <a:pt x="10536" y="2253"/>
                        <a:pt x="10107" y="3164"/>
                        <a:pt x="9796" y="3982"/>
                      </a:cubicBezTo>
                      <a:cubicBezTo>
                        <a:pt x="9022" y="6020"/>
                        <a:pt x="8331" y="8088"/>
                        <a:pt x="7726" y="10185"/>
                      </a:cubicBezTo>
                      <a:cubicBezTo>
                        <a:pt x="7750" y="7906"/>
                        <a:pt x="7774" y="5627"/>
                        <a:pt x="7798" y="3349"/>
                      </a:cubicBezTo>
                      <a:cubicBezTo>
                        <a:pt x="7809" y="2213"/>
                        <a:pt x="8264" y="351"/>
                        <a:pt x="7318" y="7"/>
                      </a:cubicBezTo>
                      <a:cubicBezTo>
                        <a:pt x="7285" y="2"/>
                        <a:pt x="7252" y="0"/>
                        <a:pt x="72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flipH="1">
                  <a:off x="-164541" y="4646414"/>
                  <a:ext cx="312283" cy="327424"/>
                </a:xfrm>
                <a:custGeom>
                  <a:avLst/>
                  <a:gdLst/>
                  <a:ahLst/>
                  <a:cxnLst/>
                  <a:rect l="l" t="t" r="r" b="b"/>
                  <a:pathLst>
                    <a:path w="13146" h="13927" extrusionOk="0">
                      <a:moveTo>
                        <a:pt x="13146" y="1"/>
                      </a:moveTo>
                      <a:lnTo>
                        <a:pt x="13146" y="1"/>
                      </a:lnTo>
                      <a:cubicBezTo>
                        <a:pt x="9977" y="1406"/>
                        <a:pt x="6751" y="2849"/>
                        <a:pt x="4178" y="5173"/>
                      </a:cubicBezTo>
                      <a:cubicBezTo>
                        <a:pt x="2047" y="7098"/>
                        <a:pt x="345" y="9787"/>
                        <a:pt x="123" y="12703"/>
                      </a:cubicBezTo>
                      <a:cubicBezTo>
                        <a:pt x="64" y="13475"/>
                        <a:pt x="0" y="13927"/>
                        <a:pt x="711" y="13927"/>
                      </a:cubicBezTo>
                      <a:cubicBezTo>
                        <a:pt x="758" y="13927"/>
                        <a:pt x="808" y="13925"/>
                        <a:pt x="862" y="13921"/>
                      </a:cubicBezTo>
                      <a:cubicBezTo>
                        <a:pt x="1643" y="13865"/>
                        <a:pt x="2682" y="13236"/>
                        <a:pt x="3382" y="12915"/>
                      </a:cubicBezTo>
                      <a:cubicBezTo>
                        <a:pt x="5017" y="12164"/>
                        <a:pt x="6575" y="11230"/>
                        <a:pt x="7942" y="10055"/>
                      </a:cubicBezTo>
                      <a:cubicBezTo>
                        <a:pt x="10146" y="8159"/>
                        <a:pt x="11844" y="5580"/>
                        <a:pt x="12317" y="2712"/>
                      </a:cubicBezTo>
                      <a:cubicBezTo>
                        <a:pt x="12474" y="1766"/>
                        <a:pt x="12525" y="730"/>
                        <a:pt x="13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flipH="1">
                  <a:off x="145079" y="4523062"/>
                  <a:ext cx="210659" cy="354789"/>
                </a:xfrm>
                <a:custGeom>
                  <a:avLst/>
                  <a:gdLst/>
                  <a:ahLst/>
                  <a:cxnLst/>
                  <a:rect l="l" t="t" r="r" b="b"/>
                  <a:pathLst>
                    <a:path w="8868" h="15091" extrusionOk="0">
                      <a:moveTo>
                        <a:pt x="1" y="0"/>
                      </a:moveTo>
                      <a:cubicBezTo>
                        <a:pt x="273" y="3041"/>
                        <a:pt x="559" y="6136"/>
                        <a:pt x="1730" y="8955"/>
                      </a:cubicBezTo>
                      <a:cubicBezTo>
                        <a:pt x="2791" y="11507"/>
                        <a:pt x="4886" y="14232"/>
                        <a:pt x="7675" y="15004"/>
                      </a:cubicBezTo>
                      <a:cubicBezTo>
                        <a:pt x="7891" y="15063"/>
                        <a:pt x="8064" y="15091"/>
                        <a:pt x="8201" y="15091"/>
                      </a:cubicBezTo>
                      <a:cubicBezTo>
                        <a:pt x="8867" y="15091"/>
                        <a:pt x="8701" y="14446"/>
                        <a:pt x="8410" y="13651"/>
                      </a:cubicBezTo>
                      <a:cubicBezTo>
                        <a:pt x="7898" y="12250"/>
                        <a:pt x="7395" y="10832"/>
                        <a:pt x="6807" y="9462"/>
                      </a:cubicBezTo>
                      <a:cubicBezTo>
                        <a:pt x="6215" y="8083"/>
                        <a:pt x="5616" y="6692"/>
                        <a:pt x="4736" y="5475"/>
                      </a:cubicBezTo>
                      <a:cubicBezTo>
                        <a:pt x="3319" y="3517"/>
                        <a:pt x="1224" y="2085"/>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flipH="1">
                  <a:off x="-43867" y="4645191"/>
                  <a:ext cx="256198" cy="753919"/>
                </a:xfrm>
                <a:custGeom>
                  <a:avLst/>
                  <a:gdLst/>
                  <a:ahLst/>
                  <a:cxnLst/>
                  <a:rect l="l" t="t" r="r" b="b"/>
                  <a:pathLst>
                    <a:path w="10785" h="32068" extrusionOk="0">
                      <a:moveTo>
                        <a:pt x="3377" y="1"/>
                      </a:moveTo>
                      <a:cubicBezTo>
                        <a:pt x="3273" y="1"/>
                        <a:pt x="3169" y="57"/>
                        <a:pt x="3123" y="181"/>
                      </a:cubicBezTo>
                      <a:cubicBezTo>
                        <a:pt x="3012" y="500"/>
                        <a:pt x="2900" y="868"/>
                        <a:pt x="2807" y="1191"/>
                      </a:cubicBezTo>
                      <a:cubicBezTo>
                        <a:pt x="1" y="11607"/>
                        <a:pt x="3880" y="23585"/>
                        <a:pt x="10271" y="31962"/>
                      </a:cubicBezTo>
                      <a:cubicBezTo>
                        <a:pt x="10324" y="32031"/>
                        <a:pt x="10404" y="32068"/>
                        <a:pt x="10484" y="32068"/>
                      </a:cubicBezTo>
                      <a:cubicBezTo>
                        <a:pt x="10544" y="32068"/>
                        <a:pt x="10604" y="32048"/>
                        <a:pt x="10653" y="32007"/>
                      </a:cubicBezTo>
                      <a:cubicBezTo>
                        <a:pt x="10768" y="31914"/>
                        <a:pt x="10785" y="31745"/>
                        <a:pt x="10692" y="31629"/>
                      </a:cubicBezTo>
                      <a:cubicBezTo>
                        <a:pt x="3827" y="23149"/>
                        <a:pt x="2365" y="12412"/>
                        <a:pt x="3494" y="1846"/>
                      </a:cubicBezTo>
                      <a:cubicBezTo>
                        <a:pt x="3544" y="1334"/>
                        <a:pt x="3602" y="808"/>
                        <a:pt x="3648" y="296"/>
                      </a:cubicBezTo>
                      <a:cubicBezTo>
                        <a:pt x="3661" y="108"/>
                        <a:pt x="3519" y="1"/>
                        <a:pt x="33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flipH="1">
                  <a:off x="17017" y="4569868"/>
                  <a:ext cx="182652" cy="121171"/>
                </a:xfrm>
                <a:custGeom>
                  <a:avLst/>
                  <a:gdLst/>
                  <a:ahLst/>
                  <a:cxnLst/>
                  <a:rect l="l" t="t" r="r" b="b"/>
                  <a:pathLst>
                    <a:path w="7689" h="5154" extrusionOk="0">
                      <a:moveTo>
                        <a:pt x="1122" y="1"/>
                      </a:moveTo>
                      <a:cubicBezTo>
                        <a:pt x="927" y="1"/>
                        <a:pt x="732" y="17"/>
                        <a:pt x="539" y="49"/>
                      </a:cubicBezTo>
                      <a:cubicBezTo>
                        <a:pt x="383" y="75"/>
                        <a:pt x="216" y="119"/>
                        <a:pt x="116" y="241"/>
                      </a:cubicBezTo>
                      <a:cubicBezTo>
                        <a:pt x="1" y="377"/>
                        <a:pt x="0" y="574"/>
                        <a:pt x="16" y="750"/>
                      </a:cubicBezTo>
                      <a:cubicBezTo>
                        <a:pt x="99" y="1655"/>
                        <a:pt x="487" y="2501"/>
                        <a:pt x="870" y="3326"/>
                      </a:cubicBezTo>
                      <a:cubicBezTo>
                        <a:pt x="1061" y="3738"/>
                        <a:pt x="2257" y="5147"/>
                        <a:pt x="2710" y="5153"/>
                      </a:cubicBezTo>
                      <a:cubicBezTo>
                        <a:pt x="2727" y="5153"/>
                        <a:pt x="2743" y="5153"/>
                        <a:pt x="2760" y="5153"/>
                      </a:cubicBezTo>
                      <a:cubicBezTo>
                        <a:pt x="4291" y="5153"/>
                        <a:pt x="5522" y="4124"/>
                        <a:pt x="6655" y="3663"/>
                      </a:cubicBezTo>
                      <a:cubicBezTo>
                        <a:pt x="7134" y="3467"/>
                        <a:pt x="7689" y="3125"/>
                        <a:pt x="7650" y="2608"/>
                      </a:cubicBezTo>
                      <a:cubicBezTo>
                        <a:pt x="7614" y="2131"/>
                        <a:pt x="7087" y="1859"/>
                        <a:pt x="6619" y="1765"/>
                      </a:cubicBezTo>
                      <a:cubicBezTo>
                        <a:pt x="6150" y="1672"/>
                        <a:pt x="5626" y="1642"/>
                        <a:pt x="5288" y="1304"/>
                      </a:cubicBezTo>
                      <a:cubicBezTo>
                        <a:pt x="5086" y="1103"/>
                        <a:pt x="4988" y="826"/>
                        <a:pt x="4848" y="580"/>
                      </a:cubicBezTo>
                      <a:cubicBezTo>
                        <a:pt x="4706" y="334"/>
                        <a:pt x="4482" y="95"/>
                        <a:pt x="4199" y="87"/>
                      </a:cubicBezTo>
                      <a:cubicBezTo>
                        <a:pt x="4194" y="87"/>
                        <a:pt x="4188" y="87"/>
                        <a:pt x="4183" y="87"/>
                      </a:cubicBezTo>
                      <a:cubicBezTo>
                        <a:pt x="3892" y="87"/>
                        <a:pt x="3651" y="322"/>
                        <a:pt x="3368" y="398"/>
                      </a:cubicBezTo>
                      <a:cubicBezTo>
                        <a:pt x="3295" y="417"/>
                        <a:pt x="3223" y="425"/>
                        <a:pt x="3150" y="425"/>
                      </a:cubicBezTo>
                      <a:cubicBezTo>
                        <a:pt x="2855" y="425"/>
                        <a:pt x="2558" y="289"/>
                        <a:pt x="2272" y="191"/>
                      </a:cubicBezTo>
                      <a:cubicBezTo>
                        <a:pt x="1902" y="65"/>
                        <a:pt x="1512" y="1"/>
                        <a:pt x="1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 name="Google Shape;398;p5"/>
              <p:cNvGrpSpPr/>
              <p:nvPr/>
            </p:nvGrpSpPr>
            <p:grpSpPr>
              <a:xfrm>
                <a:off x="3379696" y="4556280"/>
                <a:ext cx="437636" cy="880279"/>
                <a:chOff x="1173271" y="4610392"/>
                <a:chExt cx="437636" cy="880279"/>
              </a:xfrm>
            </p:grpSpPr>
            <p:grpSp>
              <p:nvGrpSpPr>
                <p:cNvPr id="399" name="Google Shape;399;p5"/>
                <p:cNvGrpSpPr/>
                <p:nvPr/>
              </p:nvGrpSpPr>
              <p:grpSpPr>
                <a:xfrm>
                  <a:off x="1216042" y="4610930"/>
                  <a:ext cx="309313" cy="333842"/>
                  <a:chOff x="1215415" y="4605413"/>
                  <a:chExt cx="309313" cy="333842"/>
                </a:xfrm>
              </p:grpSpPr>
              <p:sp>
                <p:nvSpPr>
                  <p:cNvPr id="400" name="Google Shape;400;p5"/>
                  <p:cNvSpPr/>
                  <p:nvPr/>
                </p:nvSpPr>
                <p:spPr>
                  <a:xfrm flipH="1">
                    <a:off x="1215415" y="4648153"/>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flipH="1">
                    <a:off x="1345853" y="4605413"/>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 name="Google Shape;402;p5"/>
                <p:cNvGrpSpPr/>
                <p:nvPr/>
              </p:nvGrpSpPr>
              <p:grpSpPr>
                <a:xfrm>
                  <a:off x="1173271" y="4610392"/>
                  <a:ext cx="437636" cy="880279"/>
                  <a:chOff x="1128521" y="4507655"/>
                  <a:chExt cx="437636" cy="880279"/>
                </a:xfrm>
              </p:grpSpPr>
              <p:grpSp>
                <p:nvGrpSpPr>
                  <p:cNvPr id="403" name="Google Shape;403;p5"/>
                  <p:cNvGrpSpPr/>
                  <p:nvPr/>
                </p:nvGrpSpPr>
                <p:grpSpPr>
                  <a:xfrm>
                    <a:off x="1170695" y="4507655"/>
                    <a:ext cx="309313" cy="333842"/>
                    <a:chOff x="1170069" y="4502138"/>
                    <a:chExt cx="309313" cy="333842"/>
                  </a:xfrm>
                </p:grpSpPr>
                <p:sp>
                  <p:nvSpPr>
                    <p:cNvPr id="404" name="Google Shape;404;p5"/>
                    <p:cNvSpPr/>
                    <p:nvPr/>
                  </p:nvSpPr>
                  <p:spPr>
                    <a:xfrm flipH="1">
                      <a:off x="1170069" y="4544878"/>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flipH="1">
                      <a:off x="1300507" y="4502138"/>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6" name="Google Shape;406;p5"/>
                  <p:cNvGrpSpPr/>
                  <p:nvPr/>
                </p:nvGrpSpPr>
                <p:grpSpPr>
                  <a:xfrm>
                    <a:off x="1128521" y="4526541"/>
                    <a:ext cx="395091" cy="348462"/>
                    <a:chOff x="1128521" y="4526541"/>
                    <a:chExt cx="395091" cy="348462"/>
                  </a:xfrm>
                </p:grpSpPr>
                <p:sp>
                  <p:nvSpPr>
                    <p:cNvPr id="407" name="Google Shape;407;p5"/>
                    <p:cNvSpPr/>
                    <p:nvPr/>
                  </p:nvSpPr>
                  <p:spPr>
                    <a:xfrm flipH="1">
                      <a:off x="1128521" y="4605884"/>
                      <a:ext cx="270997" cy="269119"/>
                    </a:xfrm>
                    <a:custGeom>
                      <a:avLst/>
                      <a:gdLst/>
                      <a:ahLst/>
                      <a:cxnLst/>
                      <a:rect l="l" t="t" r="r" b="b"/>
                      <a:pathLst>
                        <a:path w="11408" h="11447" extrusionOk="0">
                          <a:moveTo>
                            <a:pt x="9538" y="1"/>
                          </a:moveTo>
                          <a:cubicBezTo>
                            <a:pt x="8994" y="1"/>
                            <a:pt x="8419" y="198"/>
                            <a:pt x="7917" y="435"/>
                          </a:cubicBezTo>
                          <a:cubicBezTo>
                            <a:pt x="4064" y="2250"/>
                            <a:pt x="0" y="7292"/>
                            <a:pt x="759" y="10297"/>
                          </a:cubicBezTo>
                          <a:cubicBezTo>
                            <a:pt x="932" y="10980"/>
                            <a:pt x="1650" y="11419"/>
                            <a:pt x="2355" y="11445"/>
                          </a:cubicBezTo>
                          <a:cubicBezTo>
                            <a:pt x="2383" y="11446"/>
                            <a:pt x="2412" y="11447"/>
                            <a:pt x="2441" y="11447"/>
                          </a:cubicBezTo>
                          <a:cubicBezTo>
                            <a:pt x="3113" y="11447"/>
                            <a:pt x="3759" y="11165"/>
                            <a:pt x="4362" y="10857"/>
                          </a:cubicBezTo>
                          <a:cubicBezTo>
                            <a:pt x="7517" y="9249"/>
                            <a:pt x="10352" y="6581"/>
                            <a:pt x="11164" y="3134"/>
                          </a:cubicBezTo>
                          <a:cubicBezTo>
                            <a:pt x="11408" y="2105"/>
                            <a:pt x="11361" y="816"/>
                            <a:pt x="10467" y="251"/>
                          </a:cubicBezTo>
                          <a:cubicBezTo>
                            <a:pt x="10184" y="72"/>
                            <a:pt x="9866" y="1"/>
                            <a:pt x="9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flipH="1">
                      <a:off x="1247011" y="4538648"/>
                      <a:ext cx="209923" cy="326131"/>
                    </a:xfrm>
                    <a:custGeom>
                      <a:avLst/>
                      <a:gdLst/>
                      <a:ahLst/>
                      <a:cxnLst/>
                      <a:rect l="l" t="t" r="r" b="b"/>
                      <a:pathLst>
                        <a:path w="8837" h="13872" extrusionOk="0">
                          <a:moveTo>
                            <a:pt x="5873" y="0"/>
                          </a:moveTo>
                          <a:cubicBezTo>
                            <a:pt x="5038" y="0"/>
                            <a:pt x="4333" y="676"/>
                            <a:pt x="3821" y="1353"/>
                          </a:cubicBezTo>
                          <a:cubicBezTo>
                            <a:pt x="1254" y="4750"/>
                            <a:pt x="0" y="11102"/>
                            <a:pt x="2070" y="13410"/>
                          </a:cubicBezTo>
                          <a:cubicBezTo>
                            <a:pt x="2353" y="13726"/>
                            <a:pt x="2769" y="13871"/>
                            <a:pt x="3194" y="13871"/>
                          </a:cubicBezTo>
                          <a:cubicBezTo>
                            <a:pt x="3477" y="13871"/>
                            <a:pt x="3764" y="13807"/>
                            <a:pt x="4018" y="13685"/>
                          </a:cubicBezTo>
                          <a:cubicBezTo>
                            <a:pt x="4654" y="13380"/>
                            <a:pt x="5115" y="12809"/>
                            <a:pt x="5521" y="12232"/>
                          </a:cubicBezTo>
                          <a:cubicBezTo>
                            <a:pt x="7568" y="9342"/>
                            <a:pt x="8836" y="5662"/>
                            <a:pt x="7953" y="2233"/>
                          </a:cubicBezTo>
                          <a:cubicBezTo>
                            <a:pt x="7689" y="1208"/>
                            <a:pt x="7047" y="89"/>
                            <a:pt x="5994" y="5"/>
                          </a:cubicBezTo>
                          <a:cubicBezTo>
                            <a:pt x="5954" y="2"/>
                            <a:pt x="5913" y="0"/>
                            <a:pt x="58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flipH="1">
                      <a:off x="1339868" y="4526541"/>
                      <a:ext cx="183745" cy="326154"/>
                    </a:xfrm>
                    <a:custGeom>
                      <a:avLst/>
                      <a:gdLst/>
                      <a:ahLst/>
                      <a:cxnLst/>
                      <a:rect l="l" t="t" r="r" b="b"/>
                      <a:pathLst>
                        <a:path w="7735" h="13873" extrusionOk="0">
                          <a:moveTo>
                            <a:pt x="2554" y="1"/>
                          </a:moveTo>
                          <a:cubicBezTo>
                            <a:pt x="2341" y="1"/>
                            <a:pt x="2128" y="41"/>
                            <a:pt x="1921" y="133"/>
                          </a:cubicBezTo>
                          <a:cubicBezTo>
                            <a:pt x="1106" y="492"/>
                            <a:pt x="784" y="1469"/>
                            <a:pt x="647" y="2350"/>
                          </a:cubicBezTo>
                          <a:cubicBezTo>
                            <a:pt x="0" y="6559"/>
                            <a:pt x="1909" y="12746"/>
                            <a:pt x="4825" y="13796"/>
                          </a:cubicBezTo>
                          <a:cubicBezTo>
                            <a:pt x="4969" y="13848"/>
                            <a:pt x="5119" y="13872"/>
                            <a:pt x="5268" y="13872"/>
                          </a:cubicBezTo>
                          <a:cubicBezTo>
                            <a:pt x="5805" y="13872"/>
                            <a:pt x="6344" y="13560"/>
                            <a:pt x="6669" y="13115"/>
                          </a:cubicBezTo>
                          <a:cubicBezTo>
                            <a:pt x="7086" y="12545"/>
                            <a:pt x="7219" y="11821"/>
                            <a:pt x="7304" y="11122"/>
                          </a:cubicBezTo>
                          <a:cubicBezTo>
                            <a:pt x="7734" y="7606"/>
                            <a:pt x="7108" y="3765"/>
                            <a:pt x="4703" y="1164"/>
                          </a:cubicBezTo>
                          <a:cubicBezTo>
                            <a:pt x="4138" y="553"/>
                            <a:pt x="3340" y="1"/>
                            <a:pt x="2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0" name="Google Shape;410;p5"/>
                  <p:cNvGrpSpPr/>
                  <p:nvPr/>
                </p:nvGrpSpPr>
                <p:grpSpPr>
                  <a:xfrm>
                    <a:off x="1247462" y="4807734"/>
                    <a:ext cx="318695" cy="580200"/>
                    <a:chOff x="1247462" y="4807734"/>
                    <a:chExt cx="318695" cy="580200"/>
                  </a:xfrm>
                </p:grpSpPr>
                <p:sp>
                  <p:nvSpPr>
                    <p:cNvPr id="411" name="Google Shape;411;p5"/>
                    <p:cNvSpPr/>
                    <p:nvPr/>
                  </p:nvSpPr>
                  <p:spPr>
                    <a:xfrm flipH="1">
                      <a:off x="1377639" y="4864084"/>
                      <a:ext cx="84069" cy="523850"/>
                    </a:xfrm>
                    <a:custGeom>
                      <a:avLst/>
                      <a:gdLst/>
                      <a:ahLst/>
                      <a:cxnLst/>
                      <a:rect l="l" t="t" r="r" b="b"/>
                      <a:pathLst>
                        <a:path w="3539" h="22282" extrusionOk="0">
                          <a:moveTo>
                            <a:pt x="3384" y="1"/>
                          </a:moveTo>
                          <a:cubicBezTo>
                            <a:pt x="3342" y="1"/>
                            <a:pt x="3301" y="20"/>
                            <a:pt x="3274" y="56"/>
                          </a:cubicBezTo>
                          <a:lnTo>
                            <a:pt x="3215" y="134"/>
                          </a:lnTo>
                          <a:cubicBezTo>
                            <a:pt x="3210" y="140"/>
                            <a:pt x="3205" y="147"/>
                            <a:pt x="3201" y="154"/>
                          </a:cubicBezTo>
                          <a:lnTo>
                            <a:pt x="3188" y="172"/>
                          </a:lnTo>
                          <a:cubicBezTo>
                            <a:pt x="3079" y="336"/>
                            <a:pt x="2992" y="517"/>
                            <a:pt x="2911" y="697"/>
                          </a:cubicBezTo>
                          <a:cubicBezTo>
                            <a:pt x="2819" y="908"/>
                            <a:pt x="2727" y="1142"/>
                            <a:pt x="2652" y="1358"/>
                          </a:cubicBezTo>
                          <a:cubicBezTo>
                            <a:pt x="2357" y="2189"/>
                            <a:pt x="2128" y="3039"/>
                            <a:pt x="1912" y="3892"/>
                          </a:cubicBezTo>
                          <a:cubicBezTo>
                            <a:pt x="1338" y="6223"/>
                            <a:pt x="890" y="8583"/>
                            <a:pt x="533" y="10956"/>
                          </a:cubicBezTo>
                          <a:cubicBezTo>
                            <a:pt x="259" y="12813"/>
                            <a:pt x="67" y="14687"/>
                            <a:pt x="20" y="16563"/>
                          </a:cubicBezTo>
                          <a:cubicBezTo>
                            <a:pt x="0" y="17262"/>
                            <a:pt x="5" y="17985"/>
                            <a:pt x="40" y="18682"/>
                          </a:cubicBezTo>
                          <a:cubicBezTo>
                            <a:pt x="89" y="19626"/>
                            <a:pt x="191" y="20568"/>
                            <a:pt x="390" y="21493"/>
                          </a:cubicBezTo>
                          <a:cubicBezTo>
                            <a:pt x="441" y="21724"/>
                            <a:pt x="497" y="21953"/>
                            <a:pt x="563" y="22181"/>
                          </a:cubicBezTo>
                          <a:cubicBezTo>
                            <a:pt x="579" y="22239"/>
                            <a:pt x="634" y="22282"/>
                            <a:pt x="697" y="22282"/>
                          </a:cubicBezTo>
                          <a:cubicBezTo>
                            <a:pt x="700" y="22282"/>
                            <a:pt x="704" y="22281"/>
                            <a:pt x="707" y="22281"/>
                          </a:cubicBezTo>
                          <a:cubicBezTo>
                            <a:pt x="783" y="22276"/>
                            <a:pt x="840" y="22210"/>
                            <a:pt x="834" y="22133"/>
                          </a:cubicBezTo>
                          <a:cubicBezTo>
                            <a:pt x="804" y="21821"/>
                            <a:pt x="766" y="21400"/>
                            <a:pt x="745" y="21090"/>
                          </a:cubicBezTo>
                          <a:cubicBezTo>
                            <a:pt x="560" y="18200"/>
                            <a:pt x="666" y="15294"/>
                            <a:pt x="896" y="12409"/>
                          </a:cubicBezTo>
                          <a:cubicBezTo>
                            <a:pt x="1134" y="9453"/>
                            <a:pt x="1539" y="6499"/>
                            <a:pt x="2249" y="3616"/>
                          </a:cubicBezTo>
                          <a:cubicBezTo>
                            <a:pt x="2376" y="3109"/>
                            <a:pt x="2514" y="2602"/>
                            <a:pt x="2669" y="2105"/>
                          </a:cubicBezTo>
                          <a:cubicBezTo>
                            <a:pt x="2825" y="1610"/>
                            <a:pt x="2995" y="1117"/>
                            <a:pt x="3223" y="653"/>
                          </a:cubicBezTo>
                          <a:cubicBezTo>
                            <a:pt x="3262" y="579"/>
                            <a:pt x="3300" y="505"/>
                            <a:pt x="3345" y="432"/>
                          </a:cubicBezTo>
                          <a:cubicBezTo>
                            <a:pt x="3365" y="398"/>
                            <a:pt x="3390" y="364"/>
                            <a:pt x="3412" y="330"/>
                          </a:cubicBezTo>
                          <a:cubicBezTo>
                            <a:pt x="3430" y="302"/>
                            <a:pt x="3461" y="266"/>
                            <a:pt x="3484" y="237"/>
                          </a:cubicBezTo>
                          <a:cubicBezTo>
                            <a:pt x="3539" y="176"/>
                            <a:pt x="3531" y="82"/>
                            <a:pt x="3467" y="29"/>
                          </a:cubicBezTo>
                          <a:cubicBezTo>
                            <a:pt x="3442" y="10"/>
                            <a:pt x="3413" y="1"/>
                            <a:pt x="3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flipH="1">
                      <a:off x="1435909" y="4818030"/>
                      <a:ext cx="130249" cy="317314"/>
                    </a:xfrm>
                    <a:custGeom>
                      <a:avLst/>
                      <a:gdLst/>
                      <a:ahLst/>
                      <a:cxnLst/>
                      <a:rect l="l" t="t" r="r" b="b"/>
                      <a:pathLst>
                        <a:path w="5483" h="13497" extrusionOk="0">
                          <a:moveTo>
                            <a:pt x="322" y="0"/>
                          </a:moveTo>
                          <a:cubicBezTo>
                            <a:pt x="461" y="159"/>
                            <a:pt x="50" y="1887"/>
                            <a:pt x="36" y="2205"/>
                          </a:cubicBezTo>
                          <a:cubicBezTo>
                            <a:pt x="1" y="2974"/>
                            <a:pt x="34" y="3746"/>
                            <a:pt x="127" y="4510"/>
                          </a:cubicBezTo>
                          <a:cubicBezTo>
                            <a:pt x="317" y="6069"/>
                            <a:pt x="768" y="7597"/>
                            <a:pt x="1449" y="9012"/>
                          </a:cubicBezTo>
                          <a:cubicBezTo>
                            <a:pt x="2129" y="10425"/>
                            <a:pt x="3039" y="11732"/>
                            <a:pt x="4153" y="12838"/>
                          </a:cubicBezTo>
                          <a:cubicBezTo>
                            <a:pt x="4623" y="13304"/>
                            <a:pt x="4915" y="13496"/>
                            <a:pt x="5095" y="13496"/>
                          </a:cubicBezTo>
                          <a:cubicBezTo>
                            <a:pt x="5483" y="13496"/>
                            <a:pt x="5354" y="12611"/>
                            <a:pt x="5369" y="11665"/>
                          </a:cubicBezTo>
                          <a:cubicBezTo>
                            <a:pt x="5401" y="9611"/>
                            <a:pt x="5282" y="7815"/>
                            <a:pt x="4425" y="5907"/>
                          </a:cubicBezTo>
                          <a:cubicBezTo>
                            <a:pt x="3441" y="3711"/>
                            <a:pt x="1904" y="1814"/>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flipH="1">
                      <a:off x="1247462" y="4893095"/>
                      <a:ext cx="196881" cy="243187"/>
                    </a:xfrm>
                    <a:custGeom>
                      <a:avLst/>
                      <a:gdLst/>
                      <a:ahLst/>
                      <a:cxnLst/>
                      <a:rect l="l" t="t" r="r" b="b"/>
                      <a:pathLst>
                        <a:path w="8288" h="10344" extrusionOk="0">
                          <a:moveTo>
                            <a:pt x="8288" y="0"/>
                          </a:moveTo>
                          <a:cubicBezTo>
                            <a:pt x="8288" y="0"/>
                            <a:pt x="8288" y="0"/>
                            <a:pt x="8288" y="0"/>
                          </a:cubicBezTo>
                          <a:lnTo>
                            <a:pt x="8288" y="0"/>
                          </a:lnTo>
                          <a:cubicBezTo>
                            <a:pt x="8288" y="0"/>
                            <a:pt x="8288" y="0"/>
                            <a:pt x="8288" y="0"/>
                          </a:cubicBezTo>
                          <a:close/>
                          <a:moveTo>
                            <a:pt x="8288" y="1"/>
                          </a:moveTo>
                          <a:lnTo>
                            <a:pt x="8288" y="1"/>
                          </a:lnTo>
                          <a:cubicBezTo>
                            <a:pt x="8150" y="473"/>
                            <a:pt x="5988" y="1588"/>
                            <a:pt x="5528" y="1979"/>
                          </a:cubicBezTo>
                          <a:cubicBezTo>
                            <a:pt x="4642" y="2737"/>
                            <a:pt x="3822" y="3572"/>
                            <a:pt x="3078" y="4473"/>
                          </a:cubicBezTo>
                          <a:cubicBezTo>
                            <a:pt x="1724" y="6111"/>
                            <a:pt x="183" y="8180"/>
                            <a:pt x="1" y="10344"/>
                          </a:cubicBezTo>
                          <a:cubicBezTo>
                            <a:pt x="2169" y="9587"/>
                            <a:pt x="4013" y="8052"/>
                            <a:pt x="5377" y="6203"/>
                          </a:cubicBezTo>
                          <a:cubicBezTo>
                            <a:pt x="6740" y="4356"/>
                            <a:pt x="7646" y="2204"/>
                            <a:pt x="8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flipH="1">
                      <a:off x="1291015" y="4852360"/>
                      <a:ext cx="96730" cy="26543"/>
                    </a:xfrm>
                    <a:custGeom>
                      <a:avLst/>
                      <a:gdLst/>
                      <a:ahLst/>
                      <a:cxnLst/>
                      <a:rect l="l" t="t" r="r" b="b"/>
                      <a:pathLst>
                        <a:path w="4072" h="1129" extrusionOk="0">
                          <a:moveTo>
                            <a:pt x="2132" y="1"/>
                          </a:moveTo>
                          <a:cubicBezTo>
                            <a:pt x="1429" y="1"/>
                            <a:pt x="732" y="145"/>
                            <a:pt x="133" y="504"/>
                          </a:cubicBezTo>
                          <a:cubicBezTo>
                            <a:pt x="102" y="522"/>
                            <a:pt x="72" y="542"/>
                            <a:pt x="51" y="572"/>
                          </a:cubicBezTo>
                          <a:cubicBezTo>
                            <a:pt x="0" y="647"/>
                            <a:pt x="36" y="755"/>
                            <a:pt x="105" y="814"/>
                          </a:cubicBezTo>
                          <a:cubicBezTo>
                            <a:pt x="174" y="873"/>
                            <a:pt x="265" y="892"/>
                            <a:pt x="353" y="910"/>
                          </a:cubicBezTo>
                          <a:lnTo>
                            <a:pt x="354" y="934"/>
                          </a:lnTo>
                          <a:cubicBezTo>
                            <a:pt x="902" y="1064"/>
                            <a:pt x="1464" y="1129"/>
                            <a:pt x="2025" y="1129"/>
                          </a:cubicBezTo>
                          <a:cubicBezTo>
                            <a:pt x="2405" y="1129"/>
                            <a:pt x="2785" y="1099"/>
                            <a:pt x="3160" y="1039"/>
                          </a:cubicBezTo>
                          <a:cubicBezTo>
                            <a:pt x="3502" y="985"/>
                            <a:pt x="3869" y="887"/>
                            <a:pt x="4072" y="604"/>
                          </a:cubicBezTo>
                          <a:cubicBezTo>
                            <a:pt x="3865" y="266"/>
                            <a:pt x="3445" y="143"/>
                            <a:pt x="3061" y="79"/>
                          </a:cubicBezTo>
                          <a:cubicBezTo>
                            <a:pt x="2756" y="29"/>
                            <a:pt x="2443" y="1"/>
                            <a:pt x="2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flipH="1">
                      <a:off x="1384597" y="4807734"/>
                      <a:ext cx="76135" cy="62513"/>
                    </a:xfrm>
                    <a:custGeom>
                      <a:avLst/>
                      <a:gdLst/>
                      <a:ahLst/>
                      <a:cxnLst/>
                      <a:rect l="l" t="t" r="r" b="b"/>
                      <a:pathLst>
                        <a:path w="3205" h="2659" extrusionOk="0">
                          <a:moveTo>
                            <a:pt x="298" y="0"/>
                          </a:moveTo>
                          <a:cubicBezTo>
                            <a:pt x="200" y="0"/>
                            <a:pt x="103" y="15"/>
                            <a:pt x="8" y="50"/>
                          </a:cubicBezTo>
                          <a:cubicBezTo>
                            <a:pt x="0" y="396"/>
                            <a:pt x="231" y="698"/>
                            <a:pt x="467" y="951"/>
                          </a:cubicBezTo>
                          <a:cubicBezTo>
                            <a:pt x="1111" y="1640"/>
                            <a:pt x="1890" y="2203"/>
                            <a:pt x="2746" y="2598"/>
                          </a:cubicBezTo>
                          <a:lnTo>
                            <a:pt x="2762" y="2582"/>
                          </a:lnTo>
                          <a:cubicBezTo>
                            <a:pt x="2839" y="2619"/>
                            <a:pt x="2920" y="2659"/>
                            <a:pt x="3007" y="2659"/>
                          </a:cubicBezTo>
                          <a:cubicBezTo>
                            <a:pt x="3010" y="2659"/>
                            <a:pt x="3013" y="2659"/>
                            <a:pt x="3016" y="2659"/>
                          </a:cubicBezTo>
                          <a:cubicBezTo>
                            <a:pt x="3105" y="2656"/>
                            <a:pt x="3200" y="2592"/>
                            <a:pt x="3203" y="2502"/>
                          </a:cubicBezTo>
                          <a:cubicBezTo>
                            <a:pt x="3205" y="2466"/>
                            <a:pt x="3191" y="2431"/>
                            <a:pt x="3179" y="2399"/>
                          </a:cubicBezTo>
                          <a:cubicBezTo>
                            <a:pt x="2806" y="1461"/>
                            <a:pt x="2005" y="749"/>
                            <a:pt x="1121" y="263"/>
                          </a:cubicBezTo>
                          <a:cubicBezTo>
                            <a:pt x="867" y="124"/>
                            <a:pt x="579"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416" name="Google Shape;416;p5"/>
              <p:cNvGrpSpPr/>
              <p:nvPr/>
            </p:nvGrpSpPr>
            <p:grpSpPr>
              <a:xfrm>
                <a:off x="4358049" y="4617883"/>
                <a:ext cx="1059758" cy="818673"/>
                <a:chOff x="206924" y="4453733"/>
                <a:chExt cx="1059758" cy="818673"/>
              </a:xfrm>
            </p:grpSpPr>
            <p:sp>
              <p:nvSpPr>
                <p:cNvPr id="417" name="Google Shape;417;p5"/>
                <p:cNvSpPr/>
                <p:nvPr/>
              </p:nvSpPr>
              <p:spPr>
                <a:xfrm flipH="1">
                  <a:off x="779613" y="4634777"/>
                  <a:ext cx="236647" cy="522416"/>
                </a:xfrm>
                <a:custGeom>
                  <a:avLst/>
                  <a:gdLst/>
                  <a:ahLst/>
                  <a:cxnLst/>
                  <a:rect l="l" t="t" r="r" b="b"/>
                  <a:pathLst>
                    <a:path w="9962" h="22221" extrusionOk="0">
                      <a:moveTo>
                        <a:pt x="299" y="1"/>
                      </a:moveTo>
                      <a:cubicBezTo>
                        <a:pt x="280" y="1"/>
                        <a:pt x="262" y="3"/>
                        <a:pt x="243" y="6"/>
                      </a:cubicBezTo>
                      <a:cubicBezTo>
                        <a:pt x="97" y="37"/>
                        <a:pt x="0" y="181"/>
                        <a:pt x="30" y="329"/>
                      </a:cubicBezTo>
                      <a:cubicBezTo>
                        <a:pt x="421" y="2289"/>
                        <a:pt x="868" y="4235"/>
                        <a:pt x="1413" y="6159"/>
                      </a:cubicBezTo>
                      <a:cubicBezTo>
                        <a:pt x="2788" y="10965"/>
                        <a:pt x="4516" y="15781"/>
                        <a:pt x="7484" y="19854"/>
                      </a:cubicBezTo>
                      <a:cubicBezTo>
                        <a:pt x="7973" y="20511"/>
                        <a:pt x="8489" y="21149"/>
                        <a:pt x="9054" y="21742"/>
                      </a:cubicBezTo>
                      <a:cubicBezTo>
                        <a:pt x="9179" y="21873"/>
                        <a:pt x="9323" y="22019"/>
                        <a:pt x="9454" y="22144"/>
                      </a:cubicBezTo>
                      <a:cubicBezTo>
                        <a:pt x="9506" y="22193"/>
                        <a:pt x="9575" y="22221"/>
                        <a:pt x="9646" y="22221"/>
                      </a:cubicBezTo>
                      <a:cubicBezTo>
                        <a:pt x="9686" y="22221"/>
                        <a:pt x="9727" y="22212"/>
                        <a:pt x="9765" y="22193"/>
                      </a:cubicBezTo>
                      <a:cubicBezTo>
                        <a:pt x="9904" y="22126"/>
                        <a:pt x="9961" y="21960"/>
                        <a:pt x="9894" y="21822"/>
                      </a:cubicBezTo>
                      <a:cubicBezTo>
                        <a:pt x="9839" y="21708"/>
                        <a:pt x="9781" y="21595"/>
                        <a:pt x="9721" y="21484"/>
                      </a:cubicBezTo>
                      <a:lnTo>
                        <a:pt x="9633" y="21319"/>
                      </a:lnTo>
                      <a:lnTo>
                        <a:pt x="9544" y="21155"/>
                      </a:lnTo>
                      <a:cubicBezTo>
                        <a:pt x="8242" y="18782"/>
                        <a:pt x="6798" y="16495"/>
                        <a:pt x="5527" y="14105"/>
                      </a:cubicBezTo>
                      <a:cubicBezTo>
                        <a:pt x="3149" y="9786"/>
                        <a:pt x="1326" y="5122"/>
                        <a:pt x="569" y="232"/>
                      </a:cubicBezTo>
                      <a:cubicBezTo>
                        <a:pt x="547" y="97"/>
                        <a:pt x="430"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flipH="1">
                  <a:off x="954426" y="4531924"/>
                  <a:ext cx="106731" cy="174021"/>
                </a:xfrm>
                <a:custGeom>
                  <a:avLst/>
                  <a:gdLst/>
                  <a:ahLst/>
                  <a:cxnLst/>
                  <a:rect l="l" t="t" r="r" b="b"/>
                  <a:pathLst>
                    <a:path w="4493" h="7402" extrusionOk="0">
                      <a:moveTo>
                        <a:pt x="1715" y="1"/>
                      </a:moveTo>
                      <a:cubicBezTo>
                        <a:pt x="1683" y="1"/>
                        <a:pt x="1651" y="2"/>
                        <a:pt x="1619" y="4"/>
                      </a:cubicBezTo>
                      <a:cubicBezTo>
                        <a:pt x="1030" y="49"/>
                        <a:pt x="527" y="499"/>
                        <a:pt x="278" y="1036"/>
                      </a:cubicBezTo>
                      <a:cubicBezTo>
                        <a:pt x="32" y="1571"/>
                        <a:pt x="1" y="2184"/>
                        <a:pt x="33" y="2774"/>
                      </a:cubicBezTo>
                      <a:cubicBezTo>
                        <a:pt x="101" y="3996"/>
                        <a:pt x="630" y="7402"/>
                        <a:pt x="2298" y="7402"/>
                      </a:cubicBezTo>
                      <a:cubicBezTo>
                        <a:pt x="2340" y="7402"/>
                        <a:pt x="2382" y="7400"/>
                        <a:pt x="2425" y="7395"/>
                      </a:cubicBezTo>
                      <a:cubicBezTo>
                        <a:pt x="4493" y="7183"/>
                        <a:pt x="3996" y="3972"/>
                        <a:pt x="3758" y="2711"/>
                      </a:cubicBezTo>
                      <a:cubicBezTo>
                        <a:pt x="3641" y="2088"/>
                        <a:pt x="3513" y="1452"/>
                        <a:pt x="3177" y="916"/>
                      </a:cubicBezTo>
                      <a:cubicBezTo>
                        <a:pt x="2859" y="408"/>
                        <a:pt x="2310" y="1"/>
                        <a:pt x="1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flipH="1">
                  <a:off x="685951" y="4651727"/>
                  <a:ext cx="72643" cy="493169"/>
                </a:xfrm>
                <a:custGeom>
                  <a:avLst/>
                  <a:gdLst/>
                  <a:ahLst/>
                  <a:cxnLst/>
                  <a:rect l="l" t="t" r="r" b="b"/>
                  <a:pathLst>
                    <a:path w="3058" h="20977" extrusionOk="0">
                      <a:moveTo>
                        <a:pt x="311" y="1"/>
                      </a:moveTo>
                      <a:cubicBezTo>
                        <a:pt x="282" y="1"/>
                        <a:pt x="252" y="6"/>
                        <a:pt x="223" y="16"/>
                      </a:cubicBezTo>
                      <a:cubicBezTo>
                        <a:pt x="80" y="63"/>
                        <a:pt x="1" y="217"/>
                        <a:pt x="49" y="361"/>
                      </a:cubicBezTo>
                      <a:cubicBezTo>
                        <a:pt x="1100" y="3622"/>
                        <a:pt x="1598" y="7055"/>
                        <a:pt x="1613" y="10477"/>
                      </a:cubicBezTo>
                      <a:cubicBezTo>
                        <a:pt x="1639" y="13034"/>
                        <a:pt x="1457" y="15577"/>
                        <a:pt x="1316" y="18128"/>
                      </a:cubicBezTo>
                      <a:cubicBezTo>
                        <a:pt x="1283" y="18770"/>
                        <a:pt x="1256" y="19411"/>
                        <a:pt x="1248" y="20055"/>
                      </a:cubicBezTo>
                      <a:cubicBezTo>
                        <a:pt x="1244" y="20266"/>
                        <a:pt x="1242" y="20496"/>
                        <a:pt x="1250" y="20706"/>
                      </a:cubicBezTo>
                      <a:cubicBezTo>
                        <a:pt x="1258" y="20880"/>
                        <a:pt x="1394" y="20976"/>
                        <a:pt x="1532" y="20976"/>
                      </a:cubicBezTo>
                      <a:cubicBezTo>
                        <a:pt x="1636" y="20976"/>
                        <a:pt x="1741" y="20921"/>
                        <a:pt x="1790" y="20800"/>
                      </a:cubicBezTo>
                      <a:cubicBezTo>
                        <a:pt x="1867" y="20603"/>
                        <a:pt x="1941" y="20375"/>
                        <a:pt x="2005" y="20176"/>
                      </a:cubicBezTo>
                      <a:cubicBezTo>
                        <a:pt x="2197" y="19547"/>
                        <a:pt x="2344" y="18906"/>
                        <a:pt x="2462" y="18259"/>
                      </a:cubicBezTo>
                      <a:cubicBezTo>
                        <a:pt x="3058" y="14806"/>
                        <a:pt x="2786" y="11267"/>
                        <a:pt x="2236" y="7828"/>
                      </a:cubicBezTo>
                      <a:cubicBezTo>
                        <a:pt x="1833" y="5254"/>
                        <a:pt x="1265" y="2712"/>
                        <a:pt x="572" y="202"/>
                      </a:cubicBezTo>
                      <a:cubicBezTo>
                        <a:pt x="539" y="81"/>
                        <a:pt x="430"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flipH="1">
                  <a:off x="711249" y="4606754"/>
                  <a:ext cx="72667" cy="97284"/>
                </a:xfrm>
                <a:custGeom>
                  <a:avLst/>
                  <a:gdLst/>
                  <a:ahLst/>
                  <a:cxnLst/>
                  <a:rect l="l" t="t" r="r" b="b"/>
                  <a:pathLst>
                    <a:path w="3059" h="4138" extrusionOk="0">
                      <a:moveTo>
                        <a:pt x="901" y="0"/>
                      </a:moveTo>
                      <a:cubicBezTo>
                        <a:pt x="798" y="0"/>
                        <a:pt x="696" y="18"/>
                        <a:pt x="600" y="58"/>
                      </a:cubicBezTo>
                      <a:cubicBezTo>
                        <a:pt x="263" y="198"/>
                        <a:pt x="67" y="569"/>
                        <a:pt x="35" y="931"/>
                      </a:cubicBezTo>
                      <a:cubicBezTo>
                        <a:pt x="1" y="1295"/>
                        <a:pt x="99" y="1655"/>
                        <a:pt x="201" y="2006"/>
                      </a:cubicBezTo>
                      <a:cubicBezTo>
                        <a:pt x="384" y="2644"/>
                        <a:pt x="866" y="4138"/>
                        <a:pt x="1768" y="4138"/>
                      </a:cubicBezTo>
                      <a:cubicBezTo>
                        <a:pt x="1874" y="4138"/>
                        <a:pt x="1986" y="4117"/>
                        <a:pt x="2103" y="4072"/>
                      </a:cubicBezTo>
                      <a:cubicBezTo>
                        <a:pt x="3059" y="3706"/>
                        <a:pt x="2424" y="1735"/>
                        <a:pt x="2135" y="1071"/>
                      </a:cubicBezTo>
                      <a:cubicBezTo>
                        <a:pt x="1998" y="759"/>
                        <a:pt x="1824" y="452"/>
                        <a:pt x="1558" y="241"/>
                      </a:cubicBezTo>
                      <a:cubicBezTo>
                        <a:pt x="1372" y="94"/>
                        <a:pt x="1134" y="0"/>
                        <a:pt x="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flipH="1">
                  <a:off x="441586" y="4593283"/>
                  <a:ext cx="76182" cy="493193"/>
                </a:xfrm>
                <a:custGeom>
                  <a:avLst/>
                  <a:gdLst/>
                  <a:ahLst/>
                  <a:cxnLst/>
                  <a:rect l="l" t="t" r="r" b="b"/>
                  <a:pathLst>
                    <a:path w="3207" h="20978" extrusionOk="0">
                      <a:moveTo>
                        <a:pt x="2897" y="0"/>
                      </a:moveTo>
                      <a:cubicBezTo>
                        <a:pt x="2777" y="0"/>
                        <a:pt x="2667" y="80"/>
                        <a:pt x="2634" y="202"/>
                      </a:cubicBezTo>
                      <a:cubicBezTo>
                        <a:pt x="2177" y="1877"/>
                        <a:pt x="1761" y="3560"/>
                        <a:pt x="1427" y="5263"/>
                      </a:cubicBezTo>
                      <a:cubicBezTo>
                        <a:pt x="605" y="9525"/>
                        <a:pt x="1" y="13938"/>
                        <a:pt x="744" y="18259"/>
                      </a:cubicBezTo>
                      <a:cubicBezTo>
                        <a:pt x="872" y="18959"/>
                        <a:pt x="1034" y="19656"/>
                        <a:pt x="1253" y="20333"/>
                      </a:cubicBezTo>
                      <a:cubicBezTo>
                        <a:pt x="1303" y="20483"/>
                        <a:pt x="1362" y="20652"/>
                        <a:pt x="1418" y="20800"/>
                      </a:cubicBezTo>
                      <a:cubicBezTo>
                        <a:pt x="1456" y="20898"/>
                        <a:pt x="1551" y="20972"/>
                        <a:pt x="1665" y="20977"/>
                      </a:cubicBezTo>
                      <a:cubicBezTo>
                        <a:pt x="1669" y="20977"/>
                        <a:pt x="1673" y="20977"/>
                        <a:pt x="1676" y="20977"/>
                      </a:cubicBezTo>
                      <a:cubicBezTo>
                        <a:pt x="1825" y="20977"/>
                        <a:pt x="1950" y="20861"/>
                        <a:pt x="1956" y="20711"/>
                      </a:cubicBezTo>
                      <a:cubicBezTo>
                        <a:pt x="1961" y="20599"/>
                        <a:pt x="1962" y="20489"/>
                        <a:pt x="1962" y="20379"/>
                      </a:cubicBezTo>
                      <a:lnTo>
                        <a:pt x="1961" y="20216"/>
                      </a:lnTo>
                      <a:lnTo>
                        <a:pt x="1958" y="20055"/>
                      </a:lnTo>
                      <a:cubicBezTo>
                        <a:pt x="1920" y="17710"/>
                        <a:pt x="1689" y="15377"/>
                        <a:pt x="1628" y="13033"/>
                      </a:cubicBezTo>
                      <a:cubicBezTo>
                        <a:pt x="1446" y="8764"/>
                        <a:pt x="1822" y="4437"/>
                        <a:pt x="3158" y="359"/>
                      </a:cubicBezTo>
                      <a:cubicBezTo>
                        <a:pt x="3206" y="213"/>
                        <a:pt x="3120" y="51"/>
                        <a:pt x="2970" y="10"/>
                      </a:cubicBezTo>
                      <a:cubicBezTo>
                        <a:pt x="2946" y="3"/>
                        <a:pt x="2921" y="0"/>
                        <a:pt x="2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flipH="1">
                  <a:off x="396001" y="4506347"/>
                  <a:ext cx="102075" cy="136570"/>
                </a:xfrm>
                <a:custGeom>
                  <a:avLst/>
                  <a:gdLst/>
                  <a:ahLst/>
                  <a:cxnLst/>
                  <a:rect l="l" t="t" r="r" b="b"/>
                  <a:pathLst>
                    <a:path w="4297" h="5809" extrusionOk="0">
                      <a:moveTo>
                        <a:pt x="3031" y="1"/>
                      </a:moveTo>
                      <a:cubicBezTo>
                        <a:pt x="2704" y="1"/>
                        <a:pt x="2370" y="132"/>
                        <a:pt x="2110" y="339"/>
                      </a:cubicBezTo>
                      <a:cubicBezTo>
                        <a:pt x="1735" y="636"/>
                        <a:pt x="1490" y="1066"/>
                        <a:pt x="1298" y="1505"/>
                      </a:cubicBezTo>
                      <a:cubicBezTo>
                        <a:pt x="892" y="2436"/>
                        <a:pt x="0" y="5201"/>
                        <a:pt x="1346" y="5716"/>
                      </a:cubicBezTo>
                      <a:cubicBezTo>
                        <a:pt x="1511" y="5780"/>
                        <a:pt x="1668" y="5809"/>
                        <a:pt x="1817" y="5809"/>
                      </a:cubicBezTo>
                      <a:cubicBezTo>
                        <a:pt x="3081" y="5809"/>
                        <a:pt x="3757" y="3710"/>
                        <a:pt x="4015" y="2817"/>
                      </a:cubicBezTo>
                      <a:cubicBezTo>
                        <a:pt x="4157" y="2325"/>
                        <a:pt x="4297" y="1818"/>
                        <a:pt x="4249" y="1309"/>
                      </a:cubicBezTo>
                      <a:cubicBezTo>
                        <a:pt x="4201" y="798"/>
                        <a:pt x="3928" y="278"/>
                        <a:pt x="3454" y="83"/>
                      </a:cubicBezTo>
                      <a:cubicBezTo>
                        <a:pt x="3319" y="26"/>
                        <a:pt x="3176" y="1"/>
                        <a:pt x="3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flipH="1">
                  <a:off x="206924" y="4453733"/>
                  <a:ext cx="1059758" cy="790148"/>
                </a:xfrm>
                <a:custGeom>
                  <a:avLst/>
                  <a:gdLst/>
                  <a:ahLst/>
                  <a:cxnLst/>
                  <a:rect l="l" t="t" r="r" b="b"/>
                  <a:pathLst>
                    <a:path w="44612" h="33609" extrusionOk="0">
                      <a:moveTo>
                        <a:pt x="29833" y="0"/>
                      </a:moveTo>
                      <a:cubicBezTo>
                        <a:pt x="28568" y="0"/>
                        <a:pt x="27739" y="1730"/>
                        <a:pt x="27453" y="3110"/>
                      </a:cubicBezTo>
                      <a:cubicBezTo>
                        <a:pt x="26111" y="9576"/>
                        <a:pt x="24941" y="16078"/>
                        <a:pt x="23940" y="22603"/>
                      </a:cubicBezTo>
                      <a:cubicBezTo>
                        <a:pt x="23032" y="18577"/>
                        <a:pt x="22059" y="14409"/>
                        <a:pt x="19544" y="11134"/>
                      </a:cubicBezTo>
                      <a:cubicBezTo>
                        <a:pt x="19098" y="10553"/>
                        <a:pt x="18457" y="9960"/>
                        <a:pt x="17768" y="9960"/>
                      </a:cubicBezTo>
                      <a:cubicBezTo>
                        <a:pt x="17655" y="9960"/>
                        <a:pt x="17539" y="9977"/>
                        <a:pt x="17423" y="10012"/>
                      </a:cubicBezTo>
                      <a:cubicBezTo>
                        <a:pt x="16686" y="10237"/>
                        <a:pt x="16381" y="11098"/>
                        <a:pt x="16205" y="11850"/>
                      </a:cubicBezTo>
                      <a:cubicBezTo>
                        <a:pt x="15508" y="14810"/>
                        <a:pt x="15153" y="17849"/>
                        <a:pt x="15151" y="20889"/>
                      </a:cubicBezTo>
                      <a:cubicBezTo>
                        <a:pt x="13006" y="18628"/>
                        <a:pt x="10861" y="16364"/>
                        <a:pt x="8715" y="14101"/>
                      </a:cubicBezTo>
                      <a:cubicBezTo>
                        <a:pt x="7092" y="12387"/>
                        <a:pt x="5180" y="10548"/>
                        <a:pt x="2832" y="10548"/>
                      </a:cubicBezTo>
                      <a:cubicBezTo>
                        <a:pt x="2804" y="10548"/>
                        <a:pt x="2776" y="10548"/>
                        <a:pt x="2749" y="10548"/>
                      </a:cubicBezTo>
                      <a:cubicBezTo>
                        <a:pt x="2176" y="10560"/>
                        <a:pt x="1587" y="10694"/>
                        <a:pt x="1131" y="11040"/>
                      </a:cubicBezTo>
                      <a:cubicBezTo>
                        <a:pt x="206" y="11740"/>
                        <a:pt x="68" y="13057"/>
                        <a:pt x="57" y="14215"/>
                      </a:cubicBezTo>
                      <a:cubicBezTo>
                        <a:pt x="1" y="20960"/>
                        <a:pt x="1719" y="27712"/>
                        <a:pt x="4993" y="33609"/>
                      </a:cubicBezTo>
                      <a:lnTo>
                        <a:pt x="34600" y="33120"/>
                      </a:lnTo>
                      <a:cubicBezTo>
                        <a:pt x="39383" y="25503"/>
                        <a:pt x="44611" y="8952"/>
                        <a:pt x="42441" y="7626"/>
                      </a:cubicBezTo>
                      <a:cubicBezTo>
                        <a:pt x="42028" y="7305"/>
                        <a:pt x="41525" y="7164"/>
                        <a:pt x="41006" y="7164"/>
                      </a:cubicBezTo>
                      <a:cubicBezTo>
                        <a:pt x="40325" y="7164"/>
                        <a:pt x="39617" y="7408"/>
                        <a:pt x="39058" y="7809"/>
                      </a:cubicBezTo>
                      <a:cubicBezTo>
                        <a:pt x="38073" y="8514"/>
                        <a:pt x="37440" y="9597"/>
                        <a:pt x="36836" y="10647"/>
                      </a:cubicBezTo>
                      <a:cubicBezTo>
                        <a:pt x="34590" y="14549"/>
                        <a:pt x="32346" y="18450"/>
                        <a:pt x="30100" y="22352"/>
                      </a:cubicBezTo>
                      <a:cubicBezTo>
                        <a:pt x="31449" y="15995"/>
                        <a:pt x="31989" y="9469"/>
                        <a:pt x="31702" y="2979"/>
                      </a:cubicBezTo>
                      <a:cubicBezTo>
                        <a:pt x="31650" y="1815"/>
                        <a:pt x="31368" y="380"/>
                        <a:pt x="30247" y="60"/>
                      </a:cubicBezTo>
                      <a:cubicBezTo>
                        <a:pt x="30104" y="19"/>
                        <a:pt x="29966" y="0"/>
                        <a:pt x="29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flipH="1">
                  <a:off x="400457" y="4855127"/>
                  <a:ext cx="786338" cy="417279"/>
                </a:xfrm>
                <a:custGeom>
                  <a:avLst/>
                  <a:gdLst/>
                  <a:ahLst/>
                  <a:cxnLst/>
                  <a:rect l="l" t="t" r="r" b="b"/>
                  <a:pathLst>
                    <a:path w="33102" h="17749" extrusionOk="0">
                      <a:moveTo>
                        <a:pt x="2654" y="1"/>
                      </a:moveTo>
                      <a:cubicBezTo>
                        <a:pt x="2516" y="1"/>
                        <a:pt x="2377" y="13"/>
                        <a:pt x="2237" y="40"/>
                      </a:cubicBezTo>
                      <a:cubicBezTo>
                        <a:pt x="1180" y="244"/>
                        <a:pt x="426" y="1257"/>
                        <a:pt x="212" y="2312"/>
                      </a:cubicBezTo>
                      <a:cubicBezTo>
                        <a:pt x="0" y="3364"/>
                        <a:pt x="225" y="4455"/>
                        <a:pt x="498" y="5497"/>
                      </a:cubicBezTo>
                      <a:cubicBezTo>
                        <a:pt x="1275" y="8456"/>
                        <a:pt x="2455" y="11307"/>
                        <a:pt x="3986" y="13955"/>
                      </a:cubicBezTo>
                      <a:cubicBezTo>
                        <a:pt x="5793" y="17076"/>
                        <a:pt x="6468" y="17467"/>
                        <a:pt x="10053" y="17599"/>
                      </a:cubicBezTo>
                      <a:cubicBezTo>
                        <a:pt x="12778" y="17699"/>
                        <a:pt x="15505" y="17749"/>
                        <a:pt x="18232" y="17749"/>
                      </a:cubicBezTo>
                      <a:cubicBezTo>
                        <a:pt x="22527" y="17749"/>
                        <a:pt x="26822" y="17625"/>
                        <a:pt x="31110" y="17377"/>
                      </a:cubicBezTo>
                      <a:cubicBezTo>
                        <a:pt x="32562" y="12593"/>
                        <a:pt x="33101" y="7535"/>
                        <a:pt x="32690" y="2552"/>
                      </a:cubicBezTo>
                      <a:cubicBezTo>
                        <a:pt x="32686" y="2552"/>
                        <a:pt x="32681" y="2552"/>
                        <a:pt x="32677" y="2552"/>
                      </a:cubicBezTo>
                      <a:cubicBezTo>
                        <a:pt x="29601" y="2552"/>
                        <a:pt x="27577" y="5667"/>
                        <a:pt x="26153" y="8397"/>
                      </a:cubicBezTo>
                      <a:cubicBezTo>
                        <a:pt x="25963" y="6001"/>
                        <a:pt x="25487" y="3628"/>
                        <a:pt x="24739" y="1344"/>
                      </a:cubicBezTo>
                      <a:cubicBezTo>
                        <a:pt x="24647" y="1059"/>
                        <a:pt x="24515" y="742"/>
                        <a:pt x="24231" y="648"/>
                      </a:cubicBezTo>
                      <a:cubicBezTo>
                        <a:pt x="24178" y="631"/>
                        <a:pt x="24125" y="623"/>
                        <a:pt x="24073" y="623"/>
                      </a:cubicBezTo>
                      <a:cubicBezTo>
                        <a:pt x="23757" y="623"/>
                        <a:pt x="23469" y="917"/>
                        <a:pt x="23264" y="1188"/>
                      </a:cubicBezTo>
                      <a:cubicBezTo>
                        <a:pt x="21613" y="3385"/>
                        <a:pt x="20277" y="5819"/>
                        <a:pt x="19312" y="8392"/>
                      </a:cubicBezTo>
                      <a:cubicBezTo>
                        <a:pt x="18521" y="6947"/>
                        <a:pt x="17663" y="5536"/>
                        <a:pt x="16749" y="4165"/>
                      </a:cubicBezTo>
                      <a:cubicBezTo>
                        <a:pt x="16541" y="3854"/>
                        <a:pt x="16300" y="3523"/>
                        <a:pt x="15941" y="3425"/>
                      </a:cubicBezTo>
                      <a:cubicBezTo>
                        <a:pt x="15868" y="3405"/>
                        <a:pt x="15795" y="3395"/>
                        <a:pt x="15724" y="3395"/>
                      </a:cubicBezTo>
                      <a:cubicBezTo>
                        <a:pt x="15226" y="3395"/>
                        <a:pt x="14777" y="3848"/>
                        <a:pt x="14493" y="4294"/>
                      </a:cubicBezTo>
                      <a:cubicBezTo>
                        <a:pt x="13557" y="5759"/>
                        <a:pt x="13193" y="7579"/>
                        <a:pt x="13494" y="9291"/>
                      </a:cubicBezTo>
                      <a:cubicBezTo>
                        <a:pt x="11067" y="6365"/>
                        <a:pt x="8346" y="3684"/>
                        <a:pt x="5386" y="1299"/>
                      </a:cubicBezTo>
                      <a:cubicBezTo>
                        <a:pt x="4587" y="655"/>
                        <a:pt x="3648" y="1"/>
                        <a:pt x="26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5" name="Google Shape;425;p5"/>
              <p:cNvGrpSpPr/>
              <p:nvPr/>
            </p:nvGrpSpPr>
            <p:grpSpPr>
              <a:xfrm>
                <a:off x="3902923" y="4337943"/>
                <a:ext cx="546340" cy="1144005"/>
                <a:chOff x="-190602" y="4255105"/>
                <a:chExt cx="546340" cy="1144005"/>
              </a:xfrm>
            </p:grpSpPr>
            <p:sp>
              <p:nvSpPr>
                <p:cNvPr id="426" name="Google Shape;426;p5"/>
                <p:cNvSpPr/>
                <p:nvPr/>
              </p:nvSpPr>
              <p:spPr>
                <a:xfrm flipH="1">
                  <a:off x="-190602" y="4255105"/>
                  <a:ext cx="460942" cy="394756"/>
                </a:xfrm>
                <a:custGeom>
                  <a:avLst/>
                  <a:gdLst/>
                  <a:ahLst/>
                  <a:cxnLst/>
                  <a:rect l="l" t="t" r="r" b="b"/>
                  <a:pathLst>
                    <a:path w="19404" h="16791" extrusionOk="0">
                      <a:moveTo>
                        <a:pt x="7221" y="0"/>
                      </a:moveTo>
                      <a:cubicBezTo>
                        <a:pt x="6664" y="0"/>
                        <a:pt x="6306" y="659"/>
                        <a:pt x="6124" y="1214"/>
                      </a:cubicBezTo>
                      <a:cubicBezTo>
                        <a:pt x="5140" y="4205"/>
                        <a:pt x="4516" y="7313"/>
                        <a:pt x="4268" y="10451"/>
                      </a:cubicBezTo>
                      <a:cubicBezTo>
                        <a:pt x="3768" y="8123"/>
                        <a:pt x="3123" y="5827"/>
                        <a:pt x="2339" y="3579"/>
                      </a:cubicBezTo>
                      <a:cubicBezTo>
                        <a:pt x="2182" y="3127"/>
                        <a:pt x="1882" y="2590"/>
                        <a:pt x="1429" y="2590"/>
                      </a:cubicBezTo>
                      <a:cubicBezTo>
                        <a:pt x="1399" y="2590"/>
                        <a:pt x="1369" y="2592"/>
                        <a:pt x="1339" y="2597"/>
                      </a:cubicBezTo>
                      <a:cubicBezTo>
                        <a:pt x="1146" y="2627"/>
                        <a:pt x="983" y="2755"/>
                        <a:pt x="850" y="2899"/>
                      </a:cubicBezTo>
                      <a:cubicBezTo>
                        <a:pt x="0" y="3821"/>
                        <a:pt x="195" y="5266"/>
                        <a:pt x="494" y="6482"/>
                      </a:cubicBezTo>
                      <a:cubicBezTo>
                        <a:pt x="933" y="8270"/>
                        <a:pt x="1480" y="10029"/>
                        <a:pt x="2131" y="11750"/>
                      </a:cubicBezTo>
                      <a:cubicBezTo>
                        <a:pt x="2709" y="13272"/>
                        <a:pt x="3418" y="14831"/>
                        <a:pt x="4710" y="15823"/>
                      </a:cubicBezTo>
                      <a:cubicBezTo>
                        <a:pt x="5613" y="16515"/>
                        <a:pt x="6647" y="16791"/>
                        <a:pt x="7702" y="16791"/>
                      </a:cubicBezTo>
                      <a:cubicBezTo>
                        <a:pt x="8714" y="16791"/>
                        <a:pt x="9744" y="16537"/>
                        <a:pt x="10696" y="16153"/>
                      </a:cubicBezTo>
                      <a:cubicBezTo>
                        <a:pt x="13138" y="15167"/>
                        <a:pt x="15546" y="14189"/>
                        <a:pt x="17772" y="12765"/>
                      </a:cubicBezTo>
                      <a:cubicBezTo>
                        <a:pt x="18559" y="12260"/>
                        <a:pt x="19403" y="11568"/>
                        <a:pt x="19400" y="10632"/>
                      </a:cubicBezTo>
                      <a:cubicBezTo>
                        <a:pt x="19385" y="10244"/>
                        <a:pt x="18981" y="10102"/>
                        <a:pt x="18413" y="10102"/>
                      </a:cubicBezTo>
                      <a:cubicBezTo>
                        <a:pt x="17471" y="10102"/>
                        <a:pt x="16076" y="10492"/>
                        <a:pt x="15249" y="10796"/>
                      </a:cubicBezTo>
                      <a:cubicBezTo>
                        <a:pt x="13921" y="11285"/>
                        <a:pt x="12729" y="12074"/>
                        <a:pt x="11552" y="12858"/>
                      </a:cubicBezTo>
                      <a:cubicBezTo>
                        <a:pt x="12843" y="11786"/>
                        <a:pt x="14083" y="10655"/>
                        <a:pt x="15270" y="9470"/>
                      </a:cubicBezTo>
                      <a:cubicBezTo>
                        <a:pt x="16319" y="8423"/>
                        <a:pt x="17371" y="7244"/>
                        <a:pt x="17618" y="5782"/>
                      </a:cubicBezTo>
                      <a:cubicBezTo>
                        <a:pt x="17646" y="5612"/>
                        <a:pt x="17662" y="5429"/>
                        <a:pt x="17590" y="5273"/>
                      </a:cubicBezTo>
                      <a:cubicBezTo>
                        <a:pt x="17492" y="5061"/>
                        <a:pt x="17300" y="4980"/>
                        <a:pt x="17078" y="4980"/>
                      </a:cubicBezTo>
                      <a:cubicBezTo>
                        <a:pt x="16771" y="4980"/>
                        <a:pt x="16404" y="5136"/>
                        <a:pt x="16141" y="5321"/>
                      </a:cubicBezTo>
                      <a:cubicBezTo>
                        <a:pt x="13579" y="7130"/>
                        <a:pt x="11456" y="9479"/>
                        <a:pt x="9356" y="11809"/>
                      </a:cubicBezTo>
                      <a:cubicBezTo>
                        <a:pt x="10747" y="8873"/>
                        <a:pt x="12171" y="5788"/>
                        <a:pt x="12043" y="2541"/>
                      </a:cubicBezTo>
                      <a:cubicBezTo>
                        <a:pt x="12036" y="2372"/>
                        <a:pt x="12017" y="2185"/>
                        <a:pt x="11890" y="2071"/>
                      </a:cubicBezTo>
                      <a:cubicBezTo>
                        <a:pt x="11813" y="2001"/>
                        <a:pt x="11711" y="1976"/>
                        <a:pt x="11606" y="1976"/>
                      </a:cubicBezTo>
                      <a:cubicBezTo>
                        <a:pt x="11529" y="1976"/>
                        <a:pt x="11450" y="1989"/>
                        <a:pt x="11377" y="2010"/>
                      </a:cubicBezTo>
                      <a:cubicBezTo>
                        <a:pt x="10536" y="2253"/>
                        <a:pt x="10107" y="3164"/>
                        <a:pt x="9796" y="3982"/>
                      </a:cubicBezTo>
                      <a:cubicBezTo>
                        <a:pt x="9022" y="6020"/>
                        <a:pt x="8331" y="8088"/>
                        <a:pt x="7726" y="10185"/>
                      </a:cubicBezTo>
                      <a:cubicBezTo>
                        <a:pt x="7750" y="7906"/>
                        <a:pt x="7774" y="5627"/>
                        <a:pt x="7798" y="3349"/>
                      </a:cubicBezTo>
                      <a:cubicBezTo>
                        <a:pt x="7809" y="2213"/>
                        <a:pt x="8264" y="351"/>
                        <a:pt x="7318" y="7"/>
                      </a:cubicBezTo>
                      <a:cubicBezTo>
                        <a:pt x="7285" y="2"/>
                        <a:pt x="7252" y="0"/>
                        <a:pt x="72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flipH="1">
                  <a:off x="-164541" y="4646414"/>
                  <a:ext cx="312283" cy="327424"/>
                </a:xfrm>
                <a:custGeom>
                  <a:avLst/>
                  <a:gdLst/>
                  <a:ahLst/>
                  <a:cxnLst/>
                  <a:rect l="l" t="t" r="r" b="b"/>
                  <a:pathLst>
                    <a:path w="13146" h="13927" extrusionOk="0">
                      <a:moveTo>
                        <a:pt x="13146" y="1"/>
                      </a:moveTo>
                      <a:lnTo>
                        <a:pt x="13146" y="1"/>
                      </a:lnTo>
                      <a:cubicBezTo>
                        <a:pt x="9977" y="1406"/>
                        <a:pt x="6751" y="2849"/>
                        <a:pt x="4178" y="5173"/>
                      </a:cubicBezTo>
                      <a:cubicBezTo>
                        <a:pt x="2047" y="7098"/>
                        <a:pt x="345" y="9787"/>
                        <a:pt x="123" y="12703"/>
                      </a:cubicBezTo>
                      <a:cubicBezTo>
                        <a:pt x="64" y="13475"/>
                        <a:pt x="0" y="13927"/>
                        <a:pt x="711" y="13927"/>
                      </a:cubicBezTo>
                      <a:cubicBezTo>
                        <a:pt x="758" y="13927"/>
                        <a:pt x="808" y="13925"/>
                        <a:pt x="862" y="13921"/>
                      </a:cubicBezTo>
                      <a:cubicBezTo>
                        <a:pt x="1643" y="13865"/>
                        <a:pt x="2682" y="13236"/>
                        <a:pt x="3382" y="12915"/>
                      </a:cubicBezTo>
                      <a:cubicBezTo>
                        <a:pt x="5017" y="12164"/>
                        <a:pt x="6575" y="11230"/>
                        <a:pt x="7942" y="10055"/>
                      </a:cubicBezTo>
                      <a:cubicBezTo>
                        <a:pt x="10146" y="8159"/>
                        <a:pt x="11844" y="5580"/>
                        <a:pt x="12317" y="2712"/>
                      </a:cubicBezTo>
                      <a:cubicBezTo>
                        <a:pt x="12474" y="1766"/>
                        <a:pt x="12525" y="730"/>
                        <a:pt x="13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flipH="1">
                  <a:off x="145079" y="4523062"/>
                  <a:ext cx="210659" cy="354789"/>
                </a:xfrm>
                <a:custGeom>
                  <a:avLst/>
                  <a:gdLst/>
                  <a:ahLst/>
                  <a:cxnLst/>
                  <a:rect l="l" t="t" r="r" b="b"/>
                  <a:pathLst>
                    <a:path w="8868" h="15091" extrusionOk="0">
                      <a:moveTo>
                        <a:pt x="1" y="0"/>
                      </a:moveTo>
                      <a:cubicBezTo>
                        <a:pt x="273" y="3041"/>
                        <a:pt x="559" y="6136"/>
                        <a:pt x="1730" y="8955"/>
                      </a:cubicBezTo>
                      <a:cubicBezTo>
                        <a:pt x="2791" y="11507"/>
                        <a:pt x="4886" y="14232"/>
                        <a:pt x="7675" y="15004"/>
                      </a:cubicBezTo>
                      <a:cubicBezTo>
                        <a:pt x="7891" y="15063"/>
                        <a:pt x="8064" y="15091"/>
                        <a:pt x="8201" y="15091"/>
                      </a:cubicBezTo>
                      <a:cubicBezTo>
                        <a:pt x="8867" y="15091"/>
                        <a:pt x="8701" y="14446"/>
                        <a:pt x="8410" y="13651"/>
                      </a:cubicBezTo>
                      <a:cubicBezTo>
                        <a:pt x="7898" y="12250"/>
                        <a:pt x="7395" y="10832"/>
                        <a:pt x="6807" y="9462"/>
                      </a:cubicBezTo>
                      <a:cubicBezTo>
                        <a:pt x="6215" y="8083"/>
                        <a:pt x="5616" y="6692"/>
                        <a:pt x="4736" y="5475"/>
                      </a:cubicBezTo>
                      <a:cubicBezTo>
                        <a:pt x="3319" y="3517"/>
                        <a:pt x="1224" y="2085"/>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flipH="1">
                  <a:off x="-43867" y="4645191"/>
                  <a:ext cx="256198" cy="753919"/>
                </a:xfrm>
                <a:custGeom>
                  <a:avLst/>
                  <a:gdLst/>
                  <a:ahLst/>
                  <a:cxnLst/>
                  <a:rect l="l" t="t" r="r" b="b"/>
                  <a:pathLst>
                    <a:path w="10785" h="32068" extrusionOk="0">
                      <a:moveTo>
                        <a:pt x="3377" y="1"/>
                      </a:moveTo>
                      <a:cubicBezTo>
                        <a:pt x="3273" y="1"/>
                        <a:pt x="3169" y="57"/>
                        <a:pt x="3123" y="181"/>
                      </a:cubicBezTo>
                      <a:cubicBezTo>
                        <a:pt x="3012" y="500"/>
                        <a:pt x="2900" y="868"/>
                        <a:pt x="2807" y="1191"/>
                      </a:cubicBezTo>
                      <a:cubicBezTo>
                        <a:pt x="1" y="11607"/>
                        <a:pt x="3880" y="23585"/>
                        <a:pt x="10271" y="31962"/>
                      </a:cubicBezTo>
                      <a:cubicBezTo>
                        <a:pt x="10324" y="32031"/>
                        <a:pt x="10404" y="32068"/>
                        <a:pt x="10484" y="32068"/>
                      </a:cubicBezTo>
                      <a:cubicBezTo>
                        <a:pt x="10544" y="32068"/>
                        <a:pt x="10604" y="32048"/>
                        <a:pt x="10653" y="32007"/>
                      </a:cubicBezTo>
                      <a:cubicBezTo>
                        <a:pt x="10768" y="31914"/>
                        <a:pt x="10785" y="31745"/>
                        <a:pt x="10692" y="31629"/>
                      </a:cubicBezTo>
                      <a:cubicBezTo>
                        <a:pt x="3827" y="23149"/>
                        <a:pt x="2365" y="12412"/>
                        <a:pt x="3494" y="1846"/>
                      </a:cubicBezTo>
                      <a:cubicBezTo>
                        <a:pt x="3544" y="1334"/>
                        <a:pt x="3602" y="808"/>
                        <a:pt x="3648" y="296"/>
                      </a:cubicBezTo>
                      <a:cubicBezTo>
                        <a:pt x="3661" y="108"/>
                        <a:pt x="3519" y="1"/>
                        <a:pt x="33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flipH="1">
                  <a:off x="17017" y="4569868"/>
                  <a:ext cx="182652" cy="121171"/>
                </a:xfrm>
                <a:custGeom>
                  <a:avLst/>
                  <a:gdLst/>
                  <a:ahLst/>
                  <a:cxnLst/>
                  <a:rect l="l" t="t" r="r" b="b"/>
                  <a:pathLst>
                    <a:path w="7689" h="5154" extrusionOk="0">
                      <a:moveTo>
                        <a:pt x="1122" y="1"/>
                      </a:moveTo>
                      <a:cubicBezTo>
                        <a:pt x="927" y="1"/>
                        <a:pt x="732" y="17"/>
                        <a:pt x="539" y="49"/>
                      </a:cubicBezTo>
                      <a:cubicBezTo>
                        <a:pt x="383" y="75"/>
                        <a:pt x="216" y="119"/>
                        <a:pt x="116" y="241"/>
                      </a:cubicBezTo>
                      <a:cubicBezTo>
                        <a:pt x="1" y="377"/>
                        <a:pt x="0" y="574"/>
                        <a:pt x="16" y="750"/>
                      </a:cubicBezTo>
                      <a:cubicBezTo>
                        <a:pt x="99" y="1655"/>
                        <a:pt x="487" y="2501"/>
                        <a:pt x="870" y="3326"/>
                      </a:cubicBezTo>
                      <a:cubicBezTo>
                        <a:pt x="1061" y="3738"/>
                        <a:pt x="2257" y="5147"/>
                        <a:pt x="2710" y="5153"/>
                      </a:cubicBezTo>
                      <a:cubicBezTo>
                        <a:pt x="2727" y="5153"/>
                        <a:pt x="2743" y="5153"/>
                        <a:pt x="2760" y="5153"/>
                      </a:cubicBezTo>
                      <a:cubicBezTo>
                        <a:pt x="4291" y="5153"/>
                        <a:pt x="5522" y="4124"/>
                        <a:pt x="6655" y="3663"/>
                      </a:cubicBezTo>
                      <a:cubicBezTo>
                        <a:pt x="7134" y="3467"/>
                        <a:pt x="7689" y="3125"/>
                        <a:pt x="7650" y="2608"/>
                      </a:cubicBezTo>
                      <a:cubicBezTo>
                        <a:pt x="7614" y="2131"/>
                        <a:pt x="7087" y="1859"/>
                        <a:pt x="6619" y="1765"/>
                      </a:cubicBezTo>
                      <a:cubicBezTo>
                        <a:pt x="6150" y="1672"/>
                        <a:pt x="5626" y="1642"/>
                        <a:pt x="5288" y="1304"/>
                      </a:cubicBezTo>
                      <a:cubicBezTo>
                        <a:pt x="5086" y="1103"/>
                        <a:pt x="4988" y="826"/>
                        <a:pt x="4848" y="580"/>
                      </a:cubicBezTo>
                      <a:cubicBezTo>
                        <a:pt x="4706" y="334"/>
                        <a:pt x="4482" y="95"/>
                        <a:pt x="4199" y="87"/>
                      </a:cubicBezTo>
                      <a:cubicBezTo>
                        <a:pt x="4194" y="87"/>
                        <a:pt x="4188" y="87"/>
                        <a:pt x="4183" y="87"/>
                      </a:cubicBezTo>
                      <a:cubicBezTo>
                        <a:pt x="3892" y="87"/>
                        <a:pt x="3651" y="322"/>
                        <a:pt x="3368" y="398"/>
                      </a:cubicBezTo>
                      <a:cubicBezTo>
                        <a:pt x="3295" y="417"/>
                        <a:pt x="3223" y="425"/>
                        <a:pt x="3150" y="425"/>
                      </a:cubicBezTo>
                      <a:cubicBezTo>
                        <a:pt x="2855" y="425"/>
                        <a:pt x="2558" y="289"/>
                        <a:pt x="2272" y="191"/>
                      </a:cubicBezTo>
                      <a:cubicBezTo>
                        <a:pt x="1902" y="65"/>
                        <a:pt x="1512" y="1"/>
                        <a:pt x="1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1" name="Google Shape;431;p5"/>
              <p:cNvGrpSpPr/>
              <p:nvPr/>
            </p:nvGrpSpPr>
            <p:grpSpPr>
              <a:xfrm>
                <a:off x="5383371" y="4556280"/>
                <a:ext cx="437636" cy="880279"/>
                <a:chOff x="1173271" y="4610392"/>
                <a:chExt cx="437636" cy="880279"/>
              </a:xfrm>
            </p:grpSpPr>
            <p:grpSp>
              <p:nvGrpSpPr>
                <p:cNvPr id="432" name="Google Shape;432;p5"/>
                <p:cNvGrpSpPr/>
                <p:nvPr/>
              </p:nvGrpSpPr>
              <p:grpSpPr>
                <a:xfrm>
                  <a:off x="1216042" y="4610930"/>
                  <a:ext cx="309313" cy="333842"/>
                  <a:chOff x="1215415" y="4605413"/>
                  <a:chExt cx="309313" cy="333842"/>
                </a:xfrm>
              </p:grpSpPr>
              <p:sp>
                <p:nvSpPr>
                  <p:cNvPr id="433" name="Google Shape;433;p5"/>
                  <p:cNvSpPr/>
                  <p:nvPr/>
                </p:nvSpPr>
                <p:spPr>
                  <a:xfrm flipH="1">
                    <a:off x="1215415" y="4648153"/>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flipH="1">
                    <a:off x="1345853" y="4605413"/>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 name="Google Shape;435;p5"/>
                <p:cNvGrpSpPr/>
                <p:nvPr/>
              </p:nvGrpSpPr>
              <p:grpSpPr>
                <a:xfrm>
                  <a:off x="1173271" y="4610392"/>
                  <a:ext cx="437636" cy="880279"/>
                  <a:chOff x="1128521" y="4507655"/>
                  <a:chExt cx="437636" cy="880279"/>
                </a:xfrm>
              </p:grpSpPr>
              <p:grpSp>
                <p:nvGrpSpPr>
                  <p:cNvPr id="436" name="Google Shape;436;p5"/>
                  <p:cNvGrpSpPr/>
                  <p:nvPr/>
                </p:nvGrpSpPr>
                <p:grpSpPr>
                  <a:xfrm>
                    <a:off x="1170695" y="4507655"/>
                    <a:ext cx="309313" cy="333842"/>
                    <a:chOff x="1170069" y="4502138"/>
                    <a:chExt cx="309313" cy="333842"/>
                  </a:xfrm>
                </p:grpSpPr>
                <p:sp>
                  <p:nvSpPr>
                    <p:cNvPr id="437" name="Google Shape;437;p5"/>
                    <p:cNvSpPr/>
                    <p:nvPr/>
                  </p:nvSpPr>
                  <p:spPr>
                    <a:xfrm flipH="1">
                      <a:off x="1170069" y="4544878"/>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flipH="1">
                      <a:off x="1300507" y="4502138"/>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9" name="Google Shape;439;p5"/>
                  <p:cNvGrpSpPr/>
                  <p:nvPr/>
                </p:nvGrpSpPr>
                <p:grpSpPr>
                  <a:xfrm>
                    <a:off x="1128521" y="4526541"/>
                    <a:ext cx="395091" cy="348462"/>
                    <a:chOff x="1128521" y="4526541"/>
                    <a:chExt cx="395091" cy="348462"/>
                  </a:xfrm>
                </p:grpSpPr>
                <p:sp>
                  <p:nvSpPr>
                    <p:cNvPr id="440" name="Google Shape;440;p5"/>
                    <p:cNvSpPr/>
                    <p:nvPr/>
                  </p:nvSpPr>
                  <p:spPr>
                    <a:xfrm flipH="1">
                      <a:off x="1128521" y="4605884"/>
                      <a:ext cx="270997" cy="269119"/>
                    </a:xfrm>
                    <a:custGeom>
                      <a:avLst/>
                      <a:gdLst/>
                      <a:ahLst/>
                      <a:cxnLst/>
                      <a:rect l="l" t="t" r="r" b="b"/>
                      <a:pathLst>
                        <a:path w="11408" h="11447" extrusionOk="0">
                          <a:moveTo>
                            <a:pt x="9538" y="1"/>
                          </a:moveTo>
                          <a:cubicBezTo>
                            <a:pt x="8994" y="1"/>
                            <a:pt x="8419" y="198"/>
                            <a:pt x="7917" y="435"/>
                          </a:cubicBezTo>
                          <a:cubicBezTo>
                            <a:pt x="4064" y="2250"/>
                            <a:pt x="0" y="7292"/>
                            <a:pt x="759" y="10297"/>
                          </a:cubicBezTo>
                          <a:cubicBezTo>
                            <a:pt x="932" y="10980"/>
                            <a:pt x="1650" y="11419"/>
                            <a:pt x="2355" y="11445"/>
                          </a:cubicBezTo>
                          <a:cubicBezTo>
                            <a:pt x="2383" y="11446"/>
                            <a:pt x="2412" y="11447"/>
                            <a:pt x="2441" y="11447"/>
                          </a:cubicBezTo>
                          <a:cubicBezTo>
                            <a:pt x="3113" y="11447"/>
                            <a:pt x="3759" y="11165"/>
                            <a:pt x="4362" y="10857"/>
                          </a:cubicBezTo>
                          <a:cubicBezTo>
                            <a:pt x="7517" y="9249"/>
                            <a:pt x="10352" y="6581"/>
                            <a:pt x="11164" y="3134"/>
                          </a:cubicBezTo>
                          <a:cubicBezTo>
                            <a:pt x="11408" y="2105"/>
                            <a:pt x="11361" y="816"/>
                            <a:pt x="10467" y="251"/>
                          </a:cubicBezTo>
                          <a:cubicBezTo>
                            <a:pt x="10184" y="72"/>
                            <a:pt x="9866" y="1"/>
                            <a:pt x="9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flipH="1">
                      <a:off x="1247011" y="4538648"/>
                      <a:ext cx="209923" cy="326131"/>
                    </a:xfrm>
                    <a:custGeom>
                      <a:avLst/>
                      <a:gdLst/>
                      <a:ahLst/>
                      <a:cxnLst/>
                      <a:rect l="l" t="t" r="r" b="b"/>
                      <a:pathLst>
                        <a:path w="8837" h="13872" extrusionOk="0">
                          <a:moveTo>
                            <a:pt x="5873" y="0"/>
                          </a:moveTo>
                          <a:cubicBezTo>
                            <a:pt x="5038" y="0"/>
                            <a:pt x="4333" y="676"/>
                            <a:pt x="3821" y="1353"/>
                          </a:cubicBezTo>
                          <a:cubicBezTo>
                            <a:pt x="1254" y="4750"/>
                            <a:pt x="0" y="11102"/>
                            <a:pt x="2070" y="13410"/>
                          </a:cubicBezTo>
                          <a:cubicBezTo>
                            <a:pt x="2353" y="13726"/>
                            <a:pt x="2769" y="13871"/>
                            <a:pt x="3194" y="13871"/>
                          </a:cubicBezTo>
                          <a:cubicBezTo>
                            <a:pt x="3477" y="13871"/>
                            <a:pt x="3764" y="13807"/>
                            <a:pt x="4018" y="13685"/>
                          </a:cubicBezTo>
                          <a:cubicBezTo>
                            <a:pt x="4654" y="13380"/>
                            <a:pt x="5115" y="12809"/>
                            <a:pt x="5521" y="12232"/>
                          </a:cubicBezTo>
                          <a:cubicBezTo>
                            <a:pt x="7568" y="9342"/>
                            <a:pt x="8836" y="5662"/>
                            <a:pt x="7953" y="2233"/>
                          </a:cubicBezTo>
                          <a:cubicBezTo>
                            <a:pt x="7689" y="1208"/>
                            <a:pt x="7047" y="89"/>
                            <a:pt x="5994" y="5"/>
                          </a:cubicBezTo>
                          <a:cubicBezTo>
                            <a:pt x="5954" y="2"/>
                            <a:pt x="5913" y="0"/>
                            <a:pt x="58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flipH="1">
                      <a:off x="1339868" y="4526541"/>
                      <a:ext cx="183745" cy="326154"/>
                    </a:xfrm>
                    <a:custGeom>
                      <a:avLst/>
                      <a:gdLst/>
                      <a:ahLst/>
                      <a:cxnLst/>
                      <a:rect l="l" t="t" r="r" b="b"/>
                      <a:pathLst>
                        <a:path w="7735" h="13873" extrusionOk="0">
                          <a:moveTo>
                            <a:pt x="2554" y="1"/>
                          </a:moveTo>
                          <a:cubicBezTo>
                            <a:pt x="2341" y="1"/>
                            <a:pt x="2128" y="41"/>
                            <a:pt x="1921" y="133"/>
                          </a:cubicBezTo>
                          <a:cubicBezTo>
                            <a:pt x="1106" y="492"/>
                            <a:pt x="784" y="1469"/>
                            <a:pt x="647" y="2350"/>
                          </a:cubicBezTo>
                          <a:cubicBezTo>
                            <a:pt x="0" y="6559"/>
                            <a:pt x="1909" y="12746"/>
                            <a:pt x="4825" y="13796"/>
                          </a:cubicBezTo>
                          <a:cubicBezTo>
                            <a:pt x="4969" y="13848"/>
                            <a:pt x="5119" y="13872"/>
                            <a:pt x="5268" y="13872"/>
                          </a:cubicBezTo>
                          <a:cubicBezTo>
                            <a:pt x="5805" y="13872"/>
                            <a:pt x="6344" y="13560"/>
                            <a:pt x="6669" y="13115"/>
                          </a:cubicBezTo>
                          <a:cubicBezTo>
                            <a:pt x="7086" y="12545"/>
                            <a:pt x="7219" y="11821"/>
                            <a:pt x="7304" y="11122"/>
                          </a:cubicBezTo>
                          <a:cubicBezTo>
                            <a:pt x="7734" y="7606"/>
                            <a:pt x="7108" y="3765"/>
                            <a:pt x="4703" y="1164"/>
                          </a:cubicBezTo>
                          <a:cubicBezTo>
                            <a:pt x="4138" y="553"/>
                            <a:pt x="3340" y="1"/>
                            <a:pt x="2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3" name="Google Shape;443;p5"/>
                  <p:cNvGrpSpPr/>
                  <p:nvPr/>
                </p:nvGrpSpPr>
                <p:grpSpPr>
                  <a:xfrm>
                    <a:off x="1247462" y="4807734"/>
                    <a:ext cx="318695" cy="580200"/>
                    <a:chOff x="1247462" y="4807734"/>
                    <a:chExt cx="318695" cy="580200"/>
                  </a:xfrm>
                </p:grpSpPr>
                <p:sp>
                  <p:nvSpPr>
                    <p:cNvPr id="444" name="Google Shape;444;p5"/>
                    <p:cNvSpPr/>
                    <p:nvPr/>
                  </p:nvSpPr>
                  <p:spPr>
                    <a:xfrm flipH="1">
                      <a:off x="1377639" y="4864084"/>
                      <a:ext cx="84069" cy="523850"/>
                    </a:xfrm>
                    <a:custGeom>
                      <a:avLst/>
                      <a:gdLst/>
                      <a:ahLst/>
                      <a:cxnLst/>
                      <a:rect l="l" t="t" r="r" b="b"/>
                      <a:pathLst>
                        <a:path w="3539" h="22282" extrusionOk="0">
                          <a:moveTo>
                            <a:pt x="3384" y="1"/>
                          </a:moveTo>
                          <a:cubicBezTo>
                            <a:pt x="3342" y="1"/>
                            <a:pt x="3301" y="20"/>
                            <a:pt x="3274" y="56"/>
                          </a:cubicBezTo>
                          <a:lnTo>
                            <a:pt x="3215" y="134"/>
                          </a:lnTo>
                          <a:cubicBezTo>
                            <a:pt x="3210" y="140"/>
                            <a:pt x="3205" y="147"/>
                            <a:pt x="3201" y="154"/>
                          </a:cubicBezTo>
                          <a:lnTo>
                            <a:pt x="3188" y="172"/>
                          </a:lnTo>
                          <a:cubicBezTo>
                            <a:pt x="3079" y="336"/>
                            <a:pt x="2992" y="517"/>
                            <a:pt x="2911" y="697"/>
                          </a:cubicBezTo>
                          <a:cubicBezTo>
                            <a:pt x="2819" y="908"/>
                            <a:pt x="2727" y="1142"/>
                            <a:pt x="2652" y="1358"/>
                          </a:cubicBezTo>
                          <a:cubicBezTo>
                            <a:pt x="2357" y="2189"/>
                            <a:pt x="2128" y="3039"/>
                            <a:pt x="1912" y="3892"/>
                          </a:cubicBezTo>
                          <a:cubicBezTo>
                            <a:pt x="1338" y="6223"/>
                            <a:pt x="890" y="8583"/>
                            <a:pt x="533" y="10956"/>
                          </a:cubicBezTo>
                          <a:cubicBezTo>
                            <a:pt x="259" y="12813"/>
                            <a:pt x="67" y="14687"/>
                            <a:pt x="20" y="16563"/>
                          </a:cubicBezTo>
                          <a:cubicBezTo>
                            <a:pt x="0" y="17262"/>
                            <a:pt x="5" y="17985"/>
                            <a:pt x="40" y="18682"/>
                          </a:cubicBezTo>
                          <a:cubicBezTo>
                            <a:pt x="89" y="19626"/>
                            <a:pt x="191" y="20568"/>
                            <a:pt x="390" y="21493"/>
                          </a:cubicBezTo>
                          <a:cubicBezTo>
                            <a:pt x="441" y="21724"/>
                            <a:pt x="497" y="21953"/>
                            <a:pt x="563" y="22181"/>
                          </a:cubicBezTo>
                          <a:cubicBezTo>
                            <a:pt x="579" y="22239"/>
                            <a:pt x="634" y="22282"/>
                            <a:pt x="697" y="22282"/>
                          </a:cubicBezTo>
                          <a:cubicBezTo>
                            <a:pt x="700" y="22282"/>
                            <a:pt x="704" y="22281"/>
                            <a:pt x="707" y="22281"/>
                          </a:cubicBezTo>
                          <a:cubicBezTo>
                            <a:pt x="783" y="22276"/>
                            <a:pt x="840" y="22210"/>
                            <a:pt x="834" y="22133"/>
                          </a:cubicBezTo>
                          <a:cubicBezTo>
                            <a:pt x="804" y="21821"/>
                            <a:pt x="766" y="21400"/>
                            <a:pt x="745" y="21090"/>
                          </a:cubicBezTo>
                          <a:cubicBezTo>
                            <a:pt x="560" y="18200"/>
                            <a:pt x="666" y="15294"/>
                            <a:pt x="896" y="12409"/>
                          </a:cubicBezTo>
                          <a:cubicBezTo>
                            <a:pt x="1134" y="9453"/>
                            <a:pt x="1539" y="6499"/>
                            <a:pt x="2249" y="3616"/>
                          </a:cubicBezTo>
                          <a:cubicBezTo>
                            <a:pt x="2376" y="3109"/>
                            <a:pt x="2514" y="2602"/>
                            <a:pt x="2669" y="2105"/>
                          </a:cubicBezTo>
                          <a:cubicBezTo>
                            <a:pt x="2825" y="1610"/>
                            <a:pt x="2995" y="1117"/>
                            <a:pt x="3223" y="653"/>
                          </a:cubicBezTo>
                          <a:cubicBezTo>
                            <a:pt x="3262" y="579"/>
                            <a:pt x="3300" y="505"/>
                            <a:pt x="3345" y="432"/>
                          </a:cubicBezTo>
                          <a:cubicBezTo>
                            <a:pt x="3365" y="398"/>
                            <a:pt x="3390" y="364"/>
                            <a:pt x="3412" y="330"/>
                          </a:cubicBezTo>
                          <a:cubicBezTo>
                            <a:pt x="3430" y="302"/>
                            <a:pt x="3461" y="266"/>
                            <a:pt x="3484" y="237"/>
                          </a:cubicBezTo>
                          <a:cubicBezTo>
                            <a:pt x="3539" y="176"/>
                            <a:pt x="3531" y="82"/>
                            <a:pt x="3467" y="29"/>
                          </a:cubicBezTo>
                          <a:cubicBezTo>
                            <a:pt x="3442" y="10"/>
                            <a:pt x="3413" y="1"/>
                            <a:pt x="3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flipH="1">
                      <a:off x="1435909" y="4818030"/>
                      <a:ext cx="130249" cy="317314"/>
                    </a:xfrm>
                    <a:custGeom>
                      <a:avLst/>
                      <a:gdLst/>
                      <a:ahLst/>
                      <a:cxnLst/>
                      <a:rect l="l" t="t" r="r" b="b"/>
                      <a:pathLst>
                        <a:path w="5483" h="13497" extrusionOk="0">
                          <a:moveTo>
                            <a:pt x="322" y="0"/>
                          </a:moveTo>
                          <a:cubicBezTo>
                            <a:pt x="461" y="159"/>
                            <a:pt x="50" y="1887"/>
                            <a:pt x="36" y="2205"/>
                          </a:cubicBezTo>
                          <a:cubicBezTo>
                            <a:pt x="1" y="2974"/>
                            <a:pt x="34" y="3746"/>
                            <a:pt x="127" y="4510"/>
                          </a:cubicBezTo>
                          <a:cubicBezTo>
                            <a:pt x="317" y="6069"/>
                            <a:pt x="768" y="7597"/>
                            <a:pt x="1449" y="9012"/>
                          </a:cubicBezTo>
                          <a:cubicBezTo>
                            <a:pt x="2129" y="10425"/>
                            <a:pt x="3039" y="11732"/>
                            <a:pt x="4153" y="12838"/>
                          </a:cubicBezTo>
                          <a:cubicBezTo>
                            <a:pt x="4623" y="13304"/>
                            <a:pt x="4915" y="13496"/>
                            <a:pt x="5095" y="13496"/>
                          </a:cubicBezTo>
                          <a:cubicBezTo>
                            <a:pt x="5483" y="13496"/>
                            <a:pt x="5354" y="12611"/>
                            <a:pt x="5369" y="11665"/>
                          </a:cubicBezTo>
                          <a:cubicBezTo>
                            <a:pt x="5401" y="9611"/>
                            <a:pt x="5282" y="7815"/>
                            <a:pt x="4425" y="5907"/>
                          </a:cubicBezTo>
                          <a:cubicBezTo>
                            <a:pt x="3441" y="3711"/>
                            <a:pt x="1904" y="1814"/>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flipH="1">
                      <a:off x="1247462" y="4893095"/>
                      <a:ext cx="196881" cy="243187"/>
                    </a:xfrm>
                    <a:custGeom>
                      <a:avLst/>
                      <a:gdLst/>
                      <a:ahLst/>
                      <a:cxnLst/>
                      <a:rect l="l" t="t" r="r" b="b"/>
                      <a:pathLst>
                        <a:path w="8288" h="10344" extrusionOk="0">
                          <a:moveTo>
                            <a:pt x="8288" y="0"/>
                          </a:moveTo>
                          <a:cubicBezTo>
                            <a:pt x="8288" y="0"/>
                            <a:pt x="8288" y="0"/>
                            <a:pt x="8288" y="0"/>
                          </a:cubicBezTo>
                          <a:lnTo>
                            <a:pt x="8288" y="0"/>
                          </a:lnTo>
                          <a:cubicBezTo>
                            <a:pt x="8288" y="0"/>
                            <a:pt x="8288" y="0"/>
                            <a:pt x="8288" y="0"/>
                          </a:cubicBezTo>
                          <a:close/>
                          <a:moveTo>
                            <a:pt x="8288" y="1"/>
                          </a:moveTo>
                          <a:lnTo>
                            <a:pt x="8288" y="1"/>
                          </a:lnTo>
                          <a:cubicBezTo>
                            <a:pt x="8150" y="473"/>
                            <a:pt x="5988" y="1588"/>
                            <a:pt x="5528" y="1979"/>
                          </a:cubicBezTo>
                          <a:cubicBezTo>
                            <a:pt x="4642" y="2737"/>
                            <a:pt x="3822" y="3572"/>
                            <a:pt x="3078" y="4473"/>
                          </a:cubicBezTo>
                          <a:cubicBezTo>
                            <a:pt x="1724" y="6111"/>
                            <a:pt x="183" y="8180"/>
                            <a:pt x="1" y="10344"/>
                          </a:cubicBezTo>
                          <a:cubicBezTo>
                            <a:pt x="2169" y="9587"/>
                            <a:pt x="4013" y="8052"/>
                            <a:pt x="5377" y="6203"/>
                          </a:cubicBezTo>
                          <a:cubicBezTo>
                            <a:pt x="6740" y="4356"/>
                            <a:pt x="7646" y="2204"/>
                            <a:pt x="8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flipH="1">
                      <a:off x="1291015" y="4852360"/>
                      <a:ext cx="96730" cy="26543"/>
                    </a:xfrm>
                    <a:custGeom>
                      <a:avLst/>
                      <a:gdLst/>
                      <a:ahLst/>
                      <a:cxnLst/>
                      <a:rect l="l" t="t" r="r" b="b"/>
                      <a:pathLst>
                        <a:path w="4072" h="1129" extrusionOk="0">
                          <a:moveTo>
                            <a:pt x="2132" y="1"/>
                          </a:moveTo>
                          <a:cubicBezTo>
                            <a:pt x="1429" y="1"/>
                            <a:pt x="732" y="145"/>
                            <a:pt x="133" y="504"/>
                          </a:cubicBezTo>
                          <a:cubicBezTo>
                            <a:pt x="102" y="522"/>
                            <a:pt x="72" y="542"/>
                            <a:pt x="51" y="572"/>
                          </a:cubicBezTo>
                          <a:cubicBezTo>
                            <a:pt x="0" y="647"/>
                            <a:pt x="36" y="755"/>
                            <a:pt x="105" y="814"/>
                          </a:cubicBezTo>
                          <a:cubicBezTo>
                            <a:pt x="174" y="873"/>
                            <a:pt x="265" y="892"/>
                            <a:pt x="353" y="910"/>
                          </a:cubicBezTo>
                          <a:lnTo>
                            <a:pt x="354" y="934"/>
                          </a:lnTo>
                          <a:cubicBezTo>
                            <a:pt x="902" y="1064"/>
                            <a:pt x="1464" y="1129"/>
                            <a:pt x="2025" y="1129"/>
                          </a:cubicBezTo>
                          <a:cubicBezTo>
                            <a:pt x="2405" y="1129"/>
                            <a:pt x="2785" y="1099"/>
                            <a:pt x="3160" y="1039"/>
                          </a:cubicBezTo>
                          <a:cubicBezTo>
                            <a:pt x="3502" y="985"/>
                            <a:pt x="3869" y="887"/>
                            <a:pt x="4072" y="604"/>
                          </a:cubicBezTo>
                          <a:cubicBezTo>
                            <a:pt x="3865" y="266"/>
                            <a:pt x="3445" y="143"/>
                            <a:pt x="3061" y="79"/>
                          </a:cubicBezTo>
                          <a:cubicBezTo>
                            <a:pt x="2756" y="29"/>
                            <a:pt x="2443" y="1"/>
                            <a:pt x="2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flipH="1">
                      <a:off x="1384597" y="4807734"/>
                      <a:ext cx="76135" cy="62513"/>
                    </a:xfrm>
                    <a:custGeom>
                      <a:avLst/>
                      <a:gdLst/>
                      <a:ahLst/>
                      <a:cxnLst/>
                      <a:rect l="l" t="t" r="r" b="b"/>
                      <a:pathLst>
                        <a:path w="3205" h="2659" extrusionOk="0">
                          <a:moveTo>
                            <a:pt x="298" y="0"/>
                          </a:moveTo>
                          <a:cubicBezTo>
                            <a:pt x="200" y="0"/>
                            <a:pt x="103" y="15"/>
                            <a:pt x="8" y="50"/>
                          </a:cubicBezTo>
                          <a:cubicBezTo>
                            <a:pt x="0" y="396"/>
                            <a:pt x="231" y="698"/>
                            <a:pt x="467" y="951"/>
                          </a:cubicBezTo>
                          <a:cubicBezTo>
                            <a:pt x="1111" y="1640"/>
                            <a:pt x="1890" y="2203"/>
                            <a:pt x="2746" y="2598"/>
                          </a:cubicBezTo>
                          <a:lnTo>
                            <a:pt x="2762" y="2582"/>
                          </a:lnTo>
                          <a:cubicBezTo>
                            <a:pt x="2839" y="2619"/>
                            <a:pt x="2920" y="2659"/>
                            <a:pt x="3007" y="2659"/>
                          </a:cubicBezTo>
                          <a:cubicBezTo>
                            <a:pt x="3010" y="2659"/>
                            <a:pt x="3013" y="2659"/>
                            <a:pt x="3016" y="2659"/>
                          </a:cubicBezTo>
                          <a:cubicBezTo>
                            <a:pt x="3105" y="2656"/>
                            <a:pt x="3200" y="2592"/>
                            <a:pt x="3203" y="2502"/>
                          </a:cubicBezTo>
                          <a:cubicBezTo>
                            <a:pt x="3205" y="2466"/>
                            <a:pt x="3191" y="2431"/>
                            <a:pt x="3179" y="2399"/>
                          </a:cubicBezTo>
                          <a:cubicBezTo>
                            <a:pt x="2806" y="1461"/>
                            <a:pt x="2005" y="749"/>
                            <a:pt x="1121" y="263"/>
                          </a:cubicBezTo>
                          <a:cubicBezTo>
                            <a:pt x="867" y="124"/>
                            <a:pt x="579"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449" name="Google Shape;449;p5"/>
              <p:cNvGrpSpPr/>
              <p:nvPr/>
            </p:nvGrpSpPr>
            <p:grpSpPr>
              <a:xfrm>
                <a:off x="6354874" y="4617883"/>
                <a:ext cx="1059758" cy="818673"/>
                <a:chOff x="206924" y="4453733"/>
                <a:chExt cx="1059758" cy="818673"/>
              </a:xfrm>
            </p:grpSpPr>
            <p:sp>
              <p:nvSpPr>
                <p:cNvPr id="450" name="Google Shape;450;p5"/>
                <p:cNvSpPr/>
                <p:nvPr/>
              </p:nvSpPr>
              <p:spPr>
                <a:xfrm flipH="1">
                  <a:off x="779613" y="4634777"/>
                  <a:ext cx="236647" cy="522416"/>
                </a:xfrm>
                <a:custGeom>
                  <a:avLst/>
                  <a:gdLst/>
                  <a:ahLst/>
                  <a:cxnLst/>
                  <a:rect l="l" t="t" r="r" b="b"/>
                  <a:pathLst>
                    <a:path w="9962" h="22221" extrusionOk="0">
                      <a:moveTo>
                        <a:pt x="299" y="1"/>
                      </a:moveTo>
                      <a:cubicBezTo>
                        <a:pt x="280" y="1"/>
                        <a:pt x="262" y="3"/>
                        <a:pt x="243" y="6"/>
                      </a:cubicBezTo>
                      <a:cubicBezTo>
                        <a:pt x="97" y="37"/>
                        <a:pt x="0" y="181"/>
                        <a:pt x="30" y="329"/>
                      </a:cubicBezTo>
                      <a:cubicBezTo>
                        <a:pt x="421" y="2289"/>
                        <a:pt x="868" y="4235"/>
                        <a:pt x="1413" y="6159"/>
                      </a:cubicBezTo>
                      <a:cubicBezTo>
                        <a:pt x="2788" y="10965"/>
                        <a:pt x="4516" y="15781"/>
                        <a:pt x="7484" y="19854"/>
                      </a:cubicBezTo>
                      <a:cubicBezTo>
                        <a:pt x="7973" y="20511"/>
                        <a:pt x="8489" y="21149"/>
                        <a:pt x="9054" y="21742"/>
                      </a:cubicBezTo>
                      <a:cubicBezTo>
                        <a:pt x="9179" y="21873"/>
                        <a:pt x="9323" y="22019"/>
                        <a:pt x="9454" y="22144"/>
                      </a:cubicBezTo>
                      <a:cubicBezTo>
                        <a:pt x="9506" y="22193"/>
                        <a:pt x="9575" y="22221"/>
                        <a:pt x="9646" y="22221"/>
                      </a:cubicBezTo>
                      <a:cubicBezTo>
                        <a:pt x="9686" y="22221"/>
                        <a:pt x="9727" y="22212"/>
                        <a:pt x="9765" y="22193"/>
                      </a:cubicBezTo>
                      <a:cubicBezTo>
                        <a:pt x="9904" y="22126"/>
                        <a:pt x="9961" y="21960"/>
                        <a:pt x="9894" y="21822"/>
                      </a:cubicBezTo>
                      <a:cubicBezTo>
                        <a:pt x="9839" y="21708"/>
                        <a:pt x="9781" y="21595"/>
                        <a:pt x="9721" y="21484"/>
                      </a:cubicBezTo>
                      <a:lnTo>
                        <a:pt x="9633" y="21319"/>
                      </a:lnTo>
                      <a:lnTo>
                        <a:pt x="9544" y="21155"/>
                      </a:lnTo>
                      <a:cubicBezTo>
                        <a:pt x="8242" y="18782"/>
                        <a:pt x="6798" y="16495"/>
                        <a:pt x="5527" y="14105"/>
                      </a:cubicBezTo>
                      <a:cubicBezTo>
                        <a:pt x="3149" y="9786"/>
                        <a:pt x="1326" y="5122"/>
                        <a:pt x="569" y="232"/>
                      </a:cubicBezTo>
                      <a:cubicBezTo>
                        <a:pt x="547" y="97"/>
                        <a:pt x="430"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flipH="1">
                  <a:off x="954426" y="4531924"/>
                  <a:ext cx="106731" cy="174021"/>
                </a:xfrm>
                <a:custGeom>
                  <a:avLst/>
                  <a:gdLst/>
                  <a:ahLst/>
                  <a:cxnLst/>
                  <a:rect l="l" t="t" r="r" b="b"/>
                  <a:pathLst>
                    <a:path w="4493" h="7402" extrusionOk="0">
                      <a:moveTo>
                        <a:pt x="1715" y="1"/>
                      </a:moveTo>
                      <a:cubicBezTo>
                        <a:pt x="1683" y="1"/>
                        <a:pt x="1651" y="2"/>
                        <a:pt x="1619" y="4"/>
                      </a:cubicBezTo>
                      <a:cubicBezTo>
                        <a:pt x="1030" y="49"/>
                        <a:pt x="527" y="499"/>
                        <a:pt x="278" y="1036"/>
                      </a:cubicBezTo>
                      <a:cubicBezTo>
                        <a:pt x="32" y="1571"/>
                        <a:pt x="1" y="2184"/>
                        <a:pt x="33" y="2774"/>
                      </a:cubicBezTo>
                      <a:cubicBezTo>
                        <a:pt x="101" y="3996"/>
                        <a:pt x="630" y="7402"/>
                        <a:pt x="2298" y="7402"/>
                      </a:cubicBezTo>
                      <a:cubicBezTo>
                        <a:pt x="2340" y="7402"/>
                        <a:pt x="2382" y="7400"/>
                        <a:pt x="2425" y="7395"/>
                      </a:cubicBezTo>
                      <a:cubicBezTo>
                        <a:pt x="4493" y="7183"/>
                        <a:pt x="3996" y="3972"/>
                        <a:pt x="3758" y="2711"/>
                      </a:cubicBezTo>
                      <a:cubicBezTo>
                        <a:pt x="3641" y="2088"/>
                        <a:pt x="3513" y="1452"/>
                        <a:pt x="3177" y="916"/>
                      </a:cubicBezTo>
                      <a:cubicBezTo>
                        <a:pt x="2859" y="408"/>
                        <a:pt x="2310" y="1"/>
                        <a:pt x="1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flipH="1">
                  <a:off x="685951" y="4651727"/>
                  <a:ext cx="72643" cy="493169"/>
                </a:xfrm>
                <a:custGeom>
                  <a:avLst/>
                  <a:gdLst/>
                  <a:ahLst/>
                  <a:cxnLst/>
                  <a:rect l="l" t="t" r="r" b="b"/>
                  <a:pathLst>
                    <a:path w="3058" h="20977" extrusionOk="0">
                      <a:moveTo>
                        <a:pt x="311" y="1"/>
                      </a:moveTo>
                      <a:cubicBezTo>
                        <a:pt x="282" y="1"/>
                        <a:pt x="252" y="6"/>
                        <a:pt x="223" y="16"/>
                      </a:cubicBezTo>
                      <a:cubicBezTo>
                        <a:pt x="80" y="63"/>
                        <a:pt x="1" y="217"/>
                        <a:pt x="49" y="361"/>
                      </a:cubicBezTo>
                      <a:cubicBezTo>
                        <a:pt x="1100" y="3622"/>
                        <a:pt x="1598" y="7055"/>
                        <a:pt x="1613" y="10477"/>
                      </a:cubicBezTo>
                      <a:cubicBezTo>
                        <a:pt x="1639" y="13034"/>
                        <a:pt x="1457" y="15577"/>
                        <a:pt x="1316" y="18128"/>
                      </a:cubicBezTo>
                      <a:cubicBezTo>
                        <a:pt x="1283" y="18770"/>
                        <a:pt x="1256" y="19411"/>
                        <a:pt x="1248" y="20055"/>
                      </a:cubicBezTo>
                      <a:cubicBezTo>
                        <a:pt x="1244" y="20266"/>
                        <a:pt x="1242" y="20496"/>
                        <a:pt x="1250" y="20706"/>
                      </a:cubicBezTo>
                      <a:cubicBezTo>
                        <a:pt x="1258" y="20880"/>
                        <a:pt x="1394" y="20976"/>
                        <a:pt x="1532" y="20976"/>
                      </a:cubicBezTo>
                      <a:cubicBezTo>
                        <a:pt x="1636" y="20976"/>
                        <a:pt x="1741" y="20921"/>
                        <a:pt x="1790" y="20800"/>
                      </a:cubicBezTo>
                      <a:cubicBezTo>
                        <a:pt x="1867" y="20603"/>
                        <a:pt x="1941" y="20375"/>
                        <a:pt x="2005" y="20176"/>
                      </a:cubicBezTo>
                      <a:cubicBezTo>
                        <a:pt x="2197" y="19547"/>
                        <a:pt x="2344" y="18906"/>
                        <a:pt x="2462" y="18259"/>
                      </a:cubicBezTo>
                      <a:cubicBezTo>
                        <a:pt x="3058" y="14806"/>
                        <a:pt x="2786" y="11267"/>
                        <a:pt x="2236" y="7828"/>
                      </a:cubicBezTo>
                      <a:cubicBezTo>
                        <a:pt x="1833" y="5254"/>
                        <a:pt x="1265" y="2712"/>
                        <a:pt x="572" y="202"/>
                      </a:cubicBezTo>
                      <a:cubicBezTo>
                        <a:pt x="539" y="81"/>
                        <a:pt x="430"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flipH="1">
                  <a:off x="711249" y="4606754"/>
                  <a:ext cx="72667" cy="97284"/>
                </a:xfrm>
                <a:custGeom>
                  <a:avLst/>
                  <a:gdLst/>
                  <a:ahLst/>
                  <a:cxnLst/>
                  <a:rect l="l" t="t" r="r" b="b"/>
                  <a:pathLst>
                    <a:path w="3059" h="4138" extrusionOk="0">
                      <a:moveTo>
                        <a:pt x="901" y="0"/>
                      </a:moveTo>
                      <a:cubicBezTo>
                        <a:pt x="798" y="0"/>
                        <a:pt x="696" y="18"/>
                        <a:pt x="600" y="58"/>
                      </a:cubicBezTo>
                      <a:cubicBezTo>
                        <a:pt x="263" y="198"/>
                        <a:pt x="67" y="569"/>
                        <a:pt x="35" y="931"/>
                      </a:cubicBezTo>
                      <a:cubicBezTo>
                        <a:pt x="1" y="1295"/>
                        <a:pt x="99" y="1655"/>
                        <a:pt x="201" y="2006"/>
                      </a:cubicBezTo>
                      <a:cubicBezTo>
                        <a:pt x="384" y="2644"/>
                        <a:pt x="866" y="4138"/>
                        <a:pt x="1768" y="4138"/>
                      </a:cubicBezTo>
                      <a:cubicBezTo>
                        <a:pt x="1874" y="4138"/>
                        <a:pt x="1986" y="4117"/>
                        <a:pt x="2103" y="4072"/>
                      </a:cubicBezTo>
                      <a:cubicBezTo>
                        <a:pt x="3059" y="3706"/>
                        <a:pt x="2424" y="1735"/>
                        <a:pt x="2135" y="1071"/>
                      </a:cubicBezTo>
                      <a:cubicBezTo>
                        <a:pt x="1998" y="759"/>
                        <a:pt x="1824" y="452"/>
                        <a:pt x="1558" y="241"/>
                      </a:cubicBezTo>
                      <a:cubicBezTo>
                        <a:pt x="1372" y="94"/>
                        <a:pt x="1134" y="0"/>
                        <a:pt x="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flipH="1">
                  <a:off x="441586" y="4593283"/>
                  <a:ext cx="76182" cy="493193"/>
                </a:xfrm>
                <a:custGeom>
                  <a:avLst/>
                  <a:gdLst/>
                  <a:ahLst/>
                  <a:cxnLst/>
                  <a:rect l="l" t="t" r="r" b="b"/>
                  <a:pathLst>
                    <a:path w="3207" h="20978" extrusionOk="0">
                      <a:moveTo>
                        <a:pt x="2897" y="0"/>
                      </a:moveTo>
                      <a:cubicBezTo>
                        <a:pt x="2777" y="0"/>
                        <a:pt x="2667" y="80"/>
                        <a:pt x="2634" y="202"/>
                      </a:cubicBezTo>
                      <a:cubicBezTo>
                        <a:pt x="2177" y="1877"/>
                        <a:pt x="1761" y="3560"/>
                        <a:pt x="1427" y="5263"/>
                      </a:cubicBezTo>
                      <a:cubicBezTo>
                        <a:pt x="605" y="9525"/>
                        <a:pt x="1" y="13938"/>
                        <a:pt x="744" y="18259"/>
                      </a:cubicBezTo>
                      <a:cubicBezTo>
                        <a:pt x="872" y="18959"/>
                        <a:pt x="1034" y="19656"/>
                        <a:pt x="1253" y="20333"/>
                      </a:cubicBezTo>
                      <a:cubicBezTo>
                        <a:pt x="1303" y="20483"/>
                        <a:pt x="1362" y="20652"/>
                        <a:pt x="1418" y="20800"/>
                      </a:cubicBezTo>
                      <a:cubicBezTo>
                        <a:pt x="1456" y="20898"/>
                        <a:pt x="1551" y="20972"/>
                        <a:pt x="1665" y="20977"/>
                      </a:cubicBezTo>
                      <a:cubicBezTo>
                        <a:pt x="1669" y="20977"/>
                        <a:pt x="1673" y="20977"/>
                        <a:pt x="1676" y="20977"/>
                      </a:cubicBezTo>
                      <a:cubicBezTo>
                        <a:pt x="1825" y="20977"/>
                        <a:pt x="1950" y="20861"/>
                        <a:pt x="1956" y="20711"/>
                      </a:cubicBezTo>
                      <a:cubicBezTo>
                        <a:pt x="1961" y="20599"/>
                        <a:pt x="1962" y="20489"/>
                        <a:pt x="1962" y="20379"/>
                      </a:cubicBezTo>
                      <a:lnTo>
                        <a:pt x="1961" y="20216"/>
                      </a:lnTo>
                      <a:lnTo>
                        <a:pt x="1958" y="20055"/>
                      </a:lnTo>
                      <a:cubicBezTo>
                        <a:pt x="1920" y="17710"/>
                        <a:pt x="1689" y="15377"/>
                        <a:pt x="1628" y="13033"/>
                      </a:cubicBezTo>
                      <a:cubicBezTo>
                        <a:pt x="1446" y="8764"/>
                        <a:pt x="1822" y="4437"/>
                        <a:pt x="3158" y="359"/>
                      </a:cubicBezTo>
                      <a:cubicBezTo>
                        <a:pt x="3206" y="213"/>
                        <a:pt x="3120" y="51"/>
                        <a:pt x="2970" y="10"/>
                      </a:cubicBezTo>
                      <a:cubicBezTo>
                        <a:pt x="2946" y="3"/>
                        <a:pt x="2921" y="0"/>
                        <a:pt x="2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flipH="1">
                  <a:off x="396001" y="4506347"/>
                  <a:ext cx="102075" cy="136570"/>
                </a:xfrm>
                <a:custGeom>
                  <a:avLst/>
                  <a:gdLst/>
                  <a:ahLst/>
                  <a:cxnLst/>
                  <a:rect l="l" t="t" r="r" b="b"/>
                  <a:pathLst>
                    <a:path w="4297" h="5809" extrusionOk="0">
                      <a:moveTo>
                        <a:pt x="3031" y="1"/>
                      </a:moveTo>
                      <a:cubicBezTo>
                        <a:pt x="2704" y="1"/>
                        <a:pt x="2370" y="132"/>
                        <a:pt x="2110" y="339"/>
                      </a:cubicBezTo>
                      <a:cubicBezTo>
                        <a:pt x="1735" y="636"/>
                        <a:pt x="1490" y="1066"/>
                        <a:pt x="1298" y="1505"/>
                      </a:cubicBezTo>
                      <a:cubicBezTo>
                        <a:pt x="892" y="2436"/>
                        <a:pt x="0" y="5201"/>
                        <a:pt x="1346" y="5716"/>
                      </a:cubicBezTo>
                      <a:cubicBezTo>
                        <a:pt x="1511" y="5780"/>
                        <a:pt x="1668" y="5809"/>
                        <a:pt x="1817" y="5809"/>
                      </a:cubicBezTo>
                      <a:cubicBezTo>
                        <a:pt x="3081" y="5809"/>
                        <a:pt x="3757" y="3710"/>
                        <a:pt x="4015" y="2817"/>
                      </a:cubicBezTo>
                      <a:cubicBezTo>
                        <a:pt x="4157" y="2325"/>
                        <a:pt x="4297" y="1818"/>
                        <a:pt x="4249" y="1309"/>
                      </a:cubicBezTo>
                      <a:cubicBezTo>
                        <a:pt x="4201" y="798"/>
                        <a:pt x="3928" y="278"/>
                        <a:pt x="3454" y="83"/>
                      </a:cubicBezTo>
                      <a:cubicBezTo>
                        <a:pt x="3319" y="26"/>
                        <a:pt x="3176" y="1"/>
                        <a:pt x="3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flipH="1">
                  <a:off x="206924" y="4453733"/>
                  <a:ext cx="1059758" cy="790148"/>
                </a:xfrm>
                <a:custGeom>
                  <a:avLst/>
                  <a:gdLst/>
                  <a:ahLst/>
                  <a:cxnLst/>
                  <a:rect l="l" t="t" r="r" b="b"/>
                  <a:pathLst>
                    <a:path w="44612" h="33609" extrusionOk="0">
                      <a:moveTo>
                        <a:pt x="29833" y="0"/>
                      </a:moveTo>
                      <a:cubicBezTo>
                        <a:pt x="28568" y="0"/>
                        <a:pt x="27739" y="1730"/>
                        <a:pt x="27453" y="3110"/>
                      </a:cubicBezTo>
                      <a:cubicBezTo>
                        <a:pt x="26111" y="9576"/>
                        <a:pt x="24941" y="16078"/>
                        <a:pt x="23940" y="22603"/>
                      </a:cubicBezTo>
                      <a:cubicBezTo>
                        <a:pt x="23032" y="18577"/>
                        <a:pt x="22059" y="14409"/>
                        <a:pt x="19544" y="11134"/>
                      </a:cubicBezTo>
                      <a:cubicBezTo>
                        <a:pt x="19098" y="10553"/>
                        <a:pt x="18457" y="9960"/>
                        <a:pt x="17768" y="9960"/>
                      </a:cubicBezTo>
                      <a:cubicBezTo>
                        <a:pt x="17655" y="9960"/>
                        <a:pt x="17539" y="9977"/>
                        <a:pt x="17423" y="10012"/>
                      </a:cubicBezTo>
                      <a:cubicBezTo>
                        <a:pt x="16686" y="10237"/>
                        <a:pt x="16381" y="11098"/>
                        <a:pt x="16205" y="11850"/>
                      </a:cubicBezTo>
                      <a:cubicBezTo>
                        <a:pt x="15508" y="14810"/>
                        <a:pt x="15153" y="17849"/>
                        <a:pt x="15151" y="20889"/>
                      </a:cubicBezTo>
                      <a:cubicBezTo>
                        <a:pt x="13006" y="18628"/>
                        <a:pt x="10861" y="16364"/>
                        <a:pt x="8715" y="14101"/>
                      </a:cubicBezTo>
                      <a:cubicBezTo>
                        <a:pt x="7092" y="12387"/>
                        <a:pt x="5180" y="10548"/>
                        <a:pt x="2832" y="10548"/>
                      </a:cubicBezTo>
                      <a:cubicBezTo>
                        <a:pt x="2804" y="10548"/>
                        <a:pt x="2776" y="10548"/>
                        <a:pt x="2749" y="10548"/>
                      </a:cubicBezTo>
                      <a:cubicBezTo>
                        <a:pt x="2176" y="10560"/>
                        <a:pt x="1587" y="10694"/>
                        <a:pt x="1131" y="11040"/>
                      </a:cubicBezTo>
                      <a:cubicBezTo>
                        <a:pt x="206" y="11740"/>
                        <a:pt x="68" y="13057"/>
                        <a:pt x="57" y="14215"/>
                      </a:cubicBezTo>
                      <a:cubicBezTo>
                        <a:pt x="1" y="20960"/>
                        <a:pt x="1719" y="27712"/>
                        <a:pt x="4993" y="33609"/>
                      </a:cubicBezTo>
                      <a:lnTo>
                        <a:pt x="34600" y="33120"/>
                      </a:lnTo>
                      <a:cubicBezTo>
                        <a:pt x="39383" y="25503"/>
                        <a:pt x="44611" y="8952"/>
                        <a:pt x="42441" y="7626"/>
                      </a:cubicBezTo>
                      <a:cubicBezTo>
                        <a:pt x="42028" y="7305"/>
                        <a:pt x="41525" y="7164"/>
                        <a:pt x="41006" y="7164"/>
                      </a:cubicBezTo>
                      <a:cubicBezTo>
                        <a:pt x="40325" y="7164"/>
                        <a:pt x="39617" y="7408"/>
                        <a:pt x="39058" y="7809"/>
                      </a:cubicBezTo>
                      <a:cubicBezTo>
                        <a:pt x="38073" y="8514"/>
                        <a:pt x="37440" y="9597"/>
                        <a:pt x="36836" y="10647"/>
                      </a:cubicBezTo>
                      <a:cubicBezTo>
                        <a:pt x="34590" y="14549"/>
                        <a:pt x="32346" y="18450"/>
                        <a:pt x="30100" y="22352"/>
                      </a:cubicBezTo>
                      <a:cubicBezTo>
                        <a:pt x="31449" y="15995"/>
                        <a:pt x="31989" y="9469"/>
                        <a:pt x="31702" y="2979"/>
                      </a:cubicBezTo>
                      <a:cubicBezTo>
                        <a:pt x="31650" y="1815"/>
                        <a:pt x="31368" y="380"/>
                        <a:pt x="30247" y="60"/>
                      </a:cubicBezTo>
                      <a:cubicBezTo>
                        <a:pt x="30104" y="19"/>
                        <a:pt x="29966" y="0"/>
                        <a:pt x="29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flipH="1">
                  <a:off x="400457" y="4855127"/>
                  <a:ext cx="786338" cy="417279"/>
                </a:xfrm>
                <a:custGeom>
                  <a:avLst/>
                  <a:gdLst/>
                  <a:ahLst/>
                  <a:cxnLst/>
                  <a:rect l="l" t="t" r="r" b="b"/>
                  <a:pathLst>
                    <a:path w="33102" h="17749" extrusionOk="0">
                      <a:moveTo>
                        <a:pt x="2654" y="1"/>
                      </a:moveTo>
                      <a:cubicBezTo>
                        <a:pt x="2516" y="1"/>
                        <a:pt x="2377" y="13"/>
                        <a:pt x="2237" y="40"/>
                      </a:cubicBezTo>
                      <a:cubicBezTo>
                        <a:pt x="1180" y="244"/>
                        <a:pt x="426" y="1257"/>
                        <a:pt x="212" y="2312"/>
                      </a:cubicBezTo>
                      <a:cubicBezTo>
                        <a:pt x="0" y="3364"/>
                        <a:pt x="225" y="4455"/>
                        <a:pt x="498" y="5497"/>
                      </a:cubicBezTo>
                      <a:cubicBezTo>
                        <a:pt x="1275" y="8456"/>
                        <a:pt x="2455" y="11307"/>
                        <a:pt x="3986" y="13955"/>
                      </a:cubicBezTo>
                      <a:cubicBezTo>
                        <a:pt x="5793" y="17076"/>
                        <a:pt x="6468" y="17467"/>
                        <a:pt x="10053" y="17599"/>
                      </a:cubicBezTo>
                      <a:cubicBezTo>
                        <a:pt x="12778" y="17699"/>
                        <a:pt x="15505" y="17749"/>
                        <a:pt x="18232" y="17749"/>
                      </a:cubicBezTo>
                      <a:cubicBezTo>
                        <a:pt x="22527" y="17749"/>
                        <a:pt x="26822" y="17625"/>
                        <a:pt x="31110" y="17377"/>
                      </a:cubicBezTo>
                      <a:cubicBezTo>
                        <a:pt x="32562" y="12593"/>
                        <a:pt x="33101" y="7535"/>
                        <a:pt x="32690" y="2552"/>
                      </a:cubicBezTo>
                      <a:cubicBezTo>
                        <a:pt x="32686" y="2552"/>
                        <a:pt x="32681" y="2552"/>
                        <a:pt x="32677" y="2552"/>
                      </a:cubicBezTo>
                      <a:cubicBezTo>
                        <a:pt x="29601" y="2552"/>
                        <a:pt x="27577" y="5667"/>
                        <a:pt x="26153" y="8397"/>
                      </a:cubicBezTo>
                      <a:cubicBezTo>
                        <a:pt x="25963" y="6001"/>
                        <a:pt x="25487" y="3628"/>
                        <a:pt x="24739" y="1344"/>
                      </a:cubicBezTo>
                      <a:cubicBezTo>
                        <a:pt x="24647" y="1059"/>
                        <a:pt x="24515" y="742"/>
                        <a:pt x="24231" y="648"/>
                      </a:cubicBezTo>
                      <a:cubicBezTo>
                        <a:pt x="24178" y="631"/>
                        <a:pt x="24125" y="623"/>
                        <a:pt x="24073" y="623"/>
                      </a:cubicBezTo>
                      <a:cubicBezTo>
                        <a:pt x="23757" y="623"/>
                        <a:pt x="23469" y="917"/>
                        <a:pt x="23264" y="1188"/>
                      </a:cubicBezTo>
                      <a:cubicBezTo>
                        <a:pt x="21613" y="3385"/>
                        <a:pt x="20277" y="5819"/>
                        <a:pt x="19312" y="8392"/>
                      </a:cubicBezTo>
                      <a:cubicBezTo>
                        <a:pt x="18521" y="6947"/>
                        <a:pt x="17663" y="5536"/>
                        <a:pt x="16749" y="4165"/>
                      </a:cubicBezTo>
                      <a:cubicBezTo>
                        <a:pt x="16541" y="3854"/>
                        <a:pt x="16300" y="3523"/>
                        <a:pt x="15941" y="3425"/>
                      </a:cubicBezTo>
                      <a:cubicBezTo>
                        <a:pt x="15868" y="3405"/>
                        <a:pt x="15795" y="3395"/>
                        <a:pt x="15724" y="3395"/>
                      </a:cubicBezTo>
                      <a:cubicBezTo>
                        <a:pt x="15226" y="3395"/>
                        <a:pt x="14777" y="3848"/>
                        <a:pt x="14493" y="4294"/>
                      </a:cubicBezTo>
                      <a:cubicBezTo>
                        <a:pt x="13557" y="5759"/>
                        <a:pt x="13193" y="7579"/>
                        <a:pt x="13494" y="9291"/>
                      </a:cubicBezTo>
                      <a:cubicBezTo>
                        <a:pt x="11067" y="6365"/>
                        <a:pt x="8346" y="3684"/>
                        <a:pt x="5386" y="1299"/>
                      </a:cubicBezTo>
                      <a:cubicBezTo>
                        <a:pt x="4587" y="655"/>
                        <a:pt x="3648" y="1"/>
                        <a:pt x="26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8" name="Google Shape;458;p5"/>
              <p:cNvGrpSpPr/>
              <p:nvPr/>
            </p:nvGrpSpPr>
            <p:grpSpPr>
              <a:xfrm>
                <a:off x="5899748" y="4337943"/>
                <a:ext cx="546340" cy="1144005"/>
                <a:chOff x="-190602" y="4255105"/>
                <a:chExt cx="546340" cy="1144005"/>
              </a:xfrm>
            </p:grpSpPr>
            <p:sp>
              <p:nvSpPr>
                <p:cNvPr id="459" name="Google Shape;459;p5"/>
                <p:cNvSpPr/>
                <p:nvPr/>
              </p:nvSpPr>
              <p:spPr>
                <a:xfrm flipH="1">
                  <a:off x="-190602" y="4255105"/>
                  <a:ext cx="460942" cy="394756"/>
                </a:xfrm>
                <a:custGeom>
                  <a:avLst/>
                  <a:gdLst/>
                  <a:ahLst/>
                  <a:cxnLst/>
                  <a:rect l="l" t="t" r="r" b="b"/>
                  <a:pathLst>
                    <a:path w="19404" h="16791" extrusionOk="0">
                      <a:moveTo>
                        <a:pt x="7221" y="0"/>
                      </a:moveTo>
                      <a:cubicBezTo>
                        <a:pt x="6664" y="0"/>
                        <a:pt x="6306" y="659"/>
                        <a:pt x="6124" y="1214"/>
                      </a:cubicBezTo>
                      <a:cubicBezTo>
                        <a:pt x="5140" y="4205"/>
                        <a:pt x="4516" y="7313"/>
                        <a:pt x="4268" y="10451"/>
                      </a:cubicBezTo>
                      <a:cubicBezTo>
                        <a:pt x="3768" y="8123"/>
                        <a:pt x="3123" y="5827"/>
                        <a:pt x="2339" y="3579"/>
                      </a:cubicBezTo>
                      <a:cubicBezTo>
                        <a:pt x="2182" y="3127"/>
                        <a:pt x="1882" y="2590"/>
                        <a:pt x="1429" y="2590"/>
                      </a:cubicBezTo>
                      <a:cubicBezTo>
                        <a:pt x="1399" y="2590"/>
                        <a:pt x="1369" y="2592"/>
                        <a:pt x="1339" y="2597"/>
                      </a:cubicBezTo>
                      <a:cubicBezTo>
                        <a:pt x="1146" y="2627"/>
                        <a:pt x="983" y="2755"/>
                        <a:pt x="850" y="2899"/>
                      </a:cubicBezTo>
                      <a:cubicBezTo>
                        <a:pt x="0" y="3821"/>
                        <a:pt x="195" y="5266"/>
                        <a:pt x="494" y="6482"/>
                      </a:cubicBezTo>
                      <a:cubicBezTo>
                        <a:pt x="933" y="8270"/>
                        <a:pt x="1480" y="10029"/>
                        <a:pt x="2131" y="11750"/>
                      </a:cubicBezTo>
                      <a:cubicBezTo>
                        <a:pt x="2709" y="13272"/>
                        <a:pt x="3418" y="14831"/>
                        <a:pt x="4710" y="15823"/>
                      </a:cubicBezTo>
                      <a:cubicBezTo>
                        <a:pt x="5613" y="16515"/>
                        <a:pt x="6647" y="16791"/>
                        <a:pt x="7702" y="16791"/>
                      </a:cubicBezTo>
                      <a:cubicBezTo>
                        <a:pt x="8714" y="16791"/>
                        <a:pt x="9744" y="16537"/>
                        <a:pt x="10696" y="16153"/>
                      </a:cubicBezTo>
                      <a:cubicBezTo>
                        <a:pt x="13138" y="15167"/>
                        <a:pt x="15546" y="14189"/>
                        <a:pt x="17772" y="12765"/>
                      </a:cubicBezTo>
                      <a:cubicBezTo>
                        <a:pt x="18559" y="12260"/>
                        <a:pt x="19403" y="11568"/>
                        <a:pt x="19400" y="10632"/>
                      </a:cubicBezTo>
                      <a:cubicBezTo>
                        <a:pt x="19385" y="10244"/>
                        <a:pt x="18981" y="10102"/>
                        <a:pt x="18413" y="10102"/>
                      </a:cubicBezTo>
                      <a:cubicBezTo>
                        <a:pt x="17471" y="10102"/>
                        <a:pt x="16076" y="10492"/>
                        <a:pt x="15249" y="10796"/>
                      </a:cubicBezTo>
                      <a:cubicBezTo>
                        <a:pt x="13921" y="11285"/>
                        <a:pt x="12729" y="12074"/>
                        <a:pt x="11552" y="12858"/>
                      </a:cubicBezTo>
                      <a:cubicBezTo>
                        <a:pt x="12843" y="11786"/>
                        <a:pt x="14083" y="10655"/>
                        <a:pt x="15270" y="9470"/>
                      </a:cubicBezTo>
                      <a:cubicBezTo>
                        <a:pt x="16319" y="8423"/>
                        <a:pt x="17371" y="7244"/>
                        <a:pt x="17618" y="5782"/>
                      </a:cubicBezTo>
                      <a:cubicBezTo>
                        <a:pt x="17646" y="5612"/>
                        <a:pt x="17662" y="5429"/>
                        <a:pt x="17590" y="5273"/>
                      </a:cubicBezTo>
                      <a:cubicBezTo>
                        <a:pt x="17492" y="5061"/>
                        <a:pt x="17300" y="4980"/>
                        <a:pt x="17078" y="4980"/>
                      </a:cubicBezTo>
                      <a:cubicBezTo>
                        <a:pt x="16771" y="4980"/>
                        <a:pt x="16404" y="5136"/>
                        <a:pt x="16141" y="5321"/>
                      </a:cubicBezTo>
                      <a:cubicBezTo>
                        <a:pt x="13579" y="7130"/>
                        <a:pt x="11456" y="9479"/>
                        <a:pt x="9356" y="11809"/>
                      </a:cubicBezTo>
                      <a:cubicBezTo>
                        <a:pt x="10747" y="8873"/>
                        <a:pt x="12171" y="5788"/>
                        <a:pt x="12043" y="2541"/>
                      </a:cubicBezTo>
                      <a:cubicBezTo>
                        <a:pt x="12036" y="2372"/>
                        <a:pt x="12017" y="2185"/>
                        <a:pt x="11890" y="2071"/>
                      </a:cubicBezTo>
                      <a:cubicBezTo>
                        <a:pt x="11813" y="2001"/>
                        <a:pt x="11711" y="1976"/>
                        <a:pt x="11606" y="1976"/>
                      </a:cubicBezTo>
                      <a:cubicBezTo>
                        <a:pt x="11529" y="1976"/>
                        <a:pt x="11450" y="1989"/>
                        <a:pt x="11377" y="2010"/>
                      </a:cubicBezTo>
                      <a:cubicBezTo>
                        <a:pt x="10536" y="2253"/>
                        <a:pt x="10107" y="3164"/>
                        <a:pt x="9796" y="3982"/>
                      </a:cubicBezTo>
                      <a:cubicBezTo>
                        <a:pt x="9022" y="6020"/>
                        <a:pt x="8331" y="8088"/>
                        <a:pt x="7726" y="10185"/>
                      </a:cubicBezTo>
                      <a:cubicBezTo>
                        <a:pt x="7750" y="7906"/>
                        <a:pt x="7774" y="5627"/>
                        <a:pt x="7798" y="3349"/>
                      </a:cubicBezTo>
                      <a:cubicBezTo>
                        <a:pt x="7809" y="2213"/>
                        <a:pt x="8264" y="351"/>
                        <a:pt x="7318" y="7"/>
                      </a:cubicBezTo>
                      <a:cubicBezTo>
                        <a:pt x="7285" y="2"/>
                        <a:pt x="7252" y="0"/>
                        <a:pt x="72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flipH="1">
                  <a:off x="-164541" y="4646414"/>
                  <a:ext cx="312283" cy="327424"/>
                </a:xfrm>
                <a:custGeom>
                  <a:avLst/>
                  <a:gdLst/>
                  <a:ahLst/>
                  <a:cxnLst/>
                  <a:rect l="l" t="t" r="r" b="b"/>
                  <a:pathLst>
                    <a:path w="13146" h="13927" extrusionOk="0">
                      <a:moveTo>
                        <a:pt x="13146" y="1"/>
                      </a:moveTo>
                      <a:lnTo>
                        <a:pt x="13146" y="1"/>
                      </a:lnTo>
                      <a:cubicBezTo>
                        <a:pt x="9977" y="1406"/>
                        <a:pt x="6751" y="2849"/>
                        <a:pt x="4178" y="5173"/>
                      </a:cubicBezTo>
                      <a:cubicBezTo>
                        <a:pt x="2047" y="7098"/>
                        <a:pt x="345" y="9787"/>
                        <a:pt x="123" y="12703"/>
                      </a:cubicBezTo>
                      <a:cubicBezTo>
                        <a:pt x="64" y="13475"/>
                        <a:pt x="0" y="13927"/>
                        <a:pt x="711" y="13927"/>
                      </a:cubicBezTo>
                      <a:cubicBezTo>
                        <a:pt x="758" y="13927"/>
                        <a:pt x="808" y="13925"/>
                        <a:pt x="862" y="13921"/>
                      </a:cubicBezTo>
                      <a:cubicBezTo>
                        <a:pt x="1643" y="13865"/>
                        <a:pt x="2682" y="13236"/>
                        <a:pt x="3382" y="12915"/>
                      </a:cubicBezTo>
                      <a:cubicBezTo>
                        <a:pt x="5017" y="12164"/>
                        <a:pt x="6575" y="11230"/>
                        <a:pt x="7942" y="10055"/>
                      </a:cubicBezTo>
                      <a:cubicBezTo>
                        <a:pt x="10146" y="8159"/>
                        <a:pt x="11844" y="5580"/>
                        <a:pt x="12317" y="2712"/>
                      </a:cubicBezTo>
                      <a:cubicBezTo>
                        <a:pt x="12474" y="1766"/>
                        <a:pt x="12525" y="730"/>
                        <a:pt x="13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flipH="1">
                  <a:off x="145079" y="4523062"/>
                  <a:ext cx="210659" cy="354789"/>
                </a:xfrm>
                <a:custGeom>
                  <a:avLst/>
                  <a:gdLst/>
                  <a:ahLst/>
                  <a:cxnLst/>
                  <a:rect l="l" t="t" r="r" b="b"/>
                  <a:pathLst>
                    <a:path w="8868" h="15091" extrusionOk="0">
                      <a:moveTo>
                        <a:pt x="1" y="0"/>
                      </a:moveTo>
                      <a:cubicBezTo>
                        <a:pt x="273" y="3041"/>
                        <a:pt x="559" y="6136"/>
                        <a:pt x="1730" y="8955"/>
                      </a:cubicBezTo>
                      <a:cubicBezTo>
                        <a:pt x="2791" y="11507"/>
                        <a:pt x="4886" y="14232"/>
                        <a:pt x="7675" y="15004"/>
                      </a:cubicBezTo>
                      <a:cubicBezTo>
                        <a:pt x="7891" y="15063"/>
                        <a:pt x="8064" y="15091"/>
                        <a:pt x="8201" y="15091"/>
                      </a:cubicBezTo>
                      <a:cubicBezTo>
                        <a:pt x="8867" y="15091"/>
                        <a:pt x="8701" y="14446"/>
                        <a:pt x="8410" y="13651"/>
                      </a:cubicBezTo>
                      <a:cubicBezTo>
                        <a:pt x="7898" y="12250"/>
                        <a:pt x="7395" y="10832"/>
                        <a:pt x="6807" y="9462"/>
                      </a:cubicBezTo>
                      <a:cubicBezTo>
                        <a:pt x="6215" y="8083"/>
                        <a:pt x="5616" y="6692"/>
                        <a:pt x="4736" y="5475"/>
                      </a:cubicBezTo>
                      <a:cubicBezTo>
                        <a:pt x="3319" y="3517"/>
                        <a:pt x="1224" y="2085"/>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flipH="1">
                  <a:off x="-43867" y="4645191"/>
                  <a:ext cx="256198" cy="753919"/>
                </a:xfrm>
                <a:custGeom>
                  <a:avLst/>
                  <a:gdLst/>
                  <a:ahLst/>
                  <a:cxnLst/>
                  <a:rect l="l" t="t" r="r" b="b"/>
                  <a:pathLst>
                    <a:path w="10785" h="32068" extrusionOk="0">
                      <a:moveTo>
                        <a:pt x="3377" y="1"/>
                      </a:moveTo>
                      <a:cubicBezTo>
                        <a:pt x="3273" y="1"/>
                        <a:pt x="3169" y="57"/>
                        <a:pt x="3123" y="181"/>
                      </a:cubicBezTo>
                      <a:cubicBezTo>
                        <a:pt x="3012" y="500"/>
                        <a:pt x="2900" y="868"/>
                        <a:pt x="2807" y="1191"/>
                      </a:cubicBezTo>
                      <a:cubicBezTo>
                        <a:pt x="1" y="11607"/>
                        <a:pt x="3880" y="23585"/>
                        <a:pt x="10271" y="31962"/>
                      </a:cubicBezTo>
                      <a:cubicBezTo>
                        <a:pt x="10324" y="32031"/>
                        <a:pt x="10404" y="32068"/>
                        <a:pt x="10484" y="32068"/>
                      </a:cubicBezTo>
                      <a:cubicBezTo>
                        <a:pt x="10544" y="32068"/>
                        <a:pt x="10604" y="32048"/>
                        <a:pt x="10653" y="32007"/>
                      </a:cubicBezTo>
                      <a:cubicBezTo>
                        <a:pt x="10768" y="31914"/>
                        <a:pt x="10785" y="31745"/>
                        <a:pt x="10692" y="31629"/>
                      </a:cubicBezTo>
                      <a:cubicBezTo>
                        <a:pt x="3827" y="23149"/>
                        <a:pt x="2365" y="12412"/>
                        <a:pt x="3494" y="1846"/>
                      </a:cubicBezTo>
                      <a:cubicBezTo>
                        <a:pt x="3544" y="1334"/>
                        <a:pt x="3602" y="808"/>
                        <a:pt x="3648" y="296"/>
                      </a:cubicBezTo>
                      <a:cubicBezTo>
                        <a:pt x="3661" y="108"/>
                        <a:pt x="3519" y="1"/>
                        <a:pt x="33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flipH="1">
                  <a:off x="17017" y="4569868"/>
                  <a:ext cx="182652" cy="121171"/>
                </a:xfrm>
                <a:custGeom>
                  <a:avLst/>
                  <a:gdLst/>
                  <a:ahLst/>
                  <a:cxnLst/>
                  <a:rect l="l" t="t" r="r" b="b"/>
                  <a:pathLst>
                    <a:path w="7689" h="5154" extrusionOk="0">
                      <a:moveTo>
                        <a:pt x="1122" y="1"/>
                      </a:moveTo>
                      <a:cubicBezTo>
                        <a:pt x="927" y="1"/>
                        <a:pt x="732" y="17"/>
                        <a:pt x="539" y="49"/>
                      </a:cubicBezTo>
                      <a:cubicBezTo>
                        <a:pt x="383" y="75"/>
                        <a:pt x="216" y="119"/>
                        <a:pt x="116" y="241"/>
                      </a:cubicBezTo>
                      <a:cubicBezTo>
                        <a:pt x="1" y="377"/>
                        <a:pt x="0" y="574"/>
                        <a:pt x="16" y="750"/>
                      </a:cubicBezTo>
                      <a:cubicBezTo>
                        <a:pt x="99" y="1655"/>
                        <a:pt x="487" y="2501"/>
                        <a:pt x="870" y="3326"/>
                      </a:cubicBezTo>
                      <a:cubicBezTo>
                        <a:pt x="1061" y="3738"/>
                        <a:pt x="2257" y="5147"/>
                        <a:pt x="2710" y="5153"/>
                      </a:cubicBezTo>
                      <a:cubicBezTo>
                        <a:pt x="2727" y="5153"/>
                        <a:pt x="2743" y="5153"/>
                        <a:pt x="2760" y="5153"/>
                      </a:cubicBezTo>
                      <a:cubicBezTo>
                        <a:pt x="4291" y="5153"/>
                        <a:pt x="5522" y="4124"/>
                        <a:pt x="6655" y="3663"/>
                      </a:cubicBezTo>
                      <a:cubicBezTo>
                        <a:pt x="7134" y="3467"/>
                        <a:pt x="7689" y="3125"/>
                        <a:pt x="7650" y="2608"/>
                      </a:cubicBezTo>
                      <a:cubicBezTo>
                        <a:pt x="7614" y="2131"/>
                        <a:pt x="7087" y="1859"/>
                        <a:pt x="6619" y="1765"/>
                      </a:cubicBezTo>
                      <a:cubicBezTo>
                        <a:pt x="6150" y="1672"/>
                        <a:pt x="5626" y="1642"/>
                        <a:pt x="5288" y="1304"/>
                      </a:cubicBezTo>
                      <a:cubicBezTo>
                        <a:pt x="5086" y="1103"/>
                        <a:pt x="4988" y="826"/>
                        <a:pt x="4848" y="580"/>
                      </a:cubicBezTo>
                      <a:cubicBezTo>
                        <a:pt x="4706" y="334"/>
                        <a:pt x="4482" y="95"/>
                        <a:pt x="4199" y="87"/>
                      </a:cubicBezTo>
                      <a:cubicBezTo>
                        <a:pt x="4194" y="87"/>
                        <a:pt x="4188" y="87"/>
                        <a:pt x="4183" y="87"/>
                      </a:cubicBezTo>
                      <a:cubicBezTo>
                        <a:pt x="3892" y="87"/>
                        <a:pt x="3651" y="322"/>
                        <a:pt x="3368" y="398"/>
                      </a:cubicBezTo>
                      <a:cubicBezTo>
                        <a:pt x="3295" y="417"/>
                        <a:pt x="3223" y="425"/>
                        <a:pt x="3150" y="425"/>
                      </a:cubicBezTo>
                      <a:cubicBezTo>
                        <a:pt x="2855" y="425"/>
                        <a:pt x="2558" y="289"/>
                        <a:pt x="2272" y="191"/>
                      </a:cubicBezTo>
                      <a:cubicBezTo>
                        <a:pt x="1902" y="65"/>
                        <a:pt x="1512" y="1"/>
                        <a:pt x="1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 name="Google Shape;464;p5"/>
              <p:cNvGrpSpPr/>
              <p:nvPr/>
            </p:nvGrpSpPr>
            <p:grpSpPr>
              <a:xfrm>
                <a:off x="8108649" y="4617883"/>
                <a:ext cx="1059758" cy="818673"/>
                <a:chOff x="206924" y="4453733"/>
                <a:chExt cx="1059758" cy="818673"/>
              </a:xfrm>
            </p:grpSpPr>
            <p:sp>
              <p:nvSpPr>
                <p:cNvPr id="465" name="Google Shape;465;p5"/>
                <p:cNvSpPr/>
                <p:nvPr/>
              </p:nvSpPr>
              <p:spPr>
                <a:xfrm flipH="1">
                  <a:off x="779613" y="4634777"/>
                  <a:ext cx="236647" cy="522416"/>
                </a:xfrm>
                <a:custGeom>
                  <a:avLst/>
                  <a:gdLst/>
                  <a:ahLst/>
                  <a:cxnLst/>
                  <a:rect l="l" t="t" r="r" b="b"/>
                  <a:pathLst>
                    <a:path w="9962" h="22221" extrusionOk="0">
                      <a:moveTo>
                        <a:pt x="299" y="1"/>
                      </a:moveTo>
                      <a:cubicBezTo>
                        <a:pt x="280" y="1"/>
                        <a:pt x="262" y="3"/>
                        <a:pt x="243" y="6"/>
                      </a:cubicBezTo>
                      <a:cubicBezTo>
                        <a:pt x="97" y="37"/>
                        <a:pt x="0" y="181"/>
                        <a:pt x="30" y="329"/>
                      </a:cubicBezTo>
                      <a:cubicBezTo>
                        <a:pt x="421" y="2289"/>
                        <a:pt x="868" y="4235"/>
                        <a:pt x="1413" y="6159"/>
                      </a:cubicBezTo>
                      <a:cubicBezTo>
                        <a:pt x="2788" y="10965"/>
                        <a:pt x="4516" y="15781"/>
                        <a:pt x="7484" y="19854"/>
                      </a:cubicBezTo>
                      <a:cubicBezTo>
                        <a:pt x="7973" y="20511"/>
                        <a:pt x="8489" y="21149"/>
                        <a:pt x="9054" y="21742"/>
                      </a:cubicBezTo>
                      <a:cubicBezTo>
                        <a:pt x="9179" y="21873"/>
                        <a:pt x="9323" y="22019"/>
                        <a:pt x="9454" y="22144"/>
                      </a:cubicBezTo>
                      <a:cubicBezTo>
                        <a:pt x="9506" y="22193"/>
                        <a:pt x="9575" y="22221"/>
                        <a:pt x="9646" y="22221"/>
                      </a:cubicBezTo>
                      <a:cubicBezTo>
                        <a:pt x="9686" y="22221"/>
                        <a:pt x="9727" y="22212"/>
                        <a:pt x="9765" y="22193"/>
                      </a:cubicBezTo>
                      <a:cubicBezTo>
                        <a:pt x="9904" y="22126"/>
                        <a:pt x="9961" y="21960"/>
                        <a:pt x="9894" y="21822"/>
                      </a:cubicBezTo>
                      <a:cubicBezTo>
                        <a:pt x="9839" y="21708"/>
                        <a:pt x="9781" y="21595"/>
                        <a:pt x="9721" y="21484"/>
                      </a:cubicBezTo>
                      <a:lnTo>
                        <a:pt x="9633" y="21319"/>
                      </a:lnTo>
                      <a:lnTo>
                        <a:pt x="9544" y="21155"/>
                      </a:lnTo>
                      <a:cubicBezTo>
                        <a:pt x="8242" y="18782"/>
                        <a:pt x="6798" y="16495"/>
                        <a:pt x="5527" y="14105"/>
                      </a:cubicBezTo>
                      <a:cubicBezTo>
                        <a:pt x="3149" y="9786"/>
                        <a:pt x="1326" y="5122"/>
                        <a:pt x="569" y="232"/>
                      </a:cubicBezTo>
                      <a:cubicBezTo>
                        <a:pt x="547" y="97"/>
                        <a:pt x="430"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5"/>
                <p:cNvSpPr/>
                <p:nvPr/>
              </p:nvSpPr>
              <p:spPr>
                <a:xfrm flipH="1">
                  <a:off x="954426" y="4531924"/>
                  <a:ext cx="106731" cy="174021"/>
                </a:xfrm>
                <a:custGeom>
                  <a:avLst/>
                  <a:gdLst/>
                  <a:ahLst/>
                  <a:cxnLst/>
                  <a:rect l="l" t="t" r="r" b="b"/>
                  <a:pathLst>
                    <a:path w="4493" h="7402" extrusionOk="0">
                      <a:moveTo>
                        <a:pt x="1715" y="1"/>
                      </a:moveTo>
                      <a:cubicBezTo>
                        <a:pt x="1683" y="1"/>
                        <a:pt x="1651" y="2"/>
                        <a:pt x="1619" y="4"/>
                      </a:cubicBezTo>
                      <a:cubicBezTo>
                        <a:pt x="1030" y="49"/>
                        <a:pt x="527" y="499"/>
                        <a:pt x="278" y="1036"/>
                      </a:cubicBezTo>
                      <a:cubicBezTo>
                        <a:pt x="32" y="1571"/>
                        <a:pt x="1" y="2184"/>
                        <a:pt x="33" y="2774"/>
                      </a:cubicBezTo>
                      <a:cubicBezTo>
                        <a:pt x="101" y="3996"/>
                        <a:pt x="630" y="7402"/>
                        <a:pt x="2298" y="7402"/>
                      </a:cubicBezTo>
                      <a:cubicBezTo>
                        <a:pt x="2340" y="7402"/>
                        <a:pt x="2382" y="7400"/>
                        <a:pt x="2425" y="7395"/>
                      </a:cubicBezTo>
                      <a:cubicBezTo>
                        <a:pt x="4493" y="7183"/>
                        <a:pt x="3996" y="3972"/>
                        <a:pt x="3758" y="2711"/>
                      </a:cubicBezTo>
                      <a:cubicBezTo>
                        <a:pt x="3641" y="2088"/>
                        <a:pt x="3513" y="1452"/>
                        <a:pt x="3177" y="916"/>
                      </a:cubicBezTo>
                      <a:cubicBezTo>
                        <a:pt x="2859" y="408"/>
                        <a:pt x="2310" y="1"/>
                        <a:pt x="1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5"/>
                <p:cNvSpPr/>
                <p:nvPr/>
              </p:nvSpPr>
              <p:spPr>
                <a:xfrm flipH="1">
                  <a:off x="685951" y="4651727"/>
                  <a:ext cx="72643" cy="493169"/>
                </a:xfrm>
                <a:custGeom>
                  <a:avLst/>
                  <a:gdLst/>
                  <a:ahLst/>
                  <a:cxnLst/>
                  <a:rect l="l" t="t" r="r" b="b"/>
                  <a:pathLst>
                    <a:path w="3058" h="20977" extrusionOk="0">
                      <a:moveTo>
                        <a:pt x="311" y="1"/>
                      </a:moveTo>
                      <a:cubicBezTo>
                        <a:pt x="282" y="1"/>
                        <a:pt x="252" y="6"/>
                        <a:pt x="223" y="16"/>
                      </a:cubicBezTo>
                      <a:cubicBezTo>
                        <a:pt x="80" y="63"/>
                        <a:pt x="1" y="217"/>
                        <a:pt x="49" y="361"/>
                      </a:cubicBezTo>
                      <a:cubicBezTo>
                        <a:pt x="1100" y="3622"/>
                        <a:pt x="1598" y="7055"/>
                        <a:pt x="1613" y="10477"/>
                      </a:cubicBezTo>
                      <a:cubicBezTo>
                        <a:pt x="1639" y="13034"/>
                        <a:pt x="1457" y="15577"/>
                        <a:pt x="1316" y="18128"/>
                      </a:cubicBezTo>
                      <a:cubicBezTo>
                        <a:pt x="1283" y="18770"/>
                        <a:pt x="1256" y="19411"/>
                        <a:pt x="1248" y="20055"/>
                      </a:cubicBezTo>
                      <a:cubicBezTo>
                        <a:pt x="1244" y="20266"/>
                        <a:pt x="1242" y="20496"/>
                        <a:pt x="1250" y="20706"/>
                      </a:cubicBezTo>
                      <a:cubicBezTo>
                        <a:pt x="1258" y="20880"/>
                        <a:pt x="1394" y="20976"/>
                        <a:pt x="1532" y="20976"/>
                      </a:cubicBezTo>
                      <a:cubicBezTo>
                        <a:pt x="1636" y="20976"/>
                        <a:pt x="1741" y="20921"/>
                        <a:pt x="1790" y="20800"/>
                      </a:cubicBezTo>
                      <a:cubicBezTo>
                        <a:pt x="1867" y="20603"/>
                        <a:pt x="1941" y="20375"/>
                        <a:pt x="2005" y="20176"/>
                      </a:cubicBezTo>
                      <a:cubicBezTo>
                        <a:pt x="2197" y="19547"/>
                        <a:pt x="2344" y="18906"/>
                        <a:pt x="2462" y="18259"/>
                      </a:cubicBezTo>
                      <a:cubicBezTo>
                        <a:pt x="3058" y="14806"/>
                        <a:pt x="2786" y="11267"/>
                        <a:pt x="2236" y="7828"/>
                      </a:cubicBezTo>
                      <a:cubicBezTo>
                        <a:pt x="1833" y="5254"/>
                        <a:pt x="1265" y="2712"/>
                        <a:pt x="572" y="202"/>
                      </a:cubicBezTo>
                      <a:cubicBezTo>
                        <a:pt x="539" y="81"/>
                        <a:pt x="430"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5"/>
                <p:cNvSpPr/>
                <p:nvPr/>
              </p:nvSpPr>
              <p:spPr>
                <a:xfrm flipH="1">
                  <a:off x="711249" y="4606754"/>
                  <a:ext cx="72667" cy="97284"/>
                </a:xfrm>
                <a:custGeom>
                  <a:avLst/>
                  <a:gdLst/>
                  <a:ahLst/>
                  <a:cxnLst/>
                  <a:rect l="l" t="t" r="r" b="b"/>
                  <a:pathLst>
                    <a:path w="3059" h="4138" extrusionOk="0">
                      <a:moveTo>
                        <a:pt x="901" y="0"/>
                      </a:moveTo>
                      <a:cubicBezTo>
                        <a:pt x="798" y="0"/>
                        <a:pt x="696" y="18"/>
                        <a:pt x="600" y="58"/>
                      </a:cubicBezTo>
                      <a:cubicBezTo>
                        <a:pt x="263" y="198"/>
                        <a:pt x="67" y="569"/>
                        <a:pt x="35" y="931"/>
                      </a:cubicBezTo>
                      <a:cubicBezTo>
                        <a:pt x="1" y="1295"/>
                        <a:pt x="99" y="1655"/>
                        <a:pt x="201" y="2006"/>
                      </a:cubicBezTo>
                      <a:cubicBezTo>
                        <a:pt x="384" y="2644"/>
                        <a:pt x="866" y="4138"/>
                        <a:pt x="1768" y="4138"/>
                      </a:cubicBezTo>
                      <a:cubicBezTo>
                        <a:pt x="1874" y="4138"/>
                        <a:pt x="1986" y="4117"/>
                        <a:pt x="2103" y="4072"/>
                      </a:cubicBezTo>
                      <a:cubicBezTo>
                        <a:pt x="3059" y="3706"/>
                        <a:pt x="2424" y="1735"/>
                        <a:pt x="2135" y="1071"/>
                      </a:cubicBezTo>
                      <a:cubicBezTo>
                        <a:pt x="1998" y="759"/>
                        <a:pt x="1824" y="452"/>
                        <a:pt x="1558" y="241"/>
                      </a:cubicBezTo>
                      <a:cubicBezTo>
                        <a:pt x="1372" y="94"/>
                        <a:pt x="1134" y="0"/>
                        <a:pt x="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5"/>
                <p:cNvSpPr/>
                <p:nvPr/>
              </p:nvSpPr>
              <p:spPr>
                <a:xfrm flipH="1">
                  <a:off x="441586" y="4593283"/>
                  <a:ext cx="76182" cy="493193"/>
                </a:xfrm>
                <a:custGeom>
                  <a:avLst/>
                  <a:gdLst/>
                  <a:ahLst/>
                  <a:cxnLst/>
                  <a:rect l="l" t="t" r="r" b="b"/>
                  <a:pathLst>
                    <a:path w="3207" h="20978" extrusionOk="0">
                      <a:moveTo>
                        <a:pt x="2897" y="0"/>
                      </a:moveTo>
                      <a:cubicBezTo>
                        <a:pt x="2777" y="0"/>
                        <a:pt x="2667" y="80"/>
                        <a:pt x="2634" y="202"/>
                      </a:cubicBezTo>
                      <a:cubicBezTo>
                        <a:pt x="2177" y="1877"/>
                        <a:pt x="1761" y="3560"/>
                        <a:pt x="1427" y="5263"/>
                      </a:cubicBezTo>
                      <a:cubicBezTo>
                        <a:pt x="605" y="9525"/>
                        <a:pt x="1" y="13938"/>
                        <a:pt x="744" y="18259"/>
                      </a:cubicBezTo>
                      <a:cubicBezTo>
                        <a:pt x="872" y="18959"/>
                        <a:pt x="1034" y="19656"/>
                        <a:pt x="1253" y="20333"/>
                      </a:cubicBezTo>
                      <a:cubicBezTo>
                        <a:pt x="1303" y="20483"/>
                        <a:pt x="1362" y="20652"/>
                        <a:pt x="1418" y="20800"/>
                      </a:cubicBezTo>
                      <a:cubicBezTo>
                        <a:pt x="1456" y="20898"/>
                        <a:pt x="1551" y="20972"/>
                        <a:pt x="1665" y="20977"/>
                      </a:cubicBezTo>
                      <a:cubicBezTo>
                        <a:pt x="1669" y="20977"/>
                        <a:pt x="1673" y="20977"/>
                        <a:pt x="1676" y="20977"/>
                      </a:cubicBezTo>
                      <a:cubicBezTo>
                        <a:pt x="1825" y="20977"/>
                        <a:pt x="1950" y="20861"/>
                        <a:pt x="1956" y="20711"/>
                      </a:cubicBezTo>
                      <a:cubicBezTo>
                        <a:pt x="1961" y="20599"/>
                        <a:pt x="1962" y="20489"/>
                        <a:pt x="1962" y="20379"/>
                      </a:cubicBezTo>
                      <a:lnTo>
                        <a:pt x="1961" y="20216"/>
                      </a:lnTo>
                      <a:lnTo>
                        <a:pt x="1958" y="20055"/>
                      </a:lnTo>
                      <a:cubicBezTo>
                        <a:pt x="1920" y="17710"/>
                        <a:pt x="1689" y="15377"/>
                        <a:pt x="1628" y="13033"/>
                      </a:cubicBezTo>
                      <a:cubicBezTo>
                        <a:pt x="1446" y="8764"/>
                        <a:pt x="1822" y="4437"/>
                        <a:pt x="3158" y="359"/>
                      </a:cubicBezTo>
                      <a:cubicBezTo>
                        <a:pt x="3206" y="213"/>
                        <a:pt x="3120" y="51"/>
                        <a:pt x="2970" y="10"/>
                      </a:cubicBezTo>
                      <a:cubicBezTo>
                        <a:pt x="2946" y="3"/>
                        <a:pt x="2921" y="0"/>
                        <a:pt x="2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5"/>
                <p:cNvSpPr/>
                <p:nvPr/>
              </p:nvSpPr>
              <p:spPr>
                <a:xfrm flipH="1">
                  <a:off x="396001" y="4506347"/>
                  <a:ext cx="102075" cy="136570"/>
                </a:xfrm>
                <a:custGeom>
                  <a:avLst/>
                  <a:gdLst/>
                  <a:ahLst/>
                  <a:cxnLst/>
                  <a:rect l="l" t="t" r="r" b="b"/>
                  <a:pathLst>
                    <a:path w="4297" h="5809" extrusionOk="0">
                      <a:moveTo>
                        <a:pt x="3031" y="1"/>
                      </a:moveTo>
                      <a:cubicBezTo>
                        <a:pt x="2704" y="1"/>
                        <a:pt x="2370" y="132"/>
                        <a:pt x="2110" y="339"/>
                      </a:cubicBezTo>
                      <a:cubicBezTo>
                        <a:pt x="1735" y="636"/>
                        <a:pt x="1490" y="1066"/>
                        <a:pt x="1298" y="1505"/>
                      </a:cubicBezTo>
                      <a:cubicBezTo>
                        <a:pt x="892" y="2436"/>
                        <a:pt x="0" y="5201"/>
                        <a:pt x="1346" y="5716"/>
                      </a:cubicBezTo>
                      <a:cubicBezTo>
                        <a:pt x="1511" y="5780"/>
                        <a:pt x="1668" y="5809"/>
                        <a:pt x="1817" y="5809"/>
                      </a:cubicBezTo>
                      <a:cubicBezTo>
                        <a:pt x="3081" y="5809"/>
                        <a:pt x="3757" y="3710"/>
                        <a:pt x="4015" y="2817"/>
                      </a:cubicBezTo>
                      <a:cubicBezTo>
                        <a:pt x="4157" y="2325"/>
                        <a:pt x="4297" y="1818"/>
                        <a:pt x="4249" y="1309"/>
                      </a:cubicBezTo>
                      <a:cubicBezTo>
                        <a:pt x="4201" y="798"/>
                        <a:pt x="3928" y="278"/>
                        <a:pt x="3454" y="83"/>
                      </a:cubicBezTo>
                      <a:cubicBezTo>
                        <a:pt x="3319" y="26"/>
                        <a:pt x="3176" y="1"/>
                        <a:pt x="3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5"/>
                <p:cNvSpPr/>
                <p:nvPr/>
              </p:nvSpPr>
              <p:spPr>
                <a:xfrm flipH="1">
                  <a:off x="206924" y="4453733"/>
                  <a:ext cx="1059758" cy="790148"/>
                </a:xfrm>
                <a:custGeom>
                  <a:avLst/>
                  <a:gdLst/>
                  <a:ahLst/>
                  <a:cxnLst/>
                  <a:rect l="l" t="t" r="r" b="b"/>
                  <a:pathLst>
                    <a:path w="44612" h="33609" extrusionOk="0">
                      <a:moveTo>
                        <a:pt x="29833" y="0"/>
                      </a:moveTo>
                      <a:cubicBezTo>
                        <a:pt x="28568" y="0"/>
                        <a:pt x="27739" y="1730"/>
                        <a:pt x="27453" y="3110"/>
                      </a:cubicBezTo>
                      <a:cubicBezTo>
                        <a:pt x="26111" y="9576"/>
                        <a:pt x="24941" y="16078"/>
                        <a:pt x="23940" y="22603"/>
                      </a:cubicBezTo>
                      <a:cubicBezTo>
                        <a:pt x="23032" y="18577"/>
                        <a:pt x="22059" y="14409"/>
                        <a:pt x="19544" y="11134"/>
                      </a:cubicBezTo>
                      <a:cubicBezTo>
                        <a:pt x="19098" y="10553"/>
                        <a:pt x="18457" y="9960"/>
                        <a:pt x="17768" y="9960"/>
                      </a:cubicBezTo>
                      <a:cubicBezTo>
                        <a:pt x="17655" y="9960"/>
                        <a:pt x="17539" y="9977"/>
                        <a:pt x="17423" y="10012"/>
                      </a:cubicBezTo>
                      <a:cubicBezTo>
                        <a:pt x="16686" y="10237"/>
                        <a:pt x="16381" y="11098"/>
                        <a:pt x="16205" y="11850"/>
                      </a:cubicBezTo>
                      <a:cubicBezTo>
                        <a:pt x="15508" y="14810"/>
                        <a:pt x="15153" y="17849"/>
                        <a:pt x="15151" y="20889"/>
                      </a:cubicBezTo>
                      <a:cubicBezTo>
                        <a:pt x="13006" y="18628"/>
                        <a:pt x="10861" y="16364"/>
                        <a:pt x="8715" y="14101"/>
                      </a:cubicBezTo>
                      <a:cubicBezTo>
                        <a:pt x="7092" y="12387"/>
                        <a:pt x="5180" y="10548"/>
                        <a:pt x="2832" y="10548"/>
                      </a:cubicBezTo>
                      <a:cubicBezTo>
                        <a:pt x="2804" y="10548"/>
                        <a:pt x="2776" y="10548"/>
                        <a:pt x="2749" y="10548"/>
                      </a:cubicBezTo>
                      <a:cubicBezTo>
                        <a:pt x="2176" y="10560"/>
                        <a:pt x="1587" y="10694"/>
                        <a:pt x="1131" y="11040"/>
                      </a:cubicBezTo>
                      <a:cubicBezTo>
                        <a:pt x="206" y="11740"/>
                        <a:pt x="68" y="13057"/>
                        <a:pt x="57" y="14215"/>
                      </a:cubicBezTo>
                      <a:cubicBezTo>
                        <a:pt x="1" y="20960"/>
                        <a:pt x="1719" y="27712"/>
                        <a:pt x="4993" y="33609"/>
                      </a:cubicBezTo>
                      <a:lnTo>
                        <a:pt x="34600" y="33120"/>
                      </a:lnTo>
                      <a:cubicBezTo>
                        <a:pt x="39383" y="25503"/>
                        <a:pt x="44611" y="8952"/>
                        <a:pt x="42441" y="7626"/>
                      </a:cubicBezTo>
                      <a:cubicBezTo>
                        <a:pt x="42028" y="7305"/>
                        <a:pt x="41525" y="7164"/>
                        <a:pt x="41006" y="7164"/>
                      </a:cubicBezTo>
                      <a:cubicBezTo>
                        <a:pt x="40325" y="7164"/>
                        <a:pt x="39617" y="7408"/>
                        <a:pt x="39058" y="7809"/>
                      </a:cubicBezTo>
                      <a:cubicBezTo>
                        <a:pt x="38073" y="8514"/>
                        <a:pt x="37440" y="9597"/>
                        <a:pt x="36836" y="10647"/>
                      </a:cubicBezTo>
                      <a:cubicBezTo>
                        <a:pt x="34590" y="14549"/>
                        <a:pt x="32346" y="18450"/>
                        <a:pt x="30100" y="22352"/>
                      </a:cubicBezTo>
                      <a:cubicBezTo>
                        <a:pt x="31449" y="15995"/>
                        <a:pt x="31989" y="9469"/>
                        <a:pt x="31702" y="2979"/>
                      </a:cubicBezTo>
                      <a:cubicBezTo>
                        <a:pt x="31650" y="1815"/>
                        <a:pt x="31368" y="380"/>
                        <a:pt x="30247" y="60"/>
                      </a:cubicBezTo>
                      <a:cubicBezTo>
                        <a:pt x="30104" y="19"/>
                        <a:pt x="29966" y="0"/>
                        <a:pt x="29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5"/>
                <p:cNvSpPr/>
                <p:nvPr/>
              </p:nvSpPr>
              <p:spPr>
                <a:xfrm flipH="1">
                  <a:off x="400457" y="4855127"/>
                  <a:ext cx="786338" cy="417279"/>
                </a:xfrm>
                <a:custGeom>
                  <a:avLst/>
                  <a:gdLst/>
                  <a:ahLst/>
                  <a:cxnLst/>
                  <a:rect l="l" t="t" r="r" b="b"/>
                  <a:pathLst>
                    <a:path w="33102" h="17749" extrusionOk="0">
                      <a:moveTo>
                        <a:pt x="2654" y="1"/>
                      </a:moveTo>
                      <a:cubicBezTo>
                        <a:pt x="2516" y="1"/>
                        <a:pt x="2377" y="13"/>
                        <a:pt x="2237" y="40"/>
                      </a:cubicBezTo>
                      <a:cubicBezTo>
                        <a:pt x="1180" y="244"/>
                        <a:pt x="426" y="1257"/>
                        <a:pt x="212" y="2312"/>
                      </a:cubicBezTo>
                      <a:cubicBezTo>
                        <a:pt x="0" y="3364"/>
                        <a:pt x="225" y="4455"/>
                        <a:pt x="498" y="5497"/>
                      </a:cubicBezTo>
                      <a:cubicBezTo>
                        <a:pt x="1275" y="8456"/>
                        <a:pt x="2455" y="11307"/>
                        <a:pt x="3986" y="13955"/>
                      </a:cubicBezTo>
                      <a:cubicBezTo>
                        <a:pt x="5793" y="17076"/>
                        <a:pt x="6468" y="17467"/>
                        <a:pt x="10053" y="17599"/>
                      </a:cubicBezTo>
                      <a:cubicBezTo>
                        <a:pt x="12778" y="17699"/>
                        <a:pt x="15505" y="17749"/>
                        <a:pt x="18232" y="17749"/>
                      </a:cubicBezTo>
                      <a:cubicBezTo>
                        <a:pt x="22527" y="17749"/>
                        <a:pt x="26822" y="17625"/>
                        <a:pt x="31110" y="17377"/>
                      </a:cubicBezTo>
                      <a:cubicBezTo>
                        <a:pt x="32562" y="12593"/>
                        <a:pt x="33101" y="7535"/>
                        <a:pt x="32690" y="2552"/>
                      </a:cubicBezTo>
                      <a:cubicBezTo>
                        <a:pt x="32686" y="2552"/>
                        <a:pt x="32681" y="2552"/>
                        <a:pt x="32677" y="2552"/>
                      </a:cubicBezTo>
                      <a:cubicBezTo>
                        <a:pt x="29601" y="2552"/>
                        <a:pt x="27577" y="5667"/>
                        <a:pt x="26153" y="8397"/>
                      </a:cubicBezTo>
                      <a:cubicBezTo>
                        <a:pt x="25963" y="6001"/>
                        <a:pt x="25487" y="3628"/>
                        <a:pt x="24739" y="1344"/>
                      </a:cubicBezTo>
                      <a:cubicBezTo>
                        <a:pt x="24647" y="1059"/>
                        <a:pt x="24515" y="742"/>
                        <a:pt x="24231" y="648"/>
                      </a:cubicBezTo>
                      <a:cubicBezTo>
                        <a:pt x="24178" y="631"/>
                        <a:pt x="24125" y="623"/>
                        <a:pt x="24073" y="623"/>
                      </a:cubicBezTo>
                      <a:cubicBezTo>
                        <a:pt x="23757" y="623"/>
                        <a:pt x="23469" y="917"/>
                        <a:pt x="23264" y="1188"/>
                      </a:cubicBezTo>
                      <a:cubicBezTo>
                        <a:pt x="21613" y="3385"/>
                        <a:pt x="20277" y="5819"/>
                        <a:pt x="19312" y="8392"/>
                      </a:cubicBezTo>
                      <a:cubicBezTo>
                        <a:pt x="18521" y="6947"/>
                        <a:pt x="17663" y="5536"/>
                        <a:pt x="16749" y="4165"/>
                      </a:cubicBezTo>
                      <a:cubicBezTo>
                        <a:pt x="16541" y="3854"/>
                        <a:pt x="16300" y="3523"/>
                        <a:pt x="15941" y="3425"/>
                      </a:cubicBezTo>
                      <a:cubicBezTo>
                        <a:pt x="15868" y="3405"/>
                        <a:pt x="15795" y="3395"/>
                        <a:pt x="15724" y="3395"/>
                      </a:cubicBezTo>
                      <a:cubicBezTo>
                        <a:pt x="15226" y="3395"/>
                        <a:pt x="14777" y="3848"/>
                        <a:pt x="14493" y="4294"/>
                      </a:cubicBezTo>
                      <a:cubicBezTo>
                        <a:pt x="13557" y="5759"/>
                        <a:pt x="13193" y="7579"/>
                        <a:pt x="13494" y="9291"/>
                      </a:cubicBezTo>
                      <a:cubicBezTo>
                        <a:pt x="11067" y="6365"/>
                        <a:pt x="8346" y="3684"/>
                        <a:pt x="5386" y="1299"/>
                      </a:cubicBezTo>
                      <a:cubicBezTo>
                        <a:pt x="4587" y="655"/>
                        <a:pt x="3648" y="1"/>
                        <a:pt x="26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 name="Google Shape;473;p5"/>
              <p:cNvGrpSpPr/>
              <p:nvPr/>
            </p:nvGrpSpPr>
            <p:grpSpPr>
              <a:xfrm>
                <a:off x="7653523" y="4337943"/>
                <a:ext cx="546340" cy="1144005"/>
                <a:chOff x="-190602" y="4255105"/>
                <a:chExt cx="546340" cy="1144005"/>
              </a:xfrm>
            </p:grpSpPr>
            <p:sp>
              <p:nvSpPr>
                <p:cNvPr id="474" name="Google Shape;474;p5"/>
                <p:cNvSpPr/>
                <p:nvPr/>
              </p:nvSpPr>
              <p:spPr>
                <a:xfrm flipH="1">
                  <a:off x="-190602" y="4255105"/>
                  <a:ext cx="460942" cy="394756"/>
                </a:xfrm>
                <a:custGeom>
                  <a:avLst/>
                  <a:gdLst/>
                  <a:ahLst/>
                  <a:cxnLst/>
                  <a:rect l="l" t="t" r="r" b="b"/>
                  <a:pathLst>
                    <a:path w="19404" h="16791" extrusionOk="0">
                      <a:moveTo>
                        <a:pt x="7221" y="0"/>
                      </a:moveTo>
                      <a:cubicBezTo>
                        <a:pt x="6664" y="0"/>
                        <a:pt x="6306" y="659"/>
                        <a:pt x="6124" y="1214"/>
                      </a:cubicBezTo>
                      <a:cubicBezTo>
                        <a:pt x="5140" y="4205"/>
                        <a:pt x="4516" y="7313"/>
                        <a:pt x="4268" y="10451"/>
                      </a:cubicBezTo>
                      <a:cubicBezTo>
                        <a:pt x="3768" y="8123"/>
                        <a:pt x="3123" y="5827"/>
                        <a:pt x="2339" y="3579"/>
                      </a:cubicBezTo>
                      <a:cubicBezTo>
                        <a:pt x="2182" y="3127"/>
                        <a:pt x="1882" y="2590"/>
                        <a:pt x="1429" y="2590"/>
                      </a:cubicBezTo>
                      <a:cubicBezTo>
                        <a:pt x="1399" y="2590"/>
                        <a:pt x="1369" y="2592"/>
                        <a:pt x="1339" y="2597"/>
                      </a:cubicBezTo>
                      <a:cubicBezTo>
                        <a:pt x="1146" y="2627"/>
                        <a:pt x="983" y="2755"/>
                        <a:pt x="850" y="2899"/>
                      </a:cubicBezTo>
                      <a:cubicBezTo>
                        <a:pt x="0" y="3821"/>
                        <a:pt x="195" y="5266"/>
                        <a:pt x="494" y="6482"/>
                      </a:cubicBezTo>
                      <a:cubicBezTo>
                        <a:pt x="933" y="8270"/>
                        <a:pt x="1480" y="10029"/>
                        <a:pt x="2131" y="11750"/>
                      </a:cubicBezTo>
                      <a:cubicBezTo>
                        <a:pt x="2709" y="13272"/>
                        <a:pt x="3418" y="14831"/>
                        <a:pt x="4710" y="15823"/>
                      </a:cubicBezTo>
                      <a:cubicBezTo>
                        <a:pt x="5613" y="16515"/>
                        <a:pt x="6647" y="16791"/>
                        <a:pt x="7702" y="16791"/>
                      </a:cubicBezTo>
                      <a:cubicBezTo>
                        <a:pt x="8714" y="16791"/>
                        <a:pt x="9744" y="16537"/>
                        <a:pt x="10696" y="16153"/>
                      </a:cubicBezTo>
                      <a:cubicBezTo>
                        <a:pt x="13138" y="15167"/>
                        <a:pt x="15546" y="14189"/>
                        <a:pt x="17772" y="12765"/>
                      </a:cubicBezTo>
                      <a:cubicBezTo>
                        <a:pt x="18559" y="12260"/>
                        <a:pt x="19403" y="11568"/>
                        <a:pt x="19400" y="10632"/>
                      </a:cubicBezTo>
                      <a:cubicBezTo>
                        <a:pt x="19385" y="10244"/>
                        <a:pt x="18981" y="10102"/>
                        <a:pt x="18413" y="10102"/>
                      </a:cubicBezTo>
                      <a:cubicBezTo>
                        <a:pt x="17471" y="10102"/>
                        <a:pt x="16076" y="10492"/>
                        <a:pt x="15249" y="10796"/>
                      </a:cubicBezTo>
                      <a:cubicBezTo>
                        <a:pt x="13921" y="11285"/>
                        <a:pt x="12729" y="12074"/>
                        <a:pt x="11552" y="12858"/>
                      </a:cubicBezTo>
                      <a:cubicBezTo>
                        <a:pt x="12843" y="11786"/>
                        <a:pt x="14083" y="10655"/>
                        <a:pt x="15270" y="9470"/>
                      </a:cubicBezTo>
                      <a:cubicBezTo>
                        <a:pt x="16319" y="8423"/>
                        <a:pt x="17371" y="7244"/>
                        <a:pt x="17618" y="5782"/>
                      </a:cubicBezTo>
                      <a:cubicBezTo>
                        <a:pt x="17646" y="5612"/>
                        <a:pt x="17662" y="5429"/>
                        <a:pt x="17590" y="5273"/>
                      </a:cubicBezTo>
                      <a:cubicBezTo>
                        <a:pt x="17492" y="5061"/>
                        <a:pt x="17300" y="4980"/>
                        <a:pt x="17078" y="4980"/>
                      </a:cubicBezTo>
                      <a:cubicBezTo>
                        <a:pt x="16771" y="4980"/>
                        <a:pt x="16404" y="5136"/>
                        <a:pt x="16141" y="5321"/>
                      </a:cubicBezTo>
                      <a:cubicBezTo>
                        <a:pt x="13579" y="7130"/>
                        <a:pt x="11456" y="9479"/>
                        <a:pt x="9356" y="11809"/>
                      </a:cubicBezTo>
                      <a:cubicBezTo>
                        <a:pt x="10747" y="8873"/>
                        <a:pt x="12171" y="5788"/>
                        <a:pt x="12043" y="2541"/>
                      </a:cubicBezTo>
                      <a:cubicBezTo>
                        <a:pt x="12036" y="2372"/>
                        <a:pt x="12017" y="2185"/>
                        <a:pt x="11890" y="2071"/>
                      </a:cubicBezTo>
                      <a:cubicBezTo>
                        <a:pt x="11813" y="2001"/>
                        <a:pt x="11711" y="1976"/>
                        <a:pt x="11606" y="1976"/>
                      </a:cubicBezTo>
                      <a:cubicBezTo>
                        <a:pt x="11529" y="1976"/>
                        <a:pt x="11450" y="1989"/>
                        <a:pt x="11377" y="2010"/>
                      </a:cubicBezTo>
                      <a:cubicBezTo>
                        <a:pt x="10536" y="2253"/>
                        <a:pt x="10107" y="3164"/>
                        <a:pt x="9796" y="3982"/>
                      </a:cubicBezTo>
                      <a:cubicBezTo>
                        <a:pt x="9022" y="6020"/>
                        <a:pt x="8331" y="8088"/>
                        <a:pt x="7726" y="10185"/>
                      </a:cubicBezTo>
                      <a:cubicBezTo>
                        <a:pt x="7750" y="7906"/>
                        <a:pt x="7774" y="5627"/>
                        <a:pt x="7798" y="3349"/>
                      </a:cubicBezTo>
                      <a:cubicBezTo>
                        <a:pt x="7809" y="2213"/>
                        <a:pt x="8264" y="351"/>
                        <a:pt x="7318" y="7"/>
                      </a:cubicBezTo>
                      <a:cubicBezTo>
                        <a:pt x="7285" y="2"/>
                        <a:pt x="7252" y="0"/>
                        <a:pt x="72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5"/>
                <p:cNvSpPr/>
                <p:nvPr/>
              </p:nvSpPr>
              <p:spPr>
                <a:xfrm flipH="1">
                  <a:off x="-164541" y="4646414"/>
                  <a:ext cx="312283" cy="327424"/>
                </a:xfrm>
                <a:custGeom>
                  <a:avLst/>
                  <a:gdLst/>
                  <a:ahLst/>
                  <a:cxnLst/>
                  <a:rect l="l" t="t" r="r" b="b"/>
                  <a:pathLst>
                    <a:path w="13146" h="13927" extrusionOk="0">
                      <a:moveTo>
                        <a:pt x="13146" y="1"/>
                      </a:moveTo>
                      <a:lnTo>
                        <a:pt x="13146" y="1"/>
                      </a:lnTo>
                      <a:cubicBezTo>
                        <a:pt x="9977" y="1406"/>
                        <a:pt x="6751" y="2849"/>
                        <a:pt x="4178" y="5173"/>
                      </a:cubicBezTo>
                      <a:cubicBezTo>
                        <a:pt x="2047" y="7098"/>
                        <a:pt x="345" y="9787"/>
                        <a:pt x="123" y="12703"/>
                      </a:cubicBezTo>
                      <a:cubicBezTo>
                        <a:pt x="64" y="13475"/>
                        <a:pt x="0" y="13927"/>
                        <a:pt x="711" y="13927"/>
                      </a:cubicBezTo>
                      <a:cubicBezTo>
                        <a:pt x="758" y="13927"/>
                        <a:pt x="808" y="13925"/>
                        <a:pt x="862" y="13921"/>
                      </a:cubicBezTo>
                      <a:cubicBezTo>
                        <a:pt x="1643" y="13865"/>
                        <a:pt x="2682" y="13236"/>
                        <a:pt x="3382" y="12915"/>
                      </a:cubicBezTo>
                      <a:cubicBezTo>
                        <a:pt x="5017" y="12164"/>
                        <a:pt x="6575" y="11230"/>
                        <a:pt x="7942" y="10055"/>
                      </a:cubicBezTo>
                      <a:cubicBezTo>
                        <a:pt x="10146" y="8159"/>
                        <a:pt x="11844" y="5580"/>
                        <a:pt x="12317" y="2712"/>
                      </a:cubicBezTo>
                      <a:cubicBezTo>
                        <a:pt x="12474" y="1766"/>
                        <a:pt x="12525" y="730"/>
                        <a:pt x="13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5"/>
                <p:cNvSpPr/>
                <p:nvPr/>
              </p:nvSpPr>
              <p:spPr>
                <a:xfrm flipH="1">
                  <a:off x="145079" y="4523062"/>
                  <a:ext cx="210659" cy="354789"/>
                </a:xfrm>
                <a:custGeom>
                  <a:avLst/>
                  <a:gdLst/>
                  <a:ahLst/>
                  <a:cxnLst/>
                  <a:rect l="l" t="t" r="r" b="b"/>
                  <a:pathLst>
                    <a:path w="8868" h="15091" extrusionOk="0">
                      <a:moveTo>
                        <a:pt x="1" y="0"/>
                      </a:moveTo>
                      <a:cubicBezTo>
                        <a:pt x="273" y="3041"/>
                        <a:pt x="559" y="6136"/>
                        <a:pt x="1730" y="8955"/>
                      </a:cubicBezTo>
                      <a:cubicBezTo>
                        <a:pt x="2791" y="11507"/>
                        <a:pt x="4886" y="14232"/>
                        <a:pt x="7675" y="15004"/>
                      </a:cubicBezTo>
                      <a:cubicBezTo>
                        <a:pt x="7891" y="15063"/>
                        <a:pt x="8064" y="15091"/>
                        <a:pt x="8201" y="15091"/>
                      </a:cubicBezTo>
                      <a:cubicBezTo>
                        <a:pt x="8867" y="15091"/>
                        <a:pt x="8701" y="14446"/>
                        <a:pt x="8410" y="13651"/>
                      </a:cubicBezTo>
                      <a:cubicBezTo>
                        <a:pt x="7898" y="12250"/>
                        <a:pt x="7395" y="10832"/>
                        <a:pt x="6807" y="9462"/>
                      </a:cubicBezTo>
                      <a:cubicBezTo>
                        <a:pt x="6215" y="8083"/>
                        <a:pt x="5616" y="6692"/>
                        <a:pt x="4736" y="5475"/>
                      </a:cubicBezTo>
                      <a:cubicBezTo>
                        <a:pt x="3319" y="3517"/>
                        <a:pt x="1224" y="2085"/>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5"/>
                <p:cNvSpPr/>
                <p:nvPr/>
              </p:nvSpPr>
              <p:spPr>
                <a:xfrm flipH="1">
                  <a:off x="-43867" y="4645191"/>
                  <a:ext cx="256198" cy="753919"/>
                </a:xfrm>
                <a:custGeom>
                  <a:avLst/>
                  <a:gdLst/>
                  <a:ahLst/>
                  <a:cxnLst/>
                  <a:rect l="l" t="t" r="r" b="b"/>
                  <a:pathLst>
                    <a:path w="10785" h="32068" extrusionOk="0">
                      <a:moveTo>
                        <a:pt x="3377" y="1"/>
                      </a:moveTo>
                      <a:cubicBezTo>
                        <a:pt x="3273" y="1"/>
                        <a:pt x="3169" y="57"/>
                        <a:pt x="3123" y="181"/>
                      </a:cubicBezTo>
                      <a:cubicBezTo>
                        <a:pt x="3012" y="500"/>
                        <a:pt x="2900" y="868"/>
                        <a:pt x="2807" y="1191"/>
                      </a:cubicBezTo>
                      <a:cubicBezTo>
                        <a:pt x="1" y="11607"/>
                        <a:pt x="3880" y="23585"/>
                        <a:pt x="10271" y="31962"/>
                      </a:cubicBezTo>
                      <a:cubicBezTo>
                        <a:pt x="10324" y="32031"/>
                        <a:pt x="10404" y="32068"/>
                        <a:pt x="10484" y="32068"/>
                      </a:cubicBezTo>
                      <a:cubicBezTo>
                        <a:pt x="10544" y="32068"/>
                        <a:pt x="10604" y="32048"/>
                        <a:pt x="10653" y="32007"/>
                      </a:cubicBezTo>
                      <a:cubicBezTo>
                        <a:pt x="10768" y="31914"/>
                        <a:pt x="10785" y="31745"/>
                        <a:pt x="10692" y="31629"/>
                      </a:cubicBezTo>
                      <a:cubicBezTo>
                        <a:pt x="3827" y="23149"/>
                        <a:pt x="2365" y="12412"/>
                        <a:pt x="3494" y="1846"/>
                      </a:cubicBezTo>
                      <a:cubicBezTo>
                        <a:pt x="3544" y="1334"/>
                        <a:pt x="3602" y="808"/>
                        <a:pt x="3648" y="296"/>
                      </a:cubicBezTo>
                      <a:cubicBezTo>
                        <a:pt x="3661" y="108"/>
                        <a:pt x="3519" y="1"/>
                        <a:pt x="33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5"/>
                <p:cNvSpPr/>
                <p:nvPr/>
              </p:nvSpPr>
              <p:spPr>
                <a:xfrm flipH="1">
                  <a:off x="17017" y="4569868"/>
                  <a:ext cx="182652" cy="121171"/>
                </a:xfrm>
                <a:custGeom>
                  <a:avLst/>
                  <a:gdLst/>
                  <a:ahLst/>
                  <a:cxnLst/>
                  <a:rect l="l" t="t" r="r" b="b"/>
                  <a:pathLst>
                    <a:path w="7689" h="5154" extrusionOk="0">
                      <a:moveTo>
                        <a:pt x="1122" y="1"/>
                      </a:moveTo>
                      <a:cubicBezTo>
                        <a:pt x="927" y="1"/>
                        <a:pt x="732" y="17"/>
                        <a:pt x="539" y="49"/>
                      </a:cubicBezTo>
                      <a:cubicBezTo>
                        <a:pt x="383" y="75"/>
                        <a:pt x="216" y="119"/>
                        <a:pt x="116" y="241"/>
                      </a:cubicBezTo>
                      <a:cubicBezTo>
                        <a:pt x="1" y="377"/>
                        <a:pt x="0" y="574"/>
                        <a:pt x="16" y="750"/>
                      </a:cubicBezTo>
                      <a:cubicBezTo>
                        <a:pt x="99" y="1655"/>
                        <a:pt x="487" y="2501"/>
                        <a:pt x="870" y="3326"/>
                      </a:cubicBezTo>
                      <a:cubicBezTo>
                        <a:pt x="1061" y="3738"/>
                        <a:pt x="2257" y="5147"/>
                        <a:pt x="2710" y="5153"/>
                      </a:cubicBezTo>
                      <a:cubicBezTo>
                        <a:pt x="2727" y="5153"/>
                        <a:pt x="2743" y="5153"/>
                        <a:pt x="2760" y="5153"/>
                      </a:cubicBezTo>
                      <a:cubicBezTo>
                        <a:pt x="4291" y="5153"/>
                        <a:pt x="5522" y="4124"/>
                        <a:pt x="6655" y="3663"/>
                      </a:cubicBezTo>
                      <a:cubicBezTo>
                        <a:pt x="7134" y="3467"/>
                        <a:pt x="7689" y="3125"/>
                        <a:pt x="7650" y="2608"/>
                      </a:cubicBezTo>
                      <a:cubicBezTo>
                        <a:pt x="7614" y="2131"/>
                        <a:pt x="7087" y="1859"/>
                        <a:pt x="6619" y="1765"/>
                      </a:cubicBezTo>
                      <a:cubicBezTo>
                        <a:pt x="6150" y="1672"/>
                        <a:pt x="5626" y="1642"/>
                        <a:pt x="5288" y="1304"/>
                      </a:cubicBezTo>
                      <a:cubicBezTo>
                        <a:pt x="5086" y="1103"/>
                        <a:pt x="4988" y="826"/>
                        <a:pt x="4848" y="580"/>
                      </a:cubicBezTo>
                      <a:cubicBezTo>
                        <a:pt x="4706" y="334"/>
                        <a:pt x="4482" y="95"/>
                        <a:pt x="4199" y="87"/>
                      </a:cubicBezTo>
                      <a:cubicBezTo>
                        <a:pt x="4194" y="87"/>
                        <a:pt x="4188" y="87"/>
                        <a:pt x="4183" y="87"/>
                      </a:cubicBezTo>
                      <a:cubicBezTo>
                        <a:pt x="3892" y="87"/>
                        <a:pt x="3651" y="322"/>
                        <a:pt x="3368" y="398"/>
                      </a:cubicBezTo>
                      <a:cubicBezTo>
                        <a:pt x="3295" y="417"/>
                        <a:pt x="3223" y="425"/>
                        <a:pt x="3150" y="425"/>
                      </a:cubicBezTo>
                      <a:cubicBezTo>
                        <a:pt x="2855" y="425"/>
                        <a:pt x="2558" y="289"/>
                        <a:pt x="2272" y="191"/>
                      </a:cubicBezTo>
                      <a:cubicBezTo>
                        <a:pt x="1902" y="65"/>
                        <a:pt x="1512" y="1"/>
                        <a:pt x="1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3211275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2"/>
        </a:solidFill>
        <a:effectLst/>
      </p:bgPr>
    </p:bg>
    <p:spTree>
      <p:nvGrpSpPr>
        <p:cNvPr id="1" name="Shape 479"/>
        <p:cNvGrpSpPr/>
        <p:nvPr/>
      </p:nvGrpSpPr>
      <p:grpSpPr>
        <a:xfrm>
          <a:off x="0" y="0"/>
          <a:ext cx="0" cy="0"/>
          <a:chOff x="0" y="0"/>
          <a:chExt cx="0" cy="0"/>
        </a:xfrm>
      </p:grpSpPr>
      <p:sp>
        <p:nvSpPr>
          <p:cNvPr id="480" name="Google Shape;480;p6"/>
          <p:cNvSpPr txBox="1">
            <a:spLocks noGrp="1"/>
          </p:cNvSpPr>
          <p:nvPr>
            <p:ph type="title"/>
          </p:nvPr>
        </p:nvSpPr>
        <p:spPr>
          <a:xfrm>
            <a:off x="954833" y="716000"/>
            <a:ext cx="10273200" cy="105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Font typeface="Fredoka One"/>
              <a:buNone/>
              <a:defRPr sz="4667">
                <a:latin typeface="Fredoka One"/>
                <a:ea typeface="Fredoka One"/>
                <a:cs typeface="Fredoka One"/>
                <a:sym typeface="Fredoka One"/>
              </a:defRPr>
            </a:lvl1pPr>
            <a:lvl2pPr lvl="1"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2pPr>
            <a:lvl3pPr lvl="2"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3pPr>
            <a:lvl4pPr lvl="3"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4pPr>
            <a:lvl5pPr lvl="4"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5pPr>
            <a:lvl6pPr lvl="5"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6pPr>
            <a:lvl7pPr lvl="6"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7pPr>
            <a:lvl8pPr lvl="7"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8pPr>
            <a:lvl9pPr lvl="8"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9pPr>
          </a:lstStyle>
          <a:p>
            <a:endParaRPr/>
          </a:p>
        </p:txBody>
      </p:sp>
      <p:grpSp>
        <p:nvGrpSpPr>
          <p:cNvPr id="481" name="Google Shape;481;p6"/>
          <p:cNvGrpSpPr/>
          <p:nvPr/>
        </p:nvGrpSpPr>
        <p:grpSpPr>
          <a:xfrm>
            <a:off x="-170875" y="6083398"/>
            <a:ext cx="12598243" cy="1169900"/>
            <a:chOff x="-128156" y="4562548"/>
            <a:chExt cx="9448682" cy="877425"/>
          </a:xfrm>
        </p:grpSpPr>
        <p:sp>
          <p:nvSpPr>
            <p:cNvPr id="482" name="Google Shape;482;p6"/>
            <p:cNvSpPr/>
            <p:nvPr/>
          </p:nvSpPr>
          <p:spPr>
            <a:xfrm>
              <a:off x="-128156" y="5023532"/>
              <a:ext cx="9448682" cy="416441"/>
            </a:xfrm>
            <a:custGeom>
              <a:avLst/>
              <a:gdLst/>
              <a:ahLst/>
              <a:cxnLst/>
              <a:rect l="l" t="t" r="r" b="b"/>
              <a:pathLst>
                <a:path w="183907" h="9692" extrusionOk="0">
                  <a:moveTo>
                    <a:pt x="1930" y="0"/>
                  </a:moveTo>
                  <a:cubicBezTo>
                    <a:pt x="865" y="0"/>
                    <a:pt x="0" y="865"/>
                    <a:pt x="0" y="1929"/>
                  </a:cubicBezTo>
                  <a:lnTo>
                    <a:pt x="0" y="7763"/>
                  </a:lnTo>
                  <a:cubicBezTo>
                    <a:pt x="0" y="8828"/>
                    <a:pt x="864" y="9691"/>
                    <a:pt x="1930" y="9691"/>
                  </a:cubicBezTo>
                  <a:lnTo>
                    <a:pt x="181977" y="9691"/>
                  </a:lnTo>
                  <a:cubicBezTo>
                    <a:pt x="183042" y="9691"/>
                    <a:pt x="183906" y="8828"/>
                    <a:pt x="183906" y="7763"/>
                  </a:cubicBezTo>
                  <a:lnTo>
                    <a:pt x="183906" y="1929"/>
                  </a:lnTo>
                  <a:cubicBezTo>
                    <a:pt x="183906" y="863"/>
                    <a:pt x="183043" y="0"/>
                    <a:pt x="1819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127997" y="4562548"/>
              <a:ext cx="9448364" cy="624901"/>
            </a:xfrm>
            <a:custGeom>
              <a:avLst/>
              <a:gdLst/>
              <a:ahLst/>
              <a:cxnLst/>
              <a:rect l="l" t="t" r="r" b="b"/>
              <a:pathLst>
                <a:path w="113171" h="10267" extrusionOk="0">
                  <a:moveTo>
                    <a:pt x="1930" y="1"/>
                  </a:moveTo>
                  <a:cubicBezTo>
                    <a:pt x="864" y="1"/>
                    <a:pt x="0" y="864"/>
                    <a:pt x="0" y="1930"/>
                  </a:cubicBezTo>
                  <a:lnTo>
                    <a:pt x="0" y="8337"/>
                  </a:lnTo>
                  <a:cubicBezTo>
                    <a:pt x="0" y="9403"/>
                    <a:pt x="865" y="10266"/>
                    <a:pt x="1930" y="10266"/>
                  </a:cubicBezTo>
                  <a:lnTo>
                    <a:pt x="111242" y="10266"/>
                  </a:lnTo>
                  <a:cubicBezTo>
                    <a:pt x="112307" y="10266"/>
                    <a:pt x="113171" y="9403"/>
                    <a:pt x="113171" y="8337"/>
                  </a:cubicBezTo>
                  <a:lnTo>
                    <a:pt x="113171" y="1930"/>
                  </a:lnTo>
                  <a:cubicBezTo>
                    <a:pt x="113171" y="865"/>
                    <a:pt x="112306" y="1"/>
                    <a:pt x="1112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127997" y="4562548"/>
              <a:ext cx="9448364" cy="624901"/>
            </a:xfrm>
            <a:custGeom>
              <a:avLst/>
              <a:gdLst/>
              <a:ahLst/>
              <a:cxnLst/>
              <a:rect l="l" t="t" r="r" b="b"/>
              <a:pathLst>
                <a:path w="113171" h="10267" extrusionOk="0">
                  <a:moveTo>
                    <a:pt x="1930" y="1"/>
                  </a:moveTo>
                  <a:cubicBezTo>
                    <a:pt x="864" y="1"/>
                    <a:pt x="0" y="864"/>
                    <a:pt x="0" y="1930"/>
                  </a:cubicBezTo>
                  <a:lnTo>
                    <a:pt x="0" y="8337"/>
                  </a:lnTo>
                  <a:cubicBezTo>
                    <a:pt x="0" y="9403"/>
                    <a:pt x="865" y="10266"/>
                    <a:pt x="1930" y="10266"/>
                  </a:cubicBezTo>
                  <a:lnTo>
                    <a:pt x="111242" y="10266"/>
                  </a:lnTo>
                  <a:cubicBezTo>
                    <a:pt x="112307" y="10266"/>
                    <a:pt x="113171" y="9403"/>
                    <a:pt x="113171" y="8337"/>
                  </a:cubicBezTo>
                  <a:lnTo>
                    <a:pt x="113171" y="1930"/>
                  </a:lnTo>
                  <a:cubicBezTo>
                    <a:pt x="113171" y="865"/>
                    <a:pt x="112306" y="1"/>
                    <a:pt x="111242" y="1"/>
                  </a:cubicBezTo>
                  <a:close/>
                </a:path>
              </a:pathLst>
            </a:custGeom>
            <a:solidFill>
              <a:srgbClr val="4B4B4B">
                <a:alpha val="8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128156" y="4719236"/>
              <a:ext cx="9448682" cy="304339"/>
            </a:xfrm>
            <a:custGeom>
              <a:avLst/>
              <a:gdLst/>
              <a:ahLst/>
              <a:cxnLst/>
              <a:rect l="l" t="t" r="r" b="b"/>
              <a:pathLst>
                <a:path w="183907" h="7083" extrusionOk="0">
                  <a:moveTo>
                    <a:pt x="0" y="1"/>
                  </a:moveTo>
                  <a:lnTo>
                    <a:pt x="0" y="1928"/>
                  </a:lnTo>
                  <a:lnTo>
                    <a:pt x="0" y="5153"/>
                  </a:lnTo>
                  <a:lnTo>
                    <a:pt x="0" y="7082"/>
                  </a:lnTo>
                  <a:lnTo>
                    <a:pt x="183906" y="7082"/>
                  </a:lnTo>
                  <a:lnTo>
                    <a:pt x="183906" y="5153"/>
                  </a:lnTo>
                  <a:lnTo>
                    <a:pt x="183906" y="1928"/>
                  </a:lnTo>
                  <a:lnTo>
                    <a:pt x="1839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6" name="Google Shape;486;p6"/>
            <p:cNvGrpSpPr/>
            <p:nvPr/>
          </p:nvGrpSpPr>
          <p:grpSpPr>
            <a:xfrm>
              <a:off x="210973" y="4857505"/>
              <a:ext cx="8770424" cy="27714"/>
              <a:chOff x="175061" y="4863355"/>
              <a:chExt cx="8770424" cy="27714"/>
            </a:xfrm>
          </p:grpSpPr>
          <p:sp>
            <p:nvSpPr>
              <p:cNvPr id="487" name="Google Shape;487;p6"/>
              <p:cNvSpPr/>
              <p:nvPr/>
            </p:nvSpPr>
            <p:spPr>
              <a:xfrm>
                <a:off x="3838202" y="4863355"/>
                <a:ext cx="5107283" cy="27714"/>
              </a:xfrm>
              <a:custGeom>
                <a:avLst/>
                <a:gdLst/>
                <a:ahLst/>
                <a:cxnLst/>
                <a:rect l="l" t="t" r="r" b="b"/>
                <a:pathLst>
                  <a:path w="99407" h="645" extrusionOk="0">
                    <a:moveTo>
                      <a:pt x="321" y="0"/>
                    </a:moveTo>
                    <a:cubicBezTo>
                      <a:pt x="145" y="0"/>
                      <a:pt x="1" y="146"/>
                      <a:pt x="1" y="323"/>
                    </a:cubicBezTo>
                    <a:cubicBezTo>
                      <a:pt x="1" y="500"/>
                      <a:pt x="144" y="644"/>
                      <a:pt x="321" y="644"/>
                    </a:cubicBezTo>
                    <a:lnTo>
                      <a:pt x="4273" y="644"/>
                    </a:lnTo>
                    <a:cubicBezTo>
                      <a:pt x="4451" y="644"/>
                      <a:pt x="4595" y="501"/>
                      <a:pt x="4593" y="323"/>
                    </a:cubicBezTo>
                    <a:cubicBezTo>
                      <a:pt x="4593" y="146"/>
                      <a:pt x="4451" y="0"/>
                      <a:pt x="4273" y="0"/>
                    </a:cubicBezTo>
                    <a:close/>
                    <a:moveTo>
                      <a:pt x="8224" y="0"/>
                    </a:moveTo>
                    <a:cubicBezTo>
                      <a:pt x="8048" y="0"/>
                      <a:pt x="7903" y="146"/>
                      <a:pt x="7903" y="323"/>
                    </a:cubicBezTo>
                    <a:cubicBezTo>
                      <a:pt x="7903" y="500"/>
                      <a:pt x="8047" y="644"/>
                      <a:pt x="8224" y="644"/>
                    </a:cubicBezTo>
                    <a:lnTo>
                      <a:pt x="12174" y="644"/>
                    </a:lnTo>
                    <a:cubicBezTo>
                      <a:pt x="12351" y="644"/>
                      <a:pt x="12496" y="501"/>
                      <a:pt x="12496" y="323"/>
                    </a:cubicBezTo>
                    <a:cubicBezTo>
                      <a:pt x="12496" y="146"/>
                      <a:pt x="12353" y="0"/>
                      <a:pt x="12175" y="0"/>
                    </a:cubicBezTo>
                    <a:close/>
                    <a:moveTo>
                      <a:pt x="16125" y="0"/>
                    </a:moveTo>
                    <a:cubicBezTo>
                      <a:pt x="15949" y="0"/>
                      <a:pt x="15805" y="146"/>
                      <a:pt x="15805" y="323"/>
                    </a:cubicBezTo>
                    <a:cubicBezTo>
                      <a:pt x="15805" y="500"/>
                      <a:pt x="15947" y="644"/>
                      <a:pt x="16125" y="644"/>
                    </a:cubicBezTo>
                    <a:lnTo>
                      <a:pt x="20076" y="644"/>
                    </a:lnTo>
                    <a:cubicBezTo>
                      <a:pt x="20253" y="644"/>
                      <a:pt x="20396" y="501"/>
                      <a:pt x="20396" y="323"/>
                    </a:cubicBezTo>
                    <a:cubicBezTo>
                      <a:pt x="20396" y="146"/>
                      <a:pt x="20253" y="0"/>
                      <a:pt x="20076" y="0"/>
                    </a:cubicBezTo>
                    <a:close/>
                    <a:moveTo>
                      <a:pt x="24025" y="0"/>
                    </a:moveTo>
                    <a:cubicBezTo>
                      <a:pt x="23849" y="0"/>
                      <a:pt x="23704" y="146"/>
                      <a:pt x="23704" y="323"/>
                    </a:cubicBezTo>
                    <a:cubicBezTo>
                      <a:pt x="23704" y="500"/>
                      <a:pt x="23848" y="644"/>
                      <a:pt x="24025" y="644"/>
                    </a:cubicBezTo>
                    <a:lnTo>
                      <a:pt x="27975" y="644"/>
                    </a:lnTo>
                    <a:cubicBezTo>
                      <a:pt x="28153" y="644"/>
                      <a:pt x="28298" y="501"/>
                      <a:pt x="28298" y="323"/>
                    </a:cubicBezTo>
                    <a:cubicBezTo>
                      <a:pt x="28298" y="146"/>
                      <a:pt x="28153" y="0"/>
                      <a:pt x="27975" y="0"/>
                    </a:cubicBezTo>
                    <a:close/>
                    <a:moveTo>
                      <a:pt x="31926" y="0"/>
                    </a:moveTo>
                    <a:cubicBezTo>
                      <a:pt x="31749" y="0"/>
                      <a:pt x="31605" y="146"/>
                      <a:pt x="31605" y="323"/>
                    </a:cubicBezTo>
                    <a:cubicBezTo>
                      <a:pt x="31605" y="500"/>
                      <a:pt x="31749" y="644"/>
                      <a:pt x="31926" y="644"/>
                    </a:cubicBezTo>
                    <a:lnTo>
                      <a:pt x="35877" y="644"/>
                    </a:lnTo>
                    <a:cubicBezTo>
                      <a:pt x="36054" y="644"/>
                      <a:pt x="36198" y="501"/>
                      <a:pt x="36198" y="323"/>
                    </a:cubicBezTo>
                    <a:cubicBezTo>
                      <a:pt x="36198" y="146"/>
                      <a:pt x="36054" y="0"/>
                      <a:pt x="35877" y="0"/>
                    </a:cubicBezTo>
                    <a:close/>
                    <a:moveTo>
                      <a:pt x="39828" y="0"/>
                    </a:moveTo>
                    <a:cubicBezTo>
                      <a:pt x="39650" y="0"/>
                      <a:pt x="39505" y="146"/>
                      <a:pt x="39505" y="323"/>
                    </a:cubicBezTo>
                    <a:cubicBezTo>
                      <a:pt x="39505" y="500"/>
                      <a:pt x="39650" y="644"/>
                      <a:pt x="39828" y="644"/>
                    </a:cubicBezTo>
                    <a:lnTo>
                      <a:pt x="43778" y="644"/>
                    </a:lnTo>
                    <a:cubicBezTo>
                      <a:pt x="43955" y="644"/>
                      <a:pt x="44100" y="501"/>
                      <a:pt x="44100" y="323"/>
                    </a:cubicBezTo>
                    <a:cubicBezTo>
                      <a:pt x="44100" y="146"/>
                      <a:pt x="43955" y="0"/>
                      <a:pt x="43778" y="0"/>
                    </a:cubicBezTo>
                    <a:close/>
                    <a:moveTo>
                      <a:pt x="47729" y="0"/>
                    </a:moveTo>
                    <a:cubicBezTo>
                      <a:pt x="47551" y="0"/>
                      <a:pt x="47407" y="146"/>
                      <a:pt x="47407" y="323"/>
                    </a:cubicBezTo>
                    <a:cubicBezTo>
                      <a:pt x="47407" y="500"/>
                      <a:pt x="47551" y="644"/>
                      <a:pt x="47729" y="644"/>
                    </a:cubicBezTo>
                    <a:lnTo>
                      <a:pt x="51679" y="644"/>
                    </a:lnTo>
                    <a:cubicBezTo>
                      <a:pt x="51857" y="644"/>
                      <a:pt x="52000" y="501"/>
                      <a:pt x="52001" y="323"/>
                    </a:cubicBezTo>
                    <a:cubicBezTo>
                      <a:pt x="52001" y="146"/>
                      <a:pt x="51857" y="0"/>
                      <a:pt x="51679" y="0"/>
                    </a:cubicBezTo>
                    <a:close/>
                    <a:moveTo>
                      <a:pt x="55629" y="0"/>
                    </a:moveTo>
                    <a:cubicBezTo>
                      <a:pt x="55452" y="0"/>
                      <a:pt x="55307" y="146"/>
                      <a:pt x="55307" y="323"/>
                    </a:cubicBezTo>
                    <a:cubicBezTo>
                      <a:pt x="55307" y="500"/>
                      <a:pt x="55452" y="644"/>
                      <a:pt x="55629" y="644"/>
                    </a:cubicBezTo>
                    <a:lnTo>
                      <a:pt x="59580" y="644"/>
                    </a:lnTo>
                    <a:cubicBezTo>
                      <a:pt x="59756" y="644"/>
                      <a:pt x="59901" y="501"/>
                      <a:pt x="59901" y="323"/>
                    </a:cubicBezTo>
                    <a:cubicBezTo>
                      <a:pt x="59901" y="146"/>
                      <a:pt x="59756" y="0"/>
                      <a:pt x="59580" y="0"/>
                    </a:cubicBezTo>
                    <a:close/>
                    <a:moveTo>
                      <a:pt x="63530" y="0"/>
                    </a:moveTo>
                    <a:cubicBezTo>
                      <a:pt x="63352" y="0"/>
                      <a:pt x="63208" y="146"/>
                      <a:pt x="63208" y="323"/>
                    </a:cubicBezTo>
                    <a:cubicBezTo>
                      <a:pt x="63208" y="500"/>
                      <a:pt x="63352" y="644"/>
                      <a:pt x="63530" y="644"/>
                    </a:cubicBezTo>
                    <a:lnTo>
                      <a:pt x="67481" y="644"/>
                    </a:lnTo>
                    <a:cubicBezTo>
                      <a:pt x="67658" y="644"/>
                      <a:pt x="67802" y="501"/>
                      <a:pt x="67802" y="323"/>
                    </a:cubicBezTo>
                    <a:cubicBezTo>
                      <a:pt x="67802" y="146"/>
                      <a:pt x="67658" y="0"/>
                      <a:pt x="67481" y="0"/>
                    </a:cubicBezTo>
                    <a:close/>
                    <a:moveTo>
                      <a:pt x="71430" y="0"/>
                    </a:moveTo>
                    <a:cubicBezTo>
                      <a:pt x="71254" y="0"/>
                      <a:pt x="71109" y="146"/>
                      <a:pt x="71109" y="323"/>
                    </a:cubicBezTo>
                    <a:cubicBezTo>
                      <a:pt x="71109" y="500"/>
                      <a:pt x="71254" y="644"/>
                      <a:pt x="71430" y="644"/>
                    </a:cubicBezTo>
                    <a:lnTo>
                      <a:pt x="75381" y="644"/>
                    </a:lnTo>
                    <a:cubicBezTo>
                      <a:pt x="75559" y="644"/>
                      <a:pt x="75703" y="501"/>
                      <a:pt x="75703" y="323"/>
                    </a:cubicBezTo>
                    <a:cubicBezTo>
                      <a:pt x="75703" y="146"/>
                      <a:pt x="75559" y="0"/>
                      <a:pt x="75381" y="0"/>
                    </a:cubicBezTo>
                    <a:close/>
                    <a:moveTo>
                      <a:pt x="79331" y="0"/>
                    </a:moveTo>
                    <a:cubicBezTo>
                      <a:pt x="79154" y="0"/>
                      <a:pt x="79010" y="146"/>
                      <a:pt x="79010" y="323"/>
                    </a:cubicBezTo>
                    <a:cubicBezTo>
                      <a:pt x="79010" y="500"/>
                      <a:pt x="79154" y="644"/>
                      <a:pt x="79331" y="644"/>
                    </a:cubicBezTo>
                    <a:lnTo>
                      <a:pt x="83282" y="644"/>
                    </a:lnTo>
                    <a:cubicBezTo>
                      <a:pt x="83459" y="644"/>
                      <a:pt x="83603" y="501"/>
                      <a:pt x="83603" y="323"/>
                    </a:cubicBezTo>
                    <a:cubicBezTo>
                      <a:pt x="83603" y="146"/>
                      <a:pt x="83459" y="0"/>
                      <a:pt x="83282" y="0"/>
                    </a:cubicBezTo>
                    <a:close/>
                    <a:moveTo>
                      <a:pt x="87232" y="0"/>
                    </a:moveTo>
                    <a:cubicBezTo>
                      <a:pt x="87055" y="0"/>
                      <a:pt x="86910" y="146"/>
                      <a:pt x="86910" y="323"/>
                    </a:cubicBezTo>
                    <a:cubicBezTo>
                      <a:pt x="86910" y="500"/>
                      <a:pt x="87054" y="644"/>
                      <a:pt x="87232" y="644"/>
                    </a:cubicBezTo>
                    <a:lnTo>
                      <a:pt x="91183" y="644"/>
                    </a:lnTo>
                    <a:cubicBezTo>
                      <a:pt x="91360" y="644"/>
                      <a:pt x="91505" y="501"/>
                      <a:pt x="91504" y="323"/>
                    </a:cubicBezTo>
                    <a:cubicBezTo>
                      <a:pt x="91504" y="146"/>
                      <a:pt x="91360" y="0"/>
                      <a:pt x="91183" y="0"/>
                    </a:cubicBezTo>
                    <a:close/>
                    <a:moveTo>
                      <a:pt x="95132" y="0"/>
                    </a:moveTo>
                    <a:cubicBezTo>
                      <a:pt x="94955" y="0"/>
                      <a:pt x="94811" y="146"/>
                      <a:pt x="94811" y="323"/>
                    </a:cubicBezTo>
                    <a:cubicBezTo>
                      <a:pt x="94811" y="500"/>
                      <a:pt x="94955" y="644"/>
                      <a:pt x="95132" y="644"/>
                    </a:cubicBezTo>
                    <a:lnTo>
                      <a:pt x="99084" y="644"/>
                    </a:lnTo>
                    <a:cubicBezTo>
                      <a:pt x="99261" y="644"/>
                      <a:pt x="99406" y="501"/>
                      <a:pt x="99406" y="323"/>
                    </a:cubicBezTo>
                    <a:cubicBezTo>
                      <a:pt x="99406" y="146"/>
                      <a:pt x="99261" y="0"/>
                      <a:pt x="990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175061" y="4863355"/>
                <a:ext cx="5107180" cy="27714"/>
              </a:xfrm>
              <a:custGeom>
                <a:avLst/>
                <a:gdLst/>
                <a:ahLst/>
                <a:cxnLst/>
                <a:rect l="l" t="t" r="r" b="b"/>
                <a:pathLst>
                  <a:path w="99405" h="645" extrusionOk="0">
                    <a:moveTo>
                      <a:pt x="321" y="0"/>
                    </a:moveTo>
                    <a:cubicBezTo>
                      <a:pt x="145" y="0"/>
                      <a:pt x="1" y="146"/>
                      <a:pt x="1" y="323"/>
                    </a:cubicBezTo>
                    <a:cubicBezTo>
                      <a:pt x="1" y="500"/>
                      <a:pt x="143" y="644"/>
                      <a:pt x="321" y="644"/>
                    </a:cubicBezTo>
                    <a:lnTo>
                      <a:pt x="4273" y="644"/>
                    </a:lnTo>
                    <a:cubicBezTo>
                      <a:pt x="4449" y="644"/>
                      <a:pt x="4593" y="501"/>
                      <a:pt x="4593" y="323"/>
                    </a:cubicBezTo>
                    <a:cubicBezTo>
                      <a:pt x="4593" y="146"/>
                      <a:pt x="4450" y="0"/>
                      <a:pt x="4273" y="0"/>
                    </a:cubicBezTo>
                    <a:close/>
                    <a:moveTo>
                      <a:pt x="8221" y="0"/>
                    </a:moveTo>
                    <a:cubicBezTo>
                      <a:pt x="8045" y="0"/>
                      <a:pt x="7900" y="146"/>
                      <a:pt x="7900" y="323"/>
                    </a:cubicBezTo>
                    <a:cubicBezTo>
                      <a:pt x="7900" y="500"/>
                      <a:pt x="8043" y="644"/>
                      <a:pt x="8221" y="644"/>
                    </a:cubicBezTo>
                    <a:lnTo>
                      <a:pt x="12172" y="644"/>
                    </a:lnTo>
                    <a:cubicBezTo>
                      <a:pt x="12350" y="644"/>
                      <a:pt x="12494" y="501"/>
                      <a:pt x="12493" y="323"/>
                    </a:cubicBezTo>
                    <a:cubicBezTo>
                      <a:pt x="12493" y="146"/>
                      <a:pt x="12350" y="0"/>
                      <a:pt x="12172" y="0"/>
                    </a:cubicBezTo>
                    <a:close/>
                    <a:moveTo>
                      <a:pt x="16123" y="0"/>
                    </a:moveTo>
                    <a:cubicBezTo>
                      <a:pt x="15947" y="0"/>
                      <a:pt x="15803" y="146"/>
                      <a:pt x="15803" y="323"/>
                    </a:cubicBezTo>
                    <a:cubicBezTo>
                      <a:pt x="15803" y="500"/>
                      <a:pt x="15946" y="644"/>
                      <a:pt x="16123" y="644"/>
                    </a:cubicBezTo>
                    <a:lnTo>
                      <a:pt x="20074" y="644"/>
                    </a:lnTo>
                    <a:cubicBezTo>
                      <a:pt x="20252" y="644"/>
                      <a:pt x="20396" y="501"/>
                      <a:pt x="20394" y="323"/>
                    </a:cubicBezTo>
                    <a:cubicBezTo>
                      <a:pt x="20394" y="146"/>
                      <a:pt x="20252" y="0"/>
                      <a:pt x="20074" y="0"/>
                    </a:cubicBezTo>
                    <a:close/>
                    <a:moveTo>
                      <a:pt x="24025" y="0"/>
                    </a:moveTo>
                    <a:cubicBezTo>
                      <a:pt x="23849" y="0"/>
                      <a:pt x="23704" y="146"/>
                      <a:pt x="23704" y="323"/>
                    </a:cubicBezTo>
                    <a:cubicBezTo>
                      <a:pt x="23704" y="500"/>
                      <a:pt x="23848" y="644"/>
                      <a:pt x="24025" y="644"/>
                    </a:cubicBezTo>
                    <a:lnTo>
                      <a:pt x="27975" y="644"/>
                    </a:lnTo>
                    <a:cubicBezTo>
                      <a:pt x="28152" y="644"/>
                      <a:pt x="28295" y="501"/>
                      <a:pt x="28296" y="323"/>
                    </a:cubicBezTo>
                    <a:cubicBezTo>
                      <a:pt x="28296" y="146"/>
                      <a:pt x="28152" y="0"/>
                      <a:pt x="27975" y="0"/>
                    </a:cubicBezTo>
                    <a:close/>
                    <a:moveTo>
                      <a:pt x="31925" y="0"/>
                    </a:moveTo>
                    <a:cubicBezTo>
                      <a:pt x="31747" y="0"/>
                      <a:pt x="31603" y="146"/>
                      <a:pt x="31603" y="323"/>
                    </a:cubicBezTo>
                    <a:cubicBezTo>
                      <a:pt x="31603" y="500"/>
                      <a:pt x="31747" y="644"/>
                      <a:pt x="31925" y="644"/>
                    </a:cubicBezTo>
                    <a:lnTo>
                      <a:pt x="35874" y="644"/>
                    </a:lnTo>
                    <a:cubicBezTo>
                      <a:pt x="36053" y="644"/>
                      <a:pt x="36197" y="501"/>
                      <a:pt x="36197" y="323"/>
                    </a:cubicBezTo>
                    <a:cubicBezTo>
                      <a:pt x="36197" y="146"/>
                      <a:pt x="36053" y="0"/>
                      <a:pt x="35874" y="0"/>
                    </a:cubicBezTo>
                    <a:close/>
                    <a:moveTo>
                      <a:pt x="39826" y="0"/>
                    </a:moveTo>
                    <a:cubicBezTo>
                      <a:pt x="39649" y="0"/>
                      <a:pt x="39504" y="146"/>
                      <a:pt x="39504" y="323"/>
                    </a:cubicBezTo>
                    <a:cubicBezTo>
                      <a:pt x="39504" y="500"/>
                      <a:pt x="39649" y="644"/>
                      <a:pt x="39826" y="644"/>
                    </a:cubicBezTo>
                    <a:lnTo>
                      <a:pt x="43776" y="644"/>
                    </a:lnTo>
                    <a:cubicBezTo>
                      <a:pt x="43954" y="644"/>
                      <a:pt x="44099" y="501"/>
                      <a:pt x="44099" y="323"/>
                    </a:cubicBezTo>
                    <a:cubicBezTo>
                      <a:pt x="44099" y="146"/>
                      <a:pt x="43954" y="0"/>
                      <a:pt x="43776" y="0"/>
                    </a:cubicBezTo>
                    <a:close/>
                    <a:moveTo>
                      <a:pt x="47727" y="0"/>
                    </a:moveTo>
                    <a:cubicBezTo>
                      <a:pt x="47550" y="0"/>
                      <a:pt x="47406" y="146"/>
                      <a:pt x="47406" y="323"/>
                    </a:cubicBezTo>
                    <a:cubicBezTo>
                      <a:pt x="47406" y="500"/>
                      <a:pt x="47550" y="644"/>
                      <a:pt x="47727" y="644"/>
                    </a:cubicBezTo>
                    <a:lnTo>
                      <a:pt x="51678" y="644"/>
                    </a:lnTo>
                    <a:cubicBezTo>
                      <a:pt x="51855" y="644"/>
                      <a:pt x="51998" y="501"/>
                      <a:pt x="51999" y="323"/>
                    </a:cubicBezTo>
                    <a:cubicBezTo>
                      <a:pt x="51999" y="146"/>
                      <a:pt x="51855" y="0"/>
                      <a:pt x="51678" y="0"/>
                    </a:cubicBezTo>
                    <a:close/>
                    <a:moveTo>
                      <a:pt x="55628" y="0"/>
                    </a:moveTo>
                    <a:cubicBezTo>
                      <a:pt x="55450" y="0"/>
                      <a:pt x="55305" y="146"/>
                      <a:pt x="55305" y="323"/>
                    </a:cubicBezTo>
                    <a:cubicBezTo>
                      <a:pt x="55305" y="500"/>
                      <a:pt x="55450" y="644"/>
                      <a:pt x="55628" y="644"/>
                    </a:cubicBezTo>
                    <a:lnTo>
                      <a:pt x="59579" y="644"/>
                    </a:lnTo>
                    <a:cubicBezTo>
                      <a:pt x="59755" y="644"/>
                      <a:pt x="59900" y="501"/>
                      <a:pt x="59900" y="323"/>
                    </a:cubicBezTo>
                    <a:cubicBezTo>
                      <a:pt x="59900" y="146"/>
                      <a:pt x="59755" y="0"/>
                      <a:pt x="59579" y="0"/>
                    </a:cubicBezTo>
                    <a:close/>
                    <a:moveTo>
                      <a:pt x="63528" y="0"/>
                    </a:moveTo>
                    <a:cubicBezTo>
                      <a:pt x="63351" y="0"/>
                      <a:pt x="63207" y="146"/>
                      <a:pt x="63207" y="323"/>
                    </a:cubicBezTo>
                    <a:cubicBezTo>
                      <a:pt x="63207" y="500"/>
                      <a:pt x="63351" y="644"/>
                      <a:pt x="63528" y="644"/>
                    </a:cubicBezTo>
                    <a:lnTo>
                      <a:pt x="67479" y="644"/>
                    </a:lnTo>
                    <a:cubicBezTo>
                      <a:pt x="67657" y="644"/>
                      <a:pt x="67801" y="501"/>
                      <a:pt x="67801" y="323"/>
                    </a:cubicBezTo>
                    <a:cubicBezTo>
                      <a:pt x="67801" y="146"/>
                      <a:pt x="67657" y="0"/>
                      <a:pt x="67479" y="0"/>
                    </a:cubicBezTo>
                    <a:close/>
                    <a:moveTo>
                      <a:pt x="71429" y="0"/>
                    </a:moveTo>
                    <a:cubicBezTo>
                      <a:pt x="71253" y="0"/>
                      <a:pt x="71108" y="146"/>
                      <a:pt x="71108" y="323"/>
                    </a:cubicBezTo>
                    <a:cubicBezTo>
                      <a:pt x="71108" y="500"/>
                      <a:pt x="71253" y="644"/>
                      <a:pt x="71429" y="644"/>
                    </a:cubicBezTo>
                    <a:lnTo>
                      <a:pt x="75380" y="644"/>
                    </a:lnTo>
                    <a:cubicBezTo>
                      <a:pt x="75557" y="644"/>
                      <a:pt x="75700" y="501"/>
                      <a:pt x="75700" y="323"/>
                    </a:cubicBezTo>
                    <a:cubicBezTo>
                      <a:pt x="75700" y="146"/>
                      <a:pt x="75557" y="0"/>
                      <a:pt x="75380" y="0"/>
                    </a:cubicBezTo>
                    <a:close/>
                    <a:moveTo>
                      <a:pt x="79331" y="0"/>
                    </a:moveTo>
                    <a:cubicBezTo>
                      <a:pt x="79153" y="0"/>
                      <a:pt x="79009" y="146"/>
                      <a:pt x="79009" y="323"/>
                    </a:cubicBezTo>
                    <a:cubicBezTo>
                      <a:pt x="79009" y="500"/>
                      <a:pt x="79153" y="644"/>
                      <a:pt x="79331" y="644"/>
                    </a:cubicBezTo>
                    <a:lnTo>
                      <a:pt x="83282" y="644"/>
                    </a:lnTo>
                    <a:cubicBezTo>
                      <a:pt x="83459" y="644"/>
                      <a:pt x="83602" y="501"/>
                      <a:pt x="83603" y="323"/>
                    </a:cubicBezTo>
                    <a:cubicBezTo>
                      <a:pt x="83603" y="146"/>
                      <a:pt x="83459" y="0"/>
                      <a:pt x="83282" y="0"/>
                    </a:cubicBezTo>
                    <a:close/>
                    <a:moveTo>
                      <a:pt x="87230" y="0"/>
                    </a:moveTo>
                    <a:cubicBezTo>
                      <a:pt x="87054" y="0"/>
                      <a:pt x="86909" y="146"/>
                      <a:pt x="86909" y="323"/>
                    </a:cubicBezTo>
                    <a:cubicBezTo>
                      <a:pt x="86909" y="500"/>
                      <a:pt x="87053" y="644"/>
                      <a:pt x="87230" y="644"/>
                    </a:cubicBezTo>
                    <a:lnTo>
                      <a:pt x="91181" y="644"/>
                    </a:lnTo>
                    <a:cubicBezTo>
                      <a:pt x="91359" y="644"/>
                      <a:pt x="91504" y="501"/>
                      <a:pt x="91501" y="323"/>
                    </a:cubicBezTo>
                    <a:cubicBezTo>
                      <a:pt x="91501" y="146"/>
                      <a:pt x="91359" y="0"/>
                      <a:pt x="91181" y="0"/>
                    </a:cubicBezTo>
                    <a:close/>
                    <a:moveTo>
                      <a:pt x="95131" y="0"/>
                    </a:moveTo>
                    <a:cubicBezTo>
                      <a:pt x="94953" y="0"/>
                      <a:pt x="94809" y="146"/>
                      <a:pt x="94809" y="323"/>
                    </a:cubicBezTo>
                    <a:cubicBezTo>
                      <a:pt x="94809" y="500"/>
                      <a:pt x="94953" y="644"/>
                      <a:pt x="95131" y="644"/>
                    </a:cubicBezTo>
                    <a:lnTo>
                      <a:pt x="99083" y="644"/>
                    </a:lnTo>
                    <a:cubicBezTo>
                      <a:pt x="99260" y="644"/>
                      <a:pt x="99404" y="501"/>
                      <a:pt x="99404" y="323"/>
                    </a:cubicBezTo>
                    <a:cubicBezTo>
                      <a:pt x="99404" y="146"/>
                      <a:pt x="99259" y="0"/>
                      <a:pt x="990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8284712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2"/>
        </a:solidFill>
        <a:effectLst/>
      </p:bgPr>
    </p:bg>
    <p:spTree>
      <p:nvGrpSpPr>
        <p:cNvPr id="1" name="Shape 479"/>
        <p:cNvGrpSpPr/>
        <p:nvPr/>
      </p:nvGrpSpPr>
      <p:grpSpPr>
        <a:xfrm>
          <a:off x="0" y="0"/>
          <a:ext cx="0" cy="0"/>
          <a:chOff x="0" y="0"/>
          <a:chExt cx="0" cy="0"/>
        </a:xfrm>
      </p:grpSpPr>
      <p:sp>
        <p:nvSpPr>
          <p:cNvPr id="480" name="Google Shape;480;p6"/>
          <p:cNvSpPr txBox="1">
            <a:spLocks noGrp="1"/>
          </p:cNvSpPr>
          <p:nvPr>
            <p:ph type="title"/>
          </p:nvPr>
        </p:nvSpPr>
        <p:spPr>
          <a:xfrm>
            <a:off x="954833" y="716000"/>
            <a:ext cx="10273200" cy="105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Font typeface="Fredoka One"/>
              <a:buNone/>
              <a:defRPr sz="4667">
                <a:latin typeface="Fredoka One"/>
                <a:ea typeface="Fredoka One"/>
                <a:cs typeface="Fredoka One"/>
                <a:sym typeface="Fredoka One"/>
              </a:defRPr>
            </a:lvl1pPr>
            <a:lvl2pPr lvl="1"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2pPr>
            <a:lvl3pPr lvl="2"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3pPr>
            <a:lvl4pPr lvl="3"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4pPr>
            <a:lvl5pPr lvl="4"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5pPr>
            <a:lvl6pPr lvl="5"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6pPr>
            <a:lvl7pPr lvl="6"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7pPr>
            <a:lvl8pPr lvl="7"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8pPr>
            <a:lvl9pPr lvl="8"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9pPr>
          </a:lstStyle>
          <a:p>
            <a:endParaRPr/>
          </a:p>
        </p:txBody>
      </p:sp>
      <p:grpSp>
        <p:nvGrpSpPr>
          <p:cNvPr id="481" name="Google Shape;481;p6"/>
          <p:cNvGrpSpPr/>
          <p:nvPr/>
        </p:nvGrpSpPr>
        <p:grpSpPr>
          <a:xfrm>
            <a:off x="-170875" y="6083398"/>
            <a:ext cx="12598243" cy="1169900"/>
            <a:chOff x="-128156" y="4562548"/>
            <a:chExt cx="9448682" cy="877425"/>
          </a:xfrm>
        </p:grpSpPr>
        <p:sp>
          <p:nvSpPr>
            <p:cNvPr id="482" name="Google Shape;482;p6"/>
            <p:cNvSpPr/>
            <p:nvPr/>
          </p:nvSpPr>
          <p:spPr>
            <a:xfrm>
              <a:off x="-128156" y="5023532"/>
              <a:ext cx="9448682" cy="416441"/>
            </a:xfrm>
            <a:custGeom>
              <a:avLst/>
              <a:gdLst/>
              <a:ahLst/>
              <a:cxnLst/>
              <a:rect l="l" t="t" r="r" b="b"/>
              <a:pathLst>
                <a:path w="183907" h="9692" extrusionOk="0">
                  <a:moveTo>
                    <a:pt x="1930" y="0"/>
                  </a:moveTo>
                  <a:cubicBezTo>
                    <a:pt x="865" y="0"/>
                    <a:pt x="0" y="865"/>
                    <a:pt x="0" y="1929"/>
                  </a:cubicBezTo>
                  <a:lnTo>
                    <a:pt x="0" y="7763"/>
                  </a:lnTo>
                  <a:cubicBezTo>
                    <a:pt x="0" y="8828"/>
                    <a:pt x="864" y="9691"/>
                    <a:pt x="1930" y="9691"/>
                  </a:cubicBezTo>
                  <a:lnTo>
                    <a:pt x="181977" y="9691"/>
                  </a:lnTo>
                  <a:cubicBezTo>
                    <a:pt x="183042" y="9691"/>
                    <a:pt x="183906" y="8828"/>
                    <a:pt x="183906" y="7763"/>
                  </a:cubicBezTo>
                  <a:lnTo>
                    <a:pt x="183906" y="1929"/>
                  </a:lnTo>
                  <a:cubicBezTo>
                    <a:pt x="183906" y="863"/>
                    <a:pt x="183043" y="0"/>
                    <a:pt x="1819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127997" y="4562548"/>
              <a:ext cx="9448364" cy="624901"/>
            </a:xfrm>
            <a:custGeom>
              <a:avLst/>
              <a:gdLst/>
              <a:ahLst/>
              <a:cxnLst/>
              <a:rect l="l" t="t" r="r" b="b"/>
              <a:pathLst>
                <a:path w="113171" h="10267" extrusionOk="0">
                  <a:moveTo>
                    <a:pt x="1930" y="1"/>
                  </a:moveTo>
                  <a:cubicBezTo>
                    <a:pt x="864" y="1"/>
                    <a:pt x="0" y="864"/>
                    <a:pt x="0" y="1930"/>
                  </a:cubicBezTo>
                  <a:lnTo>
                    <a:pt x="0" y="8337"/>
                  </a:lnTo>
                  <a:cubicBezTo>
                    <a:pt x="0" y="9403"/>
                    <a:pt x="865" y="10266"/>
                    <a:pt x="1930" y="10266"/>
                  </a:cubicBezTo>
                  <a:lnTo>
                    <a:pt x="111242" y="10266"/>
                  </a:lnTo>
                  <a:cubicBezTo>
                    <a:pt x="112307" y="10266"/>
                    <a:pt x="113171" y="9403"/>
                    <a:pt x="113171" y="8337"/>
                  </a:cubicBezTo>
                  <a:lnTo>
                    <a:pt x="113171" y="1930"/>
                  </a:lnTo>
                  <a:cubicBezTo>
                    <a:pt x="113171" y="865"/>
                    <a:pt x="112306" y="1"/>
                    <a:pt x="1112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127997" y="4562548"/>
              <a:ext cx="9448364" cy="624901"/>
            </a:xfrm>
            <a:custGeom>
              <a:avLst/>
              <a:gdLst/>
              <a:ahLst/>
              <a:cxnLst/>
              <a:rect l="l" t="t" r="r" b="b"/>
              <a:pathLst>
                <a:path w="113171" h="10267" extrusionOk="0">
                  <a:moveTo>
                    <a:pt x="1930" y="1"/>
                  </a:moveTo>
                  <a:cubicBezTo>
                    <a:pt x="864" y="1"/>
                    <a:pt x="0" y="864"/>
                    <a:pt x="0" y="1930"/>
                  </a:cubicBezTo>
                  <a:lnTo>
                    <a:pt x="0" y="8337"/>
                  </a:lnTo>
                  <a:cubicBezTo>
                    <a:pt x="0" y="9403"/>
                    <a:pt x="865" y="10266"/>
                    <a:pt x="1930" y="10266"/>
                  </a:cubicBezTo>
                  <a:lnTo>
                    <a:pt x="111242" y="10266"/>
                  </a:lnTo>
                  <a:cubicBezTo>
                    <a:pt x="112307" y="10266"/>
                    <a:pt x="113171" y="9403"/>
                    <a:pt x="113171" y="8337"/>
                  </a:cubicBezTo>
                  <a:lnTo>
                    <a:pt x="113171" y="1930"/>
                  </a:lnTo>
                  <a:cubicBezTo>
                    <a:pt x="113171" y="865"/>
                    <a:pt x="112306" y="1"/>
                    <a:pt x="111242" y="1"/>
                  </a:cubicBezTo>
                  <a:close/>
                </a:path>
              </a:pathLst>
            </a:custGeom>
            <a:solidFill>
              <a:srgbClr val="4B4B4B">
                <a:alpha val="8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128156" y="4719236"/>
              <a:ext cx="9448682" cy="304339"/>
            </a:xfrm>
            <a:custGeom>
              <a:avLst/>
              <a:gdLst/>
              <a:ahLst/>
              <a:cxnLst/>
              <a:rect l="l" t="t" r="r" b="b"/>
              <a:pathLst>
                <a:path w="183907" h="7083" extrusionOk="0">
                  <a:moveTo>
                    <a:pt x="0" y="1"/>
                  </a:moveTo>
                  <a:lnTo>
                    <a:pt x="0" y="1928"/>
                  </a:lnTo>
                  <a:lnTo>
                    <a:pt x="0" y="5153"/>
                  </a:lnTo>
                  <a:lnTo>
                    <a:pt x="0" y="7082"/>
                  </a:lnTo>
                  <a:lnTo>
                    <a:pt x="183906" y="7082"/>
                  </a:lnTo>
                  <a:lnTo>
                    <a:pt x="183906" y="5153"/>
                  </a:lnTo>
                  <a:lnTo>
                    <a:pt x="183906" y="1928"/>
                  </a:lnTo>
                  <a:lnTo>
                    <a:pt x="1839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6" name="Google Shape;486;p6"/>
            <p:cNvGrpSpPr/>
            <p:nvPr/>
          </p:nvGrpSpPr>
          <p:grpSpPr>
            <a:xfrm>
              <a:off x="210973" y="4857505"/>
              <a:ext cx="8770424" cy="27714"/>
              <a:chOff x="175061" y="4863355"/>
              <a:chExt cx="8770424" cy="27714"/>
            </a:xfrm>
          </p:grpSpPr>
          <p:sp>
            <p:nvSpPr>
              <p:cNvPr id="487" name="Google Shape;487;p6"/>
              <p:cNvSpPr/>
              <p:nvPr/>
            </p:nvSpPr>
            <p:spPr>
              <a:xfrm>
                <a:off x="3838202" y="4863355"/>
                <a:ext cx="5107283" cy="27714"/>
              </a:xfrm>
              <a:custGeom>
                <a:avLst/>
                <a:gdLst/>
                <a:ahLst/>
                <a:cxnLst/>
                <a:rect l="l" t="t" r="r" b="b"/>
                <a:pathLst>
                  <a:path w="99407" h="645" extrusionOk="0">
                    <a:moveTo>
                      <a:pt x="321" y="0"/>
                    </a:moveTo>
                    <a:cubicBezTo>
                      <a:pt x="145" y="0"/>
                      <a:pt x="1" y="146"/>
                      <a:pt x="1" y="323"/>
                    </a:cubicBezTo>
                    <a:cubicBezTo>
                      <a:pt x="1" y="500"/>
                      <a:pt x="144" y="644"/>
                      <a:pt x="321" y="644"/>
                    </a:cubicBezTo>
                    <a:lnTo>
                      <a:pt x="4273" y="644"/>
                    </a:lnTo>
                    <a:cubicBezTo>
                      <a:pt x="4451" y="644"/>
                      <a:pt x="4595" y="501"/>
                      <a:pt x="4593" y="323"/>
                    </a:cubicBezTo>
                    <a:cubicBezTo>
                      <a:pt x="4593" y="146"/>
                      <a:pt x="4451" y="0"/>
                      <a:pt x="4273" y="0"/>
                    </a:cubicBezTo>
                    <a:close/>
                    <a:moveTo>
                      <a:pt x="8224" y="0"/>
                    </a:moveTo>
                    <a:cubicBezTo>
                      <a:pt x="8048" y="0"/>
                      <a:pt x="7903" y="146"/>
                      <a:pt x="7903" y="323"/>
                    </a:cubicBezTo>
                    <a:cubicBezTo>
                      <a:pt x="7903" y="500"/>
                      <a:pt x="8047" y="644"/>
                      <a:pt x="8224" y="644"/>
                    </a:cubicBezTo>
                    <a:lnTo>
                      <a:pt x="12174" y="644"/>
                    </a:lnTo>
                    <a:cubicBezTo>
                      <a:pt x="12351" y="644"/>
                      <a:pt x="12496" y="501"/>
                      <a:pt x="12496" y="323"/>
                    </a:cubicBezTo>
                    <a:cubicBezTo>
                      <a:pt x="12496" y="146"/>
                      <a:pt x="12353" y="0"/>
                      <a:pt x="12175" y="0"/>
                    </a:cubicBezTo>
                    <a:close/>
                    <a:moveTo>
                      <a:pt x="16125" y="0"/>
                    </a:moveTo>
                    <a:cubicBezTo>
                      <a:pt x="15949" y="0"/>
                      <a:pt x="15805" y="146"/>
                      <a:pt x="15805" y="323"/>
                    </a:cubicBezTo>
                    <a:cubicBezTo>
                      <a:pt x="15805" y="500"/>
                      <a:pt x="15947" y="644"/>
                      <a:pt x="16125" y="644"/>
                    </a:cubicBezTo>
                    <a:lnTo>
                      <a:pt x="20076" y="644"/>
                    </a:lnTo>
                    <a:cubicBezTo>
                      <a:pt x="20253" y="644"/>
                      <a:pt x="20396" y="501"/>
                      <a:pt x="20396" y="323"/>
                    </a:cubicBezTo>
                    <a:cubicBezTo>
                      <a:pt x="20396" y="146"/>
                      <a:pt x="20253" y="0"/>
                      <a:pt x="20076" y="0"/>
                    </a:cubicBezTo>
                    <a:close/>
                    <a:moveTo>
                      <a:pt x="24025" y="0"/>
                    </a:moveTo>
                    <a:cubicBezTo>
                      <a:pt x="23849" y="0"/>
                      <a:pt x="23704" y="146"/>
                      <a:pt x="23704" y="323"/>
                    </a:cubicBezTo>
                    <a:cubicBezTo>
                      <a:pt x="23704" y="500"/>
                      <a:pt x="23848" y="644"/>
                      <a:pt x="24025" y="644"/>
                    </a:cubicBezTo>
                    <a:lnTo>
                      <a:pt x="27975" y="644"/>
                    </a:lnTo>
                    <a:cubicBezTo>
                      <a:pt x="28153" y="644"/>
                      <a:pt x="28298" y="501"/>
                      <a:pt x="28298" y="323"/>
                    </a:cubicBezTo>
                    <a:cubicBezTo>
                      <a:pt x="28298" y="146"/>
                      <a:pt x="28153" y="0"/>
                      <a:pt x="27975" y="0"/>
                    </a:cubicBezTo>
                    <a:close/>
                    <a:moveTo>
                      <a:pt x="31926" y="0"/>
                    </a:moveTo>
                    <a:cubicBezTo>
                      <a:pt x="31749" y="0"/>
                      <a:pt x="31605" y="146"/>
                      <a:pt x="31605" y="323"/>
                    </a:cubicBezTo>
                    <a:cubicBezTo>
                      <a:pt x="31605" y="500"/>
                      <a:pt x="31749" y="644"/>
                      <a:pt x="31926" y="644"/>
                    </a:cubicBezTo>
                    <a:lnTo>
                      <a:pt x="35877" y="644"/>
                    </a:lnTo>
                    <a:cubicBezTo>
                      <a:pt x="36054" y="644"/>
                      <a:pt x="36198" y="501"/>
                      <a:pt x="36198" y="323"/>
                    </a:cubicBezTo>
                    <a:cubicBezTo>
                      <a:pt x="36198" y="146"/>
                      <a:pt x="36054" y="0"/>
                      <a:pt x="35877" y="0"/>
                    </a:cubicBezTo>
                    <a:close/>
                    <a:moveTo>
                      <a:pt x="39828" y="0"/>
                    </a:moveTo>
                    <a:cubicBezTo>
                      <a:pt x="39650" y="0"/>
                      <a:pt x="39505" y="146"/>
                      <a:pt x="39505" y="323"/>
                    </a:cubicBezTo>
                    <a:cubicBezTo>
                      <a:pt x="39505" y="500"/>
                      <a:pt x="39650" y="644"/>
                      <a:pt x="39828" y="644"/>
                    </a:cubicBezTo>
                    <a:lnTo>
                      <a:pt x="43778" y="644"/>
                    </a:lnTo>
                    <a:cubicBezTo>
                      <a:pt x="43955" y="644"/>
                      <a:pt x="44100" y="501"/>
                      <a:pt x="44100" y="323"/>
                    </a:cubicBezTo>
                    <a:cubicBezTo>
                      <a:pt x="44100" y="146"/>
                      <a:pt x="43955" y="0"/>
                      <a:pt x="43778" y="0"/>
                    </a:cubicBezTo>
                    <a:close/>
                    <a:moveTo>
                      <a:pt x="47729" y="0"/>
                    </a:moveTo>
                    <a:cubicBezTo>
                      <a:pt x="47551" y="0"/>
                      <a:pt x="47407" y="146"/>
                      <a:pt x="47407" y="323"/>
                    </a:cubicBezTo>
                    <a:cubicBezTo>
                      <a:pt x="47407" y="500"/>
                      <a:pt x="47551" y="644"/>
                      <a:pt x="47729" y="644"/>
                    </a:cubicBezTo>
                    <a:lnTo>
                      <a:pt x="51679" y="644"/>
                    </a:lnTo>
                    <a:cubicBezTo>
                      <a:pt x="51857" y="644"/>
                      <a:pt x="52000" y="501"/>
                      <a:pt x="52001" y="323"/>
                    </a:cubicBezTo>
                    <a:cubicBezTo>
                      <a:pt x="52001" y="146"/>
                      <a:pt x="51857" y="0"/>
                      <a:pt x="51679" y="0"/>
                    </a:cubicBezTo>
                    <a:close/>
                    <a:moveTo>
                      <a:pt x="55629" y="0"/>
                    </a:moveTo>
                    <a:cubicBezTo>
                      <a:pt x="55452" y="0"/>
                      <a:pt x="55307" y="146"/>
                      <a:pt x="55307" y="323"/>
                    </a:cubicBezTo>
                    <a:cubicBezTo>
                      <a:pt x="55307" y="500"/>
                      <a:pt x="55452" y="644"/>
                      <a:pt x="55629" y="644"/>
                    </a:cubicBezTo>
                    <a:lnTo>
                      <a:pt x="59580" y="644"/>
                    </a:lnTo>
                    <a:cubicBezTo>
                      <a:pt x="59756" y="644"/>
                      <a:pt x="59901" y="501"/>
                      <a:pt x="59901" y="323"/>
                    </a:cubicBezTo>
                    <a:cubicBezTo>
                      <a:pt x="59901" y="146"/>
                      <a:pt x="59756" y="0"/>
                      <a:pt x="59580" y="0"/>
                    </a:cubicBezTo>
                    <a:close/>
                    <a:moveTo>
                      <a:pt x="63530" y="0"/>
                    </a:moveTo>
                    <a:cubicBezTo>
                      <a:pt x="63352" y="0"/>
                      <a:pt x="63208" y="146"/>
                      <a:pt x="63208" y="323"/>
                    </a:cubicBezTo>
                    <a:cubicBezTo>
                      <a:pt x="63208" y="500"/>
                      <a:pt x="63352" y="644"/>
                      <a:pt x="63530" y="644"/>
                    </a:cubicBezTo>
                    <a:lnTo>
                      <a:pt x="67481" y="644"/>
                    </a:lnTo>
                    <a:cubicBezTo>
                      <a:pt x="67658" y="644"/>
                      <a:pt x="67802" y="501"/>
                      <a:pt x="67802" y="323"/>
                    </a:cubicBezTo>
                    <a:cubicBezTo>
                      <a:pt x="67802" y="146"/>
                      <a:pt x="67658" y="0"/>
                      <a:pt x="67481" y="0"/>
                    </a:cubicBezTo>
                    <a:close/>
                    <a:moveTo>
                      <a:pt x="71430" y="0"/>
                    </a:moveTo>
                    <a:cubicBezTo>
                      <a:pt x="71254" y="0"/>
                      <a:pt x="71109" y="146"/>
                      <a:pt x="71109" y="323"/>
                    </a:cubicBezTo>
                    <a:cubicBezTo>
                      <a:pt x="71109" y="500"/>
                      <a:pt x="71254" y="644"/>
                      <a:pt x="71430" y="644"/>
                    </a:cubicBezTo>
                    <a:lnTo>
                      <a:pt x="75381" y="644"/>
                    </a:lnTo>
                    <a:cubicBezTo>
                      <a:pt x="75559" y="644"/>
                      <a:pt x="75703" y="501"/>
                      <a:pt x="75703" y="323"/>
                    </a:cubicBezTo>
                    <a:cubicBezTo>
                      <a:pt x="75703" y="146"/>
                      <a:pt x="75559" y="0"/>
                      <a:pt x="75381" y="0"/>
                    </a:cubicBezTo>
                    <a:close/>
                    <a:moveTo>
                      <a:pt x="79331" y="0"/>
                    </a:moveTo>
                    <a:cubicBezTo>
                      <a:pt x="79154" y="0"/>
                      <a:pt x="79010" y="146"/>
                      <a:pt x="79010" y="323"/>
                    </a:cubicBezTo>
                    <a:cubicBezTo>
                      <a:pt x="79010" y="500"/>
                      <a:pt x="79154" y="644"/>
                      <a:pt x="79331" y="644"/>
                    </a:cubicBezTo>
                    <a:lnTo>
                      <a:pt x="83282" y="644"/>
                    </a:lnTo>
                    <a:cubicBezTo>
                      <a:pt x="83459" y="644"/>
                      <a:pt x="83603" y="501"/>
                      <a:pt x="83603" y="323"/>
                    </a:cubicBezTo>
                    <a:cubicBezTo>
                      <a:pt x="83603" y="146"/>
                      <a:pt x="83459" y="0"/>
                      <a:pt x="83282" y="0"/>
                    </a:cubicBezTo>
                    <a:close/>
                    <a:moveTo>
                      <a:pt x="87232" y="0"/>
                    </a:moveTo>
                    <a:cubicBezTo>
                      <a:pt x="87055" y="0"/>
                      <a:pt x="86910" y="146"/>
                      <a:pt x="86910" y="323"/>
                    </a:cubicBezTo>
                    <a:cubicBezTo>
                      <a:pt x="86910" y="500"/>
                      <a:pt x="87054" y="644"/>
                      <a:pt x="87232" y="644"/>
                    </a:cubicBezTo>
                    <a:lnTo>
                      <a:pt x="91183" y="644"/>
                    </a:lnTo>
                    <a:cubicBezTo>
                      <a:pt x="91360" y="644"/>
                      <a:pt x="91505" y="501"/>
                      <a:pt x="91504" y="323"/>
                    </a:cubicBezTo>
                    <a:cubicBezTo>
                      <a:pt x="91504" y="146"/>
                      <a:pt x="91360" y="0"/>
                      <a:pt x="91183" y="0"/>
                    </a:cubicBezTo>
                    <a:close/>
                    <a:moveTo>
                      <a:pt x="95132" y="0"/>
                    </a:moveTo>
                    <a:cubicBezTo>
                      <a:pt x="94955" y="0"/>
                      <a:pt x="94811" y="146"/>
                      <a:pt x="94811" y="323"/>
                    </a:cubicBezTo>
                    <a:cubicBezTo>
                      <a:pt x="94811" y="500"/>
                      <a:pt x="94955" y="644"/>
                      <a:pt x="95132" y="644"/>
                    </a:cubicBezTo>
                    <a:lnTo>
                      <a:pt x="99084" y="644"/>
                    </a:lnTo>
                    <a:cubicBezTo>
                      <a:pt x="99261" y="644"/>
                      <a:pt x="99406" y="501"/>
                      <a:pt x="99406" y="323"/>
                    </a:cubicBezTo>
                    <a:cubicBezTo>
                      <a:pt x="99406" y="146"/>
                      <a:pt x="99261" y="0"/>
                      <a:pt x="990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175061" y="4863355"/>
                <a:ext cx="5107180" cy="27714"/>
              </a:xfrm>
              <a:custGeom>
                <a:avLst/>
                <a:gdLst/>
                <a:ahLst/>
                <a:cxnLst/>
                <a:rect l="l" t="t" r="r" b="b"/>
                <a:pathLst>
                  <a:path w="99405" h="645" extrusionOk="0">
                    <a:moveTo>
                      <a:pt x="321" y="0"/>
                    </a:moveTo>
                    <a:cubicBezTo>
                      <a:pt x="145" y="0"/>
                      <a:pt x="1" y="146"/>
                      <a:pt x="1" y="323"/>
                    </a:cubicBezTo>
                    <a:cubicBezTo>
                      <a:pt x="1" y="500"/>
                      <a:pt x="143" y="644"/>
                      <a:pt x="321" y="644"/>
                    </a:cubicBezTo>
                    <a:lnTo>
                      <a:pt x="4273" y="644"/>
                    </a:lnTo>
                    <a:cubicBezTo>
                      <a:pt x="4449" y="644"/>
                      <a:pt x="4593" y="501"/>
                      <a:pt x="4593" y="323"/>
                    </a:cubicBezTo>
                    <a:cubicBezTo>
                      <a:pt x="4593" y="146"/>
                      <a:pt x="4450" y="0"/>
                      <a:pt x="4273" y="0"/>
                    </a:cubicBezTo>
                    <a:close/>
                    <a:moveTo>
                      <a:pt x="8221" y="0"/>
                    </a:moveTo>
                    <a:cubicBezTo>
                      <a:pt x="8045" y="0"/>
                      <a:pt x="7900" y="146"/>
                      <a:pt x="7900" y="323"/>
                    </a:cubicBezTo>
                    <a:cubicBezTo>
                      <a:pt x="7900" y="500"/>
                      <a:pt x="8043" y="644"/>
                      <a:pt x="8221" y="644"/>
                    </a:cubicBezTo>
                    <a:lnTo>
                      <a:pt x="12172" y="644"/>
                    </a:lnTo>
                    <a:cubicBezTo>
                      <a:pt x="12350" y="644"/>
                      <a:pt x="12494" y="501"/>
                      <a:pt x="12493" y="323"/>
                    </a:cubicBezTo>
                    <a:cubicBezTo>
                      <a:pt x="12493" y="146"/>
                      <a:pt x="12350" y="0"/>
                      <a:pt x="12172" y="0"/>
                    </a:cubicBezTo>
                    <a:close/>
                    <a:moveTo>
                      <a:pt x="16123" y="0"/>
                    </a:moveTo>
                    <a:cubicBezTo>
                      <a:pt x="15947" y="0"/>
                      <a:pt x="15803" y="146"/>
                      <a:pt x="15803" y="323"/>
                    </a:cubicBezTo>
                    <a:cubicBezTo>
                      <a:pt x="15803" y="500"/>
                      <a:pt x="15946" y="644"/>
                      <a:pt x="16123" y="644"/>
                    </a:cubicBezTo>
                    <a:lnTo>
                      <a:pt x="20074" y="644"/>
                    </a:lnTo>
                    <a:cubicBezTo>
                      <a:pt x="20252" y="644"/>
                      <a:pt x="20396" y="501"/>
                      <a:pt x="20394" y="323"/>
                    </a:cubicBezTo>
                    <a:cubicBezTo>
                      <a:pt x="20394" y="146"/>
                      <a:pt x="20252" y="0"/>
                      <a:pt x="20074" y="0"/>
                    </a:cubicBezTo>
                    <a:close/>
                    <a:moveTo>
                      <a:pt x="24025" y="0"/>
                    </a:moveTo>
                    <a:cubicBezTo>
                      <a:pt x="23849" y="0"/>
                      <a:pt x="23704" y="146"/>
                      <a:pt x="23704" y="323"/>
                    </a:cubicBezTo>
                    <a:cubicBezTo>
                      <a:pt x="23704" y="500"/>
                      <a:pt x="23848" y="644"/>
                      <a:pt x="24025" y="644"/>
                    </a:cubicBezTo>
                    <a:lnTo>
                      <a:pt x="27975" y="644"/>
                    </a:lnTo>
                    <a:cubicBezTo>
                      <a:pt x="28152" y="644"/>
                      <a:pt x="28295" y="501"/>
                      <a:pt x="28296" y="323"/>
                    </a:cubicBezTo>
                    <a:cubicBezTo>
                      <a:pt x="28296" y="146"/>
                      <a:pt x="28152" y="0"/>
                      <a:pt x="27975" y="0"/>
                    </a:cubicBezTo>
                    <a:close/>
                    <a:moveTo>
                      <a:pt x="31925" y="0"/>
                    </a:moveTo>
                    <a:cubicBezTo>
                      <a:pt x="31747" y="0"/>
                      <a:pt x="31603" y="146"/>
                      <a:pt x="31603" y="323"/>
                    </a:cubicBezTo>
                    <a:cubicBezTo>
                      <a:pt x="31603" y="500"/>
                      <a:pt x="31747" y="644"/>
                      <a:pt x="31925" y="644"/>
                    </a:cubicBezTo>
                    <a:lnTo>
                      <a:pt x="35874" y="644"/>
                    </a:lnTo>
                    <a:cubicBezTo>
                      <a:pt x="36053" y="644"/>
                      <a:pt x="36197" y="501"/>
                      <a:pt x="36197" y="323"/>
                    </a:cubicBezTo>
                    <a:cubicBezTo>
                      <a:pt x="36197" y="146"/>
                      <a:pt x="36053" y="0"/>
                      <a:pt x="35874" y="0"/>
                    </a:cubicBezTo>
                    <a:close/>
                    <a:moveTo>
                      <a:pt x="39826" y="0"/>
                    </a:moveTo>
                    <a:cubicBezTo>
                      <a:pt x="39649" y="0"/>
                      <a:pt x="39504" y="146"/>
                      <a:pt x="39504" y="323"/>
                    </a:cubicBezTo>
                    <a:cubicBezTo>
                      <a:pt x="39504" y="500"/>
                      <a:pt x="39649" y="644"/>
                      <a:pt x="39826" y="644"/>
                    </a:cubicBezTo>
                    <a:lnTo>
                      <a:pt x="43776" y="644"/>
                    </a:lnTo>
                    <a:cubicBezTo>
                      <a:pt x="43954" y="644"/>
                      <a:pt x="44099" y="501"/>
                      <a:pt x="44099" y="323"/>
                    </a:cubicBezTo>
                    <a:cubicBezTo>
                      <a:pt x="44099" y="146"/>
                      <a:pt x="43954" y="0"/>
                      <a:pt x="43776" y="0"/>
                    </a:cubicBezTo>
                    <a:close/>
                    <a:moveTo>
                      <a:pt x="47727" y="0"/>
                    </a:moveTo>
                    <a:cubicBezTo>
                      <a:pt x="47550" y="0"/>
                      <a:pt x="47406" y="146"/>
                      <a:pt x="47406" y="323"/>
                    </a:cubicBezTo>
                    <a:cubicBezTo>
                      <a:pt x="47406" y="500"/>
                      <a:pt x="47550" y="644"/>
                      <a:pt x="47727" y="644"/>
                    </a:cubicBezTo>
                    <a:lnTo>
                      <a:pt x="51678" y="644"/>
                    </a:lnTo>
                    <a:cubicBezTo>
                      <a:pt x="51855" y="644"/>
                      <a:pt x="51998" y="501"/>
                      <a:pt x="51999" y="323"/>
                    </a:cubicBezTo>
                    <a:cubicBezTo>
                      <a:pt x="51999" y="146"/>
                      <a:pt x="51855" y="0"/>
                      <a:pt x="51678" y="0"/>
                    </a:cubicBezTo>
                    <a:close/>
                    <a:moveTo>
                      <a:pt x="55628" y="0"/>
                    </a:moveTo>
                    <a:cubicBezTo>
                      <a:pt x="55450" y="0"/>
                      <a:pt x="55305" y="146"/>
                      <a:pt x="55305" y="323"/>
                    </a:cubicBezTo>
                    <a:cubicBezTo>
                      <a:pt x="55305" y="500"/>
                      <a:pt x="55450" y="644"/>
                      <a:pt x="55628" y="644"/>
                    </a:cubicBezTo>
                    <a:lnTo>
                      <a:pt x="59579" y="644"/>
                    </a:lnTo>
                    <a:cubicBezTo>
                      <a:pt x="59755" y="644"/>
                      <a:pt x="59900" y="501"/>
                      <a:pt x="59900" y="323"/>
                    </a:cubicBezTo>
                    <a:cubicBezTo>
                      <a:pt x="59900" y="146"/>
                      <a:pt x="59755" y="0"/>
                      <a:pt x="59579" y="0"/>
                    </a:cubicBezTo>
                    <a:close/>
                    <a:moveTo>
                      <a:pt x="63528" y="0"/>
                    </a:moveTo>
                    <a:cubicBezTo>
                      <a:pt x="63351" y="0"/>
                      <a:pt x="63207" y="146"/>
                      <a:pt x="63207" y="323"/>
                    </a:cubicBezTo>
                    <a:cubicBezTo>
                      <a:pt x="63207" y="500"/>
                      <a:pt x="63351" y="644"/>
                      <a:pt x="63528" y="644"/>
                    </a:cubicBezTo>
                    <a:lnTo>
                      <a:pt x="67479" y="644"/>
                    </a:lnTo>
                    <a:cubicBezTo>
                      <a:pt x="67657" y="644"/>
                      <a:pt x="67801" y="501"/>
                      <a:pt x="67801" y="323"/>
                    </a:cubicBezTo>
                    <a:cubicBezTo>
                      <a:pt x="67801" y="146"/>
                      <a:pt x="67657" y="0"/>
                      <a:pt x="67479" y="0"/>
                    </a:cubicBezTo>
                    <a:close/>
                    <a:moveTo>
                      <a:pt x="71429" y="0"/>
                    </a:moveTo>
                    <a:cubicBezTo>
                      <a:pt x="71253" y="0"/>
                      <a:pt x="71108" y="146"/>
                      <a:pt x="71108" y="323"/>
                    </a:cubicBezTo>
                    <a:cubicBezTo>
                      <a:pt x="71108" y="500"/>
                      <a:pt x="71253" y="644"/>
                      <a:pt x="71429" y="644"/>
                    </a:cubicBezTo>
                    <a:lnTo>
                      <a:pt x="75380" y="644"/>
                    </a:lnTo>
                    <a:cubicBezTo>
                      <a:pt x="75557" y="644"/>
                      <a:pt x="75700" y="501"/>
                      <a:pt x="75700" y="323"/>
                    </a:cubicBezTo>
                    <a:cubicBezTo>
                      <a:pt x="75700" y="146"/>
                      <a:pt x="75557" y="0"/>
                      <a:pt x="75380" y="0"/>
                    </a:cubicBezTo>
                    <a:close/>
                    <a:moveTo>
                      <a:pt x="79331" y="0"/>
                    </a:moveTo>
                    <a:cubicBezTo>
                      <a:pt x="79153" y="0"/>
                      <a:pt x="79009" y="146"/>
                      <a:pt x="79009" y="323"/>
                    </a:cubicBezTo>
                    <a:cubicBezTo>
                      <a:pt x="79009" y="500"/>
                      <a:pt x="79153" y="644"/>
                      <a:pt x="79331" y="644"/>
                    </a:cubicBezTo>
                    <a:lnTo>
                      <a:pt x="83282" y="644"/>
                    </a:lnTo>
                    <a:cubicBezTo>
                      <a:pt x="83459" y="644"/>
                      <a:pt x="83602" y="501"/>
                      <a:pt x="83603" y="323"/>
                    </a:cubicBezTo>
                    <a:cubicBezTo>
                      <a:pt x="83603" y="146"/>
                      <a:pt x="83459" y="0"/>
                      <a:pt x="83282" y="0"/>
                    </a:cubicBezTo>
                    <a:close/>
                    <a:moveTo>
                      <a:pt x="87230" y="0"/>
                    </a:moveTo>
                    <a:cubicBezTo>
                      <a:pt x="87054" y="0"/>
                      <a:pt x="86909" y="146"/>
                      <a:pt x="86909" y="323"/>
                    </a:cubicBezTo>
                    <a:cubicBezTo>
                      <a:pt x="86909" y="500"/>
                      <a:pt x="87053" y="644"/>
                      <a:pt x="87230" y="644"/>
                    </a:cubicBezTo>
                    <a:lnTo>
                      <a:pt x="91181" y="644"/>
                    </a:lnTo>
                    <a:cubicBezTo>
                      <a:pt x="91359" y="644"/>
                      <a:pt x="91504" y="501"/>
                      <a:pt x="91501" y="323"/>
                    </a:cubicBezTo>
                    <a:cubicBezTo>
                      <a:pt x="91501" y="146"/>
                      <a:pt x="91359" y="0"/>
                      <a:pt x="91181" y="0"/>
                    </a:cubicBezTo>
                    <a:close/>
                    <a:moveTo>
                      <a:pt x="95131" y="0"/>
                    </a:moveTo>
                    <a:cubicBezTo>
                      <a:pt x="94953" y="0"/>
                      <a:pt x="94809" y="146"/>
                      <a:pt x="94809" y="323"/>
                    </a:cubicBezTo>
                    <a:cubicBezTo>
                      <a:pt x="94809" y="500"/>
                      <a:pt x="94953" y="644"/>
                      <a:pt x="95131" y="644"/>
                    </a:cubicBezTo>
                    <a:lnTo>
                      <a:pt x="99083" y="644"/>
                    </a:lnTo>
                    <a:cubicBezTo>
                      <a:pt x="99260" y="644"/>
                      <a:pt x="99404" y="501"/>
                      <a:pt x="99404" y="323"/>
                    </a:cubicBezTo>
                    <a:cubicBezTo>
                      <a:pt x="99404" y="146"/>
                      <a:pt x="99259" y="0"/>
                      <a:pt x="990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5195377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dk2"/>
        </a:solidFill>
        <a:effectLst/>
      </p:bgPr>
    </p:bg>
    <p:spTree>
      <p:nvGrpSpPr>
        <p:cNvPr id="1" name="Shape 489"/>
        <p:cNvGrpSpPr/>
        <p:nvPr/>
      </p:nvGrpSpPr>
      <p:grpSpPr>
        <a:xfrm>
          <a:off x="0" y="0"/>
          <a:ext cx="0" cy="0"/>
          <a:chOff x="0" y="0"/>
          <a:chExt cx="0" cy="0"/>
        </a:xfrm>
      </p:grpSpPr>
      <p:sp>
        <p:nvSpPr>
          <p:cNvPr id="490" name="Google Shape;490;p7"/>
          <p:cNvSpPr txBox="1">
            <a:spLocks noGrp="1"/>
          </p:cNvSpPr>
          <p:nvPr>
            <p:ph type="body" idx="1"/>
          </p:nvPr>
        </p:nvSpPr>
        <p:spPr>
          <a:xfrm>
            <a:off x="1758500" y="2889667"/>
            <a:ext cx="3965200" cy="1760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Font typeface="Comfortaa"/>
              <a:buChar char="●"/>
              <a:defRPr>
                <a:latin typeface="Comfortaa"/>
                <a:ea typeface="Comfortaa"/>
                <a:cs typeface="Comfortaa"/>
                <a:sym typeface="Comfortaa"/>
              </a:defRPr>
            </a:lvl1pPr>
            <a:lvl2pPr marL="1219170" lvl="1" indent="-423323" rtl="0">
              <a:spcBef>
                <a:spcPts val="0"/>
              </a:spcBef>
              <a:spcAft>
                <a:spcPts val="0"/>
              </a:spcAft>
              <a:buSzPts val="1400"/>
              <a:buFont typeface="Comfortaa"/>
              <a:buChar char="○"/>
              <a:defRPr>
                <a:latin typeface="Comfortaa"/>
                <a:ea typeface="Comfortaa"/>
                <a:cs typeface="Comfortaa"/>
                <a:sym typeface="Comfortaa"/>
              </a:defRPr>
            </a:lvl2pPr>
            <a:lvl3pPr marL="1828754" lvl="2" indent="-423323" rtl="0">
              <a:spcBef>
                <a:spcPts val="0"/>
              </a:spcBef>
              <a:spcAft>
                <a:spcPts val="0"/>
              </a:spcAft>
              <a:buSzPts val="1400"/>
              <a:buFont typeface="Comfortaa"/>
              <a:buChar char="■"/>
              <a:defRPr>
                <a:latin typeface="Comfortaa"/>
                <a:ea typeface="Comfortaa"/>
                <a:cs typeface="Comfortaa"/>
                <a:sym typeface="Comfortaa"/>
              </a:defRPr>
            </a:lvl3pPr>
            <a:lvl4pPr marL="2438339" lvl="3" indent="-423323" rtl="0">
              <a:spcBef>
                <a:spcPts val="0"/>
              </a:spcBef>
              <a:spcAft>
                <a:spcPts val="0"/>
              </a:spcAft>
              <a:buSzPts val="1400"/>
              <a:buFont typeface="Comfortaa"/>
              <a:buChar char="●"/>
              <a:defRPr>
                <a:latin typeface="Comfortaa"/>
                <a:ea typeface="Comfortaa"/>
                <a:cs typeface="Comfortaa"/>
                <a:sym typeface="Comfortaa"/>
              </a:defRPr>
            </a:lvl4pPr>
            <a:lvl5pPr marL="3047924" lvl="4" indent="-423323" rtl="0">
              <a:spcBef>
                <a:spcPts val="0"/>
              </a:spcBef>
              <a:spcAft>
                <a:spcPts val="0"/>
              </a:spcAft>
              <a:buSzPts val="1400"/>
              <a:buFont typeface="Comfortaa"/>
              <a:buChar char="○"/>
              <a:defRPr>
                <a:latin typeface="Comfortaa"/>
                <a:ea typeface="Comfortaa"/>
                <a:cs typeface="Comfortaa"/>
                <a:sym typeface="Comfortaa"/>
              </a:defRPr>
            </a:lvl5pPr>
            <a:lvl6pPr marL="3657509" lvl="5" indent="-423323" rtl="0">
              <a:spcBef>
                <a:spcPts val="0"/>
              </a:spcBef>
              <a:spcAft>
                <a:spcPts val="0"/>
              </a:spcAft>
              <a:buSzPts val="1400"/>
              <a:buFont typeface="Comfortaa"/>
              <a:buChar char="■"/>
              <a:defRPr>
                <a:latin typeface="Comfortaa"/>
                <a:ea typeface="Comfortaa"/>
                <a:cs typeface="Comfortaa"/>
                <a:sym typeface="Comfortaa"/>
              </a:defRPr>
            </a:lvl6pPr>
            <a:lvl7pPr marL="4267093" lvl="6" indent="-423323" rtl="0">
              <a:spcBef>
                <a:spcPts val="0"/>
              </a:spcBef>
              <a:spcAft>
                <a:spcPts val="0"/>
              </a:spcAft>
              <a:buSzPts val="1400"/>
              <a:buFont typeface="Comfortaa"/>
              <a:buChar char="●"/>
              <a:defRPr>
                <a:latin typeface="Comfortaa"/>
                <a:ea typeface="Comfortaa"/>
                <a:cs typeface="Comfortaa"/>
                <a:sym typeface="Comfortaa"/>
              </a:defRPr>
            </a:lvl7pPr>
            <a:lvl8pPr marL="4876678" lvl="7" indent="-423323" rtl="0">
              <a:spcBef>
                <a:spcPts val="0"/>
              </a:spcBef>
              <a:spcAft>
                <a:spcPts val="0"/>
              </a:spcAft>
              <a:buSzPts val="1400"/>
              <a:buFont typeface="Comfortaa"/>
              <a:buChar char="○"/>
              <a:defRPr>
                <a:latin typeface="Comfortaa"/>
                <a:ea typeface="Comfortaa"/>
                <a:cs typeface="Comfortaa"/>
                <a:sym typeface="Comfortaa"/>
              </a:defRPr>
            </a:lvl8pPr>
            <a:lvl9pPr marL="5486263" lvl="8" indent="-423323" rtl="0">
              <a:spcBef>
                <a:spcPts val="0"/>
              </a:spcBef>
              <a:spcAft>
                <a:spcPts val="0"/>
              </a:spcAft>
              <a:buSzPts val="1400"/>
              <a:buFont typeface="Comfortaa"/>
              <a:buChar char="■"/>
              <a:defRPr>
                <a:latin typeface="Comfortaa"/>
                <a:ea typeface="Comfortaa"/>
                <a:cs typeface="Comfortaa"/>
                <a:sym typeface="Comfortaa"/>
              </a:defRPr>
            </a:lvl9pPr>
          </a:lstStyle>
          <a:p>
            <a:endParaRPr/>
          </a:p>
        </p:txBody>
      </p:sp>
      <p:sp>
        <p:nvSpPr>
          <p:cNvPr id="491" name="Google Shape;491;p7"/>
          <p:cNvSpPr txBox="1">
            <a:spLocks noGrp="1"/>
          </p:cNvSpPr>
          <p:nvPr>
            <p:ph type="title"/>
          </p:nvPr>
        </p:nvSpPr>
        <p:spPr>
          <a:xfrm>
            <a:off x="954833" y="716000"/>
            <a:ext cx="10273200" cy="10532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SzPts val="3500"/>
              <a:buFont typeface="Fredoka One"/>
              <a:buNone/>
              <a:defRPr sz="4667">
                <a:latin typeface="Fredoka One"/>
                <a:ea typeface="Fredoka One"/>
                <a:cs typeface="Fredoka One"/>
                <a:sym typeface="Fredoka One"/>
              </a:defRPr>
            </a:lvl1pPr>
            <a:lvl2pPr lvl="1"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2pPr>
            <a:lvl3pPr lvl="2"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3pPr>
            <a:lvl4pPr lvl="3"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4pPr>
            <a:lvl5pPr lvl="4"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5pPr>
            <a:lvl6pPr lvl="5"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6pPr>
            <a:lvl7pPr lvl="6"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7pPr>
            <a:lvl8pPr lvl="7"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8pPr>
            <a:lvl9pPr lvl="8"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9pPr>
          </a:lstStyle>
          <a:p>
            <a:endParaRPr/>
          </a:p>
        </p:txBody>
      </p:sp>
      <p:grpSp>
        <p:nvGrpSpPr>
          <p:cNvPr id="492" name="Google Shape;492;p7"/>
          <p:cNvGrpSpPr/>
          <p:nvPr/>
        </p:nvGrpSpPr>
        <p:grpSpPr>
          <a:xfrm>
            <a:off x="-4610781" y="3326617"/>
            <a:ext cx="19673372" cy="6346755"/>
            <a:chOff x="-3458086" y="2677400"/>
            <a:chExt cx="14755029" cy="4760066"/>
          </a:xfrm>
        </p:grpSpPr>
        <p:grpSp>
          <p:nvGrpSpPr>
            <p:cNvPr id="493" name="Google Shape;493;p7"/>
            <p:cNvGrpSpPr/>
            <p:nvPr/>
          </p:nvGrpSpPr>
          <p:grpSpPr>
            <a:xfrm>
              <a:off x="7337097" y="2823093"/>
              <a:ext cx="2043648" cy="1783419"/>
              <a:chOff x="5244975" y="1387929"/>
              <a:chExt cx="2580690" cy="2252076"/>
            </a:xfrm>
          </p:grpSpPr>
          <p:sp>
            <p:nvSpPr>
              <p:cNvPr id="494" name="Google Shape;494;p7"/>
              <p:cNvSpPr/>
              <p:nvPr/>
            </p:nvSpPr>
            <p:spPr>
              <a:xfrm>
                <a:off x="5745075" y="1943310"/>
                <a:ext cx="1182337" cy="1532131"/>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7"/>
              <p:cNvSpPr/>
              <p:nvPr/>
            </p:nvSpPr>
            <p:spPr>
              <a:xfrm>
                <a:off x="5244975" y="2369747"/>
                <a:ext cx="980250" cy="1270257"/>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7"/>
              <p:cNvSpPr/>
              <p:nvPr/>
            </p:nvSpPr>
            <p:spPr>
              <a:xfrm>
                <a:off x="6184375" y="1387929"/>
                <a:ext cx="1641290" cy="212686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7" name="Google Shape;497;p7"/>
            <p:cNvGrpSpPr/>
            <p:nvPr/>
          </p:nvGrpSpPr>
          <p:grpSpPr>
            <a:xfrm>
              <a:off x="-3458086" y="2677400"/>
              <a:ext cx="14755029" cy="4760066"/>
              <a:chOff x="-3458086" y="2878050"/>
              <a:chExt cx="14755029" cy="4760066"/>
            </a:xfrm>
          </p:grpSpPr>
          <p:sp>
            <p:nvSpPr>
              <p:cNvPr id="498" name="Google Shape;498;p7"/>
              <p:cNvSpPr/>
              <p:nvPr/>
            </p:nvSpPr>
            <p:spPr>
              <a:xfrm rot="277051">
                <a:off x="610696" y="4290276"/>
                <a:ext cx="7922614" cy="2830673"/>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 name="Google Shape;499;p7"/>
              <p:cNvGrpSpPr/>
              <p:nvPr/>
            </p:nvGrpSpPr>
            <p:grpSpPr>
              <a:xfrm>
                <a:off x="-3458086" y="2878050"/>
                <a:ext cx="8170500" cy="4760066"/>
                <a:chOff x="-3458086" y="2878050"/>
                <a:chExt cx="8170500" cy="4760066"/>
              </a:xfrm>
            </p:grpSpPr>
            <p:grpSp>
              <p:nvGrpSpPr>
                <p:cNvPr id="500" name="Google Shape;500;p7"/>
                <p:cNvGrpSpPr/>
                <p:nvPr/>
              </p:nvGrpSpPr>
              <p:grpSpPr>
                <a:xfrm>
                  <a:off x="106789" y="2878050"/>
                  <a:ext cx="596381" cy="1612230"/>
                  <a:chOff x="8288739" y="2495525"/>
                  <a:chExt cx="596381" cy="1612230"/>
                </a:xfrm>
              </p:grpSpPr>
              <p:sp>
                <p:nvSpPr>
                  <p:cNvPr id="501" name="Google Shape;501;p7"/>
                  <p:cNvSpPr/>
                  <p:nvPr/>
                </p:nvSpPr>
                <p:spPr>
                  <a:xfrm>
                    <a:off x="8564575" y="2768638"/>
                    <a:ext cx="34003" cy="1339117"/>
                  </a:xfrm>
                  <a:custGeom>
                    <a:avLst/>
                    <a:gdLst/>
                    <a:ahLst/>
                    <a:cxnLst/>
                    <a:rect l="l" t="t" r="r" b="b"/>
                    <a:pathLst>
                      <a:path w="794" h="31596" extrusionOk="0">
                        <a:moveTo>
                          <a:pt x="390" y="0"/>
                        </a:moveTo>
                        <a:cubicBezTo>
                          <a:pt x="272" y="0"/>
                          <a:pt x="175" y="94"/>
                          <a:pt x="172" y="212"/>
                        </a:cubicBezTo>
                        <a:cubicBezTo>
                          <a:pt x="22" y="6690"/>
                          <a:pt x="1" y="13200"/>
                          <a:pt x="13" y="19682"/>
                        </a:cubicBezTo>
                        <a:cubicBezTo>
                          <a:pt x="29" y="23578"/>
                          <a:pt x="58" y="27471"/>
                          <a:pt x="151" y="31365"/>
                        </a:cubicBezTo>
                        <a:cubicBezTo>
                          <a:pt x="156" y="31490"/>
                          <a:pt x="256" y="31593"/>
                          <a:pt x="382" y="31595"/>
                        </a:cubicBezTo>
                        <a:cubicBezTo>
                          <a:pt x="384" y="31595"/>
                          <a:pt x="386" y="31595"/>
                          <a:pt x="388" y="31595"/>
                        </a:cubicBezTo>
                        <a:cubicBezTo>
                          <a:pt x="516" y="31595"/>
                          <a:pt x="622" y="31494"/>
                          <a:pt x="625" y="31365"/>
                        </a:cubicBezTo>
                        <a:cubicBezTo>
                          <a:pt x="687" y="28768"/>
                          <a:pt x="719" y="26172"/>
                          <a:pt x="740" y="23576"/>
                        </a:cubicBezTo>
                        <a:cubicBezTo>
                          <a:pt x="794" y="15797"/>
                          <a:pt x="779" y="7991"/>
                          <a:pt x="605" y="212"/>
                        </a:cubicBezTo>
                        <a:cubicBezTo>
                          <a:pt x="602" y="97"/>
                          <a:pt x="510" y="3"/>
                          <a:pt x="394" y="0"/>
                        </a:cubicBezTo>
                        <a:cubicBezTo>
                          <a:pt x="393" y="0"/>
                          <a:pt x="392" y="0"/>
                          <a:pt x="390" y="0"/>
                        </a:cubicBezTo>
                        <a:close/>
                      </a:path>
                    </a:pathLst>
                  </a:custGeom>
                  <a:noFill/>
                  <a:ln w="762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sp>
                <p:nvSpPr>
                  <p:cNvPr id="502" name="Google Shape;502;p7"/>
                  <p:cNvSpPr/>
                  <p:nvPr/>
                </p:nvSpPr>
                <p:spPr>
                  <a:xfrm>
                    <a:off x="8288739" y="2495525"/>
                    <a:ext cx="596381" cy="994378"/>
                  </a:xfrm>
                  <a:custGeom>
                    <a:avLst/>
                    <a:gdLst/>
                    <a:ahLst/>
                    <a:cxnLst/>
                    <a:rect l="l" t="t" r="r" b="b"/>
                    <a:pathLst>
                      <a:path w="13926" h="23462" extrusionOk="0">
                        <a:moveTo>
                          <a:pt x="6850" y="1"/>
                        </a:moveTo>
                        <a:cubicBezTo>
                          <a:pt x="6205" y="1"/>
                          <a:pt x="5545" y="371"/>
                          <a:pt x="5131" y="891"/>
                        </a:cubicBezTo>
                        <a:cubicBezTo>
                          <a:pt x="4575" y="1587"/>
                          <a:pt x="4356" y="2485"/>
                          <a:pt x="4153" y="3354"/>
                        </a:cubicBezTo>
                        <a:cubicBezTo>
                          <a:pt x="4063" y="3736"/>
                          <a:pt x="4016" y="4138"/>
                          <a:pt x="3926" y="4521"/>
                        </a:cubicBezTo>
                        <a:cubicBezTo>
                          <a:pt x="2788" y="5653"/>
                          <a:pt x="1584" y="6915"/>
                          <a:pt x="1413" y="8511"/>
                        </a:cubicBezTo>
                        <a:cubicBezTo>
                          <a:pt x="1282" y="9719"/>
                          <a:pt x="1778" y="10910"/>
                          <a:pt x="1794" y="12125"/>
                        </a:cubicBezTo>
                        <a:cubicBezTo>
                          <a:pt x="1801" y="12605"/>
                          <a:pt x="1729" y="13094"/>
                          <a:pt x="1519" y="13526"/>
                        </a:cubicBezTo>
                        <a:cubicBezTo>
                          <a:pt x="1306" y="13966"/>
                          <a:pt x="959" y="14327"/>
                          <a:pt x="700" y="14742"/>
                        </a:cubicBezTo>
                        <a:cubicBezTo>
                          <a:pt x="85" y="15726"/>
                          <a:pt x="0" y="16982"/>
                          <a:pt x="305" y="18101"/>
                        </a:cubicBezTo>
                        <a:cubicBezTo>
                          <a:pt x="610" y="19219"/>
                          <a:pt x="1276" y="20213"/>
                          <a:pt x="2066" y="21063"/>
                        </a:cubicBezTo>
                        <a:cubicBezTo>
                          <a:pt x="3186" y="22268"/>
                          <a:pt x="4645" y="23250"/>
                          <a:pt x="6280" y="23430"/>
                        </a:cubicBezTo>
                        <a:cubicBezTo>
                          <a:pt x="6474" y="23451"/>
                          <a:pt x="6669" y="23461"/>
                          <a:pt x="6866" y="23461"/>
                        </a:cubicBezTo>
                        <a:cubicBezTo>
                          <a:pt x="8989" y="23461"/>
                          <a:pt x="11241" y="22260"/>
                          <a:pt x="12454" y="20550"/>
                        </a:cubicBezTo>
                        <a:cubicBezTo>
                          <a:pt x="13784" y="18679"/>
                          <a:pt x="13925" y="15961"/>
                          <a:pt x="12572" y="14108"/>
                        </a:cubicBezTo>
                        <a:cubicBezTo>
                          <a:pt x="12256" y="13675"/>
                          <a:pt x="11861" y="13275"/>
                          <a:pt x="11715" y="12760"/>
                        </a:cubicBezTo>
                        <a:cubicBezTo>
                          <a:pt x="11441" y="11787"/>
                          <a:pt x="12137" y="10837"/>
                          <a:pt x="12418" y="9865"/>
                        </a:cubicBezTo>
                        <a:cubicBezTo>
                          <a:pt x="12753" y="8702"/>
                          <a:pt x="12446" y="7374"/>
                          <a:pt x="11635" y="6474"/>
                        </a:cubicBezTo>
                        <a:cubicBezTo>
                          <a:pt x="11099" y="5881"/>
                          <a:pt x="10371" y="5475"/>
                          <a:pt x="9885" y="4839"/>
                        </a:cubicBezTo>
                        <a:cubicBezTo>
                          <a:pt x="9046" y="3740"/>
                          <a:pt x="9086" y="2187"/>
                          <a:pt x="8378" y="1000"/>
                        </a:cubicBezTo>
                        <a:cubicBezTo>
                          <a:pt x="8163" y="642"/>
                          <a:pt x="7872" y="314"/>
                          <a:pt x="7493" y="139"/>
                        </a:cubicBezTo>
                        <a:cubicBezTo>
                          <a:pt x="7287" y="44"/>
                          <a:pt x="7069" y="1"/>
                          <a:pt x="68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grpSp>
            <p:sp>
              <p:nvSpPr>
                <p:cNvPr id="503" name="Google Shape;503;p7"/>
                <p:cNvSpPr/>
                <p:nvPr/>
              </p:nvSpPr>
              <p:spPr>
                <a:xfrm rot="-351819">
                  <a:off x="-3334212" y="4410209"/>
                  <a:ext cx="7922753" cy="2830612"/>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4" name="Google Shape;504;p7"/>
              <p:cNvSpPr/>
              <p:nvPr/>
            </p:nvSpPr>
            <p:spPr>
              <a:xfrm>
                <a:off x="1834063" y="4530646"/>
                <a:ext cx="9462880" cy="1841477"/>
              </a:xfrm>
              <a:custGeom>
                <a:avLst/>
                <a:gdLst/>
                <a:ahLst/>
                <a:cxnLst/>
                <a:rect l="l" t="t" r="r" b="b"/>
                <a:pathLst>
                  <a:path w="193713" h="43449" extrusionOk="0">
                    <a:moveTo>
                      <a:pt x="152820" y="1"/>
                    </a:moveTo>
                    <a:cubicBezTo>
                      <a:pt x="140399" y="1"/>
                      <a:pt x="127894" y="1071"/>
                      <a:pt x="115472" y="2409"/>
                    </a:cubicBezTo>
                    <a:cubicBezTo>
                      <a:pt x="75999" y="6660"/>
                      <a:pt x="35973" y="13772"/>
                      <a:pt x="1" y="30570"/>
                    </a:cubicBezTo>
                    <a:lnTo>
                      <a:pt x="1" y="43382"/>
                    </a:lnTo>
                    <a:lnTo>
                      <a:pt x="193712" y="43449"/>
                    </a:lnTo>
                    <a:lnTo>
                      <a:pt x="193712" y="5069"/>
                    </a:lnTo>
                    <a:cubicBezTo>
                      <a:pt x="180336" y="1323"/>
                      <a:pt x="166630" y="1"/>
                      <a:pt x="1528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grpSp>
      </p:grpSp>
    </p:spTree>
    <p:extLst>
      <p:ext uri="{BB962C8B-B14F-4D97-AF65-F5344CB8AC3E}">
        <p14:creationId xmlns:p14="http://schemas.microsoft.com/office/powerpoint/2010/main" val="11861451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2"/>
        </a:solidFill>
        <a:effectLst/>
      </p:bgPr>
    </p:bg>
    <p:spTree>
      <p:nvGrpSpPr>
        <p:cNvPr id="1" name="Shape 505"/>
        <p:cNvGrpSpPr/>
        <p:nvPr/>
      </p:nvGrpSpPr>
      <p:grpSpPr>
        <a:xfrm>
          <a:off x="0" y="0"/>
          <a:ext cx="0" cy="0"/>
          <a:chOff x="0" y="0"/>
          <a:chExt cx="0" cy="0"/>
        </a:xfrm>
      </p:grpSpPr>
      <p:grpSp>
        <p:nvGrpSpPr>
          <p:cNvPr id="506" name="Google Shape;506;p8"/>
          <p:cNvGrpSpPr/>
          <p:nvPr/>
        </p:nvGrpSpPr>
        <p:grpSpPr>
          <a:xfrm>
            <a:off x="-53299" y="3538034"/>
            <a:ext cx="12347876" cy="4200511"/>
            <a:chOff x="-3387" y="2679279"/>
            <a:chExt cx="9148382" cy="3111797"/>
          </a:xfrm>
        </p:grpSpPr>
        <p:grpSp>
          <p:nvGrpSpPr>
            <p:cNvPr id="507" name="Google Shape;507;p8"/>
            <p:cNvGrpSpPr/>
            <p:nvPr/>
          </p:nvGrpSpPr>
          <p:grpSpPr>
            <a:xfrm>
              <a:off x="-3387" y="2679279"/>
              <a:ext cx="9148382" cy="3111797"/>
              <a:chOff x="-3387" y="2679279"/>
              <a:chExt cx="9148382" cy="3111797"/>
            </a:xfrm>
          </p:grpSpPr>
          <p:sp>
            <p:nvSpPr>
              <p:cNvPr id="508" name="Google Shape;508;p8"/>
              <p:cNvSpPr/>
              <p:nvPr/>
            </p:nvSpPr>
            <p:spPr>
              <a:xfrm>
                <a:off x="1520" y="2679279"/>
                <a:ext cx="9143426" cy="2991226"/>
              </a:xfrm>
              <a:custGeom>
                <a:avLst/>
                <a:gdLst/>
                <a:ahLst/>
                <a:cxnLst/>
                <a:rect l="l" t="t" r="r" b="b"/>
                <a:pathLst>
                  <a:path w="188904" h="61799" extrusionOk="0">
                    <a:moveTo>
                      <a:pt x="6187" y="1"/>
                    </a:moveTo>
                    <a:cubicBezTo>
                      <a:pt x="2875" y="1"/>
                      <a:pt x="0" y="772"/>
                      <a:pt x="0" y="772"/>
                    </a:cubicBezTo>
                    <a:lnTo>
                      <a:pt x="0" y="61799"/>
                    </a:lnTo>
                    <a:lnTo>
                      <a:pt x="188903" y="61799"/>
                    </a:lnTo>
                    <a:lnTo>
                      <a:pt x="188903" y="886"/>
                    </a:lnTo>
                    <a:cubicBezTo>
                      <a:pt x="188903" y="886"/>
                      <a:pt x="188662" y="876"/>
                      <a:pt x="188235" y="876"/>
                    </a:cubicBezTo>
                    <a:cubicBezTo>
                      <a:pt x="185678" y="876"/>
                      <a:pt x="176478" y="1212"/>
                      <a:pt x="172935" y="5902"/>
                    </a:cubicBezTo>
                    <a:cubicBezTo>
                      <a:pt x="168801" y="11376"/>
                      <a:pt x="168379" y="14538"/>
                      <a:pt x="155697" y="15700"/>
                    </a:cubicBezTo>
                    <a:cubicBezTo>
                      <a:pt x="143613" y="16805"/>
                      <a:pt x="139163" y="28337"/>
                      <a:pt x="128531" y="28337"/>
                    </a:cubicBezTo>
                    <a:cubicBezTo>
                      <a:pt x="128005" y="28337"/>
                      <a:pt x="127464" y="28309"/>
                      <a:pt x="126906" y="28250"/>
                    </a:cubicBezTo>
                    <a:cubicBezTo>
                      <a:pt x="119986" y="27516"/>
                      <a:pt x="115377" y="25965"/>
                      <a:pt x="109626" y="25965"/>
                    </a:cubicBezTo>
                    <a:cubicBezTo>
                      <a:pt x="105541" y="25965"/>
                      <a:pt x="100880" y="26747"/>
                      <a:pt x="94404" y="29162"/>
                    </a:cubicBezTo>
                    <a:cubicBezTo>
                      <a:pt x="90150" y="30749"/>
                      <a:pt x="86203" y="31400"/>
                      <a:pt x="82627" y="31400"/>
                    </a:cubicBezTo>
                    <a:cubicBezTo>
                      <a:pt x="73096" y="31400"/>
                      <a:pt x="66198" y="26776"/>
                      <a:pt x="63124" y="22920"/>
                    </a:cubicBezTo>
                    <a:cubicBezTo>
                      <a:pt x="58897" y="17618"/>
                      <a:pt x="57865" y="16905"/>
                      <a:pt x="50725" y="15423"/>
                    </a:cubicBezTo>
                    <a:cubicBezTo>
                      <a:pt x="43587" y="13941"/>
                      <a:pt x="42929" y="12287"/>
                      <a:pt x="39077" y="8012"/>
                    </a:cubicBezTo>
                    <a:cubicBezTo>
                      <a:pt x="36987" y="5691"/>
                      <a:pt x="34812" y="4462"/>
                      <a:pt x="32360" y="4462"/>
                    </a:cubicBezTo>
                    <a:cubicBezTo>
                      <a:pt x="30295" y="4462"/>
                      <a:pt x="28033" y="5333"/>
                      <a:pt x="25457" y="7157"/>
                    </a:cubicBezTo>
                    <a:cubicBezTo>
                      <a:pt x="24063" y="8144"/>
                      <a:pt x="22899" y="8552"/>
                      <a:pt x="21868" y="8552"/>
                    </a:cubicBezTo>
                    <a:cubicBezTo>
                      <a:pt x="18731" y="8552"/>
                      <a:pt x="16828" y="4772"/>
                      <a:pt x="13434" y="2026"/>
                    </a:cubicBezTo>
                    <a:cubicBezTo>
                      <a:pt x="11484" y="449"/>
                      <a:pt x="8709" y="1"/>
                      <a:pt x="61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8"/>
              <p:cNvSpPr/>
              <p:nvPr/>
            </p:nvSpPr>
            <p:spPr>
              <a:xfrm>
                <a:off x="3588533" y="3798538"/>
                <a:ext cx="431557" cy="606967"/>
              </a:xfrm>
              <a:custGeom>
                <a:avLst/>
                <a:gdLst/>
                <a:ahLst/>
                <a:cxnLst/>
                <a:rect l="l" t="t" r="r" b="b"/>
                <a:pathLst>
                  <a:path w="8916" h="12540" extrusionOk="0">
                    <a:moveTo>
                      <a:pt x="3849" y="0"/>
                    </a:moveTo>
                    <a:cubicBezTo>
                      <a:pt x="3704" y="0"/>
                      <a:pt x="3558" y="31"/>
                      <a:pt x="3424" y="96"/>
                    </a:cubicBezTo>
                    <a:cubicBezTo>
                      <a:pt x="3178" y="214"/>
                      <a:pt x="3001" y="474"/>
                      <a:pt x="2890" y="766"/>
                    </a:cubicBezTo>
                    <a:cubicBezTo>
                      <a:pt x="2882" y="771"/>
                      <a:pt x="2872" y="776"/>
                      <a:pt x="2862" y="781"/>
                    </a:cubicBezTo>
                    <a:cubicBezTo>
                      <a:pt x="2785" y="832"/>
                      <a:pt x="2724" y="899"/>
                      <a:pt x="2672" y="964"/>
                    </a:cubicBezTo>
                    <a:cubicBezTo>
                      <a:pt x="2606" y="1043"/>
                      <a:pt x="2565" y="1135"/>
                      <a:pt x="2524" y="1230"/>
                    </a:cubicBezTo>
                    <a:cubicBezTo>
                      <a:pt x="2489" y="1311"/>
                      <a:pt x="2457" y="1393"/>
                      <a:pt x="2434" y="1477"/>
                    </a:cubicBezTo>
                    <a:cubicBezTo>
                      <a:pt x="2374" y="1459"/>
                      <a:pt x="2314" y="1451"/>
                      <a:pt x="2255" y="1451"/>
                    </a:cubicBezTo>
                    <a:cubicBezTo>
                      <a:pt x="1586" y="1451"/>
                      <a:pt x="968" y="2485"/>
                      <a:pt x="794" y="3003"/>
                    </a:cubicBezTo>
                    <a:cubicBezTo>
                      <a:pt x="531" y="3788"/>
                      <a:pt x="647" y="4048"/>
                      <a:pt x="1122" y="4642"/>
                    </a:cubicBezTo>
                    <a:cubicBezTo>
                      <a:pt x="84" y="4746"/>
                      <a:pt x="0" y="7145"/>
                      <a:pt x="860" y="7494"/>
                    </a:cubicBezTo>
                    <a:cubicBezTo>
                      <a:pt x="1019" y="7558"/>
                      <a:pt x="1447" y="7493"/>
                      <a:pt x="1546" y="7574"/>
                    </a:cubicBezTo>
                    <a:cubicBezTo>
                      <a:pt x="1725" y="7720"/>
                      <a:pt x="1613" y="8116"/>
                      <a:pt x="1699" y="8322"/>
                    </a:cubicBezTo>
                    <a:cubicBezTo>
                      <a:pt x="1795" y="8557"/>
                      <a:pt x="1978" y="8782"/>
                      <a:pt x="2162" y="8954"/>
                    </a:cubicBezTo>
                    <a:cubicBezTo>
                      <a:pt x="2474" y="9246"/>
                      <a:pt x="2813" y="9408"/>
                      <a:pt x="3165" y="9408"/>
                    </a:cubicBezTo>
                    <a:cubicBezTo>
                      <a:pt x="3395" y="9408"/>
                      <a:pt x="3630" y="9338"/>
                      <a:pt x="3866" y="9190"/>
                    </a:cubicBezTo>
                    <a:cubicBezTo>
                      <a:pt x="3956" y="9399"/>
                      <a:pt x="4076" y="9480"/>
                      <a:pt x="4202" y="9480"/>
                    </a:cubicBezTo>
                    <a:cubicBezTo>
                      <a:pt x="4374" y="9480"/>
                      <a:pt x="4557" y="9332"/>
                      <a:pt x="4691" y="9156"/>
                    </a:cubicBezTo>
                    <a:cubicBezTo>
                      <a:pt x="4701" y="9468"/>
                      <a:pt x="4711" y="9779"/>
                      <a:pt x="4722" y="10083"/>
                    </a:cubicBezTo>
                    <a:lnTo>
                      <a:pt x="4749" y="10724"/>
                    </a:lnTo>
                    <a:lnTo>
                      <a:pt x="4751" y="10745"/>
                    </a:lnTo>
                    <a:cubicBezTo>
                      <a:pt x="4762" y="11029"/>
                      <a:pt x="4776" y="11311"/>
                      <a:pt x="4784" y="11594"/>
                    </a:cubicBezTo>
                    <a:cubicBezTo>
                      <a:pt x="4792" y="11820"/>
                      <a:pt x="4796" y="12043"/>
                      <a:pt x="4798" y="12269"/>
                    </a:cubicBezTo>
                    <a:lnTo>
                      <a:pt x="4798" y="12315"/>
                    </a:lnTo>
                    <a:lnTo>
                      <a:pt x="4798" y="12539"/>
                    </a:lnTo>
                    <a:lnTo>
                      <a:pt x="5168" y="12539"/>
                    </a:lnTo>
                    <a:cubicBezTo>
                      <a:pt x="5164" y="12411"/>
                      <a:pt x="5162" y="12283"/>
                      <a:pt x="5159" y="12154"/>
                    </a:cubicBezTo>
                    <a:cubicBezTo>
                      <a:pt x="5155" y="12031"/>
                      <a:pt x="5149" y="11907"/>
                      <a:pt x="5141" y="11784"/>
                    </a:cubicBezTo>
                    <a:lnTo>
                      <a:pt x="5138" y="11742"/>
                    </a:lnTo>
                    <a:lnTo>
                      <a:pt x="5131" y="11605"/>
                    </a:lnTo>
                    <a:cubicBezTo>
                      <a:pt x="5119" y="11407"/>
                      <a:pt x="5106" y="11206"/>
                      <a:pt x="5096" y="11006"/>
                    </a:cubicBezTo>
                    <a:cubicBezTo>
                      <a:pt x="5085" y="10810"/>
                      <a:pt x="5074" y="10616"/>
                      <a:pt x="5064" y="10421"/>
                    </a:cubicBezTo>
                    <a:cubicBezTo>
                      <a:pt x="5064" y="10205"/>
                      <a:pt x="5062" y="9989"/>
                      <a:pt x="5061" y="9771"/>
                    </a:cubicBezTo>
                    <a:lnTo>
                      <a:pt x="5061" y="9662"/>
                    </a:lnTo>
                    <a:lnTo>
                      <a:pt x="5060" y="9513"/>
                    </a:lnTo>
                    <a:cubicBezTo>
                      <a:pt x="5059" y="9349"/>
                      <a:pt x="5056" y="9185"/>
                      <a:pt x="5052" y="9023"/>
                    </a:cubicBezTo>
                    <a:lnTo>
                      <a:pt x="5050" y="8914"/>
                    </a:lnTo>
                    <a:lnTo>
                      <a:pt x="5050" y="8899"/>
                    </a:lnTo>
                    <a:lnTo>
                      <a:pt x="5045" y="8654"/>
                    </a:lnTo>
                    <a:lnTo>
                      <a:pt x="5045" y="8654"/>
                    </a:lnTo>
                    <a:cubicBezTo>
                      <a:pt x="5302" y="8736"/>
                      <a:pt x="5616" y="8826"/>
                      <a:pt x="5891" y="8826"/>
                    </a:cubicBezTo>
                    <a:cubicBezTo>
                      <a:pt x="6257" y="8826"/>
                      <a:pt x="6553" y="8667"/>
                      <a:pt x="6553" y="8118"/>
                    </a:cubicBezTo>
                    <a:cubicBezTo>
                      <a:pt x="6732" y="8292"/>
                      <a:pt x="6920" y="8363"/>
                      <a:pt x="7101" y="8363"/>
                    </a:cubicBezTo>
                    <a:cubicBezTo>
                      <a:pt x="7926" y="8363"/>
                      <a:pt x="8610" y="6872"/>
                      <a:pt x="7707" y="6769"/>
                    </a:cubicBezTo>
                    <a:lnTo>
                      <a:pt x="7707" y="6769"/>
                    </a:lnTo>
                    <a:cubicBezTo>
                      <a:pt x="7739" y="6772"/>
                      <a:pt x="7770" y="6774"/>
                      <a:pt x="7801" y="6774"/>
                    </a:cubicBezTo>
                    <a:cubicBezTo>
                      <a:pt x="8837" y="6774"/>
                      <a:pt x="8915" y="4893"/>
                      <a:pt x="7806" y="4746"/>
                    </a:cubicBezTo>
                    <a:cubicBezTo>
                      <a:pt x="8028" y="4415"/>
                      <a:pt x="8194" y="3932"/>
                      <a:pt x="8096" y="3525"/>
                    </a:cubicBezTo>
                    <a:cubicBezTo>
                      <a:pt x="7930" y="2833"/>
                      <a:pt x="7375" y="2818"/>
                      <a:pt x="6808" y="2656"/>
                    </a:cubicBezTo>
                    <a:cubicBezTo>
                      <a:pt x="7183" y="2022"/>
                      <a:pt x="6946" y="1517"/>
                      <a:pt x="6338" y="1083"/>
                    </a:cubicBezTo>
                    <a:cubicBezTo>
                      <a:pt x="6086" y="904"/>
                      <a:pt x="5704" y="685"/>
                      <a:pt x="5357" y="685"/>
                    </a:cubicBezTo>
                    <a:cubicBezTo>
                      <a:pt x="5236" y="685"/>
                      <a:pt x="5119" y="711"/>
                      <a:pt x="5014" y="776"/>
                    </a:cubicBezTo>
                    <a:cubicBezTo>
                      <a:pt x="4964" y="745"/>
                      <a:pt x="4913" y="715"/>
                      <a:pt x="4859" y="691"/>
                    </a:cubicBezTo>
                    <a:lnTo>
                      <a:pt x="4842" y="683"/>
                    </a:lnTo>
                    <a:cubicBezTo>
                      <a:pt x="4721" y="271"/>
                      <a:pt x="4285" y="0"/>
                      <a:pt x="38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8"/>
              <p:cNvSpPr/>
              <p:nvPr/>
            </p:nvSpPr>
            <p:spPr>
              <a:xfrm>
                <a:off x="3196763" y="3930435"/>
                <a:ext cx="292884" cy="411905"/>
              </a:xfrm>
              <a:custGeom>
                <a:avLst/>
                <a:gdLst/>
                <a:ahLst/>
                <a:cxnLst/>
                <a:rect l="l" t="t" r="r" b="b"/>
                <a:pathLst>
                  <a:path w="6051" h="8510" extrusionOk="0">
                    <a:moveTo>
                      <a:pt x="2612" y="0"/>
                    </a:moveTo>
                    <a:cubicBezTo>
                      <a:pt x="2514" y="0"/>
                      <a:pt x="2415" y="21"/>
                      <a:pt x="2324" y="65"/>
                    </a:cubicBezTo>
                    <a:cubicBezTo>
                      <a:pt x="2157" y="146"/>
                      <a:pt x="2038" y="322"/>
                      <a:pt x="1962" y="521"/>
                    </a:cubicBezTo>
                    <a:cubicBezTo>
                      <a:pt x="1956" y="524"/>
                      <a:pt x="1949" y="527"/>
                      <a:pt x="1942" y="531"/>
                    </a:cubicBezTo>
                    <a:cubicBezTo>
                      <a:pt x="1891" y="565"/>
                      <a:pt x="1851" y="611"/>
                      <a:pt x="1813" y="655"/>
                    </a:cubicBezTo>
                    <a:cubicBezTo>
                      <a:pt x="1770" y="708"/>
                      <a:pt x="1740" y="770"/>
                      <a:pt x="1714" y="835"/>
                    </a:cubicBezTo>
                    <a:cubicBezTo>
                      <a:pt x="1690" y="890"/>
                      <a:pt x="1668" y="945"/>
                      <a:pt x="1653" y="1002"/>
                    </a:cubicBezTo>
                    <a:cubicBezTo>
                      <a:pt x="1612" y="990"/>
                      <a:pt x="1572" y="985"/>
                      <a:pt x="1532" y="985"/>
                    </a:cubicBezTo>
                    <a:cubicBezTo>
                      <a:pt x="1079" y="985"/>
                      <a:pt x="659" y="1687"/>
                      <a:pt x="541" y="2038"/>
                    </a:cubicBezTo>
                    <a:cubicBezTo>
                      <a:pt x="361" y="2572"/>
                      <a:pt x="441" y="2748"/>
                      <a:pt x="762" y="3150"/>
                    </a:cubicBezTo>
                    <a:cubicBezTo>
                      <a:pt x="59" y="3221"/>
                      <a:pt x="1" y="4850"/>
                      <a:pt x="585" y="5086"/>
                    </a:cubicBezTo>
                    <a:cubicBezTo>
                      <a:pt x="693" y="5131"/>
                      <a:pt x="982" y="5085"/>
                      <a:pt x="1050" y="5141"/>
                    </a:cubicBezTo>
                    <a:cubicBezTo>
                      <a:pt x="1172" y="5239"/>
                      <a:pt x="1096" y="5508"/>
                      <a:pt x="1153" y="5648"/>
                    </a:cubicBezTo>
                    <a:cubicBezTo>
                      <a:pt x="1219" y="5807"/>
                      <a:pt x="1344" y="5960"/>
                      <a:pt x="1468" y="6077"/>
                    </a:cubicBezTo>
                    <a:cubicBezTo>
                      <a:pt x="1681" y="6276"/>
                      <a:pt x="1910" y="6386"/>
                      <a:pt x="2148" y="6386"/>
                    </a:cubicBezTo>
                    <a:cubicBezTo>
                      <a:pt x="2304" y="6386"/>
                      <a:pt x="2464" y="6338"/>
                      <a:pt x="2625" y="6238"/>
                    </a:cubicBezTo>
                    <a:cubicBezTo>
                      <a:pt x="2686" y="6380"/>
                      <a:pt x="2767" y="6434"/>
                      <a:pt x="2853" y="6434"/>
                    </a:cubicBezTo>
                    <a:cubicBezTo>
                      <a:pt x="2969" y="6434"/>
                      <a:pt x="3093" y="6334"/>
                      <a:pt x="3185" y="6214"/>
                    </a:cubicBezTo>
                    <a:cubicBezTo>
                      <a:pt x="3190" y="6427"/>
                      <a:pt x="3198" y="6638"/>
                      <a:pt x="3206" y="6844"/>
                    </a:cubicBezTo>
                    <a:cubicBezTo>
                      <a:pt x="3211" y="6990"/>
                      <a:pt x="3217" y="7134"/>
                      <a:pt x="3223" y="7279"/>
                    </a:cubicBezTo>
                    <a:lnTo>
                      <a:pt x="3225" y="7293"/>
                    </a:lnTo>
                    <a:cubicBezTo>
                      <a:pt x="3234" y="7485"/>
                      <a:pt x="3242" y="7676"/>
                      <a:pt x="3248" y="7869"/>
                    </a:cubicBezTo>
                    <a:cubicBezTo>
                      <a:pt x="3254" y="8021"/>
                      <a:pt x="3256" y="8174"/>
                      <a:pt x="3258" y="8327"/>
                    </a:cubicBezTo>
                    <a:lnTo>
                      <a:pt x="3258" y="8358"/>
                    </a:lnTo>
                    <a:lnTo>
                      <a:pt x="3258" y="8510"/>
                    </a:lnTo>
                    <a:lnTo>
                      <a:pt x="3507" y="8510"/>
                    </a:lnTo>
                    <a:cubicBezTo>
                      <a:pt x="3505" y="8422"/>
                      <a:pt x="3504" y="8336"/>
                      <a:pt x="3501" y="8248"/>
                    </a:cubicBezTo>
                    <a:cubicBezTo>
                      <a:pt x="3500" y="8165"/>
                      <a:pt x="3495" y="8081"/>
                      <a:pt x="3490" y="7998"/>
                    </a:cubicBezTo>
                    <a:lnTo>
                      <a:pt x="3489" y="7969"/>
                    </a:lnTo>
                    <a:lnTo>
                      <a:pt x="3484" y="7876"/>
                    </a:lnTo>
                    <a:cubicBezTo>
                      <a:pt x="3476" y="7741"/>
                      <a:pt x="3468" y="7604"/>
                      <a:pt x="3460" y="7469"/>
                    </a:cubicBezTo>
                    <a:cubicBezTo>
                      <a:pt x="3453" y="7337"/>
                      <a:pt x="3445" y="7206"/>
                      <a:pt x="3439" y="7073"/>
                    </a:cubicBezTo>
                    <a:cubicBezTo>
                      <a:pt x="3439" y="6927"/>
                      <a:pt x="3438" y="6779"/>
                      <a:pt x="3436" y="6631"/>
                    </a:cubicBezTo>
                    <a:lnTo>
                      <a:pt x="3436" y="6557"/>
                    </a:lnTo>
                    <a:lnTo>
                      <a:pt x="3434" y="6456"/>
                    </a:lnTo>
                    <a:cubicBezTo>
                      <a:pt x="3433" y="6345"/>
                      <a:pt x="3432" y="6234"/>
                      <a:pt x="3429" y="6123"/>
                    </a:cubicBezTo>
                    <a:lnTo>
                      <a:pt x="3428" y="6049"/>
                    </a:lnTo>
                    <a:lnTo>
                      <a:pt x="3428" y="6039"/>
                    </a:lnTo>
                    <a:lnTo>
                      <a:pt x="3424" y="5873"/>
                    </a:lnTo>
                    <a:lnTo>
                      <a:pt x="3424" y="5873"/>
                    </a:lnTo>
                    <a:cubicBezTo>
                      <a:pt x="3599" y="5929"/>
                      <a:pt x="3812" y="5990"/>
                      <a:pt x="3998" y="5990"/>
                    </a:cubicBezTo>
                    <a:cubicBezTo>
                      <a:pt x="4247" y="5990"/>
                      <a:pt x="4448" y="5881"/>
                      <a:pt x="4448" y="5508"/>
                    </a:cubicBezTo>
                    <a:lnTo>
                      <a:pt x="4448" y="5508"/>
                    </a:lnTo>
                    <a:cubicBezTo>
                      <a:pt x="4569" y="5625"/>
                      <a:pt x="4697" y="5674"/>
                      <a:pt x="4819" y="5674"/>
                    </a:cubicBezTo>
                    <a:cubicBezTo>
                      <a:pt x="5379" y="5674"/>
                      <a:pt x="5843" y="4662"/>
                      <a:pt x="5232" y="4592"/>
                    </a:cubicBezTo>
                    <a:lnTo>
                      <a:pt x="5232" y="4592"/>
                    </a:lnTo>
                    <a:cubicBezTo>
                      <a:pt x="5254" y="4594"/>
                      <a:pt x="5275" y="4595"/>
                      <a:pt x="5295" y="4595"/>
                    </a:cubicBezTo>
                    <a:cubicBezTo>
                      <a:pt x="5997" y="4595"/>
                      <a:pt x="6051" y="3319"/>
                      <a:pt x="5297" y="3219"/>
                    </a:cubicBezTo>
                    <a:cubicBezTo>
                      <a:pt x="5448" y="2995"/>
                      <a:pt x="5560" y="2668"/>
                      <a:pt x="5494" y="2391"/>
                    </a:cubicBezTo>
                    <a:cubicBezTo>
                      <a:pt x="5383" y="1922"/>
                      <a:pt x="5005" y="1911"/>
                      <a:pt x="4621" y="1801"/>
                    </a:cubicBezTo>
                    <a:cubicBezTo>
                      <a:pt x="4874" y="1372"/>
                      <a:pt x="4715" y="1028"/>
                      <a:pt x="4302" y="734"/>
                    </a:cubicBezTo>
                    <a:cubicBezTo>
                      <a:pt x="4131" y="613"/>
                      <a:pt x="3871" y="464"/>
                      <a:pt x="3636" y="464"/>
                    </a:cubicBezTo>
                    <a:cubicBezTo>
                      <a:pt x="3554" y="464"/>
                      <a:pt x="3474" y="483"/>
                      <a:pt x="3403" y="526"/>
                    </a:cubicBezTo>
                    <a:cubicBezTo>
                      <a:pt x="3370" y="506"/>
                      <a:pt x="3336" y="485"/>
                      <a:pt x="3298" y="468"/>
                    </a:cubicBezTo>
                    <a:lnTo>
                      <a:pt x="3287" y="462"/>
                    </a:lnTo>
                    <a:cubicBezTo>
                      <a:pt x="3205" y="184"/>
                      <a:pt x="2908" y="0"/>
                      <a:pt x="26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8"/>
              <p:cNvSpPr/>
              <p:nvPr/>
            </p:nvSpPr>
            <p:spPr>
              <a:xfrm>
                <a:off x="4125752" y="3941761"/>
                <a:ext cx="360453" cy="507016"/>
              </a:xfrm>
              <a:custGeom>
                <a:avLst/>
                <a:gdLst/>
                <a:ahLst/>
                <a:cxnLst/>
                <a:rect l="l" t="t" r="r" b="b"/>
                <a:pathLst>
                  <a:path w="7447" h="10475" extrusionOk="0">
                    <a:moveTo>
                      <a:pt x="4234" y="1"/>
                    </a:moveTo>
                    <a:cubicBezTo>
                      <a:pt x="3869" y="1"/>
                      <a:pt x="3505" y="226"/>
                      <a:pt x="3403" y="569"/>
                    </a:cubicBezTo>
                    <a:lnTo>
                      <a:pt x="3389" y="575"/>
                    </a:lnTo>
                    <a:cubicBezTo>
                      <a:pt x="3344" y="596"/>
                      <a:pt x="3302" y="621"/>
                      <a:pt x="3260" y="647"/>
                    </a:cubicBezTo>
                    <a:cubicBezTo>
                      <a:pt x="3172" y="593"/>
                      <a:pt x="3074" y="570"/>
                      <a:pt x="2972" y="570"/>
                    </a:cubicBezTo>
                    <a:cubicBezTo>
                      <a:pt x="2682" y="570"/>
                      <a:pt x="2364" y="753"/>
                      <a:pt x="2153" y="904"/>
                    </a:cubicBezTo>
                    <a:cubicBezTo>
                      <a:pt x="1646" y="1265"/>
                      <a:pt x="1448" y="1688"/>
                      <a:pt x="1760" y="2218"/>
                    </a:cubicBezTo>
                    <a:cubicBezTo>
                      <a:pt x="1286" y="2352"/>
                      <a:pt x="823" y="2364"/>
                      <a:pt x="684" y="2944"/>
                    </a:cubicBezTo>
                    <a:cubicBezTo>
                      <a:pt x="604" y="3284"/>
                      <a:pt x="740" y="3687"/>
                      <a:pt x="928" y="3964"/>
                    </a:cubicBezTo>
                    <a:cubicBezTo>
                      <a:pt x="1" y="4087"/>
                      <a:pt x="66" y="5658"/>
                      <a:pt x="931" y="5658"/>
                    </a:cubicBezTo>
                    <a:cubicBezTo>
                      <a:pt x="956" y="5658"/>
                      <a:pt x="982" y="5656"/>
                      <a:pt x="1008" y="5654"/>
                    </a:cubicBezTo>
                    <a:lnTo>
                      <a:pt x="1008" y="5654"/>
                    </a:lnTo>
                    <a:cubicBezTo>
                      <a:pt x="256" y="5740"/>
                      <a:pt x="826" y="6985"/>
                      <a:pt x="1516" y="6985"/>
                    </a:cubicBezTo>
                    <a:cubicBezTo>
                      <a:pt x="1667" y="6985"/>
                      <a:pt x="1824" y="6925"/>
                      <a:pt x="1974" y="6780"/>
                    </a:cubicBezTo>
                    <a:lnTo>
                      <a:pt x="1974" y="6780"/>
                    </a:lnTo>
                    <a:cubicBezTo>
                      <a:pt x="1971" y="7239"/>
                      <a:pt x="2218" y="7373"/>
                      <a:pt x="2524" y="7373"/>
                    </a:cubicBezTo>
                    <a:cubicBezTo>
                      <a:pt x="2753" y="7373"/>
                      <a:pt x="3016" y="7298"/>
                      <a:pt x="3231" y="7229"/>
                    </a:cubicBezTo>
                    <a:lnTo>
                      <a:pt x="3231" y="7229"/>
                    </a:lnTo>
                    <a:lnTo>
                      <a:pt x="3226" y="7434"/>
                    </a:lnTo>
                    <a:lnTo>
                      <a:pt x="3226" y="7447"/>
                    </a:lnTo>
                    <a:lnTo>
                      <a:pt x="3225" y="7537"/>
                    </a:lnTo>
                    <a:cubicBezTo>
                      <a:pt x="3223" y="7673"/>
                      <a:pt x="3220" y="7810"/>
                      <a:pt x="3219" y="7946"/>
                    </a:cubicBezTo>
                    <a:lnTo>
                      <a:pt x="3217" y="8071"/>
                    </a:lnTo>
                    <a:lnTo>
                      <a:pt x="3217" y="8162"/>
                    </a:lnTo>
                    <a:cubicBezTo>
                      <a:pt x="3216" y="8345"/>
                      <a:pt x="3215" y="8525"/>
                      <a:pt x="3215" y="8706"/>
                    </a:cubicBezTo>
                    <a:cubicBezTo>
                      <a:pt x="3207" y="8868"/>
                      <a:pt x="3198" y="9032"/>
                      <a:pt x="3188" y="9194"/>
                    </a:cubicBezTo>
                    <a:cubicBezTo>
                      <a:pt x="3179" y="9361"/>
                      <a:pt x="3169" y="9527"/>
                      <a:pt x="3160" y="9695"/>
                    </a:cubicBezTo>
                    <a:lnTo>
                      <a:pt x="3153" y="9809"/>
                    </a:lnTo>
                    <a:lnTo>
                      <a:pt x="3151" y="9844"/>
                    </a:lnTo>
                    <a:cubicBezTo>
                      <a:pt x="3144" y="9947"/>
                      <a:pt x="3139" y="10050"/>
                      <a:pt x="3137" y="10153"/>
                    </a:cubicBezTo>
                    <a:cubicBezTo>
                      <a:pt x="3134" y="10260"/>
                      <a:pt x="3132" y="10368"/>
                      <a:pt x="3130" y="10474"/>
                    </a:cubicBezTo>
                    <a:lnTo>
                      <a:pt x="3439" y="10474"/>
                    </a:lnTo>
                    <a:lnTo>
                      <a:pt x="3439" y="10287"/>
                    </a:lnTo>
                    <a:lnTo>
                      <a:pt x="3439" y="10248"/>
                    </a:lnTo>
                    <a:cubicBezTo>
                      <a:pt x="3442" y="10060"/>
                      <a:pt x="3444" y="9873"/>
                      <a:pt x="3451" y="9684"/>
                    </a:cubicBezTo>
                    <a:cubicBezTo>
                      <a:pt x="3458" y="9449"/>
                      <a:pt x="3469" y="9212"/>
                      <a:pt x="3479" y="8975"/>
                    </a:cubicBezTo>
                    <a:lnTo>
                      <a:pt x="3480" y="8957"/>
                    </a:lnTo>
                    <a:cubicBezTo>
                      <a:pt x="3488" y="8778"/>
                      <a:pt x="3495" y="8600"/>
                      <a:pt x="3502" y="8422"/>
                    </a:cubicBezTo>
                    <a:cubicBezTo>
                      <a:pt x="3513" y="8167"/>
                      <a:pt x="3520" y="7909"/>
                      <a:pt x="3528" y="7646"/>
                    </a:cubicBezTo>
                    <a:cubicBezTo>
                      <a:pt x="3641" y="7793"/>
                      <a:pt x="3794" y="7917"/>
                      <a:pt x="3937" y="7917"/>
                    </a:cubicBezTo>
                    <a:cubicBezTo>
                      <a:pt x="4043" y="7917"/>
                      <a:pt x="4143" y="7850"/>
                      <a:pt x="4218" y="7675"/>
                    </a:cubicBezTo>
                    <a:cubicBezTo>
                      <a:pt x="4416" y="7799"/>
                      <a:pt x="4612" y="7857"/>
                      <a:pt x="4804" y="7857"/>
                    </a:cubicBezTo>
                    <a:cubicBezTo>
                      <a:pt x="5097" y="7857"/>
                      <a:pt x="5380" y="7722"/>
                      <a:pt x="5640" y="7476"/>
                    </a:cubicBezTo>
                    <a:cubicBezTo>
                      <a:pt x="5794" y="7332"/>
                      <a:pt x="5946" y="7145"/>
                      <a:pt x="6028" y="6949"/>
                    </a:cubicBezTo>
                    <a:cubicBezTo>
                      <a:pt x="6099" y="6776"/>
                      <a:pt x="6006" y="6446"/>
                      <a:pt x="6155" y="6324"/>
                    </a:cubicBezTo>
                    <a:cubicBezTo>
                      <a:pt x="6239" y="6257"/>
                      <a:pt x="6595" y="6312"/>
                      <a:pt x="6728" y="6257"/>
                    </a:cubicBezTo>
                    <a:cubicBezTo>
                      <a:pt x="7447" y="5967"/>
                      <a:pt x="7377" y="3963"/>
                      <a:pt x="6510" y="3874"/>
                    </a:cubicBezTo>
                    <a:cubicBezTo>
                      <a:pt x="6906" y="3379"/>
                      <a:pt x="7002" y="3161"/>
                      <a:pt x="6783" y="2506"/>
                    </a:cubicBezTo>
                    <a:cubicBezTo>
                      <a:pt x="6637" y="2073"/>
                      <a:pt x="6121" y="1210"/>
                      <a:pt x="5563" y="1210"/>
                    </a:cubicBezTo>
                    <a:cubicBezTo>
                      <a:pt x="5514" y="1210"/>
                      <a:pt x="5464" y="1217"/>
                      <a:pt x="5414" y="1231"/>
                    </a:cubicBezTo>
                    <a:cubicBezTo>
                      <a:pt x="5394" y="1161"/>
                      <a:pt x="5368" y="1093"/>
                      <a:pt x="5339" y="1026"/>
                    </a:cubicBezTo>
                    <a:cubicBezTo>
                      <a:pt x="5306" y="946"/>
                      <a:pt x="5270" y="870"/>
                      <a:pt x="5215" y="803"/>
                    </a:cubicBezTo>
                    <a:cubicBezTo>
                      <a:pt x="5171" y="750"/>
                      <a:pt x="5120" y="694"/>
                      <a:pt x="5058" y="652"/>
                    </a:cubicBezTo>
                    <a:cubicBezTo>
                      <a:pt x="5049" y="647"/>
                      <a:pt x="5042" y="643"/>
                      <a:pt x="5034" y="639"/>
                    </a:cubicBezTo>
                    <a:cubicBezTo>
                      <a:pt x="4941" y="395"/>
                      <a:pt x="4793" y="179"/>
                      <a:pt x="4589" y="80"/>
                    </a:cubicBezTo>
                    <a:cubicBezTo>
                      <a:pt x="4477" y="26"/>
                      <a:pt x="4355" y="1"/>
                      <a:pt x="42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8"/>
              <p:cNvSpPr/>
              <p:nvPr/>
            </p:nvSpPr>
            <p:spPr>
              <a:xfrm>
                <a:off x="4519987" y="4068091"/>
                <a:ext cx="308130" cy="433638"/>
              </a:xfrm>
              <a:custGeom>
                <a:avLst/>
                <a:gdLst/>
                <a:ahLst/>
                <a:cxnLst/>
                <a:rect l="l" t="t" r="r" b="b"/>
                <a:pathLst>
                  <a:path w="6366" h="8959" extrusionOk="0">
                    <a:moveTo>
                      <a:pt x="2748" y="1"/>
                    </a:moveTo>
                    <a:cubicBezTo>
                      <a:pt x="2644" y="1"/>
                      <a:pt x="2540" y="22"/>
                      <a:pt x="2445" y="69"/>
                    </a:cubicBezTo>
                    <a:cubicBezTo>
                      <a:pt x="2270" y="153"/>
                      <a:pt x="2143" y="338"/>
                      <a:pt x="2064" y="547"/>
                    </a:cubicBezTo>
                    <a:cubicBezTo>
                      <a:pt x="2057" y="552"/>
                      <a:pt x="2050" y="554"/>
                      <a:pt x="2044" y="558"/>
                    </a:cubicBezTo>
                    <a:cubicBezTo>
                      <a:pt x="1990" y="594"/>
                      <a:pt x="1947" y="641"/>
                      <a:pt x="1909" y="687"/>
                    </a:cubicBezTo>
                    <a:cubicBezTo>
                      <a:pt x="1863" y="744"/>
                      <a:pt x="1833" y="810"/>
                      <a:pt x="1803" y="878"/>
                    </a:cubicBezTo>
                    <a:cubicBezTo>
                      <a:pt x="1778" y="936"/>
                      <a:pt x="1756" y="994"/>
                      <a:pt x="1738" y="1054"/>
                    </a:cubicBezTo>
                    <a:cubicBezTo>
                      <a:pt x="1696" y="1042"/>
                      <a:pt x="1653" y="1036"/>
                      <a:pt x="1611" y="1036"/>
                    </a:cubicBezTo>
                    <a:cubicBezTo>
                      <a:pt x="1135" y="1036"/>
                      <a:pt x="693" y="1775"/>
                      <a:pt x="568" y="2145"/>
                    </a:cubicBezTo>
                    <a:cubicBezTo>
                      <a:pt x="380" y="2705"/>
                      <a:pt x="463" y="2891"/>
                      <a:pt x="802" y="3315"/>
                    </a:cubicBezTo>
                    <a:cubicBezTo>
                      <a:pt x="61" y="3390"/>
                      <a:pt x="1" y="5104"/>
                      <a:pt x="615" y="5353"/>
                    </a:cubicBezTo>
                    <a:cubicBezTo>
                      <a:pt x="728" y="5399"/>
                      <a:pt x="1035" y="5353"/>
                      <a:pt x="1106" y="5410"/>
                    </a:cubicBezTo>
                    <a:cubicBezTo>
                      <a:pt x="1233" y="5513"/>
                      <a:pt x="1153" y="5799"/>
                      <a:pt x="1214" y="5945"/>
                    </a:cubicBezTo>
                    <a:cubicBezTo>
                      <a:pt x="1282" y="6114"/>
                      <a:pt x="1413" y="6273"/>
                      <a:pt x="1545" y="6397"/>
                    </a:cubicBezTo>
                    <a:cubicBezTo>
                      <a:pt x="1768" y="6605"/>
                      <a:pt x="2009" y="6720"/>
                      <a:pt x="2260" y="6720"/>
                    </a:cubicBezTo>
                    <a:cubicBezTo>
                      <a:pt x="2424" y="6720"/>
                      <a:pt x="2592" y="6671"/>
                      <a:pt x="2761" y="6566"/>
                    </a:cubicBezTo>
                    <a:cubicBezTo>
                      <a:pt x="2825" y="6715"/>
                      <a:pt x="2910" y="6772"/>
                      <a:pt x="3001" y="6772"/>
                    </a:cubicBezTo>
                    <a:cubicBezTo>
                      <a:pt x="3123" y="6772"/>
                      <a:pt x="3254" y="6667"/>
                      <a:pt x="3351" y="6541"/>
                    </a:cubicBezTo>
                    <a:cubicBezTo>
                      <a:pt x="3357" y="6764"/>
                      <a:pt x="3363" y="6985"/>
                      <a:pt x="3373" y="7202"/>
                    </a:cubicBezTo>
                    <a:cubicBezTo>
                      <a:pt x="3379" y="7356"/>
                      <a:pt x="3385" y="7508"/>
                      <a:pt x="3392" y="7661"/>
                    </a:cubicBezTo>
                    <a:lnTo>
                      <a:pt x="3393" y="7676"/>
                    </a:lnTo>
                    <a:cubicBezTo>
                      <a:pt x="3403" y="7879"/>
                      <a:pt x="3411" y="8081"/>
                      <a:pt x="3418" y="8283"/>
                    </a:cubicBezTo>
                    <a:cubicBezTo>
                      <a:pt x="3424" y="8443"/>
                      <a:pt x="3425" y="8603"/>
                      <a:pt x="3428" y="8764"/>
                    </a:cubicBezTo>
                    <a:lnTo>
                      <a:pt x="3428" y="8797"/>
                    </a:lnTo>
                    <a:lnTo>
                      <a:pt x="3428" y="8958"/>
                    </a:lnTo>
                    <a:lnTo>
                      <a:pt x="3692" y="8958"/>
                    </a:lnTo>
                    <a:cubicBezTo>
                      <a:pt x="3689" y="8866"/>
                      <a:pt x="3688" y="8775"/>
                      <a:pt x="3686" y="8683"/>
                    </a:cubicBezTo>
                    <a:cubicBezTo>
                      <a:pt x="3683" y="8595"/>
                      <a:pt x="3677" y="8505"/>
                      <a:pt x="3672" y="8417"/>
                    </a:cubicBezTo>
                    <a:lnTo>
                      <a:pt x="3671" y="8389"/>
                    </a:lnTo>
                    <a:lnTo>
                      <a:pt x="3666" y="8291"/>
                    </a:lnTo>
                    <a:cubicBezTo>
                      <a:pt x="3658" y="8148"/>
                      <a:pt x="3650" y="8004"/>
                      <a:pt x="3641" y="7862"/>
                    </a:cubicBezTo>
                    <a:cubicBezTo>
                      <a:pt x="3634" y="7723"/>
                      <a:pt x="3625" y="7584"/>
                      <a:pt x="3619" y="7445"/>
                    </a:cubicBezTo>
                    <a:cubicBezTo>
                      <a:pt x="3619" y="7291"/>
                      <a:pt x="3617" y="7136"/>
                      <a:pt x="3616" y="6980"/>
                    </a:cubicBezTo>
                    <a:lnTo>
                      <a:pt x="3616" y="6902"/>
                    </a:lnTo>
                    <a:lnTo>
                      <a:pt x="3615" y="6794"/>
                    </a:lnTo>
                    <a:cubicBezTo>
                      <a:pt x="3614" y="6679"/>
                      <a:pt x="3611" y="6562"/>
                      <a:pt x="3608" y="6444"/>
                    </a:cubicBezTo>
                    <a:lnTo>
                      <a:pt x="3606" y="6367"/>
                    </a:lnTo>
                    <a:lnTo>
                      <a:pt x="3606" y="6357"/>
                    </a:lnTo>
                    <a:lnTo>
                      <a:pt x="3603" y="6182"/>
                    </a:lnTo>
                    <a:lnTo>
                      <a:pt x="3603" y="6182"/>
                    </a:lnTo>
                    <a:cubicBezTo>
                      <a:pt x="3787" y="6240"/>
                      <a:pt x="4010" y="6304"/>
                      <a:pt x="4206" y="6304"/>
                    </a:cubicBezTo>
                    <a:cubicBezTo>
                      <a:pt x="4468" y="6304"/>
                      <a:pt x="4679" y="6190"/>
                      <a:pt x="4677" y="5796"/>
                    </a:cubicBezTo>
                    <a:lnTo>
                      <a:pt x="4677" y="5796"/>
                    </a:lnTo>
                    <a:cubicBezTo>
                      <a:pt x="4806" y="5921"/>
                      <a:pt x="4940" y="5972"/>
                      <a:pt x="5069" y="5972"/>
                    </a:cubicBezTo>
                    <a:cubicBezTo>
                      <a:pt x="5659" y="5972"/>
                      <a:pt x="6147" y="4907"/>
                      <a:pt x="5503" y="4833"/>
                    </a:cubicBezTo>
                    <a:lnTo>
                      <a:pt x="5503" y="4833"/>
                    </a:lnTo>
                    <a:cubicBezTo>
                      <a:pt x="5526" y="4836"/>
                      <a:pt x="5548" y="4837"/>
                      <a:pt x="5569" y="4837"/>
                    </a:cubicBezTo>
                    <a:cubicBezTo>
                      <a:pt x="6309" y="4837"/>
                      <a:pt x="6366" y="3493"/>
                      <a:pt x="5572" y="3389"/>
                    </a:cubicBezTo>
                    <a:cubicBezTo>
                      <a:pt x="5732" y="3153"/>
                      <a:pt x="5850" y="2808"/>
                      <a:pt x="5781" y="2516"/>
                    </a:cubicBezTo>
                    <a:cubicBezTo>
                      <a:pt x="5663" y="2022"/>
                      <a:pt x="5267" y="2011"/>
                      <a:pt x="4861" y="1896"/>
                    </a:cubicBezTo>
                    <a:cubicBezTo>
                      <a:pt x="5129" y="1443"/>
                      <a:pt x="4959" y="1082"/>
                      <a:pt x="4525" y="773"/>
                    </a:cubicBezTo>
                    <a:cubicBezTo>
                      <a:pt x="4344" y="644"/>
                      <a:pt x="4071" y="487"/>
                      <a:pt x="3824" y="487"/>
                    </a:cubicBezTo>
                    <a:cubicBezTo>
                      <a:pt x="3737" y="487"/>
                      <a:pt x="3654" y="506"/>
                      <a:pt x="3579" y="553"/>
                    </a:cubicBezTo>
                    <a:cubicBezTo>
                      <a:pt x="3544" y="531"/>
                      <a:pt x="3508" y="510"/>
                      <a:pt x="3469" y="492"/>
                    </a:cubicBezTo>
                    <a:lnTo>
                      <a:pt x="3457" y="487"/>
                    </a:lnTo>
                    <a:cubicBezTo>
                      <a:pt x="3371" y="193"/>
                      <a:pt x="3060" y="1"/>
                      <a:pt x="27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8"/>
              <p:cNvGrpSpPr/>
              <p:nvPr/>
            </p:nvGrpSpPr>
            <p:grpSpPr>
              <a:xfrm>
                <a:off x="5565177" y="4130386"/>
                <a:ext cx="344916" cy="314907"/>
                <a:chOff x="5563802" y="4129561"/>
                <a:chExt cx="344916" cy="314907"/>
              </a:xfrm>
            </p:grpSpPr>
            <p:sp>
              <p:nvSpPr>
                <p:cNvPr id="514" name="Google Shape;514;p8"/>
                <p:cNvSpPr/>
                <p:nvPr/>
              </p:nvSpPr>
              <p:spPr>
                <a:xfrm>
                  <a:off x="5563802" y="4129561"/>
                  <a:ext cx="344916" cy="314907"/>
                </a:xfrm>
                <a:custGeom>
                  <a:avLst/>
                  <a:gdLst/>
                  <a:ahLst/>
                  <a:cxnLst/>
                  <a:rect l="l" t="t" r="r" b="b"/>
                  <a:pathLst>
                    <a:path w="7126" h="6506" extrusionOk="0">
                      <a:moveTo>
                        <a:pt x="5864" y="1"/>
                      </a:moveTo>
                      <a:lnTo>
                        <a:pt x="5850" y="2"/>
                      </a:lnTo>
                      <a:lnTo>
                        <a:pt x="5843" y="2"/>
                      </a:lnTo>
                      <a:cubicBezTo>
                        <a:pt x="5834" y="2"/>
                        <a:pt x="5828" y="4"/>
                        <a:pt x="5822" y="4"/>
                      </a:cubicBezTo>
                      <a:lnTo>
                        <a:pt x="5791" y="7"/>
                      </a:lnTo>
                      <a:lnTo>
                        <a:pt x="5772" y="11"/>
                      </a:lnTo>
                      <a:lnTo>
                        <a:pt x="5766" y="12"/>
                      </a:lnTo>
                      <a:cubicBezTo>
                        <a:pt x="5751" y="16"/>
                        <a:pt x="5736" y="22"/>
                        <a:pt x="5724" y="28"/>
                      </a:cubicBezTo>
                      <a:lnTo>
                        <a:pt x="5697" y="38"/>
                      </a:lnTo>
                      <a:cubicBezTo>
                        <a:pt x="5692" y="41"/>
                        <a:pt x="5688" y="42"/>
                        <a:pt x="5683" y="45"/>
                      </a:cubicBezTo>
                      <a:lnTo>
                        <a:pt x="5677" y="47"/>
                      </a:lnTo>
                      <a:cubicBezTo>
                        <a:pt x="5666" y="52"/>
                        <a:pt x="5654" y="57"/>
                        <a:pt x="5644" y="63"/>
                      </a:cubicBezTo>
                      <a:lnTo>
                        <a:pt x="5630" y="69"/>
                      </a:lnTo>
                      <a:lnTo>
                        <a:pt x="5615" y="77"/>
                      </a:lnTo>
                      <a:lnTo>
                        <a:pt x="5605" y="82"/>
                      </a:lnTo>
                      <a:lnTo>
                        <a:pt x="5594" y="87"/>
                      </a:lnTo>
                      <a:lnTo>
                        <a:pt x="5580" y="94"/>
                      </a:lnTo>
                      <a:lnTo>
                        <a:pt x="5566" y="103"/>
                      </a:lnTo>
                      <a:cubicBezTo>
                        <a:pt x="5559" y="107"/>
                        <a:pt x="5556" y="108"/>
                        <a:pt x="5553" y="109"/>
                      </a:cubicBezTo>
                      <a:cubicBezTo>
                        <a:pt x="5536" y="118"/>
                        <a:pt x="5520" y="128"/>
                        <a:pt x="5504" y="138"/>
                      </a:cubicBezTo>
                      <a:lnTo>
                        <a:pt x="5500" y="140"/>
                      </a:lnTo>
                      <a:cubicBezTo>
                        <a:pt x="5497" y="143"/>
                        <a:pt x="5493" y="144"/>
                        <a:pt x="5492" y="144"/>
                      </a:cubicBezTo>
                      <a:cubicBezTo>
                        <a:pt x="5486" y="149"/>
                        <a:pt x="5478" y="153"/>
                        <a:pt x="5472" y="158"/>
                      </a:cubicBezTo>
                      <a:lnTo>
                        <a:pt x="5427" y="187"/>
                      </a:lnTo>
                      <a:cubicBezTo>
                        <a:pt x="5415" y="195"/>
                        <a:pt x="5405" y="203"/>
                        <a:pt x="5394" y="211"/>
                      </a:cubicBezTo>
                      <a:lnTo>
                        <a:pt x="5383" y="218"/>
                      </a:lnTo>
                      <a:cubicBezTo>
                        <a:pt x="5363" y="232"/>
                        <a:pt x="5343" y="249"/>
                        <a:pt x="5324" y="264"/>
                      </a:cubicBezTo>
                      <a:cubicBezTo>
                        <a:pt x="5309" y="277"/>
                        <a:pt x="5296" y="289"/>
                        <a:pt x="5281" y="302"/>
                      </a:cubicBezTo>
                      <a:cubicBezTo>
                        <a:pt x="5268" y="315"/>
                        <a:pt x="5255" y="329"/>
                        <a:pt x="5237" y="347"/>
                      </a:cubicBezTo>
                      <a:cubicBezTo>
                        <a:pt x="5224" y="362"/>
                        <a:pt x="5210" y="380"/>
                        <a:pt x="5198" y="396"/>
                      </a:cubicBezTo>
                      <a:cubicBezTo>
                        <a:pt x="5191" y="405"/>
                        <a:pt x="5183" y="414"/>
                        <a:pt x="5177" y="423"/>
                      </a:cubicBezTo>
                      <a:lnTo>
                        <a:pt x="5174" y="427"/>
                      </a:lnTo>
                      <a:cubicBezTo>
                        <a:pt x="5168" y="436"/>
                        <a:pt x="5162" y="444"/>
                        <a:pt x="5157" y="453"/>
                      </a:cubicBezTo>
                      <a:lnTo>
                        <a:pt x="5146" y="468"/>
                      </a:lnTo>
                      <a:lnTo>
                        <a:pt x="5129" y="494"/>
                      </a:lnTo>
                      <a:lnTo>
                        <a:pt x="5113" y="519"/>
                      </a:lnTo>
                      <a:lnTo>
                        <a:pt x="5107" y="529"/>
                      </a:lnTo>
                      <a:lnTo>
                        <a:pt x="5076" y="583"/>
                      </a:lnTo>
                      <a:cubicBezTo>
                        <a:pt x="5070" y="594"/>
                        <a:pt x="5064" y="604"/>
                        <a:pt x="5059" y="617"/>
                      </a:cubicBezTo>
                      <a:lnTo>
                        <a:pt x="5038" y="654"/>
                      </a:lnTo>
                      <a:lnTo>
                        <a:pt x="5030" y="668"/>
                      </a:lnTo>
                      <a:cubicBezTo>
                        <a:pt x="5025" y="676"/>
                        <a:pt x="5020" y="686"/>
                        <a:pt x="5016" y="695"/>
                      </a:cubicBezTo>
                      <a:lnTo>
                        <a:pt x="5010" y="704"/>
                      </a:lnTo>
                      <a:lnTo>
                        <a:pt x="4993" y="738"/>
                      </a:lnTo>
                      <a:lnTo>
                        <a:pt x="4984" y="757"/>
                      </a:lnTo>
                      <a:lnTo>
                        <a:pt x="4976" y="773"/>
                      </a:lnTo>
                      <a:lnTo>
                        <a:pt x="4973" y="779"/>
                      </a:lnTo>
                      <a:lnTo>
                        <a:pt x="4969" y="789"/>
                      </a:lnTo>
                      <a:cubicBezTo>
                        <a:pt x="4959" y="812"/>
                        <a:pt x="4949" y="834"/>
                        <a:pt x="4940" y="857"/>
                      </a:cubicBezTo>
                      <a:cubicBezTo>
                        <a:pt x="4930" y="882"/>
                        <a:pt x="4921" y="910"/>
                        <a:pt x="4913" y="936"/>
                      </a:cubicBezTo>
                      <a:cubicBezTo>
                        <a:pt x="4911" y="946"/>
                        <a:pt x="4906" y="956"/>
                        <a:pt x="4904" y="967"/>
                      </a:cubicBezTo>
                      <a:lnTo>
                        <a:pt x="4900" y="982"/>
                      </a:lnTo>
                      <a:lnTo>
                        <a:pt x="4896" y="998"/>
                      </a:lnTo>
                      <a:cubicBezTo>
                        <a:pt x="4894" y="1008"/>
                        <a:pt x="4891" y="1016"/>
                        <a:pt x="4890" y="1026"/>
                      </a:cubicBezTo>
                      <a:lnTo>
                        <a:pt x="4884" y="1054"/>
                      </a:lnTo>
                      <a:lnTo>
                        <a:pt x="4877" y="1086"/>
                      </a:lnTo>
                      <a:cubicBezTo>
                        <a:pt x="4871" y="1108"/>
                        <a:pt x="4868" y="1129"/>
                        <a:pt x="4863" y="1150"/>
                      </a:cubicBezTo>
                      <a:lnTo>
                        <a:pt x="4858" y="1175"/>
                      </a:lnTo>
                      <a:cubicBezTo>
                        <a:pt x="4856" y="1179"/>
                        <a:pt x="4856" y="1181"/>
                        <a:pt x="4856" y="1185"/>
                      </a:cubicBezTo>
                      <a:cubicBezTo>
                        <a:pt x="4854" y="1199"/>
                        <a:pt x="4853" y="1210"/>
                        <a:pt x="4850" y="1220"/>
                      </a:cubicBezTo>
                      <a:cubicBezTo>
                        <a:pt x="4848" y="1237"/>
                        <a:pt x="4844" y="1253"/>
                        <a:pt x="4841" y="1271"/>
                      </a:cubicBezTo>
                      <a:lnTo>
                        <a:pt x="4838" y="1289"/>
                      </a:lnTo>
                      <a:lnTo>
                        <a:pt x="4837" y="1299"/>
                      </a:lnTo>
                      <a:lnTo>
                        <a:pt x="4829" y="1348"/>
                      </a:lnTo>
                      <a:cubicBezTo>
                        <a:pt x="4825" y="1370"/>
                        <a:pt x="4822" y="1395"/>
                        <a:pt x="4818" y="1418"/>
                      </a:cubicBezTo>
                      <a:cubicBezTo>
                        <a:pt x="4815" y="1435"/>
                        <a:pt x="4813" y="1451"/>
                        <a:pt x="4812" y="1467"/>
                      </a:cubicBezTo>
                      <a:lnTo>
                        <a:pt x="4809" y="1485"/>
                      </a:lnTo>
                      <a:cubicBezTo>
                        <a:pt x="4808" y="1495"/>
                        <a:pt x="4807" y="1504"/>
                        <a:pt x="4804" y="1514"/>
                      </a:cubicBezTo>
                      <a:lnTo>
                        <a:pt x="4802" y="1533"/>
                      </a:lnTo>
                      <a:cubicBezTo>
                        <a:pt x="4801" y="1540"/>
                        <a:pt x="4801" y="1549"/>
                        <a:pt x="4799" y="1555"/>
                      </a:cubicBezTo>
                      <a:cubicBezTo>
                        <a:pt x="4798" y="1562"/>
                        <a:pt x="4796" y="1570"/>
                        <a:pt x="4793" y="1576"/>
                      </a:cubicBezTo>
                      <a:lnTo>
                        <a:pt x="4788" y="1588"/>
                      </a:lnTo>
                      <a:cubicBezTo>
                        <a:pt x="4787" y="1591"/>
                        <a:pt x="4786" y="1595"/>
                        <a:pt x="4783" y="1597"/>
                      </a:cubicBezTo>
                      <a:lnTo>
                        <a:pt x="4778" y="1597"/>
                      </a:lnTo>
                      <a:cubicBezTo>
                        <a:pt x="4767" y="1595"/>
                        <a:pt x="4763" y="1592"/>
                        <a:pt x="4761" y="1591"/>
                      </a:cubicBezTo>
                      <a:cubicBezTo>
                        <a:pt x="4758" y="1590"/>
                        <a:pt x="4756" y="1588"/>
                        <a:pt x="4753" y="1586"/>
                      </a:cubicBezTo>
                      <a:lnTo>
                        <a:pt x="4737" y="1575"/>
                      </a:lnTo>
                      <a:lnTo>
                        <a:pt x="4731" y="1571"/>
                      </a:lnTo>
                      <a:cubicBezTo>
                        <a:pt x="4719" y="1564"/>
                        <a:pt x="4706" y="1556"/>
                        <a:pt x="4691" y="1549"/>
                      </a:cubicBezTo>
                      <a:cubicBezTo>
                        <a:pt x="4684" y="1543"/>
                        <a:pt x="4676" y="1539"/>
                        <a:pt x="4668" y="1535"/>
                      </a:cubicBezTo>
                      <a:lnTo>
                        <a:pt x="4657" y="1530"/>
                      </a:lnTo>
                      <a:cubicBezTo>
                        <a:pt x="4650" y="1526"/>
                        <a:pt x="4645" y="1524"/>
                        <a:pt x="4639" y="1521"/>
                      </a:cubicBezTo>
                      <a:cubicBezTo>
                        <a:pt x="4633" y="1518"/>
                        <a:pt x="4626" y="1515"/>
                        <a:pt x="4619" y="1513"/>
                      </a:cubicBezTo>
                      <a:cubicBezTo>
                        <a:pt x="4593" y="1500"/>
                        <a:pt x="4566" y="1488"/>
                        <a:pt x="4537" y="1478"/>
                      </a:cubicBezTo>
                      <a:lnTo>
                        <a:pt x="4532" y="1477"/>
                      </a:lnTo>
                      <a:cubicBezTo>
                        <a:pt x="4526" y="1473"/>
                        <a:pt x="4521" y="1472"/>
                        <a:pt x="4515" y="1471"/>
                      </a:cubicBezTo>
                      <a:lnTo>
                        <a:pt x="4501" y="1467"/>
                      </a:lnTo>
                      <a:lnTo>
                        <a:pt x="4492" y="1464"/>
                      </a:lnTo>
                      <a:cubicBezTo>
                        <a:pt x="4488" y="1463"/>
                        <a:pt x="4483" y="1462"/>
                        <a:pt x="4479" y="1462"/>
                      </a:cubicBezTo>
                      <a:lnTo>
                        <a:pt x="4470" y="1459"/>
                      </a:lnTo>
                      <a:cubicBezTo>
                        <a:pt x="4465" y="1458"/>
                        <a:pt x="4459" y="1457"/>
                        <a:pt x="4454" y="1457"/>
                      </a:cubicBezTo>
                      <a:lnTo>
                        <a:pt x="4446" y="1456"/>
                      </a:lnTo>
                      <a:cubicBezTo>
                        <a:pt x="4436" y="1453"/>
                        <a:pt x="4423" y="1452"/>
                        <a:pt x="4413" y="1451"/>
                      </a:cubicBezTo>
                      <a:lnTo>
                        <a:pt x="4405" y="1449"/>
                      </a:lnTo>
                      <a:cubicBezTo>
                        <a:pt x="4402" y="1449"/>
                        <a:pt x="4400" y="1449"/>
                        <a:pt x="4397" y="1448"/>
                      </a:cubicBezTo>
                      <a:lnTo>
                        <a:pt x="4389" y="1448"/>
                      </a:lnTo>
                      <a:lnTo>
                        <a:pt x="4380" y="1447"/>
                      </a:lnTo>
                      <a:cubicBezTo>
                        <a:pt x="4374" y="1447"/>
                        <a:pt x="4367" y="1446"/>
                        <a:pt x="4361" y="1446"/>
                      </a:cubicBezTo>
                      <a:lnTo>
                        <a:pt x="4343" y="1444"/>
                      </a:lnTo>
                      <a:cubicBezTo>
                        <a:pt x="4334" y="1444"/>
                        <a:pt x="4325" y="1443"/>
                        <a:pt x="4315" y="1443"/>
                      </a:cubicBezTo>
                      <a:lnTo>
                        <a:pt x="4286" y="1443"/>
                      </a:lnTo>
                      <a:cubicBezTo>
                        <a:pt x="4278" y="1443"/>
                        <a:pt x="4271" y="1443"/>
                        <a:pt x="4262" y="1442"/>
                      </a:cubicBezTo>
                      <a:lnTo>
                        <a:pt x="4209" y="1442"/>
                      </a:lnTo>
                      <a:cubicBezTo>
                        <a:pt x="4194" y="1442"/>
                        <a:pt x="4178" y="1443"/>
                        <a:pt x="4163" y="1444"/>
                      </a:cubicBezTo>
                      <a:cubicBezTo>
                        <a:pt x="4155" y="1444"/>
                        <a:pt x="4148" y="1446"/>
                        <a:pt x="4140" y="1446"/>
                      </a:cubicBezTo>
                      <a:cubicBezTo>
                        <a:pt x="4134" y="1446"/>
                        <a:pt x="4129" y="1447"/>
                        <a:pt x="4125" y="1447"/>
                      </a:cubicBezTo>
                      <a:lnTo>
                        <a:pt x="4104" y="1449"/>
                      </a:lnTo>
                      <a:lnTo>
                        <a:pt x="4089" y="1451"/>
                      </a:lnTo>
                      <a:cubicBezTo>
                        <a:pt x="4087" y="1451"/>
                        <a:pt x="4083" y="1452"/>
                        <a:pt x="4081" y="1452"/>
                      </a:cubicBezTo>
                      <a:lnTo>
                        <a:pt x="4075" y="1453"/>
                      </a:lnTo>
                      <a:lnTo>
                        <a:pt x="4070" y="1454"/>
                      </a:lnTo>
                      <a:lnTo>
                        <a:pt x="4061" y="1456"/>
                      </a:lnTo>
                      <a:cubicBezTo>
                        <a:pt x="4048" y="1458"/>
                        <a:pt x="4036" y="1459"/>
                        <a:pt x="4026" y="1462"/>
                      </a:cubicBezTo>
                      <a:lnTo>
                        <a:pt x="4010" y="1466"/>
                      </a:lnTo>
                      <a:lnTo>
                        <a:pt x="3995" y="1468"/>
                      </a:lnTo>
                      <a:lnTo>
                        <a:pt x="3990" y="1469"/>
                      </a:lnTo>
                      <a:cubicBezTo>
                        <a:pt x="3985" y="1471"/>
                        <a:pt x="3981" y="1471"/>
                        <a:pt x="3978" y="1472"/>
                      </a:cubicBezTo>
                      <a:lnTo>
                        <a:pt x="3955" y="1479"/>
                      </a:lnTo>
                      <a:lnTo>
                        <a:pt x="3924" y="1487"/>
                      </a:lnTo>
                      <a:cubicBezTo>
                        <a:pt x="3912" y="1490"/>
                        <a:pt x="3900" y="1494"/>
                        <a:pt x="3887" y="1498"/>
                      </a:cubicBezTo>
                      <a:lnTo>
                        <a:pt x="3854" y="1508"/>
                      </a:lnTo>
                      <a:cubicBezTo>
                        <a:pt x="3847" y="1509"/>
                        <a:pt x="3845" y="1511"/>
                        <a:pt x="3842" y="1513"/>
                      </a:cubicBezTo>
                      <a:lnTo>
                        <a:pt x="3789" y="1531"/>
                      </a:lnTo>
                      <a:lnTo>
                        <a:pt x="3774" y="1538"/>
                      </a:lnTo>
                      <a:lnTo>
                        <a:pt x="3763" y="1541"/>
                      </a:lnTo>
                      <a:cubicBezTo>
                        <a:pt x="3757" y="1544"/>
                        <a:pt x="3751" y="1547"/>
                        <a:pt x="3746" y="1550"/>
                      </a:cubicBezTo>
                      <a:lnTo>
                        <a:pt x="3737" y="1554"/>
                      </a:lnTo>
                      <a:cubicBezTo>
                        <a:pt x="3699" y="1569"/>
                        <a:pt x="3657" y="1588"/>
                        <a:pt x="3613" y="1612"/>
                      </a:cubicBezTo>
                      <a:cubicBezTo>
                        <a:pt x="3577" y="1632"/>
                        <a:pt x="3541" y="1655"/>
                        <a:pt x="3502" y="1682"/>
                      </a:cubicBezTo>
                      <a:cubicBezTo>
                        <a:pt x="3467" y="1706"/>
                        <a:pt x="3431" y="1735"/>
                        <a:pt x="3398" y="1766"/>
                      </a:cubicBezTo>
                      <a:cubicBezTo>
                        <a:pt x="3382" y="1780"/>
                        <a:pt x="3366" y="1796"/>
                        <a:pt x="3350" y="1811"/>
                      </a:cubicBezTo>
                      <a:cubicBezTo>
                        <a:pt x="3333" y="1827"/>
                        <a:pt x="3317" y="1843"/>
                        <a:pt x="3302" y="1860"/>
                      </a:cubicBezTo>
                      <a:cubicBezTo>
                        <a:pt x="3285" y="1878"/>
                        <a:pt x="3269" y="1897"/>
                        <a:pt x="3253" y="1915"/>
                      </a:cubicBezTo>
                      <a:lnTo>
                        <a:pt x="3202" y="1973"/>
                      </a:lnTo>
                      <a:lnTo>
                        <a:pt x="3178" y="2000"/>
                      </a:lnTo>
                      <a:lnTo>
                        <a:pt x="3175" y="2005"/>
                      </a:lnTo>
                      <a:lnTo>
                        <a:pt x="3156" y="2029"/>
                      </a:lnTo>
                      <a:lnTo>
                        <a:pt x="3115" y="2081"/>
                      </a:lnTo>
                      <a:lnTo>
                        <a:pt x="3103" y="2096"/>
                      </a:lnTo>
                      <a:lnTo>
                        <a:pt x="3095" y="2106"/>
                      </a:lnTo>
                      <a:cubicBezTo>
                        <a:pt x="3078" y="2128"/>
                        <a:pt x="3063" y="2149"/>
                        <a:pt x="3050" y="2172"/>
                      </a:cubicBezTo>
                      <a:cubicBezTo>
                        <a:pt x="3042" y="2183"/>
                        <a:pt x="3037" y="2194"/>
                        <a:pt x="3031" y="2206"/>
                      </a:cubicBezTo>
                      <a:lnTo>
                        <a:pt x="3024" y="2218"/>
                      </a:lnTo>
                      <a:lnTo>
                        <a:pt x="3022" y="2223"/>
                      </a:lnTo>
                      <a:lnTo>
                        <a:pt x="3019" y="2230"/>
                      </a:lnTo>
                      <a:lnTo>
                        <a:pt x="3017" y="2237"/>
                      </a:lnTo>
                      <a:cubicBezTo>
                        <a:pt x="3014" y="2242"/>
                        <a:pt x="3012" y="2247"/>
                        <a:pt x="3011" y="2252"/>
                      </a:cubicBezTo>
                      <a:lnTo>
                        <a:pt x="3002" y="2272"/>
                      </a:lnTo>
                      <a:lnTo>
                        <a:pt x="3001" y="2276"/>
                      </a:lnTo>
                      <a:lnTo>
                        <a:pt x="2998" y="2281"/>
                      </a:lnTo>
                      <a:lnTo>
                        <a:pt x="2995" y="2291"/>
                      </a:lnTo>
                      <a:lnTo>
                        <a:pt x="2992" y="2298"/>
                      </a:lnTo>
                      <a:cubicBezTo>
                        <a:pt x="2988" y="2311"/>
                        <a:pt x="2985" y="2321"/>
                        <a:pt x="2982" y="2332"/>
                      </a:cubicBezTo>
                      <a:cubicBezTo>
                        <a:pt x="2980" y="2344"/>
                        <a:pt x="2976" y="2354"/>
                        <a:pt x="2971" y="2364"/>
                      </a:cubicBezTo>
                      <a:cubicBezTo>
                        <a:pt x="2969" y="2370"/>
                        <a:pt x="2967" y="2379"/>
                        <a:pt x="2966" y="2385"/>
                      </a:cubicBezTo>
                      <a:lnTo>
                        <a:pt x="2965" y="2391"/>
                      </a:lnTo>
                      <a:lnTo>
                        <a:pt x="2962" y="2399"/>
                      </a:lnTo>
                      <a:cubicBezTo>
                        <a:pt x="2961" y="2404"/>
                        <a:pt x="2960" y="2410"/>
                        <a:pt x="2959" y="2414"/>
                      </a:cubicBezTo>
                      <a:lnTo>
                        <a:pt x="2951" y="2448"/>
                      </a:lnTo>
                      <a:lnTo>
                        <a:pt x="2950" y="2456"/>
                      </a:lnTo>
                      <a:lnTo>
                        <a:pt x="2949" y="2463"/>
                      </a:lnTo>
                      <a:cubicBezTo>
                        <a:pt x="2926" y="2445"/>
                        <a:pt x="2904" y="2426"/>
                        <a:pt x="2883" y="2406"/>
                      </a:cubicBezTo>
                      <a:cubicBezTo>
                        <a:pt x="2858" y="2388"/>
                        <a:pt x="2833" y="2368"/>
                        <a:pt x="2808" y="2350"/>
                      </a:cubicBezTo>
                      <a:cubicBezTo>
                        <a:pt x="2780" y="2331"/>
                        <a:pt x="2751" y="2313"/>
                        <a:pt x="2729" y="2300"/>
                      </a:cubicBezTo>
                      <a:cubicBezTo>
                        <a:pt x="2677" y="2267"/>
                        <a:pt x="2619" y="2240"/>
                        <a:pt x="2559" y="2214"/>
                      </a:cubicBezTo>
                      <a:cubicBezTo>
                        <a:pt x="2504" y="2190"/>
                        <a:pt x="2446" y="2170"/>
                        <a:pt x="2379" y="2152"/>
                      </a:cubicBezTo>
                      <a:cubicBezTo>
                        <a:pt x="2348" y="2144"/>
                        <a:pt x="2317" y="2137"/>
                        <a:pt x="2287" y="2130"/>
                      </a:cubicBezTo>
                      <a:cubicBezTo>
                        <a:pt x="2248" y="2121"/>
                        <a:pt x="2215" y="2116"/>
                        <a:pt x="2185" y="2111"/>
                      </a:cubicBezTo>
                      <a:cubicBezTo>
                        <a:pt x="2153" y="2106"/>
                        <a:pt x="2122" y="2105"/>
                        <a:pt x="2095" y="2103"/>
                      </a:cubicBezTo>
                      <a:cubicBezTo>
                        <a:pt x="2082" y="2103"/>
                        <a:pt x="2069" y="2102"/>
                        <a:pt x="2056" y="2102"/>
                      </a:cubicBezTo>
                      <a:cubicBezTo>
                        <a:pt x="2034" y="2102"/>
                        <a:pt x="2013" y="2103"/>
                        <a:pt x="1991" y="2103"/>
                      </a:cubicBezTo>
                      <a:cubicBezTo>
                        <a:pt x="1924" y="2107"/>
                        <a:pt x="1857" y="2118"/>
                        <a:pt x="1793" y="2130"/>
                      </a:cubicBezTo>
                      <a:cubicBezTo>
                        <a:pt x="1739" y="2141"/>
                        <a:pt x="1680" y="2156"/>
                        <a:pt x="1606" y="2178"/>
                      </a:cubicBezTo>
                      <a:cubicBezTo>
                        <a:pt x="1601" y="2179"/>
                        <a:pt x="1596" y="2182"/>
                        <a:pt x="1590" y="2183"/>
                      </a:cubicBezTo>
                      <a:lnTo>
                        <a:pt x="1550" y="2197"/>
                      </a:lnTo>
                      <a:lnTo>
                        <a:pt x="1505" y="2213"/>
                      </a:lnTo>
                      <a:lnTo>
                        <a:pt x="1461" y="2228"/>
                      </a:lnTo>
                      <a:lnTo>
                        <a:pt x="1438" y="2236"/>
                      </a:lnTo>
                      <a:cubicBezTo>
                        <a:pt x="1433" y="2237"/>
                        <a:pt x="1430" y="2240"/>
                        <a:pt x="1425" y="2241"/>
                      </a:cubicBezTo>
                      <a:lnTo>
                        <a:pt x="1415" y="2245"/>
                      </a:lnTo>
                      <a:cubicBezTo>
                        <a:pt x="1399" y="2251"/>
                        <a:pt x="1380" y="2259"/>
                        <a:pt x="1364" y="2265"/>
                      </a:cubicBezTo>
                      <a:cubicBezTo>
                        <a:pt x="1307" y="2288"/>
                        <a:pt x="1249" y="2316"/>
                        <a:pt x="1190" y="2347"/>
                      </a:cubicBezTo>
                      <a:cubicBezTo>
                        <a:pt x="1134" y="2375"/>
                        <a:pt x="1078" y="2409"/>
                        <a:pt x="1021" y="2446"/>
                      </a:cubicBezTo>
                      <a:cubicBezTo>
                        <a:pt x="995" y="2462"/>
                        <a:pt x="969" y="2481"/>
                        <a:pt x="944" y="2499"/>
                      </a:cubicBezTo>
                      <a:cubicBezTo>
                        <a:pt x="917" y="2520"/>
                        <a:pt x="890" y="2540"/>
                        <a:pt x="864" y="2563"/>
                      </a:cubicBezTo>
                      <a:lnTo>
                        <a:pt x="828" y="2592"/>
                      </a:lnTo>
                      <a:lnTo>
                        <a:pt x="824" y="2595"/>
                      </a:lnTo>
                      <a:cubicBezTo>
                        <a:pt x="819" y="2599"/>
                        <a:pt x="814" y="2604"/>
                        <a:pt x="809" y="2607"/>
                      </a:cubicBezTo>
                      <a:lnTo>
                        <a:pt x="787" y="2627"/>
                      </a:lnTo>
                      <a:lnTo>
                        <a:pt x="751" y="2659"/>
                      </a:lnTo>
                      <a:lnTo>
                        <a:pt x="715" y="2692"/>
                      </a:lnTo>
                      <a:lnTo>
                        <a:pt x="709" y="2697"/>
                      </a:lnTo>
                      <a:cubicBezTo>
                        <a:pt x="700" y="2704"/>
                        <a:pt x="691" y="2710"/>
                        <a:pt x="683" y="2720"/>
                      </a:cubicBezTo>
                      <a:lnTo>
                        <a:pt x="653" y="2749"/>
                      </a:lnTo>
                      <a:lnTo>
                        <a:pt x="624" y="2779"/>
                      </a:lnTo>
                      <a:lnTo>
                        <a:pt x="598" y="2806"/>
                      </a:lnTo>
                      <a:lnTo>
                        <a:pt x="571" y="2833"/>
                      </a:lnTo>
                      <a:lnTo>
                        <a:pt x="563" y="2841"/>
                      </a:lnTo>
                      <a:lnTo>
                        <a:pt x="547" y="2858"/>
                      </a:lnTo>
                      <a:lnTo>
                        <a:pt x="532" y="2874"/>
                      </a:lnTo>
                      <a:cubicBezTo>
                        <a:pt x="510" y="2899"/>
                        <a:pt x="488" y="2924"/>
                        <a:pt x="467" y="2950"/>
                      </a:cubicBezTo>
                      <a:cubicBezTo>
                        <a:pt x="429" y="2997"/>
                        <a:pt x="392" y="3045"/>
                        <a:pt x="356" y="3102"/>
                      </a:cubicBezTo>
                      <a:cubicBezTo>
                        <a:pt x="325" y="3150"/>
                        <a:pt x="295" y="3201"/>
                        <a:pt x="261" y="3272"/>
                      </a:cubicBezTo>
                      <a:cubicBezTo>
                        <a:pt x="246" y="3300"/>
                        <a:pt x="233" y="3328"/>
                        <a:pt x="221" y="3357"/>
                      </a:cubicBezTo>
                      <a:cubicBezTo>
                        <a:pt x="206" y="3388"/>
                        <a:pt x="194" y="3419"/>
                        <a:pt x="182" y="3450"/>
                      </a:cubicBezTo>
                      <a:cubicBezTo>
                        <a:pt x="175" y="3467"/>
                        <a:pt x="169" y="3485"/>
                        <a:pt x="163" y="3502"/>
                      </a:cubicBezTo>
                      <a:lnTo>
                        <a:pt x="158" y="3517"/>
                      </a:lnTo>
                      <a:lnTo>
                        <a:pt x="142" y="3559"/>
                      </a:lnTo>
                      <a:lnTo>
                        <a:pt x="127" y="3601"/>
                      </a:lnTo>
                      <a:cubicBezTo>
                        <a:pt x="124" y="3609"/>
                        <a:pt x="123" y="3611"/>
                        <a:pt x="122" y="3615"/>
                      </a:cubicBezTo>
                      <a:lnTo>
                        <a:pt x="119" y="3626"/>
                      </a:lnTo>
                      <a:lnTo>
                        <a:pt x="117" y="3636"/>
                      </a:lnTo>
                      <a:lnTo>
                        <a:pt x="94" y="3709"/>
                      </a:lnTo>
                      <a:lnTo>
                        <a:pt x="89" y="3727"/>
                      </a:lnTo>
                      <a:cubicBezTo>
                        <a:pt x="86" y="3738"/>
                        <a:pt x="83" y="3749"/>
                        <a:pt x="79" y="3761"/>
                      </a:cubicBezTo>
                      <a:cubicBezTo>
                        <a:pt x="75" y="3775"/>
                        <a:pt x="71" y="3789"/>
                        <a:pt x="68" y="3802"/>
                      </a:cubicBezTo>
                      <a:cubicBezTo>
                        <a:pt x="61" y="3833"/>
                        <a:pt x="53" y="3866"/>
                        <a:pt x="47" y="3897"/>
                      </a:cubicBezTo>
                      <a:cubicBezTo>
                        <a:pt x="40" y="3930"/>
                        <a:pt x="34" y="3965"/>
                        <a:pt x="29" y="4000"/>
                      </a:cubicBezTo>
                      <a:cubicBezTo>
                        <a:pt x="24" y="4032"/>
                        <a:pt x="21" y="4062"/>
                        <a:pt x="17" y="4094"/>
                      </a:cubicBezTo>
                      <a:cubicBezTo>
                        <a:pt x="16" y="4108"/>
                        <a:pt x="15" y="4120"/>
                        <a:pt x="14" y="4131"/>
                      </a:cubicBezTo>
                      <a:lnTo>
                        <a:pt x="11" y="4177"/>
                      </a:lnTo>
                      <a:lnTo>
                        <a:pt x="6" y="4224"/>
                      </a:lnTo>
                      <a:lnTo>
                        <a:pt x="5" y="4233"/>
                      </a:lnTo>
                      <a:cubicBezTo>
                        <a:pt x="4" y="4247"/>
                        <a:pt x="4" y="4259"/>
                        <a:pt x="3" y="4273"/>
                      </a:cubicBezTo>
                      <a:lnTo>
                        <a:pt x="1" y="4315"/>
                      </a:lnTo>
                      <a:lnTo>
                        <a:pt x="0" y="4357"/>
                      </a:lnTo>
                      <a:lnTo>
                        <a:pt x="0" y="4376"/>
                      </a:lnTo>
                      <a:lnTo>
                        <a:pt x="0" y="4422"/>
                      </a:lnTo>
                      <a:cubicBezTo>
                        <a:pt x="1" y="4437"/>
                        <a:pt x="3" y="4453"/>
                        <a:pt x="5" y="4469"/>
                      </a:cubicBezTo>
                      <a:cubicBezTo>
                        <a:pt x="9" y="4486"/>
                        <a:pt x="12" y="4502"/>
                        <a:pt x="16" y="4520"/>
                      </a:cubicBezTo>
                      <a:cubicBezTo>
                        <a:pt x="22" y="4549"/>
                        <a:pt x="30" y="4578"/>
                        <a:pt x="40" y="4610"/>
                      </a:cubicBezTo>
                      <a:cubicBezTo>
                        <a:pt x="46" y="4626"/>
                        <a:pt x="50" y="4640"/>
                        <a:pt x="55" y="4656"/>
                      </a:cubicBezTo>
                      <a:lnTo>
                        <a:pt x="57" y="4662"/>
                      </a:lnTo>
                      <a:lnTo>
                        <a:pt x="61" y="4674"/>
                      </a:lnTo>
                      <a:cubicBezTo>
                        <a:pt x="70" y="4698"/>
                        <a:pt x="78" y="4723"/>
                        <a:pt x="86" y="4747"/>
                      </a:cubicBezTo>
                      <a:lnTo>
                        <a:pt x="102" y="4795"/>
                      </a:lnTo>
                      <a:lnTo>
                        <a:pt x="113" y="4826"/>
                      </a:lnTo>
                      <a:lnTo>
                        <a:pt x="124" y="4856"/>
                      </a:lnTo>
                      <a:lnTo>
                        <a:pt x="127" y="4862"/>
                      </a:lnTo>
                      <a:lnTo>
                        <a:pt x="148" y="4914"/>
                      </a:lnTo>
                      <a:lnTo>
                        <a:pt x="161" y="4952"/>
                      </a:lnTo>
                      <a:lnTo>
                        <a:pt x="168" y="4969"/>
                      </a:lnTo>
                      <a:lnTo>
                        <a:pt x="174" y="4985"/>
                      </a:lnTo>
                      <a:cubicBezTo>
                        <a:pt x="175" y="4989"/>
                        <a:pt x="176" y="4993"/>
                        <a:pt x="178" y="4995"/>
                      </a:cubicBezTo>
                      <a:lnTo>
                        <a:pt x="200" y="5047"/>
                      </a:lnTo>
                      <a:lnTo>
                        <a:pt x="231" y="5120"/>
                      </a:lnTo>
                      <a:lnTo>
                        <a:pt x="237" y="5136"/>
                      </a:lnTo>
                      <a:cubicBezTo>
                        <a:pt x="240" y="5143"/>
                        <a:pt x="242" y="5149"/>
                        <a:pt x="246" y="5155"/>
                      </a:cubicBezTo>
                      <a:cubicBezTo>
                        <a:pt x="253" y="5170"/>
                        <a:pt x="259" y="5181"/>
                        <a:pt x="264" y="5192"/>
                      </a:cubicBezTo>
                      <a:cubicBezTo>
                        <a:pt x="289" y="5241"/>
                        <a:pt x="313" y="5287"/>
                        <a:pt x="340" y="5329"/>
                      </a:cubicBezTo>
                      <a:cubicBezTo>
                        <a:pt x="365" y="5369"/>
                        <a:pt x="393" y="5408"/>
                        <a:pt x="429" y="5452"/>
                      </a:cubicBezTo>
                      <a:cubicBezTo>
                        <a:pt x="458" y="5486"/>
                        <a:pt x="491" y="5522"/>
                        <a:pt x="535" y="5565"/>
                      </a:cubicBezTo>
                      <a:cubicBezTo>
                        <a:pt x="573" y="5603"/>
                        <a:pt x="614" y="5639"/>
                        <a:pt x="655" y="5673"/>
                      </a:cubicBezTo>
                      <a:cubicBezTo>
                        <a:pt x="675" y="5690"/>
                        <a:pt x="695" y="5705"/>
                        <a:pt x="717" y="5720"/>
                      </a:cubicBezTo>
                      <a:cubicBezTo>
                        <a:pt x="726" y="5727"/>
                        <a:pt x="735" y="5733"/>
                        <a:pt x="743" y="5740"/>
                      </a:cubicBezTo>
                      <a:lnTo>
                        <a:pt x="748" y="5743"/>
                      </a:lnTo>
                      <a:lnTo>
                        <a:pt x="752" y="5746"/>
                      </a:lnTo>
                      <a:cubicBezTo>
                        <a:pt x="758" y="5750"/>
                        <a:pt x="763" y="5756"/>
                        <a:pt x="771" y="5759"/>
                      </a:cubicBezTo>
                      <a:lnTo>
                        <a:pt x="773" y="5761"/>
                      </a:lnTo>
                      <a:lnTo>
                        <a:pt x="774" y="5762"/>
                      </a:lnTo>
                      <a:lnTo>
                        <a:pt x="844" y="5808"/>
                      </a:lnTo>
                      <a:lnTo>
                        <a:pt x="887" y="5838"/>
                      </a:lnTo>
                      <a:cubicBezTo>
                        <a:pt x="887" y="5838"/>
                        <a:pt x="889" y="5839"/>
                        <a:pt x="890" y="5839"/>
                      </a:cubicBezTo>
                      <a:lnTo>
                        <a:pt x="891" y="5840"/>
                      </a:lnTo>
                      <a:cubicBezTo>
                        <a:pt x="894" y="5843"/>
                        <a:pt x="896" y="5844"/>
                        <a:pt x="899" y="5845"/>
                      </a:cubicBezTo>
                      <a:lnTo>
                        <a:pt x="902" y="5848"/>
                      </a:lnTo>
                      <a:cubicBezTo>
                        <a:pt x="916" y="5855"/>
                        <a:pt x="928" y="5864"/>
                        <a:pt x="943" y="5870"/>
                      </a:cubicBezTo>
                      <a:lnTo>
                        <a:pt x="1014" y="5910"/>
                      </a:lnTo>
                      <a:lnTo>
                        <a:pt x="1021" y="5913"/>
                      </a:lnTo>
                      <a:lnTo>
                        <a:pt x="1033" y="5918"/>
                      </a:lnTo>
                      <a:lnTo>
                        <a:pt x="1061" y="5932"/>
                      </a:lnTo>
                      <a:lnTo>
                        <a:pt x="1101" y="5951"/>
                      </a:lnTo>
                      <a:lnTo>
                        <a:pt x="1141" y="5970"/>
                      </a:lnTo>
                      <a:cubicBezTo>
                        <a:pt x="1150" y="5974"/>
                        <a:pt x="1160" y="5978"/>
                        <a:pt x="1169" y="5982"/>
                      </a:cubicBezTo>
                      <a:lnTo>
                        <a:pt x="1183" y="5987"/>
                      </a:lnTo>
                      <a:lnTo>
                        <a:pt x="1242" y="6011"/>
                      </a:lnTo>
                      <a:lnTo>
                        <a:pt x="1267" y="6021"/>
                      </a:lnTo>
                      <a:lnTo>
                        <a:pt x="1272" y="6024"/>
                      </a:lnTo>
                      <a:cubicBezTo>
                        <a:pt x="1276" y="6025"/>
                        <a:pt x="1278" y="6026"/>
                        <a:pt x="1282" y="6028"/>
                      </a:cubicBezTo>
                      <a:lnTo>
                        <a:pt x="1288" y="6029"/>
                      </a:lnTo>
                      <a:cubicBezTo>
                        <a:pt x="1297" y="6036"/>
                        <a:pt x="1307" y="6044"/>
                        <a:pt x="1318" y="6050"/>
                      </a:cubicBezTo>
                      <a:cubicBezTo>
                        <a:pt x="1327" y="6055"/>
                        <a:pt x="1334" y="6060"/>
                        <a:pt x="1343" y="6065"/>
                      </a:cubicBezTo>
                      <a:lnTo>
                        <a:pt x="1355" y="6072"/>
                      </a:lnTo>
                      <a:lnTo>
                        <a:pt x="1366" y="6080"/>
                      </a:lnTo>
                      <a:lnTo>
                        <a:pt x="1385" y="6091"/>
                      </a:lnTo>
                      <a:lnTo>
                        <a:pt x="1400" y="6101"/>
                      </a:lnTo>
                      <a:lnTo>
                        <a:pt x="1423" y="6114"/>
                      </a:lnTo>
                      <a:cubicBezTo>
                        <a:pt x="1442" y="6126"/>
                        <a:pt x="1461" y="6137"/>
                        <a:pt x="1479" y="6148"/>
                      </a:cubicBezTo>
                      <a:cubicBezTo>
                        <a:pt x="1494" y="6155"/>
                        <a:pt x="1507" y="6164"/>
                        <a:pt x="1520" y="6173"/>
                      </a:cubicBezTo>
                      <a:cubicBezTo>
                        <a:pt x="1528" y="6176"/>
                        <a:pt x="1533" y="6179"/>
                        <a:pt x="1539" y="6183"/>
                      </a:cubicBezTo>
                      <a:lnTo>
                        <a:pt x="1544" y="6185"/>
                      </a:lnTo>
                      <a:lnTo>
                        <a:pt x="1553" y="6190"/>
                      </a:lnTo>
                      <a:cubicBezTo>
                        <a:pt x="1561" y="6194"/>
                        <a:pt x="1569" y="6198"/>
                        <a:pt x="1575" y="6201"/>
                      </a:cubicBezTo>
                      <a:lnTo>
                        <a:pt x="1584" y="6207"/>
                      </a:lnTo>
                      <a:cubicBezTo>
                        <a:pt x="1608" y="6220"/>
                        <a:pt x="1634" y="6232"/>
                        <a:pt x="1658" y="6245"/>
                      </a:cubicBezTo>
                      <a:cubicBezTo>
                        <a:pt x="1695" y="6262"/>
                        <a:pt x="1739" y="6279"/>
                        <a:pt x="1790" y="6299"/>
                      </a:cubicBezTo>
                      <a:lnTo>
                        <a:pt x="1796" y="6302"/>
                      </a:lnTo>
                      <a:lnTo>
                        <a:pt x="1801" y="6303"/>
                      </a:lnTo>
                      <a:lnTo>
                        <a:pt x="1818" y="6309"/>
                      </a:lnTo>
                      <a:lnTo>
                        <a:pt x="1834" y="6314"/>
                      </a:lnTo>
                      <a:lnTo>
                        <a:pt x="1869" y="6325"/>
                      </a:lnTo>
                      <a:lnTo>
                        <a:pt x="1904" y="6337"/>
                      </a:lnTo>
                      <a:lnTo>
                        <a:pt x="1927" y="6345"/>
                      </a:lnTo>
                      <a:lnTo>
                        <a:pt x="1931" y="6346"/>
                      </a:lnTo>
                      <a:lnTo>
                        <a:pt x="1936" y="6348"/>
                      </a:lnTo>
                      <a:lnTo>
                        <a:pt x="2037" y="6373"/>
                      </a:lnTo>
                      <a:lnTo>
                        <a:pt x="2058" y="6379"/>
                      </a:lnTo>
                      <a:lnTo>
                        <a:pt x="2064" y="6380"/>
                      </a:lnTo>
                      <a:lnTo>
                        <a:pt x="2069" y="6381"/>
                      </a:lnTo>
                      <a:cubicBezTo>
                        <a:pt x="2071" y="6382"/>
                        <a:pt x="2074" y="6382"/>
                        <a:pt x="2076" y="6382"/>
                      </a:cubicBezTo>
                      <a:lnTo>
                        <a:pt x="2081" y="6384"/>
                      </a:lnTo>
                      <a:cubicBezTo>
                        <a:pt x="2105" y="6389"/>
                        <a:pt x="2128" y="6394"/>
                        <a:pt x="2153" y="6399"/>
                      </a:cubicBezTo>
                      <a:lnTo>
                        <a:pt x="2176" y="6404"/>
                      </a:lnTo>
                      <a:lnTo>
                        <a:pt x="2200" y="6409"/>
                      </a:lnTo>
                      <a:lnTo>
                        <a:pt x="2208" y="6410"/>
                      </a:lnTo>
                      <a:cubicBezTo>
                        <a:pt x="2214" y="6412"/>
                        <a:pt x="2223" y="6413"/>
                        <a:pt x="2229" y="6415"/>
                      </a:cubicBezTo>
                      <a:lnTo>
                        <a:pt x="2236" y="6416"/>
                      </a:lnTo>
                      <a:lnTo>
                        <a:pt x="2303" y="6427"/>
                      </a:lnTo>
                      <a:lnTo>
                        <a:pt x="2370" y="6438"/>
                      </a:lnTo>
                      <a:cubicBezTo>
                        <a:pt x="2377" y="6440"/>
                        <a:pt x="2384" y="6441"/>
                        <a:pt x="2391" y="6442"/>
                      </a:cubicBezTo>
                      <a:lnTo>
                        <a:pt x="2461" y="6453"/>
                      </a:lnTo>
                      <a:lnTo>
                        <a:pt x="2493" y="6458"/>
                      </a:lnTo>
                      <a:lnTo>
                        <a:pt x="2530" y="6464"/>
                      </a:lnTo>
                      <a:lnTo>
                        <a:pt x="2537" y="6466"/>
                      </a:lnTo>
                      <a:cubicBezTo>
                        <a:pt x="2544" y="6467"/>
                        <a:pt x="2550" y="6468"/>
                        <a:pt x="2557" y="6468"/>
                      </a:cubicBezTo>
                      <a:lnTo>
                        <a:pt x="2684" y="6484"/>
                      </a:lnTo>
                      <a:cubicBezTo>
                        <a:pt x="2698" y="6487"/>
                        <a:pt x="2714" y="6488"/>
                        <a:pt x="2728" y="6489"/>
                      </a:cubicBezTo>
                      <a:lnTo>
                        <a:pt x="2733" y="6489"/>
                      </a:lnTo>
                      <a:lnTo>
                        <a:pt x="2746" y="6490"/>
                      </a:lnTo>
                      <a:lnTo>
                        <a:pt x="2758" y="6492"/>
                      </a:lnTo>
                      <a:cubicBezTo>
                        <a:pt x="2806" y="6495"/>
                        <a:pt x="2853" y="6498"/>
                        <a:pt x="2900" y="6502"/>
                      </a:cubicBezTo>
                      <a:cubicBezTo>
                        <a:pt x="2905" y="6502"/>
                        <a:pt x="2911" y="6503"/>
                        <a:pt x="2916" y="6503"/>
                      </a:cubicBezTo>
                      <a:cubicBezTo>
                        <a:pt x="2926" y="6504"/>
                        <a:pt x="2936" y="6504"/>
                        <a:pt x="2947" y="6504"/>
                      </a:cubicBezTo>
                      <a:lnTo>
                        <a:pt x="2957" y="6504"/>
                      </a:lnTo>
                      <a:cubicBezTo>
                        <a:pt x="2983" y="6505"/>
                        <a:pt x="3008" y="6505"/>
                        <a:pt x="3034" y="6505"/>
                      </a:cubicBezTo>
                      <a:cubicBezTo>
                        <a:pt x="3064" y="6505"/>
                        <a:pt x="3093" y="6505"/>
                        <a:pt x="3121" y="6504"/>
                      </a:cubicBezTo>
                      <a:cubicBezTo>
                        <a:pt x="3168" y="6503"/>
                        <a:pt x="3216" y="6500"/>
                        <a:pt x="3266" y="6495"/>
                      </a:cubicBezTo>
                      <a:cubicBezTo>
                        <a:pt x="3291" y="6493"/>
                        <a:pt x="3314" y="6490"/>
                        <a:pt x="3338" y="6488"/>
                      </a:cubicBezTo>
                      <a:cubicBezTo>
                        <a:pt x="3367" y="6484"/>
                        <a:pt x="3395" y="6479"/>
                        <a:pt x="3423" y="6474"/>
                      </a:cubicBezTo>
                      <a:cubicBezTo>
                        <a:pt x="3462" y="6468"/>
                        <a:pt x="3502" y="6461"/>
                        <a:pt x="3541" y="6454"/>
                      </a:cubicBezTo>
                      <a:lnTo>
                        <a:pt x="3572" y="6449"/>
                      </a:lnTo>
                      <a:lnTo>
                        <a:pt x="3606" y="6442"/>
                      </a:lnTo>
                      <a:lnTo>
                        <a:pt x="3641" y="6436"/>
                      </a:lnTo>
                      <a:lnTo>
                        <a:pt x="3654" y="6433"/>
                      </a:lnTo>
                      <a:cubicBezTo>
                        <a:pt x="3660" y="6432"/>
                        <a:pt x="3665" y="6431"/>
                        <a:pt x="3672" y="6430"/>
                      </a:cubicBezTo>
                      <a:lnTo>
                        <a:pt x="3750" y="6413"/>
                      </a:lnTo>
                      <a:lnTo>
                        <a:pt x="3793" y="6404"/>
                      </a:lnTo>
                      <a:lnTo>
                        <a:pt x="3811" y="6400"/>
                      </a:lnTo>
                      <a:cubicBezTo>
                        <a:pt x="3830" y="6396"/>
                        <a:pt x="3848" y="6392"/>
                        <a:pt x="3866" y="6387"/>
                      </a:cubicBezTo>
                      <a:lnTo>
                        <a:pt x="4004" y="6354"/>
                      </a:lnTo>
                      <a:cubicBezTo>
                        <a:pt x="4017" y="6351"/>
                        <a:pt x="4028" y="6348"/>
                        <a:pt x="4040" y="6345"/>
                      </a:cubicBezTo>
                      <a:cubicBezTo>
                        <a:pt x="4041" y="6345"/>
                        <a:pt x="4042" y="6344"/>
                        <a:pt x="4046" y="6344"/>
                      </a:cubicBezTo>
                      <a:lnTo>
                        <a:pt x="4054" y="6340"/>
                      </a:lnTo>
                      <a:lnTo>
                        <a:pt x="4073" y="6335"/>
                      </a:lnTo>
                      <a:lnTo>
                        <a:pt x="4141" y="6317"/>
                      </a:lnTo>
                      <a:lnTo>
                        <a:pt x="4211" y="6296"/>
                      </a:lnTo>
                      <a:lnTo>
                        <a:pt x="4219" y="6293"/>
                      </a:lnTo>
                      <a:cubicBezTo>
                        <a:pt x="4224" y="6292"/>
                        <a:pt x="4229" y="6291"/>
                        <a:pt x="4233" y="6289"/>
                      </a:cubicBezTo>
                      <a:lnTo>
                        <a:pt x="4258" y="6281"/>
                      </a:lnTo>
                      <a:lnTo>
                        <a:pt x="4282" y="6272"/>
                      </a:lnTo>
                      <a:lnTo>
                        <a:pt x="4344" y="6252"/>
                      </a:lnTo>
                      <a:lnTo>
                        <a:pt x="4402" y="6232"/>
                      </a:lnTo>
                      <a:lnTo>
                        <a:pt x="4489" y="6203"/>
                      </a:lnTo>
                      <a:lnTo>
                        <a:pt x="4545" y="6184"/>
                      </a:lnTo>
                      <a:lnTo>
                        <a:pt x="4577" y="6173"/>
                      </a:lnTo>
                      <a:lnTo>
                        <a:pt x="4641" y="6150"/>
                      </a:lnTo>
                      <a:lnTo>
                        <a:pt x="4697" y="6131"/>
                      </a:lnTo>
                      <a:lnTo>
                        <a:pt x="4754" y="6112"/>
                      </a:lnTo>
                      <a:lnTo>
                        <a:pt x="4785" y="6102"/>
                      </a:lnTo>
                      <a:cubicBezTo>
                        <a:pt x="4790" y="6101"/>
                        <a:pt x="4794" y="6097"/>
                        <a:pt x="4799" y="6096"/>
                      </a:cubicBezTo>
                      <a:lnTo>
                        <a:pt x="4806" y="6093"/>
                      </a:lnTo>
                      <a:lnTo>
                        <a:pt x="4916" y="6049"/>
                      </a:lnTo>
                      <a:lnTo>
                        <a:pt x="4928" y="6044"/>
                      </a:lnTo>
                      <a:cubicBezTo>
                        <a:pt x="4941" y="6039"/>
                        <a:pt x="4954" y="6034"/>
                        <a:pt x="4967" y="6026"/>
                      </a:cubicBezTo>
                      <a:lnTo>
                        <a:pt x="5066" y="5979"/>
                      </a:lnTo>
                      <a:cubicBezTo>
                        <a:pt x="5082" y="5972"/>
                        <a:pt x="5097" y="5964"/>
                        <a:pt x="5113" y="5956"/>
                      </a:cubicBezTo>
                      <a:cubicBezTo>
                        <a:pt x="5123" y="5952"/>
                        <a:pt x="5127" y="5949"/>
                        <a:pt x="5132" y="5947"/>
                      </a:cubicBezTo>
                      <a:lnTo>
                        <a:pt x="5200" y="5912"/>
                      </a:lnTo>
                      <a:lnTo>
                        <a:pt x="5307" y="5856"/>
                      </a:lnTo>
                      <a:cubicBezTo>
                        <a:pt x="5320" y="5849"/>
                        <a:pt x="5338" y="5840"/>
                        <a:pt x="5354" y="5833"/>
                      </a:cubicBezTo>
                      <a:lnTo>
                        <a:pt x="5390" y="5813"/>
                      </a:lnTo>
                      <a:cubicBezTo>
                        <a:pt x="5423" y="5795"/>
                        <a:pt x="5457" y="5778"/>
                        <a:pt x="5490" y="5761"/>
                      </a:cubicBezTo>
                      <a:cubicBezTo>
                        <a:pt x="5521" y="5743"/>
                        <a:pt x="5554" y="5728"/>
                        <a:pt x="5585" y="5711"/>
                      </a:cubicBezTo>
                      <a:cubicBezTo>
                        <a:pt x="5604" y="5701"/>
                        <a:pt x="5624" y="5691"/>
                        <a:pt x="5644" y="5680"/>
                      </a:cubicBezTo>
                      <a:lnTo>
                        <a:pt x="5667" y="5669"/>
                      </a:lnTo>
                      <a:cubicBezTo>
                        <a:pt x="5705" y="5648"/>
                        <a:pt x="5742" y="5627"/>
                        <a:pt x="5779" y="5606"/>
                      </a:cubicBezTo>
                      <a:lnTo>
                        <a:pt x="5798" y="5594"/>
                      </a:lnTo>
                      <a:lnTo>
                        <a:pt x="5804" y="5591"/>
                      </a:lnTo>
                      <a:lnTo>
                        <a:pt x="5823" y="5578"/>
                      </a:lnTo>
                      <a:lnTo>
                        <a:pt x="5870" y="5550"/>
                      </a:lnTo>
                      <a:cubicBezTo>
                        <a:pt x="5882" y="5542"/>
                        <a:pt x="5889" y="5539"/>
                        <a:pt x="5896" y="5534"/>
                      </a:cubicBezTo>
                      <a:lnTo>
                        <a:pt x="5956" y="5495"/>
                      </a:lnTo>
                      <a:lnTo>
                        <a:pt x="5968" y="5486"/>
                      </a:lnTo>
                      <a:lnTo>
                        <a:pt x="5982" y="5478"/>
                      </a:lnTo>
                      <a:lnTo>
                        <a:pt x="5990" y="5473"/>
                      </a:lnTo>
                      <a:lnTo>
                        <a:pt x="6015" y="5455"/>
                      </a:lnTo>
                      <a:lnTo>
                        <a:pt x="6039" y="5437"/>
                      </a:lnTo>
                      <a:lnTo>
                        <a:pt x="6061" y="5421"/>
                      </a:lnTo>
                      <a:lnTo>
                        <a:pt x="6081" y="5405"/>
                      </a:lnTo>
                      <a:cubicBezTo>
                        <a:pt x="6090" y="5398"/>
                        <a:pt x="6098" y="5392"/>
                        <a:pt x="6106" y="5386"/>
                      </a:cubicBezTo>
                      <a:lnTo>
                        <a:pt x="6112" y="5381"/>
                      </a:lnTo>
                      <a:lnTo>
                        <a:pt x="6205" y="5308"/>
                      </a:lnTo>
                      <a:cubicBezTo>
                        <a:pt x="6206" y="5305"/>
                        <a:pt x="6209" y="5304"/>
                        <a:pt x="6210" y="5303"/>
                      </a:cubicBezTo>
                      <a:lnTo>
                        <a:pt x="6214" y="5299"/>
                      </a:lnTo>
                      <a:lnTo>
                        <a:pt x="6231" y="5287"/>
                      </a:lnTo>
                      <a:lnTo>
                        <a:pt x="6261" y="5261"/>
                      </a:lnTo>
                      <a:lnTo>
                        <a:pt x="6291" y="5235"/>
                      </a:lnTo>
                      <a:lnTo>
                        <a:pt x="6339" y="5194"/>
                      </a:lnTo>
                      <a:lnTo>
                        <a:pt x="6343" y="5190"/>
                      </a:lnTo>
                      <a:cubicBezTo>
                        <a:pt x="6347" y="5186"/>
                        <a:pt x="6352" y="5182"/>
                        <a:pt x="6355" y="5179"/>
                      </a:cubicBezTo>
                      <a:lnTo>
                        <a:pt x="6404" y="5135"/>
                      </a:lnTo>
                      <a:lnTo>
                        <a:pt x="6451" y="5089"/>
                      </a:lnTo>
                      <a:lnTo>
                        <a:pt x="6469" y="5072"/>
                      </a:lnTo>
                      <a:lnTo>
                        <a:pt x="6487" y="5053"/>
                      </a:lnTo>
                      <a:lnTo>
                        <a:pt x="6494" y="5046"/>
                      </a:lnTo>
                      <a:lnTo>
                        <a:pt x="6500" y="5041"/>
                      </a:lnTo>
                      <a:lnTo>
                        <a:pt x="6505" y="5036"/>
                      </a:lnTo>
                      <a:lnTo>
                        <a:pt x="6553" y="4988"/>
                      </a:lnTo>
                      <a:lnTo>
                        <a:pt x="6601" y="4940"/>
                      </a:lnTo>
                      <a:lnTo>
                        <a:pt x="6615" y="4924"/>
                      </a:lnTo>
                      <a:lnTo>
                        <a:pt x="6664" y="4870"/>
                      </a:lnTo>
                      <a:lnTo>
                        <a:pt x="6704" y="4829"/>
                      </a:lnTo>
                      <a:cubicBezTo>
                        <a:pt x="6710" y="4820"/>
                        <a:pt x="6718" y="4813"/>
                        <a:pt x="6724" y="4805"/>
                      </a:cubicBezTo>
                      <a:lnTo>
                        <a:pt x="6728" y="4800"/>
                      </a:lnTo>
                      <a:cubicBezTo>
                        <a:pt x="6745" y="4780"/>
                        <a:pt x="6760" y="4760"/>
                        <a:pt x="6777" y="4737"/>
                      </a:cubicBezTo>
                      <a:cubicBezTo>
                        <a:pt x="6787" y="4723"/>
                        <a:pt x="6797" y="4707"/>
                        <a:pt x="6808" y="4692"/>
                      </a:cubicBezTo>
                      <a:lnTo>
                        <a:pt x="6812" y="4686"/>
                      </a:lnTo>
                      <a:cubicBezTo>
                        <a:pt x="6821" y="4671"/>
                        <a:pt x="6829" y="4659"/>
                        <a:pt x="6837" y="4644"/>
                      </a:cubicBezTo>
                      <a:lnTo>
                        <a:pt x="6854" y="4618"/>
                      </a:lnTo>
                      <a:lnTo>
                        <a:pt x="6870" y="4590"/>
                      </a:lnTo>
                      <a:lnTo>
                        <a:pt x="6881" y="4573"/>
                      </a:lnTo>
                      <a:lnTo>
                        <a:pt x="6898" y="4545"/>
                      </a:lnTo>
                      <a:lnTo>
                        <a:pt x="6914" y="4518"/>
                      </a:lnTo>
                      <a:lnTo>
                        <a:pt x="6925" y="4499"/>
                      </a:lnTo>
                      <a:lnTo>
                        <a:pt x="6929" y="4492"/>
                      </a:lnTo>
                      <a:cubicBezTo>
                        <a:pt x="6935" y="4481"/>
                        <a:pt x="6942" y="4469"/>
                        <a:pt x="6950" y="4459"/>
                      </a:cubicBezTo>
                      <a:lnTo>
                        <a:pt x="6957" y="4446"/>
                      </a:lnTo>
                      <a:lnTo>
                        <a:pt x="6965" y="4433"/>
                      </a:lnTo>
                      <a:lnTo>
                        <a:pt x="6970" y="4424"/>
                      </a:lnTo>
                      <a:lnTo>
                        <a:pt x="6973" y="4418"/>
                      </a:lnTo>
                      <a:cubicBezTo>
                        <a:pt x="6975" y="4415"/>
                        <a:pt x="6977" y="4413"/>
                        <a:pt x="6978" y="4410"/>
                      </a:cubicBezTo>
                      <a:cubicBezTo>
                        <a:pt x="6984" y="4399"/>
                        <a:pt x="6989" y="4389"/>
                        <a:pt x="6993" y="4379"/>
                      </a:cubicBezTo>
                      <a:lnTo>
                        <a:pt x="6996" y="4373"/>
                      </a:lnTo>
                      <a:lnTo>
                        <a:pt x="7001" y="4363"/>
                      </a:lnTo>
                      <a:lnTo>
                        <a:pt x="7008" y="4345"/>
                      </a:lnTo>
                      <a:lnTo>
                        <a:pt x="7011" y="4337"/>
                      </a:lnTo>
                      <a:cubicBezTo>
                        <a:pt x="7015" y="4330"/>
                        <a:pt x="7018" y="4324"/>
                        <a:pt x="7020" y="4316"/>
                      </a:cubicBezTo>
                      <a:lnTo>
                        <a:pt x="7023" y="4310"/>
                      </a:lnTo>
                      <a:cubicBezTo>
                        <a:pt x="7027" y="4301"/>
                        <a:pt x="7029" y="4293"/>
                        <a:pt x="7032" y="4285"/>
                      </a:cubicBezTo>
                      <a:lnTo>
                        <a:pt x="7034" y="4280"/>
                      </a:lnTo>
                      <a:lnTo>
                        <a:pt x="7038" y="4267"/>
                      </a:lnTo>
                      <a:cubicBezTo>
                        <a:pt x="7039" y="4262"/>
                        <a:pt x="7042" y="4257"/>
                        <a:pt x="7043" y="4253"/>
                      </a:cubicBezTo>
                      <a:lnTo>
                        <a:pt x="7044" y="4248"/>
                      </a:lnTo>
                      <a:lnTo>
                        <a:pt x="7049" y="4233"/>
                      </a:lnTo>
                      <a:lnTo>
                        <a:pt x="7053" y="4219"/>
                      </a:lnTo>
                      <a:cubicBezTo>
                        <a:pt x="7053" y="4217"/>
                        <a:pt x="7054" y="4214"/>
                        <a:pt x="7054" y="4213"/>
                      </a:cubicBezTo>
                      <a:lnTo>
                        <a:pt x="7058" y="4197"/>
                      </a:lnTo>
                      <a:cubicBezTo>
                        <a:pt x="7060" y="4187"/>
                        <a:pt x="7063" y="4177"/>
                        <a:pt x="7065" y="4165"/>
                      </a:cubicBezTo>
                      <a:cubicBezTo>
                        <a:pt x="7065" y="4162"/>
                        <a:pt x="7066" y="4160"/>
                        <a:pt x="7066" y="4157"/>
                      </a:cubicBezTo>
                      <a:lnTo>
                        <a:pt x="7069" y="4144"/>
                      </a:lnTo>
                      <a:lnTo>
                        <a:pt x="7074" y="4115"/>
                      </a:lnTo>
                      <a:lnTo>
                        <a:pt x="7076" y="4101"/>
                      </a:lnTo>
                      <a:lnTo>
                        <a:pt x="7079" y="4087"/>
                      </a:lnTo>
                      <a:lnTo>
                        <a:pt x="7080" y="4079"/>
                      </a:lnTo>
                      <a:lnTo>
                        <a:pt x="7081" y="4074"/>
                      </a:lnTo>
                      <a:cubicBezTo>
                        <a:pt x="7085" y="4061"/>
                        <a:pt x="7086" y="4048"/>
                        <a:pt x="7087" y="4037"/>
                      </a:cubicBezTo>
                      <a:cubicBezTo>
                        <a:pt x="7094" y="3990"/>
                        <a:pt x="7096" y="3940"/>
                        <a:pt x="7097" y="3883"/>
                      </a:cubicBezTo>
                      <a:cubicBezTo>
                        <a:pt x="7097" y="3841"/>
                        <a:pt x="7096" y="3800"/>
                        <a:pt x="7091" y="3760"/>
                      </a:cubicBezTo>
                      <a:cubicBezTo>
                        <a:pt x="7089" y="3740"/>
                        <a:pt x="7085" y="3722"/>
                        <a:pt x="7080" y="3701"/>
                      </a:cubicBezTo>
                      <a:cubicBezTo>
                        <a:pt x="7076" y="3683"/>
                        <a:pt x="7073" y="3668"/>
                        <a:pt x="7068" y="3653"/>
                      </a:cubicBezTo>
                      <a:cubicBezTo>
                        <a:pt x="7063" y="3636"/>
                        <a:pt x="7056" y="3620"/>
                        <a:pt x="7047" y="3601"/>
                      </a:cubicBezTo>
                      <a:cubicBezTo>
                        <a:pt x="7040" y="3589"/>
                        <a:pt x="7033" y="3575"/>
                        <a:pt x="7022" y="3560"/>
                      </a:cubicBezTo>
                      <a:cubicBezTo>
                        <a:pt x="7017" y="3554"/>
                        <a:pt x="7012" y="3549"/>
                        <a:pt x="7007" y="3543"/>
                      </a:cubicBezTo>
                      <a:cubicBezTo>
                        <a:pt x="7002" y="3538"/>
                        <a:pt x="6997" y="3533"/>
                        <a:pt x="6992" y="3529"/>
                      </a:cubicBezTo>
                      <a:cubicBezTo>
                        <a:pt x="6984" y="3523"/>
                        <a:pt x="6978" y="3519"/>
                        <a:pt x="6972" y="3516"/>
                      </a:cubicBezTo>
                      <a:cubicBezTo>
                        <a:pt x="6966" y="3511"/>
                        <a:pt x="6960" y="3507"/>
                        <a:pt x="6953" y="3505"/>
                      </a:cubicBezTo>
                      <a:cubicBezTo>
                        <a:pt x="6940" y="3498"/>
                        <a:pt x="6926" y="3497"/>
                        <a:pt x="6914" y="3495"/>
                      </a:cubicBezTo>
                      <a:cubicBezTo>
                        <a:pt x="6905" y="3493"/>
                        <a:pt x="6901" y="3493"/>
                        <a:pt x="6896" y="3493"/>
                      </a:cubicBezTo>
                      <a:lnTo>
                        <a:pt x="6845" y="3493"/>
                      </a:lnTo>
                      <a:cubicBezTo>
                        <a:pt x="6839" y="3493"/>
                        <a:pt x="6836" y="3493"/>
                        <a:pt x="6831" y="3495"/>
                      </a:cubicBezTo>
                      <a:cubicBezTo>
                        <a:pt x="6818" y="3496"/>
                        <a:pt x="6811" y="3497"/>
                        <a:pt x="6801" y="3498"/>
                      </a:cubicBezTo>
                      <a:cubicBezTo>
                        <a:pt x="6788" y="3500"/>
                        <a:pt x="6776" y="3503"/>
                        <a:pt x="6759" y="3507"/>
                      </a:cubicBezTo>
                      <a:cubicBezTo>
                        <a:pt x="6747" y="3511"/>
                        <a:pt x="6736" y="3516"/>
                        <a:pt x="6725" y="3521"/>
                      </a:cubicBezTo>
                      <a:cubicBezTo>
                        <a:pt x="6731" y="3516"/>
                        <a:pt x="6739" y="3508"/>
                        <a:pt x="6744" y="3502"/>
                      </a:cubicBezTo>
                      <a:cubicBezTo>
                        <a:pt x="6754" y="3491"/>
                        <a:pt x="6762" y="3481"/>
                        <a:pt x="6773" y="3469"/>
                      </a:cubicBezTo>
                      <a:cubicBezTo>
                        <a:pt x="6783" y="3456"/>
                        <a:pt x="6795" y="3444"/>
                        <a:pt x="6805" y="3430"/>
                      </a:cubicBezTo>
                      <a:lnTo>
                        <a:pt x="6819" y="3413"/>
                      </a:lnTo>
                      <a:cubicBezTo>
                        <a:pt x="6823" y="3407"/>
                        <a:pt x="6827" y="3402"/>
                        <a:pt x="6829" y="3398"/>
                      </a:cubicBezTo>
                      <a:lnTo>
                        <a:pt x="6834" y="3390"/>
                      </a:lnTo>
                      <a:cubicBezTo>
                        <a:pt x="6837" y="3387"/>
                        <a:pt x="6839" y="3383"/>
                        <a:pt x="6844" y="3378"/>
                      </a:cubicBezTo>
                      <a:lnTo>
                        <a:pt x="6847" y="3373"/>
                      </a:lnTo>
                      <a:lnTo>
                        <a:pt x="6852" y="3366"/>
                      </a:lnTo>
                      <a:cubicBezTo>
                        <a:pt x="6855" y="3361"/>
                        <a:pt x="6858" y="3356"/>
                        <a:pt x="6862" y="3349"/>
                      </a:cubicBezTo>
                      <a:lnTo>
                        <a:pt x="6867" y="3342"/>
                      </a:lnTo>
                      <a:cubicBezTo>
                        <a:pt x="6869" y="3337"/>
                        <a:pt x="6872" y="3333"/>
                        <a:pt x="6873" y="3331"/>
                      </a:cubicBezTo>
                      <a:cubicBezTo>
                        <a:pt x="6879" y="3321"/>
                        <a:pt x="6885" y="3312"/>
                        <a:pt x="6890" y="3301"/>
                      </a:cubicBezTo>
                      <a:cubicBezTo>
                        <a:pt x="6896" y="3290"/>
                        <a:pt x="6903" y="3277"/>
                        <a:pt x="6909" y="3265"/>
                      </a:cubicBezTo>
                      <a:lnTo>
                        <a:pt x="6914" y="3258"/>
                      </a:lnTo>
                      <a:lnTo>
                        <a:pt x="6916" y="3253"/>
                      </a:lnTo>
                      <a:lnTo>
                        <a:pt x="6920" y="3245"/>
                      </a:lnTo>
                      <a:cubicBezTo>
                        <a:pt x="6925" y="3233"/>
                        <a:pt x="6930" y="3223"/>
                        <a:pt x="6935" y="3212"/>
                      </a:cubicBezTo>
                      <a:lnTo>
                        <a:pt x="6947" y="3188"/>
                      </a:lnTo>
                      <a:cubicBezTo>
                        <a:pt x="6948" y="3186"/>
                        <a:pt x="6950" y="3183"/>
                        <a:pt x="6951" y="3179"/>
                      </a:cubicBezTo>
                      <a:lnTo>
                        <a:pt x="6952" y="3176"/>
                      </a:lnTo>
                      <a:lnTo>
                        <a:pt x="6965" y="3145"/>
                      </a:lnTo>
                      <a:lnTo>
                        <a:pt x="6977" y="3114"/>
                      </a:lnTo>
                      <a:cubicBezTo>
                        <a:pt x="6981" y="3109"/>
                        <a:pt x="6982" y="3105"/>
                        <a:pt x="6984" y="3100"/>
                      </a:cubicBezTo>
                      <a:lnTo>
                        <a:pt x="6988" y="3091"/>
                      </a:lnTo>
                      <a:lnTo>
                        <a:pt x="6993" y="3079"/>
                      </a:lnTo>
                      <a:lnTo>
                        <a:pt x="7019" y="3014"/>
                      </a:lnTo>
                      <a:cubicBezTo>
                        <a:pt x="7023" y="3007"/>
                        <a:pt x="7025" y="2999"/>
                        <a:pt x="7028" y="2991"/>
                      </a:cubicBezTo>
                      <a:lnTo>
                        <a:pt x="7030" y="2982"/>
                      </a:lnTo>
                      <a:lnTo>
                        <a:pt x="7050" y="2927"/>
                      </a:lnTo>
                      <a:lnTo>
                        <a:pt x="7055" y="2913"/>
                      </a:lnTo>
                      <a:cubicBezTo>
                        <a:pt x="7058" y="2905"/>
                        <a:pt x="7060" y="2899"/>
                        <a:pt x="7063" y="2890"/>
                      </a:cubicBezTo>
                      <a:lnTo>
                        <a:pt x="7065" y="2884"/>
                      </a:lnTo>
                      <a:lnTo>
                        <a:pt x="7075" y="2851"/>
                      </a:lnTo>
                      <a:lnTo>
                        <a:pt x="7086" y="2817"/>
                      </a:lnTo>
                      <a:cubicBezTo>
                        <a:pt x="7089" y="2808"/>
                        <a:pt x="7091" y="2798"/>
                        <a:pt x="7094" y="2790"/>
                      </a:cubicBezTo>
                      <a:lnTo>
                        <a:pt x="7096" y="2782"/>
                      </a:lnTo>
                      <a:cubicBezTo>
                        <a:pt x="7101" y="2765"/>
                        <a:pt x="7105" y="2744"/>
                        <a:pt x="7110" y="2720"/>
                      </a:cubicBezTo>
                      <a:cubicBezTo>
                        <a:pt x="7112" y="2704"/>
                        <a:pt x="7115" y="2689"/>
                        <a:pt x="7116" y="2672"/>
                      </a:cubicBezTo>
                      <a:lnTo>
                        <a:pt x="7118" y="2659"/>
                      </a:lnTo>
                      <a:lnTo>
                        <a:pt x="7120" y="2648"/>
                      </a:lnTo>
                      <a:cubicBezTo>
                        <a:pt x="7120" y="2645"/>
                        <a:pt x="7121" y="2640"/>
                        <a:pt x="7121" y="2636"/>
                      </a:cubicBezTo>
                      <a:cubicBezTo>
                        <a:pt x="7122" y="2625"/>
                        <a:pt x="7122" y="2614"/>
                        <a:pt x="7123" y="2602"/>
                      </a:cubicBezTo>
                      <a:cubicBezTo>
                        <a:pt x="7123" y="2595"/>
                        <a:pt x="7125" y="2589"/>
                        <a:pt x="7125" y="2581"/>
                      </a:cubicBezTo>
                      <a:lnTo>
                        <a:pt x="7125" y="2574"/>
                      </a:lnTo>
                      <a:lnTo>
                        <a:pt x="7125" y="2568"/>
                      </a:lnTo>
                      <a:lnTo>
                        <a:pt x="7125" y="2559"/>
                      </a:lnTo>
                      <a:lnTo>
                        <a:pt x="7125" y="2549"/>
                      </a:lnTo>
                      <a:lnTo>
                        <a:pt x="7125" y="2538"/>
                      </a:lnTo>
                      <a:cubicBezTo>
                        <a:pt x="7125" y="2524"/>
                        <a:pt x="7126" y="2512"/>
                        <a:pt x="7126" y="2497"/>
                      </a:cubicBezTo>
                      <a:cubicBezTo>
                        <a:pt x="7115" y="2473"/>
                        <a:pt x="7115" y="2451"/>
                        <a:pt x="7113" y="2429"/>
                      </a:cubicBezTo>
                      <a:cubicBezTo>
                        <a:pt x="7111" y="2417"/>
                        <a:pt x="7110" y="2404"/>
                        <a:pt x="7108" y="2393"/>
                      </a:cubicBezTo>
                      <a:cubicBezTo>
                        <a:pt x="7106" y="2381"/>
                        <a:pt x="7104" y="2372"/>
                        <a:pt x="7101" y="2362"/>
                      </a:cubicBezTo>
                      <a:lnTo>
                        <a:pt x="7099" y="2352"/>
                      </a:lnTo>
                      <a:lnTo>
                        <a:pt x="7098" y="2347"/>
                      </a:lnTo>
                      <a:cubicBezTo>
                        <a:pt x="7095" y="2340"/>
                        <a:pt x="7093" y="2332"/>
                        <a:pt x="7090" y="2326"/>
                      </a:cubicBezTo>
                      <a:cubicBezTo>
                        <a:pt x="7089" y="2322"/>
                        <a:pt x="7086" y="2317"/>
                        <a:pt x="7084" y="2313"/>
                      </a:cubicBezTo>
                      <a:cubicBezTo>
                        <a:pt x="7077" y="2302"/>
                        <a:pt x="7073" y="2298"/>
                        <a:pt x="7068" y="2293"/>
                      </a:cubicBezTo>
                      <a:lnTo>
                        <a:pt x="7063" y="2288"/>
                      </a:lnTo>
                      <a:cubicBezTo>
                        <a:pt x="7055" y="2282"/>
                        <a:pt x="7050" y="2278"/>
                        <a:pt x="7044" y="2275"/>
                      </a:cubicBezTo>
                      <a:cubicBezTo>
                        <a:pt x="7038" y="2271"/>
                        <a:pt x="7033" y="2266"/>
                        <a:pt x="7027" y="2264"/>
                      </a:cubicBezTo>
                      <a:cubicBezTo>
                        <a:pt x="7017" y="2259"/>
                        <a:pt x="7008" y="2256"/>
                        <a:pt x="7002" y="2254"/>
                      </a:cubicBezTo>
                      <a:cubicBezTo>
                        <a:pt x="6992" y="2251"/>
                        <a:pt x="6985" y="2250"/>
                        <a:pt x="6977" y="2249"/>
                      </a:cubicBezTo>
                      <a:cubicBezTo>
                        <a:pt x="6961" y="2246"/>
                        <a:pt x="6951" y="2246"/>
                        <a:pt x="6939" y="2246"/>
                      </a:cubicBezTo>
                      <a:cubicBezTo>
                        <a:pt x="6928" y="2246"/>
                        <a:pt x="6918" y="2247"/>
                        <a:pt x="6905" y="2250"/>
                      </a:cubicBezTo>
                      <a:cubicBezTo>
                        <a:pt x="6899" y="2251"/>
                        <a:pt x="6893" y="2252"/>
                        <a:pt x="6887" y="2255"/>
                      </a:cubicBezTo>
                      <a:lnTo>
                        <a:pt x="6880" y="2256"/>
                      </a:lnTo>
                      <a:cubicBezTo>
                        <a:pt x="6859" y="2261"/>
                        <a:pt x="6838" y="2267"/>
                        <a:pt x="6815" y="2278"/>
                      </a:cubicBezTo>
                      <a:cubicBezTo>
                        <a:pt x="6777" y="2292"/>
                        <a:pt x="6741" y="2312"/>
                        <a:pt x="6694" y="2340"/>
                      </a:cubicBezTo>
                      <a:cubicBezTo>
                        <a:pt x="6678" y="2350"/>
                        <a:pt x="6662" y="2362"/>
                        <a:pt x="6647" y="2372"/>
                      </a:cubicBezTo>
                      <a:lnTo>
                        <a:pt x="6640" y="2379"/>
                      </a:lnTo>
                      <a:lnTo>
                        <a:pt x="6627" y="2386"/>
                      </a:lnTo>
                      <a:lnTo>
                        <a:pt x="6609" y="2399"/>
                      </a:lnTo>
                      <a:lnTo>
                        <a:pt x="6585" y="2416"/>
                      </a:lnTo>
                      <a:lnTo>
                        <a:pt x="6562" y="2432"/>
                      </a:lnTo>
                      <a:lnTo>
                        <a:pt x="6468" y="2501"/>
                      </a:lnTo>
                      <a:cubicBezTo>
                        <a:pt x="6467" y="2502"/>
                        <a:pt x="6466" y="2502"/>
                        <a:pt x="6465" y="2503"/>
                      </a:cubicBezTo>
                      <a:lnTo>
                        <a:pt x="6445" y="2520"/>
                      </a:lnTo>
                      <a:lnTo>
                        <a:pt x="6426" y="2535"/>
                      </a:lnTo>
                      <a:lnTo>
                        <a:pt x="6408" y="2551"/>
                      </a:lnTo>
                      <a:lnTo>
                        <a:pt x="6408" y="2551"/>
                      </a:lnTo>
                      <a:lnTo>
                        <a:pt x="6411" y="2542"/>
                      </a:lnTo>
                      <a:lnTo>
                        <a:pt x="6414" y="2532"/>
                      </a:lnTo>
                      <a:lnTo>
                        <a:pt x="6415" y="2525"/>
                      </a:lnTo>
                      <a:cubicBezTo>
                        <a:pt x="6418" y="2514"/>
                        <a:pt x="6418" y="2507"/>
                        <a:pt x="6419" y="2501"/>
                      </a:cubicBezTo>
                      <a:lnTo>
                        <a:pt x="6420" y="2491"/>
                      </a:lnTo>
                      <a:cubicBezTo>
                        <a:pt x="6421" y="2479"/>
                        <a:pt x="6423" y="2468"/>
                        <a:pt x="6424" y="2458"/>
                      </a:cubicBezTo>
                      <a:lnTo>
                        <a:pt x="6425" y="2451"/>
                      </a:lnTo>
                      <a:cubicBezTo>
                        <a:pt x="6426" y="2437"/>
                        <a:pt x="6429" y="2426"/>
                        <a:pt x="6430" y="2414"/>
                      </a:cubicBezTo>
                      <a:cubicBezTo>
                        <a:pt x="6431" y="2394"/>
                        <a:pt x="6432" y="2375"/>
                        <a:pt x="6434" y="2354"/>
                      </a:cubicBezTo>
                      <a:lnTo>
                        <a:pt x="6434" y="2328"/>
                      </a:lnTo>
                      <a:lnTo>
                        <a:pt x="6434" y="2316"/>
                      </a:lnTo>
                      <a:cubicBezTo>
                        <a:pt x="6434" y="2306"/>
                        <a:pt x="6434" y="2293"/>
                        <a:pt x="6435" y="2283"/>
                      </a:cubicBezTo>
                      <a:lnTo>
                        <a:pt x="6435" y="2250"/>
                      </a:lnTo>
                      <a:cubicBezTo>
                        <a:pt x="6435" y="2228"/>
                        <a:pt x="6432" y="2206"/>
                        <a:pt x="6430" y="2185"/>
                      </a:cubicBezTo>
                      <a:cubicBezTo>
                        <a:pt x="6426" y="2168"/>
                        <a:pt x="6423" y="2151"/>
                        <a:pt x="6419" y="2136"/>
                      </a:cubicBezTo>
                      <a:cubicBezTo>
                        <a:pt x="6416" y="2126"/>
                        <a:pt x="6413" y="2116"/>
                        <a:pt x="6410" y="2107"/>
                      </a:cubicBezTo>
                      <a:cubicBezTo>
                        <a:pt x="6408" y="2101"/>
                        <a:pt x="6405" y="2092"/>
                        <a:pt x="6403" y="2086"/>
                      </a:cubicBezTo>
                      <a:lnTo>
                        <a:pt x="6400" y="2080"/>
                      </a:lnTo>
                      <a:lnTo>
                        <a:pt x="6393" y="2065"/>
                      </a:lnTo>
                      <a:cubicBezTo>
                        <a:pt x="6387" y="2055"/>
                        <a:pt x="6384" y="2050"/>
                        <a:pt x="6380" y="2046"/>
                      </a:cubicBezTo>
                      <a:lnTo>
                        <a:pt x="6373" y="2039"/>
                      </a:lnTo>
                      <a:lnTo>
                        <a:pt x="6369" y="2036"/>
                      </a:lnTo>
                      <a:lnTo>
                        <a:pt x="6365" y="2034"/>
                      </a:lnTo>
                      <a:lnTo>
                        <a:pt x="6354" y="2027"/>
                      </a:lnTo>
                      <a:cubicBezTo>
                        <a:pt x="6349" y="2024"/>
                        <a:pt x="6343" y="2022"/>
                        <a:pt x="6337" y="2019"/>
                      </a:cubicBezTo>
                      <a:lnTo>
                        <a:pt x="6333" y="2018"/>
                      </a:lnTo>
                      <a:lnTo>
                        <a:pt x="6329" y="2016"/>
                      </a:lnTo>
                      <a:cubicBezTo>
                        <a:pt x="6322" y="2015"/>
                        <a:pt x="6316" y="2014"/>
                        <a:pt x="6311" y="2014"/>
                      </a:cubicBezTo>
                      <a:cubicBezTo>
                        <a:pt x="6305" y="2014"/>
                        <a:pt x="6298" y="2013"/>
                        <a:pt x="6293" y="2013"/>
                      </a:cubicBezTo>
                      <a:lnTo>
                        <a:pt x="6287" y="2013"/>
                      </a:lnTo>
                      <a:cubicBezTo>
                        <a:pt x="6277" y="2013"/>
                        <a:pt x="6267" y="2014"/>
                        <a:pt x="6257" y="2015"/>
                      </a:cubicBezTo>
                      <a:lnTo>
                        <a:pt x="6238" y="2019"/>
                      </a:lnTo>
                      <a:cubicBezTo>
                        <a:pt x="6229" y="2021"/>
                        <a:pt x="6221" y="2024"/>
                        <a:pt x="6212" y="2026"/>
                      </a:cubicBezTo>
                      <a:cubicBezTo>
                        <a:pt x="6204" y="2030"/>
                        <a:pt x="6197" y="2034"/>
                        <a:pt x="6189" y="2036"/>
                      </a:cubicBezTo>
                      <a:lnTo>
                        <a:pt x="6184" y="2037"/>
                      </a:lnTo>
                      <a:cubicBezTo>
                        <a:pt x="6171" y="2044"/>
                        <a:pt x="6157" y="2051"/>
                        <a:pt x="6142" y="2059"/>
                      </a:cubicBezTo>
                      <a:cubicBezTo>
                        <a:pt x="6127" y="2069"/>
                        <a:pt x="6110" y="2079"/>
                        <a:pt x="6092" y="2092"/>
                      </a:cubicBezTo>
                      <a:lnTo>
                        <a:pt x="6050" y="2127"/>
                      </a:lnTo>
                      <a:cubicBezTo>
                        <a:pt x="6025" y="2148"/>
                        <a:pt x="6001" y="2170"/>
                        <a:pt x="5977" y="2193"/>
                      </a:cubicBezTo>
                      <a:cubicBezTo>
                        <a:pt x="5955" y="2215"/>
                        <a:pt x="5930" y="2237"/>
                        <a:pt x="5908" y="2259"/>
                      </a:cubicBezTo>
                      <a:lnTo>
                        <a:pt x="5911" y="2255"/>
                      </a:lnTo>
                      <a:cubicBezTo>
                        <a:pt x="5914" y="2249"/>
                        <a:pt x="5917" y="2244"/>
                        <a:pt x="5920" y="2237"/>
                      </a:cubicBezTo>
                      <a:lnTo>
                        <a:pt x="5939" y="2194"/>
                      </a:lnTo>
                      <a:lnTo>
                        <a:pt x="5946" y="2180"/>
                      </a:lnTo>
                      <a:lnTo>
                        <a:pt x="5952" y="2167"/>
                      </a:lnTo>
                      <a:cubicBezTo>
                        <a:pt x="5960" y="2149"/>
                        <a:pt x="5966" y="2134"/>
                        <a:pt x="5973" y="2118"/>
                      </a:cubicBezTo>
                      <a:lnTo>
                        <a:pt x="5979" y="2108"/>
                      </a:lnTo>
                      <a:lnTo>
                        <a:pt x="5984" y="2098"/>
                      </a:lnTo>
                      <a:lnTo>
                        <a:pt x="5993" y="2079"/>
                      </a:lnTo>
                      <a:lnTo>
                        <a:pt x="6004" y="2054"/>
                      </a:lnTo>
                      <a:lnTo>
                        <a:pt x="6017" y="2030"/>
                      </a:lnTo>
                      <a:cubicBezTo>
                        <a:pt x="6030" y="2002"/>
                        <a:pt x="6044" y="1974"/>
                        <a:pt x="6059" y="1947"/>
                      </a:cubicBezTo>
                      <a:lnTo>
                        <a:pt x="6105" y="1861"/>
                      </a:lnTo>
                      <a:lnTo>
                        <a:pt x="6107" y="1858"/>
                      </a:lnTo>
                      <a:lnTo>
                        <a:pt x="6111" y="1848"/>
                      </a:lnTo>
                      <a:lnTo>
                        <a:pt x="6115" y="1840"/>
                      </a:lnTo>
                      <a:lnTo>
                        <a:pt x="6123" y="1822"/>
                      </a:lnTo>
                      <a:cubicBezTo>
                        <a:pt x="6130" y="1806"/>
                        <a:pt x="6136" y="1789"/>
                        <a:pt x="6142" y="1773"/>
                      </a:cubicBezTo>
                      <a:cubicBezTo>
                        <a:pt x="6146" y="1763"/>
                        <a:pt x="6150" y="1755"/>
                        <a:pt x="6154" y="1744"/>
                      </a:cubicBezTo>
                      <a:lnTo>
                        <a:pt x="6159" y="1730"/>
                      </a:lnTo>
                      <a:lnTo>
                        <a:pt x="6167" y="1709"/>
                      </a:lnTo>
                      <a:lnTo>
                        <a:pt x="6171" y="1699"/>
                      </a:lnTo>
                      <a:lnTo>
                        <a:pt x="6177" y="1680"/>
                      </a:lnTo>
                      <a:lnTo>
                        <a:pt x="6197" y="1623"/>
                      </a:lnTo>
                      <a:lnTo>
                        <a:pt x="6198" y="1618"/>
                      </a:lnTo>
                      <a:lnTo>
                        <a:pt x="6205" y="1593"/>
                      </a:lnTo>
                      <a:lnTo>
                        <a:pt x="6212" y="1574"/>
                      </a:lnTo>
                      <a:lnTo>
                        <a:pt x="6215" y="1562"/>
                      </a:lnTo>
                      <a:lnTo>
                        <a:pt x="6226" y="1530"/>
                      </a:lnTo>
                      <a:lnTo>
                        <a:pt x="6236" y="1498"/>
                      </a:lnTo>
                      <a:cubicBezTo>
                        <a:pt x="6244" y="1473"/>
                        <a:pt x="6250" y="1451"/>
                        <a:pt x="6257" y="1426"/>
                      </a:cubicBezTo>
                      <a:lnTo>
                        <a:pt x="6261" y="1412"/>
                      </a:lnTo>
                      <a:lnTo>
                        <a:pt x="6272" y="1369"/>
                      </a:lnTo>
                      <a:lnTo>
                        <a:pt x="6275" y="1360"/>
                      </a:lnTo>
                      <a:lnTo>
                        <a:pt x="6279" y="1341"/>
                      </a:lnTo>
                      <a:lnTo>
                        <a:pt x="6280" y="1334"/>
                      </a:lnTo>
                      <a:lnTo>
                        <a:pt x="6306" y="1217"/>
                      </a:lnTo>
                      <a:cubicBezTo>
                        <a:pt x="6307" y="1214"/>
                        <a:pt x="6307" y="1210"/>
                        <a:pt x="6308" y="1206"/>
                      </a:cubicBezTo>
                      <a:lnTo>
                        <a:pt x="6310" y="1201"/>
                      </a:lnTo>
                      <a:lnTo>
                        <a:pt x="6311" y="1191"/>
                      </a:lnTo>
                      <a:lnTo>
                        <a:pt x="6317" y="1155"/>
                      </a:lnTo>
                      <a:lnTo>
                        <a:pt x="6324" y="1119"/>
                      </a:lnTo>
                      <a:lnTo>
                        <a:pt x="6327" y="1101"/>
                      </a:lnTo>
                      <a:lnTo>
                        <a:pt x="6331" y="1077"/>
                      </a:lnTo>
                      <a:lnTo>
                        <a:pt x="6332" y="1072"/>
                      </a:lnTo>
                      <a:lnTo>
                        <a:pt x="6337" y="1036"/>
                      </a:lnTo>
                      <a:lnTo>
                        <a:pt x="6338" y="1030"/>
                      </a:lnTo>
                      <a:lnTo>
                        <a:pt x="6346" y="973"/>
                      </a:lnTo>
                      <a:cubicBezTo>
                        <a:pt x="6347" y="963"/>
                        <a:pt x="6348" y="953"/>
                        <a:pt x="6349" y="944"/>
                      </a:cubicBezTo>
                      <a:cubicBezTo>
                        <a:pt x="6352" y="922"/>
                        <a:pt x="6354" y="901"/>
                        <a:pt x="6356" y="880"/>
                      </a:cubicBezTo>
                      <a:lnTo>
                        <a:pt x="6357" y="872"/>
                      </a:lnTo>
                      <a:cubicBezTo>
                        <a:pt x="6359" y="864"/>
                        <a:pt x="6359" y="856"/>
                        <a:pt x="6360" y="846"/>
                      </a:cubicBezTo>
                      <a:lnTo>
                        <a:pt x="6362" y="830"/>
                      </a:lnTo>
                      <a:cubicBezTo>
                        <a:pt x="6363" y="814"/>
                        <a:pt x="6363" y="800"/>
                        <a:pt x="6364" y="787"/>
                      </a:cubicBezTo>
                      <a:lnTo>
                        <a:pt x="6364" y="776"/>
                      </a:lnTo>
                      <a:cubicBezTo>
                        <a:pt x="6364" y="767"/>
                        <a:pt x="6365" y="758"/>
                        <a:pt x="6365" y="748"/>
                      </a:cubicBezTo>
                      <a:lnTo>
                        <a:pt x="6367" y="695"/>
                      </a:lnTo>
                      <a:lnTo>
                        <a:pt x="6367" y="678"/>
                      </a:lnTo>
                      <a:lnTo>
                        <a:pt x="6367" y="664"/>
                      </a:lnTo>
                      <a:lnTo>
                        <a:pt x="6367" y="651"/>
                      </a:lnTo>
                      <a:cubicBezTo>
                        <a:pt x="6367" y="632"/>
                        <a:pt x="6367" y="614"/>
                        <a:pt x="6365" y="594"/>
                      </a:cubicBezTo>
                      <a:lnTo>
                        <a:pt x="6365" y="586"/>
                      </a:lnTo>
                      <a:lnTo>
                        <a:pt x="6365" y="577"/>
                      </a:lnTo>
                      <a:lnTo>
                        <a:pt x="6365" y="573"/>
                      </a:lnTo>
                      <a:lnTo>
                        <a:pt x="6364" y="560"/>
                      </a:lnTo>
                      <a:lnTo>
                        <a:pt x="6363" y="550"/>
                      </a:lnTo>
                      <a:lnTo>
                        <a:pt x="6363" y="542"/>
                      </a:lnTo>
                      <a:lnTo>
                        <a:pt x="6363" y="536"/>
                      </a:lnTo>
                      <a:lnTo>
                        <a:pt x="6363" y="530"/>
                      </a:lnTo>
                      <a:lnTo>
                        <a:pt x="6362" y="517"/>
                      </a:lnTo>
                      <a:lnTo>
                        <a:pt x="6360" y="504"/>
                      </a:lnTo>
                      <a:lnTo>
                        <a:pt x="6359" y="496"/>
                      </a:lnTo>
                      <a:lnTo>
                        <a:pt x="6357" y="486"/>
                      </a:lnTo>
                      <a:lnTo>
                        <a:pt x="6352" y="455"/>
                      </a:lnTo>
                      <a:lnTo>
                        <a:pt x="6344" y="413"/>
                      </a:lnTo>
                      <a:lnTo>
                        <a:pt x="6343" y="408"/>
                      </a:lnTo>
                      <a:cubicBezTo>
                        <a:pt x="6342" y="402"/>
                        <a:pt x="6342" y="400"/>
                        <a:pt x="6341" y="397"/>
                      </a:cubicBezTo>
                      <a:cubicBezTo>
                        <a:pt x="6338" y="386"/>
                        <a:pt x="6334" y="376"/>
                        <a:pt x="6332" y="365"/>
                      </a:cubicBezTo>
                      <a:cubicBezTo>
                        <a:pt x="6331" y="360"/>
                        <a:pt x="6329" y="356"/>
                        <a:pt x="6327" y="351"/>
                      </a:cubicBezTo>
                      <a:lnTo>
                        <a:pt x="6326" y="346"/>
                      </a:lnTo>
                      <a:lnTo>
                        <a:pt x="6321" y="336"/>
                      </a:lnTo>
                      <a:lnTo>
                        <a:pt x="6317" y="328"/>
                      </a:lnTo>
                      <a:lnTo>
                        <a:pt x="6308" y="306"/>
                      </a:lnTo>
                      <a:lnTo>
                        <a:pt x="6306" y="299"/>
                      </a:lnTo>
                      <a:cubicBezTo>
                        <a:pt x="6305" y="294"/>
                        <a:pt x="6302" y="289"/>
                        <a:pt x="6300" y="284"/>
                      </a:cubicBezTo>
                      <a:lnTo>
                        <a:pt x="6297" y="278"/>
                      </a:lnTo>
                      <a:lnTo>
                        <a:pt x="6296" y="273"/>
                      </a:lnTo>
                      <a:cubicBezTo>
                        <a:pt x="6295" y="269"/>
                        <a:pt x="6292" y="263"/>
                        <a:pt x="6291" y="259"/>
                      </a:cubicBezTo>
                      <a:lnTo>
                        <a:pt x="6284" y="247"/>
                      </a:lnTo>
                      <a:lnTo>
                        <a:pt x="6277" y="233"/>
                      </a:lnTo>
                      <a:lnTo>
                        <a:pt x="6275" y="227"/>
                      </a:lnTo>
                      <a:cubicBezTo>
                        <a:pt x="6274" y="223"/>
                        <a:pt x="6271" y="220"/>
                        <a:pt x="6269" y="216"/>
                      </a:cubicBezTo>
                      <a:cubicBezTo>
                        <a:pt x="6264" y="207"/>
                        <a:pt x="6259" y="200"/>
                        <a:pt x="6253" y="190"/>
                      </a:cubicBezTo>
                      <a:cubicBezTo>
                        <a:pt x="6246" y="180"/>
                        <a:pt x="6239" y="170"/>
                        <a:pt x="6231" y="159"/>
                      </a:cubicBezTo>
                      <a:lnTo>
                        <a:pt x="6226" y="154"/>
                      </a:lnTo>
                      <a:lnTo>
                        <a:pt x="6224" y="150"/>
                      </a:lnTo>
                      <a:lnTo>
                        <a:pt x="6219" y="146"/>
                      </a:lnTo>
                      <a:lnTo>
                        <a:pt x="6215" y="141"/>
                      </a:lnTo>
                      <a:cubicBezTo>
                        <a:pt x="6212" y="138"/>
                        <a:pt x="6209" y="134"/>
                        <a:pt x="6205" y="129"/>
                      </a:cubicBezTo>
                      <a:lnTo>
                        <a:pt x="6200" y="123"/>
                      </a:lnTo>
                      <a:cubicBezTo>
                        <a:pt x="6198" y="119"/>
                        <a:pt x="6194" y="117"/>
                        <a:pt x="6192" y="114"/>
                      </a:cubicBezTo>
                      <a:lnTo>
                        <a:pt x="6168" y="91"/>
                      </a:lnTo>
                      <a:lnTo>
                        <a:pt x="6163" y="86"/>
                      </a:lnTo>
                      <a:lnTo>
                        <a:pt x="6158" y="81"/>
                      </a:lnTo>
                      <a:cubicBezTo>
                        <a:pt x="6156" y="78"/>
                        <a:pt x="6153" y="76"/>
                        <a:pt x="6148" y="73"/>
                      </a:cubicBezTo>
                      <a:lnTo>
                        <a:pt x="6142" y="68"/>
                      </a:lnTo>
                      <a:cubicBezTo>
                        <a:pt x="6130" y="57"/>
                        <a:pt x="6117" y="48"/>
                        <a:pt x="6104" y="42"/>
                      </a:cubicBezTo>
                      <a:cubicBezTo>
                        <a:pt x="6097" y="38"/>
                        <a:pt x="6092" y="36"/>
                        <a:pt x="6086" y="33"/>
                      </a:cubicBezTo>
                      <a:lnTo>
                        <a:pt x="6079" y="31"/>
                      </a:lnTo>
                      <a:lnTo>
                        <a:pt x="6060" y="22"/>
                      </a:lnTo>
                      <a:cubicBezTo>
                        <a:pt x="6050" y="19"/>
                        <a:pt x="6044" y="17"/>
                        <a:pt x="6039" y="16"/>
                      </a:cubicBezTo>
                      <a:lnTo>
                        <a:pt x="6032" y="14"/>
                      </a:lnTo>
                      <a:cubicBezTo>
                        <a:pt x="6018" y="9"/>
                        <a:pt x="6003" y="6"/>
                        <a:pt x="5991" y="5"/>
                      </a:cubicBezTo>
                      <a:cubicBezTo>
                        <a:pt x="5975" y="2"/>
                        <a:pt x="5960" y="2"/>
                        <a:pt x="5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8"/>
                <p:cNvSpPr/>
                <p:nvPr/>
              </p:nvSpPr>
              <p:spPr>
                <a:xfrm>
                  <a:off x="5563802" y="4129561"/>
                  <a:ext cx="344916" cy="314907"/>
                </a:xfrm>
                <a:custGeom>
                  <a:avLst/>
                  <a:gdLst/>
                  <a:ahLst/>
                  <a:cxnLst/>
                  <a:rect l="l" t="t" r="r" b="b"/>
                  <a:pathLst>
                    <a:path w="7126" h="6506" extrusionOk="0">
                      <a:moveTo>
                        <a:pt x="5864" y="1"/>
                      </a:moveTo>
                      <a:lnTo>
                        <a:pt x="5850" y="2"/>
                      </a:lnTo>
                      <a:lnTo>
                        <a:pt x="5843" y="2"/>
                      </a:lnTo>
                      <a:cubicBezTo>
                        <a:pt x="5834" y="2"/>
                        <a:pt x="5828" y="4"/>
                        <a:pt x="5822" y="4"/>
                      </a:cubicBezTo>
                      <a:lnTo>
                        <a:pt x="5791" y="7"/>
                      </a:lnTo>
                      <a:lnTo>
                        <a:pt x="5772" y="11"/>
                      </a:lnTo>
                      <a:lnTo>
                        <a:pt x="5766" y="12"/>
                      </a:lnTo>
                      <a:cubicBezTo>
                        <a:pt x="5751" y="16"/>
                        <a:pt x="5736" y="22"/>
                        <a:pt x="5724" y="28"/>
                      </a:cubicBezTo>
                      <a:lnTo>
                        <a:pt x="5697" y="38"/>
                      </a:lnTo>
                      <a:cubicBezTo>
                        <a:pt x="5692" y="41"/>
                        <a:pt x="5688" y="42"/>
                        <a:pt x="5683" y="45"/>
                      </a:cubicBezTo>
                      <a:lnTo>
                        <a:pt x="5677" y="47"/>
                      </a:lnTo>
                      <a:cubicBezTo>
                        <a:pt x="5666" y="52"/>
                        <a:pt x="5654" y="57"/>
                        <a:pt x="5644" y="63"/>
                      </a:cubicBezTo>
                      <a:lnTo>
                        <a:pt x="5630" y="69"/>
                      </a:lnTo>
                      <a:lnTo>
                        <a:pt x="5615" y="77"/>
                      </a:lnTo>
                      <a:lnTo>
                        <a:pt x="5605" y="82"/>
                      </a:lnTo>
                      <a:lnTo>
                        <a:pt x="5594" y="87"/>
                      </a:lnTo>
                      <a:lnTo>
                        <a:pt x="5580" y="94"/>
                      </a:lnTo>
                      <a:lnTo>
                        <a:pt x="5566" y="103"/>
                      </a:lnTo>
                      <a:cubicBezTo>
                        <a:pt x="5559" y="107"/>
                        <a:pt x="5556" y="108"/>
                        <a:pt x="5553" y="109"/>
                      </a:cubicBezTo>
                      <a:cubicBezTo>
                        <a:pt x="5536" y="118"/>
                        <a:pt x="5520" y="128"/>
                        <a:pt x="5504" y="138"/>
                      </a:cubicBezTo>
                      <a:lnTo>
                        <a:pt x="5500" y="140"/>
                      </a:lnTo>
                      <a:cubicBezTo>
                        <a:pt x="5497" y="143"/>
                        <a:pt x="5493" y="144"/>
                        <a:pt x="5492" y="144"/>
                      </a:cubicBezTo>
                      <a:cubicBezTo>
                        <a:pt x="5486" y="149"/>
                        <a:pt x="5478" y="153"/>
                        <a:pt x="5472" y="158"/>
                      </a:cubicBezTo>
                      <a:lnTo>
                        <a:pt x="5427" y="187"/>
                      </a:lnTo>
                      <a:cubicBezTo>
                        <a:pt x="5415" y="195"/>
                        <a:pt x="5405" y="203"/>
                        <a:pt x="5394" y="211"/>
                      </a:cubicBezTo>
                      <a:lnTo>
                        <a:pt x="5383" y="218"/>
                      </a:lnTo>
                      <a:cubicBezTo>
                        <a:pt x="5363" y="232"/>
                        <a:pt x="5343" y="249"/>
                        <a:pt x="5324" y="264"/>
                      </a:cubicBezTo>
                      <a:cubicBezTo>
                        <a:pt x="5309" y="277"/>
                        <a:pt x="5296" y="289"/>
                        <a:pt x="5281" y="302"/>
                      </a:cubicBezTo>
                      <a:cubicBezTo>
                        <a:pt x="5268" y="315"/>
                        <a:pt x="5255" y="329"/>
                        <a:pt x="5237" y="347"/>
                      </a:cubicBezTo>
                      <a:cubicBezTo>
                        <a:pt x="5224" y="362"/>
                        <a:pt x="5210" y="380"/>
                        <a:pt x="5198" y="396"/>
                      </a:cubicBezTo>
                      <a:cubicBezTo>
                        <a:pt x="5191" y="405"/>
                        <a:pt x="5183" y="414"/>
                        <a:pt x="5177" y="423"/>
                      </a:cubicBezTo>
                      <a:lnTo>
                        <a:pt x="5174" y="427"/>
                      </a:lnTo>
                      <a:cubicBezTo>
                        <a:pt x="5168" y="436"/>
                        <a:pt x="5162" y="444"/>
                        <a:pt x="5157" y="453"/>
                      </a:cubicBezTo>
                      <a:lnTo>
                        <a:pt x="5146" y="468"/>
                      </a:lnTo>
                      <a:lnTo>
                        <a:pt x="5129" y="494"/>
                      </a:lnTo>
                      <a:lnTo>
                        <a:pt x="5113" y="519"/>
                      </a:lnTo>
                      <a:lnTo>
                        <a:pt x="5107" y="529"/>
                      </a:lnTo>
                      <a:lnTo>
                        <a:pt x="5076" y="583"/>
                      </a:lnTo>
                      <a:cubicBezTo>
                        <a:pt x="5070" y="594"/>
                        <a:pt x="5064" y="604"/>
                        <a:pt x="5059" y="617"/>
                      </a:cubicBezTo>
                      <a:lnTo>
                        <a:pt x="5038" y="654"/>
                      </a:lnTo>
                      <a:lnTo>
                        <a:pt x="5030" y="668"/>
                      </a:lnTo>
                      <a:cubicBezTo>
                        <a:pt x="5025" y="676"/>
                        <a:pt x="5020" y="686"/>
                        <a:pt x="5016" y="695"/>
                      </a:cubicBezTo>
                      <a:lnTo>
                        <a:pt x="5010" y="704"/>
                      </a:lnTo>
                      <a:lnTo>
                        <a:pt x="4993" y="738"/>
                      </a:lnTo>
                      <a:lnTo>
                        <a:pt x="4984" y="757"/>
                      </a:lnTo>
                      <a:lnTo>
                        <a:pt x="4976" y="773"/>
                      </a:lnTo>
                      <a:lnTo>
                        <a:pt x="4973" y="779"/>
                      </a:lnTo>
                      <a:lnTo>
                        <a:pt x="4969" y="789"/>
                      </a:lnTo>
                      <a:cubicBezTo>
                        <a:pt x="4959" y="812"/>
                        <a:pt x="4949" y="834"/>
                        <a:pt x="4940" y="857"/>
                      </a:cubicBezTo>
                      <a:cubicBezTo>
                        <a:pt x="4930" y="882"/>
                        <a:pt x="4921" y="910"/>
                        <a:pt x="4913" y="936"/>
                      </a:cubicBezTo>
                      <a:cubicBezTo>
                        <a:pt x="4911" y="946"/>
                        <a:pt x="4906" y="956"/>
                        <a:pt x="4904" y="967"/>
                      </a:cubicBezTo>
                      <a:lnTo>
                        <a:pt x="4900" y="982"/>
                      </a:lnTo>
                      <a:lnTo>
                        <a:pt x="4896" y="998"/>
                      </a:lnTo>
                      <a:cubicBezTo>
                        <a:pt x="4894" y="1008"/>
                        <a:pt x="4891" y="1016"/>
                        <a:pt x="4890" y="1026"/>
                      </a:cubicBezTo>
                      <a:lnTo>
                        <a:pt x="4884" y="1054"/>
                      </a:lnTo>
                      <a:lnTo>
                        <a:pt x="4877" y="1086"/>
                      </a:lnTo>
                      <a:cubicBezTo>
                        <a:pt x="4871" y="1108"/>
                        <a:pt x="4868" y="1129"/>
                        <a:pt x="4863" y="1150"/>
                      </a:cubicBezTo>
                      <a:lnTo>
                        <a:pt x="4858" y="1175"/>
                      </a:lnTo>
                      <a:cubicBezTo>
                        <a:pt x="4856" y="1179"/>
                        <a:pt x="4856" y="1181"/>
                        <a:pt x="4856" y="1185"/>
                      </a:cubicBezTo>
                      <a:cubicBezTo>
                        <a:pt x="4854" y="1199"/>
                        <a:pt x="4853" y="1210"/>
                        <a:pt x="4850" y="1220"/>
                      </a:cubicBezTo>
                      <a:cubicBezTo>
                        <a:pt x="4848" y="1237"/>
                        <a:pt x="4844" y="1253"/>
                        <a:pt x="4841" y="1271"/>
                      </a:cubicBezTo>
                      <a:lnTo>
                        <a:pt x="4838" y="1289"/>
                      </a:lnTo>
                      <a:lnTo>
                        <a:pt x="4837" y="1299"/>
                      </a:lnTo>
                      <a:lnTo>
                        <a:pt x="4829" y="1348"/>
                      </a:lnTo>
                      <a:cubicBezTo>
                        <a:pt x="4825" y="1370"/>
                        <a:pt x="4822" y="1395"/>
                        <a:pt x="4818" y="1418"/>
                      </a:cubicBezTo>
                      <a:cubicBezTo>
                        <a:pt x="4815" y="1435"/>
                        <a:pt x="4813" y="1451"/>
                        <a:pt x="4812" y="1467"/>
                      </a:cubicBezTo>
                      <a:lnTo>
                        <a:pt x="4809" y="1485"/>
                      </a:lnTo>
                      <a:cubicBezTo>
                        <a:pt x="4808" y="1495"/>
                        <a:pt x="4807" y="1504"/>
                        <a:pt x="4804" y="1514"/>
                      </a:cubicBezTo>
                      <a:lnTo>
                        <a:pt x="4802" y="1533"/>
                      </a:lnTo>
                      <a:cubicBezTo>
                        <a:pt x="4801" y="1540"/>
                        <a:pt x="4801" y="1549"/>
                        <a:pt x="4799" y="1555"/>
                      </a:cubicBezTo>
                      <a:cubicBezTo>
                        <a:pt x="4798" y="1562"/>
                        <a:pt x="4796" y="1570"/>
                        <a:pt x="4793" y="1576"/>
                      </a:cubicBezTo>
                      <a:lnTo>
                        <a:pt x="4788" y="1588"/>
                      </a:lnTo>
                      <a:cubicBezTo>
                        <a:pt x="4787" y="1591"/>
                        <a:pt x="4786" y="1595"/>
                        <a:pt x="4783" y="1597"/>
                      </a:cubicBezTo>
                      <a:lnTo>
                        <a:pt x="4778" y="1597"/>
                      </a:lnTo>
                      <a:cubicBezTo>
                        <a:pt x="4767" y="1595"/>
                        <a:pt x="4763" y="1592"/>
                        <a:pt x="4761" y="1591"/>
                      </a:cubicBezTo>
                      <a:cubicBezTo>
                        <a:pt x="4758" y="1590"/>
                        <a:pt x="4756" y="1588"/>
                        <a:pt x="4753" y="1586"/>
                      </a:cubicBezTo>
                      <a:lnTo>
                        <a:pt x="4737" y="1575"/>
                      </a:lnTo>
                      <a:lnTo>
                        <a:pt x="4731" y="1571"/>
                      </a:lnTo>
                      <a:cubicBezTo>
                        <a:pt x="4719" y="1564"/>
                        <a:pt x="4706" y="1556"/>
                        <a:pt x="4691" y="1549"/>
                      </a:cubicBezTo>
                      <a:cubicBezTo>
                        <a:pt x="4684" y="1543"/>
                        <a:pt x="4676" y="1539"/>
                        <a:pt x="4668" y="1535"/>
                      </a:cubicBezTo>
                      <a:lnTo>
                        <a:pt x="4657" y="1530"/>
                      </a:lnTo>
                      <a:cubicBezTo>
                        <a:pt x="4650" y="1526"/>
                        <a:pt x="4645" y="1524"/>
                        <a:pt x="4639" y="1521"/>
                      </a:cubicBezTo>
                      <a:cubicBezTo>
                        <a:pt x="4633" y="1518"/>
                        <a:pt x="4626" y="1515"/>
                        <a:pt x="4619" y="1513"/>
                      </a:cubicBezTo>
                      <a:cubicBezTo>
                        <a:pt x="4593" y="1500"/>
                        <a:pt x="4566" y="1488"/>
                        <a:pt x="4537" y="1478"/>
                      </a:cubicBezTo>
                      <a:lnTo>
                        <a:pt x="4532" y="1477"/>
                      </a:lnTo>
                      <a:cubicBezTo>
                        <a:pt x="4526" y="1473"/>
                        <a:pt x="4521" y="1472"/>
                        <a:pt x="4515" y="1471"/>
                      </a:cubicBezTo>
                      <a:lnTo>
                        <a:pt x="4501" y="1467"/>
                      </a:lnTo>
                      <a:lnTo>
                        <a:pt x="4492" y="1464"/>
                      </a:lnTo>
                      <a:cubicBezTo>
                        <a:pt x="4488" y="1463"/>
                        <a:pt x="4483" y="1462"/>
                        <a:pt x="4479" y="1462"/>
                      </a:cubicBezTo>
                      <a:lnTo>
                        <a:pt x="4470" y="1459"/>
                      </a:lnTo>
                      <a:cubicBezTo>
                        <a:pt x="4465" y="1458"/>
                        <a:pt x="4459" y="1457"/>
                        <a:pt x="4454" y="1457"/>
                      </a:cubicBezTo>
                      <a:lnTo>
                        <a:pt x="4446" y="1456"/>
                      </a:lnTo>
                      <a:cubicBezTo>
                        <a:pt x="4436" y="1453"/>
                        <a:pt x="4423" y="1452"/>
                        <a:pt x="4413" y="1451"/>
                      </a:cubicBezTo>
                      <a:lnTo>
                        <a:pt x="4405" y="1449"/>
                      </a:lnTo>
                      <a:cubicBezTo>
                        <a:pt x="4402" y="1449"/>
                        <a:pt x="4400" y="1449"/>
                        <a:pt x="4397" y="1448"/>
                      </a:cubicBezTo>
                      <a:lnTo>
                        <a:pt x="4389" y="1448"/>
                      </a:lnTo>
                      <a:lnTo>
                        <a:pt x="4380" y="1447"/>
                      </a:lnTo>
                      <a:cubicBezTo>
                        <a:pt x="4374" y="1447"/>
                        <a:pt x="4367" y="1446"/>
                        <a:pt x="4361" y="1446"/>
                      </a:cubicBezTo>
                      <a:lnTo>
                        <a:pt x="4343" y="1444"/>
                      </a:lnTo>
                      <a:cubicBezTo>
                        <a:pt x="4334" y="1444"/>
                        <a:pt x="4325" y="1443"/>
                        <a:pt x="4315" y="1443"/>
                      </a:cubicBezTo>
                      <a:lnTo>
                        <a:pt x="4286" y="1443"/>
                      </a:lnTo>
                      <a:cubicBezTo>
                        <a:pt x="4278" y="1443"/>
                        <a:pt x="4271" y="1443"/>
                        <a:pt x="4262" y="1442"/>
                      </a:cubicBezTo>
                      <a:lnTo>
                        <a:pt x="4209" y="1442"/>
                      </a:lnTo>
                      <a:cubicBezTo>
                        <a:pt x="4194" y="1442"/>
                        <a:pt x="4178" y="1443"/>
                        <a:pt x="4163" y="1444"/>
                      </a:cubicBezTo>
                      <a:cubicBezTo>
                        <a:pt x="4155" y="1444"/>
                        <a:pt x="4148" y="1446"/>
                        <a:pt x="4140" y="1446"/>
                      </a:cubicBezTo>
                      <a:cubicBezTo>
                        <a:pt x="4134" y="1446"/>
                        <a:pt x="4129" y="1447"/>
                        <a:pt x="4125" y="1447"/>
                      </a:cubicBezTo>
                      <a:lnTo>
                        <a:pt x="4104" y="1449"/>
                      </a:lnTo>
                      <a:lnTo>
                        <a:pt x="4089" y="1451"/>
                      </a:lnTo>
                      <a:cubicBezTo>
                        <a:pt x="4087" y="1451"/>
                        <a:pt x="4083" y="1452"/>
                        <a:pt x="4081" y="1452"/>
                      </a:cubicBezTo>
                      <a:lnTo>
                        <a:pt x="4075" y="1453"/>
                      </a:lnTo>
                      <a:lnTo>
                        <a:pt x="4070" y="1454"/>
                      </a:lnTo>
                      <a:lnTo>
                        <a:pt x="4061" y="1456"/>
                      </a:lnTo>
                      <a:cubicBezTo>
                        <a:pt x="4048" y="1458"/>
                        <a:pt x="4036" y="1459"/>
                        <a:pt x="4026" y="1462"/>
                      </a:cubicBezTo>
                      <a:lnTo>
                        <a:pt x="4010" y="1466"/>
                      </a:lnTo>
                      <a:lnTo>
                        <a:pt x="3995" y="1468"/>
                      </a:lnTo>
                      <a:lnTo>
                        <a:pt x="3990" y="1469"/>
                      </a:lnTo>
                      <a:cubicBezTo>
                        <a:pt x="3985" y="1471"/>
                        <a:pt x="3981" y="1471"/>
                        <a:pt x="3978" y="1472"/>
                      </a:cubicBezTo>
                      <a:lnTo>
                        <a:pt x="3955" y="1479"/>
                      </a:lnTo>
                      <a:lnTo>
                        <a:pt x="3924" y="1487"/>
                      </a:lnTo>
                      <a:cubicBezTo>
                        <a:pt x="3912" y="1490"/>
                        <a:pt x="3900" y="1494"/>
                        <a:pt x="3887" y="1498"/>
                      </a:cubicBezTo>
                      <a:lnTo>
                        <a:pt x="3854" y="1508"/>
                      </a:lnTo>
                      <a:cubicBezTo>
                        <a:pt x="3847" y="1509"/>
                        <a:pt x="3845" y="1511"/>
                        <a:pt x="3842" y="1513"/>
                      </a:cubicBezTo>
                      <a:lnTo>
                        <a:pt x="3789" y="1531"/>
                      </a:lnTo>
                      <a:lnTo>
                        <a:pt x="3774" y="1538"/>
                      </a:lnTo>
                      <a:lnTo>
                        <a:pt x="3763" y="1541"/>
                      </a:lnTo>
                      <a:cubicBezTo>
                        <a:pt x="3757" y="1544"/>
                        <a:pt x="3751" y="1547"/>
                        <a:pt x="3746" y="1550"/>
                      </a:cubicBezTo>
                      <a:lnTo>
                        <a:pt x="3737" y="1554"/>
                      </a:lnTo>
                      <a:cubicBezTo>
                        <a:pt x="3699" y="1569"/>
                        <a:pt x="3657" y="1588"/>
                        <a:pt x="3613" y="1612"/>
                      </a:cubicBezTo>
                      <a:cubicBezTo>
                        <a:pt x="3577" y="1632"/>
                        <a:pt x="3541" y="1655"/>
                        <a:pt x="3502" y="1682"/>
                      </a:cubicBezTo>
                      <a:cubicBezTo>
                        <a:pt x="3467" y="1706"/>
                        <a:pt x="3431" y="1735"/>
                        <a:pt x="3398" y="1766"/>
                      </a:cubicBezTo>
                      <a:cubicBezTo>
                        <a:pt x="3382" y="1780"/>
                        <a:pt x="3366" y="1796"/>
                        <a:pt x="3350" y="1811"/>
                      </a:cubicBezTo>
                      <a:cubicBezTo>
                        <a:pt x="3333" y="1827"/>
                        <a:pt x="3317" y="1843"/>
                        <a:pt x="3302" y="1860"/>
                      </a:cubicBezTo>
                      <a:cubicBezTo>
                        <a:pt x="3285" y="1878"/>
                        <a:pt x="3269" y="1897"/>
                        <a:pt x="3253" y="1915"/>
                      </a:cubicBezTo>
                      <a:lnTo>
                        <a:pt x="3202" y="1973"/>
                      </a:lnTo>
                      <a:lnTo>
                        <a:pt x="3178" y="2000"/>
                      </a:lnTo>
                      <a:lnTo>
                        <a:pt x="3175" y="2005"/>
                      </a:lnTo>
                      <a:lnTo>
                        <a:pt x="3156" y="2029"/>
                      </a:lnTo>
                      <a:lnTo>
                        <a:pt x="3115" y="2081"/>
                      </a:lnTo>
                      <a:lnTo>
                        <a:pt x="3103" y="2096"/>
                      </a:lnTo>
                      <a:lnTo>
                        <a:pt x="3095" y="2106"/>
                      </a:lnTo>
                      <a:cubicBezTo>
                        <a:pt x="3078" y="2128"/>
                        <a:pt x="3063" y="2149"/>
                        <a:pt x="3050" y="2172"/>
                      </a:cubicBezTo>
                      <a:cubicBezTo>
                        <a:pt x="3042" y="2183"/>
                        <a:pt x="3037" y="2194"/>
                        <a:pt x="3031" y="2206"/>
                      </a:cubicBezTo>
                      <a:lnTo>
                        <a:pt x="3024" y="2218"/>
                      </a:lnTo>
                      <a:lnTo>
                        <a:pt x="3022" y="2223"/>
                      </a:lnTo>
                      <a:lnTo>
                        <a:pt x="3019" y="2230"/>
                      </a:lnTo>
                      <a:lnTo>
                        <a:pt x="3017" y="2237"/>
                      </a:lnTo>
                      <a:cubicBezTo>
                        <a:pt x="3014" y="2242"/>
                        <a:pt x="3012" y="2247"/>
                        <a:pt x="3011" y="2252"/>
                      </a:cubicBezTo>
                      <a:lnTo>
                        <a:pt x="3002" y="2272"/>
                      </a:lnTo>
                      <a:lnTo>
                        <a:pt x="3001" y="2276"/>
                      </a:lnTo>
                      <a:lnTo>
                        <a:pt x="2998" y="2281"/>
                      </a:lnTo>
                      <a:lnTo>
                        <a:pt x="2995" y="2291"/>
                      </a:lnTo>
                      <a:lnTo>
                        <a:pt x="2992" y="2298"/>
                      </a:lnTo>
                      <a:cubicBezTo>
                        <a:pt x="2988" y="2311"/>
                        <a:pt x="2985" y="2321"/>
                        <a:pt x="2982" y="2332"/>
                      </a:cubicBezTo>
                      <a:cubicBezTo>
                        <a:pt x="2980" y="2344"/>
                        <a:pt x="2976" y="2354"/>
                        <a:pt x="2971" y="2364"/>
                      </a:cubicBezTo>
                      <a:cubicBezTo>
                        <a:pt x="2969" y="2370"/>
                        <a:pt x="2967" y="2379"/>
                        <a:pt x="2966" y="2385"/>
                      </a:cubicBezTo>
                      <a:lnTo>
                        <a:pt x="2965" y="2391"/>
                      </a:lnTo>
                      <a:lnTo>
                        <a:pt x="2962" y="2399"/>
                      </a:lnTo>
                      <a:cubicBezTo>
                        <a:pt x="2961" y="2404"/>
                        <a:pt x="2960" y="2410"/>
                        <a:pt x="2959" y="2414"/>
                      </a:cubicBezTo>
                      <a:lnTo>
                        <a:pt x="2951" y="2448"/>
                      </a:lnTo>
                      <a:lnTo>
                        <a:pt x="2950" y="2456"/>
                      </a:lnTo>
                      <a:lnTo>
                        <a:pt x="2949" y="2463"/>
                      </a:lnTo>
                      <a:cubicBezTo>
                        <a:pt x="2926" y="2445"/>
                        <a:pt x="2904" y="2426"/>
                        <a:pt x="2883" y="2406"/>
                      </a:cubicBezTo>
                      <a:cubicBezTo>
                        <a:pt x="2858" y="2388"/>
                        <a:pt x="2833" y="2368"/>
                        <a:pt x="2808" y="2350"/>
                      </a:cubicBezTo>
                      <a:cubicBezTo>
                        <a:pt x="2780" y="2331"/>
                        <a:pt x="2751" y="2313"/>
                        <a:pt x="2729" y="2300"/>
                      </a:cubicBezTo>
                      <a:cubicBezTo>
                        <a:pt x="2677" y="2267"/>
                        <a:pt x="2619" y="2240"/>
                        <a:pt x="2559" y="2214"/>
                      </a:cubicBezTo>
                      <a:cubicBezTo>
                        <a:pt x="2504" y="2190"/>
                        <a:pt x="2446" y="2170"/>
                        <a:pt x="2379" y="2152"/>
                      </a:cubicBezTo>
                      <a:cubicBezTo>
                        <a:pt x="2348" y="2144"/>
                        <a:pt x="2317" y="2137"/>
                        <a:pt x="2287" y="2130"/>
                      </a:cubicBezTo>
                      <a:cubicBezTo>
                        <a:pt x="2248" y="2121"/>
                        <a:pt x="2215" y="2116"/>
                        <a:pt x="2185" y="2111"/>
                      </a:cubicBezTo>
                      <a:cubicBezTo>
                        <a:pt x="2153" y="2106"/>
                        <a:pt x="2122" y="2105"/>
                        <a:pt x="2095" y="2103"/>
                      </a:cubicBezTo>
                      <a:cubicBezTo>
                        <a:pt x="2082" y="2103"/>
                        <a:pt x="2069" y="2102"/>
                        <a:pt x="2056" y="2102"/>
                      </a:cubicBezTo>
                      <a:cubicBezTo>
                        <a:pt x="2034" y="2102"/>
                        <a:pt x="2013" y="2103"/>
                        <a:pt x="1991" y="2103"/>
                      </a:cubicBezTo>
                      <a:cubicBezTo>
                        <a:pt x="1924" y="2107"/>
                        <a:pt x="1857" y="2118"/>
                        <a:pt x="1793" y="2130"/>
                      </a:cubicBezTo>
                      <a:cubicBezTo>
                        <a:pt x="1739" y="2141"/>
                        <a:pt x="1680" y="2156"/>
                        <a:pt x="1606" y="2178"/>
                      </a:cubicBezTo>
                      <a:cubicBezTo>
                        <a:pt x="1601" y="2179"/>
                        <a:pt x="1596" y="2182"/>
                        <a:pt x="1590" y="2183"/>
                      </a:cubicBezTo>
                      <a:lnTo>
                        <a:pt x="1550" y="2197"/>
                      </a:lnTo>
                      <a:lnTo>
                        <a:pt x="1505" y="2213"/>
                      </a:lnTo>
                      <a:lnTo>
                        <a:pt x="1461" y="2228"/>
                      </a:lnTo>
                      <a:lnTo>
                        <a:pt x="1438" y="2236"/>
                      </a:lnTo>
                      <a:cubicBezTo>
                        <a:pt x="1433" y="2237"/>
                        <a:pt x="1430" y="2240"/>
                        <a:pt x="1425" y="2241"/>
                      </a:cubicBezTo>
                      <a:lnTo>
                        <a:pt x="1415" y="2245"/>
                      </a:lnTo>
                      <a:cubicBezTo>
                        <a:pt x="1399" y="2251"/>
                        <a:pt x="1380" y="2259"/>
                        <a:pt x="1364" y="2265"/>
                      </a:cubicBezTo>
                      <a:cubicBezTo>
                        <a:pt x="1307" y="2288"/>
                        <a:pt x="1249" y="2316"/>
                        <a:pt x="1190" y="2347"/>
                      </a:cubicBezTo>
                      <a:cubicBezTo>
                        <a:pt x="1134" y="2375"/>
                        <a:pt x="1078" y="2409"/>
                        <a:pt x="1021" y="2446"/>
                      </a:cubicBezTo>
                      <a:cubicBezTo>
                        <a:pt x="995" y="2462"/>
                        <a:pt x="969" y="2481"/>
                        <a:pt x="944" y="2499"/>
                      </a:cubicBezTo>
                      <a:cubicBezTo>
                        <a:pt x="917" y="2520"/>
                        <a:pt x="890" y="2540"/>
                        <a:pt x="864" y="2563"/>
                      </a:cubicBezTo>
                      <a:lnTo>
                        <a:pt x="828" y="2592"/>
                      </a:lnTo>
                      <a:lnTo>
                        <a:pt x="824" y="2595"/>
                      </a:lnTo>
                      <a:cubicBezTo>
                        <a:pt x="819" y="2599"/>
                        <a:pt x="814" y="2604"/>
                        <a:pt x="809" y="2607"/>
                      </a:cubicBezTo>
                      <a:lnTo>
                        <a:pt x="787" y="2627"/>
                      </a:lnTo>
                      <a:lnTo>
                        <a:pt x="751" y="2659"/>
                      </a:lnTo>
                      <a:lnTo>
                        <a:pt x="715" y="2692"/>
                      </a:lnTo>
                      <a:lnTo>
                        <a:pt x="709" y="2697"/>
                      </a:lnTo>
                      <a:cubicBezTo>
                        <a:pt x="700" y="2704"/>
                        <a:pt x="691" y="2710"/>
                        <a:pt x="683" y="2720"/>
                      </a:cubicBezTo>
                      <a:lnTo>
                        <a:pt x="653" y="2749"/>
                      </a:lnTo>
                      <a:lnTo>
                        <a:pt x="624" y="2779"/>
                      </a:lnTo>
                      <a:lnTo>
                        <a:pt x="598" y="2806"/>
                      </a:lnTo>
                      <a:lnTo>
                        <a:pt x="571" y="2833"/>
                      </a:lnTo>
                      <a:lnTo>
                        <a:pt x="563" y="2841"/>
                      </a:lnTo>
                      <a:lnTo>
                        <a:pt x="547" y="2858"/>
                      </a:lnTo>
                      <a:lnTo>
                        <a:pt x="532" y="2874"/>
                      </a:lnTo>
                      <a:cubicBezTo>
                        <a:pt x="510" y="2899"/>
                        <a:pt x="488" y="2924"/>
                        <a:pt x="467" y="2950"/>
                      </a:cubicBezTo>
                      <a:cubicBezTo>
                        <a:pt x="429" y="2997"/>
                        <a:pt x="392" y="3045"/>
                        <a:pt x="356" y="3102"/>
                      </a:cubicBezTo>
                      <a:cubicBezTo>
                        <a:pt x="325" y="3150"/>
                        <a:pt x="295" y="3201"/>
                        <a:pt x="261" y="3272"/>
                      </a:cubicBezTo>
                      <a:cubicBezTo>
                        <a:pt x="246" y="3300"/>
                        <a:pt x="233" y="3328"/>
                        <a:pt x="221" y="3357"/>
                      </a:cubicBezTo>
                      <a:cubicBezTo>
                        <a:pt x="206" y="3388"/>
                        <a:pt x="194" y="3419"/>
                        <a:pt x="182" y="3450"/>
                      </a:cubicBezTo>
                      <a:cubicBezTo>
                        <a:pt x="175" y="3467"/>
                        <a:pt x="169" y="3485"/>
                        <a:pt x="163" y="3502"/>
                      </a:cubicBezTo>
                      <a:lnTo>
                        <a:pt x="158" y="3517"/>
                      </a:lnTo>
                      <a:lnTo>
                        <a:pt x="142" y="3559"/>
                      </a:lnTo>
                      <a:lnTo>
                        <a:pt x="127" y="3601"/>
                      </a:lnTo>
                      <a:cubicBezTo>
                        <a:pt x="124" y="3609"/>
                        <a:pt x="123" y="3611"/>
                        <a:pt x="122" y="3615"/>
                      </a:cubicBezTo>
                      <a:lnTo>
                        <a:pt x="119" y="3626"/>
                      </a:lnTo>
                      <a:lnTo>
                        <a:pt x="117" y="3636"/>
                      </a:lnTo>
                      <a:lnTo>
                        <a:pt x="94" y="3709"/>
                      </a:lnTo>
                      <a:lnTo>
                        <a:pt x="89" y="3727"/>
                      </a:lnTo>
                      <a:cubicBezTo>
                        <a:pt x="86" y="3738"/>
                        <a:pt x="83" y="3749"/>
                        <a:pt x="79" y="3761"/>
                      </a:cubicBezTo>
                      <a:cubicBezTo>
                        <a:pt x="75" y="3775"/>
                        <a:pt x="71" y="3789"/>
                        <a:pt x="68" y="3802"/>
                      </a:cubicBezTo>
                      <a:cubicBezTo>
                        <a:pt x="61" y="3833"/>
                        <a:pt x="53" y="3866"/>
                        <a:pt x="47" y="3897"/>
                      </a:cubicBezTo>
                      <a:cubicBezTo>
                        <a:pt x="40" y="3930"/>
                        <a:pt x="34" y="3965"/>
                        <a:pt x="29" y="4000"/>
                      </a:cubicBezTo>
                      <a:cubicBezTo>
                        <a:pt x="24" y="4032"/>
                        <a:pt x="21" y="4062"/>
                        <a:pt x="17" y="4094"/>
                      </a:cubicBezTo>
                      <a:cubicBezTo>
                        <a:pt x="16" y="4108"/>
                        <a:pt x="15" y="4120"/>
                        <a:pt x="14" y="4131"/>
                      </a:cubicBezTo>
                      <a:lnTo>
                        <a:pt x="11" y="4177"/>
                      </a:lnTo>
                      <a:lnTo>
                        <a:pt x="6" y="4224"/>
                      </a:lnTo>
                      <a:lnTo>
                        <a:pt x="5" y="4233"/>
                      </a:lnTo>
                      <a:cubicBezTo>
                        <a:pt x="4" y="4247"/>
                        <a:pt x="4" y="4259"/>
                        <a:pt x="3" y="4273"/>
                      </a:cubicBezTo>
                      <a:lnTo>
                        <a:pt x="1" y="4315"/>
                      </a:lnTo>
                      <a:lnTo>
                        <a:pt x="0" y="4357"/>
                      </a:lnTo>
                      <a:lnTo>
                        <a:pt x="0" y="4376"/>
                      </a:lnTo>
                      <a:lnTo>
                        <a:pt x="0" y="4422"/>
                      </a:lnTo>
                      <a:cubicBezTo>
                        <a:pt x="1" y="4437"/>
                        <a:pt x="3" y="4453"/>
                        <a:pt x="5" y="4469"/>
                      </a:cubicBezTo>
                      <a:cubicBezTo>
                        <a:pt x="9" y="4486"/>
                        <a:pt x="12" y="4502"/>
                        <a:pt x="16" y="4520"/>
                      </a:cubicBezTo>
                      <a:cubicBezTo>
                        <a:pt x="22" y="4549"/>
                        <a:pt x="30" y="4578"/>
                        <a:pt x="40" y="4610"/>
                      </a:cubicBezTo>
                      <a:cubicBezTo>
                        <a:pt x="46" y="4626"/>
                        <a:pt x="50" y="4640"/>
                        <a:pt x="55" y="4656"/>
                      </a:cubicBezTo>
                      <a:lnTo>
                        <a:pt x="57" y="4662"/>
                      </a:lnTo>
                      <a:lnTo>
                        <a:pt x="61" y="4674"/>
                      </a:lnTo>
                      <a:cubicBezTo>
                        <a:pt x="70" y="4698"/>
                        <a:pt x="78" y="4723"/>
                        <a:pt x="86" y="4747"/>
                      </a:cubicBezTo>
                      <a:lnTo>
                        <a:pt x="102" y="4795"/>
                      </a:lnTo>
                      <a:lnTo>
                        <a:pt x="113" y="4826"/>
                      </a:lnTo>
                      <a:lnTo>
                        <a:pt x="124" y="4856"/>
                      </a:lnTo>
                      <a:lnTo>
                        <a:pt x="127" y="4862"/>
                      </a:lnTo>
                      <a:lnTo>
                        <a:pt x="148" y="4914"/>
                      </a:lnTo>
                      <a:lnTo>
                        <a:pt x="161" y="4952"/>
                      </a:lnTo>
                      <a:lnTo>
                        <a:pt x="168" y="4969"/>
                      </a:lnTo>
                      <a:lnTo>
                        <a:pt x="174" y="4985"/>
                      </a:lnTo>
                      <a:cubicBezTo>
                        <a:pt x="175" y="4989"/>
                        <a:pt x="176" y="4993"/>
                        <a:pt x="178" y="4995"/>
                      </a:cubicBezTo>
                      <a:lnTo>
                        <a:pt x="200" y="5047"/>
                      </a:lnTo>
                      <a:lnTo>
                        <a:pt x="231" y="5120"/>
                      </a:lnTo>
                      <a:lnTo>
                        <a:pt x="237" y="5136"/>
                      </a:lnTo>
                      <a:cubicBezTo>
                        <a:pt x="240" y="5143"/>
                        <a:pt x="242" y="5149"/>
                        <a:pt x="246" y="5155"/>
                      </a:cubicBezTo>
                      <a:cubicBezTo>
                        <a:pt x="253" y="5170"/>
                        <a:pt x="259" y="5181"/>
                        <a:pt x="264" y="5192"/>
                      </a:cubicBezTo>
                      <a:cubicBezTo>
                        <a:pt x="289" y="5241"/>
                        <a:pt x="313" y="5287"/>
                        <a:pt x="340" y="5329"/>
                      </a:cubicBezTo>
                      <a:cubicBezTo>
                        <a:pt x="365" y="5369"/>
                        <a:pt x="393" y="5408"/>
                        <a:pt x="429" y="5452"/>
                      </a:cubicBezTo>
                      <a:cubicBezTo>
                        <a:pt x="458" y="5486"/>
                        <a:pt x="491" y="5522"/>
                        <a:pt x="535" y="5565"/>
                      </a:cubicBezTo>
                      <a:cubicBezTo>
                        <a:pt x="573" y="5603"/>
                        <a:pt x="614" y="5639"/>
                        <a:pt x="655" y="5673"/>
                      </a:cubicBezTo>
                      <a:cubicBezTo>
                        <a:pt x="675" y="5690"/>
                        <a:pt x="695" y="5705"/>
                        <a:pt x="717" y="5720"/>
                      </a:cubicBezTo>
                      <a:cubicBezTo>
                        <a:pt x="726" y="5727"/>
                        <a:pt x="735" y="5733"/>
                        <a:pt x="743" y="5740"/>
                      </a:cubicBezTo>
                      <a:lnTo>
                        <a:pt x="748" y="5743"/>
                      </a:lnTo>
                      <a:lnTo>
                        <a:pt x="752" y="5746"/>
                      </a:lnTo>
                      <a:cubicBezTo>
                        <a:pt x="758" y="5750"/>
                        <a:pt x="763" y="5756"/>
                        <a:pt x="771" y="5759"/>
                      </a:cubicBezTo>
                      <a:lnTo>
                        <a:pt x="773" y="5761"/>
                      </a:lnTo>
                      <a:lnTo>
                        <a:pt x="774" y="5762"/>
                      </a:lnTo>
                      <a:lnTo>
                        <a:pt x="844" y="5808"/>
                      </a:lnTo>
                      <a:lnTo>
                        <a:pt x="887" y="5838"/>
                      </a:lnTo>
                      <a:cubicBezTo>
                        <a:pt x="887" y="5838"/>
                        <a:pt x="889" y="5839"/>
                        <a:pt x="890" y="5839"/>
                      </a:cubicBezTo>
                      <a:lnTo>
                        <a:pt x="891" y="5840"/>
                      </a:lnTo>
                      <a:cubicBezTo>
                        <a:pt x="894" y="5843"/>
                        <a:pt x="896" y="5844"/>
                        <a:pt x="899" y="5845"/>
                      </a:cubicBezTo>
                      <a:lnTo>
                        <a:pt x="902" y="5848"/>
                      </a:lnTo>
                      <a:cubicBezTo>
                        <a:pt x="916" y="5855"/>
                        <a:pt x="928" y="5864"/>
                        <a:pt x="943" y="5870"/>
                      </a:cubicBezTo>
                      <a:lnTo>
                        <a:pt x="1014" y="5910"/>
                      </a:lnTo>
                      <a:lnTo>
                        <a:pt x="1021" y="5913"/>
                      </a:lnTo>
                      <a:lnTo>
                        <a:pt x="1033" y="5918"/>
                      </a:lnTo>
                      <a:lnTo>
                        <a:pt x="1061" y="5932"/>
                      </a:lnTo>
                      <a:lnTo>
                        <a:pt x="1101" y="5951"/>
                      </a:lnTo>
                      <a:lnTo>
                        <a:pt x="1141" y="5970"/>
                      </a:lnTo>
                      <a:cubicBezTo>
                        <a:pt x="1150" y="5974"/>
                        <a:pt x="1160" y="5978"/>
                        <a:pt x="1169" y="5982"/>
                      </a:cubicBezTo>
                      <a:lnTo>
                        <a:pt x="1183" y="5987"/>
                      </a:lnTo>
                      <a:lnTo>
                        <a:pt x="1242" y="6011"/>
                      </a:lnTo>
                      <a:lnTo>
                        <a:pt x="1267" y="6021"/>
                      </a:lnTo>
                      <a:lnTo>
                        <a:pt x="1272" y="6024"/>
                      </a:lnTo>
                      <a:cubicBezTo>
                        <a:pt x="1276" y="6025"/>
                        <a:pt x="1278" y="6026"/>
                        <a:pt x="1282" y="6028"/>
                      </a:cubicBezTo>
                      <a:lnTo>
                        <a:pt x="1288" y="6029"/>
                      </a:lnTo>
                      <a:cubicBezTo>
                        <a:pt x="1297" y="6036"/>
                        <a:pt x="1307" y="6044"/>
                        <a:pt x="1318" y="6050"/>
                      </a:cubicBezTo>
                      <a:cubicBezTo>
                        <a:pt x="1327" y="6055"/>
                        <a:pt x="1334" y="6060"/>
                        <a:pt x="1343" y="6065"/>
                      </a:cubicBezTo>
                      <a:lnTo>
                        <a:pt x="1355" y="6072"/>
                      </a:lnTo>
                      <a:lnTo>
                        <a:pt x="1366" y="6080"/>
                      </a:lnTo>
                      <a:lnTo>
                        <a:pt x="1385" y="6091"/>
                      </a:lnTo>
                      <a:lnTo>
                        <a:pt x="1400" y="6101"/>
                      </a:lnTo>
                      <a:lnTo>
                        <a:pt x="1423" y="6114"/>
                      </a:lnTo>
                      <a:cubicBezTo>
                        <a:pt x="1442" y="6126"/>
                        <a:pt x="1461" y="6137"/>
                        <a:pt x="1479" y="6148"/>
                      </a:cubicBezTo>
                      <a:cubicBezTo>
                        <a:pt x="1494" y="6155"/>
                        <a:pt x="1507" y="6164"/>
                        <a:pt x="1520" y="6173"/>
                      </a:cubicBezTo>
                      <a:cubicBezTo>
                        <a:pt x="1528" y="6176"/>
                        <a:pt x="1533" y="6179"/>
                        <a:pt x="1539" y="6183"/>
                      </a:cubicBezTo>
                      <a:lnTo>
                        <a:pt x="1544" y="6185"/>
                      </a:lnTo>
                      <a:lnTo>
                        <a:pt x="1553" y="6190"/>
                      </a:lnTo>
                      <a:cubicBezTo>
                        <a:pt x="1561" y="6194"/>
                        <a:pt x="1569" y="6198"/>
                        <a:pt x="1575" y="6201"/>
                      </a:cubicBezTo>
                      <a:lnTo>
                        <a:pt x="1584" y="6207"/>
                      </a:lnTo>
                      <a:cubicBezTo>
                        <a:pt x="1608" y="6220"/>
                        <a:pt x="1634" y="6232"/>
                        <a:pt x="1658" y="6245"/>
                      </a:cubicBezTo>
                      <a:cubicBezTo>
                        <a:pt x="1695" y="6262"/>
                        <a:pt x="1739" y="6279"/>
                        <a:pt x="1790" y="6299"/>
                      </a:cubicBezTo>
                      <a:lnTo>
                        <a:pt x="1796" y="6302"/>
                      </a:lnTo>
                      <a:lnTo>
                        <a:pt x="1801" y="6303"/>
                      </a:lnTo>
                      <a:lnTo>
                        <a:pt x="1818" y="6309"/>
                      </a:lnTo>
                      <a:lnTo>
                        <a:pt x="1834" y="6314"/>
                      </a:lnTo>
                      <a:lnTo>
                        <a:pt x="1869" y="6325"/>
                      </a:lnTo>
                      <a:lnTo>
                        <a:pt x="1904" y="6337"/>
                      </a:lnTo>
                      <a:lnTo>
                        <a:pt x="1927" y="6345"/>
                      </a:lnTo>
                      <a:lnTo>
                        <a:pt x="1931" y="6346"/>
                      </a:lnTo>
                      <a:lnTo>
                        <a:pt x="1936" y="6348"/>
                      </a:lnTo>
                      <a:lnTo>
                        <a:pt x="2037" y="6373"/>
                      </a:lnTo>
                      <a:lnTo>
                        <a:pt x="2058" y="6379"/>
                      </a:lnTo>
                      <a:lnTo>
                        <a:pt x="2064" y="6380"/>
                      </a:lnTo>
                      <a:lnTo>
                        <a:pt x="2069" y="6381"/>
                      </a:lnTo>
                      <a:cubicBezTo>
                        <a:pt x="2071" y="6382"/>
                        <a:pt x="2074" y="6382"/>
                        <a:pt x="2076" y="6382"/>
                      </a:cubicBezTo>
                      <a:lnTo>
                        <a:pt x="2081" y="6384"/>
                      </a:lnTo>
                      <a:cubicBezTo>
                        <a:pt x="2105" y="6389"/>
                        <a:pt x="2128" y="6394"/>
                        <a:pt x="2153" y="6399"/>
                      </a:cubicBezTo>
                      <a:lnTo>
                        <a:pt x="2176" y="6404"/>
                      </a:lnTo>
                      <a:lnTo>
                        <a:pt x="2200" y="6409"/>
                      </a:lnTo>
                      <a:lnTo>
                        <a:pt x="2208" y="6410"/>
                      </a:lnTo>
                      <a:cubicBezTo>
                        <a:pt x="2214" y="6412"/>
                        <a:pt x="2223" y="6413"/>
                        <a:pt x="2229" y="6415"/>
                      </a:cubicBezTo>
                      <a:lnTo>
                        <a:pt x="2236" y="6416"/>
                      </a:lnTo>
                      <a:lnTo>
                        <a:pt x="2303" y="6427"/>
                      </a:lnTo>
                      <a:lnTo>
                        <a:pt x="2370" y="6438"/>
                      </a:lnTo>
                      <a:cubicBezTo>
                        <a:pt x="2377" y="6440"/>
                        <a:pt x="2384" y="6441"/>
                        <a:pt x="2391" y="6442"/>
                      </a:cubicBezTo>
                      <a:lnTo>
                        <a:pt x="2461" y="6453"/>
                      </a:lnTo>
                      <a:lnTo>
                        <a:pt x="2493" y="6458"/>
                      </a:lnTo>
                      <a:lnTo>
                        <a:pt x="2530" y="6464"/>
                      </a:lnTo>
                      <a:lnTo>
                        <a:pt x="2537" y="6466"/>
                      </a:lnTo>
                      <a:cubicBezTo>
                        <a:pt x="2544" y="6467"/>
                        <a:pt x="2550" y="6468"/>
                        <a:pt x="2557" y="6468"/>
                      </a:cubicBezTo>
                      <a:lnTo>
                        <a:pt x="2684" y="6484"/>
                      </a:lnTo>
                      <a:cubicBezTo>
                        <a:pt x="2698" y="6487"/>
                        <a:pt x="2714" y="6488"/>
                        <a:pt x="2728" y="6489"/>
                      </a:cubicBezTo>
                      <a:lnTo>
                        <a:pt x="2733" y="6489"/>
                      </a:lnTo>
                      <a:lnTo>
                        <a:pt x="2746" y="6490"/>
                      </a:lnTo>
                      <a:lnTo>
                        <a:pt x="2758" y="6492"/>
                      </a:lnTo>
                      <a:cubicBezTo>
                        <a:pt x="2806" y="6495"/>
                        <a:pt x="2853" y="6498"/>
                        <a:pt x="2900" y="6502"/>
                      </a:cubicBezTo>
                      <a:cubicBezTo>
                        <a:pt x="2905" y="6502"/>
                        <a:pt x="2911" y="6503"/>
                        <a:pt x="2916" y="6503"/>
                      </a:cubicBezTo>
                      <a:cubicBezTo>
                        <a:pt x="2926" y="6504"/>
                        <a:pt x="2936" y="6504"/>
                        <a:pt x="2947" y="6504"/>
                      </a:cubicBezTo>
                      <a:lnTo>
                        <a:pt x="2957" y="6504"/>
                      </a:lnTo>
                      <a:cubicBezTo>
                        <a:pt x="2983" y="6505"/>
                        <a:pt x="3008" y="6505"/>
                        <a:pt x="3034" y="6505"/>
                      </a:cubicBezTo>
                      <a:cubicBezTo>
                        <a:pt x="3064" y="6505"/>
                        <a:pt x="3093" y="6505"/>
                        <a:pt x="3121" y="6504"/>
                      </a:cubicBezTo>
                      <a:cubicBezTo>
                        <a:pt x="3168" y="6503"/>
                        <a:pt x="3216" y="6500"/>
                        <a:pt x="3266" y="6495"/>
                      </a:cubicBezTo>
                      <a:cubicBezTo>
                        <a:pt x="3291" y="6493"/>
                        <a:pt x="3314" y="6490"/>
                        <a:pt x="3338" y="6488"/>
                      </a:cubicBezTo>
                      <a:cubicBezTo>
                        <a:pt x="3367" y="6484"/>
                        <a:pt x="3395" y="6479"/>
                        <a:pt x="3423" y="6474"/>
                      </a:cubicBezTo>
                      <a:cubicBezTo>
                        <a:pt x="3462" y="6468"/>
                        <a:pt x="3502" y="6461"/>
                        <a:pt x="3541" y="6454"/>
                      </a:cubicBezTo>
                      <a:lnTo>
                        <a:pt x="3572" y="6449"/>
                      </a:lnTo>
                      <a:lnTo>
                        <a:pt x="3606" y="6442"/>
                      </a:lnTo>
                      <a:lnTo>
                        <a:pt x="3641" y="6436"/>
                      </a:lnTo>
                      <a:lnTo>
                        <a:pt x="3654" y="6433"/>
                      </a:lnTo>
                      <a:cubicBezTo>
                        <a:pt x="3660" y="6432"/>
                        <a:pt x="3665" y="6431"/>
                        <a:pt x="3672" y="6430"/>
                      </a:cubicBezTo>
                      <a:lnTo>
                        <a:pt x="3750" y="6413"/>
                      </a:lnTo>
                      <a:lnTo>
                        <a:pt x="3793" y="6404"/>
                      </a:lnTo>
                      <a:lnTo>
                        <a:pt x="3811" y="6400"/>
                      </a:lnTo>
                      <a:cubicBezTo>
                        <a:pt x="3830" y="6396"/>
                        <a:pt x="3848" y="6392"/>
                        <a:pt x="3866" y="6387"/>
                      </a:cubicBezTo>
                      <a:lnTo>
                        <a:pt x="4004" y="6354"/>
                      </a:lnTo>
                      <a:cubicBezTo>
                        <a:pt x="4017" y="6351"/>
                        <a:pt x="4028" y="6348"/>
                        <a:pt x="4040" y="6345"/>
                      </a:cubicBezTo>
                      <a:cubicBezTo>
                        <a:pt x="4041" y="6345"/>
                        <a:pt x="4042" y="6344"/>
                        <a:pt x="4046" y="6344"/>
                      </a:cubicBezTo>
                      <a:lnTo>
                        <a:pt x="4054" y="6340"/>
                      </a:lnTo>
                      <a:lnTo>
                        <a:pt x="4073" y="6335"/>
                      </a:lnTo>
                      <a:lnTo>
                        <a:pt x="4141" y="6317"/>
                      </a:lnTo>
                      <a:lnTo>
                        <a:pt x="4211" y="6296"/>
                      </a:lnTo>
                      <a:lnTo>
                        <a:pt x="4219" y="6293"/>
                      </a:lnTo>
                      <a:cubicBezTo>
                        <a:pt x="4224" y="6292"/>
                        <a:pt x="4229" y="6291"/>
                        <a:pt x="4233" y="6289"/>
                      </a:cubicBezTo>
                      <a:lnTo>
                        <a:pt x="4258" y="6281"/>
                      </a:lnTo>
                      <a:lnTo>
                        <a:pt x="4282" y="6272"/>
                      </a:lnTo>
                      <a:lnTo>
                        <a:pt x="4344" y="6252"/>
                      </a:lnTo>
                      <a:lnTo>
                        <a:pt x="4402" y="6232"/>
                      </a:lnTo>
                      <a:lnTo>
                        <a:pt x="4489" y="6203"/>
                      </a:lnTo>
                      <a:lnTo>
                        <a:pt x="4545" y="6184"/>
                      </a:lnTo>
                      <a:lnTo>
                        <a:pt x="4577" y="6173"/>
                      </a:lnTo>
                      <a:lnTo>
                        <a:pt x="4641" y="6150"/>
                      </a:lnTo>
                      <a:lnTo>
                        <a:pt x="4697" y="6131"/>
                      </a:lnTo>
                      <a:lnTo>
                        <a:pt x="4754" y="6112"/>
                      </a:lnTo>
                      <a:lnTo>
                        <a:pt x="4785" y="6102"/>
                      </a:lnTo>
                      <a:cubicBezTo>
                        <a:pt x="4790" y="6101"/>
                        <a:pt x="4794" y="6097"/>
                        <a:pt x="4799" y="6096"/>
                      </a:cubicBezTo>
                      <a:lnTo>
                        <a:pt x="4806" y="6093"/>
                      </a:lnTo>
                      <a:lnTo>
                        <a:pt x="4916" y="6049"/>
                      </a:lnTo>
                      <a:lnTo>
                        <a:pt x="4928" y="6044"/>
                      </a:lnTo>
                      <a:cubicBezTo>
                        <a:pt x="4941" y="6039"/>
                        <a:pt x="4954" y="6034"/>
                        <a:pt x="4967" y="6026"/>
                      </a:cubicBezTo>
                      <a:lnTo>
                        <a:pt x="5066" y="5979"/>
                      </a:lnTo>
                      <a:cubicBezTo>
                        <a:pt x="5082" y="5972"/>
                        <a:pt x="5097" y="5964"/>
                        <a:pt x="5113" y="5956"/>
                      </a:cubicBezTo>
                      <a:cubicBezTo>
                        <a:pt x="5123" y="5952"/>
                        <a:pt x="5127" y="5949"/>
                        <a:pt x="5132" y="5947"/>
                      </a:cubicBezTo>
                      <a:lnTo>
                        <a:pt x="5200" y="5912"/>
                      </a:lnTo>
                      <a:lnTo>
                        <a:pt x="5307" y="5856"/>
                      </a:lnTo>
                      <a:cubicBezTo>
                        <a:pt x="5320" y="5849"/>
                        <a:pt x="5338" y="5840"/>
                        <a:pt x="5354" y="5833"/>
                      </a:cubicBezTo>
                      <a:lnTo>
                        <a:pt x="5390" y="5813"/>
                      </a:lnTo>
                      <a:cubicBezTo>
                        <a:pt x="5423" y="5795"/>
                        <a:pt x="5457" y="5778"/>
                        <a:pt x="5490" y="5761"/>
                      </a:cubicBezTo>
                      <a:cubicBezTo>
                        <a:pt x="5521" y="5743"/>
                        <a:pt x="5554" y="5728"/>
                        <a:pt x="5585" y="5711"/>
                      </a:cubicBezTo>
                      <a:cubicBezTo>
                        <a:pt x="5604" y="5701"/>
                        <a:pt x="5624" y="5691"/>
                        <a:pt x="5644" y="5680"/>
                      </a:cubicBezTo>
                      <a:lnTo>
                        <a:pt x="5667" y="5669"/>
                      </a:lnTo>
                      <a:cubicBezTo>
                        <a:pt x="5705" y="5648"/>
                        <a:pt x="5742" y="5627"/>
                        <a:pt x="5779" y="5606"/>
                      </a:cubicBezTo>
                      <a:lnTo>
                        <a:pt x="5798" y="5594"/>
                      </a:lnTo>
                      <a:lnTo>
                        <a:pt x="5804" y="5591"/>
                      </a:lnTo>
                      <a:lnTo>
                        <a:pt x="5823" y="5578"/>
                      </a:lnTo>
                      <a:lnTo>
                        <a:pt x="5870" y="5550"/>
                      </a:lnTo>
                      <a:cubicBezTo>
                        <a:pt x="5882" y="5542"/>
                        <a:pt x="5889" y="5539"/>
                        <a:pt x="5896" y="5534"/>
                      </a:cubicBezTo>
                      <a:lnTo>
                        <a:pt x="5956" y="5495"/>
                      </a:lnTo>
                      <a:lnTo>
                        <a:pt x="5968" y="5486"/>
                      </a:lnTo>
                      <a:lnTo>
                        <a:pt x="5982" y="5478"/>
                      </a:lnTo>
                      <a:lnTo>
                        <a:pt x="5990" y="5473"/>
                      </a:lnTo>
                      <a:lnTo>
                        <a:pt x="6015" y="5455"/>
                      </a:lnTo>
                      <a:lnTo>
                        <a:pt x="6039" y="5437"/>
                      </a:lnTo>
                      <a:lnTo>
                        <a:pt x="6061" y="5421"/>
                      </a:lnTo>
                      <a:lnTo>
                        <a:pt x="6081" y="5405"/>
                      </a:lnTo>
                      <a:cubicBezTo>
                        <a:pt x="6090" y="5398"/>
                        <a:pt x="6098" y="5392"/>
                        <a:pt x="6106" y="5386"/>
                      </a:cubicBezTo>
                      <a:lnTo>
                        <a:pt x="6112" y="5381"/>
                      </a:lnTo>
                      <a:lnTo>
                        <a:pt x="6205" y="5308"/>
                      </a:lnTo>
                      <a:cubicBezTo>
                        <a:pt x="6206" y="5305"/>
                        <a:pt x="6209" y="5304"/>
                        <a:pt x="6210" y="5303"/>
                      </a:cubicBezTo>
                      <a:lnTo>
                        <a:pt x="6214" y="5299"/>
                      </a:lnTo>
                      <a:lnTo>
                        <a:pt x="6231" y="5287"/>
                      </a:lnTo>
                      <a:lnTo>
                        <a:pt x="6261" y="5261"/>
                      </a:lnTo>
                      <a:lnTo>
                        <a:pt x="6291" y="5235"/>
                      </a:lnTo>
                      <a:lnTo>
                        <a:pt x="6339" y="5194"/>
                      </a:lnTo>
                      <a:lnTo>
                        <a:pt x="6343" y="5190"/>
                      </a:lnTo>
                      <a:cubicBezTo>
                        <a:pt x="6347" y="5186"/>
                        <a:pt x="6352" y="5182"/>
                        <a:pt x="6355" y="5179"/>
                      </a:cubicBezTo>
                      <a:lnTo>
                        <a:pt x="6404" y="5135"/>
                      </a:lnTo>
                      <a:lnTo>
                        <a:pt x="6451" y="5089"/>
                      </a:lnTo>
                      <a:lnTo>
                        <a:pt x="6469" y="5072"/>
                      </a:lnTo>
                      <a:lnTo>
                        <a:pt x="6487" y="5053"/>
                      </a:lnTo>
                      <a:lnTo>
                        <a:pt x="6494" y="5046"/>
                      </a:lnTo>
                      <a:lnTo>
                        <a:pt x="6500" y="5041"/>
                      </a:lnTo>
                      <a:lnTo>
                        <a:pt x="6505" y="5036"/>
                      </a:lnTo>
                      <a:lnTo>
                        <a:pt x="6553" y="4988"/>
                      </a:lnTo>
                      <a:lnTo>
                        <a:pt x="6601" y="4940"/>
                      </a:lnTo>
                      <a:lnTo>
                        <a:pt x="6615" y="4924"/>
                      </a:lnTo>
                      <a:lnTo>
                        <a:pt x="6664" y="4870"/>
                      </a:lnTo>
                      <a:lnTo>
                        <a:pt x="6704" y="4829"/>
                      </a:lnTo>
                      <a:cubicBezTo>
                        <a:pt x="6710" y="4820"/>
                        <a:pt x="6718" y="4813"/>
                        <a:pt x="6724" y="4805"/>
                      </a:cubicBezTo>
                      <a:lnTo>
                        <a:pt x="6728" y="4800"/>
                      </a:lnTo>
                      <a:cubicBezTo>
                        <a:pt x="6745" y="4780"/>
                        <a:pt x="6760" y="4760"/>
                        <a:pt x="6777" y="4737"/>
                      </a:cubicBezTo>
                      <a:cubicBezTo>
                        <a:pt x="6787" y="4723"/>
                        <a:pt x="6797" y="4707"/>
                        <a:pt x="6808" y="4692"/>
                      </a:cubicBezTo>
                      <a:lnTo>
                        <a:pt x="6812" y="4686"/>
                      </a:lnTo>
                      <a:cubicBezTo>
                        <a:pt x="6821" y="4671"/>
                        <a:pt x="6829" y="4659"/>
                        <a:pt x="6837" y="4644"/>
                      </a:cubicBezTo>
                      <a:lnTo>
                        <a:pt x="6854" y="4618"/>
                      </a:lnTo>
                      <a:lnTo>
                        <a:pt x="6870" y="4590"/>
                      </a:lnTo>
                      <a:lnTo>
                        <a:pt x="6881" y="4573"/>
                      </a:lnTo>
                      <a:lnTo>
                        <a:pt x="6898" y="4545"/>
                      </a:lnTo>
                      <a:lnTo>
                        <a:pt x="6914" y="4518"/>
                      </a:lnTo>
                      <a:lnTo>
                        <a:pt x="6925" y="4499"/>
                      </a:lnTo>
                      <a:lnTo>
                        <a:pt x="6929" y="4492"/>
                      </a:lnTo>
                      <a:cubicBezTo>
                        <a:pt x="6935" y="4481"/>
                        <a:pt x="6942" y="4469"/>
                        <a:pt x="6950" y="4459"/>
                      </a:cubicBezTo>
                      <a:lnTo>
                        <a:pt x="6957" y="4446"/>
                      </a:lnTo>
                      <a:lnTo>
                        <a:pt x="6965" y="4433"/>
                      </a:lnTo>
                      <a:lnTo>
                        <a:pt x="6970" y="4424"/>
                      </a:lnTo>
                      <a:lnTo>
                        <a:pt x="6973" y="4418"/>
                      </a:lnTo>
                      <a:cubicBezTo>
                        <a:pt x="6975" y="4415"/>
                        <a:pt x="6977" y="4413"/>
                        <a:pt x="6978" y="4410"/>
                      </a:cubicBezTo>
                      <a:cubicBezTo>
                        <a:pt x="6984" y="4399"/>
                        <a:pt x="6989" y="4389"/>
                        <a:pt x="6993" y="4379"/>
                      </a:cubicBezTo>
                      <a:lnTo>
                        <a:pt x="6996" y="4373"/>
                      </a:lnTo>
                      <a:lnTo>
                        <a:pt x="7001" y="4363"/>
                      </a:lnTo>
                      <a:lnTo>
                        <a:pt x="7008" y="4345"/>
                      </a:lnTo>
                      <a:lnTo>
                        <a:pt x="7011" y="4337"/>
                      </a:lnTo>
                      <a:cubicBezTo>
                        <a:pt x="7015" y="4330"/>
                        <a:pt x="7018" y="4324"/>
                        <a:pt x="7020" y="4316"/>
                      </a:cubicBezTo>
                      <a:lnTo>
                        <a:pt x="7023" y="4310"/>
                      </a:lnTo>
                      <a:cubicBezTo>
                        <a:pt x="7027" y="4301"/>
                        <a:pt x="7029" y="4293"/>
                        <a:pt x="7032" y="4285"/>
                      </a:cubicBezTo>
                      <a:lnTo>
                        <a:pt x="7034" y="4280"/>
                      </a:lnTo>
                      <a:lnTo>
                        <a:pt x="7038" y="4267"/>
                      </a:lnTo>
                      <a:cubicBezTo>
                        <a:pt x="7039" y="4262"/>
                        <a:pt x="7042" y="4257"/>
                        <a:pt x="7043" y="4253"/>
                      </a:cubicBezTo>
                      <a:lnTo>
                        <a:pt x="7044" y="4248"/>
                      </a:lnTo>
                      <a:lnTo>
                        <a:pt x="7049" y="4233"/>
                      </a:lnTo>
                      <a:lnTo>
                        <a:pt x="7053" y="4219"/>
                      </a:lnTo>
                      <a:cubicBezTo>
                        <a:pt x="7053" y="4217"/>
                        <a:pt x="7054" y="4214"/>
                        <a:pt x="7054" y="4213"/>
                      </a:cubicBezTo>
                      <a:lnTo>
                        <a:pt x="7058" y="4197"/>
                      </a:lnTo>
                      <a:cubicBezTo>
                        <a:pt x="7060" y="4187"/>
                        <a:pt x="7063" y="4177"/>
                        <a:pt x="7065" y="4165"/>
                      </a:cubicBezTo>
                      <a:cubicBezTo>
                        <a:pt x="7065" y="4162"/>
                        <a:pt x="7066" y="4160"/>
                        <a:pt x="7066" y="4157"/>
                      </a:cubicBezTo>
                      <a:lnTo>
                        <a:pt x="7069" y="4144"/>
                      </a:lnTo>
                      <a:lnTo>
                        <a:pt x="7074" y="4115"/>
                      </a:lnTo>
                      <a:lnTo>
                        <a:pt x="7076" y="4101"/>
                      </a:lnTo>
                      <a:lnTo>
                        <a:pt x="7079" y="4087"/>
                      </a:lnTo>
                      <a:lnTo>
                        <a:pt x="7080" y="4079"/>
                      </a:lnTo>
                      <a:lnTo>
                        <a:pt x="7081" y="4074"/>
                      </a:lnTo>
                      <a:cubicBezTo>
                        <a:pt x="7085" y="4061"/>
                        <a:pt x="7086" y="4048"/>
                        <a:pt x="7087" y="4037"/>
                      </a:cubicBezTo>
                      <a:cubicBezTo>
                        <a:pt x="7094" y="3990"/>
                        <a:pt x="7096" y="3940"/>
                        <a:pt x="7097" y="3883"/>
                      </a:cubicBezTo>
                      <a:cubicBezTo>
                        <a:pt x="7097" y="3841"/>
                        <a:pt x="7096" y="3800"/>
                        <a:pt x="7091" y="3760"/>
                      </a:cubicBezTo>
                      <a:cubicBezTo>
                        <a:pt x="7089" y="3740"/>
                        <a:pt x="7085" y="3722"/>
                        <a:pt x="7080" y="3701"/>
                      </a:cubicBezTo>
                      <a:cubicBezTo>
                        <a:pt x="7076" y="3683"/>
                        <a:pt x="7073" y="3668"/>
                        <a:pt x="7068" y="3653"/>
                      </a:cubicBezTo>
                      <a:cubicBezTo>
                        <a:pt x="7063" y="3636"/>
                        <a:pt x="7056" y="3620"/>
                        <a:pt x="7047" y="3601"/>
                      </a:cubicBezTo>
                      <a:cubicBezTo>
                        <a:pt x="7040" y="3589"/>
                        <a:pt x="7033" y="3575"/>
                        <a:pt x="7022" y="3560"/>
                      </a:cubicBezTo>
                      <a:cubicBezTo>
                        <a:pt x="7017" y="3554"/>
                        <a:pt x="7012" y="3549"/>
                        <a:pt x="7007" y="3543"/>
                      </a:cubicBezTo>
                      <a:cubicBezTo>
                        <a:pt x="7002" y="3538"/>
                        <a:pt x="6997" y="3533"/>
                        <a:pt x="6992" y="3529"/>
                      </a:cubicBezTo>
                      <a:cubicBezTo>
                        <a:pt x="6984" y="3523"/>
                        <a:pt x="6978" y="3519"/>
                        <a:pt x="6972" y="3516"/>
                      </a:cubicBezTo>
                      <a:cubicBezTo>
                        <a:pt x="6966" y="3511"/>
                        <a:pt x="6960" y="3507"/>
                        <a:pt x="6953" y="3505"/>
                      </a:cubicBezTo>
                      <a:cubicBezTo>
                        <a:pt x="6940" y="3498"/>
                        <a:pt x="6926" y="3497"/>
                        <a:pt x="6914" y="3495"/>
                      </a:cubicBezTo>
                      <a:cubicBezTo>
                        <a:pt x="6905" y="3493"/>
                        <a:pt x="6901" y="3493"/>
                        <a:pt x="6896" y="3493"/>
                      </a:cubicBezTo>
                      <a:lnTo>
                        <a:pt x="6845" y="3493"/>
                      </a:lnTo>
                      <a:cubicBezTo>
                        <a:pt x="6839" y="3493"/>
                        <a:pt x="6836" y="3493"/>
                        <a:pt x="6831" y="3495"/>
                      </a:cubicBezTo>
                      <a:cubicBezTo>
                        <a:pt x="6818" y="3496"/>
                        <a:pt x="6811" y="3497"/>
                        <a:pt x="6801" y="3498"/>
                      </a:cubicBezTo>
                      <a:cubicBezTo>
                        <a:pt x="6788" y="3500"/>
                        <a:pt x="6776" y="3503"/>
                        <a:pt x="6759" y="3507"/>
                      </a:cubicBezTo>
                      <a:cubicBezTo>
                        <a:pt x="6747" y="3511"/>
                        <a:pt x="6736" y="3516"/>
                        <a:pt x="6725" y="3521"/>
                      </a:cubicBezTo>
                      <a:cubicBezTo>
                        <a:pt x="6731" y="3516"/>
                        <a:pt x="6739" y="3508"/>
                        <a:pt x="6744" y="3502"/>
                      </a:cubicBezTo>
                      <a:cubicBezTo>
                        <a:pt x="6754" y="3491"/>
                        <a:pt x="6762" y="3481"/>
                        <a:pt x="6773" y="3469"/>
                      </a:cubicBezTo>
                      <a:cubicBezTo>
                        <a:pt x="6783" y="3456"/>
                        <a:pt x="6795" y="3444"/>
                        <a:pt x="6805" y="3430"/>
                      </a:cubicBezTo>
                      <a:lnTo>
                        <a:pt x="6819" y="3413"/>
                      </a:lnTo>
                      <a:cubicBezTo>
                        <a:pt x="6823" y="3407"/>
                        <a:pt x="6827" y="3402"/>
                        <a:pt x="6829" y="3398"/>
                      </a:cubicBezTo>
                      <a:lnTo>
                        <a:pt x="6834" y="3390"/>
                      </a:lnTo>
                      <a:cubicBezTo>
                        <a:pt x="6837" y="3387"/>
                        <a:pt x="6839" y="3383"/>
                        <a:pt x="6844" y="3378"/>
                      </a:cubicBezTo>
                      <a:lnTo>
                        <a:pt x="6847" y="3373"/>
                      </a:lnTo>
                      <a:lnTo>
                        <a:pt x="6852" y="3366"/>
                      </a:lnTo>
                      <a:cubicBezTo>
                        <a:pt x="6855" y="3361"/>
                        <a:pt x="6858" y="3356"/>
                        <a:pt x="6862" y="3349"/>
                      </a:cubicBezTo>
                      <a:lnTo>
                        <a:pt x="6867" y="3342"/>
                      </a:lnTo>
                      <a:cubicBezTo>
                        <a:pt x="6869" y="3337"/>
                        <a:pt x="6872" y="3333"/>
                        <a:pt x="6873" y="3331"/>
                      </a:cubicBezTo>
                      <a:cubicBezTo>
                        <a:pt x="6879" y="3321"/>
                        <a:pt x="6885" y="3312"/>
                        <a:pt x="6890" y="3301"/>
                      </a:cubicBezTo>
                      <a:cubicBezTo>
                        <a:pt x="6896" y="3290"/>
                        <a:pt x="6903" y="3277"/>
                        <a:pt x="6909" y="3265"/>
                      </a:cubicBezTo>
                      <a:lnTo>
                        <a:pt x="6914" y="3258"/>
                      </a:lnTo>
                      <a:lnTo>
                        <a:pt x="6916" y="3253"/>
                      </a:lnTo>
                      <a:lnTo>
                        <a:pt x="6920" y="3245"/>
                      </a:lnTo>
                      <a:cubicBezTo>
                        <a:pt x="6925" y="3233"/>
                        <a:pt x="6930" y="3223"/>
                        <a:pt x="6935" y="3212"/>
                      </a:cubicBezTo>
                      <a:lnTo>
                        <a:pt x="6947" y="3188"/>
                      </a:lnTo>
                      <a:cubicBezTo>
                        <a:pt x="6948" y="3186"/>
                        <a:pt x="6950" y="3183"/>
                        <a:pt x="6951" y="3179"/>
                      </a:cubicBezTo>
                      <a:lnTo>
                        <a:pt x="6952" y="3176"/>
                      </a:lnTo>
                      <a:lnTo>
                        <a:pt x="6965" y="3145"/>
                      </a:lnTo>
                      <a:lnTo>
                        <a:pt x="6977" y="3114"/>
                      </a:lnTo>
                      <a:cubicBezTo>
                        <a:pt x="6981" y="3109"/>
                        <a:pt x="6982" y="3105"/>
                        <a:pt x="6984" y="3100"/>
                      </a:cubicBezTo>
                      <a:lnTo>
                        <a:pt x="6988" y="3091"/>
                      </a:lnTo>
                      <a:lnTo>
                        <a:pt x="6993" y="3079"/>
                      </a:lnTo>
                      <a:lnTo>
                        <a:pt x="7019" y="3014"/>
                      </a:lnTo>
                      <a:cubicBezTo>
                        <a:pt x="7023" y="3007"/>
                        <a:pt x="7025" y="2999"/>
                        <a:pt x="7028" y="2991"/>
                      </a:cubicBezTo>
                      <a:lnTo>
                        <a:pt x="7030" y="2982"/>
                      </a:lnTo>
                      <a:lnTo>
                        <a:pt x="7050" y="2927"/>
                      </a:lnTo>
                      <a:lnTo>
                        <a:pt x="7055" y="2913"/>
                      </a:lnTo>
                      <a:cubicBezTo>
                        <a:pt x="7058" y="2905"/>
                        <a:pt x="7060" y="2899"/>
                        <a:pt x="7063" y="2890"/>
                      </a:cubicBezTo>
                      <a:lnTo>
                        <a:pt x="7065" y="2884"/>
                      </a:lnTo>
                      <a:lnTo>
                        <a:pt x="7075" y="2851"/>
                      </a:lnTo>
                      <a:lnTo>
                        <a:pt x="7086" y="2817"/>
                      </a:lnTo>
                      <a:cubicBezTo>
                        <a:pt x="7089" y="2808"/>
                        <a:pt x="7091" y="2798"/>
                        <a:pt x="7094" y="2790"/>
                      </a:cubicBezTo>
                      <a:lnTo>
                        <a:pt x="7096" y="2782"/>
                      </a:lnTo>
                      <a:cubicBezTo>
                        <a:pt x="7101" y="2765"/>
                        <a:pt x="7105" y="2744"/>
                        <a:pt x="7110" y="2720"/>
                      </a:cubicBezTo>
                      <a:cubicBezTo>
                        <a:pt x="7112" y="2704"/>
                        <a:pt x="7115" y="2689"/>
                        <a:pt x="7116" y="2672"/>
                      </a:cubicBezTo>
                      <a:lnTo>
                        <a:pt x="7118" y="2659"/>
                      </a:lnTo>
                      <a:lnTo>
                        <a:pt x="7120" y="2648"/>
                      </a:lnTo>
                      <a:cubicBezTo>
                        <a:pt x="7120" y="2645"/>
                        <a:pt x="7121" y="2640"/>
                        <a:pt x="7121" y="2636"/>
                      </a:cubicBezTo>
                      <a:cubicBezTo>
                        <a:pt x="7122" y="2625"/>
                        <a:pt x="7122" y="2614"/>
                        <a:pt x="7123" y="2602"/>
                      </a:cubicBezTo>
                      <a:cubicBezTo>
                        <a:pt x="7123" y="2595"/>
                        <a:pt x="7125" y="2589"/>
                        <a:pt x="7125" y="2581"/>
                      </a:cubicBezTo>
                      <a:lnTo>
                        <a:pt x="7125" y="2574"/>
                      </a:lnTo>
                      <a:lnTo>
                        <a:pt x="7125" y="2568"/>
                      </a:lnTo>
                      <a:lnTo>
                        <a:pt x="7125" y="2559"/>
                      </a:lnTo>
                      <a:lnTo>
                        <a:pt x="7125" y="2549"/>
                      </a:lnTo>
                      <a:lnTo>
                        <a:pt x="7125" y="2538"/>
                      </a:lnTo>
                      <a:cubicBezTo>
                        <a:pt x="7125" y="2524"/>
                        <a:pt x="7126" y="2512"/>
                        <a:pt x="7126" y="2497"/>
                      </a:cubicBezTo>
                      <a:cubicBezTo>
                        <a:pt x="7115" y="2473"/>
                        <a:pt x="7115" y="2451"/>
                        <a:pt x="7113" y="2429"/>
                      </a:cubicBezTo>
                      <a:cubicBezTo>
                        <a:pt x="7111" y="2417"/>
                        <a:pt x="7110" y="2404"/>
                        <a:pt x="7108" y="2393"/>
                      </a:cubicBezTo>
                      <a:cubicBezTo>
                        <a:pt x="7106" y="2381"/>
                        <a:pt x="7104" y="2372"/>
                        <a:pt x="7101" y="2362"/>
                      </a:cubicBezTo>
                      <a:lnTo>
                        <a:pt x="7099" y="2352"/>
                      </a:lnTo>
                      <a:lnTo>
                        <a:pt x="7098" y="2347"/>
                      </a:lnTo>
                      <a:cubicBezTo>
                        <a:pt x="7095" y="2340"/>
                        <a:pt x="7093" y="2332"/>
                        <a:pt x="7090" y="2326"/>
                      </a:cubicBezTo>
                      <a:cubicBezTo>
                        <a:pt x="7089" y="2322"/>
                        <a:pt x="7086" y="2317"/>
                        <a:pt x="7084" y="2313"/>
                      </a:cubicBezTo>
                      <a:cubicBezTo>
                        <a:pt x="7077" y="2302"/>
                        <a:pt x="7073" y="2298"/>
                        <a:pt x="7068" y="2293"/>
                      </a:cubicBezTo>
                      <a:lnTo>
                        <a:pt x="7063" y="2288"/>
                      </a:lnTo>
                      <a:cubicBezTo>
                        <a:pt x="7055" y="2282"/>
                        <a:pt x="7050" y="2278"/>
                        <a:pt x="7044" y="2275"/>
                      </a:cubicBezTo>
                      <a:cubicBezTo>
                        <a:pt x="7038" y="2271"/>
                        <a:pt x="7033" y="2266"/>
                        <a:pt x="7027" y="2264"/>
                      </a:cubicBezTo>
                      <a:cubicBezTo>
                        <a:pt x="7017" y="2259"/>
                        <a:pt x="7008" y="2256"/>
                        <a:pt x="7002" y="2254"/>
                      </a:cubicBezTo>
                      <a:cubicBezTo>
                        <a:pt x="6992" y="2251"/>
                        <a:pt x="6985" y="2250"/>
                        <a:pt x="6977" y="2249"/>
                      </a:cubicBezTo>
                      <a:cubicBezTo>
                        <a:pt x="6961" y="2246"/>
                        <a:pt x="6951" y="2246"/>
                        <a:pt x="6939" y="2246"/>
                      </a:cubicBezTo>
                      <a:cubicBezTo>
                        <a:pt x="6928" y="2246"/>
                        <a:pt x="6918" y="2247"/>
                        <a:pt x="6905" y="2250"/>
                      </a:cubicBezTo>
                      <a:cubicBezTo>
                        <a:pt x="6899" y="2251"/>
                        <a:pt x="6893" y="2252"/>
                        <a:pt x="6887" y="2255"/>
                      </a:cubicBezTo>
                      <a:lnTo>
                        <a:pt x="6880" y="2256"/>
                      </a:lnTo>
                      <a:cubicBezTo>
                        <a:pt x="6859" y="2261"/>
                        <a:pt x="6838" y="2267"/>
                        <a:pt x="6815" y="2278"/>
                      </a:cubicBezTo>
                      <a:cubicBezTo>
                        <a:pt x="6777" y="2292"/>
                        <a:pt x="6741" y="2312"/>
                        <a:pt x="6694" y="2340"/>
                      </a:cubicBezTo>
                      <a:cubicBezTo>
                        <a:pt x="6678" y="2350"/>
                        <a:pt x="6662" y="2362"/>
                        <a:pt x="6647" y="2372"/>
                      </a:cubicBezTo>
                      <a:lnTo>
                        <a:pt x="6640" y="2379"/>
                      </a:lnTo>
                      <a:lnTo>
                        <a:pt x="6627" y="2386"/>
                      </a:lnTo>
                      <a:lnTo>
                        <a:pt x="6609" y="2399"/>
                      </a:lnTo>
                      <a:lnTo>
                        <a:pt x="6585" y="2416"/>
                      </a:lnTo>
                      <a:lnTo>
                        <a:pt x="6562" y="2432"/>
                      </a:lnTo>
                      <a:lnTo>
                        <a:pt x="6468" y="2501"/>
                      </a:lnTo>
                      <a:cubicBezTo>
                        <a:pt x="6467" y="2502"/>
                        <a:pt x="6466" y="2502"/>
                        <a:pt x="6465" y="2503"/>
                      </a:cubicBezTo>
                      <a:lnTo>
                        <a:pt x="6445" y="2520"/>
                      </a:lnTo>
                      <a:lnTo>
                        <a:pt x="6426" y="2535"/>
                      </a:lnTo>
                      <a:lnTo>
                        <a:pt x="6408" y="2551"/>
                      </a:lnTo>
                      <a:lnTo>
                        <a:pt x="6408" y="2551"/>
                      </a:lnTo>
                      <a:lnTo>
                        <a:pt x="6411" y="2542"/>
                      </a:lnTo>
                      <a:lnTo>
                        <a:pt x="6414" y="2532"/>
                      </a:lnTo>
                      <a:lnTo>
                        <a:pt x="6415" y="2525"/>
                      </a:lnTo>
                      <a:cubicBezTo>
                        <a:pt x="6418" y="2514"/>
                        <a:pt x="6418" y="2507"/>
                        <a:pt x="6419" y="2501"/>
                      </a:cubicBezTo>
                      <a:lnTo>
                        <a:pt x="6420" y="2491"/>
                      </a:lnTo>
                      <a:cubicBezTo>
                        <a:pt x="6421" y="2479"/>
                        <a:pt x="6423" y="2468"/>
                        <a:pt x="6424" y="2458"/>
                      </a:cubicBezTo>
                      <a:lnTo>
                        <a:pt x="6425" y="2451"/>
                      </a:lnTo>
                      <a:cubicBezTo>
                        <a:pt x="6426" y="2437"/>
                        <a:pt x="6429" y="2426"/>
                        <a:pt x="6430" y="2414"/>
                      </a:cubicBezTo>
                      <a:cubicBezTo>
                        <a:pt x="6431" y="2394"/>
                        <a:pt x="6432" y="2375"/>
                        <a:pt x="6434" y="2354"/>
                      </a:cubicBezTo>
                      <a:lnTo>
                        <a:pt x="6434" y="2328"/>
                      </a:lnTo>
                      <a:lnTo>
                        <a:pt x="6434" y="2316"/>
                      </a:lnTo>
                      <a:cubicBezTo>
                        <a:pt x="6434" y="2306"/>
                        <a:pt x="6434" y="2293"/>
                        <a:pt x="6435" y="2283"/>
                      </a:cubicBezTo>
                      <a:lnTo>
                        <a:pt x="6435" y="2250"/>
                      </a:lnTo>
                      <a:cubicBezTo>
                        <a:pt x="6435" y="2228"/>
                        <a:pt x="6432" y="2206"/>
                        <a:pt x="6430" y="2185"/>
                      </a:cubicBezTo>
                      <a:cubicBezTo>
                        <a:pt x="6426" y="2168"/>
                        <a:pt x="6423" y="2151"/>
                        <a:pt x="6419" y="2136"/>
                      </a:cubicBezTo>
                      <a:cubicBezTo>
                        <a:pt x="6416" y="2126"/>
                        <a:pt x="6413" y="2116"/>
                        <a:pt x="6410" y="2107"/>
                      </a:cubicBezTo>
                      <a:cubicBezTo>
                        <a:pt x="6408" y="2101"/>
                        <a:pt x="6405" y="2092"/>
                        <a:pt x="6403" y="2086"/>
                      </a:cubicBezTo>
                      <a:lnTo>
                        <a:pt x="6400" y="2080"/>
                      </a:lnTo>
                      <a:lnTo>
                        <a:pt x="6393" y="2065"/>
                      </a:lnTo>
                      <a:cubicBezTo>
                        <a:pt x="6387" y="2055"/>
                        <a:pt x="6384" y="2050"/>
                        <a:pt x="6380" y="2046"/>
                      </a:cubicBezTo>
                      <a:lnTo>
                        <a:pt x="6373" y="2039"/>
                      </a:lnTo>
                      <a:lnTo>
                        <a:pt x="6369" y="2036"/>
                      </a:lnTo>
                      <a:lnTo>
                        <a:pt x="6365" y="2034"/>
                      </a:lnTo>
                      <a:lnTo>
                        <a:pt x="6354" y="2027"/>
                      </a:lnTo>
                      <a:cubicBezTo>
                        <a:pt x="6349" y="2024"/>
                        <a:pt x="6343" y="2022"/>
                        <a:pt x="6337" y="2019"/>
                      </a:cubicBezTo>
                      <a:lnTo>
                        <a:pt x="6333" y="2018"/>
                      </a:lnTo>
                      <a:lnTo>
                        <a:pt x="6329" y="2016"/>
                      </a:lnTo>
                      <a:cubicBezTo>
                        <a:pt x="6322" y="2015"/>
                        <a:pt x="6316" y="2014"/>
                        <a:pt x="6311" y="2014"/>
                      </a:cubicBezTo>
                      <a:cubicBezTo>
                        <a:pt x="6305" y="2014"/>
                        <a:pt x="6298" y="2013"/>
                        <a:pt x="6293" y="2013"/>
                      </a:cubicBezTo>
                      <a:lnTo>
                        <a:pt x="6287" y="2013"/>
                      </a:lnTo>
                      <a:cubicBezTo>
                        <a:pt x="6277" y="2013"/>
                        <a:pt x="6267" y="2014"/>
                        <a:pt x="6257" y="2015"/>
                      </a:cubicBezTo>
                      <a:lnTo>
                        <a:pt x="6238" y="2019"/>
                      </a:lnTo>
                      <a:cubicBezTo>
                        <a:pt x="6229" y="2021"/>
                        <a:pt x="6221" y="2024"/>
                        <a:pt x="6212" y="2026"/>
                      </a:cubicBezTo>
                      <a:cubicBezTo>
                        <a:pt x="6204" y="2030"/>
                        <a:pt x="6197" y="2034"/>
                        <a:pt x="6189" y="2036"/>
                      </a:cubicBezTo>
                      <a:lnTo>
                        <a:pt x="6184" y="2037"/>
                      </a:lnTo>
                      <a:cubicBezTo>
                        <a:pt x="6171" y="2044"/>
                        <a:pt x="6157" y="2051"/>
                        <a:pt x="6142" y="2059"/>
                      </a:cubicBezTo>
                      <a:cubicBezTo>
                        <a:pt x="6127" y="2069"/>
                        <a:pt x="6110" y="2079"/>
                        <a:pt x="6092" y="2092"/>
                      </a:cubicBezTo>
                      <a:lnTo>
                        <a:pt x="6050" y="2127"/>
                      </a:lnTo>
                      <a:cubicBezTo>
                        <a:pt x="6025" y="2148"/>
                        <a:pt x="6001" y="2170"/>
                        <a:pt x="5977" y="2193"/>
                      </a:cubicBezTo>
                      <a:cubicBezTo>
                        <a:pt x="5955" y="2215"/>
                        <a:pt x="5930" y="2237"/>
                        <a:pt x="5908" y="2259"/>
                      </a:cubicBezTo>
                      <a:lnTo>
                        <a:pt x="5911" y="2255"/>
                      </a:lnTo>
                      <a:cubicBezTo>
                        <a:pt x="5914" y="2249"/>
                        <a:pt x="5917" y="2244"/>
                        <a:pt x="5920" y="2237"/>
                      </a:cubicBezTo>
                      <a:lnTo>
                        <a:pt x="5939" y="2194"/>
                      </a:lnTo>
                      <a:lnTo>
                        <a:pt x="5946" y="2180"/>
                      </a:lnTo>
                      <a:lnTo>
                        <a:pt x="5952" y="2167"/>
                      </a:lnTo>
                      <a:cubicBezTo>
                        <a:pt x="5960" y="2149"/>
                        <a:pt x="5966" y="2134"/>
                        <a:pt x="5973" y="2118"/>
                      </a:cubicBezTo>
                      <a:lnTo>
                        <a:pt x="5979" y="2108"/>
                      </a:lnTo>
                      <a:lnTo>
                        <a:pt x="5984" y="2098"/>
                      </a:lnTo>
                      <a:lnTo>
                        <a:pt x="5993" y="2079"/>
                      </a:lnTo>
                      <a:lnTo>
                        <a:pt x="6004" y="2054"/>
                      </a:lnTo>
                      <a:lnTo>
                        <a:pt x="6017" y="2030"/>
                      </a:lnTo>
                      <a:cubicBezTo>
                        <a:pt x="6030" y="2002"/>
                        <a:pt x="6044" y="1974"/>
                        <a:pt x="6059" y="1947"/>
                      </a:cubicBezTo>
                      <a:lnTo>
                        <a:pt x="6105" y="1861"/>
                      </a:lnTo>
                      <a:lnTo>
                        <a:pt x="6107" y="1858"/>
                      </a:lnTo>
                      <a:lnTo>
                        <a:pt x="6111" y="1848"/>
                      </a:lnTo>
                      <a:lnTo>
                        <a:pt x="6115" y="1840"/>
                      </a:lnTo>
                      <a:lnTo>
                        <a:pt x="6123" y="1822"/>
                      </a:lnTo>
                      <a:cubicBezTo>
                        <a:pt x="6130" y="1806"/>
                        <a:pt x="6136" y="1789"/>
                        <a:pt x="6142" y="1773"/>
                      </a:cubicBezTo>
                      <a:cubicBezTo>
                        <a:pt x="6146" y="1763"/>
                        <a:pt x="6150" y="1755"/>
                        <a:pt x="6154" y="1744"/>
                      </a:cubicBezTo>
                      <a:lnTo>
                        <a:pt x="6159" y="1730"/>
                      </a:lnTo>
                      <a:lnTo>
                        <a:pt x="6167" y="1709"/>
                      </a:lnTo>
                      <a:lnTo>
                        <a:pt x="6171" y="1699"/>
                      </a:lnTo>
                      <a:lnTo>
                        <a:pt x="6177" y="1680"/>
                      </a:lnTo>
                      <a:lnTo>
                        <a:pt x="6197" y="1623"/>
                      </a:lnTo>
                      <a:lnTo>
                        <a:pt x="6198" y="1618"/>
                      </a:lnTo>
                      <a:lnTo>
                        <a:pt x="6205" y="1593"/>
                      </a:lnTo>
                      <a:lnTo>
                        <a:pt x="6212" y="1574"/>
                      </a:lnTo>
                      <a:lnTo>
                        <a:pt x="6215" y="1562"/>
                      </a:lnTo>
                      <a:lnTo>
                        <a:pt x="6226" y="1530"/>
                      </a:lnTo>
                      <a:lnTo>
                        <a:pt x="6236" y="1498"/>
                      </a:lnTo>
                      <a:cubicBezTo>
                        <a:pt x="6244" y="1473"/>
                        <a:pt x="6250" y="1451"/>
                        <a:pt x="6257" y="1426"/>
                      </a:cubicBezTo>
                      <a:lnTo>
                        <a:pt x="6261" y="1412"/>
                      </a:lnTo>
                      <a:lnTo>
                        <a:pt x="6272" y="1369"/>
                      </a:lnTo>
                      <a:lnTo>
                        <a:pt x="6275" y="1360"/>
                      </a:lnTo>
                      <a:lnTo>
                        <a:pt x="6279" y="1341"/>
                      </a:lnTo>
                      <a:lnTo>
                        <a:pt x="6280" y="1334"/>
                      </a:lnTo>
                      <a:lnTo>
                        <a:pt x="6306" y="1217"/>
                      </a:lnTo>
                      <a:cubicBezTo>
                        <a:pt x="6307" y="1214"/>
                        <a:pt x="6307" y="1210"/>
                        <a:pt x="6308" y="1206"/>
                      </a:cubicBezTo>
                      <a:lnTo>
                        <a:pt x="6310" y="1201"/>
                      </a:lnTo>
                      <a:lnTo>
                        <a:pt x="6311" y="1191"/>
                      </a:lnTo>
                      <a:lnTo>
                        <a:pt x="6317" y="1155"/>
                      </a:lnTo>
                      <a:lnTo>
                        <a:pt x="6324" y="1119"/>
                      </a:lnTo>
                      <a:lnTo>
                        <a:pt x="6327" y="1101"/>
                      </a:lnTo>
                      <a:lnTo>
                        <a:pt x="6331" y="1077"/>
                      </a:lnTo>
                      <a:lnTo>
                        <a:pt x="6332" y="1072"/>
                      </a:lnTo>
                      <a:lnTo>
                        <a:pt x="6337" y="1036"/>
                      </a:lnTo>
                      <a:lnTo>
                        <a:pt x="6338" y="1030"/>
                      </a:lnTo>
                      <a:lnTo>
                        <a:pt x="6346" y="973"/>
                      </a:lnTo>
                      <a:cubicBezTo>
                        <a:pt x="6347" y="963"/>
                        <a:pt x="6348" y="953"/>
                        <a:pt x="6349" y="944"/>
                      </a:cubicBezTo>
                      <a:cubicBezTo>
                        <a:pt x="6352" y="922"/>
                        <a:pt x="6354" y="901"/>
                        <a:pt x="6356" y="880"/>
                      </a:cubicBezTo>
                      <a:lnTo>
                        <a:pt x="6357" y="872"/>
                      </a:lnTo>
                      <a:cubicBezTo>
                        <a:pt x="6359" y="864"/>
                        <a:pt x="6359" y="856"/>
                        <a:pt x="6360" y="846"/>
                      </a:cubicBezTo>
                      <a:lnTo>
                        <a:pt x="6362" y="830"/>
                      </a:lnTo>
                      <a:cubicBezTo>
                        <a:pt x="6363" y="814"/>
                        <a:pt x="6363" y="800"/>
                        <a:pt x="6364" y="787"/>
                      </a:cubicBezTo>
                      <a:lnTo>
                        <a:pt x="6364" y="776"/>
                      </a:lnTo>
                      <a:cubicBezTo>
                        <a:pt x="6364" y="767"/>
                        <a:pt x="6365" y="758"/>
                        <a:pt x="6365" y="748"/>
                      </a:cubicBezTo>
                      <a:lnTo>
                        <a:pt x="6367" y="695"/>
                      </a:lnTo>
                      <a:lnTo>
                        <a:pt x="6367" y="678"/>
                      </a:lnTo>
                      <a:lnTo>
                        <a:pt x="6367" y="664"/>
                      </a:lnTo>
                      <a:lnTo>
                        <a:pt x="6367" y="651"/>
                      </a:lnTo>
                      <a:cubicBezTo>
                        <a:pt x="6367" y="632"/>
                        <a:pt x="6367" y="614"/>
                        <a:pt x="6365" y="594"/>
                      </a:cubicBezTo>
                      <a:lnTo>
                        <a:pt x="6365" y="586"/>
                      </a:lnTo>
                      <a:lnTo>
                        <a:pt x="6365" y="577"/>
                      </a:lnTo>
                      <a:lnTo>
                        <a:pt x="6365" y="573"/>
                      </a:lnTo>
                      <a:lnTo>
                        <a:pt x="6364" y="560"/>
                      </a:lnTo>
                      <a:lnTo>
                        <a:pt x="6363" y="550"/>
                      </a:lnTo>
                      <a:lnTo>
                        <a:pt x="6363" y="542"/>
                      </a:lnTo>
                      <a:lnTo>
                        <a:pt x="6363" y="536"/>
                      </a:lnTo>
                      <a:lnTo>
                        <a:pt x="6363" y="530"/>
                      </a:lnTo>
                      <a:lnTo>
                        <a:pt x="6362" y="517"/>
                      </a:lnTo>
                      <a:lnTo>
                        <a:pt x="6360" y="504"/>
                      </a:lnTo>
                      <a:lnTo>
                        <a:pt x="6359" y="496"/>
                      </a:lnTo>
                      <a:lnTo>
                        <a:pt x="6357" y="486"/>
                      </a:lnTo>
                      <a:lnTo>
                        <a:pt x="6352" y="455"/>
                      </a:lnTo>
                      <a:lnTo>
                        <a:pt x="6344" y="413"/>
                      </a:lnTo>
                      <a:lnTo>
                        <a:pt x="6343" y="408"/>
                      </a:lnTo>
                      <a:cubicBezTo>
                        <a:pt x="6342" y="402"/>
                        <a:pt x="6342" y="400"/>
                        <a:pt x="6341" y="397"/>
                      </a:cubicBezTo>
                      <a:cubicBezTo>
                        <a:pt x="6338" y="386"/>
                        <a:pt x="6334" y="376"/>
                        <a:pt x="6332" y="365"/>
                      </a:cubicBezTo>
                      <a:cubicBezTo>
                        <a:pt x="6331" y="360"/>
                        <a:pt x="6329" y="356"/>
                        <a:pt x="6327" y="351"/>
                      </a:cubicBezTo>
                      <a:lnTo>
                        <a:pt x="6326" y="346"/>
                      </a:lnTo>
                      <a:lnTo>
                        <a:pt x="6321" y="336"/>
                      </a:lnTo>
                      <a:lnTo>
                        <a:pt x="6317" y="328"/>
                      </a:lnTo>
                      <a:lnTo>
                        <a:pt x="6308" y="306"/>
                      </a:lnTo>
                      <a:lnTo>
                        <a:pt x="6306" y="299"/>
                      </a:lnTo>
                      <a:cubicBezTo>
                        <a:pt x="6305" y="294"/>
                        <a:pt x="6302" y="289"/>
                        <a:pt x="6300" y="284"/>
                      </a:cubicBezTo>
                      <a:lnTo>
                        <a:pt x="6297" y="278"/>
                      </a:lnTo>
                      <a:lnTo>
                        <a:pt x="6296" y="273"/>
                      </a:lnTo>
                      <a:cubicBezTo>
                        <a:pt x="6295" y="269"/>
                        <a:pt x="6292" y="263"/>
                        <a:pt x="6291" y="259"/>
                      </a:cubicBezTo>
                      <a:lnTo>
                        <a:pt x="6284" y="247"/>
                      </a:lnTo>
                      <a:lnTo>
                        <a:pt x="6277" y="233"/>
                      </a:lnTo>
                      <a:lnTo>
                        <a:pt x="6275" y="227"/>
                      </a:lnTo>
                      <a:cubicBezTo>
                        <a:pt x="6274" y="223"/>
                        <a:pt x="6271" y="220"/>
                        <a:pt x="6269" y="216"/>
                      </a:cubicBezTo>
                      <a:cubicBezTo>
                        <a:pt x="6264" y="207"/>
                        <a:pt x="6259" y="200"/>
                        <a:pt x="6253" y="190"/>
                      </a:cubicBezTo>
                      <a:cubicBezTo>
                        <a:pt x="6246" y="180"/>
                        <a:pt x="6239" y="170"/>
                        <a:pt x="6231" y="159"/>
                      </a:cubicBezTo>
                      <a:lnTo>
                        <a:pt x="6226" y="154"/>
                      </a:lnTo>
                      <a:lnTo>
                        <a:pt x="6224" y="150"/>
                      </a:lnTo>
                      <a:lnTo>
                        <a:pt x="6219" y="146"/>
                      </a:lnTo>
                      <a:lnTo>
                        <a:pt x="6215" y="141"/>
                      </a:lnTo>
                      <a:cubicBezTo>
                        <a:pt x="6212" y="138"/>
                        <a:pt x="6209" y="134"/>
                        <a:pt x="6205" y="129"/>
                      </a:cubicBezTo>
                      <a:lnTo>
                        <a:pt x="6200" y="123"/>
                      </a:lnTo>
                      <a:cubicBezTo>
                        <a:pt x="6198" y="119"/>
                        <a:pt x="6194" y="117"/>
                        <a:pt x="6192" y="114"/>
                      </a:cubicBezTo>
                      <a:lnTo>
                        <a:pt x="6168" y="91"/>
                      </a:lnTo>
                      <a:lnTo>
                        <a:pt x="6163" y="86"/>
                      </a:lnTo>
                      <a:lnTo>
                        <a:pt x="6158" y="81"/>
                      </a:lnTo>
                      <a:cubicBezTo>
                        <a:pt x="6156" y="78"/>
                        <a:pt x="6153" y="76"/>
                        <a:pt x="6148" y="73"/>
                      </a:cubicBezTo>
                      <a:lnTo>
                        <a:pt x="6142" y="68"/>
                      </a:lnTo>
                      <a:cubicBezTo>
                        <a:pt x="6130" y="57"/>
                        <a:pt x="6117" y="48"/>
                        <a:pt x="6104" y="42"/>
                      </a:cubicBezTo>
                      <a:cubicBezTo>
                        <a:pt x="6097" y="38"/>
                        <a:pt x="6092" y="36"/>
                        <a:pt x="6086" y="33"/>
                      </a:cubicBezTo>
                      <a:lnTo>
                        <a:pt x="6079" y="31"/>
                      </a:lnTo>
                      <a:lnTo>
                        <a:pt x="6060" y="22"/>
                      </a:lnTo>
                      <a:cubicBezTo>
                        <a:pt x="6050" y="19"/>
                        <a:pt x="6044" y="17"/>
                        <a:pt x="6039" y="16"/>
                      </a:cubicBezTo>
                      <a:lnTo>
                        <a:pt x="6032" y="14"/>
                      </a:lnTo>
                      <a:cubicBezTo>
                        <a:pt x="6018" y="9"/>
                        <a:pt x="6003" y="6"/>
                        <a:pt x="5991" y="5"/>
                      </a:cubicBezTo>
                      <a:cubicBezTo>
                        <a:pt x="5975" y="2"/>
                        <a:pt x="5960" y="2"/>
                        <a:pt x="5947" y="1"/>
                      </a:cubicBezTo>
                      <a:close/>
                    </a:path>
                  </a:pathLst>
                </a:custGeom>
                <a:solidFill>
                  <a:srgbClr val="000000">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6" name="Google Shape;516;p8"/>
              <p:cNvGrpSpPr/>
              <p:nvPr/>
            </p:nvGrpSpPr>
            <p:grpSpPr>
              <a:xfrm>
                <a:off x="6380957" y="4100763"/>
                <a:ext cx="173571" cy="244142"/>
                <a:chOff x="6379582" y="4099938"/>
                <a:chExt cx="173571" cy="244142"/>
              </a:xfrm>
            </p:grpSpPr>
            <p:sp>
              <p:nvSpPr>
                <p:cNvPr id="517" name="Google Shape;517;p8"/>
                <p:cNvSpPr/>
                <p:nvPr/>
              </p:nvSpPr>
              <p:spPr>
                <a:xfrm>
                  <a:off x="6379582" y="4099938"/>
                  <a:ext cx="173571" cy="244142"/>
                </a:xfrm>
                <a:custGeom>
                  <a:avLst/>
                  <a:gdLst/>
                  <a:ahLst/>
                  <a:cxnLst/>
                  <a:rect l="l" t="t" r="r" b="b"/>
                  <a:pathLst>
                    <a:path w="3586" h="5044" extrusionOk="0">
                      <a:moveTo>
                        <a:pt x="2039" y="0"/>
                      </a:moveTo>
                      <a:cubicBezTo>
                        <a:pt x="1864" y="0"/>
                        <a:pt x="1688" y="109"/>
                        <a:pt x="1639" y="274"/>
                      </a:cubicBezTo>
                      <a:lnTo>
                        <a:pt x="1633" y="277"/>
                      </a:lnTo>
                      <a:cubicBezTo>
                        <a:pt x="1612" y="287"/>
                        <a:pt x="1591" y="299"/>
                        <a:pt x="1571" y="310"/>
                      </a:cubicBezTo>
                      <a:cubicBezTo>
                        <a:pt x="1529" y="284"/>
                        <a:pt x="1482" y="274"/>
                        <a:pt x="1433" y="274"/>
                      </a:cubicBezTo>
                      <a:cubicBezTo>
                        <a:pt x="1294" y="274"/>
                        <a:pt x="1140" y="361"/>
                        <a:pt x="1039" y="434"/>
                      </a:cubicBezTo>
                      <a:cubicBezTo>
                        <a:pt x="794" y="608"/>
                        <a:pt x="699" y="810"/>
                        <a:pt x="849" y="1066"/>
                      </a:cubicBezTo>
                      <a:cubicBezTo>
                        <a:pt x="621" y="1130"/>
                        <a:pt x="397" y="1137"/>
                        <a:pt x="330" y="1415"/>
                      </a:cubicBezTo>
                      <a:cubicBezTo>
                        <a:pt x="292" y="1578"/>
                        <a:pt x="357" y="1772"/>
                        <a:pt x="448" y="1905"/>
                      </a:cubicBezTo>
                      <a:cubicBezTo>
                        <a:pt x="1" y="1964"/>
                        <a:pt x="33" y="2721"/>
                        <a:pt x="449" y="2721"/>
                      </a:cubicBezTo>
                      <a:cubicBezTo>
                        <a:pt x="461" y="2721"/>
                        <a:pt x="474" y="2720"/>
                        <a:pt x="487" y="2719"/>
                      </a:cubicBezTo>
                      <a:lnTo>
                        <a:pt x="487" y="2719"/>
                      </a:lnTo>
                      <a:cubicBezTo>
                        <a:pt x="124" y="2761"/>
                        <a:pt x="398" y="3360"/>
                        <a:pt x="730" y="3360"/>
                      </a:cubicBezTo>
                      <a:cubicBezTo>
                        <a:pt x="803" y="3360"/>
                        <a:pt x="878" y="3331"/>
                        <a:pt x="950" y="3262"/>
                      </a:cubicBezTo>
                      <a:cubicBezTo>
                        <a:pt x="951" y="3485"/>
                        <a:pt x="1071" y="3549"/>
                        <a:pt x="1220" y="3549"/>
                      </a:cubicBezTo>
                      <a:cubicBezTo>
                        <a:pt x="1330" y="3549"/>
                        <a:pt x="1456" y="3513"/>
                        <a:pt x="1559" y="3481"/>
                      </a:cubicBezTo>
                      <a:lnTo>
                        <a:pt x="1559" y="3481"/>
                      </a:lnTo>
                      <a:lnTo>
                        <a:pt x="1556" y="3580"/>
                      </a:lnTo>
                      <a:lnTo>
                        <a:pt x="1556" y="3587"/>
                      </a:lnTo>
                      <a:lnTo>
                        <a:pt x="1555" y="3630"/>
                      </a:lnTo>
                      <a:lnTo>
                        <a:pt x="1551" y="3827"/>
                      </a:lnTo>
                      <a:lnTo>
                        <a:pt x="1551" y="3887"/>
                      </a:lnTo>
                      <a:lnTo>
                        <a:pt x="1551" y="3930"/>
                      </a:lnTo>
                      <a:cubicBezTo>
                        <a:pt x="1551" y="4017"/>
                        <a:pt x="1550" y="4105"/>
                        <a:pt x="1550" y="4191"/>
                      </a:cubicBezTo>
                      <a:cubicBezTo>
                        <a:pt x="1546" y="4270"/>
                        <a:pt x="1541" y="4348"/>
                        <a:pt x="1536" y="4427"/>
                      </a:cubicBezTo>
                      <a:cubicBezTo>
                        <a:pt x="1533" y="4508"/>
                        <a:pt x="1528" y="4588"/>
                        <a:pt x="1523" y="4667"/>
                      </a:cubicBezTo>
                      <a:lnTo>
                        <a:pt x="1520" y="4723"/>
                      </a:lnTo>
                      <a:lnTo>
                        <a:pt x="1519" y="4739"/>
                      </a:lnTo>
                      <a:cubicBezTo>
                        <a:pt x="1516" y="4790"/>
                        <a:pt x="1514" y="4839"/>
                        <a:pt x="1512" y="4889"/>
                      </a:cubicBezTo>
                      <a:lnTo>
                        <a:pt x="1509" y="5043"/>
                      </a:lnTo>
                      <a:lnTo>
                        <a:pt x="1657" y="5043"/>
                      </a:lnTo>
                      <a:lnTo>
                        <a:pt x="1657" y="4954"/>
                      </a:lnTo>
                      <a:lnTo>
                        <a:pt x="1657" y="4935"/>
                      </a:lnTo>
                      <a:cubicBezTo>
                        <a:pt x="1658" y="4845"/>
                        <a:pt x="1659" y="4755"/>
                        <a:pt x="1661" y="4664"/>
                      </a:cubicBezTo>
                      <a:cubicBezTo>
                        <a:pt x="1665" y="4551"/>
                        <a:pt x="1670" y="4436"/>
                        <a:pt x="1675" y="4322"/>
                      </a:cubicBezTo>
                      <a:lnTo>
                        <a:pt x="1675" y="4314"/>
                      </a:lnTo>
                      <a:cubicBezTo>
                        <a:pt x="1680" y="4227"/>
                        <a:pt x="1684" y="4141"/>
                        <a:pt x="1686" y="4057"/>
                      </a:cubicBezTo>
                      <a:cubicBezTo>
                        <a:pt x="1691" y="3934"/>
                        <a:pt x="1695" y="3809"/>
                        <a:pt x="1699" y="3683"/>
                      </a:cubicBezTo>
                      <a:cubicBezTo>
                        <a:pt x="1753" y="3754"/>
                        <a:pt x="1827" y="3813"/>
                        <a:pt x="1896" y="3813"/>
                      </a:cubicBezTo>
                      <a:cubicBezTo>
                        <a:pt x="1947" y="3813"/>
                        <a:pt x="1995" y="3781"/>
                        <a:pt x="2031" y="3697"/>
                      </a:cubicBezTo>
                      <a:cubicBezTo>
                        <a:pt x="2126" y="3757"/>
                        <a:pt x="2221" y="3784"/>
                        <a:pt x="2313" y="3784"/>
                      </a:cubicBezTo>
                      <a:cubicBezTo>
                        <a:pt x="2454" y="3784"/>
                        <a:pt x="2590" y="3719"/>
                        <a:pt x="2716" y="3601"/>
                      </a:cubicBezTo>
                      <a:cubicBezTo>
                        <a:pt x="2790" y="3532"/>
                        <a:pt x="2864" y="3442"/>
                        <a:pt x="2902" y="3348"/>
                      </a:cubicBezTo>
                      <a:cubicBezTo>
                        <a:pt x="2936" y="3266"/>
                        <a:pt x="2893" y="3106"/>
                        <a:pt x="2964" y="3047"/>
                      </a:cubicBezTo>
                      <a:cubicBezTo>
                        <a:pt x="3004" y="3014"/>
                        <a:pt x="3177" y="3040"/>
                        <a:pt x="3240" y="3014"/>
                      </a:cubicBezTo>
                      <a:cubicBezTo>
                        <a:pt x="3586" y="2874"/>
                        <a:pt x="3551" y="1909"/>
                        <a:pt x="3134" y="1868"/>
                      </a:cubicBezTo>
                      <a:cubicBezTo>
                        <a:pt x="3324" y="1629"/>
                        <a:pt x="3371" y="1524"/>
                        <a:pt x="3265" y="1209"/>
                      </a:cubicBezTo>
                      <a:cubicBezTo>
                        <a:pt x="3195" y="1001"/>
                        <a:pt x="2947" y="584"/>
                        <a:pt x="2677" y="584"/>
                      </a:cubicBezTo>
                      <a:cubicBezTo>
                        <a:pt x="2654" y="584"/>
                        <a:pt x="2630" y="587"/>
                        <a:pt x="2606" y="594"/>
                      </a:cubicBezTo>
                      <a:cubicBezTo>
                        <a:pt x="2597" y="561"/>
                        <a:pt x="2585" y="527"/>
                        <a:pt x="2570" y="495"/>
                      </a:cubicBezTo>
                      <a:cubicBezTo>
                        <a:pt x="2554" y="457"/>
                        <a:pt x="2536" y="421"/>
                        <a:pt x="2511" y="388"/>
                      </a:cubicBezTo>
                      <a:cubicBezTo>
                        <a:pt x="2489" y="363"/>
                        <a:pt x="2466" y="336"/>
                        <a:pt x="2435" y="315"/>
                      </a:cubicBezTo>
                      <a:cubicBezTo>
                        <a:pt x="2431" y="313"/>
                        <a:pt x="2427" y="311"/>
                        <a:pt x="2423" y="309"/>
                      </a:cubicBezTo>
                      <a:cubicBezTo>
                        <a:pt x="2379" y="192"/>
                        <a:pt x="2308" y="88"/>
                        <a:pt x="2210" y="38"/>
                      </a:cubicBezTo>
                      <a:cubicBezTo>
                        <a:pt x="2156" y="12"/>
                        <a:pt x="2098" y="0"/>
                        <a:pt x="20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8"/>
                <p:cNvSpPr/>
                <p:nvPr/>
              </p:nvSpPr>
              <p:spPr>
                <a:xfrm>
                  <a:off x="6379582" y="4099938"/>
                  <a:ext cx="173571" cy="244142"/>
                </a:xfrm>
                <a:custGeom>
                  <a:avLst/>
                  <a:gdLst/>
                  <a:ahLst/>
                  <a:cxnLst/>
                  <a:rect l="l" t="t" r="r" b="b"/>
                  <a:pathLst>
                    <a:path w="3586" h="5044" extrusionOk="0">
                      <a:moveTo>
                        <a:pt x="2039" y="0"/>
                      </a:moveTo>
                      <a:cubicBezTo>
                        <a:pt x="1864" y="0"/>
                        <a:pt x="1688" y="109"/>
                        <a:pt x="1639" y="274"/>
                      </a:cubicBezTo>
                      <a:lnTo>
                        <a:pt x="1633" y="277"/>
                      </a:lnTo>
                      <a:cubicBezTo>
                        <a:pt x="1612" y="287"/>
                        <a:pt x="1591" y="299"/>
                        <a:pt x="1571" y="310"/>
                      </a:cubicBezTo>
                      <a:cubicBezTo>
                        <a:pt x="1529" y="284"/>
                        <a:pt x="1482" y="274"/>
                        <a:pt x="1433" y="274"/>
                      </a:cubicBezTo>
                      <a:cubicBezTo>
                        <a:pt x="1294" y="274"/>
                        <a:pt x="1140" y="361"/>
                        <a:pt x="1039" y="434"/>
                      </a:cubicBezTo>
                      <a:cubicBezTo>
                        <a:pt x="794" y="608"/>
                        <a:pt x="699" y="810"/>
                        <a:pt x="849" y="1066"/>
                      </a:cubicBezTo>
                      <a:cubicBezTo>
                        <a:pt x="621" y="1130"/>
                        <a:pt x="397" y="1137"/>
                        <a:pt x="330" y="1415"/>
                      </a:cubicBezTo>
                      <a:cubicBezTo>
                        <a:pt x="292" y="1578"/>
                        <a:pt x="357" y="1772"/>
                        <a:pt x="448" y="1905"/>
                      </a:cubicBezTo>
                      <a:cubicBezTo>
                        <a:pt x="1" y="1964"/>
                        <a:pt x="33" y="2721"/>
                        <a:pt x="449" y="2721"/>
                      </a:cubicBezTo>
                      <a:cubicBezTo>
                        <a:pt x="461" y="2721"/>
                        <a:pt x="474" y="2720"/>
                        <a:pt x="487" y="2719"/>
                      </a:cubicBezTo>
                      <a:lnTo>
                        <a:pt x="487" y="2719"/>
                      </a:lnTo>
                      <a:cubicBezTo>
                        <a:pt x="124" y="2761"/>
                        <a:pt x="398" y="3360"/>
                        <a:pt x="730" y="3360"/>
                      </a:cubicBezTo>
                      <a:cubicBezTo>
                        <a:pt x="803" y="3360"/>
                        <a:pt x="878" y="3331"/>
                        <a:pt x="950" y="3262"/>
                      </a:cubicBezTo>
                      <a:cubicBezTo>
                        <a:pt x="951" y="3485"/>
                        <a:pt x="1071" y="3549"/>
                        <a:pt x="1220" y="3549"/>
                      </a:cubicBezTo>
                      <a:cubicBezTo>
                        <a:pt x="1330" y="3549"/>
                        <a:pt x="1456" y="3513"/>
                        <a:pt x="1559" y="3481"/>
                      </a:cubicBezTo>
                      <a:lnTo>
                        <a:pt x="1559" y="3481"/>
                      </a:lnTo>
                      <a:lnTo>
                        <a:pt x="1556" y="3580"/>
                      </a:lnTo>
                      <a:lnTo>
                        <a:pt x="1556" y="3587"/>
                      </a:lnTo>
                      <a:lnTo>
                        <a:pt x="1555" y="3630"/>
                      </a:lnTo>
                      <a:lnTo>
                        <a:pt x="1551" y="3827"/>
                      </a:lnTo>
                      <a:lnTo>
                        <a:pt x="1551" y="3887"/>
                      </a:lnTo>
                      <a:lnTo>
                        <a:pt x="1551" y="3930"/>
                      </a:lnTo>
                      <a:cubicBezTo>
                        <a:pt x="1551" y="4017"/>
                        <a:pt x="1550" y="4105"/>
                        <a:pt x="1550" y="4191"/>
                      </a:cubicBezTo>
                      <a:cubicBezTo>
                        <a:pt x="1546" y="4270"/>
                        <a:pt x="1541" y="4348"/>
                        <a:pt x="1536" y="4427"/>
                      </a:cubicBezTo>
                      <a:cubicBezTo>
                        <a:pt x="1533" y="4508"/>
                        <a:pt x="1528" y="4588"/>
                        <a:pt x="1523" y="4667"/>
                      </a:cubicBezTo>
                      <a:lnTo>
                        <a:pt x="1520" y="4723"/>
                      </a:lnTo>
                      <a:lnTo>
                        <a:pt x="1519" y="4739"/>
                      </a:lnTo>
                      <a:cubicBezTo>
                        <a:pt x="1516" y="4790"/>
                        <a:pt x="1514" y="4839"/>
                        <a:pt x="1512" y="4889"/>
                      </a:cubicBezTo>
                      <a:lnTo>
                        <a:pt x="1509" y="5043"/>
                      </a:lnTo>
                      <a:lnTo>
                        <a:pt x="1657" y="5043"/>
                      </a:lnTo>
                      <a:lnTo>
                        <a:pt x="1657" y="4954"/>
                      </a:lnTo>
                      <a:lnTo>
                        <a:pt x="1657" y="4935"/>
                      </a:lnTo>
                      <a:cubicBezTo>
                        <a:pt x="1658" y="4845"/>
                        <a:pt x="1659" y="4755"/>
                        <a:pt x="1661" y="4664"/>
                      </a:cubicBezTo>
                      <a:cubicBezTo>
                        <a:pt x="1665" y="4551"/>
                        <a:pt x="1670" y="4436"/>
                        <a:pt x="1675" y="4322"/>
                      </a:cubicBezTo>
                      <a:lnTo>
                        <a:pt x="1675" y="4314"/>
                      </a:lnTo>
                      <a:cubicBezTo>
                        <a:pt x="1680" y="4227"/>
                        <a:pt x="1684" y="4141"/>
                        <a:pt x="1686" y="4057"/>
                      </a:cubicBezTo>
                      <a:cubicBezTo>
                        <a:pt x="1691" y="3934"/>
                        <a:pt x="1695" y="3809"/>
                        <a:pt x="1699" y="3683"/>
                      </a:cubicBezTo>
                      <a:cubicBezTo>
                        <a:pt x="1753" y="3754"/>
                        <a:pt x="1827" y="3813"/>
                        <a:pt x="1896" y="3813"/>
                      </a:cubicBezTo>
                      <a:cubicBezTo>
                        <a:pt x="1947" y="3813"/>
                        <a:pt x="1995" y="3781"/>
                        <a:pt x="2031" y="3697"/>
                      </a:cubicBezTo>
                      <a:cubicBezTo>
                        <a:pt x="2126" y="3757"/>
                        <a:pt x="2221" y="3784"/>
                        <a:pt x="2313" y="3784"/>
                      </a:cubicBezTo>
                      <a:cubicBezTo>
                        <a:pt x="2454" y="3784"/>
                        <a:pt x="2590" y="3719"/>
                        <a:pt x="2716" y="3601"/>
                      </a:cubicBezTo>
                      <a:cubicBezTo>
                        <a:pt x="2790" y="3532"/>
                        <a:pt x="2864" y="3442"/>
                        <a:pt x="2902" y="3348"/>
                      </a:cubicBezTo>
                      <a:cubicBezTo>
                        <a:pt x="2936" y="3266"/>
                        <a:pt x="2893" y="3106"/>
                        <a:pt x="2964" y="3047"/>
                      </a:cubicBezTo>
                      <a:cubicBezTo>
                        <a:pt x="3004" y="3014"/>
                        <a:pt x="3177" y="3040"/>
                        <a:pt x="3240" y="3014"/>
                      </a:cubicBezTo>
                      <a:cubicBezTo>
                        <a:pt x="3586" y="2874"/>
                        <a:pt x="3551" y="1909"/>
                        <a:pt x="3134" y="1868"/>
                      </a:cubicBezTo>
                      <a:cubicBezTo>
                        <a:pt x="3324" y="1629"/>
                        <a:pt x="3371" y="1524"/>
                        <a:pt x="3265" y="1209"/>
                      </a:cubicBezTo>
                      <a:cubicBezTo>
                        <a:pt x="3195" y="1001"/>
                        <a:pt x="2947" y="584"/>
                        <a:pt x="2677" y="584"/>
                      </a:cubicBezTo>
                      <a:cubicBezTo>
                        <a:pt x="2654" y="584"/>
                        <a:pt x="2630" y="587"/>
                        <a:pt x="2606" y="594"/>
                      </a:cubicBezTo>
                      <a:cubicBezTo>
                        <a:pt x="2597" y="561"/>
                        <a:pt x="2585" y="527"/>
                        <a:pt x="2570" y="495"/>
                      </a:cubicBezTo>
                      <a:cubicBezTo>
                        <a:pt x="2554" y="457"/>
                        <a:pt x="2536" y="421"/>
                        <a:pt x="2511" y="388"/>
                      </a:cubicBezTo>
                      <a:cubicBezTo>
                        <a:pt x="2489" y="363"/>
                        <a:pt x="2466" y="336"/>
                        <a:pt x="2435" y="315"/>
                      </a:cubicBezTo>
                      <a:cubicBezTo>
                        <a:pt x="2431" y="313"/>
                        <a:pt x="2427" y="311"/>
                        <a:pt x="2423" y="309"/>
                      </a:cubicBezTo>
                      <a:cubicBezTo>
                        <a:pt x="2379" y="192"/>
                        <a:pt x="2308" y="88"/>
                        <a:pt x="2210" y="38"/>
                      </a:cubicBezTo>
                      <a:cubicBezTo>
                        <a:pt x="2156" y="12"/>
                        <a:pt x="2098" y="0"/>
                        <a:pt x="2039" y="0"/>
                      </a:cubicBezTo>
                      <a:close/>
                    </a:path>
                  </a:pathLst>
                </a:custGeom>
                <a:solidFill>
                  <a:srgbClr val="000000">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9" name="Google Shape;519;p8"/>
              <p:cNvSpPr/>
              <p:nvPr/>
            </p:nvSpPr>
            <p:spPr>
              <a:xfrm>
                <a:off x="1375" y="4372737"/>
                <a:ext cx="1937358" cy="1152948"/>
              </a:xfrm>
              <a:custGeom>
                <a:avLst/>
                <a:gdLst/>
                <a:ahLst/>
                <a:cxnLst/>
                <a:rect l="l" t="t" r="r" b="b"/>
                <a:pathLst>
                  <a:path w="40026" h="23820" extrusionOk="0">
                    <a:moveTo>
                      <a:pt x="18680" y="1"/>
                    </a:moveTo>
                    <a:cubicBezTo>
                      <a:pt x="18659" y="1"/>
                      <a:pt x="18643" y="1"/>
                      <a:pt x="18622" y="3"/>
                    </a:cubicBezTo>
                    <a:lnTo>
                      <a:pt x="18594" y="3"/>
                    </a:lnTo>
                    <a:lnTo>
                      <a:pt x="18297" y="16"/>
                    </a:lnTo>
                    <a:lnTo>
                      <a:pt x="17813" y="33"/>
                    </a:lnTo>
                    <a:lnTo>
                      <a:pt x="17341" y="52"/>
                    </a:lnTo>
                    <a:cubicBezTo>
                      <a:pt x="17233" y="57"/>
                      <a:pt x="17125" y="59"/>
                      <a:pt x="17017" y="64"/>
                    </a:cubicBezTo>
                    <a:lnTo>
                      <a:pt x="16974" y="68"/>
                    </a:lnTo>
                    <a:cubicBezTo>
                      <a:pt x="16952" y="68"/>
                      <a:pt x="16929" y="68"/>
                      <a:pt x="16906" y="70"/>
                    </a:cubicBezTo>
                    <a:lnTo>
                      <a:pt x="16612" y="99"/>
                    </a:lnTo>
                    <a:lnTo>
                      <a:pt x="16311" y="129"/>
                    </a:lnTo>
                    <a:lnTo>
                      <a:pt x="15898" y="172"/>
                    </a:lnTo>
                    <a:lnTo>
                      <a:pt x="15440" y="217"/>
                    </a:lnTo>
                    <a:lnTo>
                      <a:pt x="15279" y="233"/>
                    </a:lnTo>
                    <a:lnTo>
                      <a:pt x="15137" y="247"/>
                    </a:lnTo>
                    <a:lnTo>
                      <a:pt x="15103" y="252"/>
                    </a:lnTo>
                    <a:cubicBezTo>
                      <a:pt x="15077" y="254"/>
                      <a:pt x="15053" y="257"/>
                      <a:pt x="15029" y="259"/>
                    </a:cubicBezTo>
                    <a:lnTo>
                      <a:pt x="13528" y="464"/>
                    </a:lnTo>
                    <a:lnTo>
                      <a:pt x="13086" y="523"/>
                    </a:lnTo>
                    <a:lnTo>
                      <a:pt x="13013" y="536"/>
                    </a:lnTo>
                    <a:lnTo>
                      <a:pt x="12938" y="548"/>
                    </a:lnTo>
                    <a:lnTo>
                      <a:pt x="12644" y="595"/>
                    </a:lnTo>
                    <a:cubicBezTo>
                      <a:pt x="12551" y="609"/>
                      <a:pt x="12454" y="625"/>
                      <a:pt x="12362" y="641"/>
                    </a:cubicBezTo>
                    <a:lnTo>
                      <a:pt x="12206" y="666"/>
                    </a:lnTo>
                    <a:cubicBezTo>
                      <a:pt x="11949" y="711"/>
                      <a:pt x="11667" y="763"/>
                      <a:pt x="11316" y="836"/>
                    </a:cubicBezTo>
                    <a:cubicBezTo>
                      <a:pt x="11027" y="896"/>
                      <a:pt x="10727" y="970"/>
                      <a:pt x="10487" y="1031"/>
                    </a:cubicBezTo>
                    <a:cubicBezTo>
                      <a:pt x="10213" y="1102"/>
                      <a:pt x="9941" y="1177"/>
                      <a:pt x="9672" y="1257"/>
                    </a:cubicBezTo>
                    <a:cubicBezTo>
                      <a:pt x="9142" y="1413"/>
                      <a:pt x="8576" y="1607"/>
                      <a:pt x="7891" y="1870"/>
                    </a:cubicBezTo>
                    <a:cubicBezTo>
                      <a:pt x="7755" y="1923"/>
                      <a:pt x="7619" y="1978"/>
                      <a:pt x="7483" y="2034"/>
                    </a:cubicBezTo>
                    <a:lnTo>
                      <a:pt x="7453" y="2046"/>
                    </a:lnTo>
                    <a:lnTo>
                      <a:pt x="7422" y="2059"/>
                    </a:lnTo>
                    <a:lnTo>
                      <a:pt x="7335" y="2096"/>
                    </a:lnTo>
                    <a:lnTo>
                      <a:pt x="7269" y="2123"/>
                    </a:lnTo>
                    <a:lnTo>
                      <a:pt x="7151" y="2178"/>
                    </a:lnTo>
                    <a:lnTo>
                      <a:pt x="6746" y="2360"/>
                    </a:lnTo>
                    <a:lnTo>
                      <a:pt x="6337" y="2543"/>
                    </a:lnTo>
                    <a:lnTo>
                      <a:pt x="5650" y="2854"/>
                    </a:lnTo>
                    <a:cubicBezTo>
                      <a:pt x="5613" y="2871"/>
                      <a:pt x="5574" y="2889"/>
                      <a:pt x="5537" y="2904"/>
                    </a:cubicBezTo>
                    <a:lnTo>
                      <a:pt x="5500" y="2922"/>
                    </a:lnTo>
                    <a:lnTo>
                      <a:pt x="5460" y="2942"/>
                    </a:lnTo>
                    <a:lnTo>
                      <a:pt x="5407" y="2969"/>
                    </a:lnTo>
                    <a:lnTo>
                      <a:pt x="4669" y="3337"/>
                    </a:lnTo>
                    <a:lnTo>
                      <a:pt x="3929" y="3705"/>
                    </a:lnTo>
                    <a:lnTo>
                      <a:pt x="3860" y="3740"/>
                    </a:lnTo>
                    <a:cubicBezTo>
                      <a:pt x="3790" y="3775"/>
                      <a:pt x="3737" y="3802"/>
                      <a:pt x="3687" y="3829"/>
                    </a:cubicBezTo>
                    <a:lnTo>
                      <a:pt x="3078" y="4162"/>
                    </a:lnTo>
                    <a:lnTo>
                      <a:pt x="2462" y="4501"/>
                    </a:lnTo>
                    <a:lnTo>
                      <a:pt x="1842" y="4842"/>
                    </a:lnTo>
                    <a:cubicBezTo>
                      <a:pt x="1821" y="4852"/>
                      <a:pt x="1805" y="4864"/>
                      <a:pt x="1787" y="4877"/>
                    </a:cubicBezTo>
                    <a:lnTo>
                      <a:pt x="1655" y="4960"/>
                    </a:lnTo>
                    <a:lnTo>
                      <a:pt x="1542" y="5036"/>
                    </a:lnTo>
                    <a:lnTo>
                      <a:pt x="776" y="5527"/>
                    </a:lnTo>
                    <a:lnTo>
                      <a:pt x="455" y="5734"/>
                    </a:lnTo>
                    <a:lnTo>
                      <a:pt x="145" y="5934"/>
                    </a:lnTo>
                    <a:lnTo>
                      <a:pt x="16" y="6015"/>
                    </a:lnTo>
                    <a:lnTo>
                      <a:pt x="1" y="6025"/>
                    </a:lnTo>
                    <a:lnTo>
                      <a:pt x="1" y="23820"/>
                    </a:lnTo>
                    <a:lnTo>
                      <a:pt x="481" y="23645"/>
                    </a:lnTo>
                    <a:cubicBezTo>
                      <a:pt x="992" y="23452"/>
                      <a:pt x="1508" y="23255"/>
                      <a:pt x="2025" y="23058"/>
                    </a:cubicBezTo>
                    <a:lnTo>
                      <a:pt x="2113" y="23025"/>
                    </a:lnTo>
                    <a:lnTo>
                      <a:pt x="2306" y="22951"/>
                    </a:lnTo>
                    <a:cubicBezTo>
                      <a:pt x="2573" y="22847"/>
                      <a:pt x="2841" y="22744"/>
                      <a:pt x="3108" y="22642"/>
                    </a:cubicBezTo>
                    <a:lnTo>
                      <a:pt x="3539" y="22464"/>
                    </a:lnTo>
                    <a:cubicBezTo>
                      <a:pt x="4111" y="22227"/>
                      <a:pt x="4668" y="21997"/>
                      <a:pt x="5224" y="21755"/>
                    </a:cubicBezTo>
                    <a:lnTo>
                      <a:pt x="5851" y="21480"/>
                    </a:lnTo>
                    <a:lnTo>
                      <a:pt x="6043" y="21397"/>
                    </a:lnTo>
                    <a:lnTo>
                      <a:pt x="6182" y="21338"/>
                    </a:lnTo>
                    <a:cubicBezTo>
                      <a:pt x="6711" y="21106"/>
                      <a:pt x="7242" y="20872"/>
                      <a:pt x="7774" y="20649"/>
                    </a:cubicBezTo>
                    <a:cubicBezTo>
                      <a:pt x="9854" y="19778"/>
                      <a:pt x="11491" y="19100"/>
                      <a:pt x="12922" y="18522"/>
                    </a:cubicBezTo>
                    <a:lnTo>
                      <a:pt x="12922" y="18522"/>
                    </a:lnTo>
                    <a:cubicBezTo>
                      <a:pt x="12890" y="18533"/>
                      <a:pt x="12856" y="18542"/>
                      <a:pt x="12822" y="18552"/>
                    </a:cubicBezTo>
                    <a:cubicBezTo>
                      <a:pt x="14348" y="17885"/>
                      <a:pt x="15939" y="17178"/>
                      <a:pt x="17832" y="16331"/>
                    </a:cubicBezTo>
                    <a:lnTo>
                      <a:pt x="18751" y="15922"/>
                    </a:lnTo>
                    <a:cubicBezTo>
                      <a:pt x="20036" y="15349"/>
                      <a:pt x="21491" y="14699"/>
                      <a:pt x="22901" y="14018"/>
                    </a:cubicBezTo>
                    <a:lnTo>
                      <a:pt x="23810" y="13578"/>
                    </a:lnTo>
                    <a:cubicBezTo>
                      <a:pt x="24334" y="13323"/>
                      <a:pt x="24858" y="13069"/>
                      <a:pt x="25384" y="12817"/>
                    </a:cubicBezTo>
                    <a:lnTo>
                      <a:pt x="26377" y="12343"/>
                    </a:lnTo>
                    <a:lnTo>
                      <a:pt x="26903" y="12091"/>
                    </a:lnTo>
                    <a:lnTo>
                      <a:pt x="27085" y="12004"/>
                    </a:lnTo>
                    <a:lnTo>
                      <a:pt x="27111" y="11992"/>
                    </a:lnTo>
                    <a:cubicBezTo>
                      <a:pt x="27310" y="11892"/>
                      <a:pt x="27519" y="11792"/>
                      <a:pt x="27725" y="11705"/>
                    </a:cubicBezTo>
                    <a:cubicBezTo>
                      <a:pt x="29249" y="11060"/>
                      <a:pt x="30937" y="10353"/>
                      <a:pt x="32885" y="9548"/>
                    </a:cubicBezTo>
                    <a:lnTo>
                      <a:pt x="33760" y="9172"/>
                    </a:lnTo>
                    <a:cubicBezTo>
                      <a:pt x="34326" y="8925"/>
                      <a:pt x="34889" y="8681"/>
                      <a:pt x="35460" y="8441"/>
                    </a:cubicBezTo>
                    <a:cubicBezTo>
                      <a:pt x="35758" y="8316"/>
                      <a:pt x="36055" y="8189"/>
                      <a:pt x="36352" y="8061"/>
                    </a:cubicBezTo>
                    <a:cubicBezTo>
                      <a:pt x="36997" y="7782"/>
                      <a:pt x="37627" y="7513"/>
                      <a:pt x="38259" y="7263"/>
                    </a:cubicBezTo>
                    <a:cubicBezTo>
                      <a:pt x="38848" y="7031"/>
                      <a:pt x="39438" y="6799"/>
                      <a:pt x="40025" y="6570"/>
                    </a:cubicBezTo>
                    <a:cubicBezTo>
                      <a:pt x="39212" y="6279"/>
                      <a:pt x="38400" y="5986"/>
                      <a:pt x="37597" y="5703"/>
                    </a:cubicBezTo>
                    <a:cubicBezTo>
                      <a:pt x="37106" y="5528"/>
                      <a:pt x="36583" y="5342"/>
                      <a:pt x="36065" y="5138"/>
                    </a:cubicBezTo>
                    <a:cubicBezTo>
                      <a:pt x="35536" y="4934"/>
                      <a:pt x="35012" y="4701"/>
                      <a:pt x="34562" y="4501"/>
                    </a:cubicBezTo>
                    <a:cubicBezTo>
                      <a:pt x="33761" y="4143"/>
                      <a:pt x="32969" y="3728"/>
                      <a:pt x="32207" y="3326"/>
                    </a:cubicBezTo>
                    <a:lnTo>
                      <a:pt x="31885" y="3156"/>
                    </a:lnTo>
                    <a:cubicBezTo>
                      <a:pt x="31593" y="3003"/>
                      <a:pt x="31298" y="2857"/>
                      <a:pt x="31001" y="2711"/>
                    </a:cubicBezTo>
                    <a:cubicBezTo>
                      <a:pt x="30847" y="2636"/>
                      <a:pt x="30693" y="2559"/>
                      <a:pt x="30537" y="2483"/>
                    </a:cubicBezTo>
                    <a:cubicBezTo>
                      <a:pt x="30387" y="2406"/>
                      <a:pt x="30227" y="2337"/>
                      <a:pt x="30074" y="2272"/>
                    </a:cubicBezTo>
                    <a:cubicBezTo>
                      <a:pt x="30001" y="2243"/>
                      <a:pt x="29929" y="2211"/>
                      <a:pt x="29858" y="2181"/>
                    </a:cubicBezTo>
                    <a:lnTo>
                      <a:pt x="29668" y="2095"/>
                    </a:lnTo>
                    <a:cubicBezTo>
                      <a:pt x="29532" y="2034"/>
                      <a:pt x="29397" y="1972"/>
                      <a:pt x="29258" y="1915"/>
                    </a:cubicBezTo>
                    <a:cubicBezTo>
                      <a:pt x="28936" y="1783"/>
                      <a:pt x="28610" y="1656"/>
                      <a:pt x="28288" y="1527"/>
                    </a:cubicBezTo>
                    <a:lnTo>
                      <a:pt x="28168" y="1488"/>
                    </a:lnTo>
                    <a:lnTo>
                      <a:pt x="28127" y="1477"/>
                    </a:lnTo>
                    <a:lnTo>
                      <a:pt x="28075" y="1462"/>
                    </a:lnTo>
                    <a:lnTo>
                      <a:pt x="28019" y="1447"/>
                    </a:lnTo>
                    <a:cubicBezTo>
                      <a:pt x="27875" y="1408"/>
                      <a:pt x="27735" y="1371"/>
                      <a:pt x="27596" y="1333"/>
                    </a:cubicBezTo>
                    <a:cubicBezTo>
                      <a:pt x="27430" y="1288"/>
                      <a:pt x="27263" y="1244"/>
                      <a:pt x="27098" y="1199"/>
                    </a:cubicBezTo>
                    <a:lnTo>
                      <a:pt x="26819" y="1124"/>
                    </a:lnTo>
                    <a:lnTo>
                      <a:pt x="26728" y="1099"/>
                    </a:lnTo>
                    <a:lnTo>
                      <a:pt x="26665" y="1083"/>
                    </a:lnTo>
                    <a:lnTo>
                      <a:pt x="26620" y="1073"/>
                    </a:lnTo>
                    <a:cubicBezTo>
                      <a:pt x="26565" y="1060"/>
                      <a:pt x="26507" y="1046"/>
                      <a:pt x="26452" y="1033"/>
                    </a:cubicBezTo>
                    <a:lnTo>
                      <a:pt x="25611" y="837"/>
                    </a:lnTo>
                    <a:lnTo>
                      <a:pt x="25286" y="763"/>
                    </a:lnTo>
                    <a:lnTo>
                      <a:pt x="25168" y="736"/>
                    </a:lnTo>
                    <a:lnTo>
                      <a:pt x="24473" y="595"/>
                    </a:lnTo>
                    <a:lnTo>
                      <a:pt x="23770" y="450"/>
                    </a:lnTo>
                    <a:cubicBezTo>
                      <a:pt x="23741" y="444"/>
                      <a:pt x="23715" y="439"/>
                      <a:pt x="23687" y="437"/>
                    </a:cubicBezTo>
                    <a:lnTo>
                      <a:pt x="23657" y="432"/>
                    </a:lnTo>
                    <a:cubicBezTo>
                      <a:pt x="23544" y="415"/>
                      <a:pt x="23430" y="394"/>
                      <a:pt x="23317" y="378"/>
                    </a:cubicBezTo>
                    <a:lnTo>
                      <a:pt x="22899" y="311"/>
                    </a:lnTo>
                    <a:lnTo>
                      <a:pt x="22412" y="234"/>
                    </a:lnTo>
                    <a:lnTo>
                      <a:pt x="22228" y="206"/>
                    </a:lnTo>
                    <a:cubicBezTo>
                      <a:pt x="22188" y="200"/>
                      <a:pt x="22163" y="197"/>
                      <a:pt x="22135" y="195"/>
                    </a:cubicBezTo>
                    <a:lnTo>
                      <a:pt x="22109" y="192"/>
                    </a:lnTo>
                    <a:lnTo>
                      <a:pt x="21684" y="152"/>
                    </a:lnTo>
                    <a:lnTo>
                      <a:pt x="21265" y="113"/>
                    </a:lnTo>
                    <a:lnTo>
                      <a:pt x="20886" y="78"/>
                    </a:lnTo>
                    <a:lnTo>
                      <a:pt x="20541" y="46"/>
                    </a:lnTo>
                    <a:cubicBezTo>
                      <a:pt x="20497" y="41"/>
                      <a:pt x="20475" y="38"/>
                      <a:pt x="20452" y="38"/>
                    </a:cubicBezTo>
                    <a:lnTo>
                      <a:pt x="20335" y="36"/>
                    </a:lnTo>
                    <a:lnTo>
                      <a:pt x="20218" y="33"/>
                    </a:lnTo>
                    <a:lnTo>
                      <a:pt x="1868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0" name="Google Shape;520;p8"/>
              <p:cNvGrpSpPr/>
              <p:nvPr/>
            </p:nvGrpSpPr>
            <p:grpSpPr>
              <a:xfrm>
                <a:off x="7769929" y="4199660"/>
                <a:ext cx="163939" cy="230686"/>
                <a:chOff x="7768554" y="4198835"/>
                <a:chExt cx="163939" cy="230686"/>
              </a:xfrm>
            </p:grpSpPr>
            <p:sp>
              <p:nvSpPr>
                <p:cNvPr id="521" name="Google Shape;521;p8"/>
                <p:cNvSpPr/>
                <p:nvPr/>
              </p:nvSpPr>
              <p:spPr>
                <a:xfrm>
                  <a:off x="7768554" y="4198835"/>
                  <a:ext cx="163939" cy="230686"/>
                </a:xfrm>
                <a:custGeom>
                  <a:avLst/>
                  <a:gdLst/>
                  <a:ahLst/>
                  <a:cxnLst/>
                  <a:rect l="l" t="t" r="r" b="b"/>
                  <a:pathLst>
                    <a:path w="3387" h="4766" extrusionOk="0">
                      <a:moveTo>
                        <a:pt x="1925" y="1"/>
                      </a:moveTo>
                      <a:cubicBezTo>
                        <a:pt x="1759" y="1"/>
                        <a:pt x="1593" y="104"/>
                        <a:pt x="1547" y="259"/>
                      </a:cubicBezTo>
                      <a:lnTo>
                        <a:pt x="1541" y="263"/>
                      </a:lnTo>
                      <a:cubicBezTo>
                        <a:pt x="1520" y="272"/>
                        <a:pt x="1501" y="283"/>
                        <a:pt x="1482" y="294"/>
                      </a:cubicBezTo>
                      <a:cubicBezTo>
                        <a:pt x="1442" y="270"/>
                        <a:pt x="1398" y="260"/>
                        <a:pt x="1352" y="260"/>
                      </a:cubicBezTo>
                      <a:cubicBezTo>
                        <a:pt x="1220" y="260"/>
                        <a:pt x="1075" y="343"/>
                        <a:pt x="980" y="412"/>
                      </a:cubicBezTo>
                      <a:cubicBezTo>
                        <a:pt x="749" y="577"/>
                        <a:pt x="658" y="768"/>
                        <a:pt x="800" y="1009"/>
                      </a:cubicBezTo>
                      <a:cubicBezTo>
                        <a:pt x="585" y="1070"/>
                        <a:pt x="374" y="1076"/>
                        <a:pt x="311" y="1339"/>
                      </a:cubicBezTo>
                      <a:cubicBezTo>
                        <a:pt x="274" y="1493"/>
                        <a:pt x="337" y="1678"/>
                        <a:pt x="421" y="1802"/>
                      </a:cubicBezTo>
                      <a:cubicBezTo>
                        <a:pt x="1" y="1858"/>
                        <a:pt x="30" y="2573"/>
                        <a:pt x="423" y="2573"/>
                      </a:cubicBezTo>
                      <a:cubicBezTo>
                        <a:pt x="435" y="2573"/>
                        <a:pt x="447" y="2572"/>
                        <a:pt x="459" y="2571"/>
                      </a:cubicBezTo>
                      <a:lnTo>
                        <a:pt x="459" y="2571"/>
                      </a:lnTo>
                      <a:cubicBezTo>
                        <a:pt x="117" y="2610"/>
                        <a:pt x="377" y="3176"/>
                        <a:pt x="690" y="3176"/>
                      </a:cubicBezTo>
                      <a:cubicBezTo>
                        <a:pt x="759" y="3176"/>
                        <a:pt x="830" y="3149"/>
                        <a:pt x="898" y="3083"/>
                      </a:cubicBezTo>
                      <a:lnTo>
                        <a:pt x="898" y="3083"/>
                      </a:lnTo>
                      <a:cubicBezTo>
                        <a:pt x="896" y="3295"/>
                        <a:pt x="1009" y="3356"/>
                        <a:pt x="1148" y="3356"/>
                      </a:cubicBezTo>
                      <a:cubicBezTo>
                        <a:pt x="1252" y="3356"/>
                        <a:pt x="1370" y="3322"/>
                        <a:pt x="1468" y="3291"/>
                      </a:cubicBezTo>
                      <a:lnTo>
                        <a:pt x="1468" y="3291"/>
                      </a:lnTo>
                      <a:lnTo>
                        <a:pt x="1465" y="3384"/>
                      </a:lnTo>
                      <a:lnTo>
                        <a:pt x="1465" y="3389"/>
                      </a:lnTo>
                      <a:lnTo>
                        <a:pt x="1464" y="3430"/>
                      </a:lnTo>
                      <a:cubicBezTo>
                        <a:pt x="1463" y="3492"/>
                        <a:pt x="1461" y="3555"/>
                        <a:pt x="1461" y="3617"/>
                      </a:cubicBezTo>
                      <a:lnTo>
                        <a:pt x="1461" y="3673"/>
                      </a:lnTo>
                      <a:lnTo>
                        <a:pt x="1461" y="3715"/>
                      </a:lnTo>
                      <a:cubicBezTo>
                        <a:pt x="1461" y="3797"/>
                        <a:pt x="1460" y="3879"/>
                        <a:pt x="1460" y="3962"/>
                      </a:cubicBezTo>
                      <a:cubicBezTo>
                        <a:pt x="1455" y="4036"/>
                        <a:pt x="1451" y="4110"/>
                        <a:pt x="1448" y="4183"/>
                      </a:cubicBezTo>
                      <a:cubicBezTo>
                        <a:pt x="1444" y="4259"/>
                        <a:pt x="1439" y="4336"/>
                        <a:pt x="1435" y="4412"/>
                      </a:cubicBezTo>
                      <a:lnTo>
                        <a:pt x="1433" y="4463"/>
                      </a:lnTo>
                      <a:lnTo>
                        <a:pt x="1431" y="4479"/>
                      </a:lnTo>
                      <a:cubicBezTo>
                        <a:pt x="1429" y="4525"/>
                        <a:pt x="1426" y="4572"/>
                        <a:pt x="1425" y="4619"/>
                      </a:cubicBezTo>
                      <a:cubicBezTo>
                        <a:pt x="1424" y="4667"/>
                        <a:pt x="1422" y="4717"/>
                        <a:pt x="1422" y="4765"/>
                      </a:cubicBezTo>
                      <a:lnTo>
                        <a:pt x="1563" y="4765"/>
                      </a:lnTo>
                      <a:lnTo>
                        <a:pt x="1563" y="4681"/>
                      </a:lnTo>
                      <a:lnTo>
                        <a:pt x="1563" y="4662"/>
                      </a:lnTo>
                      <a:cubicBezTo>
                        <a:pt x="1564" y="4577"/>
                        <a:pt x="1565" y="4491"/>
                        <a:pt x="1568" y="4407"/>
                      </a:cubicBezTo>
                      <a:cubicBezTo>
                        <a:pt x="1572" y="4300"/>
                        <a:pt x="1575" y="4191"/>
                        <a:pt x="1580" y="4084"/>
                      </a:cubicBezTo>
                      <a:lnTo>
                        <a:pt x="1580" y="4077"/>
                      </a:lnTo>
                      <a:cubicBezTo>
                        <a:pt x="1584" y="3996"/>
                        <a:pt x="1587" y="3914"/>
                        <a:pt x="1590" y="3833"/>
                      </a:cubicBezTo>
                      <a:cubicBezTo>
                        <a:pt x="1594" y="3718"/>
                        <a:pt x="1599" y="3600"/>
                        <a:pt x="1603" y="3481"/>
                      </a:cubicBezTo>
                      <a:cubicBezTo>
                        <a:pt x="1654" y="3547"/>
                        <a:pt x="1723" y="3603"/>
                        <a:pt x="1789" y="3603"/>
                      </a:cubicBezTo>
                      <a:cubicBezTo>
                        <a:pt x="1837" y="3603"/>
                        <a:pt x="1883" y="3573"/>
                        <a:pt x="1917" y="3493"/>
                      </a:cubicBezTo>
                      <a:cubicBezTo>
                        <a:pt x="2007" y="3550"/>
                        <a:pt x="2096" y="3576"/>
                        <a:pt x="2184" y="3576"/>
                      </a:cubicBezTo>
                      <a:cubicBezTo>
                        <a:pt x="2317" y="3576"/>
                        <a:pt x="2445" y="3515"/>
                        <a:pt x="2564" y="3404"/>
                      </a:cubicBezTo>
                      <a:cubicBezTo>
                        <a:pt x="2634" y="3338"/>
                        <a:pt x="2703" y="3253"/>
                        <a:pt x="2741" y="3164"/>
                      </a:cubicBezTo>
                      <a:cubicBezTo>
                        <a:pt x="2773" y="3085"/>
                        <a:pt x="2730" y="2935"/>
                        <a:pt x="2798" y="2879"/>
                      </a:cubicBezTo>
                      <a:cubicBezTo>
                        <a:pt x="2835" y="2849"/>
                        <a:pt x="2999" y="2873"/>
                        <a:pt x="3060" y="2849"/>
                      </a:cubicBezTo>
                      <a:cubicBezTo>
                        <a:pt x="3386" y="2716"/>
                        <a:pt x="3354" y="1804"/>
                        <a:pt x="2960" y="1765"/>
                      </a:cubicBezTo>
                      <a:cubicBezTo>
                        <a:pt x="3140" y="1540"/>
                        <a:pt x="3185" y="1441"/>
                        <a:pt x="3084" y="1142"/>
                      </a:cubicBezTo>
                      <a:cubicBezTo>
                        <a:pt x="3017" y="945"/>
                        <a:pt x="2784" y="552"/>
                        <a:pt x="2531" y="552"/>
                      </a:cubicBezTo>
                      <a:cubicBezTo>
                        <a:pt x="2508" y="552"/>
                        <a:pt x="2485" y="556"/>
                        <a:pt x="2463" y="562"/>
                      </a:cubicBezTo>
                      <a:cubicBezTo>
                        <a:pt x="2453" y="530"/>
                        <a:pt x="2442" y="499"/>
                        <a:pt x="2428" y="469"/>
                      </a:cubicBezTo>
                      <a:cubicBezTo>
                        <a:pt x="2412" y="432"/>
                        <a:pt x="2397" y="397"/>
                        <a:pt x="2371" y="367"/>
                      </a:cubicBezTo>
                      <a:cubicBezTo>
                        <a:pt x="2350" y="342"/>
                        <a:pt x="2329" y="316"/>
                        <a:pt x="2299" y="298"/>
                      </a:cubicBezTo>
                      <a:cubicBezTo>
                        <a:pt x="2295" y="294"/>
                        <a:pt x="2291" y="293"/>
                        <a:pt x="2289" y="292"/>
                      </a:cubicBezTo>
                      <a:cubicBezTo>
                        <a:pt x="2246" y="181"/>
                        <a:pt x="2179" y="82"/>
                        <a:pt x="2087" y="37"/>
                      </a:cubicBezTo>
                      <a:cubicBezTo>
                        <a:pt x="2036" y="12"/>
                        <a:pt x="1980" y="1"/>
                        <a:pt x="19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8"/>
                <p:cNvSpPr/>
                <p:nvPr/>
              </p:nvSpPr>
              <p:spPr>
                <a:xfrm>
                  <a:off x="7768554" y="4198835"/>
                  <a:ext cx="163939" cy="230686"/>
                </a:xfrm>
                <a:custGeom>
                  <a:avLst/>
                  <a:gdLst/>
                  <a:ahLst/>
                  <a:cxnLst/>
                  <a:rect l="l" t="t" r="r" b="b"/>
                  <a:pathLst>
                    <a:path w="3387" h="4766" extrusionOk="0">
                      <a:moveTo>
                        <a:pt x="1925" y="1"/>
                      </a:moveTo>
                      <a:cubicBezTo>
                        <a:pt x="1759" y="1"/>
                        <a:pt x="1593" y="104"/>
                        <a:pt x="1547" y="259"/>
                      </a:cubicBezTo>
                      <a:lnTo>
                        <a:pt x="1541" y="263"/>
                      </a:lnTo>
                      <a:cubicBezTo>
                        <a:pt x="1520" y="272"/>
                        <a:pt x="1501" y="283"/>
                        <a:pt x="1482" y="294"/>
                      </a:cubicBezTo>
                      <a:cubicBezTo>
                        <a:pt x="1442" y="270"/>
                        <a:pt x="1398" y="260"/>
                        <a:pt x="1352" y="260"/>
                      </a:cubicBezTo>
                      <a:cubicBezTo>
                        <a:pt x="1220" y="260"/>
                        <a:pt x="1075" y="343"/>
                        <a:pt x="980" y="412"/>
                      </a:cubicBezTo>
                      <a:cubicBezTo>
                        <a:pt x="749" y="577"/>
                        <a:pt x="658" y="768"/>
                        <a:pt x="800" y="1009"/>
                      </a:cubicBezTo>
                      <a:cubicBezTo>
                        <a:pt x="585" y="1070"/>
                        <a:pt x="374" y="1076"/>
                        <a:pt x="311" y="1339"/>
                      </a:cubicBezTo>
                      <a:cubicBezTo>
                        <a:pt x="274" y="1493"/>
                        <a:pt x="337" y="1678"/>
                        <a:pt x="421" y="1802"/>
                      </a:cubicBezTo>
                      <a:cubicBezTo>
                        <a:pt x="1" y="1858"/>
                        <a:pt x="30" y="2573"/>
                        <a:pt x="423" y="2573"/>
                      </a:cubicBezTo>
                      <a:cubicBezTo>
                        <a:pt x="435" y="2573"/>
                        <a:pt x="447" y="2572"/>
                        <a:pt x="459" y="2571"/>
                      </a:cubicBezTo>
                      <a:lnTo>
                        <a:pt x="459" y="2571"/>
                      </a:lnTo>
                      <a:cubicBezTo>
                        <a:pt x="117" y="2610"/>
                        <a:pt x="377" y="3176"/>
                        <a:pt x="690" y="3176"/>
                      </a:cubicBezTo>
                      <a:cubicBezTo>
                        <a:pt x="759" y="3176"/>
                        <a:pt x="830" y="3149"/>
                        <a:pt x="898" y="3083"/>
                      </a:cubicBezTo>
                      <a:lnTo>
                        <a:pt x="898" y="3083"/>
                      </a:lnTo>
                      <a:cubicBezTo>
                        <a:pt x="896" y="3295"/>
                        <a:pt x="1009" y="3356"/>
                        <a:pt x="1148" y="3356"/>
                      </a:cubicBezTo>
                      <a:cubicBezTo>
                        <a:pt x="1252" y="3356"/>
                        <a:pt x="1370" y="3322"/>
                        <a:pt x="1468" y="3291"/>
                      </a:cubicBezTo>
                      <a:lnTo>
                        <a:pt x="1468" y="3291"/>
                      </a:lnTo>
                      <a:lnTo>
                        <a:pt x="1465" y="3384"/>
                      </a:lnTo>
                      <a:lnTo>
                        <a:pt x="1465" y="3389"/>
                      </a:lnTo>
                      <a:lnTo>
                        <a:pt x="1464" y="3430"/>
                      </a:lnTo>
                      <a:cubicBezTo>
                        <a:pt x="1463" y="3492"/>
                        <a:pt x="1461" y="3555"/>
                        <a:pt x="1461" y="3617"/>
                      </a:cubicBezTo>
                      <a:lnTo>
                        <a:pt x="1461" y="3673"/>
                      </a:lnTo>
                      <a:lnTo>
                        <a:pt x="1461" y="3715"/>
                      </a:lnTo>
                      <a:cubicBezTo>
                        <a:pt x="1461" y="3797"/>
                        <a:pt x="1460" y="3879"/>
                        <a:pt x="1460" y="3962"/>
                      </a:cubicBezTo>
                      <a:cubicBezTo>
                        <a:pt x="1455" y="4036"/>
                        <a:pt x="1451" y="4110"/>
                        <a:pt x="1448" y="4183"/>
                      </a:cubicBezTo>
                      <a:cubicBezTo>
                        <a:pt x="1444" y="4259"/>
                        <a:pt x="1439" y="4336"/>
                        <a:pt x="1435" y="4412"/>
                      </a:cubicBezTo>
                      <a:lnTo>
                        <a:pt x="1433" y="4463"/>
                      </a:lnTo>
                      <a:lnTo>
                        <a:pt x="1431" y="4479"/>
                      </a:lnTo>
                      <a:cubicBezTo>
                        <a:pt x="1429" y="4525"/>
                        <a:pt x="1426" y="4572"/>
                        <a:pt x="1425" y="4619"/>
                      </a:cubicBezTo>
                      <a:cubicBezTo>
                        <a:pt x="1424" y="4667"/>
                        <a:pt x="1422" y="4717"/>
                        <a:pt x="1422" y="4765"/>
                      </a:cubicBezTo>
                      <a:lnTo>
                        <a:pt x="1563" y="4765"/>
                      </a:lnTo>
                      <a:lnTo>
                        <a:pt x="1563" y="4681"/>
                      </a:lnTo>
                      <a:lnTo>
                        <a:pt x="1563" y="4662"/>
                      </a:lnTo>
                      <a:cubicBezTo>
                        <a:pt x="1564" y="4577"/>
                        <a:pt x="1565" y="4491"/>
                        <a:pt x="1568" y="4407"/>
                      </a:cubicBezTo>
                      <a:cubicBezTo>
                        <a:pt x="1572" y="4300"/>
                        <a:pt x="1575" y="4191"/>
                        <a:pt x="1580" y="4084"/>
                      </a:cubicBezTo>
                      <a:lnTo>
                        <a:pt x="1580" y="4077"/>
                      </a:lnTo>
                      <a:cubicBezTo>
                        <a:pt x="1584" y="3996"/>
                        <a:pt x="1587" y="3914"/>
                        <a:pt x="1590" y="3833"/>
                      </a:cubicBezTo>
                      <a:cubicBezTo>
                        <a:pt x="1594" y="3718"/>
                        <a:pt x="1599" y="3600"/>
                        <a:pt x="1603" y="3481"/>
                      </a:cubicBezTo>
                      <a:cubicBezTo>
                        <a:pt x="1654" y="3547"/>
                        <a:pt x="1723" y="3603"/>
                        <a:pt x="1789" y="3603"/>
                      </a:cubicBezTo>
                      <a:cubicBezTo>
                        <a:pt x="1837" y="3603"/>
                        <a:pt x="1883" y="3573"/>
                        <a:pt x="1917" y="3493"/>
                      </a:cubicBezTo>
                      <a:cubicBezTo>
                        <a:pt x="2007" y="3550"/>
                        <a:pt x="2096" y="3576"/>
                        <a:pt x="2184" y="3576"/>
                      </a:cubicBezTo>
                      <a:cubicBezTo>
                        <a:pt x="2317" y="3576"/>
                        <a:pt x="2445" y="3515"/>
                        <a:pt x="2564" y="3404"/>
                      </a:cubicBezTo>
                      <a:cubicBezTo>
                        <a:pt x="2634" y="3338"/>
                        <a:pt x="2703" y="3253"/>
                        <a:pt x="2741" y="3164"/>
                      </a:cubicBezTo>
                      <a:cubicBezTo>
                        <a:pt x="2773" y="3085"/>
                        <a:pt x="2730" y="2935"/>
                        <a:pt x="2798" y="2879"/>
                      </a:cubicBezTo>
                      <a:cubicBezTo>
                        <a:pt x="2835" y="2849"/>
                        <a:pt x="2999" y="2873"/>
                        <a:pt x="3060" y="2849"/>
                      </a:cubicBezTo>
                      <a:cubicBezTo>
                        <a:pt x="3386" y="2716"/>
                        <a:pt x="3354" y="1804"/>
                        <a:pt x="2960" y="1765"/>
                      </a:cubicBezTo>
                      <a:cubicBezTo>
                        <a:pt x="3140" y="1540"/>
                        <a:pt x="3185" y="1441"/>
                        <a:pt x="3084" y="1142"/>
                      </a:cubicBezTo>
                      <a:cubicBezTo>
                        <a:pt x="3017" y="945"/>
                        <a:pt x="2784" y="552"/>
                        <a:pt x="2531" y="552"/>
                      </a:cubicBezTo>
                      <a:cubicBezTo>
                        <a:pt x="2508" y="552"/>
                        <a:pt x="2485" y="556"/>
                        <a:pt x="2463" y="562"/>
                      </a:cubicBezTo>
                      <a:cubicBezTo>
                        <a:pt x="2453" y="530"/>
                        <a:pt x="2442" y="499"/>
                        <a:pt x="2428" y="469"/>
                      </a:cubicBezTo>
                      <a:cubicBezTo>
                        <a:pt x="2412" y="432"/>
                        <a:pt x="2397" y="397"/>
                        <a:pt x="2371" y="367"/>
                      </a:cubicBezTo>
                      <a:cubicBezTo>
                        <a:pt x="2350" y="342"/>
                        <a:pt x="2329" y="316"/>
                        <a:pt x="2299" y="298"/>
                      </a:cubicBezTo>
                      <a:cubicBezTo>
                        <a:pt x="2295" y="294"/>
                        <a:pt x="2291" y="293"/>
                        <a:pt x="2289" y="292"/>
                      </a:cubicBezTo>
                      <a:cubicBezTo>
                        <a:pt x="2246" y="181"/>
                        <a:pt x="2179" y="82"/>
                        <a:pt x="2087" y="37"/>
                      </a:cubicBezTo>
                      <a:cubicBezTo>
                        <a:pt x="2036" y="12"/>
                        <a:pt x="1980" y="1"/>
                        <a:pt x="1925" y="1"/>
                      </a:cubicBezTo>
                      <a:close/>
                    </a:path>
                  </a:pathLst>
                </a:custGeom>
                <a:solidFill>
                  <a:srgbClr val="000000">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3" name="Google Shape;523;p8"/>
              <p:cNvGrpSpPr/>
              <p:nvPr/>
            </p:nvGrpSpPr>
            <p:grpSpPr>
              <a:xfrm>
                <a:off x="7114711" y="4024513"/>
                <a:ext cx="253290" cy="356291"/>
                <a:chOff x="7113336" y="4023688"/>
                <a:chExt cx="253290" cy="356291"/>
              </a:xfrm>
            </p:grpSpPr>
            <p:sp>
              <p:nvSpPr>
                <p:cNvPr id="524" name="Google Shape;524;p8"/>
                <p:cNvSpPr/>
                <p:nvPr/>
              </p:nvSpPr>
              <p:spPr>
                <a:xfrm>
                  <a:off x="7113336" y="4023688"/>
                  <a:ext cx="253290" cy="356291"/>
                </a:xfrm>
                <a:custGeom>
                  <a:avLst/>
                  <a:gdLst/>
                  <a:ahLst/>
                  <a:cxnLst/>
                  <a:rect l="l" t="t" r="r" b="b"/>
                  <a:pathLst>
                    <a:path w="5233" h="7361" extrusionOk="0">
                      <a:moveTo>
                        <a:pt x="2973" y="1"/>
                      </a:moveTo>
                      <a:cubicBezTo>
                        <a:pt x="2717" y="1"/>
                        <a:pt x="2462" y="158"/>
                        <a:pt x="2391" y="400"/>
                      </a:cubicBezTo>
                      <a:lnTo>
                        <a:pt x="2380" y="404"/>
                      </a:lnTo>
                      <a:cubicBezTo>
                        <a:pt x="2347" y="418"/>
                        <a:pt x="2319" y="436"/>
                        <a:pt x="2290" y="454"/>
                      </a:cubicBezTo>
                      <a:cubicBezTo>
                        <a:pt x="2228" y="416"/>
                        <a:pt x="2160" y="401"/>
                        <a:pt x="2089" y="401"/>
                      </a:cubicBezTo>
                      <a:cubicBezTo>
                        <a:pt x="1885" y="401"/>
                        <a:pt x="1660" y="529"/>
                        <a:pt x="1512" y="634"/>
                      </a:cubicBezTo>
                      <a:cubicBezTo>
                        <a:pt x="1156" y="888"/>
                        <a:pt x="1017" y="1185"/>
                        <a:pt x="1237" y="1558"/>
                      </a:cubicBezTo>
                      <a:cubicBezTo>
                        <a:pt x="904" y="1651"/>
                        <a:pt x="578" y="1661"/>
                        <a:pt x="481" y="2067"/>
                      </a:cubicBezTo>
                      <a:cubicBezTo>
                        <a:pt x="425" y="2306"/>
                        <a:pt x="521" y="2589"/>
                        <a:pt x="652" y="2783"/>
                      </a:cubicBezTo>
                      <a:cubicBezTo>
                        <a:pt x="1" y="2869"/>
                        <a:pt x="47" y="3973"/>
                        <a:pt x="655" y="3973"/>
                      </a:cubicBezTo>
                      <a:cubicBezTo>
                        <a:pt x="673" y="3973"/>
                        <a:pt x="691" y="3972"/>
                        <a:pt x="710" y="3970"/>
                      </a:cubicBezTo>
                      <a:lnTo>
                        <a:pt x="710" y="3970"/>
                      </a:lnTo>
                      <a:cubicBezTo>
                        <a:pt x="181" y="4030"/>
                        <a:pt x="582" y="4905"/>
                        <a:pt x="1066" y="4905"/>
                      </a:cubicBezTo>
                      <a:cubicBezTo>
                        <a:pt x="1172" y="4905"/>
                        <a:pt x="1282" y="4863"/>
                        <a:pt x="1388" y="4761"/>
                      </a:cubicBezTo>
                      <a:cubicBezTo>
                        <a:pt x="1389" y="5086"/>
                        <a:pt x="1564" y="5179"/>
                        <a:pt x="1780" y="5179"/>
                      </a:cubicBezTo>
                      <a:cubicBezTo>
                        <a:pt x="1941" y="5179"/>
                        <a:pt x="2125" y="5127"/>
                        <a:pt x="2275" y="5080"/>
                      </a:cubicBezTo>
                      <a:lnTo>
                        <a:pt x="2275" y="5080"/>
                      </a:lnTo>
                      <a:lnTo>
                        <a:pt x="2273" y="5224"/>
                      </a:lnTo>
                      <a:lnTo>
                        <a:pt x="2273" y="5232"/>
                      </a:lnTo>
                      <a:lnTo>
                        <a:pt x="2271" y="5296"/>
                      </a:lnTo>
                      <a:cubicBezTo>
                        <a:pt x="2270" y="5392"/>
                        <a:pt x="2268" y="5487"/>
                        <a:pt x="2267" y="5584"/>
                      </a:cubicBezTo>
                      <a:lnTo>
                        <a:pt x="2265" y="5672"/>
                      </a:lnTo>
                      <a:lnTo>
                        <a:pt x="2265" y="5736"/>
                      </a:lnTo>
                      <a:cubicBezTo>
                        <a:pt x="2264" y="5863"/>
                        <a:pt x="2264" y="5991"/>
                        <a:pt x="2264" y="6118"/>
                      </a:cubicBezTo>
                      <a:cubicBezTo>
                        <a:pt x="2258" y="6233"/>
                        <a:pt x="2251" y="6346"/>
                        <a:pt x="2244" y="6461"/>
                      </a:cubicBezTo>
                      <a:cubicBezTo>
                        <a:pt x="2238" y="6578"/>
                        <a:pt x="2232" y="6694"/>
                        <a:pt x="2224" y="6812"/>
                      </a:cubicBezTo>
                      <a:lnTo>
                        <a:pt x="2219" y="6892"/>
                      </a:lnTo>
                      <a:lnTo>
                        <a:pt x="2218" y="6916"/>
                      </a:lnTo>
                      <a:cubicBezTo>
                        <a:pt x="2214" y="6988"/>
                        <a:pt x="2208" y="7060"/>
                        <a:pt x="2207" y="7134"/>
                      </a:cubicBezTo>
                      <a:cubicBezTo>
                        <a:pt x="2206" y="7209"/>
                        <a:pt x="2203" y="7285"/>
                        <a:pt x="2202" y="7361"/>
                      </a:cubicBezTo>
                      <a:lnTo>
                        <a:pt x="2418" y="7361"/>
                      </a:lnTo>
                      <a:lnTo>
                        <a:pt x="2418" y="7229"/>
                      </a:lnTo>
                      <a:lnTo>
                        <a:pt x="2418" y="7202"/>
                      </a:lnTo>
                      <a:cubicBezTo>
                        <a:pt x="2419" y="7069"/>
                        <a:pt x="2423" y="6938"/>
                        <a:pt x="2426" y="6806"/>
                      </a:cubicBezTo>
                      <a:cubicBezTo>
                        <a:pt x="2431" y="6640"/>
                        <a:pt x="2439" y="6473"/>
                        <a:pt x="2445" y="6307"/>
                      </a:cubicBezTo>
                      <a:lnTo>
                        <a:pt x="2445" y="6295"/>
                      </a:lnTo>
                      <a:cubicBezTo>
                        <a:pt x="2450" y="6169"/>
                        <a:pt x="2456" y="6044"/>
                        <a:pt x="2461" y="5918"/>
                      </a:cubicBezTo>
                      <a:cubicBezTo>
                        <a:pt x="2468" y="5740"/>
                        <a:pt x="2474" y="5557"/>
                        <a:pt x="2479" y="5374"/>
                      </a:cubicBezTo>
                      <a:cubicBezTo>
                        <a:pt x="2559" y="5477"/>
                        <a:pt x="2666" y="5564"/>
                        <a:pt x="2767" y="5564"/>
                      </a:cubicBezTo>
                      <a:cubicBezTo>
                        <a:pt x="2841" y="5564"/>
                        <a:pt x="2911" y="5517"/>
                        <a:pt x="2963" y="5395"/>
                      </a:cubicBezTo>
                      <a:cubicBezTo>
                        <a:pt x="3102" y="5481"/>
                        <a:pt x="3240" y="5522"/>
                        <a:pt x="3375" y="5522"/>
                      </a:cubicBezTo>
                      <a:cubicBezTo>
                        <a:pt x="3581" y="5522"/>
                        <a:pt x="3780" y="5427"/>
                        <a:pt x="3963" y="5256"/>
                      </a:cubicBezTo>
                      <a:cubicBezTo>
                        <a:pt x="4071" y="5154"/>
                        <a:pt x="4179" y="5023"/>
                        <a:pt x="4236" y="4885"/>
                      </a:cubicBezTo>
                      <a:cubicBezTo>
                        <a:pt x="4287" y="4763"/>
                        <a:pt x="4221" y="4531"/>
                        <a:pt x="4325" y="4446"/>
                      </a:cubicBezTo>
                      <a:cubicBezTo>
                        <a:pt x="4383" y="4398"/>
                        <a:pt x="4636" y="4437"/>
                        <a:pt x="4728" y="4398"/>
                      </a:cubicBezTo>
                      <a:cubicBezTo>
                        <a:pt x="5233" y="4194"/>
                        <a:pt x="5184" y="2785"/>
                        <a:pt x="4575" y="2724"/>
                      </a:cubicBezTo>
                      <a:cubicBezTo>
                        <a:pt x="4853" y="2376"/>
                        <a:pt x="4921" y="2224"/>
                        <a:pt x="4766" y="1764"/>
                      </a:cubicBezTo>
                      <a:cubicBezTo>
                        <a:pt x="4665" y="1459"/>
                        <a:pt x="4303" y="852"/>
                        <a:pt x="3910" y="852"/>
                      </a:cubicBezTo>
                      <a:cubicBezTo>
                        <a:pt x="3875" y="852"/>
                        <a:pt x="3840" y="857"/>
                        <a:pt x="3805" y="868"/>
                      </a:cubicBezTo>
                      <a:cubicBezTo>
                        <a:pt x="3790" y="818"/>
                        <a:pt x="3773" y="771"/>
                        <a:pt x="3752" y="721"/>
                      </a:cubicBezTo>
                      <a:cubicBezTo>
                        <a:pt x="3727" y="667"/>
                        <a:pt x="3704" y="612"/>
                        <a:pt x="3665" y="566"/>
                      </a:cubicBezTo>
                      <a:cubicBezTo>
                        <a:pt x="3634" y="529"/>
                        <a:pt x="3598" y="489"/>
                        <a:pt x="3552" y="459"/>
                      </a:cubicBezTo>
                      <a:cubicBezTo>
                        <a:pt x="3547" y="456"/>
                        <a:pt x="3541" y="454"/>
                        <a:pt x="3536" y="450"/>
                      </a:cubicBezTo>
                      <a:cubicBezTo>
                        <a:pt x="3470" y="279"/>
                        <a:pt x="3367" y="125"/>
                        <a:pt x="3223" y="56"/>
                      </a:cubicBezTo>
                      <a:cubicBezTo>
                        <a:pt x="3144" y="18"/>
                        <a:pt x="3059" y="1"/>
                        <a:pt x="2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8"/>
                <p:cNvSpPr/>
                <p:nvPr/>
              </p:nvSpPr>
              <p:spPr>
                <a:xfrm>
                  <a:off x="7113336" y="4023688"/>
                  <a:ext cx="253290" cy="356291"/>
                </a:xfrm>
                <a:custGeom>
                  <a:avLst/>
                  <a:gdLst/>
                  <a:ahLst/>
                  <a:cxnLst/>
                  <a:rect l="l" t="t" r="r" b="b"/>
                  <a:pathLst>
                    <a:path w="5233" h="7361" extrusionOk="0">
                      <a:moveTo>
                        <a:pt x="2973" y="1"/>
                      </a:moveTo>
                      <a:cubicBezTo>
                        <a:pt x="2717" y="1"/>
                        <a:pt x="2462" y="158"/>
                        <a:pt x="2391" y="400"/>
                      </a:cubicBezTo>
                      <a:lnTo>
                        <a:pt x="2380" y="404"/>
                      </a:lnTo>
                      <a:cubicBezTo>
                        <a:pt x="2347" y="418"/>
                        <a:pt x="2319" y="436"/>
                        <a:pt x="2290" y="454"/>
                      </a:cubicBezTo>
                      <a:cubicBezTo>
                        <a:pt x="2228" y="416"/>
                        <a:pt x="2160" y="401"/>
                        <a:pt x="2089" y="401"/>
                      </a:cubicBezTo>
                      <a:cubicBezTo>
                        <a:pt x="1885" y="401"/>
                        <a:pt x="1660" y="529"/>
                        <a:pt x="1512" y="634"/>
                      </a:cubicBezTo>
                      <a:cubicBezTo>
                        <a:pt x="1156" y="888"/>
                        <a:pt x="1017" y="1185"/>
                        <a:pt x="1237" y="1558"/>
                      </a:cubicBezTo>
                      <a:cubicBezTo>
                        <a:pt x="904" y="1651"/>
                        <a:pt x="578" y="1661"/>
                        <a:pt x="481" y="2067"/>
                      </a:cubicBezTo>
                      <a:cubicBezTo>
                        <a:pt x="425" y="2306"/>
                        <a:pt x="521" y="2589"/>
                        <a:pt x="652" y="2783"/>
                      </a:cubicBezTo>
                      <a:cubicBezTo>
                        <a:pt x="1" y="2869"/>
                        <a:pt x="47" y="3973"/>
                        <a:pt x="655" y="3973"/>
                      </a:cubicBezTo>
                      <a:cubicBezTo>
                        <a:pt x="673" y="3973"/>
                        <a:pt x="691" y="3972"/>
                        <a:pt x="710" y="3970"/>
                      </a:cubicBezTo>
                      <a:lnTo>
                        <a:pt x="710" y="3970"/>
                      </a:lnTo>
                      <a:cubicBezTo>
                        <a:pt x="181" y="4030"/>
                        <a:pt x="582" y="4905"/>
                        <a:pt x="1066" y="4905"/>
                      </a:cubicBezTo>
                      <a:cubicBezTo>
                        <a:pt x="1172" y="4905"/>
                        <a:pt x="1282" y="4863"/>
                        <a:pt x="1388" y="4761"/>
                      </a:cubicBezTo>
                      <a:cubicBezTo>
                        <a:pt x="1389" y="5086"/>
                        <a:pt x="1564" y="5179"/>
                        <a:pt x="1780" y="5179"/>
                      </a:cubicBezTo>
                      <a:cubicBezTo>
                        <a:pt x="1941" y="5179"/>
                        <a:pt x="2125" y="5127"/>
                        <a:pt x="2275" y="5080"/>
                      </a:cubicBezTo>
                      <a:lnTo>
                        <a:pt x="2275" y="5080"/>
                      </a:lnTo>
                      <a:lnTo>
                        <a:pt x="2273" y="5224"/>
                      </a:lnTo>
                      <a:lnTo>
                        <a:pt x="2273" y="5232"/>
                      </a:lnTo>
                      <a:lnTo>
                        <a:pt x="2271" y="5296"/>
                      </a:lnTo>
                      <a:cubicBezTo>
                        <a:pt x="2270" y="5392"/>
                        <a:pt x="2268" y="5487"/>
                        <a:pt x="2267" y="5584"/>
                      </a:cubicBezTo>
                      <a:lnTo>
                        <a:pt x="2265" y="5672"/>
                      </a:lnTo>
                      <a:lnTo>
                        <a:pt x="2265" y="5736"/>
                      </a:lnTo>
                      <a:cubicBezTo>
                        <a:pt x="2264" y="5863"/>
                        <a:pt x="2264" y="5991"/>
                        <a:pt x="2264" y="6118"/>
                      </a:cubicBezTo>
                      <a:cubicBezTo>
                        <a:pt x="2258" y="6233"/>
                        <a:pt x="2251" y="6346"/>
                        <a:pt x="2244" y="6461"/>
                      </a:cubicBezTo>
                      <a:cubicBezTo>
                        <a:pt x="2238" y="6578"/>
                        <a:pt x="2232" y="6694"/>
                        <a:pt x="2224" y="6812"/>
                      </a:cubicBezTo>
                      <a:lnTo>
                        <a:pt x="2219" y="6892"/>
                      </a:lnTo>
                      <a:lnTo>
                        <a:pt x="2218" y="6916"/>
                      </a:lnTo>
                      <a:cubicBezTo>
                        <a:pt x="2214" y="6988"/>
                        <a:pt x="2208" y="7060"/>
                        <a:pt x="2207" y="7134"/>
                      </a:cubicBezTo>
                      <a:cubicBezTo>
                        <a:pt x="2206" y="7209"/>
                        <a:pt x="2203" y="7285"/>
                        <a:pt x="2202" y="7361"/>
                      </a:cubicBezTo>
                      <a:lnTo>
                        <a:pt x="2418" y="7361"/>
                      </a:lnTo>
                      <a:lnTo>
                        <a:pt x="2418" y="7229"/>
                      </a:lnTo>
                      <a:lnTo>
                        <a:pt x="2418" y="7202"/>
                      </a:lnTo>
                      <a:cubicBezTo>
                        <a:pt x="2419" y="7069"/>
                        <a:pt x="2423" y="6938"/>
                        <a:pt x="2426" y="6806"/>
                      </a:cubicBezTo>
                      <a:cubicBezTo>
                        <a:pt x="2431" y="6640"/>
                        <a:pt x="2439" y="6473"/>
                        <a:pt x="2445" y="6307"/>
                      </a:cubicBezTo>
                      <a:lnTo>
                        <a:pt x="2445" y="6295"/>
                      </a:lnTo>
                      <a:cubicBezTo>
                        <a:pt x="2450" y="6169"/>
                        <a:pt x="2456" y="6044"/>
                        <a:pt x="2461" y="5918"/>
                      </a:cubicBezTo>
                      <a:cubicBezTo>
                        <a:pt x="2468" y="5740"/>
                        <a:pt x="2474" y="5557"/>
                        <a:pt x="2479" y="5374"/>
                      </a:cubicBezTo>
                      <a:cubicBezTo>
                        <a:pt x="2559" y="5477"/>
                        <a:pt x="2666" y="5564"/>
                        <a:pt x="2767" y="5564"/>
                      </a:cubicBezTo>
                      <a:cubicBezTo>
                        <a:pt x="2841" y="5564"/>
                        <a:pt x="2911" y="5517"/>
                        <a:pt x="2963" y="5395"/>
                      </a:cubicBezTo>
                      <a:cubicBezTo>
                        <a:pt x="3102" y="5481"/>
                        <a:pt x="3240" y="5522"/>
                        <a:pt x="3375" y="5522"/>
                      </a:cubicBezTo>
                      <a:cubicBezTo>
                        <a:pt x="3581" y="5522"/>
                        <a:pt x="3780" y="5427"/>
                        <a:pt x="3963" y="5256"/>
                      </a:cubicBezTo>
                      <a:cubicBezTo>
                        <a:pt x="4071" y="5154"/>
                        <a:pt x="4179" y="5023"/>
                        <a:pt x="4236" y="4885"/>
                      </a:cubicBezTo>
                      <a:cubicBezTo>
                        <a:pt x="4287" y="4763"/>
                        <a:pt x="4221" y="4531"/>
                        <a:pt x="4325" y="4446"/>
                      </a:cubicBezTo>
                      <a:cubicBezTo>
                        <a:pt x="4383" y="4398"/>
                        <a:pt x="4636" y="4437"/>
                        <a:pt x="4728" y="4398"/>
                      </a:cubicBezTo>
                      <a:cubicBezTo>
                        <a:pt x="5233" y="4194"/>
                        <a:pt x="5184" y="2785"/>
                        <a:pt x="4575" y="2724"/>
                      </a:cubicBezTo>
                      <a:cubicBezTo>
                        <a:pt x="4853" y="2376"/>
                        <a:pt x="4921" y="2224"/>
                        <a:pt x="4766" y="1764"/>
                      </a:cubicBezTo>
                      <a:cubicBezTo>
                        <a:pt x="4665" y="1459"/>
                        <a:pt x="4303" y="852"/>
                        <a:pt x="3910" y="852"/>
                      </a:cubicBezTo>
                      <a:cubicBezTo>
                        <a:pt x="3875" y="852"/>
                        <a:pt x="3840" y="857"/>
                        <a:pt x="3805" y="868"/>
                      </a:cubicBezTo>
                      <a:cubicBezTo>
                        <a:pt x="3790" y="818"/>
                        <a:pt x="3773" y="771"/>
                        <a:pt x="3752" y="721"/>
                      </a:cubicBezTo>
                      <a:cubicBezTo>
                        <a:pt x="3727" y="667"/>
                        <a:pt x="3704" y="612"/>
                        <a:pt x="3665" y="566"/>
                      </a:cubicBezTo>
                      <a:cubicBezTo>
                        <a:pt x="3634" y="529"/>
                        <a:pt x="3598" y="489"/>
                        <a:pt x="3552" y="459"/>
                      </a:cubicBezTo>
                      <a:cubicBezTo>
                        <a:pt x="3547" y="456"/>
                        <a:pt x="3541" y="454"/>
                        <a:pt x="3536" y="450"/>
                      </a:cubicBezTo>
                      <a:cubicBezTo>
                        <a:pt x="3470" y="279"/>
                        <a:pt x="3367" y="125"/>
                        <a:pt x="3223" y="56"/>
                      </a:cubicBezTo>
                      <a:cubicBezTo>
                        <a:pt x="3144" y="18"/>
                        <a:pt x="3059" y="1"/>
                        <a:pt x="2973" y="1"/>
                      </a:cubicBezTo>
                      <a:close/>
                    </a:path>
                  </a:pathLst>
                </a:custGeom>
                <a:solidFill>
                  <a:srgbClr val="000000">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6" name="Google Shape;526;p8"/>
              <p:cNvGrpSpPr/>
              <p:nvPr/>
            </p:nvGrpSpPr>
            <p:grpSpPr>
              <a:xfrm>
                <a:off x="8214795" y="4244412"/>
                <a:ext cx="344916" cy="314858"/>
                <a:chOff x="8213420" y="4243587"/>
                <a:chExt cx="344916" cy="314858"/>
              </a:xfrm>
            </p:grpSpPr>
            <p:sp>
              <p:nvSpPr>
                <p:cNvPr id="527" name="Google Shape;527;p8"/>
                <p:cNvSpPr/>
                <p:nvPr/>
              </p:nvSpPr>
              <p:spPr>
                <a:xfrm>
                  <a:off x="8213420" y="4243587"/>
                  <a:ext cx="344916" cy="314858"/>
                </a:xfrm>
                <a:custGeom>
                  <a:avLst/>
                  <a:gdLst/>
                  <a:ahLst/>
                  <a:cxnLst/>
                  <a:rect l="l" t="t" r="r" b="b"/>
                  <a:pathLst>
                    <a:path w="7126" h="6505" extrusionOk="0">
                      <a:moveTo>
                        <a:pt x="5864" y="0"/>
                      </a:moveTo>
                      <a:lnTo>
                        <a:pt x="5851" y="1"/>
                      </a:lnTo>
                      <a:lnTo>
                        <a:pt x="5842" y="1"/>
                      </a:lnTo>
                      <a:cubicBezTo>
                        <a:pt x="5835" y="1"/>
                        <a:pt x="5828" y="2"/>
                        <a:pt x="5822" y="2"/>
                      </a:cubicBezTo>
                      <a:lnTo>
                        <a:pt x="5791" y="6"/>
                      </a:lnTo>
                      <a:lnTo>
                        <a:pt x="5771" y="11"/>
                      </a:lnTo>
                      <a:lnTo>
                        <a:pt x="5766" y="12"/>
                      </a:lnTo>
                      <a:cubicBezTo>
                        <a:pt x="5751" y="16"/>
                        <a:pt x="5737" y="22"/>
                        <a:pt x="5724" y="27"/>
                      </a:cubicBezTo>
                      <a:lnTo>
                        <a:pt x="5697" y="37"/>
                      </a:lnTo>
                      <a:cubicBezTo>
                        <a:pt x="5692" y="39"/>
                        <a:pt x="5688" y="41"/>
                        <a:pt x="5683" y="44"/>
                      </a:cubicBezTo>
                      <a:lnTo>
                        <a:pt x="5677" y="47"/>
                      </a:lnTo>
                      <a:cubicBezTo>
                        <a:pt x="5666" y="52"/>
                        <a:pt x="5655" y="57"/>
                        <a:pt x="5645" y="62"/>
                      </a:cubicBezTo>
                      <a:lnTo>
                        <a:pt x="5630" y="68"/>
                      </a:lnTo>
                      <a:lnTo>
                        <a:pt x="5615" y="75"/>
                      </a:lnTo>
                      <a:lnTo>
                        <a:pt x="5605" y="81"/>
                      </a:lnTo>
                      <a:lnTo>
                        <a:pt x="5594" y="86"/>
                      </a:lnTo>
                      <a:lnTo>
                        <a:pt x="5580" y="94"/>
                      </a:lnTo>
                      <a:lnTo>
                        <a:pt x="5565" y="101"/>
                      </a:lnTo>
                      <a:cubicBezTo>
                        <a:pt x="5559" y="105"/>
                        <a:pt x="5557" y="106"/>
                        <a:pt x="5553" y="108"/>
                      </a:cubicBezTo>
                      <a:cubicBezTo>
                        <a:pt x="5537" y="117"/>
                        <a:pt x="5521" y="127"/>
                        <a:pt x="5504" y="136"/>
                      </a:cubicBezTo>
                      <a:lnTo>
                        <a:pt x="5501" y="139"/>
                      </a:lnTo>
                      <a:cubicBezTo>
                        <a:pt x="5496" y="141"/>
                        <a:pt x="5493" y="142"/>
                        <a:pt x="5492" y="142"/>
                      </a:cubicBezTo>
                      <a:cubicBezTo>
                        <a:pt x="5486" y="148"/>
                        <a:pt x="5478" y="152"/>
                        <a:pt x="5472" y="157"/>
                      </a:cubicBezTo>
                      <a:lnTo>
                        <a:pt x="5426" y="187"/>
                      </a:lnTo>
                      <a:cubicBezTo>
                        <a:pt x="5415" y="194"/>
                        <a:pt x="5405" y="202"/>
                        <a:pt x="5393" y="209"/>
                      </a:cubicBezTo>
                      <a:lnTo>
                        <a:pt x="5383" y="218"/>
                      </a:lnTo>
                      <a:cubicBezTo>
                        <a:pt x="5363" y="232"/>
                        <a:pt x="5343" y="248"/>
                        <a:pt x="5323" y="264"/>
                      </a:cubicBezTo>
                      <a:cubicBezTo>
                        <a:pt x="5310" y="275"/>
                        <a:pt x="5296" y="289"/>
                        <a:pt x="5281" y="301"/>
                      </a:cubicBezTo>
                      <a:cubicBezTo>
                        <a:pt x="5269" y="314"/>
                        <a:pt x="5254" y="328"/>
                        <a:pt x="5238" y="346"/>
                      </a:cubicBezTo>
                      <a:cubicBezTo>
                        <a:pt x="5224" y="362"/>
                        <a:pt x="5210" y="378"/>
                        <a:pt x="5198" y="395"/>
                      </a:cubicBezTo>
                      <a:cubicBezTo>
                        <a:pt x="5192" y="404"/>
                        <a:pt x="5183" y="413"/>
                        <a:pt x="5177" y="423"/>
                      </a:cubicBezTo>
                      <a:lnTo>
                        <a:pt x="5174" y="426"/>
                      </a:lnTo>
                      <a:cubicBezTo>
                        <a:pt x="5168" y="435"/>
                        <a:pt x="5162" y="443"/>
                        <a:pt x="5157" y="451"/>
                      </a:cubicBezTo>
                      <a:lnTo>
                        <a:pt x="5146" y="467"/>
                      </a:lnTo>
                      <a:lnTo>
                        <a:pt x="5130" y="493"/>
                      </a:lnTo>
                      <a:lnTo>
                        <a:pt x="5114" y="517"/>
                      </a:lnTo>
                      <a:lnTo>
                        <a:pt x="5107" y="528"/>
                      </a:lnTo>
                      <a:lnTo>
                        <a:pt x="5076" y="582"/>
                      </a:lnTo>
                      <a:cubicBezTo>
                        <a:pt x="5070" y="593"/>
                        <a:pt x="5064" y="604"/>
                        <a:pt x="5059" y="615"/>
                      </a:cubicBezTo>
                      <a:lnTo>
                        <a:pt x="5038" y="652"/>
                      </a:lnTo>
                      <a:lnTo>
                        <a:pt x="5030" y="667"/>
                      </a:lnTo>
                      <a:cubicBezTo>
                        <a:pt x="5025" y="676"/>
                        <a:pt x="5020" y="685"/>
                        <a:pt x="5017" y="693"/>
                      </a:cubicBezTo>
                      <a:lnTo>
                        <a:pt x="5011" y="703"/>
                      </a:lnTo>
                      <a:lnTo>
                        <a:pt x="4993" y="738"/>
                      </a:lnTo>
                      <a:lnTo>
                        <a:pt x="4984" y="755"/>
                      </a:lnTo>
                      <a:lnTo>
                        <a:pt x="4976" y="773"/>
                      </a:lnTo>
                      <a:lnTo>
                        <a:pt x="4973" y="779"/>
                      </a:lnTo>
                      <a:lnTo>
                        <a:pt x="4970" y="788"/>
                      </a:lnTo>
                      <a:cubicBezTo>
                        <a:pt x="4960" y="811"/>
                        <a:pt x="4950" y="832"/>
                        <a:pt x="4940" y="856"/>
                      </a:cubicBezTo>
                      <a:cubicBezTo>
                        <a:pt x="4930" y="882"/>
                        <a:pt x="4921" y="909"/>
                        <a:pt x="4914" y="934"/>
                      </a:cubicBezTo>
                      <a:cubicBezTo>
                        <a:pt x="4910" y="945"/>
                        <a:pt x="4906" y="955"/>
                        <a:pt x="4904" y="965"/>
                      </a:cubicBezTo>
                      <a:lnTo>
                        <a:pt x="4900" y="981"/>
                      </a:lnTo>
                      <a:lnTo>
                        <a:pt x="4896" y="996"/>
                      </a:lnTo>
                      <a:cubicBezTo>
                        <a:pt x="4894" y="1006"/>
                        <a:pt x="4891" y="1016"/>
                        <a:pt x="4890" y="1026"/>
                      </a:cubicBezTo>
                      <a:lnTo>
                        <a:pt x="4884" y="1053"/>
                      </a:lnTo>
                      <a:lnTo>
                        <a:pt x="4877" y="1085"/>
                      </a:lnTo>
                      <a:cubicBezTo>
                        <a:pt x="4872" y="1107"/>
                        <a:pt x="4868" y="1129"/>
                        <a:pt x="4863" y="1150"/>
                      </a:cubicBezTo>
                      <a:lnTo>
                        <a:pt x="4858" y="1174"/>
                      </a:lnTo>
                      <a:cubicBezTo>
                        <a:pt x="4857" y="1177"/>
                        <a:pt x="4857" y="1180"/>
                        <a:pt x="4857" y="1185"/>
                      </a:cubicBezTo>
                      <a:cubicBezTo>
                        <a:pt x="4854" y="1198"/>
                        <a:pt x="4853" y="1208"/>
                        <a:pt x="4850" y="1219"/>
                      </a:cubicBezTo>
                      <a:cubicBezTo>
                        <a:pt x="4848" y="1236"/>
                        <a:pt x="4844" y="1253"/>
                        <a:pt x="4841" y="1269"/>
                      </a:cubicBezTo>
                      <a:lnTo>
                        <a:pt x="4838" y="1289"/>
                      </a:lnTo>
                      <a:lnTo>
                        <a:pt x="4837" y="1299"/>
                      </a:lnTo>
                      <a:lnTo>
                        <a:pt x="4829" y="1346"/>
                      </a:lnTo>
                      <a:cubicBezTo>
                        <a:pt x="4826" y="1370"/>
                        <a:pt x="4822" y="1394"/>
                        <a:pt x="4818" y="1417"/>
                      </a:cubicBezTo>
                      <a:cubicBezTo>
                        <a:pt x="4816" y="1434"/>
                        <a:pt x="4813" y="1449"/>
                        <a:pt x="4812" y="1466"/>
                      </a:cubicBezTo>
                      <a:lnTo>
                        <a:pt x="4808" y="1484"/>
                      </a:lnTo>
                      <a:cubicBezTo>
                        <a:pt x="4807" y="1495"/>
                        <a:pt x="4806" y="1504"/>
                        <a:pt x="4805" y="1512"/>
                      </a:cubicBezTo>
                      <a:lnTo>
                        <a:pt x="4802" y="1532"/>
                      </a:lnTo>
                      <a:cubicBezTo>
                        <a:pt x="4801" y="1540"/>
                        <a:pt x="4801" y="1547"/>
                        <a:pt x="4800" y="1553"/>
                      </a:cubicBezTo>
                      <a:cubicBezTo>
                        <a:pt x="4798" y="1562"/>
                        <a:pt x="4796" y="1569"/>
                        <a:pt x="4793" y="1576"/>
                      </a:cubicBezTo>
                      <a:lnTo>
                        <a:pt x="4788" y="1587"/>
                      </a:lnTo>
                      <a:cubicBezTo>
                        <a:pt x="4787" y="1589"/>
                        <a:pt x="4786" y="1593"/>
                        <a:pt x="4783" y="1597"/>
                      </a:cubicBezTo>
                      <a:lnTo>
                        <a:pt x="4778" y="1597"/>
                      </a:lnTo>
                      <a:cubicBezTo>
                        <a:pt x="4767" y="1593"/>
                        <a:pt x="4764" y="1591"/>
                        <a:pt x="4761" y="1589"/>
                      </a:cubicBezTo>
                      <a:cubicBezTo>
                        <a:pt x="4759" y="1588"/>
                        <a:pt x="4756" y="1587"/>
                        <a:pt x="4754" y="1584"/>
                      </a:cubicBezTo>
                      <a:lnTo>
                        <a:pt x="4736" y="1574"/>
                      </a:lnTo>
                      <a:lnTo>
                        <a:pt x="4731" y="1571"/>
                      </a:lnTo>
                      <a:cubicBezTo>
                        <a:pt x="4719" y="1563"/>
                        <a:pt x="4706" y="1555"/>
                        <a:pt x="4692" y="1547"/>
                      </a:cubicBezTo>
                      <a:cubicBezTo>
                        <a:pt x="4684" y="1542"/>
                        <a:pt x="4677" y="1538"/>
                        <a:pt x="4667" y="1535"/>
                      </a:cubicBezTo>
                      <a:lnTo>
                        <a:pt x="4657" y="1530"/>
                      </a:lnTo>
                      <a:cubicBezTo>
                        <a:pt x="4651" y="1525"/>
                        <a:pt x="4646" y="1522"/>
                        <a:pt x="4639" y="1520"/>
                      </a:cubicBezTo>
                      <a:cubicBezTo>
                        <a:pt x="4632" y="1516"/>
                        <a:pt x="4626" y="1514"/>
                        <a:pt x="4620" y="1511"/>
                      </a:cubicBezTo>
                      <a:cubicBezTo>
                        <a:pt x="4594" y="1500"/>
                        <a:pt x="4565" y="1486"/>
                        <a:pt x="4538" y="1476"/>
                      </a:cubicBezTo>
                      <a:lnTo>
                        <a:pt x="4533" y="1475"/>
                      </a:lnTo>
                      <a:cubicBezTo>
                        <a:pt x="4527" y="1473"/>
                        <a:pt x="4522" y="1471"/>
                        <a:pt x="4515" y="1470"/>
                      </a:cubicBezTo>
                      <a:lnTo>
                        <a:pt x="4502" y="1466"/>
                      </a:lnTo>
                      <a:lnTo>
                        <a:pt x="4492" y="1464"/>
                      </a:lnTo>
                      <a:cubicBezTo>
                        <a:pt x="4488" y="1463"/>
                        <a:pt x="4483" y="1461"/>
                        <a:pt x="4479" y="1461"/>
                      </a:cubicBezTo>
                      <a:lnTo>
                        <a:pt x="4471" y="1459"/>
                      </a:lnTo>
                      <a:cubicBezTo>
                        <a:pt x="4466" y="1458"/>
                        <a:pt x="4460" y="1455"/>
                        <a:pt x="4455" y="1455"/>
                      </a:cubicBezTo>
                      <a:lnTo>
                        <a:pt x="4446" y="1454"/>
                      </a:lnTo>
                      <a:cubicBezTo>
                        <a:pt x="4436" y="1453"/>
                        <a:pt x="4424" y="1450"/>
                        <a:pt x="4414" y="1449"/>
                      </a:cubicBezTo>
                      <a:lnTo>
                        <a:pt x="4405" y="1448"/>
                      </a:lnTo>
                      <a:cubicBezTo>
                        <a:pt x="4402" y="1448"/>
                        <a:pt x="4400" y="1448"/>
                        <a:pt x="4397" y="1447"/>
                      </a:cubicBezTo>
                      <a:lnTo>
                        <a:pt x="4389" y="1447"/>
                      </a:lnTo>
                      <a:lnTo>
                        <a:pt x="4380" y="1445"/>
                      </a:lnTo>
                      <a:cubicBezTo>
                        <a:pt x="4374" y="1445"/>
                        <a:pt x="4368" y="1444"/>
                        <a:pt x="4361" y="1444"/>
                      </a:cubicBezTo>
                      <a:lnTo>
                        <a:pt x="4343" y="1443"/>
                      </a:lnTo>
                      <a:cubicBezTo>
                        <a:pt x="4334" y="1443"/>
                        <a:pt x="4324" y="1442"/>
                        <a:pt x="4316" y="1442"/>
                      </a:cubicBezTo>
                      <a:lnTo>
                        <a:pt x="4286" y="1442"/>
                      </a:lnTo>
                      <a:cubicBezTo>
                        <a:pt x="4278" y="1442"/>
                        <a:pt x="4271" y="1442"/>
                        <a:pt x="4262" y="1440"/>
                      </a:cubicBezTo>
                      <a:lnTo>
                        <a:pt x="4209" y="1440"/>
                      </a:lnTo>
                      <a:cubicBezTo>
                        <a:pt x="4194" y="1440"/>
                        <a:pt x="4178" y="1442"/>
                        <a:pt x="4163" y="1443"/>
                      </a:cubicBezTo>
                      <a:cubicBezTo>
                        <a:pt x="4155" y="1443"/>
                        <a:pt x="4148" y="1444"/>
                        <a:pt x="4141" y="1444"/>
                      </a:cubicBezTo>
                      <a:cubicBezTo>
                        <a:pt x="4134" y="1444"/>
                        <a:pt x="4129" y="1445"/>
                        <a:pt x="4126" y="1445"/>
                      </a:cubicBezTo>
                      <a:lnTo>
                        <a:pt x="4105" y="1448"/>
                      </a:lnTo>
                      <a:lnTo>
                        <a:pt x="4090" y="1449"/>
                      </a:lnTo>
                      <a:cubicBezTo>
                        <a:pt x="4087" y="1449"/>
                        <a:pt x="4082" y="1450"/>
                        <a:pt x="4080" y="1450"/>
                      </a:cubicBezTo>
                      <a:lnTo>
                        <a:pt x="4075" y="1452"/>
                      </a:lnTo>
                      <a:lnTo>
                        <a:pt x="4070" y="1453"/>
                      </a:lnTo>
                      <a:lnTo>
                        <a:pt x="4061" y="1454"/>
                      </a:lnTo>
                      <a:cubicBezTo>
                        <a:pt x="4048" y="1458"/>
                        <a:pt x="4036" y="1459"/>
                        <a:pt x="4026" y="1461"/>
                      </a:cubicBezTo>
                      <a:lnTo>
                        <a:pt x="4010" y="1465"/>
                      </a:lnTo>
                      <a:lnTo>
                        <a:pt x="3995" y="1468"/>
                      </a:lnTo>
                      <a:lnTo>
                        <a:pt x="3990" y="1469"/>
                      </a:lnTo>
                      <a:cubicBezTo>
                        <a:pt x="3985" y="1470"/>
                        <a:pt x="3982" y="1470"/>
                        <a:pt x="3977" y="1471"/>
                      </a:cubicBezTo>
                      <a:lnTo>
                        <a:pt x="3956" y="1478"/>
                      </a:lnTo>
                      <a:lnTo>
                        <a:pt x="3925" y="1485"/>
                      </a:lnTo>
                      <a:cubicBezTo>
                        <a:pt x="3912" y="1489"/>
                        <a:pt x="3900" y="1494"/>
                        <a:pt x="3887" y="1497"/>
                      </a:cubicBezTo>
                      <a:lnTo>
                        <a:pt x="3854" y="1507"/>
                      </a:lnTo>
                      <a:cubicBezTo>
                        <a:pt x="3848" y="1509"/>
                        <a:pt x="3845" y="1510"/>
                        <a:pt x="3843" y="1511"/>
                      </a:cubicBezTo>
                      <a:lnTo>
                        <a:pt x="3789" y="1531"/>
                      </a:lnTo>
                      <a:lnTo>
                        <a:pt x="3774" y="1537"/>
                      </a:lnTo>
                      <a:lnTo>
                        <a:pt x="3763" y="1541"/>
                      </a:lnTo>
                      <a:cubicBezTo>
                        <a:pt x="3757" y="1543"/>
                        <a:pt x="3751" y="1546"/>
                        <a:pt x="3746" y="1548"/>
                      </a:cubicBezTo>
                      <a:lnTo>
                        <a:pt x="3736" y="1552"/>
                      </a:lnTo>
                      <a:cubicBezTo>
                        <a:pt x="3699" y="1568"/>
                        <a:pt x="3658" y="1587"/>
                        <a:pt x="3613" y="1612"/>
                      </a:cubicBezTo>
                      <a:cubicBezTo>
                        <a:pt x="3577" y="1631"/>
                        <a:pt x="3541" y="1654"/>
                        <a:pt x="3503" y="1681"/>
                      </a:cubicBezTo>
                      <a:cubicBezTo>
                        <a:pt x="3468" y="1706"/>
                        <a:pt x="3432" y="1734"/>
                        <a:pt x="3398" y="1764"/>
                      </a:cubicBezTo>
                      <a:cubicBezTo>
                        <a:pt x="3382" y="1779"/>
                        <a:pt x="3366" y="1794"/>
                        <a:pt x="3350" y="1810"/>
                      </a:cubicBezTo>
                      <a:cubicBezTo>
                        <a:pt x="3334" y="1825"/>
                        <a:pt x="3318" y="1842"/>
                        <a:pt x="3303" y="1859"/>
                      </a:cubicBezTo>
                      <a:cubicBezTo>
                        <a:pt x="3285" y="1877"/>
                        <a:pt x="3269" y="1896"/>
                        <a:pt x="3252" y="1914"/>
                      </a:cubicBezTo>
                      <a:lnTo>
                        <a:pt x="3202" y="1972"/>
                      </a:lnTo>
                      <a:lnTo>
                        <a:pt x="3179" y="1999"/>
                      </a:lnTo>
                      <a:lnTo>
                        <a:pt x="3175" y="2004"/>
                      </a:lnTo>
                      <a:lnTo>
                        <a:pt x="3156" y="2027"/>
                      </a:lnTo>
                      <a:lnTo>
                        <a:pt x="3114" y="2081"/>
                      </a:lnTo>
                      <a:lnTo>
                        <a:pt x="3103" y="2096"/>
                      </a:lnTo>
                      <a:lnTo>
                        <a:pt x="3096" y="2104"/>
                      </a:lnTo>
                      <a:cubicBezTo>
                        <a:pt x="3078" y="2128"/>
                        <a:pt x="3063" y="2149"/>
                        <a:pt x="3051" y="2170"/>
                      </a:cubicBezTo>
                      <a:cubicBezTo>
                        <a:pt x="3042" y="2181"/>
                        <a:pt x="3037" y="2194"/>
                        <a:pt x="3031" y="2205"/>
                      </a:cubicBezTo>
                      <a:lnTo>
                        <a:pt x="3025" y="2217"/>
                      </a:lnTo>
                      <a:lnTo>
                        <a:pt x="3022" y="2222"/>
                      </a:lnTo>
                      <a:lnTo>
                        <a:pt x="3020" y="2230"/>
                      </a:lnTo>
                      <a:lnTo>
                        <a:pt x="3017" y="2236"/>
                      </a:lnTo>
                      <a:cubicBezTo>
                        <a:pt x="3015" y="2241"/>
                        <a:pt x="3011" y="2246"/>
                        <a:pt x="3010" y="2252"/>
                      </a:cubicBezTo>
                      <a:lnTo>
                        <a:pt x="3002" y="2271"/>
                      </a:lnTo>
                      <a:lnTo>
                        <a:pt x="3001" y="2274"/>
                      </a:lnTo>
                      <a:lnTo>
                        <a:pt x="2999" y="2279"/>
                      </a:lnTo>
                      <a:lnTo>
                        <a:pt x="2995" y="2290"/>
                      </a:lnTo>
                      <a:lnTo>
                        <a:pt x="2992" y="2298"/>
                      </a:lnTo>
                      <a:cubicBezTo>
                        <a:pt x="2989" y="2309"/>
                        <a:pt x="2985" y="2319"/>
                        <a:pt x="2982" y="2331"/>
                      </a:cubicBezTo>
                      <a:cubicBezTo>
                        <a:pt x="2980" y="2341"/>
                        <a:pt x="2975" y="2353"/>
                        <a:pt x="2971" y="2364"/>
                      </a:cubicBezTo>
                      <a:cubicBezTo>
                        <a:pt x="2969" y="2370"/>
                        <a:pt x="2968" y="2377"/>
                        <a:pt x="2966" y="2384"/>
                      </a:cubicBezTo>
                      <a:lnTo>
                        <a:pt x="2965" y="2391"/>
                      </a:lnTo>
                      <a:lnTo>
                        <a:pt x="2963" y="2398"/>
                      </a:lnTo>
                      <a:cubicBezTo>
                        <a:pt x="2961" y="2403"/>
                        <a:pt x="2960" y="2408"/>
                        <a:pt x="2959" y="2412"/>
                      </a:cubicBezTo>
                      <a:lnTo>
                        <a:pt x="2951" y="2447"/>
                      </a:lnTo>
                      <a:lnTo>
                        <a:pt x="2950" y="2454"/>
                      </a:lnTo>
                      <a:lnTo>
                        <a:pt x="2949" y="2463"/>
                      </a:lnTo>
                      <a:cubicBezTo>
                        <a:pt x="2927" y="2443"/>
                        <a:pt x="2904" y="2426"/>
                        <a:pt x="2883" y="2406"/>
                      </a:cubicBezTo>
                      <a:cubicBezTo>
                        <a:pt x="2858" y="2386"/>
                        <a:pt x="2834" y="2367"/>
                        <a:pt x="2809" y="2349"/>
                      </a:cubicBezTo>
                      <a:cubicBezTo>
                        <a:pt x="2780" y="2330"/>
                        <a:pt x="2752" y="2312"/>
                        <a:pt x="2729" y="2299"/>
                      </a:cubicBezTo>
                      <a:cubicBezTo>
                        <a:pt x="2677" y="2267"/>
                        <a:pt x="2619" y="2238"/>
                        <a:pt x="2559" y="2212"/>
                      </a:cubicBezTo>
                      <a:cubicBezTo>
                        <a:pt x="2505" y="2190"/>
                        <a:pt x="2446" y="2169"/>
                        <a:pt x="2379" y="2151"/>
                      </a:cubicBezTo>
                      <a:cubicBezTo>
                        <a:pt x="2348" y="2143"/>
                        <a:pt x="2317" y="2135"/>
                        <a:pt x="2286" y="2129"/>
                      </a:cubicBezTo>
                      <a:cubicBezTo>
                        <a:pt x="2248" y="2120"/>
                        <a:pt x="2216" y="2115"/>
                        <a:pt x="2186" y="2109"/>
                      </a:cubicBezTo>
                      <a:cubicBezTo>
                        <a:pt x="2153" y="2104"/>
                        <a:pt x="2122" y="2103"/>
                        <a:pt x="2095" y="2102"/>
                      </a:cubicBezTo>
                      <a:cubicBezTo>
                        <a:pt x="2083" y="2102"/>
                        <a:pt x="2069" y="2101"/>
                        <a:pt x="2057" y="2101"/>
                      </a:cubicBezTo>
                      <a:cubicBezTo>
                        <a:pt x="2034" y="2101"/>
                        <a:pt x="2012" y="2102"/>
                        <a:pt x="1991" y="2102"/>
                      </a:cubicBezTo>
                      <a:cubicBezTo>
                        <a:pt x="1924" y="2106"/>
                        <a:pt x="1857" y="2118"/>
                        <a:pt x="1794" y="2129"/>
                      </a:cubicBezTo>
                      <a:cubicBezTo>
                        <a:pt x="1739" y="2139"/>
                        <a:pt x="1681" y="2155"/>
                        <a:pt x="1606" y="2176"/>
                      </a:cubicBezTo>
                      <a:cubicBezTo>
                        <a:pt x="1601" y="2178"/>
                        <a:pt x="1595" y="2180"/>
                        <a:pt x="1590" y="2181"/>
                      </a:cubicBezTo>
                      <a:lnTo>
                        <a:pt x="1550" y="2196"/>
                      </a:lnTo>
                      <a:lnTo>
                        <a:pt x="1506" y="2211"/>
                      </a:lnTo>
                      <a:lnTo>
                        <a:pt x="1460" y="2227"/>
                      </a:lnTo>
                      <a:lnTo>
                        <a:pt x="1439" y="2235"/>
                      </a:lnTo>
                      <a:cubicBezTo>
                        <a:pt x="1434" y="2236"/>
                        <a:pt x="1430" y="2238"/>
                        <a:pt x="1424" y="2240"/>
                      </a:cubicBezTo>
                      <a:lnTo>
                        <a:pt x="1415" y="2243"/>
                      </a:lnTo>
                      <a:cubicBezTo>
                        <a:pt x="1399" y="2250"/>
                        <a:pt x="1380" y="2258"/>
                        <a:pt x="1364" y="2264"/>
                      </a:cubicBezTo>
                      <a:cubicBezTo>
                        <a:pt x="1307" y="2288"/>
                        <a:pt x="1249" y="2314"/>
                        <a:pt x="1190" y="2345"/>
                      </a:cubicBezTo>
                      <a:cubicBezTo>
                        <a:pt x="1135" y="2374"/>
                        <a:pt x="1078" y="2407"/>
                        <a:pt x="1022" y="2444"/>
                      </a:cubicBezTo>
                      <a:cubicBezTo>
                        <a:pt x="996" y="2462"/>
                        <a:pt x="970" y="2479"/>
                        <a:pt x="945" y="2499"/>
                      </a:cubicBezTo>
                      <a:cubicBezTo>
                        <a:pt x="917" y="2519"/>
                        <a:pt x="890" y="2540"/>
                        <a:pt x="864" y="2561"/>
                      </a:cubicBezTo>
                      <a:lnTo>
                        <a:pt x="828" y="2591"/>
                      </a:lnTo>
                      <a:lnTo>
                        <a:pt x="824" y="2593"/>
                      </a:lnTo>
                      <a:cubicBezTo>
                        <a:pt x="819" y="2598"/>
                        <a:pt x="814" y="2603"/>
                        <a:pt x="809" y="2607"/>
                      </a:cubicBezTo>
                      <a:lnTo>
                        <a:pt x="787" y="2626"/>
                      </a:lnTo>
                      <a:lnTo>
                        <a:pt x="751" y="2658"/>
                      </a:lnTo>
                      <a:lnTo>
                        <a:pt x="715" y="2690"/>
                      </a:lnTo>
                      <a:lnTo>
                        <a:pt x="709" y="2695"/>
                      </a:lnTo>
                      <a:cubicBezTo>
                        <a:pt x="699" y="2704"/>
                        <a:pt x="692" y="2710"/>
                        <a:pt x="683" y="2719"/>
                      </a:cubicBezTo>
                      <a:lnTo>
                        <a:pt x="653" y="2748"/>
                      </a:lnTo>
                      <a:lnTo>
                        <a:pt x="625" y="2778"/>
                      </a:lnTo>
                      <a:lnTo>
                        <a:pt x="597" y="2805"/>
                      </a:lnTo>
                      <a:lnTo>
                        <a:pt x="571" y="2832"/>
                      </a:lnTo>
                      <a:lnTo>
                        <a:pt x="564" y="2840"/>
                      </a:lnTo>
                      <a:lnTo>
                        <a:pt x="548" y="2856"/>
                      </a:lnTo>
                      <a:lnTo>
                        <a:pt x="533" y="2874"/>
                      </a:lnTo>
                      <a:cubicBezTo>
                        <a:pt x="510" y="2897"/>
                        <a:pt x="488" y="2923"/>
                        <a:pt x="467" y="2949"/>
                      </a:cubicBezTo>
                      <a:cubicBezTo>
                        <a:pt x="430" y="2995"/>
                        <a:pt x="392" y="3044"/>
                        <a:pt x="355" y="3101"/>
                      </a:cubicBezTo>
                      <a:cubicBezTo>
                        <a:pt x="325" y="3149"/>
                        <a:pt x="296" y="3200"/>
                        <a:pt x="261" y="3271"/>
                      </a:cubicBezTo>
                      <a:cubicBezTo>
                        <a:pt x="246" y="3299"/>
                        <a:pt x="234" y="3328"/>
                        <a:pt x="221" y="3356"/>
                      </a:cubicBezTo>
                      <a:cubicBezTo>
                        <a:pt x="206" y="3386"/>
                        <a:pt x="194" y="3417"/>
                        <a:pt x="182" y="3448"/>
                      </a:cubicBezTo>
                      <a:cubicBezTo>
                        <a:pt x="175" y="3467"/>
                        <a:pt x="169" y="3483"/>
                        <a:pt x="163" y="3502"/>
                      </a:cubicBezTo>
                      <a:lnTo>
                        <a:pt x="158" y="3515"/>
                      </a:lnTo>
                      <a:lnTo>
                        <a:pt x="142" y="3558"/>
                      </a:lnTo>
                      <a:lnTo>
                        <a:pt x="127" y="3601"/>
                      </a:lnTo>
                      <a:cubicBezTo>
                        <a:pt x="124" y="3608"/>
                        <a:pt x="123" y="3611"/>
                        <a:pt x="122" y="3615"/>
                      </a:cubicBezTo>
                      <a:lnTo>
                        <a:pt x="119" y="3625"/>
                      </a:lnTo>
                      <a:lnTo>
                        <a:pt x="117" y="3636"/>
                      </a:lnTo>
                      <a:lnTo>
                        <a:pt x="95" y="3709"/>
                      </a:lnTo>
                      <a:lnTo>
                        <a:pt x="90" y="3725"/>
                      </a:lnTo>
                      <a:cubicBezTo>
                        <a:pt x="86" y="3737"/>
                        <a:pt x="83" y="3749"/>
                        <a:pt x="79" y="3760"/>
                      </a:cubicBezTo>
                      <a:cubicBezTo>
                        <a:pt x="75" y="3775"/>
                        <a:pt x="71" y="3787"/>
                        <a:pt x="69" y="3801"/>
                      </a:cubicBezTo>
                      <a:cubicBezTo>
                        <a:pt x="61" y="3832"/>
                        <a:pt x="54" y="3864"/>
                        <a:pt x="47" y="3895"/>
                      </a:cubicBezTo>
                      <a:cubicBezTo>
                        <a:pt x="40" y="3929"/>
                        <a:pt x="34" y="3963"/>
                        <a:pt x="29" y="3998"/>
                      </a:cubicBezTo>
                      <a:cubicBezTo>
                        <a:pt x="24" y="4030"/>
                        <a:pt x="21" y="4061"/>
                        <a:pt x="18" y="4094"/>
                      </a:cubicBezTo>
                      <a:cubicBezTo>
                        <a:pt x="16" y="4106"/>
                        <a:pt x="15" y="4120"/>
                        <a:pt x="14" y="4131"/>
                      </a:cubicBezTo>
                      <a:lnTo>
                        <a:pt x="10" y="4176"/>
                      </a:lnTo>
                      <a:lnTo>
                        <a:pt x="7" y="4224"/>
                      </a:lnTo>
                      <a:lnTo>
                        <a:pt x="5" y="4233"/>
                      </a:lnTo>
                      <a:cubicBezTo>
                        <a:pt x="4" y="4245"/>
                        <a:pt x="4" y="4259"/>
                        <a:pt x="3" y="4271"/>
                      </a:cubicBezTo>
                      <a:lnTo>
                        <a:pt x="2" y="4313"/>
                      </a:lnTo>
                      <a:lnTo>
                        <a:pt x="0" y="4357"/>
                      </a:lnTo>
                      <a:lnTo>
                        <a:pt x="0" y="4374"/>
                      </a:lnTo>
                      <a:lnTo>
                        <a:pt x="0" y="4420"/>
                      </a:lnTo>
                      <a:cubicBezTo>
                        <a:pt x="2" y="4436"/>
                        <a:pt x="3" y="4451"/>
                        <a:pt x="5" y="4468"/>
                      </a:cubicBezTo>
                      <a:cubicBezTo>
                        <a:pt x="8" y="4485"/>
                        <a:pt x="13" y="4502"/>
                        <a:pt x="16" y="4518"/>
                      </a:cubicBezTo>
                      <a:cubicBezTo>
                        <a:pt x="23" y="4548"/>
                        <a:pt x="30" y="4578"/>
                        <a:pt x="40" y="4610"/>
                      </a:cubicBezTo>
                      <a:cubicBezTo>
                        <a:pt x="45" y="4625"/>
                        <a:pt x="50" y="4640"/>
                        <a:pt x="55" y="4655"/>
                      </a:cubicBezTo>
                      <a:lnTo>
                        <a:pt x="57" y="4661"/>
                      </a:lnTo>
                      <a:lnTo>
                        <a:pt x="61" y="4673"/>
                      </a:lnTo>
                      <a:cubicBezTo>
                        <a:pt x="70" y="4697"/>
                        <a:pt x="77" y="4722"/>
                        <a:pt x="86" y="4746"/>
                      </a:cubicBezTo>
                      <a:lnTo>
                        <a:pt x="102" y="4794"/>
                      </a:lnTo>
                      <a:lnTo>
                        <a:pt x="112" y="4825"/>
                      </a:lnTo>
                      <a:lnTo>
                        <a:pt x="124" y="4856"/>
                      </a:lnTo>
                      <a:lnTo>
                        <a:pt x="127" y="4861"/>
                      </a:lnTo>
                      <a:lnTo>
                        <a:pt x="147" y="4914"/>
                      </a:lnTo>
                      <a:lnTo>
                        <a:pt x="162" y="4951"/>
                      </a:lnTo>
                      <a:lnTo>
                        <a:pt x="168" y="4967"/>
                      </a:lnTo>
                      <a:lnTo>
                        <a:pt x="174" y="4985"/>
                      </a:lnTo>
                      <a:cubicBezTo>
                        <a:pt x="175" y="4988"/>
                        <a:pt x="177" y="4992"/>
                        <a:pt x="178" y="4995"/>
                      </a:cubicBezTo>
                      <a:lnTo>
                        <a:pt x="200" y="5047"/>
                      </a:lnTo>
                      <a:lnTo>
                        <a:pt x="231" y="5120"/>
                      </a:lnTo>
                      <a:lnTo>
                        <a:pt x="237" y="5135"/>
                      </a:lnTo>
                      <a:cubicBezTo>
                        <a:pt x="240" y="5141"/>
                        <a:pt x="242" y="5147"/>
                        <a:pt x="246" y="5155"/>
                      </a:cubicBezTo>
                      <a:cubicBezTo>
                        <a:pt x="252" y="5168"/>
                        <a:pt x="260" y="5180"/>
                        <a:pt x="265" y="5192"/>
                      </a:cubicBezTo>
                      <a:cubicBezTo>
                        <a:pt x="289" y="5239"/>
                        <a:pt x="313" y="5285"/>
                        <a:pt x="340" y="5328"/>
                      </a:cubicBezTo>
                      <a:cubicBezTo>
                        <a:pt x="365" y="5368"/>
                        <a:pt x="394" y="5408"/>
                        <a:pt x="430" y="5450"/>
                      </a:cubicBezTo>
                      <a:cubicBezTo>
                        <a:pt x="457" y="5485"/>
                        <a:pt x="491" y="5521"/>
                        <a:pt x="535" y="5563"/>
                      </a:cubicBezTo>
                      <a:cubicBezTo>
                        <a:pt x="574" y="5603"/>
                        <a:pt x="615" y="5639"/>
                        <a:pt x="656" y="5672"/>
                      </a:cubicBezTo>
                      <a:cubicBezTo>
                        <a:pt x="675" y="5688"/>
                        <a:pt x="695" y="5704"/>
                        <a:pt x="718" y="5719"/>
                      </a:cubicBezTo>
                      <a:cubicBezTo>
                        <a:pt x="726" y="5726"/>
                        <a:pt x="734" y="5732"/>
                        <a:pt x="744" y="5739"/>
                      </a:cubicBezTo>
                      <a:lnTo>
                        <a:pt x="749" y="5743"/>
                      </a:lnTo>
                      <a:lnTo>
                        <a:pt x="752" y="5745"/>
                      </a:lnTo>
                      <a:cubicBezTo>
                        <a:pt x="759" y="5749"/>
                        <a:pt x="764" y="5754"/>
                        <a:pt x="771" y="5758"/>
                      </a:cubicBezTo>
                      <a:lnTo>
                        <a:pt x="773" y="5759"/>
                      </a:lnTo>
                      <a:lnTo>
                        <a:pt x="775" y="5760"/>
                      </a:lnTo>
                      <a:lnTo>
                        <a:pt x="844" y="5807"/>
                      </a:lnTo>
                      <a:lnTo>
                        <a:pt x="888" y="5836"/>
                      </a:lnTo>
                      <a:cubicBezTo>
                        <a:pt x="888" y="5836"/>
                        <a:pt x="889" y="5837"/>
                        <a:pt x="890" y="5837"/>
                      </a:cubicBezTo>
                      <a:lnTo>
                        <a:pt x="891" y="5839"/>
                      </a:lnTo>
                      <a:cubicBezTo>
                        <a:pt x="894" y="5842"/>
                        <a:pt x="896" y="5843"/>
                        <a:pt x="899" y="5845"/>
                      </a:cubicBezTo>
                      <a:lnTo>
                        <a:pt x="903" y="5847"/>
                      </a:lnTo>
                      <a:cubicBezTo>
                        <a:pt x="916" y="5855"/>
                        <a:pt x="929" y="5862"/>
                        <a:pt x="942" y="5868"/>
                      </a:cubicBezTo>
                      <a:lnTo>
                        <a:pt x="1014" y="5908"/>
                      </a:lnTo>
                      <a:lnTo>
                        <a:pt x="1022" y="5913"/>
                      </a:lnTo>
                      <a:lnTo>
                        <a:pt x="1033" y="5918"/>
                      </a:lnTo>
                      <a:lnTo>
                        <a:pt x="1061" y="5930"/>
                      </a:lnTo>
                      <a:lnTo>
                        <a:pt x="1101" y="5950"/>
                      </a:lnTo>
                      <a:lnTo>
                        <a:pt x="1141" y="5969"/>
                      </a:lnTo>
                      <a:cubicBezTo>
                        <a:pt x="1151" y="5973"/>
                        <a:pt x="1161" y="5976"/>
                        <a:pt x="1169" y="5981"/>
                      </a:cubicBezTo>
                      <a:lnTo>
                        <a:pt x="1182" y="5986"/>
                      </a:lnTo>
                      <a:lnTo>
                        <a:pt x="1243" y="6010"/>
                      </a:lnTo>
                      <a:lnTo>
                        <a:pt x="1267" y="6021"/>
                      </a:lnTo>
                      <a:lnTo>
                        <a:pt x="1272" y="6023"/>
                      </a:lnTo>
                      <a:cubicBezTo>
                        <a:pt x="1276" y="6025"/>
                        <a:pt x="1279" y="6026"/>
                        <a:pt x="1282" y="6027"/>
                      </a:cubicBezTo>
                      <a:lnTo>
                        <a:pt x="1287" y="6028"/>
                      </a:lnTo>
                      <a:cubicBezTo>
                        <a:pt x="1297" y="6035"/>
                        <a:pt x="1307" y="6042"/>
                        <a:pt x="1318" y="6049"/>
                      </a:cubicBezTo>
                      <a:cubicBezTo>
                        <a:pt x="1327" y="6054"/>
                        <a:pt x="1334" y="6059"/>
                        <a:pt x="1343" y="6064"/>
                      </a:cubicBezTo>
                      <a:lnTo>
                        <a:pt x="1354" y="6071"/>
                      </a:lnTo>
                      <a:lnTo>
                        <a:pt x="1367" y="6078"/>
                      </a:lnTo>
                      <a:lnTo>
                        <a:pt x="1385" y="6090"/>
                      </a:lnTo>
                      <a:lnTo>
                        <a:pt x="1400" y="6099"/>
                      </a:lnTo>
                      <a:lnTo>
                        <a:pt x="1423" y="6113"/>
                      </a:lnTo>
                      <a:cubicBezTo>
                        <a:pt x="1442" y="6125"/>
                        <a:pt x="1460" y="6135"/>
                        <a:pt x="1480" y="6146"/>
                      </a:cubicBezTo>
                      <a:cubicBezTo>
                        <a:pt x="1493" y="6155"/>
                        <a:pt x="1507" y="6164"/>
                        <a:pt x="1521" y="6171"/>
                      </a:cubicBezTo>
                      <a:cubicBezTo>
                        <a:pt x="1527" y="6175"/>
                        <a:pt x="1533" y="6177"/>
                        <a:pt x="1539" y="6181"/>
                      </a:cubicBezTo>
                      <a:lnTo>
                        <a:pt x="1544" y="6184"/>
                      </a:lnTo>
                      <a:lnTo>
                        <a:pt x="1553" y="6190"/>
                      </a:lnTo>
                      <a:cubicBezTo>
                        <a:pt x="1560" y="6193"/>
                        <a:pt x="1569" y="6197"/>
                        <a:pt x="1575" y="6201"/>
                      </a:cubicBezTo>
                      <a:lnTo>
                        <a:pt x="1584" y="6206"/>
                      </a:lnTo>
                      <a:cubicBezTo>
                        <a:pt x="1609" y="6218"/>
                        <a:pt x="1635" y="6232"/>
                        <a:pt x="1658" y="6243"/>
                      </a:cubicBezTo>
                      <a:cubicBezTo>
                        <a:pt x="1696" y="6262"/>
                        <a:pt x="1739" y="6278"/>
                        <a:pt x="1790" y="6299"/>
                      </a:cubicBezTo>
                      <a:lnTo>
                        <a:pt x="1796" y="6301"/>
                      </a:lnTo>
                      <a:lnTo>
                        <a:pt x="1801" y="6303"/>
                      </a:lnTo>
                      <a:lnTo>
                        <a:pt x="1818" y="6308"/>
                      </a:lnTo>
                      <a:lnTo>
                        <a:pt x="1835" y="6313"/>
                      </a:lnTo>
                      <a:lnTo>
                        <a:pt x="1869" y="6325"/>
                      </a:lnTo>
                      <a:lnTo>
                        <a:pt x="1904" y="6336"/>
                      </a:lnTo>
                      <a:lnTo>
                        <a:pt x="1928" y="6344"/>
                      </a:lnTo>
                      <a:lnTo>
                        <a:pt x="1931" y="6345"/>
                      </a:lnTo>
                      <a:lnTo>
                        <a:pt x="1936" y="6346"/>
                      </a:lnTo>
                      <a:lnTo>
                        <a:pt x="2037" y="6372"/>
                      </a:lnTo>
                      <a:lnTo>
                        <a:pt x="2058" y="6377"/>
                      </a:lnTo>
                      <a:lnTo>
                        <a:pt x="2064" y="6378"/>
                      </a:lnTo>
                      <a:lnTo>
                        <a:pt x="2069" y="6380"/>
                      </a:lnTo>
                      <a:cubicBezTo>
                        <a:pt x="2072" y="6381"/>
                        <a:pt x="2074" y="6381"/>
                        <a:pt x="2077" y="6381"/>
                      </a:cubicBezTo>
                      <a:lnTo>
                        <a:pt x="2080" y="6382"/>
                      </a:lnTo>
                      <a:cubicBezTo>
                        <a:pt x="2105" y="6387"/>
                        <a:pt x="2129" y="6393"/>
                        <a:pt x="2153" y="6398"/>
                      </a:cubicBezTo>
                      <a:lnTo>
                        <a:pt x="2176" y="6403"/>
                      </a:lnTo>
                      <a:lnTo>
                        <a:pt x="2201" y="6408"/>
                      </a:lnTo>
                      <a:lnTo>
                        <a:pt x="2208" y="6409"/>
                      </a:lnTo>
                      <a:cubicBezTo>
                        <a:pt x="2214" y="6411"/>
                        <a:pt x="2223" y="6412"/>
                        <a:pt x="2229" y="6413"/>
                      </a:cubicBezTo>
                      <a:lnTo>
                        <a:pt x="2237" y="6414"/>
                      </a:lnTo>
                      <a:lnTo>
                        <a:pt x="2304" y="6426"/>
                      </a:lnTo>
                      <a:lnTo>
                        <a:pt x="2371" y="6438"/>
                      </a:lnTo>
                      <a:cubicBezTo>
                        <a:pt x="2377" y="6439"/>
                        <a:pt x="2384" y="6440"/>
                        <a:pt x="2391" y="6442"/>
                      </a:cubicBezTo>
                      <a:lnTo>
                        <a:pt x="2460" y="6452"/>
                      </a:lnTo>
                      <a:lnTo>
                        <a:pt x="2492" y="6457"/>
                      </a:lnTo>
                      <a:lnTo>
                        <a:pt x="2530" y="6464"/>
                      </a:lnTo>
                      <a:lnTo>
                        <a:pt x="2537" y="6465"/>
                      </a:lnTo>
                      <a:cubicBezTo>
                        <a:pt x="2544" y="6466"/>
                        <a:pt x="2551" y="6468"/>
                        <a:pt x="2557" y="6468"/>
                      </a:cubicBezTo>
                      <a:lnTo>
                        <a:pt x="2685" y="6483"/>
                      </a:lnTo>
                      <a:cubicBezTo>
                        <a:pt x="2698" y="6485"/>
                        <a:pt x="2714" y="6486"/>
                        <a:pt x="2728" y="6488"/>
                      </a:cubicBezTo>
                      <a:lnTo>
                        <a:pt x="2733" y="6488"/>
                      </a:lnTo>
                      <a:lnTo>
                        <a:pt x="2747" y="6489"/>
                      </a:lnTo>
                      <a:lnTo>
                        <a:pt x="2758" y="6490"/>
                      </a:lnTo>
                      <a:cubicBezTo>
                        <a:pt x="2805" y="6494"/>
                        <a:pt x="2853" y="6497"/>
                        <a:pt x="2901" y="6501"/>
                      </a:cubicBezTo>
                      <a:cubicBezTo>
                        <a:pt x="2906" y="6501"/>
                        <a:pt x="2912" y="6501"/>
                        <a:pt x="2917" y="6502"/>
                      </a:cubicBezTo>
                      <a:cubicBezTo>
                        <a:pt x="2927" y="6504"/>
                        <a:pt x="2937" y="6504"/>
                        <a:pt x="2948" y="6504"/>
                      </a:cubicBezTo>
                      <a:lnTo>
                        <a:pt x="2958" y="6504"/>
                      </a:lnTo>
                      <a:cubicBezTo>
                        <a:pt x="2984" y="6505"/>
                        <a:pt x="3009" y="6505"/>
                        <a:pt x="3035" y="6505"/>
                      </a:cubicBezTo>
                      <a:cubicBezTo>
                        <a:pt x="3064" y="6505"/>
                        <a:pt x="3093" y="6505"/>
                        <a:pt x="3121" y="6504"/>
                      </a:cubicBezTo>
                      <a:cubicBezTo>
                        <a:pt x="3169" y="6502"/>
                        <a:pt x="3216" y="6500"/>
                        <a:pt x="3267" y="6494"/>
                      </a:cubicBezTo>
                      <a:cubicBezTo>
                        <a:pt x="3291" y="6491"/>
                        <a:pt x="3314" y="6489"/>
                        <a:pt x="3339" y="6486"/>
                      </a:cubicBezTo>
                      <a:cubicBezTo>
                        <a:pt x="3367" y="6483"/>
                        <a:pt x="3396" y="6479"/>
                        <a:pt x="3423" y="6474"/>
                      </a:cubicBezTo>
                      <a:cubicBezTo>
                        <a:pt x="3462" y="6468"/>
                        <a:pt x="3502" y="6459"/>
                        <a:pt x="3541" y="6453"/>
                      </a:cubicBezTo>
                      <a:lnTo>
                        <a:pt x="3572" y="6448"/>
                      </a:lnTo>
                      <a:lnTo>
                        <a:pt x="3607" y="6442"/>
                      </a:lnTo>
                      <a:lnTo>
                        <a:pt x="3641" y="6435"/>
                      </a:lnTo>
                      <a:lnTo>
                        <a:pt x="3654" y="6433"/>
                      </a:lnTo>
                      <a:cubicBezTo>
                        <a:pt x="3660" y="6432"/>
                        <a:pt x="3665" y="6430"/>
                        <a:pt x="3672" y="6429"/>
                      </a:cubicBezTo>
                      <a:lnTo>
                        <a:pt x="3751" y="6412"/>
                      </a:lnTo>
                      <a:lnTo>
                        <a:pt x="3793" y="6403"/>
                      </a:lnTo>
                      <a:lnTo>
                        <a:pt x="3811" y="6399"/>
                      </a:lnTo>
                      <a:cubicBezTo>
                        <a:pt x="3830" y="6396"/>
                        <a:pt x="3849" y="6391"/>
                        <a:pt x="3866" y="6386"/>
                      </a:cubicBezTo>
                      <a:lnTo>
                        <a:pt x="4004" y="6352"/>
                      </a:lnTo>
                      <a:cubicBezTo>
                        <a:pt x="4017" y="6350"/>
                        <a:pt x="4029" y="6346"/>
                        <a:pt x="4040" y="6344"/>
                      </a:cubicBezTo>
                      <a:cubicBezTo>
                        <a:pt x="4041" y="6344"/>
                        <a:pt x="4042" y="6342"/>
                        <a:pt x="4045" y="6342"/>
                      </a:cubicBezTo>
                      <a:lnTo>
                        <a:pt x="4055" y="6340"/>
                      </a:lnTo>
                      <a:lnTo>
                        <a:pt x="4073" y="6335"/>
                      </a:lnTo>
                      <a:lnTo>
                        <a:pt x="4142" y="6315"/>
                      </a:lnTo>
                      <a:lnTo>
                        <a:pt x="4211" y="6295"/>
                      </a:lnTo>
                      <a:lnTo>
                        <a:pt x="4219" y="6293"/>
                      </a:lnTo>
                      <a:cubicBezTo>
                        <a:pt x="4225" y="6291"/>
                        <a:pt x="4230" y="6290"/>
                        <a:pt x="4233" y="6288"/>
                      </a:cubicBezTo>
                      <a:lnTo>
                        <a:pt x="4258" y="6279"/>
                      </a:lnTo>
                      <a:lnTo>
                        <a:pt x="4282" y="6272"/>
                      </a:lnTo>
                      <a:lnTo>
                        <a:pt x="4344" y="6251"/>
                      </a:lnTo>
                      <a:lnTo>
                        <a:pt x="4402" y="6232"/>
                      </a:lnTo>
                      <a:lnTo>
                        <a:pt x="4489" y="6202"/>
                      </a:lnTo>
                      <a:lnTo>
                        <a:pt x="4545" y="6182"/>
                      </a:lnTo>
                      <a:lnTo>
                        <a:pt x="4577" y="6171"/>
                      </a:lnTo>
                      <a:lnTo>
                        <a:pt x="4642" y="6149"/>
                      </a:lnTo>
                      <a:lnTo>
                        <a:pt x="4698" y="6130"/>
                      </a:lnTo>
                      <a:lnTo>
                        <a:pt x="4755" y="6110"/>
                      </a:lnTo>
                      <a:lnTo>
                        <a:pt x="4786" y="6100"/>
                      </a:lnTo>
                      <a:cubicBezTo>
                        <a:pt x="4791" y="6099"/>
                        <a:pt x="4794" y="6097"/>
                        <a:pt x="4799" y="6095"/>
                      </a:cubicBezTo>
                      <a:lnTo>
                        <a:pt x="4806" y="6093"/>
                      </a:lnTo>
                      <a:lnTo>
                        <a:pt x="4916" y="6048"/>
                      </a:lnTo>
                      <a:lnTo>
                        <a:pt x="4928" y="6042"/>
                      </a:lnTo>
                      <a:cubicBezTo>
                        <a:pt x="4941" y="6037"/>
                        <a:pt x="4954" y="6032"/>
                        <a:pt x="4967" y="6026"/>
                      </a:cubicBezTo>
                      <a:lnTo>
                        <a:pt x="5066" y="5979"/>
                      </a:lnTo>
                      <a:cubicBezTo>
                        <a:pt x="5081" y="5970"/>
                        <a:pt x="5097" y="5963"/>
                        <a:pt x="5113" y="5955"/>
                      </a:cubicBezTo>
                      <a:cubicBezTo>
                        <a:pt x="5123" y="5951"/>
                        <a:pt x="5127" y="5949"/>
                        <a:pt x="5132" y="5946"/>
                      </a:cubicBezTo>
                      <a:lnTo>
                        <a:pt x="5200" y="5912"/>
                      </a:lnTo>
                      <a:lnTo>
                        <a:pt x="5307" y="5856"/>
                      </a:lnTo>
                      <a:cubicBezTo>
                        <a:pt x="5321" y="5848"/>
                        <a:pt x="5338" y="5839"/>
                        <a:pt x="5354" y="5831"/>
                      </a:cubicBezTo>
                      <a:lnTo>
                        <a:pt x="5390" y="5812"/>
                      </a:lnTo>
                      <a:cubicBezTo>
                        <a:pt x="5424" y="5794"/>
                        <a:pt x="5457" y="5778"/>
                        <a:pt x="5491" y="5759"/>
                      </a:cubicBezTo>
                      <a:cubicBezTo>
                        <a:pt x="5522" y="5743"/>
                        <a:pt x="5554" y="5727"/>
                        <a:pt x="5585" y="5711"/>
                      </a:cubicBezTo>
                      <a:cubicBezTo>
                        <a:pt x="5605" y="5700"/>
                        <a:pt x="5625" y="5690"/>
                        <a:pt x="5644" y="5680"/>
                      </a:cubicBezTo>
                      <a:lnTo>
                        <a:pt x="5667" y="5667"/>
                      </a:lnTo>
                      <a:cubicBezTo>
                        <a:pt x="5704" y="5647"/>
                        <a:pt x="5742" y="5625"/>
                        <a:pt x="5780" y="5605"/>
                      </a:cubicBezTo>
                      <a:lnTo>
                        <a:pt x="5798" y="5593"/>
                      </a:lnTo>
                      <a:lnTo>
                        <a:pt x="5805" y="5589"/>
                      </a:lnTo>
                      <a:lnTo>
                        <a:pt x="5823" y="5578"/>
                      </a:lnTo>
                      <a:lnTo>
                        <a:pt x="5870" y="5548"/>
                      </a:lnTo>
                      <a:cubicBezTo>
                        <a:pt x="5883" y="5542"/>
                        <a:pt x="5889" y="5538"/>
                        <a:pt x="5896" y="5533"/>
                      </a:cubicBezTo>
                      <a:lnTo>
                        <a:pt x="5956" y="5494"/>
                      </a:lnTo>
                      <a:lnTo>
                        <a:pt x="5968" y="5485"/>
                      </a:lnTo>
                      <a:lnTo>
                        <a:pt x="5981" y="5477"/>
                      </a:lnTo>
                      <a:lnTo>
                        <a:pt x="5991" y="5472"/>
                      </a:lnTo>
                      <a:lnTo>
                        <a:pt x="6014" y="5454"/>
                      </a:lnTo>
                      <a:lnTo>
                        <a:pt x="6039" y="5436"/>
                      </a:lnTo>
                      <a:lnTo>
                        <a:pt x="6061" y="5419"/>
                      </a:lnTo>
                      <a:lnTo>
                        <a:pt x="6081" y="5404"/>
                      </a:lnTo>
                      <a:cubicBezTo>
                        <a:pt x="6090" y="5398"/>
                        <a:pt x="6099" y="5392"/>
                        <a:pt x="6106" y="5384"/>
                      </a:cubicBezTo>
                      <a:lnTo>
                        <a:pt x="6112" y="5379"/>
                      </a:lnTo>
                      <a:lnTo>
                        <a:pt x="6205" y="5306"/>
                      </a:lnTo>
                      <a:cubicBezTo>
                        <a:pt x="6207" y="5305"/>
                        <a:pt x="6209" y="5304"/>
                        <a:pt x="6210" y="5302"/>
                      </a:cubicBezTo>
                      <a:lnTo>
                        <a:pt x="6214" y="5299"/>
                      </a:lnTo>
                      <a:lnTo>
                        <a:pt x="6231" y="5285"/>
                      </a:lnTo>
                      <a:lnTo>
                        <a:pt x="6261" y="5260"/>
                      </a:lnTo>
                      <a:lnTo>
                        <a:pt x="6290" y="5234"/>
                      </a:lnTo>
                      <a:lnTo>
                        <a:pt x="6339" y="5193"/>
                      </a:lnTo>
                      <a:lnTo>
                        <a:pt x="6343" y="5189"/>
                      </a:lnTo>
                      <a:cubicBezTo>
                        <a:pt x="6347" y="5186"/>
                        <a:pt x="6352" y="5181"/>
                        <a:pt x="6356" y="5177"/>
                      </a:cubicBezTo>
                      <a:lnTo>
                        <a:pt x="6404" y="5134"/>
                      </a:lnTo>
                      <a:lnTo>
                        <a:pt x="6451" y="5089"/>
                      </a:lnTo>
                      <a:lnTo>
                        <a:pt x="6470" y="5070"/>
                      </a:lnTo>
                      <a:lnTo>
                        <a:pt x="6487" y="5053"/>
                      </a:lnTo>
                      <a:lnTo>
                        <a:pt x="6495" y="5044"/>
                      </a:lnTo>
                      <a:lnTo>
                        <a:pt x="6501" y="5039"/>
                      </a:lnTo>
                      <a:lnTo>
                        <a:pt x="6506" y="5034"/>
                      </a:lnTo>
                      <a:lnTo>
                        <a:pt x="6553" y="4987"/>
                      </a:lnTo>
                      <a:lnTo>
                        <a:pt x="6600" y="4939"/>
                      </a:lnTo>
                      <a:lnTo>
                        <a:pt x="6615" y="4924"/>
                      </a:lnTo>
                      <a:lnTo>
                        <a:pt x="6665" y="4868"/>
                      </a:lnTo>
                      <a:lnTo>
                        <a:pt x="6703" y="4827"/>
                      </a:lnTo>
                      <a:cubicBezTo>
                        <a:pt x="6710" y="4820"/>
                        <a:pt x="6718" y="4812"/>
                        <a:pt x="6724" y="4804"/>
                      </a:cubicBezTo>
                      <a:lnTo>
                        <a:pt x="6728" y="4799"/>
                      </a:lnTo>
                      <a:cubicBezTo>
                        <a:pt x="6745" y="4780"/>
                        <a:pt x="6760" y="4759"/>
                        <a:pt x="6777" y="4735"/>
                      </a:cubicBezTo>
                      <a:cubicBezTo>
                        <a:pt x="6787" y="4722"/>
                        <a:pt x="6797" y="4707"/>
                        <a:pt x="6807" y="4691"/>
                      </a:cubicBezTo>
                      <a:lnTo>
                        <a:pt x="6812" y="4684"/>
                      </a:lnTo>
                      <a:cubicBezTo>
                        <a:pt x="6821" y="4671"/>
                        <a:pt x="6830" y="4657"/>
                        <a:pt x="6837" y="4643"/>
                      </a:cubicBezTo>
                      <a:lnTo>
                        <a:pt x="6854" y="4616"/>
                      </a:lnTo>
                      <a:lnTo>
                        <a:pt x="6871" y="4589"/>
                      </a:lnTo>
                      <a:lnTo>
                        <a:pt x="6882" y="4573"/>
                      </a:lnTo>
                      <a:lnTo>
                        <a:pt x="6898" y="4544"/>
                      </a:lnTo>
                      <a:lnTo>
                        <a:pt x="6913" y="4517"/>
                      </a:lnTo>
                      <a:lnTo>
                        <a:pt x="6925" y="4498"/>
                      </a:lnTo>
                      <a:lnTo>
                        <a:pt x="6929" y="4491"/>
                      </a:lnTo>
                      <a:cubicBezTo>
                        <a:pt x="6935" y="4480"/>
                        <a:pt x="6943" y="4468"/>
                        <a:pt x="6950" y="4457"/>
                      </a:cubicBezTo>
                      <a:lnTo>
                        <a:pt x="6957" y="4445"/>
                      </a:lnTo>
                      <a:lnTo>
                        <a:pt x="6965" y="4432"/>
                      </a:lnTo>
                      <a:lnTo>
                        <a:pt x="6970" y="4423"/>
                      </a:lnTo>
                      <a:lnTo>
                        <a:pt x="6974" y="4416"/>
                      </a:lnTo>
                      <a:cubicBezTo>
                        <a:pt x="6975" y="4414"/>
                        <a:pt x="6977" y="4411"/>
                        <a:pt x="6979" y="4409"/>
                      </a:cubicBezTo>
                      <a:cubicBezTo>
                        <a:pt x="6985" y="4399"/>
                        <a:pt x="6990" y="4388"/>
                        <a:pt x="6993" y="4378"/>
                      </a:cubicBezTo>
                      <a:lnTo>
                        <a:pt x="6996" y="4373"/>
                      </a:lnTo>
                      <a:lnTo>
                        <a:pt x="7001" y="4363"/>
                      </a:lnTo>
                      <a:lnTo>
                        <a:pt x="7008" y="4343"/>
                      </a:lnTo>
                      <a:lnTo>
                        <a:pt x="7011" y="4337"/>
                      </a:lnTo>
                      <a:cubicBezTo>
                        <a:pt x="7015" y="4329"/>
                        <a:pt x="7017" y="4323"/>
                        <a:pt x="7021" y="4315"/>
                      </a:cubicBezTo>
                      <a:lnTo>
                        <a:pt x="7023" y="4308"/>
                      </a:lnTo>
                      <a:cubicBezTo>
                        <a:pt x="7027" y="4301"/>
                        <a:pt x="7029" y="4292"/>
                        <a:pt x="7032" y="4284"/>
                      </a:cubicBezTo>
                      <a:lnTo>
                        <a:pt x="7034" y="4279"/>
                      </a:lnTo>
                      <a:lnTo>
                        <a:pt x="7038" y="4266"/>
                      </a:lnTo>
                      <a:cubicBezTo>
                        <a:pt x="7039" y="4261"/>
                        <a:pt x="7042" y="4256"/>
                        <a:pt x="7043" y="4251"/>
                      </a:cubicBezTo>
                      <a:lnTo>
                        <a:pt x="7044" y="4246"/>
                      </a:lnTo>
                      <a:lnTo>
                        <a:pt x="7048" y="4233"/>
                      </a:lnTo>
                      <a:lnTo>
                        <a:pt x="7053" y="4219"/>
                      </a:lnTo>
                      <a:cubicBezTo>
                        <a:pt x="7053" y="4215"/>
                        <a:pt x="7054" y="4213"/>
                        <a:pt x="7054" y="4212"/>
                      </a:cubicBezTo>
                      <a:lnTo>
                        <a:pt x="7058" y="4197"/>
                      </a:lnTo>
                      <a:cubicBezTo>
                        <a:pt x="7060" y="4187"/>
                        <a:pt x="7063" y="4176"/>
                        <a:pt x="7065" y="4164"/>
                      </a:cubicBezTo>
                      <a:cubicBezTo>
                        <a:pt x="7065" y="4162"/>
                        <a:pt x="7067" y="4159"/>
                        <a:pt x="7067" y="4157"/>
                      </a:cubicBezTo>
                      <a:lnTo>
                        <a:pt x="7069" y="4142"/>
                      </a:lnTo>
                      <a:lnTo>
                        <a:pt x="7074" y="4114"/>
                      </a:lnTo>
                      <a:lnTo>
                        <a:pt x="7077" y="4100"/>
                      </a:lnTo>
                      <a:lnTo>
                        <a:pt x="7079" y="4086"/>
                      </a:lnTo>
                      <a:lnTo>
                        <a:pt x="7080" y="4078"/>
                      </a:lnTo>
                      <a:lnTo>
                        <a:pt x="7082" y="4073"/>
                      </a:lnTo>
                      <a:cubicBezTo>
                        <a:pt x="7084" y="4060"/>
                        <a:pt x="7085" y="4048"/>
                        <a:pt x="7088" y="4035"/>
                      </a:cubicBezTo>
                      <a:cubicBezTo>
                        <a:pt x="7094" y="3989"/>
                        <a:pt x="7096" y="3939"/>
                        <a:pt x="7098" y="3883"/>
                      </a:cubicBezTo>
                      <a:cubicBezTo>
                        <a:pt x="7098" y="3840"/>
                        <a:pt x="7096" y="3798"/>
                        <a:pt x="7091" y="3759"/>
                      </a:cubicBezTo>
                      <a:cubicBezTo>
                        <a:pt x="7089" y="3740"/>
                        <a:pt x="7084" y="3720"/>
                        <a:pt x="7080" y="3699"/>
                      </a:cubicBezTo>
                      <a:cubicBezTo>
                        <a:pt x="7077" y="3683"/>
                        <a:pt x="7073" y="3668"/>
                        <a:pt x="7068" y="3652"/>
                      </a:cubicBezTo>
                      <a:cubicBezTo>
                        <a:pt x="7063" y="3636"/>
                        <a:pt x="7057" y="3618"/>
                        <a:pt x="7047" y="3601"/>
                      </a:cubicBezTo>
                      <a:cubicBezTo>
                        <a:pt x="7041" y="3587"/>
                        <a:pt x="7033" y="3575"/>
                        <a:pt x="7022" y="3559"/>
                      </a:cubicBezTo>
                      <a:cubicBezTo>
                        <a:pt x="7016" y="3553"/>
                        <a:pt x="7012" y="3548"/>
                        <a:pt x="7007" y="3543"/>
                      </a:cubicBezTo>
                      <a:cubicBezTo>
                        <a:pt x="7002" y="3538"/>
                        <a:pt x="6997" y="3533"/>
                        <a:pt x="6992" y="3529"/>
                      </a:cubicBezTo>
                      <a:cubicBezTo>
                        <a:pt x="6985" y="3522"/>
                        <a:pt x="6979" y="3518"/>
                        <a:pt x="6972" y="3514"/>
                      </a:cubicBezTo>
                      <a:cubicBezTo>
                        <a:pt x="6966" y="3510"/>
                        <a:pt x="6960" y="3507"/>
                        <a:pt x="6954" y="3504"/>
                      </a:cubicBezTo>
                      <a:cubicBezTo>
                        <a:pt x="6940" y="3498"/>
                        <a:pt x="6926" y="3497"/>
                        <a:pt x="6913" y="3494"/>
                      </a:cubicBezTo>
                      <a:cubicBezTo>
                        <a:pt x="6905" y="3492"/>
                        <a:pt x="6902" y="3492"/>
                        <a:pt x="6897" y="3492"/>
                      </a:cubicBezTo>
                      <a:lnTo>
                        <a:pt x="6846" y="3492"/>
                      </a:lnTo>
                      <a:cubicBezTo>
                        <a:pt x="6840" y="3492"/>
                        <a:pt x="6836" y="3492"/>
                        <a:pt x="6831" y="3494"/>
                      </a:cubicBezTo>
                      <a:cubicBezTo>
                        <a:pt x="6818" y="3495"/>
                        <a:pt x="6811" y="3497"/>
                        <a:pt x="6801" y="3498"/>
                      </a:cubicBezTo>
                      <a:cubicBezTo>
                        <a:pt x="6789" y="3499"/>
                        <a:pt x="6775" y="3503"/>
                        <a:pt x="6759" y="3507"/>
                      </a:cubicBezTo>
                      <a:cubicBezTo>
                        <a:pt x="6748" y="3510"/>
                        <a:pt x="6737" y="3514"/>
                        <a:pt x="6725" y="3519"/>
                      </a:cubicBezTo>
                      <a:cubicBezTo>
                        <a:pt x="6732" y="3514"/>
                        <a:pt x="6738" y="3508"/>
                        <a:pt x="6744" y="3502"/>
                      </a:cubicBezTo>
                      <a:cubicBezTo>
                        <a:pt x="6754" y="3489"/>
                        <a:pt x="6763" y="3479"/>
                        <a:pt x="6773" y="3468"/>
                      </a:cubicBezTo>
                      <a:cubicBezTo>
                        <a:pt x="6784" y="3455"/>
                        <a:pt x="6795" y="3442"/>
                        <a:pt x="6805" y="3430"/>
                      </a:cubicBezTo>
                      <a:lnTo>
                        <a:pt x="6820" y="3411"/>
                      </a:lnTo>
                      <a:cubicBezTo>
                        <a:pt x="6823" y="3406"/>
                        <a:pt x="6827" y="3401"/>
                        <a:pt x="6830" y="3397"/>
                      </a:cubicBezTo>
                      <a:lnTo>
                        <a:pt x="6835" y="3389"/>
                      </a:lnTo>
                      <a:cubicBezTo>
                        <a:pt x="6837" y="3385"/>
                        <a:pt x="6840" y="3381"/>
                        <a:pt x="6843" y="3376"/>
                      </a:cubicBezTo>
                      <a:lnTo>
                        <a:pt x="6847" y="3373"/>
                      </a:lnTo>
                      <a:lnTo>
                        <a:pt x="6852" y="3365"/>
                      </a:lnTo>
                      <a:cubicBezTo>
                        <a:pt x="6856" y="3360"/>
                        <a:pt x="6858" y="3354"/>
                        <a:pt x="6862" y="3348"/>
                      </a:cubicBezTo>
                      <a:lnTo>
                        <a:pt x="6867" y="3340"/>
                      </a:lnTo>
                      <a:cubicBezTo>
                        <a:pt x="6869" y="3337"/>
                        <a:pt x="6872" y="3333"/>
                        <a:pt x="6873" y="3330"/>
                      </a:cubicBezTo>
                      <a:cubicBezTo>
                        <a:pt x="6878" y="3319"/>
                        <a:pt x="6885" y="3311"/>
                        <a:pt x="6890" y="3301"/>
                      </a:cubicBezTo>
                      <a:cubicBezTo>
                        <a:pt x="6897" y="3289"/>
                        <a:pt x="6903" y="3276"/>
                        <a:pt x="6909" y="3265"/>
                      </a:cubicBezTo>
                      <a:lnTo>
                        <a:pt x="6913" y="3257"/>
                      </a:lnTo>
                      <a:lnTo>
                        <a:pt x="6916" y="3251"/>
                      </a:lnTo>
                      <a:lnTo>
                        <a:pt x="6920" y="3244"/>
                      </a:lnTo>
                      <a:cubicBezTo>
                        <a:pt x="6925" y="3232"/>
                        <a:pt x="6930" y="3222"/>
                        <a:pt x="6935" y="3210"/>
                      </a:cubicBezTo>
                      <a:lnTo>
                        <a:pt x="6946" y="3188"/>
                      </a:lnTo>
                      <a:cubicBezTo>
                        <a:pt x="6948" y="3185"/>
                        <a:pt x="6950" y="3182"/>
                        <a:pt x="6951" y="3178"/>
                      </a:cubicBezTo>
                      <a:lnTo>
                        <a:pt x="6952" y="3174"/>
                      </a:lnTo>
                      <a:lnTo>
                        <a:pt x="6965" y="3143"/>
                      </a:lnTo>
                      <a:lnTo>
                        <a:pt x="6977" y="3112"/>
                      </a:lnTo>
                      <a:cubicBezTo>
                        <a:pt x="6980" y="3107"/>
                        <a:pt x="6981" y="3103"/>
                        <a:pt x="6985" y="3098"/>
                      </a:cubicBezTo>
                      <a:lnTo>
                        <a:pt x="6988" y="3091"/>
                      </a:lnTo>
                      <a:lnTo>
                        <a:pt x="6993" y="3077"/>
                      </a:lnTo>
                      <a:lnTo>
                        <a:pt x="7019" y="3014"/>
                      </a:lnTo>
                      <a:cubicBezTo>
                        <a:pt x="7023" y="3005"/>
                        <a:pt x="7026" y="2998"/>
                        <a:pt x="7028" y="2990"/>
                      </a:cubicBezTo>
                      <a:lnTo>
                        <a:pt x="7031" y="2982"/>
                      </a:lnTo>
                      <a:lnTo>
                        <a:pt x="7049" y="2926"/>
                      </a:lnTo>
                      <a:lnTo>
                        <a:pt x="7055" y="2912"/>
                      </a:lnTo>
                      <a:cubicBezTo>
                        <a:pt x="7058" y="2904"/>
                        <a:pt x="7060" y="2897"/>
                        <a:pt x="7063" y="2890"/>
                      </a:cubicBezTo>
                      <a:lnTo>
                        <a:pt x="7065" y="2884"/>
                      </a:lnTo>
                      <a:lnTo>
                        <a:pt x="7075" y="2850"/>
                      </a:lnTo>
                      <a:lnTo>
                        <a:pt x="7085" y="2817"/>
                      </a:lnTo>
                      <a:cubicBezTo>
                        <a:pt x="7089" y="2808"/>
                        <a:pt x="7091" y="2797"/>
                        <a:pt x="7094" y="2788"/>
                      </a:cubicBezTo>
                      <a:lnTo>
                        <a:pt x="7096" y="2782"/>
                      </a:lnTo>
                      <a:cubicBezTo>
                        <a:pt x="7101" y="2763"/>
                        <a:pt x="7105" y="2743"/>
                        <a:pt x="7110" y="2719"/>
                      </a:cubicBezTo>
                      <a:cubicBezTo>
                        <a:pt x="7113" y="2704"/>
                        <a:pt x="7115" y="2688"/>
                        <a:pt x="7116" y="2671"/>
                      </a:cubicBezTo>
                      <a:lnTo>
                        <a:pt x="7118" y="2658"/>
                      </a:lnTo>
                      <a:lnTo>
                        <a:pt x="7119" y="2648"/>
                      </a:lnTo>
                      <a:cubicBezTo>
                        <a:pt x="7119" y="2644"/>
                        <a:pt x="7120" y="2639"/>
                        <a:pt x="7120" y="2635"/>
                      </a:cubicBezTo>
                      <a:cubicBezTo>
                        <a:pt x="7122" y="2623"/>
                        <a:pt x="7122" y="2613"/>
                        <a:pt x="7124" y="2602"/>
                      </a:cubicBezTo>
                      <a:cubicBezTo>
                        <a:pt x="7124" y="2593"/>
                        <a:pt x="7125" y="2587"/>
                        <a:pt x="7125" y="2580"/>
                      </a:cubicBezTo>
                      <a:lnTo>
                        <a:pt x="7125" y="2573"/>
                      </a:lnTo>
                      <a:lnTo>
                        <a:pt x="7125" y="2567"/>
                      </a:lnTo>
                      <a:lnTo>
                        <a:pt x="7125" y="2557"/>
                      </a:lnTo>
                      <a:lnTo>
                        <a:pt x="7125" y="2547"/>
                      </a:lnTo>
                      <a:lnTo>
                        <a:pt x="7125" y="2537"/>
                      </a:lnTo>
                      <a:cubicBezTo>
                        <a:pt x="7125" y="2523"/>
                        <a:pt x="7126" y="2510"/>
                        <a:pt x="7126" y="2496"/>
                      </a:cubicBezTo>
                      <a:cubicBezTo>
                        <a:pt x="7114" y="2473"/>
                        <a:pt x="7113" y="2449"/>
                        <a:pt x="7112" y="2428"/>
                      </a:cubicBezTo>
                      <a:cubicBezTo>
                        <a:pt x="7110" y="2416"/>
                        <a:pt x="7109" y="2403"/>
                        <a:pt x="7107" y="2392"/>
                      </a:cubicBezTo>
                      <a:cubicBezTo>
                        <a:pt x="7105" y="2380"/>
                        <a:pt x="7103" y="2371"/>
                        <a:pt x="7100" y="2361"/>
                      </a:cubicBezTo>
                      <a:lnTo>
                        <a:pt x="7098" y="2350"/>
                      </a:lnTo>
                      <a:lnTo>
                        <a:pt x="7097" y="2345"/>
                      </a:lnTo>
                      <a:cubicBezTo>
                        <a:pt x="7094" y="2339"/>
                        <a:pt x="7092" y="2331"/>
                        <a:pt x="7089" y="2325"/>
                      </a:cubicBezTo>
                      <a:cubicBezTo>
                        <a:pt x="7088" y="2321"/>
                        <a:pt x="7084" y="2315"/>
                        <a:pt x="7082" y="2312"/>
                      </a:cubicBezTo>
                      <a:cubicBezTo>
                        <a:pt x="7076" y="2302"/>
                        <a:pt x="7072" y="2298"/>
                        <a:pt x="7067" y="2293"/>
                      </a:cubicBezTo>
                      <a:lnTo>
                        <a:pt x="7062" y="2288"/>
                      </a:lnTo>
                      <a:cubicBezTo>
                        <a:pt x="7054" y="2281"/>
                        <a:pt x="7048" y="2277"/>
                        <a:pt x="7043" y="2273"/>
                      </a:cubicBezTo>
                      <a:cubicBezTo>
                        <a:pt x="7037" y="2269"/>
                        <a:pt x="7032" y="2266"/>
                        <a:pt x="7026" y="2263"/>
                      </a:cubicBezTo>
                      <a:cubicBezTo>
                        <a:pt x="7015" y="2258"/>
                        <a:pt x="7007" y="2256"/>
                        <a:pt x="7001" y="2253"/>
                      </a:cubicBezTo>
                      <a:cubicBezTo>
                        <a:pt x="6991" y="2250"/>
                        <a:pt x="6984" y="2248"/>
                        <a:pt x="6976" y="2247"/>
                      </a:cubicBezTo>
                      <a:cubicBezTo>
                        <a:pt x="6960" y="2245"/>
                        <a:pt x="6950" y="2245"/>
                        <a:pt x="6938" y="2245"/>
                      </a:cubicBezTo>
                      <a:cubicBezTo>
                        <a:pt x="6927" y="2245"/>
                        <a:pt x="6917" y="2246"/>
                        <a:pt x="6904" y="2248"/>
                      </a:cubicBezTo>
                      <a:cubicBezTo>
                        <a:pt x="6898" y="2250"/>
                        <a:pt x="6892" y="2252"/>
                        <a:pt x="6886" y="2254"/>
                      </a:cubicBezTo>
                      <a:lnTo>
                        <a:pt x="6878" y="2256"/>
                      </a:lnTo>
                      <a:cubicBezTo>
                        <a:pt x="6858" y="2261"/>
                        <a:pt x="6837" y="2267"/>
                        <a:pt x="6814" y="2277"/>
                      </a:cubicBezTo>
                      <a:cubicBezTo>
                        <a:pt x="6775" y="2292"/>
                        <a:pt x="6739" y="2310"/>
                        <a:pt x="6693" y="2339"/>
                      </a:cubicBezTo>
                      <a:cubicBezTo>
                        <a:pt x="6677" y="2349"/>
                        <a:pt x="6661" y="2361"/>
                        <a:pt x="6646" y="2371"/>
                      </a:cubicBezTo>
                      <a:lnTo>
                        <a:pt x="6639" y="2377"/>
                      </a:lnTo>
                      <a:lnTo>
                        <a:pt x="6626" y="2385"/>
                      </a:lnTo>
                      <a:lnTo>
                        <a:pt x="6608" y="2398"/>
                      </a:lnTo>
                      <a:lnTo>
                        <a:pt x="6584" y="2415"/>
                      </a:lnTo>
                      <a:lnTo>
                        <a:pt x="6561" y="2432"/>
                      </a:lnTo>
                      <a:lnTo>
                        <a:pt x="6467" y="2500"/>
                      </a:lnTo>
                      <a:cubicBezTo>
                        <a:pt x="6466" y="2501"/>
                        <a:pt x="6464" y="2501"/>
                        <a:pt x="6463" y="2503"/>
                      </a:cubicBezTo>
                      <a:lnTo>
                        <a:pt x="6444" y="2519"/>
                      </a:lnTo>
                      <a:lnTo>
                        <a:pt x="6425" y="2535"/>
                      </a:lnTo>
                      <a:lnTo>
                        <a:pt x="6407" y="2550"/>
                      </a:lnTo>
                      <a:lnTo>
                        <a:pt x="6410" y="2541"/>
                      </a:lnTo>
                      <a:lnTo>
                        <a:pt x="6413" y="2531"/>
                      </a:lnTo>
                      <a:lnTo>
                        <a:pt x="6414" y="2524"/>
                      </a:lnTo>
                      <a:cubicBezTo>
                        <a:pt x="6417" y="2513"/>
                        <a:pt x="6417" y="2506"/>
                        <a:pt x="6418" y="2500"/>
                      </a:cubicBezTo>
                      <a:lnTo>
                        <a:pt x="6419" y="2489"/>
                      </a:lnTo>
                      <a:cubicBezTo>
                        <a:pt x="6420" y="2478"/>
                        <a:pt x="6422" y="2468"/>
                        <a:pt x="6423" y="2457"/>
                      </a:cubicBezTo>
                      <a:lnTo>
                        <a:pt x="6424" y="2449"/>
                      </a:lnTo>
                      <a:cubicBezTo>
                        <a:pt x="6425" y="2437"/>
                        <a:pt x="6427" y="2426"/>
                        <a:pt x="6428" y="2412"/>
                      </a:cubicBezTo>
                      <a:cubicBezTo>
                        <a:pt x="6429" y="2393"/>
                        <a:pt x="6430" y="2374"/>
                        <a:pt x="6433" y="2353"/>
                      </a:cubicBezTo>
                      <a:lnTo>
                        <a:pt x="6433" y="2328"/>
                      </a:lnTo>
                      <a:lnTo>
                        <a:pt x="6433" y="2314"/>
                      </a:lnTo>
                      <a:cubicBezTo>
                        <a:pt x="6433" y="2304"/>
                        <a:pt x="6433" y="2293"/>
                        <a:pt x="6434" y="2282"/>
                      </a:cubicBezTo>
                      <a:lnTo>
                        <a:pt x="6434" y="2248"/>
                      </a:lnTo>
                      <a:cubicBezTo>
                        <a:pt x="6434" y="2227"/>
                        <a:pt x="6430" y="2205"/>
                        <a:pt x="6428" y="2185"/>
                      </a:cubicBezTo>
                      <a:cubicBezTo>
                        <a:pt x="6425" y="2166"/>
                        <a:pt x="6422" y="2150"/>
                        <a:pt x="6418" y="2134"/>
                      </a:cubicBezTo>
                      <a:cubicBezTo>
                        <a:pt x="6415" y="2125"/>
                        <a:pt x="6412" y="2115"/>
                        <a:pt x="6409" y="2106"/>
                      </a:cubicBezTo>
                      <a:cubicBezTo>
                        <a:pt x="6407" y="2099"/>
                        <a:pt x="6404" y="2092"/>
                        <a:pt x="6402" y="2086"/>
                      </a:cubicBezTo>
                      <a:lnTo>
                        <a:pt x="6399" y="2079"/>
                      </a:lnTo>
                      <a:lnTo>
                        <a:pt x="6391" y="2063"/>
                      </a:lnTo>
                      <a:cubicBezTo>
                        <a:pt x="6386" y="2055"/>
                        <a:pt x="6383" y="2050"/>
                        <a:pt x="6379" y="2046"/>
                      </a:cubicBezTo>
                      <a:lnTo>
                        <a:pt x="6372" y="2037"/>
                      </a:lnTo>
                      <a:lnTo>
                        <a:pt x="6368" y="2035"/>
                      </a:lnTo>
                      <a:lnTo>
                        <a:pt x="6364" y="2032"/>
                      </a:lnTo>
                      <a:lnTo>
                        <a:pt x="6353" y="2026"/>
                      </a:lnTo>
                      <a:cubicBezTo>
                        <a:pt x="6348" y="2023"/>
                        <a:pt x="6342" y="2021"/>
                        <a:pt x="6336" y="2019"/>
                      </a:cubicBezTo>
                      <a:lnTo>
                        <a:pt x="6332" y="2017"/>
                      </a:lnTo>
                      <a:lnTo>
                        <a:pt x="6328" y="2016"/>
                      </a:lnTo>
                      <a:cubicBezTo>
                        <a:pt x="6321" y="2015"/>
                        <a:pt x="6315" y="2013"/>
                        <a:pt x="6310" y="2013"/>
                      </a:cubicBezTo>
                      <a:cubicBezTo>
                        <a:pt x="6304" y="2013"/>
                        <a:pt x="6297" y="2012"/>
                        <a:pt x="6291" y="2012"/>
                      </a:cubicBezTo>
                      <a:lnTo>
                        <a:pt x="6286" y="2012"/>
                      </a:lnTo>
                      <a:cubicBezTo>
                        <a:pt x="6276" y="2012"/>
                        <a:pt x="6266" y="2013"/>
                        <a:pt x="6255" y="2015"/>
                      </a:cubicBezTo>
                      <a:lnTo>
                        <a:pt x="6237" y="2018"/>
                      </a:lnTo>
                      <a:cubicBezTo>
                        <a:pt x="6228" y="2021"/>
                        <a:pt x="6219" y="2023"/>
                        <a:pt x="6211" y="2026"/>
                      </a:cubicBezTo>
                      <a:cubicBezTo>
                        <a:pt x="6203" y="2028"/>
                        <a:pt x="6196" y="2032"/>
                        <a:pt x="6187" y="2035"/>
                      </a:cubicBezTo>
                      <a:lnTo>
                        <a:pt x="6183" y="2036"/>
                      </a:lnTo>
                      <a:cubicBezTo>
                        <a:pt x="6170" y="2042"/>
                        <a:pt x="6156" y="2051"/>
                        <a:pt x="6141" y="2058"/>
                      </a:cubicBezTo>
                      <a:cubicBezTo>
                        <a:pt x="6126" y="2067"/>
                        <a:pt x="6109" y="2077"/>
                        <a:pt x="6091" y="2092"/>
                      </a:cubicBezTo>
                      <a:lnTo>
                        <a:pt x="6048" y="2127"/>
                      </a:lnTo>
                      <a:cubicBezTo>
                        <a:pt x="6024" y="2148"/>
                        <a:pt x="6000" y="2169"/>
                        <a:pt x="5976" y="2192"/>
                      </a:cubicBezTo>
                      <a:cubicBezTo>
                        <a:pt x="5954" y="2214"/>
                        <a:pt x="5929" y="2236"/>
                        <a:pt x="5907" y="2258"/>
                      </a:cubicBezTo>
                      <a:lnTo>
                        <a:pt x="5909" y="2254"/>
                      </a:lnTo>
                      <a:cubicBezTo>
                        <a:pt x="5912" y="2247"/>
                        <a:pt x="5916" y="2242"/>
                        <a:pt x="5919" y="2236"/>
                      </a:cubicBezTo>
                      <a:lnTo>
                        <a:pt x="5938" y="2194"/>
                      </a:lnTo>
                      <a:lnTo>
                        <a:pt x="5944" y="2179"/>
                      </a:lnTo>
                      <a:lnTo>
                        <a:pt x="5951" y="2165"/>
                      </a:lnTo>
                      <a:cubicBezTo>
                        <a:pt x="5959" y="2149"/>
                        <a:pt x="5965" y="2133"/>
                        <a:pt x="5972" y="2118"/>
                      </a:cubicBezTo>
                      <a:lnTo>
                        <a:pt x="5977" y="2107"/>
                      </a:lnTo>
                      <a:lnTo>
                        <a:pt x="5983" y="2097"/>
                      </a:lnTo>
                      <a:lnTo>
                        <a:pt x="5992" y="2077"/>
                      </a:lnTo>
                      <a:lnTo>
                        <a:pt x="6003" y="2053"/>
                      </a:lnTo>
                      <a:lnTo>
                        <a:pt x="6015" y="2029"/>
                      </a:lnTo>
                      <a:cubicBezTo>
                        <a:pt x="6029" y="2000"/>
                        <a:pt x="6043" y="1973"/>
                        <a:pt x="6058" y="1947"/>
                      </a:cubicBezTo>
                      <a:lnTo>
                        <a:pt x="6104" y="1860"/>
                      </a:lnTo>
                      <a:lnTo>
                        <a:pt x="6106" y="1856"/>
                      </a:lnTo>
                      <a:lnTo>
                        <a:pt x="6110" y="1847"/>
                      </a:lnTo>
                      <a:lnTo>
                        <a:pt x="6114" y="1840"/>
                      </a:lnTo>
                      <a:lnTo>
                        <a:pt x="6122" y="1820"/>
                      </a:lnTo>
                      <a:cubicBezTo>
                        <a:pt x="6129" y="1805"/>
                        <a:pt x="6135" y="1788"/>
                        <a:pt x="6141" y="1773"/>
                      </a:cubicBezTo>
                      <a:cubicBezTo>
                        <a:pt x="6145" y="1762"/>
                        <a:pt x="6149" y="1753"/>
                        <a:pt x="6152" y="1743"/>
                      </a:cubicBezTo>
                      <a:lnTo>
                        <a:pt x="6158" y="1728"/>
                      </a:lnTo>
                      <a:lnTo>
                        <a:pt x="6166" y="1708"/>
                      </a:lnTo>
                      <a:lnTo>
                        <a:pt x="6170" y="1697"/>
                      </a:lnTo>
                      <a:lnTo>
                        <a:pt x="6176" y="1680"/>
                      </a:lnTo>
                      <a:lnTo>
                        <a:pt x="6196" y="1622"/>
                      </a:lnTo>
                      <a:lnTo>
                        <a:pt x="6197" y="1617"/>
                      </a:lnTo>
                      <a:lnTo>
                        <a:pt x="6204" y="1592"/>
                      </a:lnTo>
                      <a:lnTo>
                        <a:pt x="6211" y="1573"/>
                      </a:lnTo>
                      <a:lnTo>
                        <a:pt x="6214" y="1562"/>
                      </a:lnTo>
                      <a:lnTo>
                        <a:pt x="6225" y="1530"/>
                      </a:lnTo>
                      <a:lnTo>
                        <a:pt x="6235" y="1497"/>
                      </a:lnTo>
                      <a:cubicBezTo>
                        <a:pt x="6243" y="1473"/>
                        <a:pt x="6249" y="1449"/>
                        <a:pt x="6255" y="1425"/>
                      </a:cubicBezTo>
                      <a:lnTo>
                        <a:pt x="6260" y="1411"/>
                      </a:lnTo>
                      <a:lnTo>
                        <a:pt x="6271" y="1368"/>
                      </a:lnTo>
                      <a:lnTo>
                        <a:pt x="6274" y="1360"/>
                      </a:lnTo>
                      <a:lnTo>
                        <a:pt x="6278" y="1340"/>
                      </a:lnTo>
                      <a:lnTo>
                        <a:pt x="6279" y="1334"/>
                      </a:lnTo>
                      <a:lnTo>
                        <a:pt x="6305" y="1217"/>
                      </a:lnTo>
                      <a:cubicBezTo>
                        <a:pt x="6306" y="1212"/>
                        <a:pt x="6306" y="1208"/>
                        <a:pt x="6307" y="1205"/>
                      </a:cubicBezTo>
                      <a:lnTo>
                        <a:pt x="6309" y="1200"/>
                      </a:lnTo>
                      <a:lnTo>
                        <a:pt x="6310" y="1191"/>
                      </a:lnTo>
                      <a:lnTo>
                        <a:pt x="6316" y="1155"/>
                      </a:lnTo>
                      <a:lnTo>
                        <a:pt x="6322" y="1119"/>
                      </a:lnTo>
                      <a:lnTo>
                        <a:pt x="6325" y="1099"/>
                      </a:lnTo>
                      <a:lnTo>
                        <a:pt x="6330" y="1076"/>
                      </a:lnTo>
                      <a:lnTo>
                        <a:pt x="6331" y="1071"/>
                      </a:lnTo>
                      <a:lnTo>
                        <a:pt x="6336" y="1035"/>
                      </a:lnTo>
                      <a:lnTo>
                        <a:pt x="6337" y="1028"/>
                      </a:lnTo>
                      <a:lnTo>
                        <a:pt x="6345" y="971"/>
                      </a:lnTo>
                      <a:cubicBezTo>
                        <a:pt x="6346" y="961"/>
                        <a:pt x="6347" y="953"/>
                        <a:pt x="6348" y="944"/>
                      </a:cubicBezTo>
                      <a:cubicBezTo>
                        <a:pt x="6351" y="922"/>
                        <a:pt x="6353" y="899"/>
                        <a:pt x="6355" y="879"/>
                      </a:cubicBezTo>
                      <a:lnTo>
                        <a:pt x="6356" y="872"/>
                      </a:lnTo>
                      <a:cubicBezTo>
                        <a:pt x="6357" y="862"/>
                        <a:pt x="6357" y="855"/>
                        <a:pt x="6358" y="846"/>
                      </a:cubicBezTo>
                      <a:lnTo>
                        <a:pt x="6360" y="829"/>
                      </a:lnTo>
                      <a:cubicBezTo>
                        <a:pt x="6361" y="814"/>
                        <a:pt x="6361" y="799"/>
                        <a:pt x="6363" y="785"/>
                      </a:cubicBezTo>
                      <a:lnTo>
                        <a:pt x="6364" y="775"/>
                      </a:lnTo>
                      <a:cubicBezTo>
                        <a:pt x="6364" y="765"/>
                        <a:pt x="6366" y="757"/>
                        <a:pt x="6366" y="748"/>
                      </a:cubicBezTo>
                      <a:lnTo>
                        <a:pt x="6367" y="693"/>
                      </a:lnTo>
                      <a:lnTo>
                        <a:pt x="6367" y="677"/>
                      </a:lnTo>
                      <a:lnTo>
                        <a:pt x="6367" y="662"/>
                      </a:lnTo>
                      <a:lnTo>
                        <a:pt x="6367" y="650"/>
                      </a:lnTo>
                      <a:cubicBezTo>
                        <a:pt x="6367" y="631"/>
                        <a:pt x="6367" y="613"/>
                        <a:pt x="6366" y="593"/>
                      </a:cubicBezTo>
                      <a:lnTo>
                        <a:pt x="6366" y="584"/>
                      </a:lnTo>
                      <a:lnTo>
                        <a:pt x="6366" y="577"/>
                      </a:lnTo>
                      <a:lnTo>
                        <a:pt x="6366" y="573"/>
                      </a:lnTo>
                      <a:lnTo>
                        <a:pt x="6364" y="558"/>
                      </a:lnTo>
                      <a:lnTo>
                        <a:pt x="6363" y="548"/>
                      </a:lnTo>
                      <a:lnTo>
                        <a:pt x="6363" y="542"/>
                      </a:lnTo>
                      <a:lnTo>
                        <a:pt x="6363" y="536"/>
                      </a:lnTo>
                      <a:lnTo>
                        <a:pt x="6363" y="529"/>
                      </a:lnTo>
                      <a:lnTo>
                        <a:pt x="6361" y="516"/>
                      </a:lnTo>
                      <a:lnTo>
                        <a:pt x="6360" y="503"/>
                      </a:lnTo>
                      <a:lnTo>
                        <a:pt x="6358" y="496"/>
                      </a:lnTo>
                      <a:lnTo>
                        <a:pt x="6357" y="485"/>
                      </a:lnTo>
                      <a:lnTo>
                        <a:pt x="6352" y="454"/>
                      </a:lnTo>
                      <a:lnTo>
                        <a:pt x="6345" y="412"/>
                      </a:lnTo>
                      <a:lnTo>
                        <a:pt x="6343" y="407"/>
                      </a:lnTo>
                      <a:cubicBezTo>
                        <a:pt x="6342" y="402"/>
                        <a:pt x="6342" y="399"/>
                        <a:pt x="6341" y="397"/>
                      </a:cubicBezTo>
                      <a:cubicBezTo>
                        <a:pt x="6338" y="384"/>
                        <a:pt x="6335" y="374"/>
                        <a:pt x="6332" y="364"/>
                      </a:cubicBezTo>
                      <a:cubicBezTo>
                        <a:pt x="6331" y="359"/>
                        <a:pt x="6330" y="356"/>
                        <a:pt x="6326" y="350"/>
                      </a:cubicBezTo>
                      <a:lnTo>
                        <a:pt x="6325" y="345"/>
                      </a:lnTo>
                      <a:lnTo>
                        <a:pt x="6321" y="336"/>
                      </a:lnTo>
                      <a:lnTo>
                        <a:pt x="6317" y="327"/>
                      </a:lnTo>
                      <a:lnTo>
                        <a:pt x="6309" y="305"/>
                      </a:lnTo>
                      <a:lnTo>
                        <a:pt x="6306" y="299"/>
                      </a:lnTo>
                      <a:cubicBezTo>
                        <a:pt x="6305" y="294"/>
                        <a:pt x="6302" y="289"/>
                        <a:pt x="6300" y="283"/>
                      </a:cubicBezTo>
                      <a:lnTo>
                        <a:pt x="6297" y="276"/>
                      </a:lnTo>
                      <a:lnTo>
                        <a:pt x="6296" y="271"/>
                      </a:lnTo>
                      <a:cubicBezTo>
                        <a:pt x="6295" y="268"/>
                        <a:pt x="6291" y="263"/>
                        <a:pt x="6290" y="259"/>
                      </a:cubicBezTo>
                      <a:lnTo>
                        <a:pt x="6284" y="245"/>
                      </a:lnTo>
                      <a:lnTo>
                        <a:pt x="6278" y="233"/>
                      </a:lnTo>
                      <a:lnTo>
                        <a:pt x="6275" y="227"/>
                      </a:lnTo>
                      <a:cubicBezTo>
                        <a:pt x="6274" y="223"/>
                        <a:pt x="6271" y="219"/>
                        <a:pt x="6269" y="214"/>
                      </a:cubicBezTo>
                      <a:cubicBezTo>
                        <a:pt x="6264" y="206"/>
                        <a:pt x="6259" y="198"/>
                        <a:pt x="6253" y="189"/>
                      </a:cubicBezTo>
                      <a:cubicBezTo>
                        <a:pt x="6247" y="178"/>
                        <a:pt x="6239" y="168"/>
                        <a:pt x="6232" y="158"/>
                      </a:cubicBezTo>
                      <a:lnTo>
                        <a:pt x="6227" y="153"/>
                      </a:lnTo>
                      <a:lnTo>
                        <a:pt x="6223" y="150"/>
                      </a:lnTo>
                      <a:lnTo>
                        <a:pt x="6219" y="145"/>
                      </a:lnTo>
                      <a:lnTo>
                        <a:pt x="6216" y="140"/>
                      </a:lnTo>
                      <a:cubicBezTo>
                        <a:pt x="6212" y="136"/>
                        <a:pt x="6209" y="132"/>
                        <a:pt x="6206" y="129"/>
                      </a:cubicBezTo>
                      <a:lnTo>
                        <a:pt x="6201" y="122"/>
                      </a:lnTo>
                      <a:cubicBezTo>
                        <a:pt x="6198" y="119"/>
                        <a:pt x="6194" y="116"/>
                        <a:pt x="6192" y="114"/>
                      </a:cubicBezTo>
                      <a:lnTo>
                        <a:pt x="6168" y="90"/>
                      </a:lnTo>
                      <a:lnTo>
                        <a:pt x="6163" y="85"/>
                      </a:lnTo>
                      <a:lnTo>
                        <a:pt x="6158" y="80"/>
                      </a:lnTo>
                      <a:cubicBezTo>
                        <a:pt x="6156" y="78"/>
                        <a:pt x="6152" y="74"/>
                        <a:pt x="6149" y="72"/>
                      </a:cubicBezTo>
                      <a:lnTo>
                        <a:pt x="6142" y="67"/>
                      </a:lnTo>
                      <a:cubicBezTo>
                        <a:pt x="6130" y="57"/>
                        <a:pt x="6116" y="48"/>
                        <a:pt x="6104" y="41"/>
                      </a:cubicBezTo>
                      <a:cubicBezTo>
                        <a:pt x="6098" y="37"/>
                        <a:pt x="6093" y="34"/>
                        <a:pt x="6085" y="32"/>
                      </a:cubicBezTo>
                      <a:lnTo>
                        <a:pt x="6079" y="29"/>
                      </a:lnTo>
                      <a:lnTo>
                        <a:pt x="6060" y="22"/>
                      </a:lnTo>
                      <a:cubicBezTo>
                        <a:pt x="6049" y="18"/>
                        <a:pt x="6044" y="17"/>
                        <a:pt x="6039" y="16"/>
                      </a:cubicBezTo>
                      <a:lnTo>
                        <a:pt x="6032" y="13"/>
                      </a:lnTo>
                      <a:cubicBezTo>
                        <a:pt x="6018" y="7"/>
                        <a:pt x="6003" y="5"/>
                        <a:pt x="5991" y="3"/>
                      </a:cubicBezTo>
                      <a:cubicBezTo>
                        <a:pt x="5975" y="1"/>
                        <a:pt x="5960" y="1"/>
                        <a:pt x="59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8"/>
                <p:cNvSpPr/>
                <p:nvPr/>
              </p:nvSpPr>
              <p:spPr>
                <a:xfrm>
                  <a:off x="8213420" y="4243587"/>
                  <a:ext cx="344916" cy="314858"/>
                </a:xfrm>
                <a:custGeom>
                  <a:avLst/>
                  <a:gdLst/>
                  <a:ahLst/>
                  <a:cxnLst/>
                  <a:rect l="l" t="t" r="r" b="b"/>
                  <a:pathLst>
                    <a:path w="7126" h="6505" extrusionOk="0">
                      <a:moveTo>
                        <a:pt x="5864" y="0"/>
                      </a:moveTo>
                      <a:lnTo>
                        <a:pt x="5851" y="1"/>
                      </a:lnTo>
                      <a:lnTo>
                        <a:pt x="5842" y="1"/>
                      </a:lnTo>
                      <a:cubicBezTo>
                        <a:pt x="5835" y="1"/>
                        <a:pt x="5828" y="2"/>
                        <a:pt x="5822" y="2"/>
                      </a:cubicBezTo>
                      <a:lnTo>
                        <a:pt x="5791" y="6"/>
                      </a:lnTo>
                      <a:lnTo>
                        <a:pt x="5771" y="11"/>
                      </a:lnTo>
                      <a:lnTo>
                        <a:pt x="5766" y="12"/>
                      </a:lnTo>
                      <a:cubicBezTo>
                        <a:pt x="5751" y="16"/>
                        <a:pt x="5737" y="22"/>
                        <a:pt x="5724" y="27"/>
                      </a:cubicBezTo>
                      <a:lnTo>
                        <a:pt x="5697" y="37"/>
                      </a:lnTo>
                      <a:cubicBezTo>
                        <a:pt x="5692" y="39"/>
                        <a:pt x="5688" y="41"/>
                        <a:pt x="5683" y="44"/>
                      </a:cubicBezTo>
                      <a:lnTo>
                        <a:pt x="5677" y="47"/>
                      </a:lnTo>
                      <a:cubicBezTo>
                        <a:pt x="5666" y="52"/>
                        <a:pt x="5655" y="57"/>
                        <a:pt x="5645" y="62"/>
                      </a:cubicBezTo>
                      <a:lnTo>
                        <a:pt x="5630" y="68"/>
                      </a:lnTo>
                      <a:lnTo>
                        <a:pt x="5615" y="75"/>
                      </a:lnTo>
                      <a:lnTo>
                        <a:pt x="5605" y="81"/>
                      </a:lnTo>
                      <a:lnTo>
                        <a:pt x="5594" y="86"/>
                      </a:lnTo>
                      <a:lnTo>
                        <a:pt x="5580" y="94"/>
                      </a:lnTo>
                      <a:lnTo>
                        <a:pt x="5565" y="101"/>
                      </a:lnTo>
                      <a:cubicBezTo>
                        <a:pt x="5559" y="105"/>
                        <a:pt x="5557" y="106"/>
                        <a:pt x="5553" y="108"/>
                      </a:cubicBezTo>
                      <a:cubicBezTo>
                        <a:pt x="5537" y="117"/>
                        <a:pt x="5521" y="127"/>
                        <a:pt x="5504" y="136"/>
                      </a:cubicBezTo>
                      <a:lnTo>
                        <a:pt x="5501" y="139"/>
                      </a:lnTo>
                      <a:cubicBezTo>
                        <a:pt x="5496" y="141"/>
                        <a:pt x="5493" y="142"/>
                        <a:pt x="5492" y="142"/>
                      </a:cubicBezTo>
                      <a:cubicBezTo>
                        <a:pt x="5486" y="148"/>
                        <a:pt x="5478" y="152"/>
                        <a:pt x="5472" y="157"/>
                      </a:cubicBezTo>
                      <a:lnTo>
                        <a:pt x="5426" y="187"/>
                      </a:lnTo>
                      <a:cubicBezTo>
                        <a:pt x="5415" y="194"/>
                        <a:pt x="5405" y="202"/>
                        <a:pt x="5393" y="209"/>
                      </a:cubicBezTo>
                      <a:lnTo>
                        <a:pt x="5383" y="218"/>
                      </a:lnTo>
                      <a:cubicBezTo>
                        <a:pt x="5363" y="232"/>
                        <a:pt x="5343" y="248"/>
                        <a:pt x="5323" y="264"/>
                      </a:cubicBezTo>
                      <a:cubicBezTo>
                        <a:pt x="5310" y="275"/>
                        <a:pt x="5296" y="289"/>
                        <a:pt x="5281" y="301"/>
                      </a:cubicBezTo>
                      <a:cubicBezTo>
                        <a:pt x="5269" y="314"/>
                        <a:pt x="5254" y="328"/>
                        <a:pt x="5238" y="346"/>
                      </a:cubicBezTo>
                      <a:cubicBezTo>
                        <a:pt x="5224" y="362"/>
                        <a:pt x="5210" y="378"/>
                        <a:pt x="5198" y="395"/>
                      </a:cubicBezTo>
                      <a:cubicBezTo>
                        <a:pt x="5192" y="404"/>
                        <a:pt x="5183" y="413"/>
                        <a:pt x="5177" y="423"/>
                      </a:cubicBezTo>
                      <a:lnTo>
                        <a:pt x="5174" y="426"/>
                      </a:lnTo>
                      <a:cubicBezTo>
                        <a:pt x="5168" y="435"/>
                        <a:pt x="5162" y="443"/>
                        <a:pt x="5157" y="451"/>
                      </a:cubicBezTo>
                      <a:lnTo>
                        <a:pt x="5146" y="467"/>
                      </a:lnTo>
                      <a:lnTo>
                        <a:pt x="5130" y="493"/>
                      </a:lnTo>
                      <a:lnTo>
                        <a:pt x="5114" y="517"/>
                      </a:lnTo>
                      <a:lnTo>
                        <a:pt x="5107" y="528"/>
                      </a:lnTo>
                      <a:lnTo>
                        <a:pt x="5076" y="582"/>
                      </a:lnTo>
                      <a:cubicBezTo>
                        <a:pt x="5070" y="593"/>
                        <a:pt x="5064" y="604"/>
                        <a:pt x="5059" y="615"/>
                      </a:cubicBezTo>
                      <a:lnTo>
                        <a:pt x="5038" y="652"/>
                      </a:lnTo>
                      <a:lnTo>
                        <a:pt x="5030" y="667"/>
                      </a:lnTo>
                      <a:cubicBezTo>
                        <a:pt x="5025" y="676"/>
                        <a:pt x="5020" y="685"/>
                        <a:pt x="5017" y="693"/>
                      </a:cubicBezTo>
                      <a:lnTo>
                        <a:pt x="5011" y="703"/>
                      </a:lnTo>
                      <a:lnTo>
                        <a:pt x="4993" y="738"/>
                      </a:lnTo>
                      <a:lnTo>
                        <a:pt x="4984" y="755"/>
                      </a:lnTo>
                      <a:lnTo>
                        <a:pt x="4976" y="773"/>
                      </a:lnTo>
                      <a:lnTo>
                        <a:pt x="4973" y="779"/>
                      </a:lnTo>
                      <a:lnTo>
                        <a:pt x="4970" y="788"/>
                      </a:lnTo>
                      <a:cubicBezTo>
                        <a:pt x="4960" y="811"/>
                        <a:pt x="4950" y="832"/>
                        <a:pt x="4940" y="856"/>
                      </a:cubicBezTo>
                      <a:cubicBezTo>
                        <a:pt x="4930" y="882"/>
                        <a:pt x="4921" y="909"/>
                        <a:pt x="4914" y="934"/>
                      </a:cubicBezTo>
                      <a:cubicBezTo>
                        <a:pt x="4910" y="945"/>
                        <a:pt x="4906" y="955"/>
                        <a:pt x="4904" y="965"/>
                      </a:cubicBezTo>
                      <a:lnTo>
                        <a:pt x="4900" y="981"/>
                      </a:lnTo>
                      <a:lnTo>
                        <a:pt x="4896" y="996"/>
                      </a:lnTo>
                      <a:cubicBezTo>
                        <a:pt x="4894" y="1006"/>
                        <a:pt x="4891" y="1016"/>
                        <a:pt x="4890" y="1026"/>
                      </a:cubicBezTo>
                      <a:lnTo>
                        <a:pt x="4884" y="1053"/>
                      </a:lnTo>
                      <a:lnTo>
                        <a:pt x="4877" y="1085"/>
                      </a:lnTo>
                      <a:cubicBezTo>
                        <a:pt x="4872" y="1107"/>
                        <a:pt x="4868" y="1129"/>
                        <a:pt x="4863" y="1150"/>
                      </a:cubicBezTo>
                      <a:lnTo>
                        <a:pt x="4858" y="1174"/>
                      </a:lnTo>
                      <a:cubicBezTo>
                        <a:pt x="4857" y="1177"/>
                        <a:pt x="4857" y="1180"/>
                        <a:pt x="4857" y="1185"/>
                      </a:cubicBezTo>
                      <a:cubicBezTo>
                        <a:pt x="4854" y="1198"/>
                        <a:pt x="4853" y="1208"/>
                        <a:pt x="4850" y="1219"/>
                      </a:cubicBezTo>
                      <a:cubicBezTo>
                        <a:pt x="4848" y="1236"/>
                        <a:pt x="4844" y="1253"/>
                        <a:pt x="4841" y="1269"/>
                      </a:cubicBezTo>
                      <a:lnTo>
                        <a:pt x="4838" y="1289"/>
                      </a:lnTo>
                      <a:lnTo>
                        <a:pt x="4837" y="1299"/>
                      </a:lnTo>
                      <a:lnTo>
                        <a:pt x="4829" y="1346"/>
                      </a:lnTo>
                      <a:cubicBezTo>
                        <a:pt x="4826" y="1370"/>
                        <a:pt x="4822" y="1394"/>
                        <a:pt x="4818" y="1417"/>
                      </a:cubicBezTo>
                      <a:cubicBezTo>
                        <a:pt x="4816" y="1434"/>
                        <a:pt x="4813" y="1449"/>
                        <a:pt x="4812" y="1466"/>
                      </a:cubicBezTo>
                      <a:lnTo>
                        <a:pt x="4808" y="1484"/>
                      </a:lnTo>
                      <a:cubicBezTo>
                        <a:pt x="4807" y="1495"/>
                        <a:pt x="4806" y="1504"/>
                        <a:pt x="4805" y="1512"/>
                      </a:cubicBezTo>
                      <a:lnTo>
                        <a:pt x="4802" y="1532"/>
                      </a:lnTo>
                      <a:cubicBezTo>
                        <a:pt x="4801" y="1540"/>
                        <a:pt x="4801" y="1547"/>
                        <a:pt x="4800" y="1553"/>
                      </a:cubicBezTo>
                      <a:cubicBezTo>
                        <a:pt x="4798" y="1562"/>
                        <a:pt x="4796" y="1569"/>
                        <a:pt x="4793" y="1576"/>
                      </a:cubicBezTo>
                      <a:lnTo>
                        <a:pt x="4788" y="1587"/>
                      </a:lnTo>
                      <a:cubicBezTo>
                        <a:pt x="4787" y="1589"/>
                        <a:pt x="4786" y="1593"/>
                        <a:pt x="4783" y="1597"/>
                      </a:cubicBezTo>
                      <a:lnTo>
                        <a:pt x="4778" y="1597"/>
                      </a:lnTo>
                      <a:cubicBezTo>
                        <a:pt x="4767" y="1593"/>
                        <a:pt x="4764" y="1591"/>
                        <a:pt x="4761" y="1589"/>
                      </a:cubicBezTo>
                      <a:cubicBezTo>
                        <a:pt x="4759" y="1588"/>
                        <a:pt x="4756" y="1587"/>
                        <a:pt x="4754" y="1584"/>
                      </a:cubicBezTo>
                      <a:lnTo>
                        <a:pt x="4736" y="1574"/>
                      </a:lnTo>
                      <a:lnTo>
                        <a:pt x="4731" y="1571"/>
                      </a:lnTo>
                      <a:cubicBezTo>
                        <a:pt x="4719" y="1563"/>
                        <a:pt x="4706" y="1555"/>
                        <a:pt x="4692" y="1547"/>
                      </a:cubicBezTo>
                      <a:cubicBezTo>
                        <a:pt x="4684" y="1542"/>
                        <a:pt x="4677" y="1538"/>
                        <a:pt x="4667" y="1535"/>
                      </a:cubicBezTo>
                      <a:lnTo>
                        <a:pt x="4657" y="1530"/>
                      </a:lnTo>
                      <a:cubicBezTo>
                        <a:pt x="4651" y="1525"/>
                        <a:pt x="4646" y="1522"/>
                        <a:pt x="4639" y="1520"/>
                      </a:cubicBezTo>
                      <a:cubicBezTo>
                        <a:pt x="4632" y="1516"/>
                        <a:pt x="4626" y="1514"/>
                        <a:pt x="4620" y="1511"/>
                      </a:cubicBezTo>
                      <a:cubicBezTo>
                        <a:pt x="4594" y="1500"/>
                        <a:pt x="4565" y="1486"/>
                        <a:pt x="4538" y="1476"/>
                      </a:cubicBezTo>
                      <a:lnTo>
                        <a:pt x="4533" y="1475"/>
                      </a:lnTo>
                      <a:cubicBezTo>
                        <a:pt x="4527" y="1473"/>
                        <a:pt x="4522" y="1471"/>
                        <a:pt x="4515" y="1470"/>
                      </a:cubicBezTo>
                      <a:lnTo>
                        <a:pt x="4502" y="1466"/>
                      </a:lnTo>
                      <a:lnTo>
                        <a:pt x="4492" y="1464"/>
                      </a:lnTo>
                      <a:cubicBezTo>
                        <a:pt x="4488" y="1463"/>
                        <a:pt x="4483" y="1461"/>
                        <a:pt x="4479" y="1461"/>
                      </a:cubicBezTo>
                      <a:lnTo>
                        <a:pt x="4471" y="1459"/>
                      </a:lnTo>
                      <a:cubicBezTo>
                        <a:pt x="4466" y="1458"/>
                        <a:pt x="4460" y="1455"/>
                        <a:pt x="4455" y="1455"/>
                      </a:cubicBezTo>
                      <a:lnTo>
                        <a:pt x="4446" y="1454"/>
                      </a:lnTo>
                      <a:cubicBezTo>
                        <a:pt x="4436" y="1453"/>
                        <a:pt x="4424" y="1450"/>
                        <a:pt x="4414" y="1449"/>
                      </a:cubicBezTo>
                      <a:lnTo>
                        <a:pt x="4405" y="1448"/>
                      </a:lnTo>
                      <a:cubicBezTo>
                        <a:pt x="4402" y="1448"/>
                        <a:pt x="4400" y="1448"/>
                        <a:pt x="4397" y="1447"/>
                      </a:cubicBezTo>
                      <a:lnTo>
                        <a:pt x="4389" y="1447"/>
                      </a:lnTo>
                      <a:lnTo>
                        <a:pt x="4380" y="1445"/>
                      </a:lnTo>
                      <a:cubicBezTo>
                        <a:pt x="4374" y="1445"/>
                        <a:pt x="4368" y="1444"/>
                        <a:pt x="4361" y="1444"/>
                      </a:cubicBezTo>
                      <a:lnTo>
                        <a:pt x="4343" y="1443"/>
                      </a:lnTo>
                      <a:cubicBezTo>
                        <a:pt x="4334" y="1443"/>
                        <a:pt x="4324" y="1442"/>
                        <a:pt x="4316" y="1442"/>
                      </a:cubicBezTo>
                      <a:lnTo>
                        <a:pt x="4286" y="1442"/>
                      </a:lnTo>
                      <a:cubicBezTo>
                        <a:pt x="4278" y="1442"/>
                        <a:pt x="4271" y="1442"/>
                        <a:pt x="4262" y="1440"/>
                      </a:cubicBezTo>
                      <a:lnTo>
                        <a:pt x="4209" y="1440"/>
                      </a:lnTo>
                      <a:cubicBezTo>
                        <a:pt x="4194" y="1440"/>
                        <a:pt x="4178" y="1442"/>
                        <a:pt x="4163" y="1443"/>
                      </a:cubicBezTo>
                      <a:cubicBezTo>
                        <a:pt x="4155" y="1443"/>
                        <a:pt x="4148" y="1444"/>
                        <a:pt x="4141" y="1444"/>
                      </a:cubicBezTo>
                      <a:cubicBezTo>
                        <a:pt x="4134" y="1444"/>
                        <a:pt x="4129" y="1445"/>
                        <a:pt x="4126" y="1445"/>
                      </a:cubicBezTo>
                      <a:lnTo>
                        <a:pt x="4105" y="1448"/>
                      </a:lnTo>
                      <a:lnTo>
                        <a:pt x="4090" y="1449"/>
                      </a:lnTo>
                      <a:cubicBezTo>
                        <a:pt x="4087" y="1449"/>
                        <a:pt x="4082" y="1450"/>
                        <a:pt x="4080" y="1450"/>
                      </a:cubicBezTo>
                      <a:lnTo>
                        <a:pt x="4075" y="1452"/>
                      </a:lnTo>
                      <a:lnTo>
                        <a:pt x="4070" y="1453"/>
                      </a:lnTo>
                      <a:lnTo>
                        <a:pt x="4061" y="1454"/>
                      </a:lnTo>
                      <a:cubicBezTo>
                        <a:pt x="4048" y="1458"/>
                        <a:pt x="4036" y="1459"/>
                        <a:pt x="4026" y="1461"/>
                      </a:cubicBezTo>
                      <a:lnTo>
                        <a:pt x="4010" y="1465"/>
                      </a:lnTo>
                      <a:lnTo>
                        <a:pt x="3995" y="1468"/>
                      </a:lnTo>
                      <a:lnTo>
                        <a:pt x="3990" y="1469"/>
                      </a:lnTo>
                      <a:cubicBezTo>
                        <a:pt x="3985" y="1470"/>
                        <a:pt x="3982" y="1470"/>
                        <a:pt x="3977" y="1471"/>
                      </a:cubicBezTo>
                      <a:lnTo>
                        <a:pt x="3956" y="1478"/>
                      </a:lnTo>
                      <a:lnTo>
                        <a:pt x="3925" y="1485"/>
                      </a:lnTo>
                      <a:cubicBezTo>
                        <a:pt x="3912" y="1489"/>
                        <a:pt x="3900" y="1494"/>
                        <a:pt x="3887" y="1497"/>
                      </a:cubicBezTo>
                      <a:lnTo>
                        <a:pt x="3854" y="1507"/>
                      </a:lnTo>
                      <a:cubicBezTo>
                        <a:pt x="3848" y="1509"/>
                        <a:pt x="3845" y="1510"/>
                        <a:pt x="3843" y="1511"/>
                      </a:cubicBezTo>
                      <a:lnTo>
                        <a:pt x="3789" y="1531"/>
                      </a:lnTo>
                      <a:lnTo>
                        <a:pt x="3774" y="1537"/>
                      </a:lnTo>
                      <a:lnTo>
                        <a:pt x="3763" y="1541"/>
                      </a:lnTo>
                      <a:cubicBezTo>
                        <a:pt x="3757" y="1543"/>
                        <a:pt x="3751" y="1546"/>
                        <a:pt x="3746" y="1548"/>
                      </a:cubicBezTo>
                      <a:lnTo>
                        <a:pt x="3736" y="1552"/>
                      </a:lnTo>
                      <a:cubicBezTo>
                        <a:pt x="3699" y="1568"/>
                        <a:pt x="3658" y="1587"/>
                        <a:pt x="3613" y="1612"/>
                      </a:cubicBezTo>
                      <a:cubicBezTo>
                        <a:pt x="3577" y="1631"/>
                        <a:pt x="3541" y="1654"/>
                        <a:pt x="3503" y="1681"/>
                      </a:cubicBezTo>
                      <a:cubicBezTo>
                        <a:pt x="3468" y="1706"/>
                        <a:pt x="3432" y="1734"/>
                        <a:pt x="3398" y="1764"/>
                      </a:cubicBezTo>
                      <a:cubicBezTo>
                        <a:pt x="3382" y="1779"/>
                        <a:pt x="3366" y="1794"/>
                        <a:pt x="3350" y="1810"/>
                      </a:cubicBezTo>
                      <a:cubicBezTo>
                        <a:pt x="3334" y="1825"/>
                        <a:pt x="3318" y="1842"/>
                        <a:pt x="3303" y="1859"/>
                      </a:cubicBezTo>
                      <a:cubicBezTo>
                        <a:pt x="3285" y="1877"/>
                        <a:pt x="3269" y="1896"/>
                        <a:pt x="3252" y="1914"/>
                      </a:cubicBezTo>
                      <a:lnTo>
                        <a:pt x="3202" y="1972"/>
                      </a:lnTo>
                      <a:lnTo>
                        <a:pt x="3179" y="1999"/>
                      </a:lnTo>
                      <a:lnTo>
                        <a:pt x="3175" y="2004"/>
                      </a:lnTo>
                      <a:lnTo>
                        <a:pt x="3156" y="2027"/>
                      </a:lnTo>
                      <a:lnTo>
                        <a:pt x="3114" y="2081"/>
                      </a:lnTo>
                      <a:lnTo>
                        <a:pt x="3103" y="2096"/>
                      </a:lnTo>
                      <a:lnTo>
                        <a:pt x="3096" y="2104"/>
                      </a:lnTo>
                      <a:cubicBezTo>
                        <a:pt x="3078" y="2128"/>
                        <a:pt x="3063" y="2149"/>
                        <a:pt x="3051" y="2170"/>
                      </a:cubicBezTo>
                      <a:cubicBezTo>
                        <a:pt x="3042" y="2181"/>
                        <a:pt x="3037" y="2194"/>
                        <a:pt x="3031" y="2205"/>
                      </a:cubicBezTo>
                      <a:lnTo>
                        <a:pt x="3025" y="2217"/>
                      </a:lnTo>
                      <a:lnTo>
                        <a:pt x="3022" y="2222"/>
                      </a:lnTo>
                      <a:lnTo>
                        <a:pt x="3020" y="2230"/>
                      </a:lnTo>
                      <a:lnTo>
                        <a:pt x="3017" y="2236"/>
                      </a:lnTo>
                      <a:cubicBezTo>
                        <a:pt x="3015" y="2241"/>
                        <a:pt x="3011" y="2246"/>
                        <a:pt x="3010" y="2252"/>
                      </a:cubicBezTo>
                      <a:lnTo>
                        <a:pt x="3002" y="2271"/>
                      </a:lnTo>
                      <a:lnTo>
                        <a:pt x="3001" y="2274"/>
                      </a:lnTo>
                      <a:lnTo>
                        <a:pt x="2999" y="2279"/>
                      </a:lnTo>
                      <a:lnTo>
                        <a:pt x="2995" y="2290"/>
                      </a:lnTo>
                      <a:lnTo>
                        <a:pt x="2992" y="2298"/>
                      </a:lnTo>
                      <a:cubicBezTo>
                        <a:pt x="2989" y="2309"/>
                        <a:pt x="2985" y="2319"/>
                        <a:pt x="2982" y="2331"/>
                      </a:cubicBezTo>
                      <a:cubicBezTo>
                        <a:pt x="2980" y="2341"/>
                        <a:pt x="2975" y="2353"/>
                        <a:pt x="2971" y="2364"/>
                      </a:cubicBezTo>
                      <a:cubicBezTo>
                        <a:pt x="2969" y="2370"/>
                        <a:pt x="2968" y="2377"/>
                        <a:pt x="2966" y="2384"/>
                      </a:cubicBezTo>
                      <a:lnTo>
                        <a:pt x="2965" y="2391"/>
                      </a:lnTo>
                      <a:lnTo>
                        <a:pt x="2963" y="2398"/>
                      </a:lnTo>
                      <a:cubicBezTo>
                        <a:pt x="2961" y="2403"/>
                        <a:pt x="2960" y="2408"/>
                        <a:pt x="2959" y="2412"/>
                      </a:cubicBezTo>
                      <a:lnTo>
                        <a:pt x="2951" y="2447"/>
                      </a:lnTo>
                      <a:lnTo>
                        <a:pt x="2950" y="2454"/>
                      </a:lnTo>
                      <a:lnTo>
                        <a:pt x="2949" y="2463"/>
                      </a:lnTo>
                      <a:cubicBezTo>
                        <a:pt x="2927" y="2443"/>
                        <a:pt x="2904" y="2426"/>
                        <a:pt x="2883" y="2406"/>
                      </a:cubicBezTo>
                      <a:cubicBezTo>
                        <a:pt x="2858" y="2386"/>
                        <a:pt x="2834" y="2367"/>
                        <a:pt x="2809" y="2349"/>
                      </a:cubicBezTo>
                      <a:cubicBezTo>
                        <a:pt x="2780" y="2330"/>
                        <a:pt x="2752" y="2312"/>
                        <a:pt x="2729" y="2299"/>
                      </a:cubicBezTo>
                      <a:cubicBezTo>
                        <a:pt x="2677" y="2267"/>
                        <a:pt x="2619" y="2238"/>
                        <a:pt x="2559" y="2212"/>
                      </a:cubicBezTo>
                      <a:cubicBezTo>
                        <a:pt x="2505" y="2190"/>
                        <a:pt x="2446" y="2169"/>
                        <a:pt x="2379" y="2151"/>
                      </a:cubicBezTo>
                      <a:cubicBezTo>
                        <a:pt x="2348" y="2143"/>
                        <a:pt x="2317" y="2135"/>
                        <a:pt x="2286" y="2129"/>
                      </a:cubicBezTo>
                      <a:cubicBezTo>
                        <a:pt x="2248" y="2120"/>
                        <a:pt x="2216" y="2115"/>
                        <a:pt x="2186" y="2109"/>
                      </a:cubicBezTo>
                      <a:cubicBezTo>
                        <a:pt x="2153" y="2104"/>
                        <a:pt x="2122" y="2103"/>
                        <a:pt x="2095" y="2102"/>
                      </a:cubicBezTo>
                      <a:cubicBezTo>
                        <a:pt x="2083" y="2102"/>
                        <a:pt x="2069" y="2101"/>
                        <a:pt x="2057" y="2101"/>
                      </a:cubicBezTo>
                      <a:cubicBezTo>
                        <a:pt x="2034" y="2101"/>
                        <a:pt x="2012" y="2102"/>
                        <a:pt x="1991" y="2102"/>
                      </a:cubicBezTo>
                      <a:cubicBezTo>
                        <a:pt x="1924" y="2106"/>
                        <a:pt x="1857" y="2118"/>
                        <a:pt x="1794" y="2129"/>
                      </a:cubicBezTo>
                      <a:cubicBezTo>
                        <a:pt x="1739" y="2139"/>
                        <a:pt x="1681" y="2155"/>
                        <a:pt x="1606" y="2176"/>
                      </a:cubicBezTo>
                      <a:cubicBezTo>
                        <a:pt x="1601" y="2178"/>
                        <a:pt x="1595" y="2180"/>
                        <a:pt x="1590" y="2181"/>
                      </a:cubicBezTo>
                      <a:lnTo>
                        <a:pt x="1550" y="2196"/>
                      </a:lnTo>
                      <a:lnTo>
                        <a:pt x="1506" y="2211"/>
                      </a:lnTo>
                      <a:lnTo>
                        <a:pt x="1460" y="2227"/>
                      </a:lnTo>
                      <a:lnTo>
                        <a:pt x="1439" y="2235"/>
                      </a:lnTo>
                      <a:cubicBezTo>
                        <a:pt x="1434" y="2236"/>
                        <a:pt x="1430" y="2238"/>
                        <a:pt x="1424" y="2240"/>
                      </a:cubicBezTo>
                      <a:lnTo>
                        <a:pt x="1415" y="2243"/>
                      </a:lnTo>
                      <a:cubicBezTo>
                        <a:pt x="1399" y="2250"/>
                        <a:pt x="1380" y="2258"/>
                        <a:pt x="1364" y="2264"/>
                      </a:cubicBezTo>
                      <a:cubicBezTo>
                        <a:pt x="1307" y="2288"/>
                        <a:pt x="1249" y="2314"/>
                        <a:pt x="1190" y="2345"/>
                      </a:cubicBezTo>
                      <a:cubicBezTo>
                        <a:pt x="1135" y="2374"/>
                        <a:pt x="1078" y="2407"/>
                        <a:pt x="1022" y="2444"/>
                      </a:cubicBezTo>
                      <a:cubicBezTo>
                        <a:pt x="996" y="2462"/>
                        <a:pt x="970" y="2479"/>
                        <a:pt x="945" y="2499"/>
                      </a:cubicBezTo>
                      <a:cubicBezTo>
                        <a:pt x="917" y="2519"/>
                        <a:pt x="890" y="2540"/>
                        <a:pt x="864" y="2561"/>
                      </a:cubicBezTo>
                      <a:lnTo>
                        <a:pt x="828" y="2591"/>
                      </a:lnTo>
                      <a:lnTo>
                        <a:pt x="824" y="2593"/>
                      </a:lnTo>
                      <a:cubicBezTo>
                        <a:pt x="819" y="2598"/>
                        <a:pt x="814" y="2603"/>
                        <a:pt x="809" y="2607"/>
                      </a:cubicBezTo>
                      <a:lnTo>
                        <a:pt x="787" y="2626"/>
                      </a:lnTo>
                      <a:lnTo>
                        <a:pt x="751" y="2658"/>
                      </a:lnTo>
                      <a:lnTo>
                        <a:pt x="715" y="2690"/>
                      </a:lnTo>
                      <a:lnTo>
                        <a:pt x="709" y="2695"/>
                      </a:lnTo>
                      <a:cubicBezTo>
                        <a:pt x="699" y="2704"/>
                        <a:pt x="692" y="2710"/>
                        <a:pt x="683" y="2719"/>
                      </a:cubicBezTo>
                      <a:lnTo>
                        <a:pt x="653" y="2748"/>
                      </a:lnTo>
                      <a:lnTo>
                        <a:pt x="625" y="2778"/>
                      </a:lnTo>
                      <a:lnTo>
                        <a:pt x="597" y="2805"/>
                      </a:lnTo>
                      <a:lnTo>
                        <a:pt x="571" y="2832"/>
                      </a:lnTo>
                      <a:lnTo>
                        <a:pt x="564" y="2840"/>
                      </a:lnTo>
                      <a:lnTo>
                        <a:pt x="548" y="2856"/>
                      </a:lnTo>
                      <a:lnTo>
                        <a:pt x="533" y="2874"/>
                      </a:lnTo>
                      <a:cubicBezTo>
                        <a:pt x="510" y="2897"/>
                        <a:pt x="488" y="2923"/>
                        <a:pt x="467" y="2949"/>
                      </a:cubicBezTo>
                      <a:cubicBezTo>
                        <a:pt x="430" y="2995"/>
                        <a:pt x="392" y="3044"/>
                        <a:pt x="355" y="3101"/>
                      </a:cubicBezTo>
                      <a:cubicBezTo>
                        <a:pt x="325" y="3149"/>
                        <a:pt x="296" y="3200"/>
                        <a:pt x="261" y="3271"/>
                      </a:cubicBezTo>
                      <a:cubicBezTo>
                        <a:pt x="246" y="3299"/>
                        <a:pt x="234" y="3328"/>
                        <a:pt x="221" y="3356"/>
                      </a:cubicBezTo>
                      <a:cubicBezTo>
                        <a:pt x="206" y="3386"/>
                        <a:pt x="194" y="3417"/>
                        <a:pt x="182" y="3448"/>
                      </a:cubicBezTo>
                      <a:cubicBezTo>
                        <a:pt x="175" y="3467"/>
                        <a:pt x="169" y="3483"/>
                        <a:pt x="163" y="3502"/>
                      </a:cubicBezTo>
                      <a:lnTo>
                        <a:pt x="158" y="3515"/>
                      </a:lnTo>
                      <a:lnTo>
                        <a:pt x="142" y="3558"/>
                      </a:lnTo>
                      <a:lnTo>
                        <a:pt x="127" y="3601"/>
                      </a:lnTo>
                      <a:cubicBezTo>
                        <a:pt x="124" y="3608"/>
                        <a:pt x="123" y="3611"/>
                        <a:pt x="122" y="3615"/>
                      </a:cubicBezTo>
                      <a:lnTo>
                        <a:pt x="119" y="3625"/>
                      </a:lnTo>
                      <a:lnTo>
                        <a:pt x="117" y="3636"/>
                      </a:lnTo>
                      <a:lnTo>
                        <a:pt x="95" y="3709"/>
                      </a:lnTo>
                      <a:lnTo>
                        <a:pt x="90" y="3725"/>
                      </a:lnTo>
                      <a:cubicBezTo>
                        <a:pt x="86" y="3737"/>
                        <a:pt x="83" y="3749"/>
                        <a:pt x="79" y="3760"/>
                      </a:cubicBezTo>
                      <a:cubicBezTo>
                        <a:pt x="75" y="3775"/>
                        <a:pt x="71" y="3787"/>
                        <a:pt x="69" y="3801"/>
                      </a:cubicBezTo>
                      <a:cubicBezTo>
                        <a:pt x="61" y="3832"/>
                        <a:pt x="54" y="3864"/>
                        <a:pt x="47" y="3895"/>
                      </a:cubicBezTo>
                      <a:cubicBezTo>
                        <a:pt x="40" y="3929"/>
                        <a:pt x="34" y="3963"/>
                        <a:pt x="29" y="3998"/>
                      </a:cubicBezTo>
                      <a:cubicBezTo>
                        <a:pt x="24" y="4030"/>
                        <a:pt x="21" y="4061"/>
                        <a:pt x="18" y="4094"/>
                      </a:cubicBezTo>
                      <a:cubicBezTo>
                        <a:pt x="16" y="4106"/>
                        <a:pt x="15" y="4120"/>
                        <a:pt x="14" y="4131"/>
                      </a:cubicBezTo>
                      <a:lnTo>
                        <a:pt x="10" y="4176"/>
                      </a:lnTo>
                      <a:lnTo>
                        <a:pt x="7" y="4224"/>
                      </a:lnTo>
                      <a:lnTo>
                        <a:pt x="5" y="4233"/>
                      </a:lnTo>
                      <a:cubicBezTo>
                        <a:pt x="4" y="4245"/>
                        <a:pt x="4" y="4259"/>
                        <a:pt x="3" y="4271"/>
                      </a:cubicBezTo>
                      <a:lnTo>
                        <a:pt x="2" y="4313"/>
                      </a:lnTo>
                      <a:lnTo>
                        <a:pt x="0" y="4357"/>
                      </a:lnTo>
                      <a:lnTo>
                        <a:pt x="0" y="4374"/>
                      </a:lnTo>
                      <a:lnTo>
                        <a:pt x="0" y="4420"/>
                      </a:lnTo>
                      <a:cubicBezTo>
                        <a:pt x="2" y="4436"/>
                        <a:pt x="3" y="4451"/>
                        <a:pt x="5" y="4468"/>
                      </a:cubicBezTo>
                      <a:cubicBezTo>
                        <a:pt x="8" y="4485"/>
                        <a:pt x="13" y="4502"/>
                        <a:pt x="16" y="4518"/>
                      </a:cubicBezTo>
                      <a:cubicBezTo>
                        <a:pt x="23" y="4548"/>
                        <a:pt x="30" y="4578"/>
                        <a:pt x="40" y="4610"/>
                      </a:cubicBezTo>
                      <a:cubicBezTo>
                        <a:pt x="45" y="4625"/>
                        <a:pt x="50" y="4640"/>
                        <a:pt x="55" y="4655"/>
                      </a:cubicBezTo>
                      <a:lnTo>
                        <a:pt x="57" y="4661"/>
                      </a:lnTo>
                      <a:lnTo>
                        <a:pt x="61" y="4673"/>
                      </a:lnTo>
                      <a:cubicBezTo>
                        <a:pt x="70" y="4697"/>
                        <a:pt x="77" y="4722"/>
                        <a:pt x="86" y="4746"/>
                      </a:cubicBezTo>
                      <a:lnTo>
                        <a:pt x="102" y="4794"/>
                      </a:lnTo>
                      <a:lnTo>
                        <a:pt x="112" y="4825"/>
                      </a:lnTo>
                      <a:lnTo>
                        <a:pt x="124" y="4856"/>
                      </a:lnTo>
                      <a:lnTo>
                        <a:pt x="127" y="4861"/>
                      </a:lnTo>
                      <a:lnTo>
                        <a:pt x="147" y="4914"/>
                      </a:lnTo>
                      <a:lnTo>
                        <a:pt x="162" y="4951"/>
                      </a:lnTo>
                      <a:lnTo>
                        <a:pt x="168" y="4967"/>
                      </a:lnTo>
                      <a:lnTo>
                        <a:pt x="174" y="4985"/>
                      </a:lnTo>
                      <a:cubicBezTo>
                        <a:pt x="175" y="4988"/>
                        <a:pt x="177" y="4992"/>
                        <a:pt x="178" y="4995"/>
                      </a:cubicBezTo>
                      <a:lnTo>
                        <a:pt x="200" y="5047"/>
                      </a:lnTo>
                      <a:lnTo>
                        <a:pt x="231" y="5120"/>
                      </a:lnTo>
                      <a:lnTo>
                        <a:pt x="237" y="5135"/>
                      </a:lnTo>
                      <a:cubicBezTo>
                        <a:pt x="240" y="5141"/>
                        <a:pt x="242" y="5147"/>
                        <a:pt x="246" y="5155"/>
                      </a:cubicBezTo>
                      <a:cubicBezTo>
                        <a:pt x="252" y="5168"/>
                        <a:pt x="260" y="5180"/>
                        <a:pt x="265" y="5192"/>
                      </a:cubicBezTo>
                      <a:cubicBezTo>
                        <a:pt x="289" y="5239"/>
                        <a:pt x="313" y="5285"/>
                        <a:pt x="340" y="5328"/>
                      </a:cubicBezTo>
                      <a:cubicBezTo>
                        <a:pt x="365" y="5368"/>
                        <a:pt x="394" y="5408"/>
                        <a:pt x="430" y="5450"/>
                      </a:cubicBezTo>
                      <a:cubicBezTo>
                        <a:pt x="457" y="5485"/>
                        <a:pt x="491" y="5521"/>
                        <a:pt x="535" y="5563"/>
                      </a:cubicBezTo>
                      <a:cubicBezTo>
                        <a:pt x="574" y="5603"/>
                        <a:pt x="615" y="5639"/>
                        <a:pt x="656" y="5672"/>
                      </a:cubicBezTo>
                      <a:cubicBezTo>
                        <a:pt x="675" y="5688"/>
                        <a:pt x="695" y="5704"/>
                        <a:pt x="718" y="5719"/>
                      </a:cubicBezTo>
                      <a:cubicBezTo>
                        <a:pt x="726" y="5726"/>
                        <a:pt x="734" y="5732"/>
                        <a:pt x="744" y="5739"/>
                      </a:cubicBezTo>
                      <a:lnTo>
                        <a:pt x="749" y="5743"/>
                      </a:lnTo>
                      <a:lnTo>
                        <a:pt x="752" y="5745"/>
                      </a:lnTo>
                      <a:cubicBezTo>
                        <a:pt x="759" y="5749"/>
                        <a:pt x="764" y="5754"/>
                        <a:pt x="771" y="5758"/>
                      </a:cubicBezTo>
                      <a:lnTo>
                        <a:pt x="773" y="5759"/>
                      </a:lnTo>
                      <a:lnTo>
                        <a:pt x="775" y="5760"/>
                      </a:lnTo>
                      <a:lnTo>
                        <a:pt x="844" y="5807"/>
                      </a:lnTo>
                      <a:lnTo>
                        <a:pt x="888" y="5836"/>
                      </a:lnTo>
                      <a:cubicBezTo>
                        <a:pt x="888" y="5836"/>
                        <a:pt x="889" y="5837"/>
                        <a:pt x="890" y="5837"/>
                      </a:cubicBezTo>
                      <a:lnTo>
                        <a:pt x="891" y="5839"/>
                      </a:lnTo>
                      <a:cubicBezTo>
                        <a:pt x="894" y="5842"/>
                        <a:pt x="896" y="5843"/>
                        <a:pt x="899" y="5845"/>
                      </a:cubicBezTo>
                      <a:lnTo>
                        <a:pt x="903" y="5847"/>
                      </a:lnTo>
                      <a:cubicBezTo>
                        <a:pt x="916" y="5855"/>
                        <a:pt x="929" y="5862"/>
                        <a:pt x="942" y="5868"/>
                      </a:cubicBezTo>
                      <a:lnTo>
                        <a:pt x="1014" y="5908"/>
                      </a:lnTo>
                      <a:lnTo>
                        <a:pt x="1022" y="5913"/>
                      </a:lnTo>
                      <a:lnTo>
                        <a:pt x="1033" y="5918"/>
                      </a:lnTo>
                      <a:lnTo>
                        <a:pt x="1061" y="5930"/>
                      </a:lnTo>
                      <a:lnTo>
                        <a:pt x="1101" y="5950"/>
                      </a:lnTo>
                      <a:lnTo>
                        <a:pt x="1141" y="5969"/>
                      </a:lnTo>
                      <a:cubicBezTo>
                        <a:pt x="1151" y="5973"/>
                        <a:pt x="1161" y="5976"/>
                        <a:pt x="1169" y="5981"/>
                      </a:cubicBezTo>
                      <a:lnTo>
                        <a:pt x="1182" y="5986"/>
                      </a:lnTo>
                      <a:lnTo>
                        <a:pt x="1243" y="6010"/>
                      </a:lnTo>
                      <a:lnTo>
                        <a:pt x="1267" y="6021"/>
                      </a:lnTo>
                      <a:lnTo>
                        <a:pt x="1272" y="6023"/>
                      </a:lnTo>
                      <a:cubicBezTo>
                        <a:pt x="1276" y="6025"/>
                        <a:pt x="1279" y="6026"/>
                        <a:pt x="1282" y="6027"/>
                      </a:cubicBezTo>
                      <a:lnTo>
                        <a:pt x="1287" y="6028"/>
                      </a:lnTo>
                      <a:cubicBezTo>
                        <a:pt x="1297" y="6035"/>
                        <a:pt x="1307" y="6042"/>
                        <a:pt x="1318" y="6049"/>
                      </a:cubicBezTo>
                      <a:cubicBezTo>
                        <a:pt x="1327" y="6054"/>
                        <a:pt x="1334" y="6059"/>
                        <a:pt x="1343" y="6064"/>
                      </a:cubicBezTo>
                      <a:lnTo>
                        <a:pt x="1354" y="6071"/>
                      </a:lnTo>
                      <a:lnTo>
                        <a:pt x="1367" y="6078"/>
                      </a:lnTo>
                      <a:lnTo>
                        <a:pt x="1385" y="6090"/>
                      </a:lnTo>
                      <a:lnTo>
                        <a:pt x="1400" y="6099"/>
                      </a:lnTo>
                      <a:lnTo>
                        <a:pt x="1423" y="6113"/>
                      </a:lnTo>
                      <a:cubicBezTo>
                        <a:pt x="1442" y="6125"/>
                        <a:pt x="1460" y="6135"/>
                        <a:pt x="1480" y="6146"/>
                      </a:cubicBezTo>
                      <a:cubicBezTo>
                        <a:pt x="1493" y="6155"/>
                        <a:pt x="1507" y="6164"/>
                        <a:pt x="1521" y="6171"/>
                      </a:cubicBezTo>
                      <a:cubicBezTo>
                        <a:pt x="1527" y="6175"/>
                        <a:pt x="1533" y="6177"/>
                        <a:pt x="1539" y="6181"/>
                      </a:cubicBezTo>
                      <a:lnTo>
                        <a:pt x="1544" y="6184"/>
                      </a:lnTo>
                      <a:lnTo>
                        <a:pt x="1553" y="6190"/>
                      </a:lnTo>
                      <a:cubicBezTo>
                        <a:pt x="1560" y="6193"/>
                        <a:pt x="1569" y="6197"/>
                        <a:pt x="1575" y="6201"/>
                      </a:cubicBezTo>
                      <a:lnTo>
                        <a:pt x="1584" y="6206"/>
                      </a:lnTo>
                      <a:cubicBezTo>
                        <a:pt x="1609" y="6218"/>
                        <a:pt x="1635" y="6232"/>
                        <a:pt x="1658" y="6243"/>
                      </a:cubicBezTo>
                      <a:cubicBezTo>
                        <a:pt x="1696" y="6262"/>
                        <a:pt x="1739" y="6278"/>
                        <a:pt x="1790" y="6299"/>
                      </a:cubicBezTo>
                      <a:lnTo>
                        <a:pt x="1796" y="6301"/>
                      </a:lnTo>
                      <a:lnTo>
                        <a:pt x="1801" y="6303"/>
                      </a:lnTo>
                      <a:lnTo>
                        <a:pt x="1818" y="6308"/>
                      </a:lnTo>
                      <a:lnTo>
                        <a:pt x="1835" y="6313"/>
                      </a:lnTo>
                      <a:lnTo>
                        <a:pt x="1869" y="6325"/>
                      </a:lnTo>
                      <a:lnTo>
                        <a:pt x="1904" y="6336"/>
                      </a:lnTo>
                      <a:lnTo>
                        <a:pt x="1928" y="6344"/>
                      </a:lnTo>
                      <a:lnTo>
                        <a:pt x="1931" y="6345"/>
                      </a:lnTo>
                      <a:lnTo>
                        <a:pt x="1936" y="6346"/>
                      </a:lnTo>
                      <a:lnTo>
                        <a:pt x="2037" y="6372"/>
                      </a:lnTo>
                      <a:lnTo>
                        <a:pt x="2058" y="6377"/>
                      </a:lnTo>
                      <a:lnTo>
                        <a:pt x="2064" y="6378"/>
                      </a:lnTo>
                      <a:lnTo>
                        <a:pt x="2069" y="6380"/>
                      </a:lnTo>
                      <a:cubicBezTo>
                        <a:pt x="2072" y="6381"/>
                        <a:pt x="2074" y="6381"/>
                        <a:pt x="2077" y="6381"/>
                      </a:cubicBezTo>
                      <a:lnTo>
                        <a:pt x="2080" y="6382"/>
                      </a:lnTo>
                      <a:cubicBezTo>
                        <a:pt x="2105" y="6387"/>
                        <a:pt x="2129" y="6393"/>
                        <a:pt x="2153" y="6398"/>
                      </a:cubicBezTo>
                      <a:lnTo>
                        <a:pt x="2176" y="6403"/>
                      </a:lnTo>
                      <a:lnTo>
                        <a:pt x="2201" y="6408"/>
                      </a:lnTo>
                      <a:lnTo>
                        <a:pt x="2208" y="6409"/>
                      </a:lnTo>
                      <a:cubicBezTo>
                        <a:pt x="2214" y="6411"/>
                        <a:pt x="2223" y="6412"/>
                        <a:pt x="2229" y="6413"/>
                      </a:cubicBezTo>
                      <a:lnTo>
                        <a:pt x="2237" y="6414"/>
                      </a:lnTo>
                      <a:lnTo>
                        <a:pt x="2304" y="6426"/>
                      </a:lnTo>
                      <a:lnTo>
                        <a:pt x="2371" y="6438"/>
                      </a:lnTo>
                      <a:cubicBezTo>
                        <a:pt x="2377" y="6439"/>
                        <a:pt x="2384" y="6440"/>
                        <a:pt x="2391" y="6442"/>
                      </a:cubicBezTo>
                      <a:lnTo>
                        <a:pt x="2460" y="6452"/>
                      </a:lnTo>
                      <a:lnTo>
                        <a:pt x="2492" y="6457"/>
                      </a:lnTo>
                      <a:lnTo>
                        <a:pt x="2530" y="6464"/>
                      </a:lnTo>
                      <a:lnTo>
                        <a:pt x="2537" y="6465"/>
                      </a:lnTo>
                      <a:cubicBezTo>
                        <a:pt x="2544" y="6466"/>
                        <a:pt x="2551" y="6468"/>
                        <a:pt x="2557" y="6468"/>
                      </a:cubicBezTo>
                      <a:lnTo>
                        <a:pt x="2685" y="6483"/>
                      </a:lnTo>
                      <a:cubicBezTo>
                        <a:pt x="2698" y="6485"/>
                        <a:pt x="2714" y="6486"/>
                        <a:pt x="2728" y="6488"/>
                      </a:cubicBezTo>
                      <a:lnTo>
                        <a:pt x="2733" y="6488"/>
                      </a:lnTo>
                      <a:lnTo>
                        <a:pt x="2747" y="6489"/>
                      </a:lnTo>
                      <a:lnTo>
                        <a:pt x="2758" y="6490"/>
                      </a:lnTo>
                      <a:cubicBezTo>
                        <a:pt x="2805" y="6494"/>
                        <a:pt x="2853" y="6497"/>
                        <a:pt x="2901" y="6501"/>
                      </a:cubicBezTo>
                      <a:cubicBezTo>
                        <a:pt x="2906" y="6501"/>
                        <a:pt x="2912" y="6501"/>
                        <a:pt x="2917" y="6502"/>
                      </a:cubicBezTo>
                      <a:cubicBezTo>
                        <a:pt x="2927" y="6504"/>
                        <a:pt x="2937" y="6504"/>
                        <a:pt x="2948" y="6504"/>
                      </a:cubicBezTo>
                      <a:lnTo>
                        <a:pt x="2958" y="6504"/>
                      </a:lnTo>
                      <a:cubicBezTo>
                        <a:pt x="2984" y="6505"/>
                        <a:pt x="3009" y="6505"/>
                        <a:pt x="3035" y="6505"/>
                      </a:cubicBezTo>
                      <a:cubicBezTo>
                        <a:pt x="3064" y="6505"/>
                        <a:pt x="3093" y="6505"/>
                        <a:pt x="3121" y="6504"/>
                      </a:cubicBezTo>
                      <a:cubicBezTo>
                        <a:pt x="3169" y="6502"/>
                        <a:pt x="3216" y="6500"/>
                        <a:pt x="3267" y="6494"/>
                      </a:cubicBezTo>
                      <a:cubicBezTo>
                        <a:pt x="3291" y="6491"/>
                        <a:pt x="3314" y="6489"/>
                        <a:pt x="3339" y="6486"/>
                      </a:cubicBezTo>
                      <a:cubicBezTo>
                        <a:pt x="3367" y="6483"/>
                        <a:pt x="3396" y="6479"/>
                        <a:pt x="3423" y="6474"/>
                      </a:cubicBezTo>
                      <a:cubicBezTo>
                        <a:pt x="3462" y="6468"/>
                        <a:pt x="3502" y="6459"/>
                        <a:pt x="3541" y="6453"/>
                      </a:cubicBezTo>
                      <a:lnTo>
                        <a:pt x="3572" y="6448"/>
                      </a:lnTo>
                      <a:lnTo>
                        <a:pt x="3607" y="6442"/>
                      </a:lnTo>
                      <a:lnTo>
                        <a:pt x="3641" y="6435"/>
                      </a:lnTo>
                      <a:lnTo>
                        <a:pt x="3654" y="6433"/>
                      </a:lnTo>
                      <a:cubicBezTo>
                        <a:pt x="3660" y="6432"/>
                        <a:pt x="3665" y="6430"/>
                        <a:pt x="3672" y="6429"/>
                      </a:cubicBezTo>
                      <a:lnTo>
                        <a:pt x="3751" y="6412"/>
                      </a:lnTo>
                      <a:lnTo>
                        <a:pt x="3793" y="6403"/>
                      </a:lnTo>
                      <a:lnTo>
                        <a:pt x="3811" y="6399"/>
                      </a:lnTo>
                      <a:cubicBezTo>
                        <a:pt x="3830" y="6396"/>
                        <a:pt x="3849" y="6391"/>
                        <a:pt x="3866" y="6386"/>
                      </a:cubicBezTo>
                      <a:lnTo>
                        <a:pt x="4004" y="6352"/>
                      </a:lnTo>
                      <a:cubicBezTo>
                        <a:pt x="4017" y="6350"/>
                        <a:pt x="4029" y="6346"/>
                        <a:pt x="4040" y="6344"/>
                      </a:cubicBezTo>
                      <a:cubicBezTo>
                        <a:pt x="4041" y="6344"/>
                        <a:pt x="4042" y="6342"/>
                        <a:pt x="4045" y="6342"/>
                      </a:cubicBezTo>
                      <a:lnTo>
                        <a:pt x="4055" y="6340"/>
                      </a:lnTo>
                      <a:lnTo>
                        <a:pt x="4073" y="6335"/>
                      </a:lnTo>
                      <a:lnTo>
                        <a:pt x="4142" y="6315"/>
                      </a:lnTo>
                      <a:lnTo>
                        <a:pt x="4211" y="6295"/>
                      </a:lnTo>
                      <a:lnTo>
                        <a:pt x="4219" y="6293"/>
                      </a:lnTo>
                      <a:cubicBezTo>
                        <a:pt x="4225" y="6291"/>
                        <a:pt x="4230" y="6290"/>
                        <a:pt x="4233" y="6288"/>
                      </a:cubicBezTo>
                      <a:lnTo>
                        <a:pt x="4258" y="6279"/>
                      </a:lnTo>
                      <a:lnTo>
                        <a:pt x="4282" y="6272"/>
                      </a:lnTo>
                      <a:lnTo>
                        <a:pt x="4344" y="6251"/>
                      </a:lnTo>
                      <a:lnTo>
                        <a:pt x="4402" y="6232"/>
                      </a:lnTo>
                      <a:lnTo>
                        <a:pt x="4489" y="6202"/>
                      </a:lnTo>
                      <a:lnTo>
                        <a:pt x="4545" y="6182"/>
                      </a:lnTo>
                      <a:lnTo>
                        <a:pt x="4577" y="6171"/>
                      </a:lnTo>
                      <a:lnTo>
                        <a:pt x="4642" y="6149"/>
                      </a:lnTo>
                      <a:lnTo>
                        <a:pt x="4698" y="6130"/>
                      </a:lnTo>
                      <a:lnTo>
                        <a:pt x="4755" y="6110"/>
                      </a:lnTo>
                      <a:lnTo>
                        <a:pt x="4786" y="6100"/>
                      </a:lnTo>
                      <a:cubicBezTo>
                        <a:pt x="4791" y="6099"/>
                        <a:pt x="4794" y="6097"/>
                        <a:pt x="4799" y="6095"/>
                      </a:cubicBezTo>
                      <a:lnTo>
                        <a:pt x="4806" y="6093"/>
                      </a:lnTo>
                      <a:lnTo>
                        <a:pt x="4916" y="6048"/>
                      </a:lnTo>
                      <a:lnTo>
                        <a:pt x="4928" y="6042"/>
                      </a:lnTo>
                      <a:cubicBezTo>
                        <a:pt x="4941" y="6037"/>
                        <a:pt x="4954" y="6032"/>
                        <a:pt x="4967" y="6026"/>
                      </a:cubicBezTo>
                      <a:lnTo>
                        <a:pt x="5066" y="5979"/>
                      </a:lnTo>
                      <a:cubicBezTo>
                        <a:pt x="5081" y="5970"/>
                        <a:pt x="5097" y="5963"/>
                        <a:pt x="5113" y="5955"/>
                      </a:cubicBezTo>
                      <a:cubicBezTo>
                        <a:pt x="5123" y="5951"/>
                        <a:pt x="5127" y="5949"/>
                        <a:pt x="5132" y="5946"/>
                      </a:cubicBezTo>
                      <a:lnTo>
                        <a:pt x="5200" y="5912"/>
                      </a:lnTo>
                      <a:lnTo>
                        <a:pt x="5307" y="5856"/>
                      </a:lnTo>
                      <a:cubicBezTo>
                        <a:pt x="5321" y="5848"/>
                        <a:pt x="5338" y="5839"/>
                        <a:pt x="5354" y="5831"/>
                      </a:cubicBezTo>
                      <a:lnTo>
                        <a:pt x="5390" y="5812"/>
                      </a:lnTo>
                      <a:cubicBezTo>
                        <a:pt x="5424" y="5794"/>
                        <a:pt x="5457" y="5778"/>
                        <a:pt x="5491" y="5759"/>
                      </a:cubicBezTo>
                      <a:cubicBezTo>
                        <a:pt x="5522" y="5743"/>
                        <a:pt x="5554" y="5727"/>
                        <a:pt x="5585" y="5711"/>
                      </a:cubicBezTo>
                      <a:cubicBezTo>
                        <a:pt x="5605" y="5700"/>
                        <a:pt x="5625" y="5690"/>
                        <a:pt x="5644" y="5680"/>
                      </a:cubicBezTo>
                      <a:lnTo>
                        <a:pt x="5667" y="5667"/>
                      </a:lnTo>
                      <a:cubicBezTo>
                        <a:pt x="5704" y="5647"/>
                        <a:pt x="5742" y="5625"/>
                        <a:pt x="5780" y="5605"/>
                      </a:cubicBezTo>
                      <a:lnTo>
                        <a:pt x="5798" y="5593"/>
                      </a:lnTo>
                      <a:lnTo>
                        <a:pt x="5805" y="5589"/>
                      </a:lnTo>
                      <a:lnTo>
                        <a:pt x="5823" y="5578"/>
                      </a:lnTo>
                      <a:lnTo>
                        <a:pt x="5870" y="5548"/>
                      </a:lnTo>
                      <a:cubicBezTo>
                        <a:pt x="5883" y="5542"/>
                        <a:pt x="5889" y="5538"/>
                        <a:pt x="5896" y="5533"/>
                      </a:cubicBezTo>
                      <a:lnTo>
                        <a:pt x="5956" y="5494"/>
                      </a:lnTo>
                      <a:lnTo>
                        <a:pt x="5968" y="5485"/>
                      </a:lnTo>
                      <a:lnTo>
                        <a:pt x="5981" y="5477"/>
                      </a:lnTo>
                      <a:lnTo>
                        <a:pt x="5991" y="5472"/>
                      </a:lnTo>
                      <a:lnTo>
                        <a:pt x="6014" y="5454"/>
                      </a:lnTo>
                      <a:lnTo>
                        <a:pt x="6039" y="5436"/>
                      </a:lnTo>
                      <a:lnTo>
                        <a:pt x="6061" y="5419"/>
                      </a:lnTo>
                      <a:lnTo>
                        <a:pt x="6081" y="5404"/>
                      </a:lnTo>
                      <a:cubicBezTo>
                        <a:pt x="6090" y="5398"/>
                        <a:pt x="6099" y="5392"/>
                        <a:pt x="6106" y="5384"/>
                      </a:cubicBezTo>
                      <a:lnTo>
                        <a:pt x="6112" y="5379"/>
                      </a:lnTo>
                      <a:lnTo>
                        <a:pt x="6205" y="5306"/>
                      </a:lnTo>
                      <a:cubicBezTo>
                        <a:pt x="6207" y="5305"/>
                        <a:pt x="6209" y="5304"/>
                        <a:pt x="6210" y="5302"/>
                      </a:cubicBezTo>
                      <a:lnTo>
                        <a:pt x="6214" y="5299"/>
                      </a:lnTo>
                      <a:lnTo>
                        <a:pt x="6231" y="5285"/>
                      </a:lnTo>
                      <a:lnTo>
                        <a:pt x="6261" y="5260"/>
                      </a:lnTo>
                      <a:lnTo>
                        <a:pt x="6290" y="5234"/>
                      </a:lnTo>
                      <a:lnTo>
                        <a:pt x="6339" y="5193"/>
                      </a:lnTo>
                      <a:lnTo>
                        <a:pt x="6343" y="5189"/>
                      </a:lnTo>
                      <a:cubicBezTo>
                        <a:pt x="6347" y="5186"/>
                        <a:pt x="6352" y="5181"/>
                        <a:pt x="6356" y="5177"/>
                      </a:cubicBezTo>
                      <a:lnTo>
                        <a:pt x="6404" y="5134"/>
                      </a:lnTo>
                      <a:lnTo>
                        <a:pt x="6451" y="5089"/>
                      </a:lnTo>
                      <a:lnTo>
                        <a:pt x="6470" y="5070"/>
                      </a:lnTo>
                      <a:lnTo>
                        <a:pt x="6487" y="5053"/>
                      </a:lnTo>
                      <a:lnTo>
                        <a:pt x="6495" y="5044"/>
                      </a:lnTo>
                      <a:lnTo>
                        <a:pt x="6501" y="5039"/>
                      </a:lnTo>
                      <a:lnTo>
                        <a:pt x="6506" y="5034"/>
                      </a:lnTo>
                      <a:lnTo>
                        <a:pt x="6553" y="4987"/>
                      </a:lnTo>
                      <a:lnTo>
                        <a:pt x="6600" y="4939"/>
                      </a:lnTo>
                      <a:lnTo>
                        <a:pt x="6615" y="4924"/>
                      </a:lnTo>
                      <a:lnTo>
                        <a:pt x="6665" y="4868"/>
                      </a:lnTo>
                      <a:lnTo>
                        <a:pt x="6703" y="4827"/>
                      </a:lnTo>
                      <a:cubicBezTo>
                        <a:pt x="6710" y="4820"/>
                        <a:pt x="6718" y="4812"/>
                        <a:pt x="6724" y="4804"/>
                      </a:cubicBezTo>
                      <a:lnTo>
                        <a:pt x="6728" y="4799"/>
                      </a:lnTo>
                      <a:cubicBezTo>
                        <a:pt x="6745" y="4780"/>
                        <a:pt x="6760" y="4759"/>
                        <a:pt x="6777" y="4735"/>
                      </a:cubicBezTo>
                      <a:cubicBezTo>
                        <a:pt x="6787" y="4722"/>
                        <a:pt x="6797" y="4707"/>
                        <a:pt x="6807" y="4691"/>
                      </a:cubicBezTo>
                      <a:lnTo>
                        <a:pt x="6812" y="4684"/>
                      </a:lnTo>
                      <a:cubicBezTo>
                        <a:pt x="6821" y="4671"/>
                        <a:pt x="6830" y="4657"/>
                        <a:pt x="6837" y="4643"/>
                      </a:cubicBezTo>
                      <a:lnTo>
                        <a:pt x="6854" y="4616"/>
                      </a:lnTo>
                      <a:lnTo>
                        <a:pt x="6871" y="4589"/>
                      </a:lnTo>
                      <a:lnTo>
                        <a:pt x="6882" y="4573"/>
                      </a:lnTo>
                      <a:lnTo>
                        <a:pt x="6898" y="4544"/>
                      </a:lnTo>
                      <a:lnTo>
                        <a:pt x="6913" y="4517"/>
                      </a:lnTo>
                      <a:lnTo>
                        <a:pt x="6925" y="4498"/>
                      </a:lnTo>
                      <a:lnTo>
                        <a:pt x="6929" y="4491"/>
                      </a:lnTo>
                      <a:cubicBezTo>
                        <a:pt x="6935" y="4480"/>
                        <a:pt x="6943" y="4468"/>
                        <a:pt x="6950" y="4457"/>
                      </a:cubicBezTo>
                      <a:lnTo>
                        <a:pt x="6957" y="4445"/>
                      </a:lnTo>
                      <a:lnTo>
                        <a:pt x="6965" y="4432"/>
                      </a:lnTo>
                      <a:lnTo>
                        <a:pt x="6970" y="4423"/>
                      </a:lnTo>
                      <a:lnTo>
                        <a:pt x="6974" y="4416"/>
                      </a:lnTo>
                      <a:cubicBezTo>
                        <a:pt x="6975" y="4414"/>
                        <a:pt x="6977" y="4411"/>
                        <a:pt x="6979" y="4409"/>
                      </a:cubicBezTo>
                      <a:cubicBezTo>
                        <a:pt x="6985" y="4399"/>
                        <a:pt x="6990" y="4388"/>
                        <a:pt x="6993" y="4378"/>
                      </a:cubicBezTo>
                      <a:lnTo>
                        <a:pt x="6996" y="4373"/>
                      </a:lnTo>
                      <a:lnTo>
                        <a:pt x="7001" y="4363"/>
                      </a:lnTo>
                      <a:lnTo>
                        <a:pt x="7008" y="4343"/>
                      </a:lnTo>
                      <a:lnTo>
                        <a:pt x="7011" y="4337"/>
                      </a:lnTo>
                      <a:cubicBezTo>
                        <a:pt x="7015" y="4329"/>
                        <a:pt x="7017" y="4323"/>
                        <a:pt x="7021" y="4315"/>
                      </a:cubicBezTo>
                      <a:lnTo>
                        <a:pt x="7023" y="4308"/>
                      </a:lnTo>
                      <a:cubicBezTo>
                        <a:pt x="7027" y="4301"/>
                        <a:pt x="7029" y="4292"/>
                        <a:pt x="7032" y="4284"/>
                      </a:cubicBezTo>
                      <a:lnTo>
                        <a:pt x="7034" y="4279"/>
                      </a:lnTo>
                      <a:lnTo>
                        <a:pt x="7038" y="4266"/>
                      </a:lnTo>
                      <a:cubicBezTo>
                        <a:pt x="7039" y="4261"/>
                        <a:pt x="7042" y="4256"/>
                        <a:pt x="7043" y="4251"/>
                      </a:cubicBezTo>
                      <a:lnTo>
                        <a:pt x="7044" y="4246"/>
                      </a:lnTo>
                      <a:lnTo>
                        <a:pt x="7048" y="4233"/>
                      </a:lnTo>
                      <a:lnTo>
                        <a:pt x="7053" y="4219"/>
                      </a:lnTo>
                      <a:cubicBezTo>
                        <a:pt x="7053" y="4215"/>
                        <a:pt x="7054" y="4213"/>
                        <a:pt x="7054" y="4212"/>
                      </a:cubicBezTo>
                      <a:lnTo>
                        <a:pt x="7058" y="4197"/>
                      </a:lnTo>
                      <a:cubicBezTo>
                        <a:pt x="7060" y="4187"/>
                        <a:pt x="7063" y="4176"/>
                        <a:pt x="7065" y="4164"/>
                      </a:cubicBezTo>
                      <a:cubicBezTo>
                        <a:pt x="7065" y="4162"/>
                        <a:pt x="7067" y="4159"/>
                        <a:pt x="7067" y="4157"/>
                      </a:cubicBezTo>
                      <a:lnTo>
                        <a:pt x="7069" y="4142"/>
                      </a:lnTo>
                      <a:lnTo>
                        <a:pt x="7074" y="4114"/>
                      </a:lnTo>
                      <a:lnTo>
                        <a:pt x="7077" y="4100"/>
                      </a:lnTo>
                      <a:lnTo>
                        <a:pt x="7079" y="4086"/>
                      </a:lnTo>
                      <a:lnTo>
                        <a:pt x="7080" y="4078"/>
                      </a:lnTo>
                      <a:lnTo>
                        <a:pt x="7082" y="4073"/>
                      </a:lnTo>
                      <a:cubicBezTo>
                        <a:pt x="7084" y="4060"/>
                        <a:pt x="7085" y="4048"/>
                        <a:pt x="7088" y="4035"/>
                      </a:cubicBezTo>
                      <a:cubicBezTo>
                        <a:pt x="7094" y="3989"/>
                        <a:pt x="7096" y="3939"/>
                        <a:pt x="7098" y="3883"/>
                      </a:cubicBezTo>
                      <a:cubicBezTo>
                        <a:pt x="7098" y="3840"/>
                        <a:pt x="7096" y="3798"/>
                        <a:pt x="7091" y="3759"/>
                      </a:cubicBezTo>
                      <a:cubicBezTo>
                        <a:pt x="7089" y="3740"/>
                        <a:pt x="7084" y="3720"/>
                        <a:pt x="7080" y="3699"/>
                      </a:cubicBezTo>
                      <a:cubicBezTo>
                        <a:pt x="7077" y="3683"/>
                        <a:pt x="7073" y="3668"/>
                        <a:pt x="7068" y="3652"/>
                      </a:cubicBezTo>
                      <a:cubicBezTo>
                        <a:pt x="7063" y="3636"/>
                        <a:pt x="7057" y="3618"/>
                        <a:pt x="7047" y="3601"/>
                      </a:cubicBezTo>
                      <a:cubicBezTo>
                        <a:pt x="7041" y="3587"/>
                        <a:pt x="7033" y="3575"/>
                        <a:pt x="7022" y="3559"/>
                      </a:cubicBezTo>
                      <a:cubicBezTo>
                        <a:pt x="7016" y="3553"/>
                        <a:pt x="7012" y="3548"/>
                        <a:pt x="7007" y="3543"/>
                      </a:cubicBezTo>
                      <a:cubicBezTo>
                        <a:pt x="7002" y="3538"/>
                        <a:pt x="6997" y="3533"/>
                        <a:pt x="6992" y="3529"/>
                      </a:cubicBezTo>
                      <a:cubicBezTo>
                        <a:pt x="6985" y="3522"/>
                        <a:pt x="6979" y="3518"/>
                        <a:pt x="6972" y="3514"/>
                      </a:cubicBezTo>
                      <a:cubicBezTo>
                        <a:pt x="6966" y="3510"/>
                        <a:pt x="6960" y="3507"/>
                        <a:pt x="6954" y="3504"/>
                      </a:cubicBezTo>
                      <a:cubicBezTo>
                        <a:pt x="6940" y="3498"/>
                        <a:pt x="6926" y="3497"/>
                        <a:pt x="6913" y="3494"/>
                      </a:cubicBezTo>
                      <a:cubicBezTo>
                        <a:pt x="6905" y="3492"/>
                        <a:pt x="6902" y="3492"/>
                        <a:pt x="6897" y="3492"/>
                      </a:cubicBezTo>
                      <a:lnTo>
                        <a:pt x="6846" y="3492"/>
                      </a:lnTo>
                      <a:cubicBezTo>
                        <a:pt x="6840" y="3492"/>
                        <a:pt x="6836" y="3492"/>
                        <a:pt x="6831" y="3494"/>
                      </a:cubicBezTo>
                      <a:cubicBezTo>
                        <a:pt x="6818" y="3495"/>
                        <a:pt x="6811" y="3497"/>
                        <a:pt x="6801" y="3498"/>
                      </a:cubicBezTo>
                      <a:cubicBezTo>
                        <a:pt x="6789" y="3499"/>
                        <a:pt x="6775" y="3503"/>
                        <a:pt x="6759" y="3507"/>
                      </a:cubicBezTo>
                      <a:cubicBezTo>
                        <a:pt x="6748" y="3510"/>
                        <a:pt x="6737" y="3514"/>
                        <a:pt x="6725" y="3519"/>
                      </a:cubicBezTo>
                      <a:cubicBezTo>
                        <a:pt x="6732" y="3514"/>
                        <a:pt x="6738" y="3508"/>
                        <a:pt x="6744" y="3502"/>
                      </a:cubicBezTo>
                      <a:cubicBezTo>
                        <a:pt x="6754" y="3489"/>
                        <a:pt x="6763" y="3479"/>
                        <a:pt x="6773" y="3468"/>
                      </a:cubicBezTo>
                      <a:cubicBezTo>
                        <a:pt x="6784" y="3455"/>
                        <a:pt x="6795" y="3442"/>
                        <a:pt x="6805" y="3430"/>
                      </a:cubicBezTo>
                      <a:lnTo>
                        <a:pt x="6820" y="3411"/>
                      </a:lnTo>
                      <a:cubicBezTo>
                        <a:pt x="6823" y="3406"/>
                        <a:pt x="6827" y="3401"/>
                        <a:pt x="6830" y="3397"/>
                      </a:cubicBezTo>
                      <a:lnTo>
                        <a:pt x="6835" y="3389"/>
                      </a:lnTo>
                      <a:cubicBezTo>
                        <a:pt x="6837" y="3385"/>
                        <a:pt x="6840" y="3381"/>
                        <a:pt x="6843" y="3376"/>
                      </a:cubicBezTo>
                      <a:lnTo>
                        <a:pt x="6847" y="3373"/>
                      </a:lnTo>
                      <a:lnTo>
                        <a:pt x="6852" y="3365"/>
                      </a:lnTo>
                      <a:cubicBezTo>
                        <a:pt x="6856" y="3360"/>
                        <a:pt x="6858" y="3354"/>
                        <a:pt x="6862" y="3348"/>
                      </a:cubicBezTo>
                      <a:lnTo>
                        <a:pt x="6867" y="3340"/>
                      </a:lnTo>
                      <a:cubicBezTo>
                        <a:pt x="6869" y="3337"/>
                        <a:pt x="6872" y="3333"/>
                        <a:pt x="6873" y="3330"/>
                      </a:cubicBezTo>
                      <a:cubicBezTo>
                        <a:pt x="6878" y="3319"/>
                        <a:pt x="6885" y="3311"/>
                        <a:pt x="6890" y="3301"/>
                      </a:cubicBezTo>
                      <a:cubicBezTo>
                        <a:pt x="6897" y="3289"/>
                        <a:pt x="6903" y="3276"/>
                        <a:pt x="6909" y="3265"/>
                      </a:cubicBezTo>
                      <a:lnTo>
                        <a:pt x="6913" y="3257"/>
                      </a:lnTo>
                      <a:lnTo>
                        <a:pt x="6916" y="3251"/>
                      </a:lnTo>
                      <a:lnTo>
                        <a:pt x="6920" y="3244"/>
                      </a:lnTo>
                      <a:cubicBezTo>
                        <a:pt x="6925" y="3232"/>
                        <a:pt x="6930" y="3222"/>
                        <a:pt x="6935" y="3210"/>
                      </a:cubicBezTo>
                      <a:lnTo>
                        <a:pt x="6946" y="3188"/>
                      </a:lnTo>
                      <a:cubicBezTo>
                        <a:pt x="6948" y="3185"/>
                        <a:pt x="6950" y="3182"/>
                        <a:pt x="6951" y="3178"/>
                      </a:cubicBezTo>
                      <a:lnTo>
                        <a:pt x="6952" y="3174"/>
                      </a:lnTo>
                      <a:lnTo>
                        <a:pt x="6965" y="3143"/>
                      </a:lnTo>
                      <a:lnTo>
                        <a:pt x="6977" y="3112"/>
                      </a:lnTo>
                      <a:cubicBezTo>
                        <a:pt x="6980" y="3107"/>
                        <a:pt x="6981" y="3103"/>
                        <a:pt x="6985" y="3098"/>
                      </a:cubicBezTo>
                      <a:lnTo>
                        <a:pt x="6988" y="3091"/>
                      </a:lnTo>
                      <a:lnTo>
                        <a:pt x="6993" y="3077"/>
                      </a:lnTo>
                      <a:lnTo>
                        <a:pt x="7019" y="3014"/>
                      </a:lnTo>
                      <a:cubicBezTo>
                        <a:pt x="7023" y="3005"/>
                        <a:pt x="7026" y="2998"/>
                        <a:pt x="7028" y="2990"/>
                      </a:cubicBezTo>
                      <a:lnTo>
                        <a:pt x="7031" y="2982"/>
                      </a:lnTo>
                      <a:lnTo>
                        <a:pt x="7049" y="2926"/>
                      </a:lnTo>
                      <a:lnTo>
                        <a:pt x="7055" y="2912"/>
                      </a:lnTo>
                      <a:cubicBezTo>
                        <a:pt x="7058" y="2904"/>
                        <a:pt x="7060" y="2897"/>
                        <a:pt x="7063" y="2890"/>
                      </a:cubicBezTo>
                      <a:lnTo>
                        <a:pt x="7065" y="2884"/>
                      </a:lnTo>
                      <a:lnTo>
                        <a:pt x="7075" y="2850"/>
                      </a:lnTo>
                      <a:lnTo>
                        <a:pt x="7085" y="2817"/>
                      </a:lnTo>
                      <a:cubicBezTo>
                        <a:pt x="7089" y="2808"/>
                        <a:pt x="7091" y="2797"/>
                        <a:pt x="7094" y="2788"/>
                      </a:cubicBezTo>
                      <a:lnTo>
                        <a:pt x="7096" y="2782"/>
                      </a:lnTo>
                      <a:cubicBezTo>
                        <a:pt x="7101" y="2763"/>
                        <a:pt x="7105" y="2743"/>
                        <a:pt x="7110" y="2719"/>
                      </a:cubicBezTo>
                      <a:cubicBezTo>
                        <a:pt x="7113" y="2704"/>
                        <a:pt x="7115" y="2688"/>
                        <a:pt x="7116" y="2671"/>
                      </a:cubicBezTo>
                      <a:lnTo>
                        <a:pt x="7118" y="2658"/>
                      </a:lnTo>
                      <a:lnTo>
                        <a:pt x="7119" y="2648"/>
                      </a:lnTo>
                      <a:cubicBezTo>
                        <a:pt x="7119" y="2644"/>
                        <a:pt x="7120" y="2639"/>
                        <a:pt x="7120" y="2635"/>
                      </a:cubicBezTo>
                      <a:cubicBezTo>
                        <a:pt x="7122" y="2623"/>
                        <a:pt x="7122" y="2613"/>
                        <a:pt x="7124" y="2602"/>
                      </a:cubicBezTo>
                      <a:cubicBezTo>
                        <a:pt x="7124" y="2593"/>
                        <a:pt x="7125" y="2587"/>
                        <a:pt x="7125" y="2580"/>
                      </a:cubicBezTo>
                      <a:lnTo>
                        <a:pt x="7125" y="2573"/>
                      </a:lnTo>
                      <a:lnTo>
                        <a:pt x="7125" y="2567"/>
                      </a:lnTo>
                      <a:lnTo>
                        <a:pt x="7125" y="2557"/>
                      </a:lnTo>
                      <a:lnTo>
                        <a:pt x="7125" y="2547"/>
                      </a:lnTo>
                      <a:lnTo>
                        <a:pt x="7125" y="2537"/>
                      </a:lnTo>
                      <a:cubicBezTo>
                        <a:pt x="7125" y="2523"/>
                        <a:pt x="7126" y="2510"/>
                        <a:pt x="7126" y="2496"/>
                      </a:cubicBezTo>
                      <a:cubicBezTo>
                        <a:pt x="7114" y="2473"/>
                        <a:pt x="7113" y="2449"/>
                        <a:pt x="7112" y="2428"/>
                      </a:cubicBezTo>
                      <a:cubicBezTo>
                        <a:pt x="7110" y="2416"/>
                        <a:pt x="7109" y="2403"/>
                        <a:pt x="7107" y="2392"/>
                      </a:cubicBezTo>
                      <a:cubicBezTo>
                        <a:pt x="7105" y="2380"/>
                        <a:pt x="7103" y="2371"/>
                        <a:pt x="7100" y="2361"/>
                      </a:cubicBezTo>
                      <a:lnTo>
                        <a:pt x="7098" y="2350"/>
                      </a:lnTo>
                      <a:lnTo>
                        <a:pt x="7097" y="2345"/>
                      </a:lnTo>
                      <a:cubicBezTo>
                        <a:pt x="7094" y="2339"/>
                        <a:pt x="7092" y="2331"/>
                        <a:pt x="7089" y="2325"/>
                      </a:cubicBezTo>
                      <a:cubicBezTo>
                        <a:pt x="7088" y="2321"/>
                        <a:pt x="7084" y="2315"/>
                        <a:pt x="7082" y="2312"/>
                      </a:cubicBezTo>
                      <a:cubicBezTo>
                        <a:pt x="7076" y="2302"/>
                        <a:pt x="7072" y="2298"/>
                        <a:pt x="7067" y="2293"/>
                      </a:cubicBezTo>
                      <a:lnTo>
                        <a:pt x="7062" y="2288"/>
                      </a:lnTo>
                      <a:cubicBezTo>
                        <a:pt x="7054" y="2281"/>
                        <a:pt x="7048" y="2277"/>
                        <a:pt x="7043" y="2273"/>
                      </a:cubicBezTo>
                      <a:cubicBezTo>
                        <a:pt x="7037" y="2269"/>
                        <a:pt x="7032" y="2266"/>
                        <a:pt x="7026" y="2263"/>
                      </a:cubicBezTo>
                      <a:cubicBezTo>
                        <a:pt x="7015" y="2258"/>
                        <a:pt x="7007" y="2256"/>
                        <a:pt x="7001" y="2253"/>
                      </a:cubicBezTo>
                      <a:cubicBezTo>
                        <a:pt x="6991" y="2250"/>
                        <a:pt x="6984" y="2248"/>
                        <a:pt x="6976" y="2247"/>
                      </a:cubicBezTo>
                      <a:cubicBezTo>
                        <a:pt x="6960" y="2245"/>
                        <a:pt x="6950" y="2245"/>
                        <a:pt x="6938" y="2245"/>
                      </a:cubicBezTo>
                      <a:cubicBezTo>
                        <a:pt x="6927" y="2245"/>
                        <a:pt x="6917" y="2246"/>
                        <a:pt x="6904" y="2248"/>
                      </a:cubicBezTo>
                      <a:cubicBezTo>
                        <a:pt x="6898" y="2250"/>
                        <a:pt x="6892" y="2252"/>
                        <a:pt x="6886" y="2254"/>
                      </a:cubicBezTo>
                      <a:lnTo>
                        <a:pt x="6878" y="2256"/>
                      </a:lnTo>
                      <a:cubicBezTo>
                        <a:pt x="6858" y="2261"/>
                        <a:pt x="6837" y="2267"/>
                        <a:pt x="6814" y="2277"/>
                      </a:cubicBezTo>
                      <a:cubicBezTo>
                        <a:pt x="6775" y="2292"/>
                        <a:pt x="6739" y="2310"/>
                        <a:pt x="6693" y="2339"/>
                      </a:cubicBezTo>
                      <a:cubicBezTo>
                        <a:pt x="6677" y="2349"/>
                        <a:pt x="6661" y="2361"/>
                        <a:pt x="6646" y="2371"/>
                      </a:cubicBezTo>
                      <a:lnTo>
                        <a:pt x="6639" y="2377"/>
                      </a:lnTo>
                      <a:lnTo>
                        <a:pt x="6626" y="2385"/>
                      </a:lnTo>
                      <a:lnTo>
                        <a:pt x="6608" y="2398"/>
                      </a:lnTo>
                      <a:lnTo>
                        <a:pt x="6584" y="2415"/>
                      </a:lnTo>
                      <a:lnTo>
                        <a:pt x="6561" y="2432"/>
                      </a:lnTo>
                      <a:lnTo>
                        <a:pt x="6467" y="2500"/>
                      </a:lnTo>
                      <a:cubicBezTo>
                        <a:pt x="6466" y="2501"/>
                        <a:pt x="6464" y="2501"/>
                        <a:pt x="6463" y="2503"/>
                      </a:cubicBezTo>
                      <a:lnTo>
                        <a:pt x="6444" y="2519"/>
                      </a:lnTo>
                      <a:lnTo>
                        <a:pt x="6425" y="2535"/>
                      </a:lnTo>
                      <a:lnTo>
                        <a:pt x="6407" y="2550"/>
                      </a:lnTo>
                      <a:lnTo>
                        <a:pt x="6410" y="2541"/>
                      </a:lnTo>
                      <a:lnTo>
                        <a:pt x="6413" y="2531"/>
                      </a:lnTo>
                      <a:lnTo>
                        <a:pt x="6414" y="2524"/>
                      </a:lnTo>
                      <a:cubicBezTo>
                        <a:pt x="6417" y="2513"/>
                        <a:pt x="6417" y="2506"/>
                        <a:pt x="6418" y="2500"/>
                      </a:cubicBezTo>
                      <a:lnTo>
                        <a:pt x="6419" y="2489"/>
                      </a:lnTo>
                      <a:cubicBezTo>
                        <a:pt x="6420" y="2478"/>
                        <a:pt x="6422" y="2468"/>
                        <a:pt x="6423" y="2457"/>
                      </a:cubicBezTo>
                      <a:lnTo>
                        <a:pt x="6424" y="2449"/>
                      </a:lnTo>
                      <a:cubicBezTo>
                        <a:pt x="6425" y="2437"/>
                        <a:pt x="6427" y="2426"/>
                        <a:pt x="6428" y="2412"/>
                      </a:cubicBezTo>
                      <a:cubicBezTo>
                        <a:pt x="6429" y="2393"/>
                        <a:pt x="6430" y="2374"/>
                        <a:pt x="6433" y="2353"/>
                      </a:cubicBezTo>
                      <a:lnTo>
                        <a:pt x="6433" y="2328"/>
                      </a:lnTo>
                      <a:lnTo>
                        <a:pt x="6433" y="2314"/>
                      </a:lnTo>
                      <a:cubicBezTo>
                        <a:pt x="6433" y="2304"/>
                        <a:pt x="6433" y="2293"/>
                        <a:pt x="6434" y="2282"/>
                      </a:cubicBezTo>
                      <a:lnTo>
                        <a:pt x="6434" y="2248"/>
                      </a:lnTo>
                      <a:cubicBezTo>
                        <a:pt x="6434" y="2227"/>
                        <a:pt x="6430" y="2205"/>
                        <a:pt x="6428" y="2185"/>
                      </a:cubicBezTo>
                      <a:cubicBezTo>
                        <a:pt x="6425" y="2166"/>
                        <a:pt x="6422" y="2150"/>
                        <a:pt x="6418" y="2134"/>
                      </a:cubicBezTo>
                      <a:cubicBezTo>
                        <a:pt x="6415" y="2125"/>
                        <a:pt x="6412" y="2115"/>
                        <a:pt x="6409" y="2106"/>
                      </a:cubicBezTo>
                      <a:cubicBezTo>
                        <a:pt x="6407" y="2099"/>
                        <a:pt x="6404" y="2092"/>
                        <a:pt x="6402" y="2086"/>
                      </a:cubicBezTo>
                      <a:lnTo>
                        <a:pt x="6399" y="2079"/>
                      </a:lnTo>
                      <a:lnTo>
                        <a:pt x="6391" y="2063"/>
                      </a:lnTo>
                      <a:cubicBezTo>
                        <a:pt x="6386" y="2055"/>
                        <a:pt x="6383" y="2050"/>
                        <a:pt x="6379" y="2046"/>
                      </a:cubicBezTo>
                      <a:lnTo>
                        <a:pt x="6372" y="2037"/>
                      </a:lnTo>
                      <a:lnTo>
                        <a:pt x="6368" y="2035"/>
                      </a:lnTo>
                      <a:lnTo>
                        <a:pt x="6364" y="2032"/>
                      </a:lnTo>
                      <a:lnTo>
                        <a:pt x="6353" y="2026"/>
                      </a:lnTo>
                      <a:cubicBezTo>
                        <a:pt x="6348" y="2023"/>
                        <a:pt x="6342" y="2021"/>
                        <a:pt x="6336" y="2019"/>
                      </a:cubicBezTo>
                      <a:lnTo>
                        <a:pt x="6332" y="2017"/>
                      </a:lnTo>
                      <a:lnTo>
                        <a:pt x="6328" y="2016"/>
                      </a:lnTo>
                      <a:cubicBezTo>
                        <a:pt x="6321" y="2015"/>
                        <a:pt x="6315" y="2013"/>
                        <a:pt x="6310" y="2013"/>
                      </a:cubicBezTo>
                      <a:cubicBezTo>
                        <a:pt x="6304" y="2013"/>
                        <a:pt x="6297" y="2012"/>
                        <a:pt x="6291" y="2012"/>
                      </a:cubicBezTo>
                      <a:lnTo>
                        <a:pt x="6286" y="2012"/>
                      </a:lnTo>
                      <a:cubicBezTo>
                        <a:pt x="6276" y="2012"/>
                        <a:pt x="6266" y="2013"/>
                        <a:pt x="6255" y="2015"/>
                      </a:cubicBezTo>
                      <a:lnTo>
                        <a:pt x="6237" y="2018"/>
                      </a:lnTo>
                      <a:cubicBezTo>
                        <a:pt x="6228" y="2021"/>
                        <a:pt x="6219" y="2023"/>
                        <a:pt x="6211" y="2026"/>
                      </a:cubicBezTo>
                      <a:cubicBezTo>
                        <a:pt x="6203" y="2028"/>
                        <a:pt x="6196" y="2032"/>
                        <a:pt x="6187" y="2035"/>
                      </a:cubicBezTo>
                      <a:lnTo>
                        <a:pt x="6183" y="2036"/>
                      </a:lnTo>
                      <a:cubicBezTo>
                        <a:pt x="6170" y="2042"/>
                        <a:pt x="6156" y="2051"/>
                        <a:pt x="6141" y="2058"/>
                      </a:cubicBezTo>
                      <a:cubicBezTo>
                        <a:pt x="6126" y="2067"/>
                        <a:pt x="6109" y="2077"/>
                        <a:pt x="6091" y="2092"/>
                      </a:cubicBezTo>
                      <a:lnTo>
                        <a:pt x="6048" y="2127"/>
                      </a:lnTo>
                      <a:cubicBezTo>
                        <a:pt x="6024" y="2148"/>
                        <a:pt x="6000" y="2169"/>
                        <a:pt x="5976" y="2192"/>
                      </a:cubicBezTo>
                      <a:cubicBezTo>
                        <a:pt x="5954" y="2214"/>
                        <a:pt x="5929" y="2236"/>
                        <a:pt x="5907" y="2258"/>
                      </a:cubicBezTo>
                      <a:lnTo>
                        <a:pt x="5909" y="2254"/>
                      </a:lnTo>
                      <a:cubicBezTo>
                        <a:pt x="5912" y="2247"/>
                        <a:pt x="5916" y="2242"/>
                        <a:pt x="5919" y="2236"/>
                      </a:cubicBezTo>
                      <a:lnTo>
                        <a:pt x="5938" y="2194"/>
                      </a:lnTo>
                      <a:lnTo>
                        <a:pt x="5944" y="2179"/>
                      </a:lnTo>
                      <a:lnTo>
                        <a:pt x="5951" y="2165"/>
                      </a:lnTo>
                      <a:cubicBezTo>
                        <a:pt x="5959" y="2149"/>
                        <a:pt x="5965" y="2133"/>
                        <a:pt x="5972" y="2118"/>
                      </a:cubicBezTo>
                      <a:lnTo>
                        <a:pt x="5977" y="2107"/>
                      </a:lnTo>
                      <a:lnTo>
                        <a:pt x="5983" y="2097"/>
                      </a:lnTo>
                      <a:lnTo>
                        <a:pt x="5992" y="2077"/>
                      </a:lnTo>
                      <a:lnTo>
                        <a:pt x="6003" y="2053"/>
                      </a:lnTo>
                      <a:lnTo>
                        <a:pt x="6015" y="2029"/>
                      </a:lnTo>
                      <a:cubicBezTo>
                        <a:pt x="6029" y="2000"/>
                        <a:pt x="6043" y="1973"/>
                        <a:pt x="6058" y="1947"/>
                      </a:cubicBezTo>
                      <a:lnTo>
                        <a:pt x="6104" y="1860"/>
                      </a:lnTo>
                      <a:lnTo>
                        <a:pt x="6106" y="1856"/>
                      </a:lnTo>
                      <a:lnTo>
                        <a:pt x="6110" y="1847"/>
                      </a:lnTo>
                      <a:lnTo>
                        <a:pt x="6114" y="1840"/>
                      </a:lnTo>
                      <a:lnTo>
                        <a:pt x="6122" y="1820"/>
                      </a:lnTo>
                      <a:cubicBezTo>
                        <a:pt x="6129" y="1805"/>
                        <a:pt x="6135" y="1788"/>
                        <a:pt x="6141" y="1773"/>
                      </a:cubicBezTo>
                      <a:cubicBezTo>
                        <a:pt x="6145" y="1762"/>
                        <a:pt x="6149" y="1753"/>
                        <a:pt x="6152" y="1743"/>
                      </a:cubicBezTo>
                      <a:lnTo>
                        <a:pt x="6158" y="1728"/>
                      </a:lnTo>
                      <a:lnTo>
                        <a:pt x="6166" y="1708"/>
                      </a:lnTo>
                      <a:lnTo>
                        <a:pt x="6170" y="1697"/>
                      </a:lnTo>
                      <a:lnTo>
                        <a:pt x="6176" y="1680"/>
                      </a:lnTo>
                      <a:lnTo>
                        <a:pt x="6196" y="1622"/>
                      </a:lnTo>
                      <a:lnTo>
                        <a:pt x="6197" y="1617"/>
                      </a:lnTo>
                      <a:lnTo>
                        <a:pt x="6204" y="1592"/>
                      </a:lnTo>
                      <a:lnTo>
                        <a:pt x="6211" y="1573"/>
                      </a:lnTo>
                      <a:lnTo>
                        <a:pt x="6214" y="1562"/>
                      </a:lnTo>
                      <a:lnTo>
                        <a:pt x="6225" y="1530"/>
                      </a:lnTo>
                      <a:lnTo>
                        <a:pt x="6235" y="1497"/>
                      </a:lnTo>
                      <a:cubicBezTo>
                        <a:pt x="6243" y="1473"/>
                        <a:pt x="6249" y="1449"/>
                        <a:pt x="6255" y="1425"/>
                      </a:cubicBezTo>
                      <a:lnTo>
                        <a:pt x="6260" y="1411"/>
                      </a:lnTo>
                      <a:lnTo>
                        <a:pt x="6271" y="1368"/>
                      </a:lnTo>
                      <a:lnTo>
                        <a:pt x="6274" y="1360"/>
                      </a:lnTo>
                      <a:lnTo>
                        <a:pt x="6278" y="1340"/>
                      </a:lnTo>
                      <a:lnTo>
                        <a:pt x="6279" y="1334"/>
                      </a:lnTo>
                      <a:lnTo>
                        <a:pt x="6305" y="1217"/>
                      </a:lnTo>
                      <a:cubicBezTo>
                        <a:pt x="6306" y="1212"/>
                        <a:pt x="6306" y="1208"/>
                        <a:pt x="6307" y="1205"/>
                      </a:cubicBezTo>
                      <a:lnTo>
                        <a:pt x="6309" y="1200"/>
                      </a:lnTo>
                      <a:lnTo>
                        <a:pt x="6310" y="1191"/>
                      </a:lnTo>
                      <a:lnTo>
                        <a:pt x="6316" y="1155"/>
                      </a:lnTo>
                      <a:lnTo>
                        <a:pt x="6322" y="1119"/>
                      </a:lnTo>
                      <a:lnTo>
                        <a:pt x="6325" y="1099"/>
                      </a:lnTo>
                      <a:lnTo>
                        <a:pt x="6330" y="1076"/>
                      </a:lnTo>
                      <a:lnTo>
                        <a:pt x="6331" y="1071"/>
                      </a:lnTo>
                      <a:lnTo>
                        <a:pt x="6336" y="1035"/>
                      </a:lnTo>
                      <a:lnTo>
                        <a:pt x="6337" y="1028"/>
                      </a:lnTo>
                      <a:lnTo>
                        <a:pt x="6345" y="971"/>
                      </a:lnTo>
                      <a:cubicBezTo>
                        <a:pt x="6346" y="961"/>
                        <a:pt x="6347" y="953"/>
                        <a:pt x="6348" y="944"/>
                      </a:cubicBezTo>
                      <a:cubicBezTo>
                        <a:pt x="6351" y="922"/>
                        <a:pt x="6353" y="899"/>
                        <a:pt x="6355" y="879"/>
                      </a:cubicBezTo>
                      <a:lnTo>
                        <a:pt x="6356" y="872"/>
                      </a:lnTo>
                      <a:cubicBezTo>
                        <a:pt x="6357" y="862"/>
                        <a:pt x="6357" y="855"/>
                        <a:pt x="6358" y="846"/>
                      </a:cubicBezTo>
                      <a:lnTo>
                        <a:pt x="6360" y="829"/>
                      </a:lnTo>
                      <a:cubicBezTo>
                        <a:pt x="6361" y="814"/>
                        <a:pt x="6361" y="799"/>
                        <a:pt x="6363" y="785"/>
                      </a:cubicBezTo>
                      <a:lnTo>
                        <a:pt x="6364" y="775"/>
                      </a:lnTo>
                      <a:cubicBezTo>
                        <a:pt x="6364" y="765"/>
                        <a:pt x="6366" y="757"/>
                        <a:pt x="6366" y="748"/>
                      </a:cubicBezTo>
                      <a:lnTo>
                        <a:pt x="6367" y="693"/>
                      </a:lnTo>
                      <a:lnTo>
                        <a:pt x="6367" y="677"/>
                      </a:lnTo>
                      <a:lnTo>
                        <a:pt x="6367" y="662"/>
                      </a:lnTo>
                      <a:lnTo>
                        <a:pt x="6367" y="650"/>
                      </a:lnTo>
                      <a:cubicBezTo>
                        <a:pt x="6367" y="631"/>
                        <a:pt x="6367" y="613"/>
                        <a:pt x="6366" y="593"/>
                      </a:cubicBezTo>
                      <a:lnTo>
                        <a:pt x="6366" y="584"/>
                      </a:lnTo>
                      <a:lnTo>
                        <a:pt x="6366" y="577"/>
                      </a:lnTo>
                      <a:lnTo>
                        <a:pt x="6366" y="573"/>
                      </a:lnTo>
                      <a:lnTo>
                        <a:pt x="6364" y="558"/>
                      </a:lnTo>
                      <a:lnTo>
                        <a:pt x="6363" y="548"/>
                      </a:lnTo>
                      <a:lnTo>
                        <a:pt x="6363" y="542"/>
                      </a:lnTo>
                      <a:lnTo>
                        <a:pt x="6363" y="536"/>
                      </a:lnTo>
                      <a:lnTo>
                        <a:pt x="6363" y="529"/>
                      </a:lnTo>
                      <a:lnTo>
                        <a:pt x="6361" y="516"/>
                      </a:lnTo>
                      <a:lnTo>
                        <a:pt x="6360" y="503"/>
                      </a:lnTo>
                      <a:lnTo>
                        <a:pt x="6358" y="496"/>
                      </a:lnTo>
                      <a:lnTo>
                        <a:pt x="6357" y="485"/>
                      </a:lnTo>
                      <a:lnTo>
                        <a:pt x="6352" y="454"/>
                      </a:lnTo>
                      <a:lnTo>
                        <a:pt x="6345" y="412"/>
                      </a:lnTo>
                      <a:lnTo>
                        <a:pt x="6343" y="407"/>
                      </a:lnTo>
                      <a:cubicBezTo>
                        <a:pt x="6342" y="402"/>
                        <a:pt x="6342" y="399"/>
                        <a:pt x="6341" y="397"/>
                      </a:cubicBezTo>
                      <a:cubicBezTo>
                        <a:pt x="6338" y="384"/>
                        <a:pt x="6335" y="374"/>
                        <a:pt x="6332" y="364"/>
                      </a:cubicBezTo>
                      <a:cubicBezTo>
                        <a:pt x="6331" y="359"/>
                        <a:pt x="6330" y="356"/>
                        <a:pt x="6326" y="350"/>
                      </a:cubicBezTo>
                      <a:lnTo>
                        <a:pt x="6325" y="345"/>
                      </a:lnTo>
                      <a:lnTo>
                        <a:pt x="6321" y="336"/>
                      </a:lnTo>
                      <a:lnTo>
                        <a:pt x="6317" y="327"/>
                      </a:lnTo>
                      <a:lnTo>
                        <a:pt x="6309" y="305"/>
                      </a:lnTo>
                      <a:lnTo>
                        <a:pt x="6306" y="299"/>
                      </a:lnTo>
                      <a:cubicBezTo>
                        <a:pt x="6305" y="294"/>
                        <a:pt x="6302" y="289"/>
                        <a:pt x="6300" y="283"/>
                      </a:cubicBezTo>
                      <a:lnTo>
                        <a:pt x="6297" y="276"/>
                      </a:lnTo>
                      <a:lnTo>
                        <a:pt x="6296" y="271"/>
                      </a:lnTo>
                      <a:cubicBezTo>
                        <a:pt x="6295" y="268"/>
                        <a:pt x="6291" y="263"/>
                        <a:pt x="6290" y="259"/>
                      </a:cubicBezTo>
                      <a:lnTo>
                        <a:pt x="6284" y="245"/>
                      </a:lnTo>
                      <a:lnTo>
                        <a:pt x="6278" y="233"/>
                      </a:lnTo>
                      <a:lnTo>
                        <a:pt x="6275" y="227"/>
                      </a:lnTo>
                      <a:cubicBezTo>
                        <a:pt x="6274" y="223"/>
                        <a:pt x="6271" y="219"/>
                        <a:pt x="6269" y="214"/>
                      </a:cubicBezTo>
                      <a:cubicBezTo>
                        <a:pt x="6264" y="206"/>
                        <a:pt x="6259" y="198"/>
                        <a:pt x="6253" y="189"/>
                      </a:cubicBezTo>
                      <a:cubicBezTo>
                        <a:pt x="6247" y="178"/>
                        <a:pt x="6239" y="168"/>
                        <a:pt x="6232" y="158"/>
                      </a:cubicBezTo>
                      <a:lnTo>
                        <a:pt x="6227" y="153"/>
                      </a:lnTo>
                      <a:lnTo>
                        <a:pt x="6223" y="150"/>
                      </a:lnTo>
                      <a:lnTo>
                        <a:pt x="6219" y="145"/>
                      </a:lnTo>
                      <a:lnTo>
                        <a:pt x="6216" y="140"/>
                      </a:lnTo>
                      <a:cubicBezTo>
                        <a:pt x="6212" y="136"/>
                        <a:pt x="6209" y="132"/>
                        <a:pt x="6206" y="129"/>
                      </a:cubicBezTo>
                      <a:lnTo>
                        <a:pt x="6201" y="122"/>
                      </a:lnTo>
                      <a:cubicBezTo>
                        <a:pt x="6198" y="119"/>
                        <a:pt x="6194" y="116"/>
                        <a:pt x="6192" y="114"/>
                      </a:cubicBezTo>
                      <a:lnTo>
                        <a:pt x="6168" y="90"/>
                      </a:lnTo>
                      <a:lnTo>
                        <a:pt x="6163" y="85"/>
                      </a:lnTo>
                      <a:lnTo>
                        <a:pt x="6158" y="80"/>
                      </a:lnTo>
                      <a:cubicBezTo>
                        <a:pt x="6156" y="78"/>
                        <a:pt x="6152" y="74"/>
                        <a:pt x="6149" y="72"/>
                      </a:cubicBezTo>
                      <a:lnTo>
                        <a:pt x="6142" y="67"/>
                      </a:lnTo>
                      <a:cubicBezTo>
                        <a:pt x="6130" y="57"/>
                        <a:pt x="6116" y="48"/>
                        <a:pt x="6104" y="41"/>
                      </a:cubicBezTo>
                      <a:cubicBezTo>
                        <a:pt x="6098" y="37"/>
                        <a:pt x="6093" y="34"/>
                        <a:pt x="6085" y="32"/>
                      </a:cubicBezTo>
                      <a:lnTo>
                        <a:pt x="6079" y="29"/>
                      </a:lnTo>
                      <a:lnTo>
                        <a:pt x="6060" y="22"/>
                      </a:lnTo>
                      <a:cubicBezTo>
                        <a:pt x="6049" y="18"/>
                        <a:pt x="6044" y="17"/>
                        <a:pt x="6039" y="16"/>
                      </a:cubicBezTo>
                      <a:lnTo>
                        <a:pt x="6032" y="13"/>
                      </a:lnTo>
                      <a:cubicBezTo>
                        <a:pt x="6018" y="7"/>
                        <a:pt x="6003" y="5"/>
                        <a:pt x="5991" y="3"/>
                      </a:cubicBezTo>
                      <a:cubicBezTo>
                        <a:pt x="5975" y="1"/>
                        <a:pt x="5960" y="1"/>
                        <a:pt x="5946" y="0"/>
                      </a:cubicBezTo>
                      <a:close/>
                    </a:path>
                  </a:pathLst>
                </a:custGeom>
                <a:solidFill>
                  <a:srgbClr val="000000">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9" name="Google Shape;529;p8"/>
              <p:cNvSpPr/>
              <p:nvPr/>
            </p:nvSpPr>
            <p:spPr>
              <a:xfrm>
                <a:off x="4989737" y="4316300"/>
                <a:ext cx="3902210" cy="1007014"/>
              </a:xfrm>
              <a:custGeom>
                <a:avLst/>
                <a:gdLst/>
                <a:ahLst/>
                <a:cxnLst/>
                <a:rect l="l" t="t" r="r" b="b"/>
                <a:pathLst>
                  <a:path w="80620" h="20805" extrusionOk="0">
                    <a:moveTo>
                      <a:pt x="31328" y="0"/>
                    </a:moveTo>
                    <a:lnTo>
                      <a:pt x="31015" y="2"/>
                    </a:lnTo>
                    <a:lnTo>
                      <a:pt x="30644" y="2"/>
                    </a:lnTo>
                    <a:cubicBezTo>
                      <a:pt x="30208" y="2"/>
                      <a:pt x="29768" y="2"/>
                      <a:pt x="29334" y="10"/>
                    </a:cubicBezTo>
                    <a:cubicBezTo>
                      <a:pt x="28579" y="26"/>
                      <a:pt x="27825" y="37"/>
                      <a:pt x="27074" y="53"/>
                    </a:cubicBezTo>
                    <a:cubicBezTo>
                      <a:pt x="26672" y="61"/>
                      <a:pt x="26269" y="79"/>
                      <a:pt x="25875" y="99"/>
                    </a:cubicBezTo>
                    <a:lnTo>
                      <a:pt x="25397" y="121"/>
                    </a:lnTo>
                    <a:cubicBezTo>
                      <a:pt x="25260" y="126"/>
                      <a:pt x="25121" y="131"/>
                      <a:pt x="24983" y="136"/>
                    </a:cubicBezTo>
                    <a:cubicBezTo>
                      <a:pt x="24643" y="149"/>
                      <a:pt x="24287" y="161"/>
                      <a:pt x="23942" y="191"/>
                    </a:cubicBezTo>
                    <a:lnTo>
                      <a:pt x="22655" y="299"/>
                    </a:lnTo>
                    <a:lnTo>
                      <a:pt x="21463" y="398"/>
                    </a:lnTo>
                    <a:cubicBezTo>
                      <a:pt x="21097" y="429"/>
                      <a:pt x="20730" y="476"/>
                      <a:pt x="20371" y="524"/>
                    </a:cubicBezTo>
                    <a:lnTo>
                      <a:pt x="20113" y="556"/>
                    </a:lnTo>
                    <a:cubicBezTo>
                      <a:pt x="19900" y="583"/>
                      <a:pt x="19687" y="608"/>
                      <a:pt x="19473" y="634"/>
                    </a:cubicBezTo>
                    <a:cubicBezTo>
                      <a:pt x="19026" y="689"/>
                      <a:pt x="18583" y="743"/>
                      <a:pt x="18137" y="804"/>
                    </a:cubicBezTo>
                    <a:lnTo>
                      <a:pt x="17745" y="861"/>
                    </a:lnTo>
                    <a:cubicBezTo>
                      <a:pt x="16682" y="1011"/>
                      <a:pt x="15582" y="1168"/>
                      <a:pt x="14503" y="1353"/>
                    </a:cubicBezTo>
                    <a:cubicBezTo>
                      <a:pt x="14313" y="1387"/>
                      <a:pt x="14122" y="1417"/>
                      <a:pt x="13932" y="1449"/>
                    </a:cubicBezTo>
                    <a:cubicBezTo>
                      <a:pt x="13561" y="1509"/>
                      <a:pt x="13180" y="1571"/>
                      <a:pt x="12806" y="1647"/>
                    </a:cubicBezTo>
                    <a:lnTo>
                      <a:pt x="11626" y="1884"/>
                    </a:lnTo>
                    <a:lnTo>
                      <a:pt x="10649" y="2080"/>
                    </a:lnTo>
                    <a:cubicBezTo>
                      <a:pt x="10291" y="2152"/>
                      <a:pt x="9936" y="2231"/>
                      <a:pt x="9581" y="2308"/>
                    </a:cubicBezTo>
                    <a:lnTo>
                      <a:pt x="9077" y="2419"/>
                    </a:lnTo>
                    <a:lnTo>
                      <a:pt x="8742" y="2491"/>
                    </a:lnTo>
                    <a:cubicBezTo>
                      <a:pt x="8327" y="2577"/>
                      <a:pt x="7904" y="2668"/>
                      <a:pt x="7490" y="2781"/>
                    </a:cubicBezTo>
                    <a:lnTo>
                      <a:pt x="6388" y="3074"/>
                    </a:lnTo>
                    <a:lnTo>
                      <a:pt x="5288" y="3368"/>
                    </a:lnTo>
                    <a:cubicBezTo>
                      <a:pt x="4867" y="3481"/>
                      <a:pt x="4445" y="3617"/>
                      <a:pt x="4036" y="3750"/>
                    </a:cubicBezTo>
                    <a:cubicBezTo>
                      <a:pt x="3835" y="3815"/>
                      <a:pt x="3634" y="3882"/>
                      <a:pt x="3434" y="3943"/>
                    </a:cubicBezTo>
                    <a:cubicBezTo>
                      <a:pt x="2990" y="4083"/>
                      <a:pt x="2545" y="4228"/>
                      <a:pt x="2100" y="4371"/>
                    </a:cubicBezTo>
                    <a:cubicBezTo>
                      <a:pt x="1700" y="4501"/>
                      <a:pt x="1306" y="4631"/>
                      <a:pt x="906" y="4760"/>
                    </a:cubicBezTo>
                    <a:cubicBezTo>
                      <a:pt x="835" y="4783"/>
                      <a:pt x="765" y="4805"/>
                      <a:pt x="693" y="4827"/>
                    </a:cubicBezTo>
                    <a:cubicBezTo>
                      <a:pt x="551" y="4872"/>
                      <a:pt x="408" y="4919"/>
                      <a:pt x="269" y="4970"/>
                    </a:cubicBezTo>
                    <a:lnTo>
                      <a:pt x="0" y="5072"/>
                    </a:lnTo>
                    <a:cubicBezTo>
                      <a:pt x="691" y="5292"/>
                      <a:pt x="1384" y="5516"/>
                      <a:pt x="2080" y="5747"/>
                    </a:cubicBezTo>
                    <a:lnTo>
                      <a:pt x="2319" y="5819"/>
                    </a:lnTo>
                    <a:cubicBezTo>
                      <a:pt x="3035" y="6050"/>
                      <a:pt x="3759" y="6313"/>
                      <a:pt x="4457" y="6566"/>
                    </a:cubicBezTo>
                    <a:lnTo>
                      <a:pt x="4499" y="6580"/>
                    </a:lnTo>
                    <a:lnTo>
                      <a:pt x="4671" y="6644"/>
                    </a:lnTo>
                    <a:lnTo>
                      <a:pt x="5290" y="6866"/>
                    </a:lnTo>
                    <a:cubicBezTo>
                      <a:pt x="5440" y="6917"/>
                      <a:pt x="5587" y="6982"/>
                      <a:pt x="5726" y="7044"/>
                    </a:cubicBezTo>
                    <a:lnTo>
                      <a:pt x="5750" y="7057"/>
                    </a:lnTo>
                    <a:lnTo>
                      <a:pt x="5915" y="7129"/>
                    </a:lnTo>
                    <a:lnTo>
                      <a:pt x="6420" y="7344"/>
                    </a:lnTo>
                    <a:lnTo>
                      <a:pt x="6913" y="7556"/>
                    </a:lnTo>
                    <a:cubicBezTo>
                      <a:pt x="7028" y="7605"/>
                      <a:pt x="7145" y="7653"/>
                      <a:pt x="7258" y="7699"/>
                    </a:cubicBezTo>
                    <a:lnTo>
                      <a:pt x="7318" y="7726"/>
                    </a:lnTo>
                    <a:cubicBezTo>
                      <a:pt x="7595" y="7839"/>
                      <a:pt x="7883" y="7956"/>
                      <a:pt x="8157" y="8091"/>
                    </a:cubicBezTo>
                    <a:lnTo>
                      <a:pt x="8862" y="8439"/>
                    </a:lnTo>
                    <a:lnTo>
                      <a:pt x="8906" y="8460"/>
                    </a:lnTo>
                    <a:cubicBezTo>
                      <a:pt x="9525" y="8761"/>
                      <a:pt x="10298" y="9137"/>
                      <a:pt x="11018" y="9517"/>
                    </a:cubicBezTo>
                    <a:cubicBezTo>
                      <a:pt x="12214" y="10144"/>
                      <a:pt x="13212" y="10678"/>
                      <a:pt x="14161" y="11200"/>
                    </a:cubicBezTo>
                    <a:cubicBezTo>
                      <a:pt x="15854" y="12131"/>
                      <a:pt x="17598" y="13171"/>
                      <a:pt x="19490" y="14377"/>
                    </a:cubicBezTo>
                    <a:cubicBezTo>
                      <a:pt x="19658" y="14481"/>
                      <a:pt x="19825" y="14587"/>
                      <a:pt x="19993" y="14691"/>
                    </a:cubicBezTo>
                    <a:lnTo>
                      <a:pt x="20041" y="14723"/>
                    </a:lnTo>
                    <a:lnTo>
                      <a:pt x="20100" y="14760"/>
                    </a:lnTo>
                    <a:cubicBezTo>
                      <a:pt x="20422" y="14957"/>
                      <a:pt x="20787" y="15185"/>
                      <a:pt x="21125" y="15417"/>
                    </a:cubicBezTo>
                    <a:lnTo>
                      <a:pt x="21702" y="15812"/>
                    </a:lnTo>
                    <a:lnTo>
                      <a:pt x="22522" y="16373"/>
                    </a:lnTo>
                    <a:cubicBezTo>
                      <a:pt x="22824" y="16577"/>
                      <a:pt x="23124" y="16806"/>
                      <a:pt x="23418" y="17025"/>
                    </a:cubicBezTo>
                    <a:lnTo>
                      <a:pt x="23436" y="17041"/>
                    </a:lnTo>
                    <a:lnTo>
                      <a:pt x="23568" y="17141"/>
                    </a:lnTo>
                    <a:lnTo>
                      <a:pt x="23802" y="17316"/>
                    </a:lnTo>
                    <a:cubicBezTo>
                      <a:pt x="24065" y="17511"/>
                      <a:pt x="24327" y="17708"/>
                      <a:pt x="24590" y="17906"/>
                    </a:cubicBezTo>
                    <a:lnTo>
                      <a:pt x="24850" y="18104"/>
                    </a:lnTo>
                    <a:cubicBezTo>
                      <a:pt x="25548" y="18588"/>
                      <a:pt x="26234" y="19057"/>
                      <a:pt x="26889" y="19499"/>
                    </a:cubicBezTo>
                    <a:cubicBezTo>
                      <a:pt x="27407" y="19847"/>
                      <a:pt x="27931" y="20222"/>
                      <a:pt x="28403" y="20561"/>
                    </a:cubicBezTo>
                    <a:lnTo>
                      <a:pt x="28743" y="20805"/>
                    </a:lnTo>
                    <a:lnTo>
                      <a:pt x="30252" y="19990"/>
                    </a:lnTo>
                    <a:cubicBezTo>
                      <a:pt x="30506" y="19852"/>
                      <a:pt x="30775" y="19721"/>
                      <a:pt x="31034" y="19598"/>
                    </a:cubicBezTo>
                    <a:cubicBezTo>
                      <a:pt x="31154" y="19541"/>
                      <a:pt x="31270" y="19485"/>
                      <a:pt x="31390" y="19425"/>
                    </a:cubicBezTo>
                    <a:lnTo>
                      <a:pt x="31760" y="19240"/>
                    </a:lnTo>
                    <a:cubicBezTo>
                      <a:pt x="32586" y="18831"/>
                      <a:pt x="33439" y="18407"/>
                      <a:pt x="34288" y="18009"/>
                    </a:cubicBezTo>
                    <a:cubicBezTo>
                      <a:pt x="34910" y="17721"/>
                      <a:pt x="35530" y="17431"/>
                      <a:pt x="36152" y="17143"/>
                    </a:cubicBezTo>
                    <a:cubicBezTo>
                      <a:pt x="37574" y="16482"/>
                      <a:pt x="39046" y="15797"/>
                      <a:pt x="40488" y="15113"/>
                    </a:cubicBezTo>
                    <a:lnTo>
                      <a:pt x="42248" y="14278"/>
                    </a:lnTo>
                    <a:lnTo>
                      <a:pt x="44034" y="13430"/>
                    </a:lnTo>
                    <a:cubicBezTo>
                      <a:pt x="44261" y="13323"/>
                      <a:pt x="44504" y="13215"/>
                      <a:pt x="44801" y="13094"/>
                    </a:cubicBezTo>
                    <a:lnTo>
                      <a:pt x="45302" y="12884"/>
                    </a:lnTo>
                    <a:lnTo>
                      <a:pt x="46899" y="12220"/>
                    </a:lnTo>
                    <a:lnTo>
                      <a:pt x="47867" y="11817"/>
                    </a:lnTo>
                    <a:lnTo>
                      <a:pt x="48431" y="11583"/>
                    </a:lnTo>
                    <a:cubicBezTo>
                      <a:pt x="48756" y="11447"/>
                      <a:pt x="49097" y="11333"/>
                      <a:pt x="49426" y="11225"/>
                    </a:cubicBezTo>
                    <a:lnTo>
                      <a:pt x="49695" y="11134"/>
                    </a:lnTo>
                    <a:lnTo>
                      <a:pt x="51953" y="10367"/>
                    </a:lnTo>
                    <a:lnTo>
                      <a:pt x="52250" y="10263"/>
                    </a:lnTo>
                    <a:cubicBezTo>
                      <a:pt x="52480" y="10185"/>
                      <a:pt x="52707" y="10103"/>
                      <a:pt x="52942" y="10035"/>
                    </a:cubicBezTo>
                    <a:lnTo>
                      <a:pt x="54862" y="9443"/>
                    </a:lnTo>
                    <a:lnTo>
                      <a:pt x="56783" y="8850"/>
                    </a:lnTo>
                    <a:cubicBezTo>
                      <a:pt x="57489" y="8630"/>
                      <a:pt x="58211" y="8420"/>
                      <a:pt x="58911" y="8218"/>
                    </a:cubicBezTo>
                    <a:cubicBezTo>
                      <a:pt x="59214" y="8130"/>
                      <a:pt x="59516" y="8043"/>
                      <a:pt x="59817" y="7955"/>
                    </a:cubicBezTo>
                    <a:lnTo>
                      <a:pt x="60447" y="7769"/>
                    </a:lnTo>
                    <a:lnTo>
                      <a:pt x="61259" y="7532"/>
                    </a:lnTo>
                    <a:cubicBezTo>
                      <a:pt x="61543" y="7448"/>
                      <a:pt x="61838" y="7376"/>
                      <a:pt x="62123" y="7307"/>
                    </a:cubicBezTo>
                    <a:cubicBezTo>
                      <a:pt x="62269" y="7270"/>
                      <a:pt x="62418" y="7235"/>
                      <a:pt x="62562" y="7199"/>
                    </a:cubicBezTo>
                    <a:cubicBezTo>
                      <a:pt x="63321" y="7005"/>
                      <a:pt x="64081" y="6813"/>
                      <a:pt x="64838" y="6618"/>
                    </a:cubicBezTo>
                    <a:lnTo>
                      <a:pt x="64977" y="6583"/>
                    </a:lnTo>
                    <a:cubicBezTo>
                      <a:pt x="65213" y="6521"/>
                      <a:pt x="65457" y="6459"/>
                      <a:pt x="65700" y="6408"/>
                    </a:cubicBezTo>
                    <a:lnTo>
                      <a:pt x="67689" y="5998"/>
                    </a:lnTo>
                    <a:lnTo>
                      <a:pt x="69647" y="5594"/>
                    </a:lnTo>
                    <a:cubicBezTo>
                      <a:pt x="69888" y="5543"/>
                      <a:pt x="70137" y="5509"/>
                      <a:pt x="70378" y="5474"/>
                    </a:cubicBezTo>
                    <a:cubicBezTo>
                      <a:pt x="70472" y="5460"/>
                      <a:pt x="70566" y="5447"/>
                      <a:pt x="70660" y="5433"/>
                    </a:cubicBezTo>
                    <a:lnTo>
                      <a:pt x="70691" y="5428"/>
                    </a:lnTo>
                    <a:cubicBezTo>
                      <a:pt x="71466" y="5310"/>
                      <a:pt x="72239" y="5191"/>
                      <a:pt x="73015" y="5073"/>
                    </a:cubicBezTo>
                    <a:lnTo>
                      <a:pt x="73335" y="5025"/>
                    </a:lnTo>
                    <a:cubicBezTo>
                      <a:pt x="73643" y="4975"/>
                      <a:pt x="73959" y="4925"/>
                      <a:pt x="74272" y="4891"/>
                    </a:cubicBezTo>
                    <a:lnTo>
                      <a:pt x="75173" y="4794"/>
                    </a:lnTo>
                    <a:lnTo>
                      <a:pt x="76183" y="4686"/>
                    </a:lnTo>
                    <a:cubicBezTo>
                      <a:pt x="76824" y="4619"/>
                      <a:pt x="77460" y="4549"/>
                      <a:pt x="78098" y="4484"/>
                    </a:cubicBezTo>
                    <a:cubicBezTo>
                      <a:pt x="78370" y="4454"/>
                      <a:pt x="78649" y="4438"/>
                      <a:pt x="78918" y="4422"/>
                    </a:cubicBezTo>
                    <a:cubicBezTo>
                      <a:pt x="79043" y="4417"/>
                      <a:pt x="79167" y="4409"/>
                      <a:pt x="79292" y="4403"/>
                    </a:cubicBezTo>
                    <a:lnTo>
                      <a:pt x="80409" y="4331"/>
                    </a:lnTo>
                    <a:lnTo>
                      <a:pt x="80620" y="4316"/>
                    </a:lnTo>
                    <a:lnTo>
                      <a:pt x="80574" y="4309"/>
                    </a:lnTo>
                    <a:cubicBezTo>
                      <a:pt x="79273" y="4072"/>
                      <a:pt x="77953" y="3843"/>
                      <a:pt x="76543" y="3615"/>
                    </a:cubicBezTo>
                    <a:cubicBezTo>
                      <a:pt x="75699" y="3478"/>
                      <a:pt x="74842" y="3357"/>
                      <a:pt x="74011" y="3241"/>
                    </a:cubicBezTo>
                    <a:cubicBezTo>
                      <a:pt x="73706" y="3199"/>
                      <a:pt x="73400" y="3158"/>
                      <a:pt x="73094" y="3115"/>
                    </a:cubicBezTo>
                    <a:cubicBezTo>
                      <a:pt x="72633" y="3048"/>
                      <a:pt x="72165" y="2992"/>
                      <a:pt x="71701" y="2935"/>
                    </a:cubicBezTo>
                    <a:cubicBezTo>
                      <a:pt x="71492" y="2908"/>
                      <a:pt x="71281" y="2884"/>
                      <a:pt x="71073" y="2859"/>
                    </a:cubicBezTo>
                    <a:lnTo>
                      <a:pt x="70954" y="2842"/>
                    </a:lnTo>
                    <a:cubicBezTo>
                      <a:pt x="70476" y="2783"/>
                      <a:pt x="69998" y="2721"/>
                      <a:pt x="69518" y="2672"/>
                    </a:cubicBezTo>
                    <a:cubicBezTo>
                      <a:pt x="66928" y="2401"/>
                      <a:pt x="64338" y="2153"/>
                      <a:pt x="61821" y="1933"/>
                    </a:cubicBezTo>
                    <a:lnTo>
                      <a:pt x="60936" y="1855"/>
                    </a:lnTo>
                    <a:cubicBezTo>
                      <a:pt x="58839" y="1672"/>
                      <a:pt x="56738" y="1487"/>
                      <a:pt x="54641" y="1292"/>
                    </a:cubicBezTo>
                    <a:cubicBezTo>
                      <a:pt x="53247" y="1164"/>
                      <a:pt x="52177" y="1070"/>
                      <a:pt x="51177" y="986"/>
                    </a:cubicBezTo>
                    <a:lnTo>
                      <a:pt x="51035" y="973"/>
                    </a:lnTo>
                    <a:cubicBezTo>
                      <a:pt x="50426" y="924"/>
                      <a:pt x="49817" y="874"/>
                      <a:pt x="49207" y="823"/>
                    </a:cubicBezTo>
                    <a:lnTo>
                      <a:pt x="48782" y="788"/>
                    </a:lnTo>
                    <a:cubicBezTo>
                      <a:pt x="48426" y="756"/>
                      <a:pt x="48058" y="723"/>
                      <a:pt x="47697" y="704"/>
                    </a:cubicBezTo>
                    <a:cubicBezTo>
                      <a:pt x="42037" y="390"/>
                      <a:pt x="37283" y="153"/>
                      <a:pt x="32466" y="7"/>
                    </a:cubicBezTo>
                    <a:cubicBezTo>
                      <a:pt x="32225" y="2"/>
                      <a:pt x="31983" y="0"/>
                      <a:pt x="31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8"/>
              <p:cNvSpPr/>
              <p:nvPr/>
            </p:nvSpPr>
            <p:spPr>
              <a:xfrm>
                <a:off x="4989737" y="4316312"/>
                <a:ext cx="3902210" cy="1007014"/>
              </a:xfrm>
              <a:custGeom>
                <a:avLst/>
                <a:gdLst/>
                <a:ahLst/>
                <a:cxnLst/>
                <a:rect l="l" t="t" r="r" b="b"/>
                <a:pathLst>
                  <a:path w="80620" h="20805" extrusionOk="0">
                    <a:moveTo>
                      <a:pt x="31328" y="0"/>
                    </a:moveTo>
                    <a:lnTo>
                      <a:pt x="31015" y="2"/>
                    </a:lnTo>
                    <a:lnTo>
                      <a:pt x="30644" y="2"/>
                    </a:lnTo>
                    <a:cubicBezTo>
                      <a:pt x="30208" y="2"/>
                      <a:pt x="29768" y="2"/>
                      <a:pt x="29334" y="10"/>
                    </a:cubicBezTo>
                    <a:cubicBezTo>
                      <a:pt x="28579" y="26"/>
                      <a:pt x="27825" y="37"/>
                      <a:pt x="27074" y="53"/>
                    </a:cubicBezTo>
                    <a:cubicBezTo>
                      <a:pt x="26672" y="61"/>
                      <a:pt x="26269" y="79"/>
                      <a:pt x="25875" y="99"/>
                    </a:cubicBezTo>
                    <a:lnTo>
                      <a:pt x="25397" y="121"/>
                    </a:lnTo>
                    <a:cubicBezTo>
                      <a:pt x="25260" y="126"/>
                      <a:pt x="25121" y="131"/>
                      <a:pt x="24983" y="136"/>
                    </a:cubicBezTo>
                    <a:cubicBezTo>
                      <a:pt x="24643" y="149"/>
                      <a:pt x="24287" y="161"/>
                      <a:pt x="23942" y="191"/>
                    </a:cubicBezTo>
                    <a:lnTo>
                      <a:pt x="22655" y="299"/>
                    </a:lnTo>
                    <a:lnTo>
                      <a:pt x="21463" y="398"/>
                    </a:lnTo>
                    <a:cubicBezTo>
                      <a:pt x="21097" y="429"/>
                      <a:pt x="20730" y="476"/>
                      <a:pt x="20371" y="524"/>
                    </a:cubicBezTo>
                    <a:lnTo>
                      <a:pt x="20113" y="556"/>
                    </a:lnTo>
                    <a:cubicBezTo>
                      <a:pt x="19900" y="583"/>
                      <a:pt x="19687" y="608"/>
                      <a:pt x="19473" y="634"/>
                    </a:cubicBezTo>
                    <a:cubicBezTo>
                      <a:pt x="19026" y="689"/>
                      <a:pt x="18583" y="743"/>
                      <a:pt x="18137" y="804"/>
                    </a:cubicBezTo>
                    <a:lnTo>
                      <a:pt x="17745" y="861"/>
                    </a:lnTo>
                    <a:cubicBezTo>
                      <a:pt x="16682" y="1011"/>
                      <a:pt x="15582" y="1168"/>
                      <a:pt x="14503" y="1353"/>
                    </a:cubicBezTo>
                    <a:cubicBezTo>
                      <a:pt x="14313" y="1387"/>
                      <a:pt x="14122" y="1417"/>
                      <a:pt x="13932" y="1449"/>
                    </a:cubicBezTo>
                    <a:cubicBezTo>
                      <a:pt x="13561" y="1509"/>
                      <a:pt x="13180" y="1571"/>
                      <a:pt x="12806" y="1647"/>
                    </a:cubicBezTo>
                    <a:lnTo>
                      <a:pt x="11626" y="1884"/>
                    </a:lnTo>
                    <a:lnTo>
                      <a:pt x="10649" y="2080"/>
                    </a:lnTo>
                    <a:cubicBezTo>
                      <a:pt x="10291" y="2152"/>
                      <a:pt x="9936" y="2231"/>
                      <a:pt x="9581" y="2308"/>
                    </a:cubicBezTo>
                    <a:lnTo>
                      <a:pt x="9077" y="2419"/>
                    </a:lnTo>
                    <a:lnTo>
                      <a:pt x="8742" y="2491"/>
                    </a:lnTo>
                    <a:cubicBezTo>
                      <a:pt x="8327" y="2577"/>
                      <a:pt x="7904" y="2668"/>
                      <a:pt x="7490" y="2781"/>
                    </a:cubicBezTo>
                    <a:lnTo>
                      <a:pt x="6388" y="3074"/>
                    </a:lnTo>
                    <a:lnTo>
                      <a:pt x="5288" y="3368"/>
                    </a:lnTo>
                    <a:cubicBezTo>
                      <a:pt x="4867" y="3481"/>
                      <a:pt x="4445" y="3617"/>
                      <a:pt x="4036" y="3750"/>
                    </a:cubicBezTo>
                    <a:cubicBezTo>
                      <a:pt x="3835" y="3815"/>
                      <a:pt x="3634" y="3882"/>
                      <a:pt x="3434" y="3943"/>
                    </a:cubicBezTo>
                    <a:cubicBezTo>
                      <a:pt x="2990" y="4083"/>
                      <a:pt x="2545" y="4228"/>
                      <a:pt x="2100" y="4371"/>
                    </a:cubicBezTo>
                    <a:cubicBezTo>
                      <a:pt x="1700" y="4501"/>
                      <a:pt x="1306" y="4631"/>
                      <a:pt x="906" y="4760"/>
                    </a:cubicBezTo>
                    <a:cubicBezTo>
                      <a:pt x="835" y="4783"/>
                      <a:pt x="765" y="4805"/>
                      <a:pt x="693" y="4827"/>
                    </a:cubicBezTo>
                    <a:cubicBezTo>
                      <a:pt x="551" y="4872"/>
                      <a:pt x="408" y="4919"/>
                      <a:pt x="269" y="4970"/>
                    </a:cubicBezTo>
                    <a:lnTo>
                      <a:pt x="0" y="5072"/>
                    </a:lnTo>
                    <a:cubicBezTo>
                      <a:pt x="691" y="5292"/>
                      <a:pt x="1384" y="5516"/>
                      <a:pt x="2080" y="5747"/>
                    </a:cubicBezTo>
                    <a:lnTo>
                      <a:pt x="2319" y="5819"/>
                    </a:lnTo>
                    <a:cubicBezTo>
                      <a:pt x="3035" y="6050"/>
                      <a:pt x="3759" y="6313"/>
                      <a:pt x="4457" y="6566"/>
                    </a:cubicBezTo>
                    <a:lnTo>
                      <a:pt x="4499" y="6580"/>
                    </a:lnTo>
                    <a:lnTo>
                      <a:pt x="4671" y="6644"/>
                    </a:lnTo>
                    <a:lnTo>
                      <a:pt x="5290" y="6866"/>
                    </a:lnTo>
                    <a:cubicBezTo>
                      <a:pt x="5440" y="6917"/>
                      <a:pt x="5587" y="6982"/>
                      <a:pt x="5726" y="7044"/>
                    </a:cubicBezTo>
                    <a:lnTo>
                      <a:pt x="5750" y="7057"/>
                    </a:lnTo>
                    <a:lnTo>
                      <a:pt x="5915" y="7129"/>
                    </a:lnTo>
                    <a:lnTo>
                      <a:pt x="6420" y="7344"/>
                    </a:lnTo>
                    <a:lnTo>
                      <a:pt x="6913" y="7556"/>
                    </a:lnTo>
                    <a:cubicBezTo>
                      <a:pt x="7028" y="7605"/>
                      <a:pt x="7145" y="7653"/>
                      <a:pt x="7258" y="7699"/>
                    </a:cubicBezTo>
                    <a:lnTo>
                      <a:pt x="7318" y="7726"/>
                    </a:lnTo>
                    <a:cubicBezTo>
                      <a:pt x="7595" y="7839"/>
                      <a:pt x="7883" y="7956"/>
                      <a:pt x="8157" y="8091"/>
                    </a:cubicBezTo>
                    <a:lnTo>
                      <a:pt x="8862" y="8439"/>
                    </a:lnTo>
                    <a:lnTo>
                      <a:pt x="8906" y="8460"/>
                    </a:lnTo>
                    <a:cubicBezTo>
                      <a:pt x="9525" y="8761"/>
                      <a:pt x="10298" y="9137"/>
                      <a:pt x="11018" y="9517"/>
                    </a:cubicBezTo>
                    <a:cubicBezTo>
                      <a:pt x="12214" y="10144"/>
                      <a:pt x="13212" y="10678"/>
                      <a:pt x="14161" y="11200"/>
                    </a:cubicBezTo>
                    <a:cubicBezTo>
                      <a:pt x="15854" y="12131"/>
                      <a:pt x="17598" y="13171"/>
                      <a:pt x="19490" y="14377"/>
                    </a:cubicBezTo>
                    <a:cubicBezTo>
                      <a:pt x="19658" y="14481"/>
                      <a:pt x="19825" y="14587"/>
                      <a:pt x="19993" y="14691"/>
                    </a:cubicBezTo>
                    <a:lnTo>
                      <a:pt x="20041" y="14723"/>
                    </a:lnTo>
                    <a:lnTo>
                      <a:pt x="20100" y="14760"/>
                    </a:lnTo>
                    <a:cubicBezTo>
                      <a:pt x="20422" y="14957"/>
                      <a:pt x="20787" y="15185"/>
                      <a:pt x="21125" y="15417"/>
                    </a:cubicBezTo>
                    <a:lnTo>
                      <a:pt x="21702" y="15812"/>
                    </a:lnTo>
                    <a:lnTo>
                      <a:pt x="22522" y="16373"/>
                    </a:lnTo>
                    <a:cubicBezTo>
                      <a:pt x="22824" y="16577"/>
                      <a:pt x="23124" y="16806"/>
                      <a:pt x="23418" y="17025"/>
                    </a:cubicBezTo>
                    <a:lnTo>
                      <a:pt x="23436" y="17041"/>
                    </a:lnTo>
                    <a:lnTo>
                      <a:pt x="23568" y="17141"/>
                    </a:lnTo>
                    <a:lnTo>
                      <a:pt x="23802" y="17316"/>
                    </a:lnTo>
                    <a:cubicBezTo>
                      <a:pt x="24065" y="17511"/>
                      <a:pt x="24327" y="17708"/>
                      <a:pt x="24590" y="17906"/>
                    </a:cubicBezTo>
                    <a:lnTo>
                      <a:pt x="24850" y="18104"/>
                    </a:lnTo>
                    <a:cubicBezTo>
                      <a:pt x="25548" y="18588"/>
                      <a:pt x="26234" y="19057"/>
                      <a:pt x="26889" y="19499"/>
                    </a:cubicBezTo>
                    <a:cubicBezTo>
                      <a:pt x="27407" y="19847"/>
                      <a:pt x="27931" y="20222"/>
                      <a:pt x="28403" y="20561"/>
                    </a:cubicBezTo>
                    <a:lnTo>
                      <a:pt x="28743" y="20805"/>
                    </a:lnTo>
                    <a:lnTo>
                      <a:pt x="30252" y="19990"/>
                    </a:lnTo>
                    <a:cubicBezTo>
                      <a:pt x="30506" y="19852"/>
                      <a:pt x="30775" y="19721"/>
                      <a:pt x="31034" y="19598"/>
                    </a:cubicBezTo>
                    <a:cubicBezTo>
                      <a:pt x="31154" y="19541"/>
                      <a:pt x="31270" y="19485"/>
                      <a:pt x="31390" y="19425"/>
                    </a:cubicBezTo>
                    <a:lnTo>
                      <a:pt x="31760" y="19240"/>
                    </a:lnTo>
                    <a:cubicBezTo>
                      <a:pt x="32586" y="18831"/>
                      <a:pt x="33439" y="18407"/>
                      <a:pt x="34288" y="18009"/>
                    </a:cubicBezTo>
                    <a:cubicBezTo>
                      <a:pt x="34910" y="17721"/>
                      <a:pt x="35530" y="17431"/>
                      <a:pt x="36152" y="17143"/>
                    </a:cubicBezTo>
                    <a:cubicBezTo>
                      <a:pt x="37574" y="16482"/>
                      <a:pt x="39046" y="15797"/>
                      <a:pt x="40488" y="15113"/>
                    </a:cubicBezTo>
                    <a:lnTo>
                      <a:pt x="42248" y="14278"/>
                    </a:lnTo>
                    <a:lnTo>
                      <a:pt x="44034" y="13430"/>
                    </a:lnTo>
                    <a:cubicBezTo>
                      <a:pt x="44261" y="13323"/>
                      <a:pt x="44504" y="13215"/>
                      <a:pt x="44801" y="13094"/>
                    </a:cubicBezTo>
                    <a:lnTo>
                      <a:pt x="45302" y="12884"/>
                    </a:lnTo>
                    <a:lnTo>
                      <a:pt x="46899" y="12220"/>
                    </a:lnTo>
                    <a:lnTo>
                      <a:pt x="47867" y="11817"/>
                    </a:lnTo>
                    <a:lnTo>
                      <a:pt x="48431" y="11583"/>
                    </a:lnTo>
                    <a:cubicBezTo>
                      <a:pt x="48756" y="11447"/>
                      <a:pt x="49097" y="11333"/>
                      <a:pt x="49426" y="11225"/>
                    </a:cubicBezTo>
                    <a:lnTo>
                      <a:pt x="49695" y="11134"/>
                    </a:lnTo>
                    <a:lnTo>
                      <a:pt x="51953" y="10367"/>
                    </a:lnTo>
                    <a:lnTo>
                      <a:pt x="52250" y="10263"/>
                    </a:lnTo>
                    <a:cubicBezTo>
                      <a:pt x="52480" y="10185"/>
                      <a:pt x="52707" y="10103"/>
                      <a:pt x="52942" y="10035"/>
                    </a:cubicBezTo>
                    <a:lnTo>
                      <a:pt x="54862" y="9443"/>
                    </a:lnTo>
                    <a:lnTo>
                      <a:pt x="56783" y="8850"/>
                    </a:lnTo>
                    <a:cubicBezTo>
                      <a:pt x="57489" y="8630"/>
                      <a:pt x="58211" y="8420"/>
                      <a:pt x="58911" y="8218"/>
                    </a:cubicBezTo>
                    <a:cubicBezTo>
                      <a:pt x="59214" y="8130"/>
                      <a:pt x="59516" y="8043"/>
                      <a:pt x="59817" y="7955"/>
                    </a:cubicBezTo>
                    <a:lnTo>
                      <a:pt x="60447" y="7769"/>
                    </a:lnTo>
                    <a:lnTo>
                      <a:pt x="61259" y="7532"/>
                    </a:lnTo>
                    <a:cubicBezTo>
                      <a:pt x="61543" y="7448"/>
                      <a:pt x="61838" y="7376"/>
                      <a:pt x="62123" y="7307"/>
                    </a:cubicBezTo>
                    <a:cubicBezTo>
                      <a:pt x="62269" y="7270"/>
                      <a:pt x="62418" y="7235"/>
                      <a:pt x="62562" y="7199"/>
                    </a:cubicBezTo>
                    <a:cubicBezTo>
                      <a:pt x="63321" y="7005"/>
                      <a:pt x="64081" y="6813"/>
                      <a:pt x="64838" y="6618"/>
                    </a:cubicBezTo>
                    <a:lnTo>
                      <a:pt x="64977" y="6583"/>
                    </a:lnTo>
                    <a:cubicBezTo>
                      <a:pt x="65213" y="6521"/>
                      <a:pt x="65457" y="6459"/>
                      <a:pt x="65700" y="6408"/>
                    </a:cubicBezTo>
                    <a:lnTo>
                      <a:pt x="67689" y="5998"/>
                    </a:lnTo>
                    <a:lnTo>
                      <a:pt x="69647" y="5594"/>
                    </a:lnTo>
                    <a:cubicBezTo>
                      <a:pt x="69888" y="5543"/>
                      <a:pt x="70137" y="5509"/>
                      <a:pt x="70378" y="5474"/>
                    </a:cubicBezTo>
                    <a:cubicBezTo>
                      <a:pt x="70472" y="5460"/>
                      <a:pt x="70566" y="5447"/>
                      <a:pt x="70660" y="5433"/>
                    </a:cubicBezTo>
                    <a:lnTo>
                      <a:pt x="70691" y="5428"/>
                    </a:lnTo>
                    <a:cubicBezTo>
                      <a:pt x="71466" y="5310"/>
                      <a:pt x="72239" y="5191"/>
                      <a:pt x="73015" y="5073"/>
                    </a:cubicBezTo>
                    <a:lnTo>
                      <a:pt x="73335" y="5025"/>
                    </a:lnTo>
                    <a:cubicBezTo>
                      <a:pt x="73643" y="4975"/>
                      <a:pt x="73959" y="4925"/>
                      <a:pt x="74272" y="4891"/>
                    </a:cubicBezTo>
                    <a:lnTo>
                      <a:pt x="75173" y="4794"/>
                    </a:lnTo>
                    <a:lnTo>
                      <a:pt x="76183" y="4686"/>
                    </a:lnTo>
                    <a:cubicBezTo>
                      <a:pt x="76824" y="4619"/>
                      <a:pt x="77460" y="4549"/>
                      <a:pt x="78098" y="4484"/>
                    </a:cubicBezTo>
                    <a:cubicBezTo>
                      <a:pt x="78370" y="4454"/>
                      <a:pt x="78649" y="4438"/>
                      <a:pt x="78918" y="4422"/>
                    </a:cubicBezTo>
                    <a:cubicBezTo>
                      <a:pt x="79043" y="4417"/>
                      <a:pt x="79167" y="4409"/>
                      <a:pt x="79292" y="4403"/>
                    </a:cubicBezTo>
                    <a:lnTo>
                      <a:pt x="80409" y="4331"/>
                    </a:lnTo>
                    <a:lnTo>
                      <a:pt x="80620" y="4316"/>
                    </a:lnTo>
                    <a:lnTo>
                      <a:pt x="80574" y="4309"/>
                    </a:lnTo>
                    <a:cubicBezTo>
                      <a:pt x="79273" y="4072"/>
                      <a:pt x="77953" y="3843"/>
                      <a:pt x="76543" y="3615"/>
                    </a:cubicBezTo>
                    <a:cubicBezTo>
                      <a:pt x="75699" y="3478"/>
                      <a:pt x="74842" y="3357"/>
                      <a:pt x="74011" y="3241"/>
                    </a:cubicBezTo>
                    <a:cubicBezTo>
                      <a:pt x="73706" y="3199"/>
                      <a:pt x="73400" y="3158"/>
                      <a:pt x="73094" y="3115"/>
                    </a:cubicBezTo>
                    <a:cubicBezTo>
                      <a:pt x="72633" y="3048"/>
                      <a:pt x="72165" y="2992"/>
                      <a:pt x="71701" y="2935"/>
                    </a:cubicBezTo>
                    <a:cubicBezTo>
                      <a:pt x="71492" y="2908"/>
                      <a:pt x="71281" y="2884"/>
                      <a:pt x="71073" y="2859"/>
                    </a:cubicBezTo>
                    <a:lnTo>
                      <a:pt x="70954" y="2842"/>
                    </a:lnTo>
                    <a:cubicBezTo>
                      <a:pt x="70476" y="2783"/>
                      <a:pt x="69998" y="2721"/>
                      <a:pt x="69518" y="2672"/>
                    </a:cubicBezTo>
                    <a:cubicBezTo>
                      <a:pt x="66928" y="2401"/>
                      <a:pt x="64338" y="2153"/>
                      <a:pt x="61821" y="1933"/>
                    </a:cubicBezTo>
                    <a:lnTo>
                      <a:pt x="60936" y="1855"/>
                    </a:lnTo>
                    <a:cubicBezTo>
                      <a:pt x="58839" y="1672"/>
                      <a:pt x="56738" y="1487"/>
                      <a:pt x="54641" y="1292"/>
                    </a:cubicBezTo>
                    <a:cubicBezTo>
                      <a:pt x="53247" y="1164"/>
                      <a:pt x="52177" y="1070"/>
                      <a:pt x="51177" y="986"/>
                    </a:cubicBezTo>
                    <a:lnTo>
                      <a:pt x="51035" y="973"/>
                    </a:lnTo>
                    <a:cubicBezTo>
                      <a:pt x="50426" y="924"/>
                      <a:pt x="49817" y="874"/>
                      <a:pt x="49207" y="823"/>
                    </a:cubicBezTo>
                    <a:lnTo>
                      <a:pt x="48782" y="788"/>
                    </a:lnTo>
                    <a:cubicBezTo>
                      <a:pt x="48426" y="756"/>
                      <a:pt x="48058" y="723"/>
                      <a:pt x="47697" y="704"/>
                    </a:cubicBezTo>
                    <a:cubicBezTo>
                      <a:pt x="42037" y="390"/>
                      <a:pt x="37283" y="153"/>
                      <a:pt x="32466" y="7"/>
                    </a:cubicBezTo>
                    <a:cubicBezTo>
                      <a:pt x="32225" y="2"/>
                      <a:pt x="31983" y="0"/>
                      <a:pt x="31743" y="0"/>
                    </a:cubicBezTo>
                    <a:close/>
                  </a:path>
                </a:pathLst>
              </a:custGeom>
              <a:solidFill>
                <a:srgbClr val="000000">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8"/>
              <p:cNvSpPr/>
              <p:nvPr/>
            </p:nvSpPr>
            <p:spPr>
              <a:xfrm>
                <a:off x="6380921" y="4519348"/>
                <a:ext cx="2764073" cy="1271727"/>
              </a:xfrm>
              <a:custGeom>
                <a:avLst/>
                <a:gdLst/>
                <a:ahLst/>
                <a:cxnLst/>
                <a:rect l="l" t="t" r="r" b="b"/>
                <a:pathLst>
                  <a:path w="57106" h="26274" extrusionOk="0">
                    <a:moveTo>
                      <a:pt x="54600" y="1"/>
                    </a:moveTo>
                    <a:cubicBezTo>
                      <a:pt x="53964" y="1"/>
                      <a:pt x="53350" y="19"/>
                      <a:pt x="52772" y="57"/>
                    </a:cubicBezTo>
                    <a:lnTo>
                      <a:pt x="51878" y="113"/>
                    </a:lnTo>
                    <a:lnTo>
                      <a:pt x="51667" y="127"/>
                    </a:lnTo>
                    <a:lnTo>
                      <a:pt x="50550" y="199"/>
                    </a:lnTo>
                    <a:cubicBezTo>
                      <a:pt x="50425" y="208"/>
                      <a:pt x="50301" y="215"/>
                      <a:pt x="50177" y="219"/>
                    </a:cubicBezTo>
                    <a:cubicBezTo>
                      <a:pt x="49907" y="234"/>
                      <a:pt x="49628" y="251"/>
                      <a:pt x="49356" y="281"/>
                    </a:cubicBezTo>
                    <a:cubicBezTo>
                      <a:pt x="48719" y="348"/>
                      <a:pt x="48082" y="418"/>
                      <a:pt x="47442" y="483"/>
                    </a:cubicBezTo>
                    <a:lnTo>
                      <a:pt x="46431" y="591"/>
                    </a:lnTo>
                    <a:lnTo>
                      <a:pt x="45530" y="688"/>
                    </a:lnTo>
                    <a:cubicBezTo>
                      <a:pt x="45218" y="723"/>
                      <a:pt x="44901" y="771"/>
                      <a:pt x="44593" y="821"/>
                    </a:cubicBezTo>
                    <a:lnTo>
                      <a:pt x="44273" y="870"/>
                    </a:lnTo>
                    <a:cubicBezTo>
                      <a:pt x="43498" y="988"/>
                      <a:pt x="42724" y="1107"/>
                      <a:pt x="41949" y="1225"/>
                    </a:cubicBezTo>
                    <a:lnTo>
                      <a:pt x="41918" y="1230"/>
                    </a:lnTo>
                    <a:cubicBezTo>
                      <a:pt x="41825" y="1244"/>
                      <a:pt x="41730" y="1258"/>
                      <a:pt x="41636" y="1270"/>
                    </a:cubicBezTo>
                    <a:cubicBezTo>
                      <a:pt x="41395" y="1305"/>
                      <a:pt x="41146" y="1340"/>
                      <a:pt x="40905" y="1392"/>
                    </a:cubicBezTo>
                    <a:lnTo>
                      <a:pt x="38947" y="1795"/>
                    </a:lnTo>
                    <a:lnTo>
                      <a:pt x="36959" y="2205"/>
                    </a:lnTo>
                    <a:cubicBezTo>
                      <a:pt x="36715" y="2257"/>
                      <a:pt x="36471" y="2319"/>
                      <a:pt x="36235" y="2381"/>
                    </a:cubicBezTo>
                    <a:lnTo>
                      <a:pt x="36096" y="2415"/>
                    </a:lnTo>
                    <a:cubicBezTo>
                      <a:pt x="35339" y="2610"/>
                      <a:pt x="34580" y="2803"/>
                      <a:pt x="33820" y="2995"/>
                    </a:cubicBezTo>
                    <a:cubicBezTo>
                      <a:pt x="33676" y="3032"/>
                      <a:pt x="33527" y="3067"/>
                      <a:pt x="33381" y="3104"/>
                    </a:cubicBezTo>
                    <a:cubicBezTo>
                      <a:pt x="33097" y="3174"/>
                      <a:pt x="32801" y="3244"/>
                      <a:pt x="32517" y="3329"/>
                    </a:cubicBezTo>
                    <a:lnTo>
                      <a:pt x="31705" y="3566"/>
                    </a:lnTo>
                    <a:lnTo>
                      <a:pt x="31075" y="3751"/>
                    </a:lnTo>
                    <a:cubicBezTo>
                      <a:pt x="30773" y="3840"/>
                      <a:pt x="30472" y="3926"/>
                      <a:pt x="30169" y="4015"/>
                    </a:cubicBezTo>
                    <a:cubicBezTo>
                      <a:pt x="29469" y="4217"/>
                      <a:pt x="28747" y="4427"/>
                      <a:pt x="28041" y="4647"/>
                    </a:cubicBezTo>
                    <a:lnTo>
                      <a:pt x="26120" y="5239"/>
                    </a:lnTo>
                    <a:lnTo>
                      <a:pt x="24200" y="5832"/>
                    </a:lnTo>
                    <a:cubicBezTo>
                      <a:pt x="23967" y="5901"/>
                      <a:pt x="23738" y="5982"/>
                      <a:pt x="23509" y="6060"/>
                    </a:cubicBezTo>
                    <a:lnTo>
                      <a:pt x="23211" y="6165"/>
                    </a:lnTo>
                    <a:lnTo>
                      <a:pt x="20953" y="6930"/>
                    </a:lnTo>
                    <a:lnTo>
                      <a:pt x="20684" y="7022"/>
                    </a:lnTo>
                    <a:cubicBezTo>
                      <a:pt x="20355" y="7130"/>
                      <a:pt x="20014" y="7245"/>
                      <a:pt x="19689" y="7380"/>
                    </a:cubicBezTo>
                    <a:lnTo>
                      <a:pt x="19125" y="7614"/>
                    </a:lnTo>
                    <a:lnTo>
                      <a:pt x="18157" y="8017"/>
                    </a:lnTo>
                    <a:lnTo>
                      <a:pt x="16560" y="8681"/>
                    </a:lnTo>
                    <a:lnTo>
                      <a:pt x="16059" y="8891"/>
                    </a:lnTo>
                    <a:cubicBezTo>
                      <a:pt x="15762" y="9013"/>
                      <a:pt x="15519" y="9121"/>
                      <a:pt x="15292" y="9227"/>
                    </a:cubicBezTo>
                    <a:lnTo>
                      <a:pt x="13506" y="10075"/>
                    </a:lnTo>
                    <a:lnTo>
                      <a:pt x="11746" y="10910"/>
                    </a:lnTo>
                    <a:cubicBezTo>
                      <a:pt x="10304" y="11594"/>
                      <a:pt x="8831" y="12278"/>
                      <a:pt x="7410" y="12940"/>
                    </a:cubicBezTo>
                    <a:cubicBezTo>
                      <a:pt x="6788" y="13228"/>
                      <a:pt x="6168" y="13518"/>
                      <a:pt x="5546" y="13807"/>
                    </a:cubicBezTo>
                    <a:cubicBezTo>
                      <a:pt x="4697" y="14204"/>
                      <a:pt x="3844" y="14626"/>
                      <a:pt x="3018" y="15037"/>
                    </a:cubicBezTo>
                    <a:lnTo>
                      <a:pt x="2648" y="15223"/>
                    </a:lnTo>
                    <a:cubicBezTo>
                      <a:pt x="2528" y="15281"/>
                      <a:pt x="2413" y="15338"/>
                      <a:pt x="2292" y="15395"/>
                    </a:cubicBezTo>
                    <a:cubicBezTo>
                      <a:pt x="2034" y="15518"/>
                      <a:pt x="1765" y="15650"/>
                      <a:pt x="1510" y="15787"/>
                    </a:cubicBezTo>
                    <a:lnTo>
                      <a:pt x="1" y="16603"/>
                    </a:lnTo>
                    <a:lnTo>
                      <a:pt x="121" y="16688"/>
                    </a:lnTo>
                    <a:cubicBezTo>
                      <a:pt x="1296" y="17527"/>
                      <a:pt x="2572" y="18382"/>
                      <a:pt x="4019" y="19297"/>
                    </a:cubicBezTo>
                    <a:cubicBezTo>
                      <a:pt x="4356" y="19512"/>
                      <a:pt x="4692" y="19726"/>
                      <a:pt x="5040" y="19950"/>
                    </a:cubicBezTo>
                    <a:lnTo>
                      <a:pt x="5106" y="19989"/>
                    </a:lnTo>
                    <a:cubicBezTo>
                      <a:pt x="6173" y="20668"/>
                      <a:pt x="7135" y="21280"/>
                      <a:pt x="8113" y="21858"/>
                    </a:cubicBezTo>
                    <a:cubicBezTo>
                      <a:pt x="8273" y="21953"/>
                      <a:pt x="8433" y="22048"/>
                      <a:pt x="8590" y="22143"/>
                    </a:cubicBezTo>
                    <a:lnTo>
                      <a:pt x="8705" y="22212"/>
                    </a:lnTo>
                    <a:lnTo>
                      <a:pt x="8731" y="22228"/>
                    </a:lnTo>
                    <a:lnTo>
                      <a:pt x="8754" y="22243"/>
                    </a:lnTo>
                    <a:cubicBezTo>
                      <a:pt x="9226" y="22525"/>
                      <a:pt x="9714" y="22819"/>
                      <a:pt x="10206" y="23086"/>
                    </a:cubicBezTo>
                    <a:cubicBezTo>
                      <a:pt x="10469" y="23231"/>
                      <a:pt x="10736" y="23374"/>
                      <a:pt x="11000" y="23518"/>
                    </a:cubicBezTo>
                    <a:lnTo>
                      <a:pt x="11141" y="23593"/>
                    </a:lnTo>
                    <a:cubicBezTo>
                      <a:pt x="11612" y="23849"/>
                      <a:pt x="12085" y="24105"/>
                      <a:pt x="12555" y="24365"/>
                    </a:cubicBezTo>
                    <a:lnTo>
                      <a:pt x="13025" y="24631"/>
                    </a:lnTo>
                    <a:lnTo>
                      <a:pt x="13490" y="24893"/>
                    </a:lnTo>
                    <a:cubicBezTo>
                      <a:pt x="14304" y="25352"/>
                      <a:pt x="15134" y="25821"/>
                      <a:pt x="15978" y="26274"/>
                    </a:cubicBezTo>
                    <a:lnTo>
                      <a:pt x="57105" y="26274"/>
                    </a:lnTo>
                    <a:lnTo>
                      <a:pt x="57105" y="8692"/>
                    </a:lnTo>
                    <a:lnTo>
                      <a:pt x="57105" y="1089"/>
                    </a:lnTo>
                    <a:lnTo>
                      <a:pt x="57105" y="86"/>
                    </a:lnTo>
                    <a:cubicBezTo>
                      <a:pt x="56811" y="68"/>
                      <a:pt x="56502" y="49"/>
                      <a:pt x="56171" y="35"/>
                    </a:cubicBezTo>
                    <a:cubicBezTo>
                      <a:pt x="55628" y="13"/>
                      <a:pt x="55100" y="1"/>
                      <a:pt x="546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8"/>
              <p:cNvSpPr/>
              <p:nvPr/>
            </p:nvSpPr>
            <p:spPr>
              <a:xfrm>
                <a:off x="-3387" y="4372737"/>
                <a:ext cx="1937358" cy="1152948"/>
              </a:xfrm>
              <a:custGeom>
                <a:avLst/>
                <a:gdLst/>
                <a:ahLst/>
                <a:cxnLst/>
                <a:rect l="l" t="t" r="r" b="b"/>
                <a:pathLst>
                  <a:path w="40026" h="23820" extrusionOk="0">
                    <a:moveTo>
                      <a:pt x="18680" y="1"/>
                    </a:moveTo>
                    <a:cubicBezTo>
                      <a:pt x="18659" y="1"/>
                      <a:pt x="18643" y="1"/>
                      <a:pt x="18622" y="3"/>
                    </a:cubicBezTo>
                    <a:lnTo>
                      <a:pt x="18594" y="3"/>
                    </a:lnTo>
                    <a:lnTo>
                      <a:pt x="18297" y="16"/>
                    </a:lnTo>
                    <a:lnTo>
                      <a:pt x="17813" y="33"/>
                    </a:lnTo>
                    <a:lnTo>
                      <a:pt x="17341" y="52"/>
                    </a:lnTo>
                    <a:cubicBezTo>
                      <a:pt x="17233" y="57"/>
                      <a:pt x="17125" y="59"/>
                      <a:pt x="17017" y="64"/>
                    </a:cubicBezTo>
                    <a:lnTo>
                      <a:pt x="16974" y="68"/>
                    </a:lnTo>
                    <a:cubicBezTo>
                      <a:pt x="16952" y="68"/>
                      <a:pt x="16929" y="68"/>
                      <a:pt x="16906" y="70"/>
                    </a:cubicBezTo>
                    <a:lnTo>
                      <a:pt x="16612" y="99"/>
                    </a:lnTo>
                    <a:lnTo>
                      <a:pt x="16311" y="129"/>
                    </a:lnTo>
                    <a:lnTo>
                      <a:pt x="15898" y="172"/>
                    </a:lnTo>
                    <a:lnTo>
                      <a:pt x="15440" y="217"/>
                    </a:lnTo>
                    <a:lnTo>
                      <a:pt x="15279" y="233"/>
                    </a:lnTo>
                    <a:lnTo>
                      <a:pt x="15137" y="247"/>
                    </a:lnTo>
                    <a:lnTo>
                      <a:pt x="15103" y="252"/>
                    </a:lnTo>
                    <a:cubicBezTo>
                      <a:pt x="15077" y="254"/>
                      <a:pt x="15053" y="257"/>
                      <a:pt x="15029" y="259"/>
                    </a:cubicBezTo>
                    <a:lnTo>
                      <a:pt x="13528" y="464"/>
                    </a:lnTo>
                    <a:lnTo>
                      <a:pt x="13086" y="523"/>
                    </a:lnTo>
                    <a:lnTo>
                      <a:pt x="13013" y="536"/>
                    </a:lnTo>
                    <a:lnTo>
                      <a:pt x="12938" y="548"/>
                    </a:lnTo>
                    <a:lnTo>
                      <a:pt x="12644" y="595"/>
                    </a:lnTo>
                    <a:cubicBezTo>
                      <a:pt x="12551" y="609"/>
                      <a:pt x="12454" y="625"/>
                      <a:pt x="12362" y="641"/>
                    </a:cubicBezTo>
                    <a:lnTo>
                      <a:pt x="12206" y="666"/>
                    </a:lnTo>
                    <a:cubicBezTo>
                      <a:pt x="11949" y="711"/>
                      <a:pt x="11667" y="763"/>
                      <a:pt x="11316" y="836"/>
                    </a:cubicBezTo>
                    <a:cubicBezTo>
                      <a:pt x="11027" y="896"/>
                      <a:pt x="10727" y="970"/>
                      <a:pt x="10487" y="1031"/>
                    </a:cubicBezTo>
                    <a:cubicBezTo>
                      <a:pt x="10213" y="1102"/>
                      <a:pt x="9941" y="1177"/>
                      <a:pt x="9672" y="1257"/>
                    </a:cubicBezTo>
                    <a:cubicBezTo>
                      <a:pt x="9142" y="1413"/>
                      <a:pt x="8576" y="1607"/>
                      <a:pt x="7891" y="1870"/>
                    </a:cubicBezTo>
                    <a:cubicBezTo>
                      <a:pt x="7755" y="1923"/>
                      <a:pt x="7619" y="1978"/>
                      <a:pt x="7483" y="2034"/>
                    </a:cubicBezTo>
                    <a:lnTo>
                      <a:pt x="7453" y="2046"/>
                    </a:lnTo>
                    <a:lnTo>
                      <a:pt x="7422" y="2059"/>
                    </a:lnTo>
                    <a:lnTo>
                      <a:pt x="7335" y="2096"/>
                    </a:lnTo>
                    <a:lnTo>
                      <a:pt x="7269" y="2123"/>
                    </a:lnTo>
                    <a:lnTo>
                      <a:pt x="7151" y="2178"/>
                    </a:lnTo>
                    <a:lnTo>
                      <a:pt x="6746" y="2360"/>
                    </a:lnTo>
                    <a:lnTo>
                      <a:pt x="6337" y="2543"/>
                    </a:lnTo>
                    <a:lnTo>
                      <a:pt x="5650" y="2854"/>
                    </a:lnTo>
                    <a:cubicBezTo>
                      <a:pt x="5613" y="2871"/>
                      <a:pt x="5574" y="2889"/>
                      <a:pt x="5537" y="2904"/>
                    </a:cubicBezTo>
                    <a:lnTo>
                      <a:pt x="5500" y="2922"/>
                    </a:lnTo>
                    <a:lnTo>
                      <a:pt x="5460" y="2942"/>
                    </a:lnTo>
                    <a:lnTo>
                      <a:pt x="5407" y="2969"/>
                    </a:lnTo>
                    <a:lnTo>
                      <a:pt x="4669" y="3337"/>
                    </a:lnTo>
                    <a:lnTo>
                      <a:pt x="3929" y="3705"/>
                    </a:lnTo>
                    <a:lnTo>
                      <a:pt x="3860" y="3740"/>
                    </a:lnTo>
                    <a:cubicBezTo>
                      <a:pt x="3790" y="3775"/>
                      <a:pt x="3737" y="3802"/>
                      <a:pt x="3687" y="3829"/>
                    </a:cubicBezTo>
                    <a:lnTo>
                      <a:pt x="3078" y="4162"/>
                    </a:lnTo>
                    <a:lnTo>
                      <a:pt x="2462" y="4501"/>
                    </a:lnTo>
                    <a:lnTo>
                      <a:pt x="1842" y="4842"/>
                    </a:lnTo>
                    <a:cubicBezTo>
                      <a:pt x="1821" y="4852"/>
                      <a:pt x="1805" y="4864"/>
                      <a:pt x="1787" y="4877"/>
                    </a:cubicBezTo>
                    <a:lnTo>
                      <a:pt x="1655" y="4960"/>
                    </a:lnTo>
                    <a:lnTo>
                      <a:pt x="1542" y="5036"/>
                    </a:lnTo>
                    <a:lnTo>
                      <a:pt x="776" y="5527"/>
                    </a:lnTo>
                    <a:lnTo>
                      <a:pt x="455" y="5734"/>
                    </a:lnTo>
                    <a:lnTo>
                      <a:pt x="145" y="5934"/>
                    </a:lnTo>
                    <a:lnTo>
                      <a:pt x="16" y="6015"/>
                    </a:lnTo>
                    <a:lnTo>
                      <a:pt x="1" y="6025"/>
                    </a:lnTo>
                    <a:lnTo>
                      <a:pt x="1" y="23820"/>
                    </a:lnTo>
                    <a:lnTo>
                      <a:pt x="481" y="23645"/>
                    </a:lnTo>
                    <a:cubicBezTo>
                      <a:pt x="992" y="23452"/>
                      <a:pt x="1508" y="23255"/>
                      <a:pt x="2025" y="23058"/>
                    </a:cubicBezTo>
                    <a:lnTo>
                      <a:pt x="2113" y="23025"/>
                    </a:lnTo>
                    <a:lnTo>
                      <a:pt x="2306" y="22951"/>
                    </a:lnTo>
                    <a:cubicBezTo>
                      <a:pt x="2573" y="22847"/>
                      <a:pt x="2841" y="22744"/>
                      <a:pt x="3108" y="22642"/>
                    </a:cubicBezTo>
                    <a:lnTo>
                      <a:pt x="3539" y="22464"/>
                    </a:lnTo>
                    <a:cubicBezTo>
                      <a:pt x="4111" y="22227"/>
                      <a:pt x="4668" y="21997"/>
                      <a:pt x="5224" y="21755"/>
                    </a:cubicBezTo>
                    <a:lnTo>
                      <a:pt x="5851" y="21480"/>
                    </a:lnTo>
                    <a:lnTo>
                      <a:pt x="6043" y="21397"/>
                    </a:lnTo>
                    <a:lnTo>
                      <a:pt x="6182" y="21338"/>
                    </a:lnTo>
                    <a:cubicBezTo>
                      <a:pt x="6711" y="21106"/>
                      <a:pt x="7242" y="20872"/>
                      <a:pt x="7774" y="20649"/>
                    </a:cubicBezTo>
                    <a:cubicBezTo>
                      <a:pt x="9854" y="19778"/>
                      <a:pt x="11491" y="19100"/>
                      <a:pt x="12922" y="18522"/>
                    </a:cubicBezTo>
                    <a:lnTo>
                      <a:pt x="12922" y="18522"/>
                    </a:lnTo>
                    <a:cubicBezTo>
                      <a:pt x="12890" y="18533"/>
                      <a:pt x="12856" y="18542"/>
                      <a:pt x="12822" y="18552"/>
                    </a:cubicBezTo>
                    <a:cubicBezTo>
                      <a:pt x="14348" y="17885"/>
                      <a:pt x="15939" y="17178"/>
                      <a:pt x="17832" y="16331"/>
                    </a:cubicBezTo>
                    <a:lnTo>
                      <a:pt x="18751" y="15922"/>
                    </a:lnTo>
                    <a:cubicBezTo>
                      <a:pt x="20036" y="15349"/>
                      <a:pt x="21491" y="14699"/>
                      <a:pt x="22901" y="14018"/>
                    </a:cubicBezTo>
                    <a:lnTo>
                      <a:pt x="23810" y="13578"/>
                    </a:lnTo>
                    <a:cubicBezTo>
                      <a:pt x="24334" y="13323"/>
                      <a:pt x="24858" y="13069"/>
                      <a:pt x="25384" y="12817"/>
                    </a:cubicBezTo>
                    <a:lnTo>
                      <a:pt x="26377" y="12343"/>
                    </a:lnTo>
                    <a:lnTo>
                      <a:pt x="26903" y="12091"/>
                    </a:lnTo>
                    <a:lnTo>
                      <a:pt x="27085" y="12004"/>
                    </a:lnTo>
                    <a:lnTo>
                      <a:pt x="27111" y="11992"/>
                    </a:lnTo>
                    <a:cubicBezTo>
                      <a:pt x="27310" y="11892"/>
                      <a:pt x="27519" y="11792"/>
                      <a:pt x="27725" y="11705"/>
                    </a:cubicBezTo>
                    <a:cubicBezTo>
                      <a:pt x="29249" y="11060"/>
                      <a:pt x="30937" y="10353"/>
                      <a:pt x="32885" y="9548"/>
                    </a:cubicBezTo>
                    <a:lnTo>
                      <a:pt x="33760" y="9172"/>
                    </a:lnTo>
                    <a:cubicBezTo>
                      <a:pt x="34326" y="8925"/>
                      <a:pt x="34889" y="8681"/>
                      <a:pt x="35460" y="8441"/>
                    </a:cubicBezTo>
                    <a:cubicBezTo>
                      <a:pt x="35758" y="8316"/>
                      <a:pt x="36055" y="8189"/>
                      <a:pt x="36352" y="8061"/>
                    </a:cubicBezTo>
                    <a:cubicBezTo>
                      <a:pt x="36997" y="7782"/>
                      <a:pt x="37627" y="7513"/>
                      <a:pt x="38259" y="7263"/>
                    </a:cubicBezTo>
                    <a:cubicBezTo>
                      <a:pt x="38848" y="7031"/>
                      <a:pt x="39438" y="6799"/>
                      <a:pt x="40025" y="6570"/>
                    </a:cubicBezTo>
                    <a:cubicBezTo>
                      <a:pt x="39212" y="6279"/>
                      <a:pt x="38400" y="5986"/>
                      <a:pt x="37597" y="5703"/>
                    </a:cubicBezTo>
                    <a:cubicBezTo>
                      <a:pt x="37106" y="5528"/>
                      <a:pt x="36583" y="5342"/>
                      <a:pt x="36065" y="5138"/>
                    </a:cubicBezTo>
                    <a:cubicBezTo>
                      <a:pt x="35536" y="4934"/>
                      <a:pt x="35012" y="4701"/>
                      <a:pt x="34562" y="4501"/>
                    </a:cubicBezTo>
                    <a:cubicBezTo>
                      <a:pt x="33761" y="4143"/>
                      <a:pt x="32969" y="3728"/>
                      <a:pt x="32207" y="3326"/>
                    </a:cubicBezTo>
                    <a:lnTo>
                      <a:pt x="31885" y="3156"/>
                    </a:lnTo>
                    <a:cubicBezTo>
                      <a:pt x="31593" y="3003"/>
                      <a:pt x="31298" y="2857"/>
                      <a:pt x="31001" y="2711"/>
                    </a:cubicBezTo>
                    <a:cubicBezTo>
                      <a:pt x="30847" y="2636"/>
                      <a:pt x="30693" y="2559"/>
                      <a:pt x="30537" y="2483"/>
                    </a:cubicBezTo>
                    <a:cubicBezTo>
                      <a:pt x="30387" y="2406"/>
                      <a:pt x="30227" y="2337"/>
                      <a:pt x="30074" y="2272"/>
                    </a:cubicBezTo>
                    <a:cubicBezTo>
                      <a:pt x="30001" y="2243"/>
                      <a:pt x="29929" y="2211"/>
                      <a:pt x="29858" y="2181"/>
                    </a:cubicBezTo>
                    <a:lnTo>
                      <a:pt x="29668" y="2095"/>
                    </a:lnTo>
                    <a:cubicBezTo>
                      <a:pt x="29532" y="2034"/>
                      <a:pt x="29397" y="1972"/>
                      <a:pt x="29258" y="1915"/>
                    </a:cubicBezTo>
                    <a:cubicBezTo>
                      <a:pt x="28936" y="1783"/>
                      <a:pt x="28610" y="1656"/>
                      <a:pt x="28288" y="1527"/>
                    </a:cubicBezTo>
                    <a:lnTo>
                      <a:pt x="28168" y="1488"/>
                    </a:lnTo>
                    <a:lnTo>
                      <a:pt x="28127" y="1477"/>
                    </a:lnTo>
                    <a:lnTo>
                      <a:pt x="28075" y="1462"/>
                    </a:lnTo>
                    <a:lnTo>
                      <a:pt x="28019" y="1447"/>
                    </a:lnTo>
                    <a:cubicBezTo>
                      <a:pt x="27875" y="1408"/>
                      <a:pt x="27735" y="1371"/>
                      <a:pt x="27596" y="1333"/>
                    </a:cubicBezTo>
                    <a:cubicBezTo>
                      <a:pt x="27430" y="1288"/>
                      <a:pt x="27263" y="1244"/>
                      <a:pt x="27098" y="1199"/>
                    </a:cubicBezTo>
                    <a:lnTo>
                      <a:pt x="26819" y="1124"/>
                    </a:lnTo>
                    <a:lnTo>
                      <a:pt x="26728" y="1099"/>
                    </a:lnTo>
                    <a:lnTo>
                      <a:pt x="26665" y="1083"/>
                    </a:lnTo>
                    <a:lnTo>
                      <a:pt x="26620" y="1073"/>
                    </a:lnTo>
                    <a:cubicBezTo>
                      <a:pt x="26565" y="1060"/>
                      <a:pt x="26507" y="1046"/>
                      <a:pt x="26452" y="1033"/>
                    </a:cubicBezTo>
                    <a:lnTo>
                      <a:pt x="25611" y="837"/>
                    </a:lnTo>
                    <a:lnTo>
                      <a:pt x="25286" y="763"/>
                    </a:lnTo>
                    <a:lnTo>
                      <a:pt x="25168" y="736"/>
                    </a:lnTo>
                    <a:lnTo>
                      <a:pt x="24473" y="595"/>
                    </a:lnTo>
                    <a:lnTo>
                      <a:pt x="23770" y="450"/>
                    </a:lnTo>
                    <a:cubicBezTo>
                      <a:pt x="23741" y="444"/>
                      <a:pt x="23715" y="439"/>
                      <a:pt x="23687" y="437"/>
                    </a:cubicBezTo>
                    <a:lnTo>
                      <a:pt x="23657" y="432"/>
                    </a:lnTo>
                    <a:cubicBezTo>
                      <a:pt x="23544" y="415"/>
                      <a:pt x="23430" y="394"/>
                      <a:pt x="23317" y="378"/>
                    </a:cubicBezTo>
                    <a:lnTo>
                      <a:pt x="22899" y="311"/>
                    </a:lnTo>
                    <a:lnTo>
                      <a:pt x="22412" y="234"/>
                    </a:lnTo>
                    <a:lnTo>
                      <a:pt x="22228" y="206"/>
                    </a:lnTo>
                    <a:cubicBezTo>
                      <a:pt x="22188" y="200"/>
                      <a:pt x="22163" y="197"/>
                      <a:pt x="22135" y="195"/>
                    </a:cubicBezTo>
                    <a:lnTo>
                      <a:pt x="22109" y="192"/>
                    </a:lnTo>
                    <a:lnTo>
                      <a:pt x="21684" y="152"/>
                    </a:lnTo>
                    <a:lnTo>
                      <a:pt x="21265" y="113"/>
                    </a:lnTo>
                    <a:lnTo>
                      <a:pt x="20886" y="78"/>
                    </a:lnTo>
                    <a:lnTo>
                      <a:pt x="20541" y="46"/>
                    </a:lnTo>
                    <a:cubicBezTo>
                      <a:pt x="20497" y="41"/>
                      <a:pt x="20475" y="38"/>
                      <a:pt x="20452" y="38"/>
                    </a:cubicBezTo>
                    <a:lnTo>
                      <a:pt x="20335" y="36"/>
                    </a:lnTo>
                    <a:lnTo>
                      <a:pt x="20218" y="33"/>
                    </a:lnTo>
                    <a:lnTo>
                      <a:pt x="18680" y="1"/>
                    </a:lnTo>
                    <a:close/>
                  </a:path>
                </a:pathLst>
              </a:custGeom>
              <a:solidFill>
                <a:srgbClr val="4B4B4B">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8"/>
              <p:cNvSpPr/>
              <p:nvPr/>
            </p:nvSpPr>
            <p:spPr>
              <a:xfrm>
                <a:off x="6380921" y="4518725"/>
                <a:ext cx="2764073" cy="1271727"/>
              </a:xfrm>
              <a:custGeom>
                <a:avLst/>
                <a:gdLst/>
                <a:ahLst/>
                <a:cxnLst/>
                <a:rect l="l" t="t" r="r" b="b"/>
                <a:pathLst>
                  <a:path w="57106" h="26274" extrusionOk="0">
                    <a:moveTo>
                      <a:pt x="54600" y="1"/>
                    </a:moveTo>
                    <a:cubicBezTo>
                      <a:pt x="53964" y="1"/>
                      <a:pt x="53350" y="19"/>
                      <a:pt x="52772" y="57"/>
                    </a:cubicBezTo>
                    <a:lnTo>
                      <a:pt x="51878" y="113"/>
                    </a:lnTo>
                    <a:lnTo>
                      <a:pt x="51667" y="127"/>
                    </a:lnTo>
                    <a:lnTo>
                      <a:pt x="50550" y="199"/>
                    </a:lnTo>
                    <a:cubicBezTo>
                      <a:pt x="50425" y="208"/>
                      <a:pt x="50301" y="215"/>
                      <a:pt x="50177" y="219"/>
                    </a:cubicBezTo>
                    <a:cubicBezTo>
                      <a:pt x="49907" y="234"/>
                      <a:pt x="49628" y="251"/>
                      <a:pt x="49356" y="281"/>
                    </a:cubicBezTo>
                    <a:cubicBezTo>
                      <a:pt x="48719" y="348"/>
                      <a:pt x="48082" y="418"/>
                      <a:pt x="47442" y="483"/>
                    </a:cubicBezTo>
                    <a:lnTo>
                      <a:pt x="46431" y="591"/>
                    </a:lnTo>
                    <a:lnTo>
                      <a:pt x="45530" y="688"/>
                    </a:lnTo>
                    <a:cubicBezTo>
                      <a:pt x="45218" y="723"/>
                      <a:pt x="44901" y="771"/>
                      <a:pt x="44593" y="821"/>
                    </a:cubicBezTo>
                    <a:lnTo>
                      <a:pt x="44273" y="870"/>
                    </a:lnTo>
                    <a:cubicBezTo>
                      <a:pt x="43498" y="988"/>
                      <a:pt x="42724" y="1107"/>
                      <a:pt x="41949" y="1225"/>
                    </a:cubicBezTo>
                    <a:lnTo>
                      <a:pt x="41918" y="1230"/>
                    </a:lnTo>
                    <a:cubicBezTo>
                      <a:pt x="41825" y="1244"/>
                      <a:pt x="41730" y="1258"/>
                      <a:pt x="41636" y="1270"/>
                    </a:cubicBezTo>
                    <a:cubicBezTo>
                      <a:pt x="41395" y="1305"/>
                      <a:pt x="41146" y="1340"/>
                      <a:pt x="40905" y="1392"/>
                    </a:cubicBezTo>
                    <a:lnTo>
                      <a:pt x="38947" y="1795"/>
                    </a:lnTo>
                    <a:lnTo>
                      <a:pt x="36959" y="2205"/>
                    </a:lnTo>
                    <a:cubicBezTo>
                      <a:pt x="36715" y="2257"/>
                      <a:pt x="36471" y="2319"/>
                      <a:pt x="36235" y="2381"/>
                    </a:cubicBezTo>
                    <a:lnTo>
                      <a:pt x="36096" y="2415"/>
                    </a:lnTo>
                    <a:cubicBezTo>
                      <a:pt x="35339" y="2610"/>
                      <a:pt x="34580" y="2803"/>
                      <a:pt x="33820" y="2995"/>
                    </a:cubicBezTo>
                    <a:cubicBezTo>
                      <a:pt x="33676" y="3032"/>
                      <a:pt x="33527" y="3067"/>
                      <a:pt x="33381" y="3104"/>
                    </a:cubicBezTo>
                    <a:cubicBezTo>
                      <a:pt x="33097" y="3174"/>
                      <a:pt x="32801" y="3244"/>
                      <a:pt x="32517" y="3329"/>
                    </a:cubicBezTo>
                    <a:lnTo>
                      <a:pt x="31705" y="3566"/>
                    </a:lnTo>
                    <a:lnTo>
                      <a:pt x="31075" y="3751"/>
                    </a:lnTo>
                    <a:cubicBezTo>
                      <a:pt x="30773" y="3840"/>
                      <a:pt x="30472" y="3926"/>
                      <a:pt x="30169" y="4015"/>
                    </a:cubicBezTo>
                    <a:cubicBezTo>
                      <a:pt x="29469" y="4217"/>
                      <a:pt x="28747" y="4427"/>
                      <a:pt x="28041" y="4647"/>
                    </a:cubicBezTo>
                    <a:lnTo>
                      <a:pt x="26120" y="5239"/>
                    </a:lnTo>
                    <a:lnTo>
                      <a:pt x="24200" y="5832"/>
                    </a:lnTo>
                    <a:cubicBezTo>
                      <a:pt x="23967" y="5901"/>
                      <a:pt x="23738" y="5982"/>
                      <a:pt x="23509" y="6060"/>
                    </a:cubicBezTo>
                    <a:lnTo>
                      <a:pt x="23211" y="6165"/>
                    </a:lnTo>
                    <a:lnTo>
                      <a:pt x="20953" y="6930"/>
                    </a:lnTo>
                    <a:lnTo>
                      <a:pt x="20684" y="7022"/>
                    </a:lnTo>
                    <a:cubicBezTo>
                      <a:pt x="20355" y="7130"/>
                      <a:pt x="20014" y="7245"/>
                      <a:pt x="19689" y="7380"/>
                    </a:cubicBezTo>
                    <a:lnTo>
                      <a:pt x="19125" y="7614"/>
                    </a:lnTo>
                    <a:lnTo>
                      <a:pt x="18157" y="8017"/>
                    </a:lnTo>
                    <a:lnTo>
                      <a:pt x="16560" y="8681"/>
                    </a:lnTo>
                    <a:lnTo>
                      <a:pt x="16059" y="8891"/>
                    </a:lnTo>
                    <a:cubicBezTo>
                      <a:pt x="15762" y="9013"/>
                      <a:pt x="15519" y="9121"/>
                      <a:pt x="15292" y="9227"/>
                    </a:cubicBezTo>
                    <a:lnTo>
                      <a:pt x="13506" y="10075"/>
                    </a:lnTo>
                    <a:lnTo>
                      <a:pt x="11746" y="10910"/>
                    </a:lnTo>
                    <a:cubicBezTo>
                      <a:pt x="10304" y="11594"/>
                      <a:pt x="8831" y="12278"/>
                      <a:pt x="7410" y="12940"/>
                    </a:cubicBezTo>
                    <a:cubicBezTo>
                      <a:pt x="6788" y="13228"/>
                      <a:pt x="6168" y="13518"/>
                      <a:pt x="5546" y="13807"/>
                    </a:cubicBezTo>
                    <a:cubicBezTo>
                      <a:pt x="4697" y="14204"/>
                      <a:pt x="3844" y="14626"/>
                      <a:pt x="3018" y="15037"/>
                    </a:cubicBezTo>
                    <a:lnTo>
                      <a:pt x="2648" y="15223"/>
                    </a:lnTo>
                    <a:cubicBezTo>
                      <a:pt x="2528" y="15281"/>
                      <a:pt x="2413" y="15338"/>
                      <a:pt x="2292" y="15395"/>
                    </a:cubicBezTo>
                    <a:cubicBezTo>
                      <a:pt x="2034" y="15518"/>
                      <a:pt x="1765" y="15650"/>
                      <a:pt x="1510" y="15787"/>
                    </a:cubicBezTo>
                    <a:lnTo>
                      <a:pt x="1" y="16603"/>
                    </a:lnTo>
                    <a:lnTo>
                      <a:pt x="121" y="16688"/>
                    </a:lnTo>
                    <a:cubicBezTo>
                      <a:pt x="1296" y="17527"/>
                      <a:pt x="2572" y="18382"/>
                      <a:pt x="4019" y="19297"/>
                    </a:cubicBezTo>
                    <a:cubicBezTo>
                      <a:pt x="4356" y="19512"/>
                      <a:pt x="4692" y="19726"/>
                      <a:pt x="5040" y="19950"/>
                    </a:cubicBezTo>
                    <a:lnTo>
                      <a:pt x="5106" y="19989"/>
                    </a:lnTo>
                    <a:cubicBezTo>
                      <a:pt x="6173" y="20668"/>
                      <a:pt x="7135" y="21280"/>
                      <a:pt x="8113" y="21858"/>
                    </a:cubicBezTo>
                    <a:cubicBezTo>
                      <a:pt x="8273" y="21953"/>
                      <a:pt x="8433" y="22048"/>
                      <a:pt x="8590" y="22143"/>
                    </a:cubicBezTo>
                    <a:lnTo>
                      <a:pt x="8705" y="22212"/>
                    </a:lnTo>
                    <a:lnTo>
                      <a:pt x="8731" y="22228"/>
                    </a:lnTo>
                    <a:lnTo>
                      <a:pt x="8754" y="22243"/>
                    </a:lnTo>
                    <a:cubicBezTo>
                      <a:pt x="9226" y="22525"/>
                      <a:pt x="9714" y="22819"/>
                      <a:pt x="10206" y="23086"/>
                    </a:cubicBezTo>
                    <a:cubicBezTo>
                      <a:pt x="10469" y="23231"/>
                      <a:pt x="10736" y="23374"/>
                      <a:pt x="11000" y="23518"/>
                    </a:cubicBezTo>
                    <a:lnTo>
                      <a:pt x="11141" y="23593"/>
                    </a:lnTo>
                    <a:cubicBezTo>
                      <a:pt x="11612" y="23849"/>
                      <a:pt x="12085" y="24105"/>
                      <a:pt x="12555" y="24365"/>
                    </a:cubicBezTo>
                    <a:lnTo>
                      <a:pt x="13025" y="24631"/>
                    </a:lnTo>
                    <a:lnTo>
                      <a:pt x="13490" y="24893"/>
                    </a:lnTo>
                    <a:cubicBezTo>
                      <a:pt x="14304" y="25352"/>
                      <a:pt x="15134" y="25821"/>
                      <a:pt x="15978" y="26274"/>
                    </a:cubicBezTo>
                    <a:lnTo>
                      <a:pt x="57105" y="26274"/>
                    </a:lnTo>
                    <a:lnTo>
                      <a:pt x="57105" y="8692"/>
                    </a:lnTo>
                    <a:lnTo>
                      <a:pt x="57105" y="1089"/>
                    </a:lnTo>
                    <a:lnTo>
                      <a:pt x="57105" y="86"/>
                    </a:lnTo>
                    <a:cubicBezTo>
                      <a:pt x="56811" y="68"/>
                      <a:pt x="56502" y="49"/>
                      <a:pt x="56171" y="35"/>
                    </a:cubicBezTo>
                    <a:cubicBezTo>
                      <a:pt x="55628" y="13"/>
                      <a:pt x="55100" y="1"/>
                      <a:pt x="54600" y="1"/>
                    </a:cubicBezTo>
                    <a:close/>
                  </a:path>
                </a:pathLst>
              </a:custGeom>
              <a:solidFill>
                <a:srgbClr val="4B4B4B">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8"/>
              <p:cNvSpPr/>
              <p:nvPr/>
            </p:nvSpPr>
            <p:spPr>
              <a:xfrm>
                <a:off x="1375" y="4311411"/>
                <a:ext cx="7169088" cy="1479471"/>
              </a:xfrm>
              <a:custGeom>
                <a:avLst/>
                <a:gdLst/>
                <a:ahLst/>
                <a:cxnLst/>
                <a:rect l="l" t="t" r="r" b="b"/>
                <a:pathLst>
                  <a:path w="148114" h="30566" extrusionOk="0">
                    <a:moveTo>
                      <a:pt x="72948" y="0"/>
                    </a:moveTo>
                    <a:cubicBezTo>
                      <a:pt x="72794" y="0"/>
                      <a:pt x="72643" y="0"/>
                      <a:pt x="72489" y="5"/>
                    </a:cubicBezTo>
                    <a:lnTo>
                      <a:pt x="71414" y="32"/>
                    </a:lnTo>
                    <a:lnTo>
                      <a:pt x="70285" y="60"/>
                    </a:lnTo>
                    <a:cubicBezTo>
                      <a:pt x="69607" y="76"/>
                      <a:pt x="68934" y="122"/>
                      <a:pt x="68191" y="175"/>
                    </a:cubicBezTo>
                    <a:lnTo>
                      <a:pt x="67964" y="191"/>
                    </a:lnTo>
                    <a:lnTo>
                      <a:pt x="67741" y="207"/>
                    </a:lnTo>
                    <a:cubicBezTo>
                      <a:pt x="67596" y="217"/>
                      <a:pt x="67448" y="225"/>
                      <a:pt x="67303" y="235"/>
                    </a:cubicBezTo>
                    <a:cubicBezTo>
                      <a:pt x="67192" y="242"/>
                      <a:pt x="67079" y="257"/>
                      <a:pt x="66968" y="272"/>
                    </a:cubicBezTo>
                    <a:lnTo>
                      <a:pt x="66923" y="277"/>
                    </a:lnTo>
                    <a:cubicBezTo>
                      <a:pt x="66873" y="287"/>
                      <a:pt x="66820" y="293"/>
                      <a:pt x="66770" y="297"/>
                    </a:cubicBezTo>
                    <a:lnTo>
                      <a:pt x="66636" y="313"/>
                    </a:lnTo>
                    <a:lnTo>
                      <a:pt x="65609" y="432"/>
                    </a:lnTo>
                    <a:lnTo>
                      <a:pt x="65372" y="458"/>
                    </a:lnTo>
                    <a:cubicBezTo>
                      <a:pt x="64996" y="504"/>
                      <a:pt x="64574" y="552"/>
                      <a:pt x="64166" y="614"/>
                    </a:cubicBezTo>
                    <a:lnTo>
                      <a:pt x="63713" y="684"/>
                    </a:lnTo>
                    <a:lnTo>
                      <a:pt x="63637" y="696"/>
                    </a:lnTo>
                    <a:cubicBezTo>
                      <a:pt x="62728" y="839"/>
                      <a:pt x="61790" y="987"/>
                      <a:pt x="60882" y="1157"/>
                    </a:cubicBezTo>
                    <a:cubicBezTo>
                      <a:pt x="59713" y="1376"/>
                      <a:pt x="58541" y="1611"/>
                      <a:pt x="57398" y="1853"/>
                    </a:cubicBezTo>
                    <a:cubicBezTo>
                      <a:pt x="56379" y="2068"/>
                      <a:pt x="55321" y="2320"/>
                      <a:pt x="54410" y="2539"/>
                    </a:cubicBezTo>
                    <a:lnTo>
                      <a:pt x="54036" y="2627"/>
                    </a:lnTo>
                    <a:cubicBezTo>
                      <a:pt x="53333" y="2795"/>
                      <a:pt x="52598" y="2993"/>
                      <a:pt x="52062" y="3139"/>
                    </a:cubicBezTo>
                    <a:lnTo>
                      <a:pt x="51351" y="3326"/>
                    </a:lnTo>
                    <a:cubicBezTo>
                      <a:pt x="50703" y="3496"/>
                      <a:pt x="50061" y="3697"/>
                      <a:pt x="49440" y="3889"/>
                    </a:cubicBezTo>
                    <a:cubicBezTo>
                      <a:pt x="49187" y="3968"/>
                      <a:pt x="48953" y="4040"/>
                      <a:pt x="48721" y="4112"/>
                    </a:cubicBezTo>
                    <a:cubicBezTo>
                      <a:pt x="48457" y="4193"/>
                      <a:pt x="48191" y="4287"/>
                      <a:pt x="47923" y="4386"/>
                    </a:cubicBezTo>
                    <a:cubicBezTo>
                      <a:pt x="47789" y="4435"/>
                      <a:pt x="47656" y="4485"/>
                      <a:pt x="47525" y="4529"/>
                    </a:cubicBezTo>
                    <a:lnTo>
                      <a:pt x="46845" y="4768"/>
                    </a:lnTo>
                    <a:lnTo>
                      <a:pt x="46166" y="5005"/>
                    </a:lnTo>
                    <a:cubicBezTo>
                      <a:pt x="45894" y="5099"/>
                      <a:pt x="45624" y="5205"/>
                      <a:pt x="45326" y="5324"/>
                    </a:cubicBezTo>
                    <a:lnTo>
                      <a:pt x="45231" y="5361"/>
                    </a:lnTo>
                    <a:cubicBezTo>
                      <a:pt x="45078" y="5423"/>
                      <a:pt x="44924" y="5485"/>
                      <a:pt x="44770" y="5545"/>
                    </a:cubicBezTo>
                    <a:lnTo>
                      <a:pt x="44265" y="5740"/>
                    </a:lnTo>
                    <a:lnTo>
                      <a:pt x="43544" y="6017"/>
                    </a:lnTo>
                    <a:cubicBezTo>
                      <a:pt x="42387" y="6461"/>
                      <a:pt x="41211" y="6915"/>
                      <a:pt x="40033" y="7375"/>
                    </a:cubicBezTo>
                    <a:cubicBezTo>
                      <a:pt x="39446" y="7604"/>
                      <a:pt x="38856" y="7837"/>
                      <a:pt x="38267" y="8069"/>
                    </a:cubicBezTo>
                    <a:cubicBezTo>
                      <a:pt x="37635" y="8319"/>
                      <a:pt x="37005" y="8588"/>
                      <a:pt x="36361" y="8867"/>
                    </a:cubicBezTo>
                    <a:cubicBezTo>
                      <a:pt x="36063" y="8996"/>
                      <a:pt x="35765" y="9122"/>
                      <a:pt x="35468" y="9247"/>
                    </a:cubicBezTo>
                    <a:cubicBezTo>
                      <a:pt x="34899" y="9486"/>
                      <a:pt x="34335" y="9731"/>
                      <a:pt x="33768" y="9978"/>
                    </a:cubicBezTo>
                    <a:lnTo>
                      <a:pt x="32893" y="10354"/>
                    </a:lnTo>
                    <a:cubicBezTo>
                      <a:pt x="30945" y="11158"/>
                      <a:pt x="29257" y="11865"/>
                      <a:pt x="27733" y="12511"/>
                    </a:cubicBezTo>
                    <a:cubicBezTo>
                      <a:pt x="27527" y="12596"/>
                      <a:pt x="27317" y="12698"/>
                      <a:pt x="27119" y="12797"/>
                    </a:cubicBezTo>
                    <a:lnTo>
                      <a:pt x="27093" y="12810"/>
                    </a:lnTo>
                    <a:lnTo>
                      <a:pt x="26912" y="12897"/>
                    </a:lnTo>
                    <a:lnTo>
                      <a:pt x="26385" y="13149"/>
                    </a:lnTo>
                    <a:lnTo>
                      <a:pt x="25393" y="13623"/>
                    </a:lnTo>
                    <a:cubicBezTo>
                      <a:pt x="24866" y="13875"/>
                      <a:pt x="24342" y="14128"/>
                      <a:pt x="23818" y="14383"/>
                    </a:cubicBezTo>
                    <a:lnTo>
                      <a:pt x="22909" y="14824"/>
                    </a:lnTo>
                    <a:cubicBezTo>
                      <a:pt x="21498" y="15505"/>
                      <a:pt x="20043" y="16154"/>
                      <a:pt x="18759" y="16728"/>
                    </a:cubicBezTo>
                    <a:lnTo>
                      <a:pt x="17840" y="17137"/>
                    </a:lnTo>
                    <a:cubicBezTo>
                      <a:pt x="15949" y="17984"/>
                      <a:pt x="14356" y="18691"/>
                      <a:pt x="12830" y="19357"/>
                    </a:cubicBezTo>
                    <a:cubicBezTo>
                      <a:pt x="12865" y="19347"/>
                      <a:pt x="12898" y="19338"/>
                      <a:pt x="12930" y="19328"/>
                    </a:cubicBezTo>
                    <a:lnTo>
                      <a:pt x="12930" y="19328"/>
                    </a:lnTo>
                    <a:cubicBezTo>
                      <a:pt x="11500" y="19906"/>
                      <a:pt x="9863" y="20583"/>
                      <a:pt x="7783" y="21455"/>
                    </a:cubicBezTo>
                    <a:cubicBezTo>
                      <a:pt x="7250" y="21679"/>
                      <a:pt x="6719" y="21911"/>
                      <a:pt x="6190" y="22143"/>
                    </a:cubicBezTo>
                    <a:lnTo>
                      <a:pt x="6051" y="22202"/>
                    </a:lnTo>
                    <a:lnTo>
                      <a:pt x="5859" y="22286"/>
                    </a:lnTo>
                    <a:lnTo>
                      <a:pt x="5232" y="22560"/>
                    </a:lnTo>
                    <a:cubicBezTo>
                      <a:pt x="4676" y="22802"/>
                      <a:pt x="4119" y="23031"/>
                      <a:pt x="3547" y="23269"/>
                    </a:cubicBezTo>
                    <a:lnTo>
                      <a:pt x="3115" y="23448"/>
                    </a:lnTo>
                    <a:cubicBezTo>
                      <a:pt x="2850" y="23548"/>
                      <a:pt x="2582" y="23651"/>
                      <a:pt x="2315" y="23756"/>
                    </a:cubicBezTo>
                    <a:lnTo>
                      <a:pt x="2121" y="23831"/>
                    </a:lnTo>
                    <a:lnTo>
                      <a:pt x="2033" y="23863"/>
                    </a:lnTo>
                    <a:cubicBezTo>
                      <a:pt x="1517" y="24060"/>
                      <a:pt x="1001" y="24258"/>
                      <a:pt x="482" y="24449"/>
                    </a:cubicBezTo>
                    <a:lnTo>
                      <a:pt x="0" y="24624"/>
                    </a:lnTo>
                    <a:lnTo>
                      <a:pt x="0" y="28044"/>
                    </a:lnTo>
                    <a:lnTo>
                      <a:pt x="0" y="30561"/>
                    </a:lnTo>
                    <a:lnTo>
                      <a:pt x="5" y="30566"/>
                    </a:lnTo>
                    <a:lnTo>
                      <a:pt x="148114" y="30566"/>
                    </a:lnTo>
                    <a:cubicBezTo>
                      <a:pt x="147276" y="30114"/>
                      <a:pt x="146453" y="29644"/>
                      <a:pt x="145645" y="29185"/>
                    </a:cubicBezTo>
                    <a:lnTo>
                      <a:pt x="145186" y="28930"/>
                    </a:lnTo>
                    <a:lnTo>
                      <a:pt x="144720" y="28664"/>
                    </a:lnTo>
                    <a:cubicBezTo>
                      <a:pt x="144254" y="28404"/>
                      <a:pt x="143785" y="28147"/>
                      <a:pt x="143317" y="27892"/>
                    </a:cubicBezTo>
                    <a:lnTo>
                      <a:pt x="143178" y="27816"/>
                    </a:lnTo>
                    <a:cubicBezTo>
                      <a:pt x="142917" y="27674"/>
                      <a:pt x="142651" y="27530"/>
                      <a:pt x="142390" y="27384"/>
                    </a:cubicBezTo>
                    <a:cubicBezTo>
                      <a:pt x="141901" y="27117"/>
                      <a:pt x="141419" y="26822"/>
                      <a:pt x="140950" y="26542"/>
                    </a:cubicBezTo>
                    <a:lnTo>
                      <a:pt x="140926" y="26527"/>
                    </a:lnTo>
                    <a:lnTo>
                      <a:pt x="140901" y="26511"/>
                    </a:lnTo>
                    <a:lnTo>
                      <a:pt x="140787" y="26441"/>
                    </a:lnTo>
                    <a:cubicBezTo>
                      <a:pt x="140632" y="26348"/>
                      <a:pt x="140472" y="26251"/>
                      <a:pt x="140314" y="26157"/>
                    </a:cubicBezTo>
                    <a:cubicBezTo>
                      <a:pt x="139344" y="25579"/>
                      <a:pt x="138389" y="24967"/>
                      <a:pt x="137331" y="24288"/>
                    </a:cubicBezTo>
                    <a:lnTo>
                      <a:pt x="137265" y="24248"/>
                    </a:lnTo>
                    <a:cubicBezTo>
                      <a:pt x="136920" y="24025"/>
                      <a:pt x="136589" y="23810"/>
                      <a:pt x="136252" y="23595"/>
                    </a:cubicBezTo>
                    <a:cubicBezTo>
                      <a:pt x="134817" y="22681"/>
                      <a:pt x="133553" y="21827"/>
                      <a:pt x="132387" y="20987"/>
                    </a:cubicBezTo>
                    <a:lnTo>
                      <a:pt x="132268" y="20901"/>
                    </a:lnTo>
                    <a:lnTo>
                      <a:pt x="131931" y="20657"/>
                    </a:lnTo>
                    <a:cubicBezTo>
                      <a:pt x="131462" y="20318"/>
                      <a:pt x="130943" y="19942"/>
                      <a:pt x="130429" y="19594"/>
                    </a:cubicBezTo>
                    <a:cubicBezTo>
                      <a:pt x="129779" y="19153"/>
                      <a:pt x="129100" y="18682"/>
                      <a:pt x="128408" y="18198"/>
                    </a:cubicBezTo>
                    <a:lnTo>
                      <a:pt x="128147" y="18002"/>
                    </a:lnTo>
                    <a:cubicBezTo>
                      <a:pt x="127888" y="17804"/>
                      <a:pt x="127628" y="17606"/>
                      <a:pt x="127365" y="17411"/>
                    </a:cubicBezTo>
                    <a:lnTo>
                      <a:pt x="127134" y="17236"/>
                    </a:lnTo>
                    <a:lnTo>
                      <a:pt x="127003" y="17137"/>
                    </a:lnTo>
                    <a:lnTo>
                      <a:pt x="126984" y="17121"/>
                    </a:lnTo>
                    <a:cubicBezTo>
                      <a:pt x="126693" y="16901"/>
                      <a:pt x="126395" y="16674"/>
                      <a:pt x="126096" y="16468"/>
                    </a:cubicBezTo>
                    <a:lnTo>
                      <a:pt x="125282" y="15907"/>
                    </a:lnTo>
                    <a:lnTo>
                      <a:pt x="124710" y="15513"/>
                    </a:lnTo>
                    <a:cubicBezTo>
                      <a:pt x="124376" y="15281"/>
                      <a:pt x="124012" y="15052"/>
                      <a:pt x="123693" y="14856"/>
                    </a:cubicBezTo>
                    <a:lnTo>
                      <a:pt x="123635" y="14818"/>
                    </a:lnTo>
                    <a:lnTo>
                      <a:pt x="123588" y="14787"/>
                    </a:lnTo>
                    <a:cubicBezTo>
                      <a:pt x="123421" y="14682"/>
                      <a:pt x="123255" y="14576"/>
                      <a:pt x="123090" y="14472"/>
                    </a:cubicBezTo>
                    <a:cubicBezTo>
                      <a:pt x="121212" y="13268"/>
                      <a:pt x="119482" y="12227"/>
                      <a:pt x="117805" y="11295"/>
                    </a:cubicBezTo>
                    <a:cubicBezTo>
                      <a:pt x="116863" y="10773"/>
                      <a:pt x="115872" y="10241"/>
                      <a:pt x="114687" y="9613"/>
                    </a:cubicBezTo>
                    <a:cubicBezTo>
                      <a:pt x="113971" y="9233"/>
                      <a:pt x="113207" y="8857"/>
                      <a:pt x="112591" y="8556"/>
                    </a:cubicBezTo>
                    <a:lnTo>
                      <a:pt x="112549" y="8533"/>
                    </a:lnTo>
                    <a:lnTo>
                      <a:pt x="111849" y="8187"/>
                    </a:lnTo>
                    <a:cubicBezTo>
                      <a:pt x="111577" y="8051"/>
                      <a:pt x="111293" y="7935"/>
                      <a:pt x="111017" y="7822"/>
                    </a:cubicBezTo>
                    <a:lnTo>
                      <a:pt x="110957" y="7795"/>
                    </a:lnTo>
                    <a:cubicBezTo>
                      <a:pt x="110844" y="7749"/>
                      <a:pt x="110727" y="7701"/>
                      <a:pt x="110614" y="7652"/>
                    </a:cubicBezTo>
                    <a:lnTo>
                      <a:pt x="110125" y="7440"/>
                    </a:lnTo>
                    <a:lnTo>
                      <a:pt x="109624" y="7224"/>
                    </a:lnTo>
                    <a:lnTo>
                      <a:pt x="109461" y="7152"/>
                    </a:lnTo>
                    <a:lnTo>
                      <a:pt x="109438" y="7140"/>
                    </a:lnTo>
                    <a:cubicBezTo>
                      <a:pt x="109299" y="7078"/>
                      <a:pt x="109153" y="7013"/>
                      <a:pt x="109003" y="6962"/>
                    </a:cubicBezTo>
                    <a:lnTo>
                      <a:pt x="108390" y="6739"/>
                    </a:lnTo>
                    <a:lnTo>
                      <a:pt x="108219" y="6675"/>
                    </a:lnTo>
                    <a:lnTo>
                      <a:pt x="108178" y="6662"/>
                    </a:lnTo>
                    <a:cubicBezTo>
                      <a:pt x="107486" y="6407"/>
                      <a:pt x="106768" y="6146"/>
                      <a:pt x="106058" y="5914"/>
                    </a:cubicBezTo>
                    <a:lnTo>
                      <a:pt x="105821" y="5835"/>
                    </a:lnTo>
                    <a:cubicBezTo>
                      <a:pt x="105131" y="5607"/>
                      <a:pt x="104444" y="5381"/>
                      <a:pt x="103759" y="5161"/>
                    </a:cubicBezTo>
                    <a:cubicBezTo>
                      <a:pt x="103475" y="5067"/>
                      <a:pt x="103188" y="4975"/>
                      <a:pt x="102904" y="4885"/>
                    </a:cubicBezTo>
                    <a:lnTo>
                      <a:pt x="102528" y="4763"/>
                    </a:lnTo>
                    <a:lnTo>
                      <a:pt x="101029" y="4284"/>
                    </a:lnTo>
                    <a:cubicBezTo>
                      <a:pt x="100721" y="4185"/>
                      <a:pt x="100404" y="4097"/>
                      <a:pt x="100077" y="4007"/>
                    </a:cubicBezTo>
                    <a:cubicBezTo>
                      <a:pt x="99931" y="3968"/>
                      <a:pt x="99786" y="3929"/>
                      <a:pt x="99641" y="3887"/>
                    </a:cubicBezTo>
                    <a:lnTo>
                      <a:pt x="98853" y="3659"/>
                    </a:lnTo>
                    <a:lnTo>
                      <a:pt x="98132" y="3454"/>
                    </a:lnTo>
                    <a:cubicBezTo>
                      <a:pt x="97767" y="3347"/>
                      <a:pt x="97390" y="3254"/>
                      <a:pt x="97000" y="3161"/>
                    </a:cubicBezTo>
                    <a:lnTo>
                      <a:pt x="96926" y="3144"/>
                    </a:lnTo>
                    <a:cubicBezTo>
                      <a:pt x="96730" y="3098"/>
                      <a:pt x="96536" y="3047"/>
                      <a:pt x="96339" y="2998"/>
                    </a:cubicBezTo>
                    <a:lnTo>
                      <a:pt x="96015" y="2915"/>
                    </a:lnTo>
                    <a:lnTo>
                      <a:pt x="95937" y="2895"/>
                    </a:lnTo>
                    <a:cubicBezTo>
                      <a:pt x="95681" y="2828"/>
                      <a:pt x="95425" y="2761"/>
                      <a:pt x="95165" y="2704"/>
                    </a:cubicBezTo>
                    <a:lnTo>
                      <a:pt x="94143" y="2482"/>
                    </a:lnTo>
                    <a:lnTo>
                      <a:pt x="93003" y="2235"/>
                    </a:lnTo>
                    <a:cubicBezTo>
                      <a:pt x="92252" y="2074"/>
                      <a:pt x="91486" y="1934"/>
                      <a:pt x="90743" y="1795"/>
                    </a:cubicBezTo>
                    <a:lnTo>
                      <a:pt x="90686" y="1785"/>
                    </a:lnTo>
                    <a:lnTo>
                      <a:pt x="90599" y="1767"/>
                    </a:lnTo>
                    <a:cubicBezTo>
                      <a:pt x="90345" y="1723"/>
                      <a:pt x="90090" y="1677"/>
                      <a:pt x="89836" y="1630"/>
                    </a:cubicBezTo>
                    <a:cubicBezTo>
                      <a:pt x="89572" y="1581"/>
                      <a:pt x="89305" y="1541"/>
                      <a:pt x="89045" y="1507"/>
                    </a:cubicBezTo>
                    <a:lnTo>
                      <a:pt x="89003" y="1499"/>
                    </a:lnTo>
                    <a:lnTo>
                      <a:pt x="88829" y="1474"/>
                    </a:lnTo>
                    <a:lnTo>
                      <a:pt x="88648" y="1447"/>
                    </a:lnTo>
                    <a:lnTo>
                      <a:pt x="87731" y="1313"/>
                    </a:lnTo>
                    <a:lnTo>
                      <a:pt x="86836" y="1179"/>
                    </a:lnTo>
                    <a:cubicBezTo>
                      <a:pt x="86097" y="1071"/>
                      <a:pt x="85341" y="979"/>
                      <a:pt x="84610" y="892"/>
                    </a:cubicBezTo>
                    <a:lnTo>
                      <a:pt x="84557" y="885"/>
                    </a:lnTo>
                    <a:cubicBezTo>
                      <a:pt x="84197" y="843"/>
                      <a:pt x="83833" y="798"/>
                      <a:pt x="83477" y="753"/>
                    </a:cubicBezTo>
                    <a:cubicBezTo>
                      <a:pt x="83118" y="707"/>
                      <a:pt x="82763" y="673"/>
                      <a:pt x="82406" y="634"/>
                    </a:cubicBezTo>
                    <a:lnTo>
                      <a:pt x="82230" y="618"/>
                    </a:lnTo>
                    <a:cubicBezTo>
                      <a:pt x="82118" y="608"/>
                      <a:pt x="82008" y="596"/>
                      <a:pt x="81897" y="583"/>
                    </a:cubicBezTo>
                    <a:lnTo>
                      <a:pt x="81393" y="529"/>
                    </a:lnTo>
                    <a:cubicBezTo>
                      <a:pt x="81074" y="494"/>
                      <a:pt x="80759" y="459"/>
                      <a:pt x="80444" y="431"/>
                    </a:cubicBezTo>
                    <a:cubicBezTo>
                      <a:pt x="80384" y="425"/>
                      <a:pt x="80325" y="418"/>
                      <a:pt x="80265" y="413"/>
                    </a:cubicBezTo>
                    <a:cubicBezTo>
                      <a:pt x="80047" y="392"/>
                      <a:pt x="79830" y="372"/>
                      <a:pt x="79615" y="351"/>
                    </a:cubicBezTo>
                    <a:lnTo>
                      <a:pt x="79562" y="346"/>
                    </a:lnTo>
                    <a:cubicBezTo>
                      <a:pt x="78864" y="282"/>
                      <a:pt x="78074" y="206"/>
                      <a:pt x="77303" y="156"/>
                    </a:cubicBezTo>
                    <a:cubicBezTo>
                      <a:pt x="76618" y="113"/>
                      <a:pt x="75933" y="70"/>
                      <a:pt x="75247" y="27"/>
                    </a:cubicBezTo>
                    <a:cubicBezTo>
                      <a:pt x="74955" y="10"/>
                      <a:pt x="74662" y="5"/>
                      <a:pt x="74388" y="5"/>
                    </a:cubicBezTo>
                    <a:lnTo>
                      <a:pt x="73824" y="5"/>
                    </a:lnTo>
                    <a:lnTo>
                      <a:pt x="73456" y="3"/>
                    </a:lnTo>
                    <a:cubicBezTo>
                      <a:pt x="73288" y="0"/>
                      <a:pt x="73117" y="0"/>
                      <a:pt x="729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5" name="Google Shape;535;p8"/>
            <p:cNvSpPr/>
            <p:nvPr/>
          </p:nvSpPr>
          <p:spPr>
            <a:xfrm>
              <a:off x="193254" y="3505347"/>
              <a:ext cx="785434" cy="101780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8"/>
            <p:cNvSpPr/>
            <p:nvPr/>
          </p:nvSpPr>
          <p:spPr>
            <a:xfrm>
              <a:off x="1125981" y="3742945"/>
              <a:ext cx="602073" cy="780196"/>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8"/>
            <p:cNvSpPr/>
            <p:nvPr/>
          </p:nvSpPr>
          <p:spPr>
            <a:xfrm>
              <a:off x="193254" y="3505347"/>
              <a:ext cx="785434" cy="101780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rgbClr val="4B4B4B">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8"/>
            <p:cNvSpPr/>
            <p:nvPr/>
          </p:nvSpPr>
          <p:spPr>
            <a:xfrm>
              <a:off x="1125981" y="3742945"/>
              <a:ext cx="602073" cy="780196"/>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rgbClr val="4B4B4B">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8"/>
            <p:cNvSpPr/>
            <p:nvPr/>
          </p:nvSpPr>
          <p:spPr>
            <a:xfrm>
              <a:off x="2170879" y="3542647"/>
              <a:ext cx="785434" cy="101780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8"/>
            <p:cNvSpPr/>
            <p:nvPr/>
          </p:nvSpPr>
          <p:spPr>
            <a:xfrm>
              <a:off x="4707081" y="3780245"/>
              <a:ext cx="602073" cy="780196"/>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8"/>
            <p:cNvSpPr/>
            <p:nvPr/>
          </p:nvSpPr>
          <p:spPr>
            <a:xfrm>
              <a:off x="6694679" y="4097597"/>
              <a:ext cx="785434" cy="101780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8"/>
            <p:cNvSpPr/>
            <p:nvPr/>
          </p:nvSpPr>
          <p:spPr>
            <a:xfrm>
              <a:off x="7627406" y="4335195"/>
              <a:ext cx="602073" cy="780196"/>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3" name="Google Shape;543;p8"/>
          <p:cNvSpPr txBox="1">
            <a:spLocks noGrp="1"/>
          </p:cNvSpPr>
          <p:nvPr>
            <p:ph type="title"/>
          </p:nvPr>
        </p:nvSpPr>
        <p:spPr>
          <a:xfrm>
            <a:off x="2782867" y="2179967"/>
            <a:ext cx="6630000" cy="24272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lt1"/>
              </a:buClr>
              <a:buSzPts val="6000"/>
              <a:buFont typeface="Fredoka One"/>
              <a:buNone/>
              <a:defRPr sz="8000">
                <a:solidFill>
                  <a:schemeClr val="lt1"/>
                </a:solidFill>
                <a:latin typeface="Fredoka One"/>
                <a:ea typeface="Fredoka One"/>
                <a:cs typeface="Fredoka One"/>
                <a:sym typeface="Fredoka One"/>
              </a:defRPr>
            </a:lvl1pPr>
            <a:lvl2pPr lvl="1" algn="ctr">
              <a:spcBef>
                <a:spcPts val="0"/>
              </a:spcBef>
              <a:spcAft>
                <a:spcPts val="0"/>
              </a:spcAft>
              <a:buClr>
                <a:schemeClr val="lt1"/>
              </a:buClr>
              <a:buSzPts val="6000"/>
              <a:buFont typeface="Fredoka One"/>
              <a:buNone/>
              <a:defRPr sz="8000">
                <a:solidFill>
                  <a:schemeClr val="lt1"/>
                </a:solidFill>
                <a:latin typeface="Fredoka One"/>
                <a:ea typeface="Fredoka One"/>
                <a:cs typeface="Fredoka One"/>
                <a:sym typeface="Fredoka One"/>
              </a:defRPr>
            </a:lvl2pPr>
            <a:lvl3pPr lvl="2" algn="ctr">
              <a:spcBef>
                <a:spcPts val="0"/>
              </a:spcBef>
              <a:spcAft>
                <a:spcPts val="0"/>
              </a:spcAft>
              <a:buClr>
                <a:schemeClr val="lt1"/>
              </a:buClr>
              <a:buSzPts val="6000"/>
              <a:buFont typeface="Fredoka One"/>
              <a:buNone/>
              <a:defRPr sz="8000">
                <a:solidFill>
                  <a:schemeClr val="lt1"/>
                </a:solidFill>
                <a:latin typeface="Fredoka One"/>
                <a:ea typeface="Fredoka One"/>
                <a:cs typeface="Fredoka One"/>
                <a:sym typeface="Fredoka One"/>
              </a:defRPr>
            </a:lvl3pPr>
            <a:lvl4pPr lvl="3" algn="ctr">
              <a:spcBef>
                <a:spcPts val="0"/>
              </a:spcBef>
              <a:spcAft>
                <a:spcPts val="0"/>
              </a:spcAft>
              <a:buClr>
                <a:schemeClr val="lt1"/>
              </a:buClr>
              <a:buSzPts val="6000"/>
              <a:buFont typeface="Fredoka One"/>
              <a:buNone/>
              <a:defRPr sz="8000">
                <a:solidFill>
                  <a:schemeClr val="lt1"/>
                </a:solidFill>
                <a:latin typeface="Fredoka One"/>
                <a:ea typeface="Fredoka One"/>
                <a:cs typeface="Fredoka One"/>
                <a:sym typeface="Fredoka One"/>
              </a:defRPr>
            </a:lvl4pPr>
            <a:lvl5pPr lvl="4" algn="ctr">
              <a:spcBef>
                <a:spcPts val="0"/>
              </a:spcBef>
              <a:spcAft>
                <a:spcPts val="0"/>
              </a:spcAft>
              <a:buClr>
                <a:schemeClr val="lt1"/>
              </a:buClr>
              <a:buSzPts val="6000"/>
              <a:buFont typeface="Fredoka One"/>
              <a:buNone/>
              <a:defRPr sz="8000">
                <a:solidFill>
                  <a:schemeClr val="lt1"/>
                </a:solidFill>
                <a:latin typeface="Fredoka One"/>
                <a:ea typeface="Fredoka One"/>
                <a:cs typeface="Fredoka One"/>
                <a:sym typeface="Fredoka One"/>
              </a:defRPr>
            </a:lvl5pPr>
            <a:lvl6pPr lvl="5" algn="ctr">
              <a:spcBef>
                <a:spcPts val="0"/>
              </a:spcBef>
              <a:spcAft>
                <a:spcPts val="0"/>
              </a:spcAft>
              <a:buClr>
                <a:schemeClr val="lt1"/>
              </a:buClr>
              <a:buSzPts val="6000"/>
              <a:buFont typeface="Fredoka One"/>
              <a:buNone/>
              <a:defRPr sz="8000">
                <a:solidFill>
                  <a:schemeClr val="lt1"/>
                </a:solidFill>
                <a:latin typeface="Fredoka One"/>
                <a:ea typeface="Fredoka One"/>
                <a:cs typeface="Fredoka One"/>
                <a:sym typeface="Fredoka One"/>
              </a:defRPr>
            </a:lvl6pPr>
            <a:lvl7pPr lvl="6" algn="ctr">
              <a:spcBef>
                <a:spcPts val="0"/>
              </a:spcBef>
              <a:spcAft>
                <a:spcPts val="0"/>
              </a:spcAft>
              <a:buClr>
                <a:schemeClr val="lt1"/>
              </a:buClr>
              <a:buSzPts val="6000"/>
              <a:buFont typeface="Fredoka One"/>
              <a:buNone/>
              <a:defRPr sz="8000">
                <a:solidFill>
                  <a:schemeClr val="lt1"/>
                </a:solidFill>
                <a:latin typeface="Fredoka One"/>
                <a:ea typeface="Fredoka One"/>
                <a:cs typeface="Fredoka One"/>
                <a:sym typeface="Fredoka One"/>
              </a:defRPr>
            </a:lvl7pPr>
            <a:lvl8pPr lvl="7" algn="ctr">
              <a:spcBef>
                <a:spcPts val="0"/>
              </a:spcBef>
              <a:spcAft>
                <a:spcPts val="0"/>
              </a:spcAft>
              <a:buClr>
                <a:schemeClr val="lt1"/>
              </a:buClr>
              <a:buSzPts val="6000"/>
              <a:buFont typeface="Fredoka One"/>
              <a:buNone/>
              <a:defRPr sz="8000">
                <a:solidFill>
                  <a:schemeClr val="lt1"/>
                </a:solidFill>
                <a:latin typeface="Fredoka One"/>
                <a:ea typeface="Fredoka One"/>
                <a:cs typeface="Fredoka One"/>
                <a:sym typeface="Fredoka One"/>
              </a:defRPr>
            </a:lvl8pPr>
            <a:lvl9pPr lvl="8" algn="ctr">
              <a:spcBef>
                <a:spcPts val="0"/>
              </a:spcBef>
              <a:spcAft>
                <a:spcPts val="0"/>
              </a:spcAft>
              <a:buClr>
                <a:schemeClr val="lt1"/>
              </a:buClr>
              <a:buSzPts val="6000"/>
              <a:buFont typeface="Fredoka One"/>
              <a:buNone/>
              <a:defRPr sz="8000">
                <a:solidFill>
                  <a:schemeClr val="lt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17087976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2"/>
        </a:solidFill>
        <a:effectLst/>
      </p:bgPr>
    </p:bg>
    <p:spTree>
      <p:nvGrpSpPr>
        <p:cNvPr id="1" name="Shape 544"/>
        <p:cNvGrpSpPr/>
        <p:nvPr/>
      </p:nvGrpSpPr>
      <p:grpSpPr>
        <a:xfrm>
          <a:off x="0" y="0"/>
          <a:ext cx="0" cy="0"/>
          <a:chOff x="0" y="0"/>
          <a:chExt cx="0" cy="0"/>
        </a:xfrm>
      </p:grpSpPr>
      <p:sp>
        <p:nvSpPr>
          <p:cNvPr id="545" name="Google Shape;545;p9"/>
          <p:cNvSpPr txBox="1">
            <a:spLocks noGrp="1"/>
          </p:cNvSpPr>
          <p:nvPr>
            <p:ph type="subTitle" idx="1"/>
          </p:nvPr>
        </p:nvSpPr>
        <p:spPr>
          <a:xfrm>
            <a:off x="959400" y="4003267"/>
            <a:ext cx="5239200" cy="16432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700"/>
              <a:buFont typeface="Comfortaa"/>
              <a:buNone/>
              <a:defRPr sz="2267">
                <a:latin typeface="Comfortaa"/>
                <a:ea typeface="Comfortaa"/>
                <a:cs typeface="Comfortaa"/>
                <a:sym typeface="Comfortaa"/>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46" name="Google Shape;546;p9"/>
          <p:cNvSpPr txBox="1">
            <a:spLocks noGrp="1"/>
          </p:cNvSpPr>
          <p:nvPr>
            <p:ph type="title"/>
          </p:nvPr>
        </p:nvSpPr>
        <p:spPr>
          <a:xfrm>
            <a:off x="959400" y="1617267"/>
            <a:ext cx="5239200" cy="23860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5000"/>
              <a:buFont typeface="Fredoka One"/>
              <a:buNone/>
              <a:defRPr sz="4667">
                <a:solidFill>
                  <a:schemeClr val="lt1"/>
                </a:solidFill>
                <a:latin typeface="Fredoka One"/>
                <a:ea typeface="Fredoka One"/>
                <a:cs typeface="Fredoka One"/>
                <a:sym typeface="Fredoka One"/>
              </a:defRPr>
            </a:lvl1pPr>
            <a:lvl2pPr lvl="1" algn="ctr">
              <a:spcBef>
                <a:spcPts val="0"/>
              </a:spcBef>
              <a:spcAft>
                <a:spcPts val="0"/>
              </a:spcAft>
              <a:buClr>
                <a:schemeClr val="lt1"/>
              </a:buClr>
              <a:buSzPts val="1400"/>
              <a:buNone/>
              <a:defRPr>
                <a:solidFill>
                  <a:schemeClr val="lt1"/>
                </a:solidFill>
                <a:latin typeface="Comfortaa"/>
                <a:ea typeface="Comfortaa"/>
                <a:cs typeface="Comfortaa"/>
                <a:sym typeface="Comfortaa"/>
              </a:defRPr>
            </a:lvl2pPr>
            <a:lvl3pPr lvl="2" algn="ctr">
              <a:spcBef>
                <a:spcPts val="0"/>
              </a:spcBef>
              <a:spcAft>
                <a:spcPts val="0"/>
              </a:spcAft>
              <a:buClr>
                <a:schemeClr val="lt1"/>
              </a:buClr>
              <a:buSzPts val="1400"/>
              <a:buNone/>
              <a:defRPr>
                <a:solidFill>
                  <a:schemeClr val="lt1"/>
                </a:solidFill>
                <a:latin typeface="Comfortaa"/>
                <a:ea typeface="Comfortaa"/>
                <a:cs typeface="Comfortaa"/>
                <a:sym typeface="Comfortaa"/>
              </a:defRPr>
            </a:lvl3pPr>
            <a:lvl4pPr lvl="3" algn="ctr">
              <a:spcBef>
                <a:spcPts val="0"/>
              </a:spcBef>
              <a:spcAft>
                <a:spcPts val="0"/>
              </a:spcAft>
              <a:buClr>
                <a:schemeClr val="lt1"/>
              </a:buClr>
              <a:buSzPts val="1400"/>
              <a:buNone/>
              <a:defRPr>
                <a:solidFill>
                  <a:schemeClr val="lt1"/>
                </a:solidFill>
                <a:latin typeface="Comfortaa"/>
                <a:ea typeface="Comfortaa"/>
                <a:cs typeface="Comfortaa"/>
                <a:sym typeface="Comfortaa"/>
              </a:defRPr>
            </a:lvl4pPr>
            <a:lvl5pPr lvl="4" algn="ctr">
              <a:spcBef>
                <a:spcPts val="0"/>
              </a:spcBef>
              <a:spcAft>
                <a:spcPts val="0"/>
              </a:spcAft>
              <a:buClr>
                <a:schemeClr val="lt1"/>
              </a:buClr>
              <a:buSzPts val="1400"/>
              <a:buNone/>
              <a:defRPr>
                <a:solidFill>
                  <a:schemeClr val="lt1"/>
                </a:solidFill>
                <a:latin typeface="Comfortaa"/>
                <a:ea typeface="Comfortaa"/>
                <a:cs typeface="Comfortaa"/>
                <a:sym typeface="Comfortaa"/>
              </a:defRPr>
            </a:lvl5pPr>
            <a:lvl6pPr lvl="5" algn="ctr">
              <a:spcBef>
                <a:spcPts val="0"/>
              </a:spcBef>
              <a:spcAft>
                <a:spcPts val="0"/>
              </a:spcAft>
              <a:buClr>
                <a:schemeClr val="lt1"/>
              </a:buClr>
              <a:buSzPts val="1400"/>
              <a:buNone/>
              <a:defRPr>
                <a:solidFill>
                  <a:schemeClr val="lt1"/>
                </a:solidFill>
                <a:latin typeface="Comfortaa"/>
                <a:ea typeface="Comfortaa"/>
                <a:cs typeface="Comfortaa"/>
                <a:sym typeface="Comfortaa"/>
              </a:defRPr>
            </a:lvl6pPr>
            <a:lvl7pPr lvl="6" algn="ctr">
              <a:spcBef>
                <a:spcPts val="0"/>
              </a:spcBef>
              <a:spcAft>
                <a:spcPts val="0"/>
              </a:spcAft>
              <a:buClr>
                <a:schemeClr val="lt1"/>
              </a:buClr>
              <a:buSzPts val="1400"/>
              <a:buNone/>
              <a:defRPr>
                <a:solidFill>
                  <a:schemeClr val="lt1"/>
                </a:solidFill>
                <a:latin typeface="Comfortaa"/>
                <a:ea typeface="Comfortaa"/>
                <a:cs typeface="Comfortaa"/>
                <a:sym typeface="Comfortaa"/>
              </a:defRPr>
            </a:lvl7pPr>
            <a:lvl8pPr lvl="7" algn="ctr">
              <a:spcBef>
                <a:spcPts val="0"/>
              </a:spcBef>
              <a:spcAft>
                <a:spcPts val="0"/>
              </a:spcAft>
              <a:buClr>
                <a:schemeClr val="lt1"/>
              </a:buClr>
              <a:buSzPts val="1400"/>
              <a:buNone/>
              <a:defRPr>
                <a:solidFill>
                  <a:schemeClr val="lt1"/>
                </a:solidFill>
                <a:latin typeface="Comfortaa"/>
                <a:ea typeface="Comfortaa"/>
                <a:cs typeface="Comfortaa"/>
                <a:sym typeface="Comfortaa"/>
              </a:defRPr>
            </a:lvl8pPr>
            <a:lvl9pPr lvl="8" algn="ctr">
              <a:spcBef>
                <a:spcPts val="0"/>
              </a:spcBef>
              <a:spcAft>
                <a:spcPts val="0"/>
              </a:spcAft>
              <a:buClr>
                <a:schemeClr val="lt1"/>
              </a:buClr>
              <a:buSzPts val="1400"/>
              <a:buNone/>
              <a:defRPr>
                <a:solidFill>
                  <a:schemeClr val="lt1"/>
                </a:solidFill>
                <a:latin typeface="Comfortaa"/>
                <a:ea typeface="Comfortaa"/>
                <a:cs typeface="Comfortaa"/>
                <a:sym typeface="Comfortaa"/>
              </a:defRPr>
            </a:lvl9pPr>
          </a:lstStyle>
          <a:p>
            <a:endParaRPr/>
          </a:p>
        </p:txBody>
      </p:sp>
      <p:grpSp>
        <p:nvGrpSpPr>
          <p:cNvPr id="547" name="Google Shape;547;p9"/>
          <p:cNvGrpSpPr/>
          <p:nvPr/>
        </p:nvGrpSpPr>
        <p:grpSpPr>
          <a:xfrm>
            <a:off x="-170875" y="6083398"/>
            <a:ext cx="12598243" cy="833201"/>
            <a:chOff x="-128156" y="4562548"/>
            <a:chExt cx="9448682" cy="624901"/>
          </a:xfrm>
        </p:grpSpPr>
        <p:sp>
          <p:nvSpPr>
            <p:cNvPr id="548" name="Google Shape;548;p9"/>
            <p:cNvSpPr/>
            <p:nvPr/>
          </p:nvSpPr>
          <p:spPr>
            <a:xfrm>
              <a:off x="-127997" y="4562548"/>
              <a:ext cx="9448364" cy="624901"/>
            </a:xfrm>
            <a:custGeom>
              <a:avLst/>
              <a:gdLst/>
              <a:ahLst/>
              <a:cxnLst/>
              <a:rect l="l" t="t" r="r" b="b"/>
              <a:pathLst>
                <a:path w="113171" h="10267" extrusionOk="0">
                  <a:moveTo>
                    <a:pt x="1930" y="1"/>
                  </a:moveTo>
                  <a:cubicBezTo>
                    <a:pt x="864" y="1"/>
                    <a:pt x="0" y="864"/>
                    <a:pt x="0" y="1930"/>
                  </a:cubicBezTo>
                  <a:lnTo>
                    <a:pt x="0" y="8337"/>
                  </a:lnTo>
                  <a:cubicBezTo>
                    <a:pt x="0" y="9403"/>
                    <a:pt x="865" y="10266"/>
                    <a:pt x="1930" y="10266"/>
                  </a:cubicBezTo>
                  <a:lnTo>
                    <a:pt x="111242" y="10266"/>
                  </a:lnTo>
                  <a:cubicBezTo>
                    <a:pt x="112307" y="10266"/>
                    <a:pt x="113171" y="9403"/>
                    <a:pt x="113171" y="8337"/>
                  </a:cubicBezTo>
                  <a:lnTo>
                    <a:pt x="113171" y="1930"/>
                  </a:lnTo>
                  <a:cubicBezTo>
                    <a:pt x="113171" y="865"/>
                    <a:pt x="112306" y="1"/>
                    <a:pt x="111242" y="1"/>
                  </a:cubicBezTo>
                  <a:close/>
                </a:path>
              </a:pathLst>
            </a:custGeom>
            <a:solidFill>
              <a:srgbClr val="4B4B4B">
                <a:alpha val="8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9"/>
            <p:cNvSpPr/>
            <p:nvPr/>
          </p:nvSpPr>
          <p:spPr>
            <a:xfrm>
              <a:off x="-128156" y="4719236"/>
              <a:ext cx="9448682" cy="304339"/>
            </a:xfrm>
            <a:custGeom>
              <a:avLst/>
              <a:gdLst/>
              <a:ahLst/>
              <a:cxnLst/>
              <a:rect l="l" t="t" r="r" b="b"/>
              <a:pathLst>
                <a:path w="183907" h="7083" extrusionOk="0">
                  <a:moveTo>
                    <a:pt x="0" y="1"/>
                  </a:moveTo>
                  <a:lnTo>
                    <a:pt x="0" y="1928"/>
                  </a:lnTo>
                  <a:lnTo>
                    <a:pt x="0" y="5153"/>
                  </a:lnTo>
                  <a:lnTo>
                    <a:pt x="0" y="7082"/>
                  </a:lnTo>
                  <a:lnTo>
                    <a:pt x="183906" y="7082"/>
                  </a:lnTo>
                  <a:lnTo>
                    <a:pt x="183906" y="5153"/>
                  </a:lnTo>
                  <a:lnTo>
                    <a:pt x="183906" y="1928"/>
                  </a:lnTo>
                  <a:lnTo>
                    <a:pt x="1839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0" name="Google Shape;550;p9"/>
            <p:cNvGrpSpPr/>
            <p:nvPr/>
          </p:nvGrpSpPr>
          <p:grpSpPr>
            <a:xfrm>
              <a:off x="210973" y="4857505"/>
              <a:ext cx="8770424" cy="27714"/>
              <a:chOff x="175061" y="4863355"/>
              <a:chExt cx="8770424" cy="27714"/>
            </a:xfrm>
          </p:grpSpPr>
          <p:sp>
            <p:nvSpPr>
              <p:cNvPr id="551" name="Google Shape;551;p9"/>
              <p:cNvSpPr/>
              <p:nvPr/>
            </p:nvSpPr>
            <p:spPr>
              <a:xfrm>
                <a:off x="3838202" y="4863355"/>
                <a:ext cx="5107283" cy="27714"/>
              </a:xfrm>
              <a:custGeom>
                <a:avLst/>
                <a:gdLst/>
                <a:ahLst/>
                <a:cxnLst/>
                <a:rect l="l" t="t" r="r" b="b"/>
                <a:pathLst>
                  <a:path w="99407" h="645" extrusionOk="0">
                    <a:moveTo>
                      <a:pt x="321" y="0"/>
                    </a:moveTo>
                    <a:cubicBezTo>
                      <a:pt x="145" y="0"/>
                      <a:pt x="1" y="146"/>
                      <a:pt x="1" y="323"/>
                    </a:cubicBezTo>
                    <a:cubicBezTo>
                      <a:pt x="1" y="500"/>
                      <a:pt x="144" y="644"/>
                      <a:pt x="321" y="644"/>
                    </a:cubicBezTo>
                    <a:lnTo>
                      <a:pt x="4273" y="644"/>
                    </a:lnTo>
                    <a:cubicBezTo>
                      <a:pt x="4451" y="644"/>
                      <a:pt x="4595" y="501"/>
                      <a:pt x="4593" y="323"/>
                    </a:cubicBezTo>
                    <a:cubicBezTo>
                      <a:pt x="4593" y="146"/>
                      <a:pt x="4451" y="0"/>
                      <a:pt x="4273" y="0"/>
                    </a:cubicBezTo>
                    <a:close/>
                    <a:moveTo>
                      <a:pt x="8224" y="0"/>
                    </a:moveTo>
                    <a:cubicBezTo>
                      <a:pt x="8048" y="0"/>
                      <a:pt x="7903" y="146"/>
                      <a:pt x="7903" y="323"/>
                    </a:cubicBezTo>
                    <a:cubicBezTo>
                      <a:pt x="7903" y="500"/>
                      <a:pt x="8047" y="644"/>
                      <a:pt x="8224" y="644"/>
                    </a:cubicBezTo>
                    <a:lnTo>
                      <a:pt x="12174" y="644"/>
                    </a:lnTo>
                    <a:cubicBezTo>
                      <a:pt x="12351" y="644"/>
                      <a:pt x="12496" y="501"/>
                      <a:pt x="12496" y="323"/>
                    </a:cubicBezTo>
                    <a:cubicBezTo>
                      <a:pt x="12496" y="146"/>
                      <a:pt x="12353" y="0"/>
                      <a:pt x="12175" y="0"/>
                    </a:cubicBezTo>
                    <a:close/>
                    <a:moveTo>
                      <a:pt x="16125" y="0"/>
                    </a:moveTo>
                    <a:cubicBezTo>
                      <a:pt x="15949" y="0"/>
                      <a:pt x="15805" y="146"/>
                      <a:pt x="15805" y="323"/>
                    </a:cubicBezTo>
                    <a:cubicBezTo>
                      <a:pt x="15805" y="500"/>
                      <a:pt x="15947" y="644"/>
                      <a:pt x="16125" y="644"/>
                    </a:cubicBezTo>
                    <a:lnTo>
                      <a:pt x="20076" y="644"/>
                    </a:lnTo>
                    <a:cubicBezTo>
                      <a:pt x="20253" y="644"/>
                      <a:pt x="20396" y="501"/>
                      <a:pt x="20396" y="323"/>
                    </a:cubicBezTo>
                    <a:cubicBezTo>
                      <a:pt x="20396" y="146"/>
                      <a:pt x="20253" y="0"/>
                      <a:pt x="20076" y="0"/>
                    </a:cubicBezTo>
                    <a:close/>
                    <a:moveTo>
                      <a:pt x="24025" y="0"/>
                    </a:moveTo>
                    <a:cubicBezTo>
                      <a:pt x="23849" y="0"/>
                      <a:pt x="23704" y="146"/>
                      <a:pt x="23704" y="323"/>
                    </a:cubicBezTo>
                    <a:cubicBezTo>
                      <a:pt x="23704" y="500"/>
                      <a:pt x="23848" y="644"/>
                      <a:pt x="24025" y="644"/>
                    </a:cubicBezTo>
                    <a:lnTo>
                      <a:pt x="27975" y="644"/>
                    </a:lnTo>
                    <a:cubicBezTo>
                      <a:pt x="28153" y="644"/>
                      <a:pt x="28298" y="501"/>
                      <a:pt x="28298" y="323"/>
                    </a:cubicBezTo>
                    <a:cubicBezTo>
                      <a:pt x="28298" y="146"/>
                      <a:pt x="28153" y="0"/>
                      <a:pt x="27975" y="0"/>
                    </a:cubicBezTo>
                    <a:close/>
                    <a:moveTo>
                      <a:pt x="31926" y="0"/>
                    </a:moveTo>
                    <a:cubicBezTo>
                      <a:pt x="31749" y="0"/>
                      <a:pt x="31605" y="146"/>
                      <a:pt x="31605" y="323"/>
                    </a:cubicBezTo>
                    <a:cubicBezTo>
                      <a:pt x="31605" y="500"/>
                      <a:pt x="31749" y="644"/>
                      <a:pt x="31926" y="644"/>
                    </a:cubicBezTo>
                    <a:lnTo>
                      <a:pt x="35877" y="644"/>
                    </a:lnTo>
                    <a:cubicBezTo>
                      <a:pt x="36054" y="644"/>
                      <a:pt x="36198" y="501"/>
                      <a:pt x="36198" y="323"/>
                    </a:cubicBezTo>
                    <a:cubicBezTo>
                      <a:pt x="36198" y="146"/>
                      <a:pt x="36054" y="0"/>
                      <a:pt x="35877" y="0"/>
                    </a:cubicBezTo>
                    <a:close/>
                    <a:moveTo>
                      <a:pt x="39828" y="0"/>
                    </a:moveTo>
                    <a:cubicBezTo>
                      <a:pt x="39650" y="0"/>
                      <a:pt x="39505" y="146"/>
                      <a:pt x="39505" y="323"/>
                    </a:cubicBezTo>
                    <a:cubicBezTo>
                      <a:pt x="39505" y="500"/>
                      <a:pt x="39650" y="644"/>
                      <a:pt x="39828" y="644"/>
                    </a:cubicBezTo>
                    <a:lnTo>
                      <a:pt x="43778" y="644"/>
                    </a:lnTo>
                    <a:cubicBezTo>
                      <a:pt x="43955" y="644"/>
                      <a:pt x="44100" y="501"/>
                      <a:pt x="44100" y="323"/>
                    </a:cubicBezTo>
                    <a:cubicBezTo>
                      <a:pt x="44100" y="146"/>
                      <a:pt x="43955" y="0"/>
                      <a:pt x="43778" y="0"/>
                    </a:cubicBezTo>
                    <a:close/>
                    <a:moveTo>
                      <a:pt x="47729" y="0"/>
                    </a:moveTo>
                    <a:cubicBezTo>
                      <a:pt x="47551" y="0"/>
                      <a:pt x="47407" y="146"/>
                      <a:pt x="47407" y="323"/>
                    </a:cubicBezTo>
                    <a:cubicBezTo>
                      <a:pt x="47407" y="500"/>
                      <a:pt x="47551" y="644"/>
                      <a:pt x="47729" y="644"/>
                    </a:cubicBezTo>
                    <a:lnTo>
                      <a:pt x="51679" y="644"/>
                    </a:lnTo>
                    <a:cubicBezTo>
                      <a:pt x="51857" y="644"/>
                      <a:pt x="52000" y="501"/>
                      <a:pt x="52001" y="323"/>
                    </a:cubicBezTo>
                    <a:cubicBezTo>
                      <a:pt x="52001" y="146"/>
                      <a:pt x="51857" y="0"/>
                      <a:pt x="51679" y="0"/>
                    </a:cubicBezTo>
                    <a:close/>
                    <a:moveTo>
                      <a:pt x="55629" y="0"/>
                    </a:moveTo>
                    <a:cubicBezTo>
                      <a:pt x="55452" y="0"/>
                      <a:pt x="55307" y="146"/>
                      <a:pt x="55307" y="323"/>
                    </a:cubicBezTo>
                    <a:cubicBezTo>
                      <a:pt x="55307" y="500"/>
                      <a:pt x="55452" y="644"/>
                      <a:pt x="55629" y="644"/>
                    </a:cubicBezTo>
                    <a:lnTo>
                      <a:pt x="59580" y="644"/>
                    </a:lnTo>
                    <a:cubicBezTo>
                      <a:pt x="59756" y="644"/>
                      <a:pt x="59901" y="501"/>
                      <a:pt x="59901" y="323"/>
                    </a:cubicBezTo>
                    <a:cubicBezTo>
                      <a:pt x="59901" y="146"/>
                      <a:pt x="59756" y="0"/>
                      <a:pt x="59580" y="0"/>
                    </a:cubicBezTo>
                    <a:close/>
                    <a:moveTo>
                      <a:pt x="63530" y="0"/>
                    </a:moveTo>
                    <a:cubicBezTo>
                      <a:pt x="63352" y="0"/>
                      <a:pt x="63208" y="146"/>
                      <a:pt x="63208" y="323"/>
                    </a:cubicBezTo>
                    <a:cubicBezTo>
                      <a:pt x="63208" y="500"/>
                      <a:pt x="63352" y="644"/>
                      <a:pt x="63530" y="644"/>
                    </a:cubicBezTo>
                    <a:lnTo>
                      <a:pt x="67481" y="644"/>
                    </a:lnTo>
                    <a:cubicBezTo>
                      <a:pt x="67658" y="644"/>
                      <a:pt x="67802" y="501"/>
                      <a:pt x="67802" y="323"/>
                    </a:cubicBezTo>
                    <a:cubicBezTo>
                      <a:pt x="67802" y="146"/>
                      <a:pt x="67658" y="0"/>
                      <a:pt x="67481" y="0"/>
                    </a:cubicBezTo>
                    <a:close/>
                    <a:moveTo>
                      <a:pt x="71430" y="0"/>
                    </a:moveTo>
                    <a:cubicBezTo>
                      <a:pt x="71254" y="0"/>
                      <a:pt x="71109" y="146"/>
                      <a:pt x="71109" y="323"/>
                    </a:cubicBezTo>
                    <a:cubicBezTo>
                      <a:pt x="71109" y="500"/>
                      <a:pt x="71254" y="644"/>
                      <a:pt x="71430" y="644"/>
                    </a:cubicBezTo>
                    <a:lnTo>
                      <a:pt x="75381" y="644"/>
                    </a:lnTo>
                    <a:cubicBezTo>
                      <a:pt x="75559" y="644"/>
                      <a:pt x="75703" y="501"/>
                      <a:pt x="75703" y="323"/>
                    </a:cubicBezTo>
                    <a:cubicBezTo>
                      <a:pt x="75703" y="146"/>
                      <a:pt x="75559" y="0"/>
                      <a:pt x="75381" y="0"/>
                    </a:cubicBezTo>
                    <a:close/>
                    <a:moveTo>
                      <a:pt x="79331" y="0"/>
                    </a:moveTo>
                    <a:cubicBezTo>
                      <a:pt x="79154" y="0"/>
                      <a:pt x="79010" y="146"/>
                      <a:pt x="79010" y="323"/>
                    </a:cubicBezTo>
                    <a:cubicBezTo>
                      <a:pt x="79010" y="500"/>
                      <a:pt x="79154" y="644"/>
                      <a:pt x="79331" y="644"/>
                    </a:cubicBezTo>
                    <a:lnTo>
                      <a:pt x="83282" y="644"/>
                    </a:lnTo>
                    <a:cubicBezTo>
                      <a:pt x="83459" y="644"/>
                      <a:pt x="83603" y="501"/>
                      <a:pt x="83603" y="323"/>
                    </a:cubicBezTo>
                    <a:cubicBezTo>
                      <a:pt x="83603" y="146"/>
                      <a:pt x="83459" y="0"/>
                      <a:pt x="83282" y="0"/>
                    </a:cubicBezTo>
                    <a:close/>
                    <a:moveTo>
                      <a:pt x="87232" y="0"/>
                    </a:moveTo>
                    <a:cubicBezTo>
                      <a:pt x="87055" y="0"/>
                      <a:pt x="86910" y="146"/>
                      <a:pt x="86910" y="323"/>
                    </a:cubicBezTo>
                    <a:cubicBezTo>
                      <a:pt x="86910" y="500"/>
                      <a:pt x="87054" y="644"/>
                      <a:pt x="87232" y="644"/>
                    </a:cubicBezTo>
                    <a:lnTo>
                      <a:pt x="91183" y="644"/>
                    </a:lnTo>
                    <a:cubicBezTo>
                      <a:pt x="91360" y="644"/>
                      <a:pt x="91505" y="501"/>
                      <a:pt x="91504" y="323"/>
                    </a:cubicBezTo>
                    <a:cubicBezTo>
                      <a:pt x="91504" y="146"/>
                      <a:pt x="91360" y="0"/>
                      <a:pt x="91183" y="0"/>
                    </a:cubicBezTo>
                    <a:close/>
                    <a:moveTo>
                      <a:pt x="95132" y="0"/>
                    </a:moveTo>
                    <a:cubicBezTo>
                      <a:pt x="94955" y="0"/>
                      <a:pt x="94811" y="146"/>
                      <a:pt x="94811" y="323"/>
                    </a:cubicBezTo>
                    <a:cubicBezTo>
                      <a:pt x="94811" y="500"/>
                      <a:pt x="94955" y="644"/>
                      <a:pt x="95132" y="644"/>
                    </a:cubicBezTo>
                    <a:lnTo>
                      <a:pt x="99084" y="644"/>
                    </a:lnTo>
                    <a:cubicBezTo>
                      <a:pt x="99261" y="644"/>
                      <a:pt x="99406" y="501"/>
                      <a:pt x="99406" y="323"/>
                    </a:cubicBezTo>
                    <a:cubicBezTo>
                      <a:pt x="99406" y="146"/>
                      <a:pt x="99261" y="0"/>
                      <a:pt x="990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9"/>
              <p:cNvSpPr/>
              <p:nvPr/>
            </p:nvSpPr>
            <p:spPr>
              <a:xfrm>
                <a:off x="175061" y="4863355"/>
                <a:ext cx="5107180" cy="27714"/>
              </a:xfrm>
              <a:custGeom>
                <a:avLst/>
                <a:gdLst/>
                <a:ahLst/>
                <a:cxnLst/>
                <a:rect l="l" t="t" r="r" b="b"/>
                <a:pathLst>
                  <a:path w="99405" h="645" extrusionOk="0">
                    <a:moveTo>
                      <a:pt x="321" y="0"/>
                    </a:moveTo>
                    <a:cubicBezTo>
                      <a:pt x="145" y="0"/>
                      <a:pt x="1" y="146"/>
                      <a:pt x="1" y="323"/>
                    </a:cubicBezTo>
                    <a:cubicBezTo>
                      <a:pt x="1" y="500"/>
                      <a:pt x="143" y="644"/>
                      <a:pt x="321" y="644"/>
                    </a:cubicBezTo>
                    <a:lnTo>
                      <a:pt x="4273" y="644"/>
                    </a:lnTo>
                    <a:cubicBezTo>
                      <a:pt x="4449" y="644"/>
                      <a:pt x="4593" y="501"/>
                      <a:pt x="4593" y="323"/>
                    </a:cubicBezTo>
                    <a:cubicBezTo>
                      <a:pt x="4593" y="146"/>
                      <a:pt x="4450" y="0"/>
                      <a:pt x="4273" y="0"/>
                    </a:cubicBezTo>
                    <a:close/>
                    <a:moveTo>
                      <a:pt x="8221" y="0"/>
                    </a:moveTo>
                    <a:cubicBezTo>
                      <a:pt x="8045" y="0"/>
                      <a:pt x="7900" y="146"/>
                      <a:pt x="7900" y="323"/>
                    </a:cubicBezTo>
                    <a:cubicBezTo>
                      <a:pt x="7900" y="500"/>
                      <a:pt x="8043" y="644"/>
                      <a:pt x="8221" y="644"/>
                    </a:cubicBezTo>
                    <a:lnTo>
                      <a:pt x="12172" y="644"/>
                    </a:lnTo>
                    <a:cubicBezTo>
                      <a:pt x="12350" y="644"/>
                      <a:pt x="12494" y="501"/>
                      <a:pt x="12493" y="323"/>
                    </a:cubicBezTo>
                    <a:cubicBezTo>
                      <a:pt x="12493" y="146"/>
                      <a:pt x="12350" y="0"/>
                      <a:pt x="12172" y="0"/>
                    </a:cubicBezTo>
                    <a:close/>
                    <a:moveTo>
                      <a:pt x="16123" y="0"/>
                    </a:moveTo>
                    <a:cubicBezTo>
                      <a:pt x="15947" y="0"/>
                      <a:pt x="15803" y="146"/>
                      <a:pt x="15803" y="323"/>
                    </a:cubicBezTo>
                    <a:cubicBezTo>
                      <a:pt x="15803" y="500"/>
                      <a:pt x="15946" y="644"/>
                      <a:pt x="16123" y="644"/>
                    </a:cubicBezTo>
                    <a:lnTo>
                      <a:pt x="20074" y="644"/>
                    </a:lnTo>
                    <a:cubicBezTo>
                      <a:pt x="20252" y="644"/>
                      <a:pt x="20396" y="501"/>
                      <a:pt x="20394" y="323"/>
                    </a:cubicBezTo>
                    <a:cubicBezTo>
                      <a:pt x="20394" y="146"/>
                      <a:pt x="20252" y="0"/>
                      <a:pt x="20074" y="0"/>
                    </a:cubicBezTo>
                    <a:close/>
                    <a:moveTo>
                      <a:pt x="24025" y="0"/>
                    </a:moveTo>
                    <a:cubicBezTo>
                      <a:pt x="23849" y="0"/>
                      <a:pt x="23704" y="146"/>
                      <a:pt x="23704" y="323"/>
                    </a:cubicBezTo>
                    <a:cubicBezTo>
                      <a:pt x="23704" y="500"/>
                      <a:pt x="23848" y="644"/>
                      <a:pt x="24025" y="644"/>
                    </a:cubicBezTo>
                    <a:lnTo>
                      <a:pt x="27975" y="644"/>
                    </a:lnTo>
                    <a:cubicBezTo>
                      <a:pt x="28152" y="644"/>
                      <a:pt x="28295" y="501"/>
                      <a:pt x="28296" y="323"/>
                    </a:cubicBezTo>
                    <a:cubicBezTo>
                      <a:pt x="28296" y="146"/>
                      <a:pt x="28152" y="0"/>
                      <a:pt x="27975" y="0"/>
                    </a:cubicBezTo>
                    <a:close/>
                    <a:moveTo>
                      <a:pt x="31925" y="0"/>
                    </a:moveTo>
                    <a:cubicBezTo>
                      <a:pt x="31747" y="0"/>
                      <a:pt x="31603" y="146"/>
                      <a:pt x="31603" y="323"/>
                    </a:cubicBezTo>
                    <a:cubicBezTo>
                      <a:pt x="31603" y="500"/>
                      <a:pt x="31747" y="644"/>
                      <a:pt x="31925" y="644"/>
                    </a:cubicBezTo>
                    <a:lnTo>
                      <a:pt x="35874" y="644"/>
                    </a:lnTo>
                    <a:cubicBezTo>
                      <a:pt x="36053" y="644"/>
                      <a:pt x="36197" y="501"/>
                      <a:pt x="36197" y="323"/>
                    </a:cubicBezTo>
                    <a:cubicBezTo>
                      <a:pt x="36197" y="146"/>
                      <a:pt x="36053" y="0"/>
                      <a:pt x="35874" y="0"/>
                    </a:cubicBezTo>
                    <a:close/>
                    <a:moveTo>
                      <a:pt x="39826" y="0"/>
                    </a:moveTo>
                    <a:cubicBezTo>
                      <a:pt x="39649" y="0"/>
                      <a:pt x="39504" y="146"/>
                      <a:pt x="39504" y="323"/>
                    </a:cubicBezTo>
                    <a:cubicBezTo>
                      <a:pt x="39504" y="500"/>
                      <a:pt x="39649" y="644"/>
                      <a:pt x="39826" y="644"/>
                    </a:cubicBezTo>
                    <a:lnTo>
                      <a:pt x="43776" y="644"/>
                    </a:lnTo>
                    <a:cubicBezTo>
                      <a:pt x="43954" y="644"/>
                      <a:pt x="44099" y="501"/>
                      <a:pt x="44099" y="323"/>
                    </a:cubicBezTo>
                    <a:cubicBezTo>
                      <a:pt x="44099" y="146"/>
                      <a:pt x="43954" y="0"/>
                      <a:pt x="43776" y="0"/>
                    </a:cubicBezTo>
                    <a:close/>
                    <a:moveTo>
                      <a:pt x="47727" y="0"/>
                    </a:moveTo>
                    <a:cubicBezTo>
                      <a:pt x="47550" y="0"/>
                      <a:pt x="47406" y="146"/>
                      <a:pt x="47406" y="323"/>
                    </a:cubicBezTo>
                    <a:cubicBezTo>
                      <a:pt x="47406" y="500"/>
                      <a:pt x="47550" y="644"/>
                      <a:pt x="47727" y="644"/>
                    </a:cubicBezTo>
                    <a:lnTo>
                      <a:pt x="51678" y="644"/>
                    </a:lnTo>
                    <a:cubicBezTo>
                      <a:pt x="51855" y="644"/>
                      <a:pt x="51998" y="501"/>
                      <a:pt x="51999" y="323"/>
                    </a:cubicBezTo>
                    <a:cubicBezTo>
                      <a:pt x="51999" y="146"/>
                      <a:pt x="51855" y="0"/>
                      <a:pt x="51678" y="0"/>
                    </a:cubicBezTo>
                    <a:close/>
                    <a:moveTo>
                      <a:pt x="55628" y="0"/>
                    </a:moveTo>
                    <a:cubicBezTo>
                      <a:pt x="55450" y="0"/>
                      <a:pt x="55305" y="146"/>
                      <a:pt x="55305" y="323"/>
                    </a:cubicBezTo>
                    <a:cubicBezTo>
                      <a:pt x="55305" y="500"/>
                      <a:pt x="55450" y="644"/>
                      <a:pt x="55628" y="644"/>
                    </a:cubicBezTo>
                    <a:lnTo>
                      <a:pt x="59579" y="644"/>
                    </a:lnTo>
                    <a:cubicBezTo>
                      <a:pt x="59755" y="644"/>
                      <a:pt x="59900" y="501"/>
                      <a:pt x="59900" y="323"/>
                    </a:cubicBezTo>
                    <a:cubicBezTo>
                      <a:pt x="59900" y="146"/>
                      <a:pt x="59755" y="0"/>
                      <a:pt x="59579" y="0"/>
                    </a:cubicBezTo>
                    <a:close/>
                    <a:moveTo>
                      <a:pt x="63528" y="0"/>
                    </a:moveTo>
                    <a:cubicBezTo>
                      <a:pt x="63351" y="0"/>
                      <a:pt x="63207" y="146"/>
                      <a:pt x="63207" y="323"/>
                    </a:cubicBezTo>
                    <a:cubicBezTo>
                      <a:pt x="63207" y="500"/>
                      <a:pt x="63351" y="644"/>
                      <a:pt x="63528" y="644"/>
                    </a:cubicBezTo>
                    <a:lnTo>
                      <a:pt x="67479" y="644"/>
                    </a:lnTo>
                    <a:cubicBezTo>
                      <a:pt x="67657" y="644"/>
                      <a:pt x="67801" y="501"/>
                      <a:pt x="67801" y="323"/>
                    </a:cubicBezTo>
                    <a:cubicBezTo>
                      <a:pt x="67801" y="146"/>
                      <a:pt x="67657" y="0"/>
                      <a:pt x="67479" y="0"/>
                    </a:cubicBezTo>
                    <a:close/>
                    <a:moveTo>
                      <a:pt x="71429" y="0"/>
                    </a:moveTo>
                    <a:cubicBezTo>
                      <a:pt x="71253" y="0"/>
                      <a:pt x="71108" y="146"/>
                      <a:pt x="71108" y="323"/>
                    </a:cubicBezTo>
                    <a:cubicBezTo>
                      <a:pt x="71108" y="500"/>
                      <a:pt x="71253" y="644"/>
                      <a:pt x="71429" y="644"/>
                    </a:cubicBezTo>
                    <a:lnTo>
                      <a:pt x="75380" y="644"/>
                    </a:lnTo>
                    <a:cubicBezTo>
                      <a:pt x="75557" y="644"/>
                      <a:pt x="75700" y="501"/>
                      <a:pt x="75700" y="323"/>
                    </a:cubicBezTo>
                    <a:cubicBezTo>
                      <a:pt x="75700" y="146"/>
                      <a:pt x="75557" y="0"/>
                      <a:pt x="75380" y="0"/>
                    </a:cubicBezTo>
                    <a:close/>
                    <a:moveTo>
                      <a:pt x="79331" y="0"/>
                    </a:moveTo>
                    <a:cubicBezTo>
                      <a:pt x="79153" y="0"/>
                      <a:pt x="79009" y="146"/>
                      <a:pt x="79009" y="323"/>
                    </a:cubicBezTo>
                    <a:cubicBezTo>
                      <a:pt x="79009" y="500"/>
                      <a:pt x="79153" y="644"/>
                      <a:pt x="79331" y="644"/>
                    </a:cubicBezTo>
                    <a:lnTo>
                      <a:pt x="83282" y="644"/>
                    </a:lnTo>
                    <a:cubicBezTo>
                      <a:pt x="83459" y="644"/>
                      <a:pt x="83602" y="501"/>
                      <a:pt x="83603" y="323"/>
                    </a:cubicBezTo>
                    <a:cubicBezTo>
                      <a:pt x="83603" y="146"/>
                      <a:pt x="83459" y="0"/>
                      <a:pt x="83282" y="0"/>
                    </a:cubicBezTo>
                    <a:close/>
                    <a:moveTo>
                      <a:pt x="87230" y="0"/>
                    </a:moveTo>
                    <a:cubicBezTo>
                      <a:pt x="87054" y="0"/>
                      <a:pt x="86909" y="146"/>
                      <a:pt x="86909" y="323"/>
                    </a:cubicBezTo>
                    <a:cubicBezTo>
                      <a:pt x="86909" y="500"/>
                      <a:pt x="87053" y="644"/>
                      <a:pt x="87230" y="644"/>
                    </a:cubicBezTo>
                    <a:lnTo>
                      <a:pt x="91181" y="644"/>
                    </a:lnTo>
                    <a:cubicBezTo>
                      <a:pt x="91359" y="644"/>
                      <a:pt x="91504" y="501"/>
                      <a:pt x="91501" y="323"/>
                    </a:cubicBezTo>
                    <a:cubicBezTo>
                      <a:pt x="91501" y="146"/>
                      <a:pt x="91359" y="0"/>
                      <a:pt x="91181" y="0"/>
                    </a:cubicBezTo>
                    <a:close/>
                    <a:moveTo>
                      <a:pt x="95131" y="0"/>
                    </a:moveTo>
                    <a:cubicBezTo>
                      <a:pt x="94953" y="0"/>
                      <a:pt x="94809" y="146"/>
                      <a:pt x="94809" y="323"/>
                    </a:cubicBezTo>
                    <a:cubicBezTo>
                      <a:pt x="94809" y="500"/>
                      <a:pt x="94953" y="644"/>
                      <a:pt x="95131" y="644"/>
                    </a:cubicBezTo>
                    <a:lnTo>
                      <a:pt x="99083" y="644"/>
                    </a:lnTo>
                    <a:cubicBezTo>
                      <a:pt x="99260" y="644"/>
                      <a:pt x="99404" y="501"/>
                      <a:pt x="99404" y="323"/>
                    </a:cubicBezTo>
                    <a:cubicBezTo>
                      <a:pt x="99404" y="146"/>
                      <a:pt x="99259" y="0"/>
                      <a:pt x="990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1711630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2"/>
        </a:solidFill>
        <a:effectLst/>
      </p:bgPr>
    </p:bg>
    <p:spTree>
      <p:nvGrpSpPr>
        <p:cNvPr id="1" name="Shape 553"/>
        <p:cNvGrpSpPr/>
        <p:nvPr/>
      </p:nvGrpSpPr>
      <p:grpSpPr>
        <a:xfrm>
          <a:off x="0" y="0"/>
          <a:ext cx="0" cy="0"/>
          <a:chOff x="0" y="0"/>
          <a:chExt cx="0" cy="0"/>
        </a:xfrm>
      </p:grpSpPr>
      <p:sp>
        <p:nvSpPr>
          <p:cNvPr id="554" name="Google Shape;554;p10"/>
          <p:cNvSpPr txBox="1">
            <a:spLocks noGrp="1"/>
          </p:cNvSpPr>
          <p:nvPr>
            <p:ph type="body" idx="1"/>
          </p:nvPr>
        </p:nvSpPr>
        <p:spPr>
          <a:xfrm>
            <a:off x="2718400" y="4621239"/>
            <a:ext cx="6755200" cy="1442000"/>
          </a:xfrm>
          <a:prstGeom prst="rect">
            <a:avLst/>
          </a:prstGeom>
          <a:noFill/>
        </p:spPr>
        <p:txBody>
          <a:bodyPr spcFirstLastPara="1" wrap="square" lIns="91425" tIns="91425" rIns="91425" bIns="91425" anchor="ctr" anchorCtr="0">
            <a:noAutofit/>
          </a:bodyPr>
          <a:lstStyle>
            <a:lvl1pPr marL="609585" lvl="0" indent="-304792" algn="ctr" rtl="0">
              <a:lnSpc>
                <a:spcPct val="100000"/>
              </a:lnSpc>
              <a:spcBef>
                <a:spcPts val="0"/>
              </a:spcBef>
              <a:spcAft>
                <a:spcPts val="0"/>
              </a:spcAft>
              <a:buSzPts val="2500"/>
              <a:buFont typeface="Fredoka One"/>
              <a:buNone/>
              <a:defRPr sz="4667">
                <a:latin typeface="Fredoka One"/>
                <a:ea typeface="Fredoka One"/>
                <a:cs typeface="Fredoka One"/>
                <a:sym typeface="Fredoka One"/>
              </a:defRPr>
            </a:lvl1pPr>
          </a:lstStyle>
          <a:p>
            <a:endParaRPr/>
          </a:p>
        </p:txBody>
      </p:sp>
    </p:spTree>
    <p:extLst>
      <p:ext uri="{BB962C8B-B14F-4D97-AF65-F5344CB8AC3E}">
        <p14:creationId xmlns:p14="http://schemas.microsoft.com/office/powerpoint/2010/main" val="1081959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2"/>
        </a:solidFill>
        <a:effectLst/>
      </p:bgPr>
    </p:bg>
    <p:spTree>
      <p:nvGrpSpPr>
        <p:cNvPr id="1" name="Shape 555"/>
        <p:cNvGrpSpPr/>
        <p:nvPr/>
      </p:nvGrpSpPr>
      <p:grpSpPr>
        <a:xfrm>
          <a:off x="0" y="0"/>
          <a:ext cx="0" cy="0"/>
          <a:chOff x="0" y="0"/>
          <a:chExt cx="0" cy="0"/>
        </a:xfrm>
      </p:grpSpPr>
      <p:sp>
        <p:nvSpPr>
          <p:cNvPr id="556" name="Google Shape;556;p11"/>
          <p:cNvSpPr txBox="1">
            <a:spLocks noGrp="1"/>
          </p:cNvSpPr>
          <p:nvPr>
            <p:ph type="subTitle" idx="1"/>
          </p:nvPr>
        </p:nvSpPr>
        <p:spPr>
          <a:xfrm>
            <a:off x="2490800" y="4795600"/>
            <a:ext cx="72104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700"/>
              <a:buFont typeface="PT Sans"/>
              <a:buNone/>
              <a:defRPr sz="2267"/>
            </a:lvl1pPr>
            <a:lvl2pPr lvl="1" algn="ctr" rtl="0">
              <a:lnSpc>
                <a:spcPct val="100000"/>
              </a:lnSpc>
              <a:spcBef>
                <a:spcPts val="0"/>
              </a:spcBef>
              <a:spcAft>
                <a:spcPts val="0"/>
              </a:spcAft>
              <a:buSzPts val="1700"/>
              <a:buNone/>
              <a:defRPr sz="2267"/>
            </a:lvl2pPr>
            <a:lvl3pPr lvl="2" algn="ctr" rtl="0">
              <a:lnSpc>
                <a:spcPct val="100000"/>
              </a:lnSpc>
              <a:spcBef>
                <a:spcPts val="0"/>
              </a:spcBef>
              <a:spcAft>
                <a:spcPts val="0"/>
              </a:spcAft>
              <a:buSzPts val="1700"/>
              <a:buNone/>
              <a:defRPr sz="2267"/>
            </a:lvl3pPr>
            <a:lvl4pPr lvl="3" algn="ctr" rtl="0">
              <a:lnSpc>
                <a:spcPct val="100000"/>
              </a:lnSpc>
              <a:spcBef>
                <a:spcPts val="0"/>
              </a:spcBef>
              <a:spcAft>
                <a:spcPts val="0"/>
              </a:spcAft>
              <a:buSzPts val="1700"/>
              <a:buFont typeface="PT Sans"/>
              <a:buNone/>
              <a:defRPr sz="2267">
                <a:latin typeface="PT Sans"/>
                <a:ea typeface="PT Sans"/>
                <a:cs typeface="PT Sans"/>
                <a:sym typeface="PT Sans"/>
              </a:defRPr>
            </a:lvl4pPr>
            <a:lvl5pPr lvl="4" algn="ctr" rtl="0">
              <a:lnSpc>
                <a:spcPct val="100000"/>
              </a:lnSpc>
              <a:spcBef>
                <a:spcPts val="0"/>
              </a:spcBef>
              <a:spcAft>
                <a:spcPts val="0"/>
              </a:spcAft>
              <a:buSzPts val="1700"/>
              <a:buFont typeface="PT Sans"/>
              <a:buNone/>
              <a:defRPr sz="2267">
                <a:latin typeface="PT Sans"/>
                <a:ea typeface="PT Sans"/>
                <a:cs typeface="PT Sans"/>
                <a:sym typeface="PT Sans"/>
              </a:defRPr>
            </a:lvl5pPr>
            <a:lvl6pPr lvl="5" algn="ctr" rtl="0">
              <a:lnSpc>
                <a:spcPct val="100000"/>
              </a:lnSpc>
              <a:spcBef>
                <a:spcPts val="0"/>
              </a:spcBef>
              <a:spcAft>
                <a:spcPts val="0"/>
              </a:spcAft>
              <a:buSzPts val="1700"/>
              <a:buFont typeface="PT Sans"/>
              <a:buNone/>
              <a:defRPr sz="2267">
                <a:latin typeface="PT Sans"/>
                <a:ea typeface="PT Sans"/>
                <a:cs typeface="PT Sans"/>
                <a:sym typeface="PT Sans"/>
              </a:defRPr>
            </a:lvl6pPr>
            <a:lvl7pPr lvl="6" algn="ctr" rtl="0">
              <a:lnSpc>
                <a:spcPct val="100000"/>
              </a:lnSpc>
              <a:spcBef>
                <a:spcPts val="0"/>
              </a:spcBef>
              <a:spcAft>
                <a:spcPts val="0"/>
              </a:spcAft>
              <a:buSzPts val="1700"/>
              <a:buFont typeface="PT Sans"/>
              <a:buNone/>
              <a:defRPr sz="2267">
                <a:latin typeface="PT Sans"/>
                <a:ea typeface="PT Sans"/>
                <a:cs typeface="PT Sans"/>
                <a:sym typeface="PT Sans"/>
              </a:defRPr>
            </a:lvl7pPr>
            <a:lvl8pPr lvl="7" algn="ctr" rtl="0">
              <a:lnSpc>
                <a:spcPct val="100000"/>
              </a:lnSpc>
              <a:spcBef>
                <a:spcPts val="0"/>
              </a:spcBef>
              <a:spcAft>
                <a:spcPts val="0"/>
              </a:spcAft>
              <a:buSzPts val="1700"/>
              <a:buFont typeface="PT Sans"/>
              <a:buNone/>
              <a:defRPr sz="2267">
                <a:latin typeface="PT Sans"/>
                <a:ea typeface="PT Sans"/>
                <a:cs typeface="PT Sans"/>
                <a:sym typeface="PT Sans"/>
              </a:defRPr>
            </a:lvl8pPr>
            <a:lvl9pPr lvl="8" algn="ctr" rtl="0">
              <a:lnSpc>
                <a:spcPct val="100000"/>
              </a:lnSpc>
              <a:spcBef>
                <a:spcPts val="0"/>
              </a:spcBef>
              <a:spcAft>
                <a:spcPts val="0"/>
              </a:spcAft>
              <a:buSzPts val="1700"/>
              <a:buFont typeface="PT Sans"/>
              <a:buNone/>
              <a:defRPr sz="2267">
                <a:latin typeface="PT Sans"/>
                <a:ea typeface="PT Sans"/>
                <a:cs typeface="PT Sans"/>
                <a:sym typeface="PT Sans"/>
              </a:defRPr>
            </a:lvl9pPr>
          </a:lstStyle>
          <a:p>
            <a:endParaRPr/>
          </a:p>
        </p:txBody>
      </p:sp>
      <p:sp>
        <p:nvSpPr>
          <p:cNvPr id="557" name="Google Shape;557;p11"/>
          <p:cNvSpPr txBox="1">
            <a:spLocks noGrp="1"/>
          </p:cNvSpPr>
          <p:nvPr>
            <p:ph type="title" hasCustomPrompt="1"/>
          </p:nvPr>
        </p:nvSpPr>
        <p:spPr>
          <a:xfrm>
            <a:off x="1999000" y="2113984"/>
            <a:ext cx="8194000" cy="26300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9871885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8"/>
        <p:cNvGrpSpPr/>
        <p:nvPr/>
      </p:nvGrpSpPr>
      <p:grpSpPr>
        <a:xfrm>
          <a:off x="0" y="0"/>
          <a:ext cx="0" cy="0"/>
          <a:chOff x="0" y="0"/>
          <a:chExt cx="0" cy="0"/>
        </a:xfrm>
      </p:grpSpPr>
    </p:spTree>
    <p:extLst>
      <p:ext uri="{BB962C8B-B14F-4D97-AF65-F5344CB8AC3E}">
        <p14:creationId xmlns:p14="http://schemas.microsoft.com/office/powerpoint/2010/main" val="6679102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2"/>
        </a:solidFill>
        <a:effectLst/>
      </p:bgPr>
    </p:bg>
    <p:spTree>
      <p:nvGrpSpPr>
        <p:cNvPr id="1" name="Shape 559"/>
        <p:cNvGrpSpPr/>
        <p:nvPr/>
      </p:nvGrpSpPr>
      <p:grpSpPr>
        <a:xfrm>
          <a:off x="0" y="0"/>
          <a:ext cx="0" cy="0"/>
          <a:chOff x="0" y="0"/>
          <a:chExt cx="0" cy="0"/>
        </a:xfrm>
      </p:grpSpPr>
      <p:sp>
        <p:nvSpPr>
          <p:cNvPr id="560" name="Google Shape;560;p13"/>
          <p:cNvSpPr txBox="1">
            <a:spLocks noGrp="1"/>
          </p:cNvSpPr>
          <p:nvPr>
            <p:ph type="subTitle" idx="1"/>
          </p:nvPr>
        </p:nvSpPr>
        <p:spPr>
          <a:xfrm>
            <a:off x="959499" y="3215819"/>
            <a:ext cx="33432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300"/>
              <a:buNone/>
              <a:defRPr sz="1867"/>
            </a:lvl1pPr>
            <a:lvl2pPr lvl="1" algn="ctr" rtl="0">
              <a:lnSpc>
                <a:spcPct val="100000"/>
              </a:lnSpc>
              <a:spcBef>
                <a:spcPts val="0"/>
              </a:spcBef>
              <a:spcAft>
                <a:spcPts val="0"/>
              </a:spcAft>
              <a:buSzPts val="1700"/>
              <a:buNone/>
              <a:defRPr sz="2267"/>
            </a:lvl2pPr>
            <a:lvl3pPr lvl="2" algn="ctr" rtl="0">
              <a:lnSpc>
                <a:spcPct val="100000"/>
              </a:lnSpc>
              <a:spcBef>
                <a:spcPts val="0"/>
              </a:spcBef>
              <a:spcAft>
                <a:spcPts val="0"/>
              </a:spcAft>
              <a:buSzPts val="1700"/>
              <a:buNone/>
              <a:defRPr sz="2267"/>
            </a:lvl3pPr>
            <a:lvl4pPr lvl="3" algn="ctr" rtl="0">
              <a:lnSpc>
                <a:spcPct val="100000"/>
              </a:lnSpc>
              <a:spcBef>
                <a:spcPts val="0"/>
              </a:spcBef>
              <a:spcAft>
                <a:spcPts val="0"/>
              </a:spcAft>
              <a:buSzPts val="1700"/>
              <a:buNone/>
              <a:defRPr sz="2267"/>
            </a:lvl4pPr>
            <a:lvl5pPr lvl="4" algn="ctr" rtl="0">
              <a:lnSpc>
                <a:spcPct val="100000"/>
              </a:lnSpc>
              <a:spcBef>
                <a:spcPts val="0"/>
              </a:spcBef>
              <a:spcAft>
                <a:spcPts val="0"/>
              </a:spcAft>
              <a:buSzPts val="1700"/>
              <a:buNone/>
              <a:defRPr sz="2267"/>
            </a:lvl5pPr>
            <a:lvl6pPr lvl="5" algn="ctr" rtl="0">
              <a:lnSpc>
                <a:spcPct val="100000"/>
              </a:lnSpc>
              <a:spcBef>
                <a:spcPts val="0"/>
              </a:spcBef>
              <a:spcAft>
                <a:spcPts val="0"/>
              </a:spcAft>
              <a:buSzPts val="1700"/>
              <a:buNone/>
              <a:defRPr sz="2267"/>
            </a:lvl6pPr>
            <a:lvl7pPr lvl="6" algn="ctr" rtl="0">
              <a:lnSpc>
                <a:spcPct val="100000"/>
              </a:lnSpc>
              <a:spcBef>
                <a:spcPts val="0"/>
              </a:spcBef>
              <a:spcAft>
                <a:spcPts val="0"/>
              </a:spcAft>
              <a:buSzPts val="1700"/>
              <a:buNone/>
              <a:defRPr sz="2267"/>
            </a:lvl7pPr>
            <a:lvl8pPr lvl="7" algn="ctr" rtl="0">
              <a:lnSpc>
                <a:spcPct val="100000"/>
              </a:lnSpc>
              <a:spcBef>
                <a:spcPts val="0"/>
              </a:spcBef>
              <a:spcAft>
                <a:spcPts val="0"/>
              </a:spcAft>
              <a:buSzPts val="1700"/>
              <a:buNone/>
              <a:defRPr sz="2267"/>
            </a:lvl8pPr>
            <a:lvl9pPr lvl="8" algn="ctr" rtl="0">
              <a:lnSpc>
                <a:spcPct val="100000"/>
              </a:lnSpc>
              <a:spcBef>
                <a:spcPts val="0"/>
              </a:spcBef>
              <a:spcAft>
                <a:spcPts val="0"/>
              </a:spcAft>
              <a:buSzPts val="1700"/>
              <a:buNone/>
              <a:defRPr sz="2267"/>
            </a:lvl9pPr>
          </a:lstStyle>
          <a:p>
            <a:endParaRPr/>
          </a:p>
        </p:txBody>
      </p:sp>
      <p:sp>
        <p:nvSpPr>
          <p:cNvPr id="561" name="Google Shape;561;p13"/>
          <p:cNvSpPr txBox="1">
            <a:spLocks noGrp="1"/>
          </p:cNvSpPr>
          <p:nvPr>
            <p:ph type="title" hasCustomPrompt="1"/>
          </p:nvPr>
        </p:nvSpPr>
        <p:spPr>
          <a:xfrm>
            <a:off x="1706099" y="2110296"/>
            <a:ext cx="1850000" cy="55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3333">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9pPr>
          </a:lstStyle>
          <a:p>
            <a:r>
              <a:t>xx%</a:t>
            </a:r>
          </a:p>
        </p:txBody>
      </p:sp>
      <p:sp>
        <p:nvSpPr>
          <p:cNvPr id="562" name="Google Shape;562;p13"/>
          <p:cNvSpPr txBox="1">
            <a:spLocks noGrp="1"/>
          </p:cNvSpPr>
          <p:nvPr>
            <p:ph type="subTitle" idx="2"/>
          </p:nvPr>
        </p:nvSpPr>
        <p:spPr>
          <a:xfrm>
            <a:off x="959499" y="5399867"/>
            <a:ext cx="33432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3" name="Google Shape;563;p13"/>
          <p:cNvSpPr txBox="1">
            <a:spLocks noGrp="1"/>
          </p:cNvSpPr>
          <p:nvPr>
            <p:ph type="title" idx="3" hasCustomPrompt="1"/>
          </p:nvPr>
        </p:nvSpPr>
        <p:spPr>
          <a:xfrm>
            <a:off x="1706099" y="4294865"/>
            <a:ext cx="1850000" cy="55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3333">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9pPr>
          </a:lstStyle>
          <a:p>
            <a:r>
              <a:t>xx%</a:t>
            </a:r>
          </a:p>
        </p:txBody>
      </p:sp>
      <p:sp>
        <p:nvSpPr>
          <p:cNvPr id="564" name="Google Shape;564;p13"/>
          <p:cNvSpPr txBox="1">
            <a:spLocks noGrp="1"/>
          </p:cNvSpPr>
          <p:nvPr>
            <p:ph type="subTitle" idx="4"/>
          </p:nvPr>
        </p:nvSpPr>
        <p:spPr>
          <a:xfrm>
            <a:off x="7889301" y="3220453"/>
            <a:ext cx="33432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5" name="Google Shape;565;p13"/>
          <p:cNvSpPr txBox="1">
            <a:spLocks noGrp="1"/>
          </p:cNvSpPr>
          <p:nvPr>
            <p:ph type="title" idx="5" hasCustomPrompt="1"/>
          </p:nvPr>
        </p:nvSpPr>
        <p:spPr>
          <a:xfrm>
            <a:off x="8635901" y="2110300"/>
            <a:ext cx="1850000" cy="55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3333">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9pPr>
          </a:lstStyle>
          <a:p>
            <a:r>
              <a:t>xx%</a:t>
            </a:r>
          </a:p>
        </p:txBody>
      </p:sp>
      <p:sp>
        <p:nvSpPr>
          <p:cNvPr id="566" name="Google Shape;566;p13"/>
          <p:cNvSpPr txBox="1">
            <a:spLocks noGrp="1"/>
          </p:cNvSpPr>
          <p:nvPr>
            <p:ph type="subTitle" idx="6"/>
          </p:nvPr>
        </p:nvSpPr>
        <p:spPr>
          <a:xfrm>
            <a:off x="7889301" y="5399867"/>
            <a:ext cx="33432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7" name="Google Shape;567;p13"/>
          <p:cNvSpPr txBox="1">
            <a:spLocks noGrp="1"/>
          </p:cNvSpPr>
          <p:nvPr>
            <p:ph type="title" idx="7" hasCustomPrompt="1"/>
          </p:nvPr>
        </p:nvSpPr>
        <p:spPr>
          <a:xfrm>
            <a:off x="8635901" y="4294865"/>
            <a:ext cx="1850000" cy="55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3333">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9pPr>
          </a:lstStyle>
          <a:p>
            <a:r>
              <a:t>xx%</a:t>
            </a:r>
          </a:p>
        </p:txBody>
      </p:sp>
      <p:sp>
        <p:nvSpPr>
          <p:cNvPr id="568" name="Google Shape;568;p13"/>
          <p:cNvSpPr txBox="1">
            <a:spLocks noGrp="1"/>
          </p:cNvSpPr>
          <p:nvPr>
            <p:ph type="subTitle" idx="8"/>
          </p:nvPr>
        </p:nvSpPr>
        <p:spPr>
          <a:xfrm>
            <a:off x="4424400" y="3215819"/>
            <a:ext cx="33432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9" name="Google Shape;569;p13"/>
          <p:cNvSpPr txBox="1">
            <a:spLocks noGrp="1"/>
          </p:cNvSpPr>
          <p:nvPr>
            <p:ph type="title" idx="9" hasCustomPrompt="1"/>
          </p:nvPr>
        </p:nvSpPr>
        <p:spPr>
          <a:xfrm>
            <a:off x="5171000" y="2110300"/>
            <a:ext cx="1850000" cy="55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3333">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9pPr>
          </a:lstStyle>
          <a:p>
            <a:r>
              <a:t>xx%</a:t>
            </a:r>
          </a:p>
        </p:txBody>
      </p:sp>
      <p:sp>
        <p:nvSpPr>
          <p:cNvPr id="570" name="Google Shape;570;p13"/>
          <p:cNvSpPr txBox="1">
            <a:spLocks noGrp="1"/>
          </p:cNvSpPr>
          <p:nvPr>
            <p:ph type="subTitle" idx="13"/>
          </p:nvPr>
        </p:nvSpPr>
        <p:spPr>
          <a:xfrm>
            <a:off x="4424400" y="5399867"/>
            <a:ext cx="33432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1" name="Google Shape;571;p13"/>
          <p:cNvSpPr txBox="1">
            <a:spLocks noGrp="1"/>
          </p:cNvSpPr>
          <p:nvPr>
            <p:ph type="title" idx="14" hasCustomPrompt="1"/>
          </p:nvPr>
        </p:nvSpPr>
        <p:spPr>
          <a:xfrm>
            <a:off x="5171000" y="4294865"/>
            <a:ext cx="1850000" cy="55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3333">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9pPr>
          </a:lstStyle>
          <a:p>
            <a:r>
              <a:t>xx%</a:t>
            </a:r>
          </a:p>
        </p:txBody>
      </p:sp>
      <p:sp>
        <p:nvSpPr>
          <p:cNvPr id="572" name="Google Shape;572;p13"/>
          <p:cNvSpPr txBox="1">
            <a:spLocks noGrp="1"/>
          </p:cNvSpPr>
          <p:nvPr>
            <p:ph type="title" idx="15"/>
          </p:nvPr>
        </p:nvSpPr>
        <p:spPr>
          <a:xfrm>
            <a:off x="954833" y="716000"/>
            <a:ext cx="10273200" cy="1053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3500"/>
              <a:buFont typeface="Fredoka One"/>
              <a:buNone/>
              <a:defRPr sz="4667">
                <a:solidFill>
                  <a:schemeClr val="lt1"/>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9pPr>
          </a:lstStyle>
          <a:p>
            <a:endParaRPr/>
          </a:p>
        </p:txBody>
      </p:sp>
      <p:sp>
        <p:nvSpPr>
          <p:cNvPr id="573" name="Google Shape;573;p13"/>
          <p:cNvSpPr txBox="1">
            <a:spLocks noGrp="1"/>
          </p:cNvSpPr>
          <p:nvPr>
            <p:ph type="subTitle" idx="16"/>
          </p:nvPr>
        </p:nvSpPr>
        <p:spPr>
          <a:xfrm>
            <a:off x="959499" y="2803271"/>
            <a:ext cx="33432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9pPr>
          </a:lstStyle>
          <a:p>
            <a:endParaRPr/>
          </a:p>
        </p:txBody>
      </p:sp>
      <p:sp>
        <p:nvSpPr>
          <p:cNvPr id="574" name="Google Shape;574;p13"/>
          <p:cNvSpPr txBox="1">
            <a:spLocks noGrp="1"/>
          </p:cNvSpPr>
          <p:nvPr>
            <p:ph type="subTitle" idx="17"/>
          </p:nvPr>
        </p:nvSpPr>
        <p:spPr>
          <a:xfrm>
            <a:off x="959499" y="4987404"/>
            <a:ext cx="33432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9pPr>
          </a:lstStyle>
          <a:p>
            <a:endParaRPr/>
          </a:p>
        </p:txBody>
      </p:sp>
      <p:sp>
        <p:nvSpPr>
          <p:cNvPr id="575" name="Google Shape;575;p13"/>
          <p:cNvSpPr txBox="1">
            <a:spLocks noGrp="1"/>
          </p:cNvSpPr>
          <p:nvPr>
            <p:ph type="subTitle" idx="18"/>
          </p:nvPr>
        </p:nvSpPr>
        <p:spPr>
          <a:xfrm>
            <a:off x="4424400" y="4987404"/>
            <a:ext cx="33432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9pPr>
          </a:lstStyle>
          <a:p>
            <a:endParaRPr/>
          </a:p>
        </p:txBody>
      </p:sp>
      <p:sp>
        <p:nvSpPr>
          <p:cNvPr id="576" name="Google Shape;576;p13"/>
          <p:cNvSpPr txBox="1">
            <a:spLocks noGrp="1"/>
          </p:cNvSpPr>
          <p:nvPr>
            <p:ph type="subTitle" idx="19"/>
          </p:nvPr>
        </p:nvSpPr>
        <p:spPr>
          <a:xfrm>
            <a:off x="7889301" y="4987404"/>
            <a:ext cx="33432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9pPr>
          </a:lstStyle>
          <a:p>
            <a:endParaRPr/>
          </a:p>
        </p:txBody>
      </p:sp>
      <p:sp>
        <p:nvSpPr>
          <p:cNvPr id="577" name="Google Shape;577;p13"/>
          <p:cNvSpPr txBox="1">
            <a:spLocks noGrp="1"/>
          </p:cNvSpPr>
          <p:nvPr>
            <p:ph type="subTitle" idx="20"/>
          </p:nvPr>
        </p:nvSpPr>
        <p:spPr>
          <a:xfrm>
            <a:off x="4424400" y="2803271"/>
            <a:ext cx="33432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9pPr>
          </a:lstStyle>
          <a:p>
            <a:endParaRPr/>
          </a:p>
        </p:txBody>
      </p:sp>
      <p:sp>
        <p:nvSpPr>
          <p:cNvPr id="578" name="Google Shape;578;p13"/>
          <p:cNvSpPr txBox="1">
            <a:spLocks noGrp="1"/>
          </p:cNvSpPr>
          <p:nvPr>
            <p:ph type="subTitle" idx="21"/>
          </p:nvPr>
        </p:nvSpPr>
        <p:spPr>
          <a:xfrm>
            <a:off x="7889301" y="2803271"/>
            <a:ext cx="33432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42897357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dk2"/>
        </a:solidFill>
        <a:effectLst/>
      </p:bgPr>
    </p:bg>
    <p:spTree>
      <p:nvGrpSpPr>
        <p:cNvPr id="1" name="Shape 579"/>
        <p:cNvGrpSpPr/>
        <p:nvPr/>
      </p:nvGrpSpPr>
      <p:grpSpPr>
        <a:xfrm>
          <a:off x="0" y="0"/>
          <a:ext cx="0" cy="0"/>
          <a:chOff x="0" y="0"/>
          <a:chExt cx="0" cy="0"/>
        </a:xfrm>
      </p:grpSpPr>
      <p:sp>
        <p:nvSpPr>
          <p:cNvPr id="580" name="Google Shape;580;p14"/>
          <p:cNvSpPr txBox="1">
            <a:spLocks noGrp="1"/>
          </p:cNvSpPr>
          <p:nvPr>
            <p:ph type="subTitle" idx="1"/>
          </p:nvPr>
        </p:nvSpPr>
        <p:spPr>
          <a:xfrm>
            <a:off x="3970000" y="3719367"/>
            <a:ext cx="4252000" cy="76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267">
                <a:latin typeface="Comfortaa"/>
                <a:ea typeface="Comfortaa"/>
                <a:cs typeface="Comfortaa"/>
                <a:sym typeface="Comforta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81" name="Google Shape;581;p14"/>
          <p:cNvSpPr txBox="1">
            <a:spLocks noGrp="1"/>
          </p:cNvSpPr>
          <p:nvPr>
            <p:ph type="title"/>
          </p:nvPr>
        </p:nvSpPr>
        <p:spPr>
          <a:xfrm>
            <a:off x="3970000" y="2421367"/>
            <a:ext cx="3653600" cy="1069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1pPr>
            <a:lvl2pPr lvl="1"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2pPr>
            <a:lvl3pPr lvl="2"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3pPr>
            <a:lvl4pPr lvl="3"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4pPr>
            <a:lvl5pPr lvl="4"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5pPr>
            <a:lvl6pPr lvl="5"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6pPr>
            <a:lvl7pPr lvl="6"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7pPr>
            <a:lvl8pPr lvl="7"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8pPr>
            <a:lvl9pPr lvl="8"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9pPr>
          </a:lstStyle>
          <a:p>
            <a:endParaRPr/>
          </a:p>
        </p:txBody>
      </p:sp>
      <p:sp>
        <p:nvSpPr>
          <p:cNvPr id="582" name="Google Shape;582;p14"/>
          <p:cNvSpPr txBox="1">
            <a:spLocks noGrp="1"/>
          </p:cNvSpPr>
          <p:nvPr>
            <p:ph type="title" idx="2" hasCustomPrompt="1"/>
          </p:nvPr>
        </p:nvSpPr>
        <p:spPr>
          <a:xfrm>
            <a:off x="3970000" y="1524167"/>
            <a:ext cx="1425200" cy="8216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SzPts val="5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583" name="Google Shape;583;p14"/>
          <p:cNvGrpSpPr/>
          <p:nvPr/>
        </p:nvGrpSpPr>
        <p:grpSpPr>
          <a:xfrm>
            <a:off x="-53299" y="3490581"/>
            <a:ext cx="12347876" cy="4230384"/>
            <a:chOff x="-3387" y="2679279"/>
            <a:chExt cx="9148382" cy="3111797"/>
          </a:xfrm>
        </p:grpSpPr>
        <p:grpSp>
          <p:nvGrpSpPr>
            <p:cNvPr id="584" name="Google Shape;584;p14"/>
            <p:cNvGrpSpPr/>
            <p:nvPr/>
          </p:nvGrpSpPr>
          <p:grpSpPr>
            <a:xfrm>
              <a:off x="-3387" y="2679279"/>
              <a:ext cx="9148382" cy="3111797"/>
              <a:chOff x="-3387" y="2679279"/>
              <a:chExt cx="9148382" cy="3111797"/>
            </a:xfrm>
          </p:grpSpPr>
          <p:sp>
            <p:nvSpPr>
              <p:cNvPr id="585" name="Google Shape;585;p14"/>
              <p:cNvSpPr/>
              <p:nvPr/>
            </p:nvSpPr>
            <p:spPr>
              <a:xfrm>
                <a:off x="1520" y="2679279"/>
                <a:ext cx="9143426" cy="2991226"/>
              </a:xfrm>
              <a:custGeom>
                <a:avLst/>
                <a:gdLst/>
                <a:ahLst/>
                <a:cxnLst/>
                <a:rect l="l" t="t" r="r" b="b"/>
                <a:pathLst>
                  <a:path w="188904" h="61799" extrusionOk="0">
                    <a:moveTo>
                      <a:pt x="6187" y="1"/>
                    </a:moveTo>
                    <a:cubicBezTo>
                      <a:pt x="2875" y="1"/>
                      <a:pt x="0" y="772"/>
                      <a:pt x="0" y="772"/>
                    </a:cubicBezTo>
                    <a:lnTo>
                      <a:pt x="0" y="61799"/>
                    </a:lnTo>
                    <a:lnTo>
                      <a:pt x="188903" y="61799"/>
                    </a:lnTo>
                    <a:lnTo>
                      <a:pt x="188903" y="886"/>
                    </a:lnTo>
                    <a:cubicBezTo>
                      <a:pt x="188903" y="886"/>
                      <a:pt x="188662" y="876"/>
                      <a:pt x="188235" y="876"/>
                    </a:cubicBezTo>
                    <a:cubicBezTo>
                      <a:pt x="185678" y="876"/>
                      <a:pt x="176478" y="1212"/>
                      <a:pt x="172935" y="5902"/>
                    </a:cubicBezTo>
                    <a:cubicBezTo>
                      <a:pt x="168801" y="11376"/>
                      <a:pt x="168379" y="14538"/>
                      <a:pt x="155697" y="15700"/>
                    </a:cubicBezTo>
                    <a:cubicBezTo>
                      <a:pt x="143613" y="16805"/>
                      <a:pt x="139163" y="28337"/>
                      <a:pt x="128531" y="28337"/>
                    </a:cubicBezTo>
                    <a:cubicBezTo>
                      <a:pt x="128005" y="28337"/>
                      <a:pt x="127464" y="28309"/>
                      <a:pt x="126906" y="28250"/>
                    </a:cubicBezTo>
                    <a:cubicBezTo>
                      <a:pt x="119986" y="27516"/>
                      <a:pt x="115377" y="25965"/>
                      <a:pt x="109626" y="25965"/>
                    </a:cubicBezTo>
                    <a:cubicBezTo>
                      <a:pt x="105541" y="25965"/>
                      <a:pt x="100880" y="26747"/>
                      <a:pt x="94404" y="29162"/>
                    </a:cubicBezTo>
                    <a:cubicBezTo>
                      <a:pt x="90150" y="30749"/>
                      <a:pt x="86203" y="31400"/>
                      <a:pt x="82627" y="31400"/>
                    </a:cubicBezTo>
                    <a:cubicBezTo>
                      <a:pt x="73096" y="31400"/>
                      <a:pt x="66198" y="26776"/>
                      <a:pt x="63124" y="22920"/>
                    </a:cubicBezTo>
                    <a:cubicBezTo>
                      <a:pt x="58897" y="17618"/>
                      <a:pt x="57865" y="16905"/>
                      <a:pt x="50725" y="15423"/>
                    </a:cubicBezTo>
                    <a:cubicBezTo>
                      <a:pt x="43587" y="13941"/>
                      <a:pt x="42929" y="12287"/>
                      <a:pt x="39077" y="8012"/>
                    </a:cubicBezTo>
                    <a:cubicBezTo>
                      <a:pt x="36987" y="5691"/>
                      <a:pt x="34812" y="4462"/>
                      <a:pt x="32360" y="4462"/>
                    </a:cubicBezTo>
                    <a:cubicBezTo>
                      <a:pt x="30295" y="4462"/>
                      <a:pt x="28033" y="5333"/>
                      <a:pt x="25457" y="7157"/>
                    </a:cubicBezTo>
                    <a:cubicBezTo>
                      <a:pt x="24063" y="8144"/>
                      <a:pt x="22899" y="8552"/>
                      <a:pt x="21868" y="8552"/>
                    </a:cubicBezTo>
                    <a:cubicBezTo>
                      <a:pt x="18731" y="8552"/>
                      <a:pt x="16828" y="4772"/>
                      <a:pt x="13434" y="2026"/>
                    </a:cubicBezTo>
                    <a:cubicBezTo>
                      <a:pt x="11484" y="449"/>
                      <a:pt x="8709" y="1"/>
                      <a:pt x="61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14"/>
              <p:cNvSpPr/>
              <p:nvPr/>
            </p:nvSpPr>
            <p:spPr>
              <a:xfrm>
                <a:off x="3588533" y="3798538"/>
                <a:ext cx="431557" cy="606967"/>
              </a:xfrm>
              <a:custGeom>
                <a:avLst/>
                <a:gdLst/>
                <a:ahLst/>
                <a:cxnLst/>
                <a:rect l="l" t="t" r="r" b="b"/>
                <a:pathLst>
                  <a:path w="8916" h="12540" extrusionOk="0">
                    <a:moveTo>
                      <a:pt x="3849" y="0"/>
                    </a:moveTo>
                    <a:cubicBezTo>
                      <a:pt x="3704" y="0"/>
                      <a:pt x="3558" y="31"/>
                      <a:pt x="3424" y="96"/>
                    </a:cubicBezTo>
                    <a:cubicBezTo>
                      <a:pt x="3178" y="214"/>
                      <a:pt x="3001" y="474"/>
                      <a:pt x="2890" y="766"/>
                    </a:cubicBezTo>
                    <a:cubicBezTo>
                      <a:pt x="2882" y="771"/>
                      <a:pt x="2872" y="776"/>
                      <a:pt x="2862" y="781"/>
                    </a:cubicBezTo>
                    <a:cubicBezTo>
                      <a:pt x="2785" y="832"/>
                      <a:pt x="2724" y="899"/>
                      <a:pt x="2672" y="964"/>
                    </a:cubicBezTo>
                    <a:cubicBezTo>
                      <a:pt x="2606" y="1043"/>
                      <a:pt x="2565" y="1135"/>
                      <a:pt x="2524" y="1230"/>
                    </a:cubicBezTo>
                    <a:cubicBezTo>
                      <a:pt x="2489" y="1311"/>
                      <a:pt x="2457" y="1393"/>
                      <a:pt x="2434" y="1477"/>
                    </a:cubicBezTo>
                    <a:cubicBezTo>
                      <a:pt x="2374" y="1459"/>
                      <a:pt x="2314" y="1451"/>
                      <a:pt x="2255" y="1451"/>
                    </a:cubicBezTo>
                    <a:cubicBezTo>
                      <a:pt x="1586" y="1451"/>
                      <a:pt x="968" y="2485"/>
                      <a:pt x="794" y="3003"/>
                    </a:cubicBezTo>
                    <a:cubicBezTo>
                      <a:pt x="531" y="3788"/>
                      <a:pt x="647" y="4048"/>
                      <a:pt x="1122" y="4642"/>
                    </a:cubicBezTo>
                    <a:cubicBezTo>
                      <a:pt x="84" y="4746"/>
                      <a:pt x="0" y="7145"/>
                      <a:pt x="860" y="7494"/>
                    </a:cubicBezTo>
                    <a:cubicBezTo>
                      <a:pt x="1019" y="7558"/>
                      <a:pt x="1447" y="7493"/>
                      <a:pt x="1546" y="7574"/>
                    </a:cubicBezTo>
                    <a:cubicBezTo>
                      <a:pt x="1725" y="7720"/>
                      <a:pt x="1613" y="8116"/>
                      <a:pt x="1699" y="8322"/>
                    </a:cubicBezTo>
                    <a:cubicBezTo>
                      <a:pt x="1795" y="8557"/>
                      <a:pt x="1978" y="8782"/>
                      <a:pt x="2162" y="8954"/>
                    </a:cubicBezTo>
                    <a:cubicBezTo>
                      <a:pt x="2474" y="9246"/>
                      <a:pt x="2813" y="9408"/>
                      <a:pt x="3165" y="9408"/>
                    </a:cubicBezTo>
                    <a:cubicBezTo>
                      <a:pt x="3395" y="9408"/>
                      <a:pt x="3630" y="9338"/>
                      <a:pt x="3866" y="9190"/>
                    </a:cubicBezTo>
                    <a:cubicBezTo>
                      <a:pt x="3956" y="9399"/>
                      <a:pt x="4076" y="9480"/>
                      <a:pt x="4202" y="9480"/>
                    </a:cubicBezTo>
                    <a:cubicBezTo>
                      <a:pt x="4374" y="9480"/>
                      <a:pt x="4557" y="9332"/>
                      <a:pt x="4691" y="9156"/>
                    </a:cubicBezTo>
                    <a:cubicBezTo>
                      <a:pt x="4701" y="9468"/>
                      <a:pt x="4711" y="9779"/>
                      <a:pt x="4722" y="10083"/>
                    </a:cubicBezTo>
                    <a:lnTo>
                      <a:pt x="4749" y="10724"/>
                    </a:lnTo>
                    <a:lnTo>
                      <a:pt x="4751" y="10745"/>
                    </a:lnTo>
                    <a:cubicBezTo>
                      <a:pt x="4762" y="11029"/>
                      <a:pt x="4776" y="11311"/>
                      <a:pt x="4784" y="11594"/>
                    </a:cubicBezTo>
                    <a:cubicBezTo>
                      <a:pt x="4792" y="11820"/>
                      <a:pt x="4796" y="12043"/>
                      <a:pt x="4798" y="12269"/>
                    </a:cubicBezTo>
                    <a:lnTo>
                      <a:pt x="4798" y="12315"/>
                    </a:lnTo>
                    <a:lnTo>
                      <a:pt x="4798" y="12539"/>
                    </a:lnTo>
                    <a:lnTo>
                      <a:pt x="5168" y="12539"/>
                    </a:lnTo>
                    <a:cubicBezTo>
                      <a:pt x="5164" y="12411"/>
                      <a:pt x="5162" y="12283"/>
                      <a:pt x="5159" y="12154"/>
                    </a:cubicBezTo>
                    <a:cubicBezTo>
                      <a:pt x="5155" y="12031"/>
                      <a:pt x="5149" y="11907"/>
                      <a:pt x="5141" y="11784"/>
                    </a:cubicBezTo>
                    <a:lnTo>
                      <a:pt x="5138" y="11742"/>
                    </a:lnTo>
                    <a:lnTo>
                      <a:pt x="5131" y="11605"/>
                    </a:lnTo>
                    <a:cubicBezTo>
                      <a:pt x="5119" y="11407"/>
                      <a:pt x="5106" y="11206"/>
                      <a:pt x="5096" y="11006"/>
                    </a:cubicBezTo>
                    <a:cubicBezTo>
                      <a:pt x="5085" y="10810"/>
                      <a:pt x="5074" y="10616"/>
                      <a:pt x="5064" y="10421"/>
                    </a:cubicBezTo>
                    <a:cubicBezTo>
                      <a:pt x="5064" y="10205"/>
                      <a:pt x="5062" y="9989"/>
                      <a:pt x="5061" y="9771"/>
                    </a:cubicBezTo>
                    <a:lnTo>
                      <a:pt x="5061" y="9662"/>
                    </a:lnTo>
                    <a:lnTo>
                      <a:pt x="5060" y="9513"/>
                    </a:lnTo>
                    <a:cubicBezTo>
                      <a:pt x="5059" y="9349"/>
                      <a:pt x="5056" y="9185"/>
                      <a:pt x="5052" y="9023"/>
                    </a:cubicBezTo>
                    <a:lnTo>
                      <a:pt x="5050" y="8914"/>
                    </a:lnTo>
                    <a:lnTo>
                      <a:pt x="5050" y="8899"/>
                    </a:lnTo>
                    <a:lnTo>
                      <a:pt x="5045" y="8654"/>
                    </a:lnTo>
                    <a:lnTo>
                      <a:pt x="5045" y="8654"/>
                    </a:lnTo>
                    <a:cubicBezTo>
                      <a:pt x="5302" y="8736"/>
                      <a:pt x="5616" y="8826"/>
                      <a:pt x="5891" y="8826"/>
                    </a:cubicBezTo>
                    <a:cubicBezTo>
                      <a:pt x="6257" y="8826"/>
                      <a:pt x="6553" y="8667"/>
                      <a:pt x="6553" y="8118"/>
                    </a:cubicBezTo>
                    <a:cubicBezTo>
                      <a:pt x="6732" y="8292"/>
                      <a:pt x="6920" y="8363"/>
                      <a:pt x="7101" y="8363"/>
                    </a:cubicBezTo>
                    <a:cubicBezTo>
                      <a:pt x="7926" y="8363"/>
                      <a:pt x="8610" y="6872"/>
                      <a:pt x="7707" y="6769"/>
                    </a:cubicBezTo>
                    <a:lnTo>
                      <a:pt x="7707" y="6769"/>
                    </a:lnTo>
                    <a:cubicBezTo>
                      <a:pt x="7739" y="6772"/>
                      <a:pt x="7770" y="6774"/>
                      <a:pt x="7801" y="6774"/>
                    </a:cubicBezTo>
                    <a:cubicBezTo>
                      <a:pt x="8837" y="6774"/>
                      <a:pt x="8915" y="4893"/>
                      <a:pt x="7806" y="4746"/>
                    </a:cubicBezTo>
                    <a:cubicBezTo>
                      <a:pt x="8028" y="4415"/>
                      <a:pt x="8194" y="3932"/>
                      <a:pt x="8096" y="3525"/>
                    </a:cubicBezTo>
                    <a:cubicBezTo>
                      <a:pt x="7930" y="2833"/>
                      <a:pt x="7375" y="2818"/>
                      <a:pt x="6808" y="2656"/>
                    </a:cubicBezTo>
                    <a:cubicBezTo>
                      <a:pt x="7183" y="2022"/>
                      <a:pt x="6946" y="1517"/>
                      <a:pt x="6338" y="1083"/>
                    </a:cubicBezTo>
                    <a:cubicBezTo>
                      <a:pt x="6086" y="904"/>
                      <a:pt x="5704" y="685"/>
                      <a:pt x="5357" y="685"/>
                    </a:cubicBezTo>
                    <a:cubicBezTo>
                      <a:pt x="5236" y="685"/>
                      <a:pt x="5119" y="711"/>
                      <a:pt x="5014" y="776"/>
                    </a:cubicBezTo>
                    <a:cubicBezTo>
                      <a:pt x="4964" y="745"/>
                      <a:pt x="4913" y="715"/>
                      <a:pt x="4859" y="691"/>
                    </a:cubicBezTo>
                    <a:lnTo>
                      <a:pt x="4842" y="683"/>
                    </a:lnTo>
                    <a:cubicBezTo>
                      <a:pt x="4721" y="271"/>
                      <a:pt x="4285" y="0"/>
                      <a:pt x="38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14"/>
              <p:cNvSpPr/>
              <p:nvPr/>
            </p:nvSpPr>
            <p:spPr>
              <a:xfrm>
                <a:off x="3196763" y="3930435"/>
                <a:ext cx="292884" cy="411905"/>
              </a:xfrm>
              <a:custGeom>
                <a:avLst/>
                <a:gdLst/>
                <a:ahLst/>
                <a:cxnLst/>
                <a:rect l="l" t="t" r="r" b="b"/>
                <a:pathLst>
                  <a:path w="6051" h="8510" extrusionOk="0">
                    <a:moveTo>
                      <a:pt x="2612" y="0"/>
                    </a:moveTo>
                    <a:cubicBezTo>
                      <a:pt x="2514" y="0"/>
                      <a:pt x="2415" y="21"/>
                      <a:pt x="2324" y="65"/>
                    </a:cubicBezTo>
                    <a:cubicBezTo>
                      <a:pt x="2157" y="146"/>
                      <a:pt x="2038" y="322"/>
                      <a:pt x="1962" y="521"/>
                    </a:cubicBezTo>
                    <a:cubicBezTo>
                      <a:pt x="1956" y="524"/>
                      <a:pt x="1949" y="527"/>
                      <a:pt x="1942" y="531"/>
                    </a:cubicBezTo>
                    <a:cubicBezTo>
                      <a:pt x="1891" y="565"/>
                      <a:pt x="1851" y="611"/>
                      <a:pt x="1813" y="655"/>
                    </a:cubicBezTo>
                    <a:cubicBezTo>
                      <a:pt x="1770" y="708"/>
                      <a:pt x="1740" y="770"/>
                      <a:pt x="1714" y="835"/>
                    </a:cubicBezTo>
                    <a:cubicBezTo>
                      <a:pt x="1690" y="890"/>
                      <a:pt x="1668" y="945"/>
                      <a:pt x="1653" y="1002"/>
                    </a:cubicBezTo>
                    <a:cubicBezTo>
                      <a:pt x="1612" y="990"/>
                      <a:pt x="1572" y="985"/>
                      <a:pt x="1532" y="985"/>
                    </a:cubicBezTo>
                    <a:cubicBezTo>
                      <a:pt x="1079" y="985"/>
                      <a:pt x="659" y="1687"/>
                      <a:pt x="541" y="2038"/>
                    </a:cubicBezTo>
                    <a:cubicBezTo>
                      <a:pt x="361" y="2572"/>
                      <a:pt x="441" y="2748"/>
                      <a:pt x="762" y="3150"/>
                    </a:cubicBezTo>
                    <a:cubicBezTo>
                      <a:pt x="59" y="3221"/>
                      <a:pt x="1" y="4850"/>
                      <a:pt x="585" y="5086"/>
                    </a:cubicBezTo>
                    <a:cubicBezTo>
                      <a:pt x="693" y="5131"/>
                      <a:pt x="982" y="5085"/>
                      <a:pt x="1050" y="5141"/>
                    </a:cubicBezTo>
                    <a:cubicBezTo>
                      <a:pt x="1172" y="5239"/>
                      <a:pt x="1096" y="5508"/>
                      <a:pt x="1153" y="5648"/>
                    </a:cubicBezTo>
                    <a:cubicBezTo>
                      <a:pt x="1219" y="5807"/>
                      <a:pt x="1344" y="5960"/>
                      <a:pt x="1468" y="6077"/>
                    </a:cubicBezTo>
                    <a:cubicBezTo>
                      <a:pt x="1681" y="6276"/>
                      <a:pt x="1910" y="6386"/>
                      <a:pt x="2148" y="6386"/>
                    </a:cubicBezTo>
                    <a:cubicBezTo>
                      <a:pt x="2304" y="6386"/>
                      <a:pt x="2464" y="6338"/>
                      <a:pt x="2625" y="6238"/>
                    </a:cubicBezTo>
                    <a:cubicBezTo>
                      <a:pt x="2686" y="6380"/>
                      <a:pt x="2767" y="6434"/>
                      <a:pt x="2853" y="6434"/>
                    </a:cubicBezTo>
                    <a:cubicBezTo>
                      <a:pt x="2969" y="6434"/>
                      <a:pt x="3093" y="6334"/>
                      <a:pt x="3185" y="6214"/>
                    </a:cubicBezTo>
                    <a:cubicBezTo>
                      <a:pt x="3190" y="6427"/>
                      <a:pt x="3198" y="6638"/>
                      <a:pt x="3206" y="6844"/>
                    </a:cubicBezTo>
                    <a:cubicBezTo>
                      <a:pt x="3211" y="6990"/>
                      <a:pt x="3217" y="7134"/>
                      <a:pt x="3223" y="7279"/>
                    </a:cubicBezTo>
                    <a:lnTo>
                      <a:pt x="3225" y="7293"/>
                    </a:lnTo>
                    <a:cubicBezTo>
                      <a:pt x="3234" y="7485"/>
                      <a:pt x="3242" y="7676"/>
                      <a:pt x="3248" y="7869"/>
                    </a:cubicBezTo>
                    <a:cubicBezTo>
                      <a:pt x="3254" y="8021"/>
                      <a:pt x="3256" y="8174"/>
                      <a:pt x="3258" y="8327"/>
                    </a:cubicBezTo>
                    <a:lnTo>
                      <a:pt x="3258" y="8358"/>
                    </a:lnTo>
                    <a:lnTo>
                      <a:pt x="3258" y="8510"/>
                    </a:lnTo>
                    <a:lnTo>
                      <a:pt x="3507" y="8510"/>
                    </a:lnTo>
                    <a:cubicBezTo>
                      <a:pt x="3505" y="8422"/>
                      <a:pt x="3504" y="8336"/>
                      <a:pt x="3501" y="8248"/>
                    </a:cubicBezTo>
                    <a:cubicBezTo>
                      <a:pt x="3500" y="8165"/>
                      <a:pt x="3495" y="8081"/>
                      <a:pt x="3490" y="7998"/>
                    </a:cubicBezTo>
                    <a:lnTo>
                      <a:pt x="3489" y="7969"/>
                    </a:lnTo>
                    <a:lnTo>
                      <a:pt x="3484" y="7876"/>
                    </a:lnTo>
                    <a:cubicBezTo>
                      <a:pt x="3476" y="7741"/>
                      <a:pt x="3468" y="7604"/>
                      <a:pt x="3460" y="7469"/>
                    </a:cubicBezTo>
                    <a:cubicBezTo>
                      <a:pt x="3453" y="7337"/>
                      <a:pt x="3445" y="7206"/>
                      <a:pt x="3439" y="7073"/>
                    </a:cubicBezTo>
                    <a:cubicBezTo>
                      <a:pt x="3439" y="6927"/>
                      <a:pt x="3438" y="6779"/>
                      <a:pt x="3436" y="6631"/>
                    </a:cubicBezTo>
                    <a:lnTo>
                      <a:pt x="3436" y="6557"/>
                    </a:lnTo>
                    <a:lnTo>
                      <a:pt x="3434" y="6456"/>
                    </a:lnTo>
                    <a:cubicBezTo>
                      <a:pt x="3433" y="6345"/>
                      <a:pt x="3432" y="6234"/>
                      <a:pt x="3429" y="6123"/>
                    </a:cubicBezTo>
                    <a:lnTo>
                      <a:pt x="3428" y="6049"/>
                    </a:lnTo>
                    <a:lnTo>
                      <a:pt x="3428" y="6039"/>
                    </a:lnTo>
                    <a:lnTo>
                      <a:pt x="3424" y="5873"/>
                    </a:lnTo>
                    <a:lnTo>
                      <a:pt x="3424" y="5873"/>
                    </a:lnTo>
                    <a:cubicBezTo>
                      <a:pt x="3599" y="5929"/>
                      <a:pt x="3812" y="5990"/>
                      <a:pt x="3998" y="5990"/>
                    </a:cubicBezTo>
                    <a:cubicBezTo>
                      <a:pt x="4247" y="5990"/>
                      <a:pt x="4448" y="5881"/>
                      <a:pt x="4448" y="5508"/>
                    </a:cubicBezTo>
                    <a:lnTo>
                      <a:pt x="4448" y="5508"/>
                    </a:lnTo>
                    <a:cubicBezTo>
                      <a:pt x="4569" y="5625"/>
                      <a:pt x="4697" y="5674"/>
                      <a:pt x="4819" y="5674"/>
                    </a:cubicBezTo>
                    <a:cubicBezTo>
                      <a:pt x="5379" y="5674"/>
                      <a:pt x="5843" y="4662"/>
                      <a:pt x="5232" y="4592"/>
                    </a:cubicBezTo>
                    <a:lnTo>
                      <a:pt x="5232" y="4592"/>
                    </a:lnTo>
                    <a:cubicBezTo>
                      <a:pt x="5254" y="4594"/>
                      <a:pt x="5275" y="4595"/>
                      <a:pt x="5295" y="4595"/>
                    </a:cubicBezTo>
                    <a:cubicBezTo>
                      <a:pt x="5997" y="4595"/>
                      <a:pt x="6051" y="3319"/>
                      <a:pt x="5297" y="3219"/>
                    </a:cubicBezTo>
                    <a:cubicBezTo>
                      <a:pt x="5448" y="2995"/>
                      <a:pt x="5560" y="2668"/>
                      <a:pt x="5494" y="2391"/>
                    </a:cubicBezTo>
                    <a:cubicBezTo>
                      <a:pt x="5383" y="1922"/>
                      <a:pt x="5005" y="1911"/>
                      <a:pt x="4621" y="1801"/>
                    </a:cubicBezTo>
                    <a:cubicBezTo>
                      <a:pt x="4874" y="1372"/>
                      <a:pt x="4715" y="1028"/>
                      <a:pt x="4302" y="734"/>
                    </a:cubicBezTo>
                    <a:cubicBezTo>
                      <a:pt x="4131" y="613"/>
                      <a:pt x="3871" y="464"/>
                      <a:pt x="3636" y="464"/>
                    </a:cubicBezTo>
                    <a:cubicBezTo>
                      <a:pt x="3554" y="464"/>
                      <a:pt x="3474" y="483"/>
                      <a:pt x="3403" y="526"/>
                    </a:cubicBezTo>
                    <a:cubicBezTo>
                      <a:pt x="3370" y="506"/>
                      <a:pt x="3336" y="485"/>
                      <a:pt x="3298" y="468"/>
                    </a:cubicBezTo>
                    <a:lnTo>
                      <a:pt x="3287" y="462"/>
                    </a:lnTo>
                    <a:cubicBezTo>
                      <a:pt x="3205" y="184"/>
                      <a:pt x="2908" y="0"/>
                      <a:pt x="26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4"/>
              <p:cNvSpPr/>
              <p:nvPr/>
            </p:nvSpPr>
            <p:spPr>
              <a:xfrm>
                <a:off x="4125752" y="3941761"/>
                <a:ext cx="360453" cy="507016"/>
              </a:xfrm>
              <a:custGeom>
                <a:avLst/>
                <a:gdLst/>
                <a:ahLst/>
                <a:cxnLst/>
                <a:rect l="l" t="t" r="r" b="b"/>
                <a:pathLst>
                  <a:path w="7447" h="10475" extrusionOk="0">
                    <a:moveTo>
                      <a:pt x="4234" y="1"/>
                    </a:moveTo>
                    <a:cubicBezTo>
                      <a:pt x="3869" y="1"/>
                      <a:pt x="3505" y="226"/>
                      <a:pt x="3403" y="569"/>
                    </a:cubicBezTo>
                    <a:lnTo>
                      <a:pt x="3389" y="575"/>
                    </a:lnTo>
                    <a:cubicBezTo>
                      <a:pt x="3344" y="596"/>
                      <a:pt x="3302" y="621"/>
                      <a:pt x="3260" y="647"/>
                    </a:cubicBezTo>
                    <a:cubicBezTo>
                      <a:pt x="3172" y="593"/>
                      <a:pt x="3074" y="570"/>
                      <a:pt x="2972" y="570"/>
                    </a:cubicBezTo>
                    <a:cubicBezTo>
                      <a:pt x="2682" y="570"/>
                      <a:pt x="2364" y="753"/>
                      <a:pt x="2153" y="904"/>
                    </a:cubicBezTo>
                    <a:cubicBezTo>
                      <a:pt x="1646" y="1265"/>
                      <a:pt x="1448" y="1688"/>
                      <a:pt x="1760" y="2218"/>
                    </a:cubicBezTo>
                    <a:cubicBezTo>
                      <a:pt x="1286" y="2352"/>
                      <a:pt x="823" y="2364"/>
                      <a:pt x="684" y="2944"/>
                    </a:cubicBezTo>
                    <a:cubicBezTo>
                      <a:pt x="604" y="3284"/>
                      <a:pt x="740" y="3687"/>
                      <a:pt x="928" y="3964"/>
                    </a:cubicBezTo>
                    <a:cubicBezTo>
                      <a:pt x="1" y="4087"/>
                      <a:pt x="66" y="5658"/>
                      <a:pt x="931" y="5658"/>
                    </a:cubicBezTo>
                    <a:cubicBezTo>
                      <a:pt x="956" y="5658"/>
                      <a:pt x="982" y="5656"/>
                      <a:pt x="1008" y="5654"/>
                    </a:cubicBezTo>
                    <a:lnTo>
                      <a:pt x="1008" y="5654"/>
                    </a:lnTo>
                    <a:cubicBezTo>
                      <a:pt x="256" y="5740"/>
                      <a:pt x="826" y="6985"/>
                      <a:pt x="1516" y="6985"/>
                    </a:cubicBezTo>
                    <a:cubicBezTo>
                      <a:pt x="1667" y="6985"/>
                      <a:pt x="1824" y="6925"/>
                      <a:pt x="1974" y="6780"/>
                    </a:cubicBezTo>
                    <a:lnTo>
                      <a:pt x="1974" y="6780"/>
                    </a:lnTo>
                    <a:cubicBezTo>
                      <a:pt x="1971" y="7239"/>
                      <a:pt x="2218" y="7373"/>
                      <a:pt x="2524" y="7373"/>
                    </a:cubicBezTo>
                    <a:cubicBezTo>
                      <a:pt x="2753" y="7373"/>
                      <a:pt x="3016" y="7298"/>
                      <a:pt x="3231" y="7229"/>
                    </a:cubicBezTo>
                    <a:lnTo>
                      <a:pt x="3231" y="7229"/>
                    </a:lnTo>
                    <a:lnTo>
                      <a:pt x="3226" y="7434"/>
                    </a:lnTo>
                    <a:lnTo>
                      <a:pt x="3226" y="7447"/>
                    </a:lnTo>
                    <a:lnTo>
                      <a:pt x="3225" y="7537"/>
                    </a:lnTo>
                    <a:cubicBezTo>
                      <a:pt x="3223" y="7673"/>
                      <a:pt x="3220" y="7810"/>
                      <a:pt x="3219" y="7946"/>
                    </a:cubicBezTo>
                    <a:lnTo>
                      <a:pt x="3217" y="8071"/>
                    </a:lnTo>
                    <a:lnTo>
                      <a:pt x="3217" y="8162"/>
                    </a:lnTo>
                    <a:cubicBezTo>
                      <a:pt x="3216" y="8345"/>
                      <a:pt x="3215" y="8525"/>
                      <a:pt x="3215" y="8706"/>
                    </a:cubicBezTo>
                    <a:cubicBezTo>
                      <a:pt x="3207" y="8868"/>
                      <a:pt x="3198" y="9032"/>
                      <a:pt x="3188" y="9194"/>
                    </a:cubicBezTo>
                    <a:cubicBezTo>
                      <a:pt x="3179" y="9361"/>
                      <a:pt x="3169" y="9527"/>
                      <a:pt x="3160" y="9695"/>
                    </a:cubicBezTo>
                    <a:lnTo>
                      <a:pt x="3153" y="9809"/>
                    </a:lnTo>
                    <a:lnTo>
                      <a:pt x="3151" y="9844"/>
                    </a:lnTo>
                    <a:cubicBezTo>
                      <a:pt x="3144" y="9947"/>
                      <a:pt x="3139" y="10050"/>
                      <a:pt x="3137" y="10153"/>
                    </a:cubicBezTo>
                    <a:cubicBezTo>
                      <a:pt x="3134" y="10260"/>
                      <a:pt x="3132" y="10368"/>
                      <a:pt x="3130" y="10474"/>
                    </a:cubicBezTo>
                    <a:lnTo>
                      <a:pt x="3439" y="10474"/>
                    </a:lnTo>
                    <a:lnTo>
                      <a:pt x="3439" y="10287"/>
                    </a:lnTo>
                    <a:lnTo>
                      <a:pt x="3439" y="10248"/>
                    </a:lnTo>
                    <a:cubicBezTo>
                      <a:pt x="3442" y="10060"/>
                      <a:pt x="3444" y="9873"/>
                      <a:pt x="3451" y="9684"/>
                    </a:cubicBezTo>
                    <a:cubicBezTo>
                      <a:pt x="3458" y="9449"/>
                      <a:pt x="3469" y="9212"/>
                      <a:pt x="3479" y="8975"/>
                    </a:cubicBezTo>
                    <a:lnTo>
                      <a:pt x="3480" y="8957"/>
                    </a:lnTo>
                    <a:cubicBezTo>
                      <a:pt x="3488" y="8778"/>
                      <a:pt x="3495" y="8600"/>
                      <a:pt x="3502" y="8422"/>
                    </a:cubicBezTo>
                    <a:cubicBezTo>
                      <a:pt x="3513" y="8167"/>
                      <a:pt x="3520" y="7909"/>
                      <a:pt x="3528" y="7646"/>
                    </a:cubicBezTo>
                    <a:cubicBezTo>
                      <a:pt x="3641" y="7793"/>
                      <a:pt x="3794" y="7917"/>
                      <a:pt x="3937" y="7917"/>
                    </a:cubicBezTo>
                    <a:cubicBezTo>
                      <a:pt x="4043" y="7917"/>
                      <a:pt x="4143" y="7850"/>
                      <a:pt x="4218" y="7675"/>
                    </a:cubicBezTo>
                    <a:cubicBezTo>
                      <a:pt x="4416" y="7799"/>
                      <a:pt x="4612" y="7857"/>
                      <a:pt x="4804" y="7857"/>
                    </a:cubicBezTo>
                    <a:cubicBezTo>
                      <a:pt x="5097" y="7857"/>
                      <a:pt x="5380" y="7722"/>
                      <a:pt x="5640" y="7476"/>
                    </a:cubicBezTo>
                    <a:cubicBezTo>
                      <a:pt x="5794" y="7332"/>
                      <a:pt x="5946" y="7145"/>
                      <a:pt x="6028" y="6949"/>
                    </a:cubicBezTo>
                    <a:cubicBezTo>
                      <a:pt x="6099" y="6776"/>
                      <a:pt x="6006" y="6446"/>
                      <a:pt x="6155" y="6324"/>
                    </a:cubicBezTo>
                    <a:cubicBezTo>
                      <a:pt x="6239" y="6257"/>
                      <a:pt x="6595" y="6312"/>
                      <a:pt x="6728" y="6257"/>
                    </a:cubicBezTo>
                    <a:cubicBezTo>
                      <a:pt x="7447" y="5967"/>
                      <a:pt x="7377" y="3963"/>
                      <a:pt x="6510" y="3874"/>
                    </a:cubicBezTo>
                    <a:cubicBezTo>
                      <a:pt x="6906" y="3379"/>
                      <a:pt x="7002" y="3161"/>
                      <a:pt x="6783" y="2506"/>
                    </a:cubicBezTo>
                    <a:cubicBezTo>
                      <a:pt x="6637" y="2073"/>
                      <a:pt x="6121" y="1210"/>
                      <a:pt x="5563" y="1210"/>
                    </a:cubicBezTo>
                    <a:cubicBezTo>
                      <a:pt x="5514" y="1210"/>
                      <a:pt x="5464" y="1217"/>
                      <a:pt x="5414" y="1231"/>
                    </a:cubicBezTo>
                    <a:cubicBezTo>
                      <a:pt x="5394" y="1161"/>
                      <a:pt x="5368" y="1093"/>
                      <a:pt x="5339" y="1026"/>
                    </a:cubicBezTo>
                    <a:cubicBezTo>
                      <a:pt x="5306" y="946"/>
                      <a:pt x="5270" y="870"/>
                      <a:pt x="5215" y="803"/>
                    </a:cubicBezTo>
                    <a:cubicBezTo>
                      <a:pt x="5171" y="750"/>
                      <a:pt x="5120" y="694"/>
                      <a:pt x="5058" y="652"/>
                    </a:cubicBezTo>
                    <a:cubicBezTo>
                      <a:pt x="5049" y="647"/>
                      <a:pt x="5042" y="643"/>
                      <a:pt x="5034" y="639"/>
                    </a:cubicBezTo>
                    <a:cubicBezTo>
                      <a:pt x="4941" y="395"/>
                      <a:pt x="4793" y="179"/>
                      <a:pt x="4589" y="80"/>
                    </a:cubicBezTo>
                    <a:cubicBezTo>
                      <a:pt x="4477" y="26"/>
                      <a:pt x="4355" y="1"/>
                      <a:pt x="42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4"/>
              <p:cNvSpPr/>
              <p:nvPr/>
            </p:nvSpPr>
            <p:spPr>
              <a:xfrm>
                <a:off x="4519987" y="4068091"/>
                <a:ext cx="308130" cy="433638"/>
              </a:xfrm>
              <a:custGeom>
                <a:avLst/>
                <a:gdLst/>
                <a:ahLst/>
                <a:cxnLst/>
                <a:rect l="l" t="t" r="r" b="b"/>
                <a:pathLst>
                  <a:path w="6366" h="8959" extrusionOk="0">
                    <a:moveTo>
                      <a:pt x="2748" y="1"/>
                    </a:moveTo>
                    <a:cubicBezTo>
                      <a:pt x="2644" y="1"/>
                      <a:pt x="2540" y="22"/>
                      <a:pt x="2445" y="69"/>
                    </a:cubicBezTo>
                    <a:cubicBezTo>
                      <a:pt x="2270" y="153"/>
                      <a:pt x="2143" y="338"/>
                      <a:pt x="2064" y="547"/>
                    </a:cubicBezTo>
                    <a:cubicBezTo>
                      <a:pt x="2057" y="552"/>
                      <a:pt x="2050" y="554"/>
                      <a:pt x="2044" y="558"/>
                    </a:cubicBezTo>
                    <a:cubicBezTo>
                      <a:pt x="1990" y="594"/>
                      <a:pt x="1947" y="641"/>
                      <a:pt x="1909" y="687"/>
                    </a:cubicBezTo>
                    <a:cubicBezTo>
                      <a:pt x="1863" y="744"/>
                      <a:pt x="1833" y="810"/>
                      <a:pt x="1803" y="878"/>
                    </a:cubicBezTo>
                    <a:cubicBezTo>
                      <a:pt x="1778" y="936"/>
                      <a:pt x="1756" y="994"/>
                      <a:pt x="1738" y="1054"/>
                    </a:cubicBezTo>
                    <a:cubicBezTo>
                      <a:pt x="1696" y="1042"/>
                      <a:pt x="1653" y="1036"/>
                      <a:pt x="1611" y="1036"/>
                    </a:cubicBezTo>
                    <a:cubicBezTo>
                      <a:pt x="1135" y="1036"/>
                      <a:pt x="693" y="1775"/>
                      <a:pt x="568" y="2145"/>
                    </a:cubicBezTo>
                    <a:cubicBezTo>
                      <a:pt x="380" y="2705"/>
                      <a:pt x="463" y="2891"/>
                      <a:pt x="802" y="3315"/>
                    </a:cubicBezTo>
                    <a:cubicBezTo>
                      <a:pt x="61" y="3390"/>
                      <a:pt x="1" y="5104"/>
                      <a:pt x="615" y="5353"/>
                    </a:cubicBezTo>
                    <a:cubicBezTo>
                      <a:pt x="728" y="5399"/>
                      <a:pt x="1035" y="5353"/>
                      <a:pt x="1106" y="5410"/>
                    </a:cubicBezTo>
                    <a:cubicBezTo>
                      <a:pt x="1233" y="5513"/>
                      <a:pt x="1153" y="5799"/>
                      <a:pt x="1214" y="5945"/>
                    </a:cubicBezTo>
                    <a:cubicBezTo>
                      <a:pt x="1282" y="6114"/>
                      <a:pt x="1413" y="6273"/>
                      <a:pt x="1545" y="6397"/>
                    </a:cubicBezTo>
                    <a:cubicBezTo>
                      <a:pt x="1768" y="6605"/>
                      <a:pt x="2009" y="6720"/>
                      <a:pt x="2260" y="6720"/>
                    </a:cubicBezTo>
                    <a:cubicBezTo>
                      <a:pt x="2424" y="6720"/>
                      <a:pt x="2592" y="6671"/>
                      <a:pt x="2761" y="6566"/>
                    </a:cubicBezTo>
                    <a:cubicBezTo>
                      <a:pt x="2825" y="6715"/>
                      <a:pt x="2910" y="6772"/>
                      <a:pt x="3001" y="6772"/>
                    </a:cubicBezTo>
                    <a:cubicBezTo>
                      <a:pt x="3123" y="6772"/>
                      <a:pt x="3254" y="6667"/>
                      <a:pt x="3351" y="6541"/>
                    </a:cubicBezTo>
                    <a:cubicBezTo>
                      <a:pt x="3357" y="6764"/>
                      <a:pt x="3363" y="6985"/>
                      <a:pt x="3373" y="7202"/>
                    </a:cubicBezTo>
                    <a:cubicBezTo>
                      <a:pt x="3379" y="7356"/>
                      <a:pt x="3385" y="7508"/>
                      <a:pt x="3392" y="7661"/>
                    </a:cubicBezTo>
                    <a:lnTo>
                      <a:pt x="3393" y="7676"/>
                    </a:lnTo>
                    <a:cubicBezTo>
                      <a:pt x="3403" y="7879"/>
                      <a:pt x="3411" y="8081"/>
                      <a:pt x="3418" y="8283"/>
                    </a:cubicBezTo>
                    <a:cubicBezTo>
                      <a:pt x="3424" y="8443"/>
                      <a:pt x="3425" y="8603"/>
                      <a:pt x="3428" y="8764"/>
                    </a:cubicBezTo>
                    <a:lnTo>
                      <a:pt x="3428" y="8797"/>
                    </a:lnTo>
                    <a:lnTo>
                      <a:pt x="3428" y="8958"/>
                    </a:lnTo>
                    <a:lnTo>
                      <a:pt x="3692" y="8958"/>
                    </a:lnTo>
                    <a:cubicBezTo>
                      <a:pt x="3689" y="8866"/>
                      <a:pt x="3688" y="8775"/>
                      <a:pt x="3686" y="8683"/>
                    </a:cubicBezTo>
                    <a:cubicBezTo>
                      <a:pt x="3683" y="8595"/>
                      <a:pt x="3677" y="8505"/>
                      <a:pt x="3672" y="8417"/>
                    </a:cubicBezTo>
                    <a:lnTo>
                      <a:pt x="3671" y="8389"/>
                    </a:lnTo>
                    <a:lnTo>
                      <a:pt x="3666" y="8291"/>
                    </a:lnTo>
                    <a:cubicBezTo>
                      <a:pt x="3658" y="8148"/>
                      <a:pt x="3650" y="8004"/>
                      <a:pt x="3641" y="7862"/>
                    </a:cubicBezTo>
                    <a:cubicBezTo>
                      <a:pt x="3634" y="7723"/>
                      <a:pt x="3625" y="7584"/>
                      <a:pt x="3619" y="7445"/>
                    </a:cubicBezTo>
                    <a:cubicBezTo>
                      <a:pt x="3619" y="7291"/>
                      <a:pt x="3617" y="7136"/>
                      <a:pt x="3616" y="6980"/>
                    </a:cubicBezTo>
                    <a:lnTo>
                      <a:pt x="3616" y="6902"/>
                    </a:lnTo>
                    <a:lnTo>
                      <a:pt x="3615" y="6794"/>
                    </a:lnTo>
                    <a:cubicBezTo>
                      <a:pt x="3614" y="6679"/>
                      <a:pt x="3611" y="6562"/>
                      <a:pt x="3608" y="6444"/>
                    </a:cubicBezTo>
                    <a:lnTo>
                      <a:pt x="3606" y="6367"/>
                    </a:lnTo>
                    <a:lnTo>
                      <a:pt x="3606" y="6357"/>
                    </a:lnTo>
                    <a:lnTo>
                      <a:pt x="3603" y="6182"/>
                    </a:lnTo>
                    <a:lnTo>
                      <a:pt x="3603" y="6182"/>
                    </a:lnTo>
                    <a:cubicBezTo>
                      <a:pt x="3787" y="6240"/>
                      <a:pt x="4010" y="6304"/>
                      <a:pt x="4206" y="6304"/>
                    </a:cubicBezTo>
                    <a:cubicBezTo>
                      <a:pt x="4468" y="6304"/>
                      <a:pt x="4679" y="6190"/>
                      <a:pt x="4677" y="5796"/>
                    </a:cubicBezTo>
                    <a:lnTo>
                      <a:pt x="4677" y="5796"/>
                    </a:lnTo>
                    <a:cubicBezTo>
                      <a:pt x="4806" y="5921"/>
                      <a:pt x="4940" y="5972"/>
                      <a:pt x="5069" y="5972"/>
                    </a:cubicBezTo>
                    <a:cubicBezTo>
                      <a:pt x="5659" y="5972"/>
                      <a:pt x="6147" y="4907"/>
                      <a:pt x="5503" y="4833"/>
                    </a:cubicBezTo>
                    <a:lnTo>
                      <a:pt x="5503" y="4833"/>
                    </a:lnTo>
                    <a:cubicBezTo>
                      <a:pt x="5526" y="4836"/>
                      <a:pt x="5548" y="4837"/>
                      <a:pt x="5569" y="4837"/>
                    </a:cubicBezTo>
                    <a:cubicBezTo>
                      <a:pt x="6309" y="4837"/>
                      <a:pt x="6366" y="3493"/>
                      <a:pt x="5572" y="3389"/>
                    </a:cubicBezTo>
                    <a:cubicBezTo>
                      <a:pt x="5732" y="3153"/>
                      <a:pt x="5850" y="2808"/>
                      <a:pt x="5781" y="2516"/>
                    </a:cubicBezTo>
                    <a:cubicBezTo>
                      <a:pt x="5663" y="2022"/>
                      <a:pt x="5267" y="2011"/>
                      <a:pt x="4861" y="1896"/>
                    </a:cubicBezTo>
                    <a:cubicBezTo>
                      <a:pt x="5129" y="1443"/>
                      <a:pt x="4959" y="1082"/>
                      <a:pt x="4525" y="773"/>
                    </a:cubicBezTo>
                    <a:cubicBezTo>
                      <a:pt x="4344" y="644"/>
                      <a:pt x="4071" y="487"/>
                      <a:pt x="3824" y="487"/>
                    </a:cubicBezTo>
                    <a:cubicBezTo>
                      <a:pt x="3737" y="487"/>
                      <a:pt x="3654" y="506"/>
                      <a:pt x="3579" y="553"/>
                    </a:cubicBezTo>
                    <a:cubicBezTo>
                      <a:pt x="3544" y="531"/>
                      <a:pt x="3508" y="510"/>
                      <a:pt x="3469" y="492"/>
                    </a:cubicBezTo>
                    <a:lnTo>
                      <a:pt x="3457" y="487"/>
                    </a:lnTo>
                    <a:cubicBezTo>
                      <a:pt x="3371" y="193"/>
                      <a:pt x="3060" y="1"/>
                      <a:pt x="27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0" name="Google Shape;590;p14"/>
              <p:cNvGrpSpPr/>
              <p:nvPr/>
            </p:nvGrpSpPr>
            <p:grpSpPr>
              <a:xfrm>
                <a:off x="5565177" y="4130386"/>
                <a:ext cx="344916" cy="314907"/>
                <a:chOff x="5563802" y="4129561"/>
                <a:chExt cx="344916" cy="314907"/>
              </a:xfrm>
            </p:grpSpPr>
            <p:sp>
              <p:nvSpPr>
                <p:cNvPr id="591" name="Google Shape;591;p14"/>
                <p:cNvSpPr/>
                <p:nvPr/>
              </p:nvSpPr>
              <p:spPr>
                <a:xfrm>
                  <a:off x="5563802" y="4129561"/>
                  <a:ext cx="344916" cy="314907"/>
                </a:xfrm>
                <a:custGeom>
                  <a:avLst/>
                  <a:gdLst/>
                  <a:ahLst/>
                  <a:cxnLst/>
                  <a:rect l="l" t="t" r="r" b="b"/>
                  <a:pathLst>
                    <a:path w="7126" h="6506" extrusionOk="0">
                      <a:moveTo>
                        <a:pt x="5864" y="1"/>
                      </a:moveTo>
                      <a:lnTo>
                        <a:pt x="5850" y="2"/>
                      </a:lnTo>
                      <a:lnTo>
                        <a:pt x="5843" y="2"/>
                      </a:lnTo>
                      <a:cubicBezTo>
                        <a:pt x="5834" y="2"/>
                        <a:pt x="5828" y="4"/>
                        <a:pt x="5822" y="4"/>
                      </a:cubicBezTo>
                      <a:lnTo>
                        <a:pt x="5791" y="7"/>
                      </a:lnTo>
                      <a:lnTo>
                        <a:pt x="5772" y="11"/>
                      </a:lnTo>
                      <a:lnTo>
                        <a:pt x="5766" y="12"/>
                      </a:lnTo>
                      <a:cubicBezTo>
                        <a:pt x="5751" y="16"/>
                        <a:pt x="5736" y="22"/>
                        <a:pt x="5724" y="28"/>
                      </a:cubicBezTo>
                      <a:lnTo>
                        <a:pt x="5697" y="38"/>
                      </a:lnTo>
                      <a:cubicBezTo>
                        <a:pt x="5692" y="41"/>
                        <a:pt x="5688" y="42"/>
                        <a:pt x="5683" y="45"/>
                      </a:cubicBezTo>
                      <a:lnTo>
                        <a:pt x="5677" y="47"/>
                      </a:lnTo>
                      <a:cubicBezTo>
                        <a:pt x="5666" y="52"/>
                        <a:pt x="5654" y="57"/>
                        <a:pt x="5644" y="63"/>
                      </a:cubicBezTo>
                      <a:lnTo>
                        <a:pt x="5630" y="69"/>
                      </a:lnTo>
                      <a:lnTo>
                        <a:pt x="5615" y="77"/>
                      </a:lnTo>
                      <a:lnTo>
                        <a:pt x="5605" y="82"/>
                      </a:lnTo>
                      <a:lnTo>
                        <a:pt x="5594" y="87"/>
                      </a:lnTo>
                      <a:lnTo>
                        <a:pt x="5580" y="94"/>
                      </a:lnTo>
                      <a:lnTo>
                        <a:pt x="5566" y="103"/>
                      </a:lnTo>
                      <a:cubicBezTo>
                        <a:pt x="5559" y="107"/>
                        <a:pt x="5556" y="108"/>
                        <a:pt x="5553" y="109"/>
                      </a:cubicBezTo>
                      <a:cubicBezTo>
                        <a:pt x="5536" y="118"/>
                        <a:pt x="5520" y="128"/>
                        <a:pt x="5504" y="138"/>
                      </a:cubicBezTo>
                      <a:lnTo>
                        <a:pt x="5500" y="140"/>
                      </a:lnTo>
                      <a:cubicBezTo>
                        <a:pt x="5497" y="143"/>
                        <a:pt x="5493" y="144"/>
                        <a:pt x="5492" y="144"/>
                      </a:cubicBezTo>
                      <a:cubicBezTo>
                        <a:pt x="5486" y="149"/>
                        <a:pt x="5478" y="153"/>
                        <a:pt x="5472" y="158"/>
                      </a:cubicBezTo>
                      <a:lnTo>
                        <a:pt x="5427" y="187"/>
                      </a:lnTo>
                      <a:cubicBezTo>
                        <a:pt x="5415" y="195"/>
                        <a:pt x="5405" y="203"/>
                        <a:pt x="5394" y="211"/>
                      </a:cubicBezTo>
                      <a:lnTo>
                        <a:pt x="5383" y="218"/>
                      </a:lnTo>
                      <a:cubicBezTo>
                        <a:pt x="5363" y="232"/>
                        <a:pt x="5343" y="249"/>
                        <a:pt x="5324" y="264"/>
                      </a:cubicBezTo>
                      <a:cubicBezTo>
                        <a:pt x="5309" y="277"/>
                        <a:pt x="5296" y="289"/>
                        <a:pt x="5281" y="302"/>
                      </a:cubicBezTo>
                      <a:cubicBezTo>
                        <a:pt x="5268" y="315"/>
                        <a:pt x="5255" y="329"/>
                        <a:pt x="5237" y="347"/>
                      </a:cubicBezTo>
                      <a:cubicBezTo>
                        <a:pt x="5224" y="362"/>
                        <a:pt x="5210" y="380"/>
                        <a:pt x="5198" y="396"/>
                      </a:cubicBezTo>
                      <a:cubicBezTo>
                        <a:pt x="5191" y="405"/>
                        <a:pt x="5183" y="414"/>
                        <a:pt x="5177" y="423"/>
                      </a:cubicBezTo>
                      <a:lnTo>
                        <a:pt x="5174" y="427"/>
                      </a:lnTo>
                      <a:cubicBezTo>
                        <a:pt x="5168" y="436"/>
                        <a:pt x="5162" y="444"/>
                        <a:pt x="5157" y="453"/>
                      </a:cubicBezTo>
                      <a:lnTo>
                        <a:pt x="5146" y="468"/>
                      </a:lnTo>
                      <a:lnTo>
                        <a:pt x="5129" y="494"/>
                      </a:lnTo>
                      <a:lnTo>
                        <a:pt x="5113" y="519"/>
                      </a:lnTo>
                      <a:lnTo>
                        <a:pt x="5107" y="529"/>
                      </a:lnTo>
                      <a:lnTo>
                        <a:pt x="5076" y="583"/>
                      </a:lnTo>
                      <a:cubicBezTo>
                        <a:pt x="5070" y="594"/>
                        <a:pt x="5064" y="604"/>
                        <a:pt x="5059" y="617"/>
                      </a:cubicBezTo>
                      <a:lnTo>
                        <a:pt x="5038" y="654"/>
                      </a:lnTo>
                      <a:lnTo>
                        <a:pt x="5030" y="668"/>
                      </a:lnTo>
                      <a:cubicBezTo>
                        <a:pt x="5025" y="676"/>
                        <a:pt x="5020" y="686"/>
                        <a:pt x="5016" y="695"/>
                      </a:cubicBezTo>
                      <a:lnTo>
                        <a:pt x="5010" y="704"/>
                      </a:lnTo>
                      <a:lnTo>
                        <a:pt x="4993" y="738"/>
                      </a:lnTo>
                      <a:lnTo>
                        <a:pt x="4984" y="757"/>
                      </a:lnTo>
                      <a:lnTo>
                        <a:pt x="4976" y="773"/>
                      </a:lnTo>
                      <a:lnTo>
                        <a:pt x="4973" y="779"/>
                      </a:lnTo>
                      <a:lnTo>
                        <a:pt x="4969" y="789"/>
                      </a:lnTo>
                      <a:cubicBezTo>
                        <a:pt x="4959" y="812"/>
                        <a:pt x="4949" y="834"/>
                        <a:pt x="4940" y="857"/>
                      </a:cubicBezTo>
                      <a:cubicBezTo>
                        <a:pt x="4930" y="882"/>
                        <a:pt x="4921" y="910"/>
                        <a:pt x="4913" y="936"/>
                      </a:cubicBezTo>
                      <a:cubicBezTo>
                        <a:pt x="4911" y="946"/>
                        <a:pt x="4906" y="956"/>
                        <a:pt x="4904" y="967"/>
                      </a:cubicBezTo>
                      <a:lnTo>
                        <a:pt x="4900" y="982"/>
                      </a:lnTo>
                      <a:lnTo>
                        <a:pt x="4896" y="998"/>
                      </a:lnTo>
                      <a:cubicBezTo>
                        <a:pt x="4894" y="1008"/>
                        <a:pt x="4891" y="1016"/>
                        <a:pt x="4890" y="1026"/>
                      </a:cubicBezTo>
                      <a:lnTo>
                        <a:pt x="4884" y="1054"/>
                      </a:lnTo>
                      <a:lnTo>
                        <a:pt x="4877" y="1086"/>
                      </a:lnTo>
                      <a:cubicBezTo>
                        <a:pt x="4871" y="1108"/>
                        <a:pt x="4868" y="1129"/>
                        <a:pt x="4863" y="1150"/>
                      </a:cubicBezTo>
                      <a:lnTo>
                        <a:pt x="4858" y="1175"/>
                      </a:lnTo>
                      <a:cubicBezTo>
                        <a:pt x="4856" y="1179"/>
                        <a:pt x="4856" y="1181"/>
                        <a:pt x="4856" y="1185"/>
                      </a:cubicBezTo>
                      <a:cubicBezTo>
                        <a:pt x="4854" y="1199"/>
                        <a:pt x="4853" y="1210"/>
                        <a:pt x="4850" y="1220"/>
                      </a:cubicBezTo>
                      <a:cubicBezTo>
                        <a:pt x="4848" y="1237"/>
                        <a:pt x="4844" y="1253"/>
                        <a:pt x="4841" y="1271"/>
                      </a:cubicBezTo>
                      <a:lnTo>
                        <a:pt x="4838" y="1289"/>
                      </a:lnTo>
                      <a:lnTo>
                        <a:pt x="4837" y="1299"/>
                      </a:lnTo>
                      <a:lnTo>
                        <a:pt x="4829" y="1348"/>
                      </a:lnTo>
                      <a:cubicBezTo>
                        <a:pt x="4825" y="1370"/>
                        <a:pt x="4822" y="1395"/>
                        <a:pt x="4818" y="1418"/>
                      </a:cubicBezTo>
                      <a:cubicBezTo>
                        <a:pt x="4815" y="1435"/>
                        <a:pt x="4813" y="1451"/>
                        <a:pt x="4812" y="1467"/>
                      </a:cubicBezTo>
                      <a:lnTo>
                        <a:pt x="4809" y="1485"/>
                      </a:lnTo>
                      <a:cubicBezTo>
                        <a:pt x="4808" y="1495"/>
                        <a:pt x="4807" y="1504"/>
                        <a:pt x="4804" y="1514"/>
                      </a:cubicBezTo>
                      <a:lnTo>
                        <a:pt x="4802" y="1533"/>
                      </a:lnTo>
                      <a:cubicBezTo>
                        <a:pt x="4801" y="1540"/>
                        <a:pt x="4801" y="1549"/>
                        <a:pt x="4799" y="1555"/>
                      </a:cubicBezTo>
                      <a:cubicBezTo>
                        <a:pt x="4798" y="1562"/>
                        <a:pt x="4796" y="1570"/>
                        <a:pt x="4793" y="1576"/>
                      </a:cubicBezTo>
                      <a:lnTo>
                        <a:pt x="4788" y="1588"/>
                      </a:lnTo>
                      <a:cubicBezTo>
                        <a:pt x="4787" y="1591"/>
                        <a:pt x="4786" y="1595"/>
                        <a:pt x="4783" y="1597"/>
                      </a:cubicBezTo>
                      <a:lnTo>
                        <a:pt x="4778" y="1597"/>
                      </a:lnTo>
                      <a:cubicBezTo>
                        <a:pt x="4767" y="1595"/>
                        <a:pt x="4763" y="1592"/>
                        <a:pt x="4761" y="1591"/>
                      </a:cubicBezTo>
                      <a:cubicBezTo>
                        <a:pt x="4758" y="1590"/>
                        <a:pt x="4756" y="1588"/>
                        <a:pt x="4753" y="1586"/>
                      </a:cubicBezTo>
                      <a:lnTo>
                        <a:pt x="4737" y="1575"/>
                      </a:lnTo>
                      <a:lnTo>
                        <a:pt x="4731" y="1571"/>
                      </a:lnTo>
                      <a:cubicBezTo>
                        <a:pt x="4719" y="1564"/>
                        <a:pt x="4706" y="1556"/>
                        <a:pt x="4691" y="1549"/>
                      </a:cubicBezTo>
                      <a:cubicBezTo>
                        <a:pt x="4684" y="1543"/>
                        <a:pt x="4676" y="1539"/>
                        <a:pt x="4668" y="1535"/>
                      </a:cubicBezTo>
                      <a:lnTo>
                        <a:pt x="4657" y="1530"/>
                      </a:lnTo>
                      <a:cubicBezTo>
                        <a:pt x="4650" y="1526"/>
                        <a:pt x="4645" y="1524"/>
                        <a:pt x="4639" y="1521"/>
                      </a:cubicBezTo>
                      <a:cubicBezTo>
                        <a:pt x="4633" y="1518"/>
                        <a:pt x="4626" y="1515"/>
                        <a:pt x="4619" y="1513"/>
                      </a:cubicBezTo>
                      <a:cubicBezTo>
                        <a:pt x="4593" y="1500"/>
                        <a:pt x="4566" y="1488"/>
                        <a:pt x="4537" y="1478"/>
                      </a:cubicBezTo>
                      <a:lnTo>
                        <a:pt x="4532" y="1477"/>
                      </a:lnTo>
                      <a:cubicBezTo>
                        <a:pt x="4526" y="1473"/>
                        <a:pt x="4521" y="1472"/>
                        <a:pt x="4515" y="1471"/>
                      </a:cubicBezTo>
                      <a:lnTo>
                        <a:pt x="4501" y="1467"/>
                      </a:lnTo>
                      <a:lnTo>
                        <a:pt x="4492" y="1464"/>
                      </a:lnTo>
                      <a:cubicBezTo>
                        <a:pt x="4488" y="1463"/>
                        <a:pt x="4483" y="1462"/>
                        <a:pt x="4479" y="1462"/>
                      </a:cubicBezTo>
                      <a:lnTo>
                        <a:pt x="4470" y="1459"/>
                      </a:lnTo>
                      <a:cubicBezTo>
                        <a:pt x="4465" y="1458"/>
                        <a:pt x="4459" y="1457"/>
                        <a:pt x="4454" y="1457"/>
                      </a:cubicBezTo>
                      <a:lnTo>
                        <a:pt x="4446" y="1456"/>
                      </a:lnTo>
                      <a:cubicBezTo>
                        <a:pt x="4436" y="1453"/>
                        <a:pt x="4423" y="1452"/>
                        <a:pt x="4413" y="1451"/>
                      </a:cubicBezTo>
                      <a:lnTo>
                        <a:pt x="4405" y="1449"/>
                      </a:lnTo>
                      <a:cubicBezTo>
                        <a:pt x="4402" y="1449"/>
                        <a:pt x="4400" y="1449"/>
                        <a:pt x="4397" y="1448"/>
                      </a:cubicBezTo>
                      <a:lnTo>
                        <a:pt x="4389" y="1448"/>
                      </a:lnTo>
                      <a:lnTo>
                        <a:pt x="4380" y="1447"/>
                      </a:lnTo>
                      <a:cubicBezTo>
                        <a:pt x="4374" y="1447"/>
                        <a:pt x="4367" y="1446"/>
                        <a:pt x="4361" y="1446"/>
                      </a:cubicBezTo>
                      <a:lnTo>
                        <a:pt x="4343" y="1444"/>
                      </a:lnTo>
                      <a:cubicBezTo>
                        <a:pt x="4334" y="1444"/>
                        <a:pt x="4325" y="1443"/>
                        <a:pt x="4315" y="1443"/>
                      </a:cubicBezTo>
                      <a:lnTo>
                        <a:pt x="4286" y="1443"/>
                      </a:lnTo>
                      <a:cubicBezTo>
                        <a:pt x="4278" y="1443"/>
                        <a:pt x="4271" y="1443"/>
                        <a:pt x="4262" y="1442"/>
                      </a:cubicBezTo>
                      <a:lnTo>
                        <a:pt x="4209" y="1442"/>
                      </a:lnTo>
                      <a:cubicBezTo>
                        <a:pt x="4194" y="1442"/>
                        <a:pt x="4178" y="1443"/>
                        <a:pt x="4163" y="1444"/>
                      </a:cubicBezTo>
                      <a:cubicBezTo>
                        <a:pt x="4155" y="1444"/>
                        <a:pt x="4148" y="1446"/>
                        <a:pt x="4140" y="1446"/>
                      </a:cubicBezTo>
                      <a:cubicBezTo>
                        <a:pt x="4134" y="1446"/>
                        <a:pt x="4129" y="1447"/>
                        <a:pt x="4125" y="1447"/>
                      </a:cubicBezTo>
                      <a:lnTo>
                        <a:pt x="4104" y="1449"/>
                      </a:lnTo>
                      <a:lnTo>
                        <a:pt x="4089" y="1451"/>
                      </a:lnTo>
                      <a:cubicBezTo>
                        <a:pt x="4087" y="1451"/>
                        <a:pt x="4083" y="1452"/>
                        <a:pt x="4081" y="1452"/>
                      </a:cubicBezTo>
                      <a:lnTo>
                        <a:pt x="4075" y="1453"/>
                      </a:lnTo>
                      <a:lnTo>
                        <a:pt x="4070" y="1454"/>
                      </a:lnTo>
                      <a:lnTo>
                        <a:pt x="4061" y="1456"/>
                      </a:lnTo>
                      <a:cubicBezTo>
                        <a:pt x="4048" y="1458"/>
                        <a:pt x="4036" y="1459"/>
                        <a:pt x="4026" y="1462"/>
                      </a:cubicBezTo>
                      <a:lnTo>
                        <a:pt x="4010" y="1466"/>
                      </a:lnTo>
                      <a:lnTo>
                        <a:pt x="3995" y="1468"/>
                      </a:lnTo>
                      <a:lnTo>
                        <a:pt x="3990" y="1469"/>
                      </a:lnTo>
                      <a:cubicBezTo>
                        <a:pt x="3985" y="1471"/>
                        <a:pt x="3981" y="1471"/>
                        <a:pt x="3978" y="1472"/>
                      </a:cubicBezTo>
                      <a:lnTo>
                        <a:pt x="3955" y="1479"/>
                      </a:lnTo>
                      <a:lnTo>
                        <a:pt x="3924" y="1487"/>
                      </a:lnTo>
                      <a:cubicBezTo>
                        <a:pt x="3912" y="1490"/>
                        <a:pt x="3900" y="1494"/>
                        <a:pt x="3887" y="1498"/>
                      </a:cubicBezTo>
                      <a:lnTo>
                        <a:pt x="3854" y="1508"/>
                      </a:lnTo>
                      <a:cubicBezTo>
                        <a:pt x="3847" y="1509"/>
                        <a:pt x="3845" y="1511"/>
                        <a:pt x="3842" y="1513"/>
                      </a:cubicBezTo>
                      <a:lnTo>
                        <a:pt x="3789" y="1531"/>
                      </a:lnTo>
                      <a:lnTo>
                        <a:pt x="3774" y="1538"/>
                      </a:lnTo>
                      <a:lnTo>
                        <a:pt x="3763" y="1541"/>
                      </a:lnTo>
                      <a:cubicBezTo>
                        <a:pt x="3757" y="1544"/>
                        <a:pt x="3751" y="1547"/>
                        <a:pt x="3746" y="1550"/>
                      </a:cubicBezTo>
                      <a:lnTo>
                        <a:pt x="3737" y="1554"/>
                      </a:lnTo>
                      <a:cubicBezTo>
                        <a:pt x="3699" y="1569"/>
                        <a:pt x="3657" y="1588"/>
                        <a:pt x="3613" y="1612"/>
                      </a:cubicBezTo>
                      <a:cubicBezTo>
                        <a:pt x="3577" y="1632"/>
                        <a:pt x="3541" y="1655"/>
                        <a:pt x="3502" y="1682"/>
                      </a:cubicBezTo>
                      <a:cubicBezTo>
                        <a:pt x="3467" y="1706"/>
                        <a:pt x="3431" y="1735"/>
                        <a:pt x="3398" y="1766"/>
                      </a:cubicBezTo>
                      <a:cubicBezTo>
                        <a:pt x="3382" y="1780"/>
                        <a:pt x="3366" y="1796"/>
                        <a:pt x="3350" y="1811"/>
                      </a:cubicBezTo>
                      <a:cubicBezTo>
                        <a:pt x="3333" y="1827"/>
                        <a:pt x="3317" y="1843"/>
                        <a:pt x="3302" y="1860"/>
                      </a:cubicBezTo>
                      <a:cubicBezTo>
                        <a:pt x="3285" y="1878"/>
                        <a:pt x="3269" y="1897"/>
                        <a:pt x="3253" y="1915"/>
                      </a:cubicBezTo>
                      <a:lnTo>
                        <a:pt x="3202" y="1973"/>
                      </a:lnTo>
                      <a:lnTo>
                        <a:pt x="3178" y="2000"/>
                      </a:lnTo>
                      <a:lnTo>
                        <a:pt x="3175" y="2005"/>
                      </a:lnTo>
                      <a:lnTo>
                        <a:pt x="3156" y="2029"/>
                      </a:lnTo>
                      <a:lnTo>
                        <a:pt x="3115" y="2081"/>
                      </a:lnTo>
                      <a:lnTo>
                        <a:pt x="3103" y="2096"/>
                      </a:lnTo>
                      <a:lnTo>
                        <a:pt x="3095" y="2106"/>
                      </a:lnTo>
                      <a:cubicBezTo>
                        <a:pt x="3078" y="2128"/>
                        <a:pt x="3063" y="2149"/>
                        <a:pt x="3050" y="2172"/>
                      </a:cubicBezTo>
                      <a:cubicBezTo>
                        <a:pt x="3042" y="2183"/>
                        <a:pt x="3037" y="2194"/>
                        <a:pt x="3031" y="2206"/>
                      </a:cubicBezTo>
                      <a:lnTo>
                        <a:pt x="3024" y="2218"/>
                      </a:lnTo>
                      <a:lnTo>
                        <a:pt x="3022" y="2223"/>
                      </a:lnTo>
                      <a:lnTo>
                        <a:pt x="3019" y="2230"/>
                      </a:lnTo>
                      <a:lnTo>
                        <a:pt x="3017" y="2237"/>
                      </a:lnTo>
                      <a:cubicBezTo>
                        <a:pt x="3014" y="2242"/>
                        <a:pt x="3012" y="2247"/>
                        <a:pt x="3011" y="2252"/>
                      </a:cubicBezTo>
                      <a:lnTo>
                        <a:pt x="3002" y="2272"/>
                      </a:lnTo>
                      <a:lnTo>
                        <a:pt x="3001" y="2276"/>
                      </a:lnTo>
                      <a:lnTo>
                        <a:pt x="2998" y="2281"/>
                      </a:lnTo>
                      <a:lnTo>
                        <a:pt x="2995" y="2291"/>
                      </a:lnTo>
                      <a:lnTo>
                        <a:pt x="2992" y="2298"/>
                      </a:lnTo>
                      <a:cubicBezTo>
                        <a:pt x="2988" y="2311"/>
                        <a:pt x="2985" y="2321"/>
                        <a:pt x="2982" y="2332"/>
                      </a:cubicBezTo>
                      <a:cubicBezTo>
                        <a:pt x="2980" y="2344"/>
                        <a:pt x="2976" y="2354"/>
                        <a:pt x="2971" y="2364"/>
                      </a:cubicBezTo>
                      <a:cubicBezTo>
                        <a:pt x="2969" y="2370"/>
                        <a:pt x="2967" y="2379"/>
                        <a:pt x="2966" y="2385"/>
                      </a:cubicBezTo>
                      <a:lnTo>
                        <a:pt x="2965" y="2391"/>
                      </a:lnTo>
                      <a:lnTo>
                        <a:pt x="2962" y="2399"/>
                      </a:lnTo>
                      <a:cubicBezTo>
                        <a:pt x="2961" y="2404"/>
                        <a:pt x="2960" y="2410"/>
                        <a:pt x="2959" y="2414"/>
                      </a:cubicBezTo>
                      <a:lnTo>
                        <a:pt x="2951" y="2448"/>
                      </a:lnTo>
                      <a:lnTo>
                        <a:pt x="2950" y="2456"/>
                      </a:lnTo>
                      <a:lnTo>
                        <a:pt x="2949" y="2463"/>
                      </a:lnTo>
                      <a:cubicBezTo>
                        <a:pt x="2926" y="2445"/>
                        <a:pt x="2904" y="2426"/>
                        <a:pt x="2883" y="2406"/>
                      </a:cubicBezTo>
                      <a:cubicBezTo>
                        <a:pt x="2858" y="2388"/>
                        <a:pt x="2833" y="2368"/>
                        <a:pt x="2808" y="2350"/>
                      </a:cubicBezTo>
                      <a:cubicBezTo>
                        <a:pt x="2780" y="2331"/>
                        <a:pt x="2751" y="2313"/>
                        <a:pt x="2729" y="2300"/>
                      </a:cubicBezTo>
                      <a:cubicBezTo>
                        <a:pt x="2677" y="2267"/>
                        <a:pt x="2619" y="2240"/>
                        <a:pt x="2559" y="2214"/>
                      </a:cubicBezTo>
                      <a:cubicBezTo>
                        <a:pt x="2504" y="2190"/>
                        <a:pt x="2446" y="2170"/>
                        <a:pt x="2379" y="2152"/>
                      </a:cubicBezTo>
                      <a:cubicBezTo>
                        <a:pt x="2348" y="2144"/>
                        <a:pt x="2317" y="2137"/>
                        <a:pt x="2287" y="2130"/>
                      </a:cubicBezTo>
                      <a:cubicBezTo>
                        <a:pt x="2248" y="2121"/>
                        <a:pt x="2215" y="2116"/>
                        <a:pt x="2185" y="2111"/>
                      </a:cubicBezTo>
                      <a:cubicBezTo>
                        <a:pt x="2153" y="2106"/>
                        <a:pt x="2122" y="2105"/>
                        <a:pt x="2095" y="2103"/>
                      </a:cubicBezTo>
                      <a:cubicBezTo>
                        <a:pt x="2082" y="2103"/>
                        <a:pt x="2069" y="2102"/>
                        <a:pt x="2056" y="2102"/>
                      </a:cubicBezTo>
                      <a:cubicBezTo>
                        <a:pt x="2034" y="2102"/>
                        <a:pt x="2013" y="2103"/>
                        <a:pt x="1991" y="2103"/>
                      </a:cubicBezTo>
                      <a:cubicBezTo>
                        <a:pt x="1924" y="2107"/>
                        <a:pt x="1857" y="2118"/>
                        <a:pt x="1793" y="2130"/>
                      </a:cubicBezTo>
                      <a:cubicBezTo>
                        <a:pt x="1739" y="2141"/>
                        <a:pt x="1680" y="2156"/>
                        <a:pt x="1606" y="2178"/>
                      </a:cubicBezTo>
                      <a:cubicBezTo>
                        <a:pt x="1601" y="2179"/>
                        <a:pt x="1596" y="2182"/>
                        <a:pt x="1590" y="2183"/>
                      </a:cubicBezTo>
                      <a:lnTo>
                        <a:pt x="1550" y="2197"/>
                      </a:lnTo>
                      <a:lnTo>
                        <a:pt x="1505" y="2213"/>
                      </a:lnTo>
                      <a:lnTo>
                        <a:pt x="1461" y="2228"/>
                      </a:lnTo>
                      <a:lnTo>
                        <a:pt x="1438" y="2236"/>
                      </a:lnTo>
                      <a:cubicBezTo>
                        <a:pt x="1433" y="2237"/>
                        <a:pt x="1430" y="2240"/>
                        <a:pt x="1425" y="2241"/>
                      </a:cubicBezTo>
                      <a:lnTo>
                        <a:pt x="1415" y="2245"/>
                      </a:lnTo>
                      <a:cubicBezTo>
                        <a:pt x="1399" y="2251"/>
                        <a:pt x="1380" y="2259"/>
                        <a:pt x="1364" y="2265"/>
                      </a:cubicBezTo>
                      <a:cubicBezTo>
                        <a:pt x="1307" y="2288"/>
                        <a:pt x="1249" y="2316"/>
                        <a:pt x="1190" y="2347"/>
                      </a:cubicBezTo>
                      <a:cubicBezTo>
                        <a:pt x="1134" y="2375"/>
                        <a:pt x="1078" y="2409"/>
                        <a:pt x="1021" y="2446"/>
                      </a:cubicBezTo>
                      <a:cubicBezTo>
                        <a:pt x="995" y="2462"/>
                        <a:pt x="969" y="2481"/>
                        <a:pt x="944" y="2499"/>
                      </a:cubicBezTo>
                      <a:cubicBezTo>
                        <a:pt x="917" y="2520"/>
                        <a:pt x="890" y="2540"/>
                        <a:pt x="864" y="2563"/>
                      </a:cubicBezTo>
                      <a:lnTo>
                        <a:pt x="828" y="2592"/>
                      </a:lnTo>
                      <a:lnTo>
                        <a:pt x="824" y="2595"/>
                      </a:lnTo>
                      <a:cubicBezTo>
                        <a:pt x="819" y="2599"/>
                        <a:pt x="814" y="2604"/>
                        <a:pt x="809" y="2607"/>
                      </a:cubicBezTo>
                      <a:lnTo>
                        <a:pt x="787" y="2627"/>
                      </a:lnTo>
                      <a:lnTo>
                        <a:pt x="751" y="2659"/>
                      </a:lnTo>
                      <a:lnTo>
                        <a:pt x="715" y="2692"/>
                      </a:lnTo>
                      <a:lnTo>
                        <a:pt x="709" y="2697"/>
                      </a:lnTo>
                      <a:cubicBezTo>
                        <a:pt x="700" y="2704"/>
                        <a:pt x="691" y="2710"/>
                        <a:pt x="683" y="2720"/>
                      </a:cubicBezTo>
                      <a:lnTo>
                        <a:pt x="653" y="2749"/>
                      </a:lnTo>
                      <a:lnTo>
                        <a:pt x="624" y="2779"/>
                      </a:lnTo>
                      <a:lnTo>
                        <a:pt x="598" y="2806"/>
                      </a:lnTo>
                      <a:lnTo>
                        <a:pt x="571" y="2833"/>
                      </a:lnTo>
                      <a:lnTo>
                        <a:pt x="563" y="2841"/>
                      </a:lnTo>
                      <a:lnTo>
                        <a:pt x="547" y="2858"/>
                      </a:lnTo>
                      <a:lnTo>
                        <a:pt x="532" y="2874"/>
                      </a:lnTo>
                      <a:cubicBezTo>
                        <a:pt x="510" y="2899"/>
                        <a:pt x="488" y="2924"/>
                        <a:pt x="467" y="2950"/>
                      </a:cubicBezTo>
                      <a:cubicBezTo>
                        <a:pt x="429" y="2997"/>
                        <a:pt x="392" y="3045"/>
                        <a:pt x="356" y="3102"/>
                      </a:cubicBezTo>
                      <a:cubicBezTo>
                        <a:pt x="325" y="3150"/>
                        <a:pt x="295" y="3201"/>
                        <a:pt x="261" y="3272"/>
                      </a:cubicBezTo>
                      <a:cubicBezTo>
                        <a:pt x="246" y="3300"/>
                        <a:pt x="233" y="3328"/>
                        <a:pt x="221" y="3357"/>
                      </a:cubicBezTo>
                      <a:cubicBezTo>
                        <a:pt x="206" y="3388"/>
                        <a:pt x="194" y="3419"/>
                        <a:pt x="182" y="3450"/>
                      </a:cubicBezTo>
                      <a:cubicBezTo>
                        <a:pt x="175" y="3467"/>
                        <a:pt x="169" y="3485"/>
                        <a:pt x="163" y="3502"/>
                      </a:cubicBezTo>
                      <a:lnTo>
                        <a:pt x="158" y="3517"/>
                      </a:lnTo>
                      <a:lnTo>
                        <a:pt x="142" y="3559"/>
                      </a:lnTo>
                      <a:lnTo>
                        <a:pt x="127" y="3601"/>
                      </a:lnTo>
                      <a:cubicBezTo>
                        <a:pt x="124" y="3609"/>
                        <a:pt x="123" y="3611"/>
                        <a:pt x="122" y="3615"/>
                      </a:cubicBezTo>
                      <a:lnTo>
                        <a:pt x="119" y="3626"/>
                      </a:lnTo>
                      <a:lnTo>
                        <a:pt x="117" y="3636"/>
                      </a:lnTo>
                      <a:lnTo>
                        <a:pt x="94" y="3709"/>
                      </a:lnTo>
                      <a:lnTo>
                        <a:pt x="89" y="3727"/>
                      </a:lnTo>
                      <a:cubicBezTo>
                        <a:pt x="86" y="3738"/>
                        <a:pt x="83" y="3749"/>
                        <a:pt x="79" y="3761"/>
                      </a:cubicBezTo>
                      <a:cubicBezTo>
                        <a:pt x="75" y="3775"/>
                        <a:pt x="71" y="3789"/>
                        <a:pt x="68" y="3802"/>
                      </a:cubicBezTo>
                      <a:cubicBezTo>
                        <a:pt x="61" y="3833"/>
                        <a:pt x="53" y="3866"/>
                        <a:pt x="47" y="3897"/>
                      </a:cubicBezTo>
                      <a:cubicBezTo>
                        <a:pt x="40" y="3930"/>
                        <a:pt x="34" y="3965"/>
                        <a:pt x="29" y="4000"/>
                      </a:cubicBezTo>
                      <a:cubicBezTo>
                        <a:pt x="24" y="4032"/>
                        <a:pt x="21" y="4062"/>
                        <a:pt x="17" y="4094"/>
                      </a:cubicBezTo>
                      <a:cubicBezTo>
                        <a:pt x="16" y="4108"/>
                        <a:pt x="15" y="4120"/>
                        <a:pt x="14" y="4131"/>
                      </a:cubicBezTo>
                      <a:lnTo>
                        <a:pt x="11" y="4177"/>
                      </a:lnTo>
                      <a:lnTo>
                        <a:pt x="6" y="4224"/>
                      </a:lnTo>
                      <a:lnTo>
                        <a:pt x="5" y="4233"/>
                      </a:lnTo>
                      <a:cubicBezTo>
                        <a:pt x="4" y="4247"/>
                        <a:pt x="4" y="4259"/>
                        <a:pt x="3" y="4273"/>
                      </a:cubicBezTo>
                      <a:lnTo>
                        <a:pt x="1" y="4315"/>
                      </a:lnTo>
                      <a:lnTo>
                        <a:pt x="0" y="4357"/>
                      </a:lnTo>
                      <a:lnTo>
                        <a:pt x="0" y="4376"/>
                      </a:lnTo>
                      <a:lnTo>
                        <a:pt x="0" y="4422"/>
                      </a:lnTo>
                      <a:cubicBezTo>
                        <a:pt x="1" y="4437"/>
                        <a:pt x="3" y="4453"/>
                        <a:pt x="5" y="4469"/>
                      </a:cubicBezTo>
                      <a:cubicBezTo>
                        <a:pt x="9" y="4486"/>
                        <a:pt x="12" y="4502"/>
                        <a:pt x="16" y="4520"/>
                      </a:cubicBezTo>
                      <a:cubicBezTo>
                        <a:pt x="22" y="4549"/>
                        <a:pt x="30" y="4578"/>
                        <a:pt x="40" y="4610"/>
                      </a:cubicBezTo>
                      <a:cubicBezTo>
                        <a:pt x="46" y="4626"/>
                        <a:pt x="50" y="4640"/>
                        <a:pt x="55" y="4656"/>
                      </a:cubicBezTo>
                      <a:lnTo>
                        <a:pt x="57" y="4662"/>
                      </a:lnTo>
                      <a:lnTo>
                        <a:pt x="61" y="4674"/>
                      </a:lnTo>
                      <a:cubicBezTo>
                        <a:pt x="70" y="4698"/>
                        <a:pt x="78" y="4723"/>
                        <a:pt x="86" y="4747"/>
                      </a:cubicBezTo>
                      <a:lnTo>
                        <a:pt x="102" y="4795"/>
                      </a:lnTo>
                      <a:lnTo>
                        <a:pt x="113" y="4826"/>
                      </a:lnTo>
                      <a:lnTo>
                        <a:pt x="124" y="4856"/>
                      </a:lnTo>
                      <a:lnTo>
                        <a:pt x="127" y="4862"/>
                      </a:lnTo>
                      <a:lnTo>
                        <a:pt x="148" y="4914"/>
                      </a:lnTo>
                      <a:lnTo>
                        <a:pt x="161" y="4952"/>
                      </a:lnTo>
                      <a:lnTo>
                        <a:pt x="168" y="4969"/>
                      </a:lnTo>
                      <a:lnTo>
                        <a:pt x="174" y="4985"/>
                      </a:lnTo>
                      <a:cubicBezTo>
                        <a:pt x="175" y="4989"/>
                        <a:pt x="176" y="4993"/>
                        <a:pt x="178" y="4995"/>
                      </a:cubicBezTo>
                      <a:lnTo>
                        <a:pt x="200" y="5047"/>
                      </a:lnTo>
                      <a:lnTo>
                        <a:pt x="231" y="5120"/>
                      </a:lnTo>
                      <a:lnTo>
                        <a:pt x="237" y="5136"/>
                      </a:lnTo>
                      <a:cubicBezTo>
                        <a:pt x="240" y="5143"/>
                        <a:pt x="242" y="5149"/>
                        <a:pt x="246" y="5155"/>
                      </a:cubicBezTo>
                      <a:cubicBezTo>
                        <a:pt x="253" y="5170"/>
                        <a:pt x="259" y="5181"/>
                        <a:pt x="264" y="5192"/>
                      </a:cubicBezTo>
                      <a:cubicBezTo>
                        <a:pt x="289" y="5241"/>
                        <a:pt x="313" y="5287"/>
                        <a:pt x="340" y="5329"/>
                      </a:cubicBezTo>
                      <a:cubicBezTo>
                        <a:pt x="365" y="5369"/>
                        <a:pt x="393" y="5408"/>
                        <a:pt x="429" y="5452"/>
                      </a:cubicBezTo>
                      <a:cubicBezTo>
                        <a:pt x="458" y="5486"/>
                        <a:pt x="491" y="5522"/>
                        <a:pt x="535" y="5565"/>
                      </a:cubicBezTo>
                      <a:cubicBezTo>
                        <a:pt x="573" y="5603"/>
                        <a:pt x="614" y="5639"/>
                        <a:pt x="655" y="5673"/>
                      </a:cubicBezTo>
                      <a:cubicBezTo>
                        <a:pt x="675" y="5690"/>
                        <a:pt x="695" y="5705"/>
                        <a:pt x="717" y="5720"/>
                      </a:cubicBezTo>
                      <a:cubicBezTo>
                        <a:pt x="726" y="5727"/>
                        <a:pt x="735" y="5733"/>
                        <a:pt x="743" y="5740"/>
                      </a:cubicBezTo>
                      <a:lnTo>
                        <a:pt x="748" y="5743"/>
                      </a:lnTo>
                      <a:lnTo>
                        <a:pt x="752" y="5746"/>
                      </a:lnTo>
                      <a:cubicBezTo>
                        <a:pt x="758" y="5750"/>
                        <a:pt x="763" y="5756"/>
                        <a:pt x="771" y="5759"/>
                      </a:cubicBezTo>
                      <a:lnTo>
                        <a:pt x="773" y="5761"/>
                      </a:lnTo>
                      <a:lnTo>
                        <a:pt x="774" y="5762"/>
                      </a:lnTo>
                      <a:lnTo>
                        <a:pt x="844" y="5808"/>
                      </a:lnTo>
                      <a:lnTo>
                        <a:pt x="887" y="5838"/>
                      </a:lnTo>
                      <a:cubicBezTo>
                        <a:pt x="887" y="5838"/>
                        <a:pt x="889" y="5839"/>
                        <a:pt x="890" y="5839"/>
                      </a:cubicBezTo>
                      <a:lnTo>
                        <a:pt x="891" y="5840"/>
                      </a:lnTo>
                      <a:cubicBezTo>
                        <a:pt x="894" y="5843"/>
                        <a:pt x="896" y="5844"/>
                        <a:pt x="899" y="5845"/>
                      </a:cubicBezTo>
                      <a:lnTo>
                        <a:pt x="902" y="5848"/>
                      </a:lnTo>
                      <a:cubicBezTo>
                        <a:pt x="916" y="5855"/>
                        <a:pt x="928" y="5864"/>
                        <a:pt x="943" y="5870"/>
                      </a:cubicBezTo>
                      <a:lnTo>
                        <a:pt x="1014" y="5910"/>
                      </a:lnTo>
                      <a:lnTo>
                        <a:pt x="1021" y="5913"/>
                      </a:lnTo>
                      <a:lnTo>
                        <a:pt x="1033" y="5918"/>
                      </a:lnTo>
                      <a:lnTo>
                        <a:pt x="1061" y="5932"/>
                      </a:lnTo>
                      <a:lnTo>
                        <a:pt x="1101" y="5951"/>
                      </a:lnTo>
                      <a:lnTo>
                        <a:pt x="1141" y="5970"/>
                      </a:lnTo>
                      <a:cubicBezTo>
                        <a:pt x="1150" y="5974"/>
                        <a:pt x="1160" y="5978"/>
                        <a:pt x="1169" y="5982"/>
                      </a:cubicBezTo>
                      <a:lnTo>
                        <a:pt x="1183" y="5987"/>
                      </a:lnTo>
                      <a:lnTo>
                        <a:pt x="1242" y="6011"/>
                      </a:lnTo>
                      <a:lnTo>
                        <a:pt x="1267" y="6021"/>
                      </a:lnTo>
                      <a:lnTo>
                        <a:pt x="1272" y="6024"/>
                      </a:lnTo>
                      <a:cubicBezTo>
                        <a:pt x="1276" y="6025"/>
                        <a:pt x="1278" y="6026"/>
                        <a:pt x="1282" y="6028"/>
                      </a:cubicBezTo>
                      <a:lnTo>
                        <a:pt x="1288" y="6029"/>
                      </a:lnTo>
                      <a:cubicBezTo>
                        <a:pt x="1297" y="6036"/>
                        <a:pt x="1307" y="6044"/>
                        <a:pt x="1318" y="6050"/>
                      </a:cubicBezTo>
                      <a:cubicBezTo>
                        <a:pt x="1327" y="6055"/>
                        <a:pt x="1334" y="6060"/>
                        <a:pt x="1343" y="6065"/>
                      </a:cubicBezTo>
                      <a:lnTo>
                        <a:pt x="1355" y="6072"/>
                      </a:lnTo>
                      <a:lnTo>
                        <a:pt x="1366" y="6080"/>
                      </a:lnTo>
                      <a:lnTo>
                        <a:pt x="1385" y="6091"/>
                      </a:lnTo>
                      <a:lnTo>
                        <a:pt x="1400" y="6101"/>
                      </a:lnTo>
                      <a:lnTo>
                        <a:pt x="1423" y="6114"/>
                      </a:lnTo>
                      <a:cubicBezTo>
                        <a:pt x="1442" y="6126"/>
                        <a:pt x="1461" y="6137"/>
                        <a:pt x="1479" y="6148"/>
                      </a:cubicBezTo>
                      <a:cubicBezTo>
                        <a:pt x="1494" y="6155"/>
                        <a:pt x="1507" y="6164"/>
                        <a:pt x="1520" y="6173"/>
                      </a:cubicBezTo>
                      <a:cubicBezTo>
                        <a:pt x="1528" y="6176"/>
                        <a:pt x="1533" y="6179"/>
                        <a:pt x="1539" y="6183"/>
                      </a:cubicBezTo>
                      <a:lnTo>
                        <a:pt x="1544" y="6185"/>
                      </a:lnTo>
                      <a:lnTo>
                        <a:pt x="1553" y="6190"/>
                      </a:lnTo>
                      <a:cubicBezTo>
                        <a:pt x="1561" y="6194"/>
                        <a:pt x="1569" y="6198"/>
                        <a:pt x="1575" y="6201"/>
                      </a:cubicBezTo>
                      <a:lnTo>
                        <a:pt x="1584" y="6207"/>
                      </a:lnTo>
                      <a:cubicBezTo>
                        <a:pt x="1608" y="6220"/>
                        <a:pt x="1634" y="6232"/>
                        <a:pt x="1658" y="6245"/>
                      </a:cubicBezTo>
                      <a:cubicBezTo>
                        <a:pt x="1695" y="6262"/>
                        <a:pt x="1739" y="6279"/>
                        <a:pt x="1790" y="6299"/>
                      </a:cubicBezTo>
                      <a:lnTo>
                        <a:pt x="1796" y="6302"/>
                      </a:lnTo>
                      <a:lnTo>
                        <a:pt x="1801" y="6303"/>
                      </a:lnTo>
                      <a:lnTo>
                        <a:pt x="1818" y="6309"/>
                      </a:lnTo>
                      <a:lnTo>
                        <a:pt x="1834" y="6314"/>
                      </a:lnTo>
                      <a:lnTo>
                        <a:pt x="1869" y="6325"/>
                      </a:lnTo>
                      <a:lnTo>
                        <a:pt x="1904" y="6337"/>
                      </a:lnTo>
                      <a:lnTo>
                        <a:pt x="1927" y="6345"/>
                      </a:lnTo>
                      <a:lnTo>
                        <a:pt x="1931" y="6346"/>
                      </a:lnTo>
                      <a:lnTo>
                        <a:pt x="1936" y="6348"/>
                      </a:lnTo>
                      <a:lnTo>
                        <a:pt x="2037" y="6373"/>
                      </a:lnTo>
                      <a:lnTo>
                        <a:pt x="2058" y="6379"/>
                      </a:lnTo>
                      <a:lnTo>
                        <a:pt x="2064" y="6380"/>
                      </a:lnTo>
                      <a:lnTo>
                        <a:pt x="2069" y="6381"/>
                      </a:lnTo>
                      <a:cubicBezTo>
                        <a:pt x="2071" y="6382"/>
                        <a:pt x="2074" y="6382"/>
                        <a:pt x="2076" y="6382"/>
                      </a:cubicBezTo>
                      <a:lnTo>
                        <a:pt x="2081" y="6384"/>
                      </a:lnTo>
                      <a:cubicBezTo>
                        <a:pt x="2105" y="6389"/>
                        <a:pt x="2128" y="6394"/>
                        <a:pt x="2153" y="6399"/>
                      </a:cubicBezTo>
                      <a:lnTo>
                        <a:pt x="2176" y="6404"/>
                      </a:lnTo>
                      <a:lnTo>
                        <a:pt x="2200" y="6409"/>
                      </a:lnTo>
                      <a:lnTo>
                        <a:pt x="2208" y="6410"/>
                      </a:lnTo>
                      <a:cubicBezTo>
                        <a:pt x="2214" y="6412"/>
                        <a:pt x="2223" y="6413"/>
                        <a:pt x="2229" y="6415"/>
                      </a:cubicBezTo>
                      <a:lnTo>
                        <a:pt x="2236" y="6416"/>
                      </a:lnTo>
                      <a:lnTo>
                        <a:pt x="2303" y="6427"/>
                      </a:lnTo>
                      <a:lnTo>
                        <a:pt x="2370" y="6438"/>
                      </a:lnTo>
                      <a:cubicBezTo>
                        <a:pt x="2377" y="6440"/>
                        <a:pt x="2384" y="6441"/>
                        <a:pt x="2391" y="6442"/>
                      </a:cubicBezTo>
                      <a:lnTo>
                        <a:pt x="2461" y="6453"/>
                      </a:lnTo>
                      <a:lnTo>
                        <a:pt x="2493" y="6458"/>
                      </a:lnTo>
                      <a:lnTo>
                        <a:pt x="2530" y="6464"/>
                      </a:lnTo>
                      <a:lnTo>
                        <a:pt x="2537" y="6466"/>
                      </a:lnTo>
                      <a:cubicBezTo>
                        <a:pt x="2544" y="6467"/>
                        <a:pt x="2550" y="6468"/>
                        <a:pt x="2557" y="6468"/>
                      </a:cubicBezTo>
                      <a:lnTo>
                        <a:pt x="2684" y="6484"/>
                      </a:lnTo>
                      <a:cubicBezTo>
                        <a:pt x="2698" y="6487"/>
                        <a:pt x="2714" y="6488"/>
                        <a:pt x="2728" y="6489"/>
                      </a:cubicBezTo>
                      <a:lnTo>
                        <a:pt x="2733" y="6489"/>
                      </a:lnTo>
                      <a:lnTo>
                        <a:pt x="2746" y="6490"/>
                      </a:lnTo>
                      <a:lnTo>
                        <a:pt x="2758" y="6492"/>
                      </a:lnTo>
                      <a:cubicBezTo>
                        <a:pt x="2806" y="6495"/>
                        <a:pt x="2853" y="6498"/>
                        <a:pt x="2900" y="6502"/>
                      </a:cubicBezTo>
                      <a:cubicBezTo>
                        <a:pt x="2905" y="6502"/>
                        <a:pt x="2911" y="6503"/>
                        <a:pt x="2916" y="6503"/>
                      </a:cubicBezTo>
                      <a:cubicBezTo>
                        <a:pt x="2926" y="6504"/>
                        <a:pt x="2936" y="6504"/>
                        <a:pt x="2947" y="6504"/>
                      </a:cubicBezTo>
                      <a:lnTo>
                        <a:pt x="2957" y="6504"/>
                      </a:lnTo>
                      <a:cubicBezTo>
                        <a:pt x="2983" y="6505"/>
                        <a:pt x="3008" y="6505"/>
                        <a:pt x="3034" y="6505"/>
                      </a:cubicBezTo>
                      <a:cubicBezTo>
                        <a:pt x="3064" y="6505"/>
                        <a:pt x="3093" y="6505"/>
                        <a:pt x="3121" y="6504"/>
                      </a:cubicBezTo>
                      <a:cubicBezTo>
                        <a:pt x="3168" y="6503"/>
                        <a:pt x="3216" y="6500"/>
                        <a:pt x="3266" y="6495"/>
                      </a:cubicBezTo>
                      <a:cubicBezTo>
                        <a:pt x="3291" y="6493"/>
                        <a:pt x="3314" y="6490"/>
                        <a:pt x="3338" y="6488"/>
                      </a:cubicBezTo>
                      <a:cubicBezTo>
                        <a:pt x="3367" y="6484"/>
                        <a:pt x="3395" y="6479"/>
                        <a:pt x="3423" y="6474"/>
                      </a:cubicBezTo>
                      <a:cubicBezTo>
                        <a:pt x="3462" y="6468"/>
                        <a:pt x="3502" y="6461"/>
                        <a:pt x="3541" y="6454"/>
                      </a:cubicBezTo>
                      <a:lnTo>
                        <a:pt x="3572" y="6449"/>
                      </a:lnTo>
                      <a:lnTo>
                        <a:pt x="3606" y="6442"/>
                      </a:lnTo>
                      <a:lnTo>
                        <a:pt x="3641" y="6436"/>
                      </a:lnTo>
                      <a:lnTo>
                        <a:pt x="3654" y="6433"/>
                      </a:lnTo>
                      <a:cubicBezTo>
                        <a:pt x="3660" y="6432"/>
                        <a:pt x="3665" y="6431"/>
                        <a:pt x="3672" y="6430"/>
                      </a:cubicBezTo>
                      <a:lnTo>
                        <a:pt x="3750" y="6413"/>
                      </a:lnTo>
                      <a:lnTo>
                        <a:pt x="3793" y="6404"/>
                      </a:lnTo>
                      <a:lnTo>
                        <a:pt x="3811" y="6400"/>
                      </a:lnTo>
                      <a:cubicBezTo>
                        <a:pt x="3830" y="6396"/>
                        <a:pt x="3848" y="6392"/>
                        <a:pt x="3866" y="6387"/>
                      </a:cubicBezTo>
                      <a:lnTo>
                        <a:pt x="4004" y="6354"/>
                      </a:lnTo>
                      <a:cubicBezTo>
                        <a:pt x="4017" y="6351"/>
                        <a:pt x="4028" y="6348"/>
                        <a:pt x="4040" y="6345"/>
                      </a:cubicBezTo>
                      <a:cubicBezTo>
                        <a:pt x="4041" y="6345"/>
                        <a:pt x="4042" y="6344"/>
                        <a:pt x="4046" y="6344"/>
                      </a:cubicBezTo>
                      <a:lnTo>
                        <a:pt x="4054" y="6340"/>
                      </a:lnTo>
                      <a:lnTo>
                        <a:pt x="4073" y="6335"/>
                      </a:lnTo>
                      <a:lnTo>
                        <a:pt x="4141" y="6317"/>
                      </a:lnTo>
                      <a:lnTo>
                        <a:pt x="4211" y="6296"/>
                      </a:lnTo>
                      <a:lnTo>
                        <a:pt x="4219" y="6293"/>
                      </a:lnTo>
                      <a:cubicBezTo>
                        <a:pt x="4224" y="6292"/>
                        <a:pt x="4229" y="6291"/>
                        <a:pt x="4233" y="6289"/>
                      </a:cubicBezTo>
                      <a:lnTo>
                        <a:pt x="4258" y="6281"/>
                      </a:lnTo>
                      <a:lnTo>
                        <a:pt x="4282" y="6272"/>
                      </a:lnTo>
                      <a:lnTo>
                        <a:pt x="4344" y="6252"/>
                      </a:lnTo>
                      <a:lnTo>
                        <a:pt x="4402" y="6232"/>
                      </a:lnTo>
                      <a:lnTo>
                        <a:pt x="4489" y="6203"/>
                      </a:lnTo>
                      <a:lnTo>
                        <a:pt x="4545" y="6184"/>
                      </a:lnTo>
                      <a:lnTo>
                        <a:pt x="4577" y="6173"/>
                      </a:lnTo>
                      <a:lnTo>
                        <a:pt x="4641" y="6150"/>
                      </a:lnTo>
                      <a:lnTo>
                        <a:pt x="4697" y="6131"/>
                      </a:lnTo>
                      <a:lnTo>
                        <a:pt x="4754" y="6112"/>
                      </a:lnTo>
                      <a:lnTo>
                        <a:pt x="4785" y="6102"/>
                      </a:lnTo>
                      <a:cubicBezTo>
                        <a:pt x="4790" y="6101"/>
                        <a:pt x="4794" y="6097"/>
                        <a:pt x="4799" y="6096"/>
                      </a:cubicBezTo>
                      <a:lnTo>
                        <a:pt x="4806" y="6093"/>
                      </a:lnTo>
                      <a:lnTo>
                        <a:pt x="4916" y="6049"/>
                      </a:lnTo>
                      <a:lnTo>
                        <a:pt x="4928" y="6044"/>
                      </a:lnTo>
                      <a:cubicBezTo>
                        <a:pt x="4941" y="6039"/>
                        <a:pt x="4954" y="6034"/>
                        <a:pt x="4967" y="6026"/>
                      </a:cubicBezTo>
                      <a:lnTo>
                        <a:pt x="5066" y="5979"/>
                      </a:lnTo>
                      <a:cubicBezTo>
                        <a:pt x="5082" y="5972"/>
                        <a:pt x="5097" y="5964"/>
                        <a:pt x="5113" y="5956"/>
                      </a:cubicBezTo>
                      <a:cubicBezTo>
                        <a:pt x="5123" y="5952"/>
                        <a:pt x="5127" y="5949"/>
                        <a:pt x="5132" y="5947"/>
                      </a:cubicBezTo>
                      <a:lnTo>
                        <a:pt x="5200" y="5912"/>
                      </a:lnTo>
                      <a:lnTo>
                        <a:pt x="5307" y="5856"/>
                      </a:lnTo>
                      <a:cubicBezTo>
                        <a:pt x="5320" y="5849"/>
                        <a:pt x="5338" y="5840"/>
                        <a:pt x="5354" y="5833"/>
                      </a:cubicBezTo>
                      <a:lnTo>
                        <a:pt x="5390" y="5813"/>
                      </a:lnTo>
                      <a:cubicBezTo>
                        <a:pt x="5423" y="5795"/>
                        <a:pt x="5457" y="5778"/>
                        <a:pt x="5490" y="5761"/>
                      </a:cubicBezTo>
                      <a:cubicBezTo>
                        <a:pt x="5521" y="5743"/>
                        <a:pt x="5554" y="5728"/>
                        <a:pt x="5585" y="5711"/>
                      </a:cubicBezTo>
                      <a:cubicBezTo>
                        <a:pt x="5604" y="5701"/>
                        <a:pt x="5624" y="5691"/>
                        <a:pt x="5644" y="5680"/>
                      </a:cubicBezTo>
                      <a:lnTo>
                        <a:pt x="5667" y="5669"/>
                      </a:lnTo>
                      <a:cubicBezTo>
                        <a:pt x="5705" y="5648"/>
                        <a:pt x="5742" y="5627"/>
                        <a:pt x="5779" y="5606"/>
                      </a:cubicBezTo>
                      <a:lnTo>
                        <a:pt x="5798" y="5594"/>
                      </a:lnTo>
                      <a:lnTo>
                        <a:pt x="5804" y="5591"/>
                      </a:lnTo>
                      <a:lnTo>
                        <a:pt x="5823" y="5578"/>
                      </a:lnTo>
                      <a:lnTo>
                        <a:pt x="5870" y="5550"/>
                      </a:lnTo>
                      <a:cubicBezTo>
                        <a:pt x="5882" y="5542"/>
                        <a:pt x="5889" y="5539"/>
                        <a:pt x="5896" y="5534"/>
                      </a:cubicBezTo>
                      <a:lnTo>
                        <a:pt x="5956" y="5495"/>
                      </a:lnTo>
                      <a:lnTo>
                        <a:pt x="5968" y="5486"/>
                      </a:lnTo>
                      <a:lnTo>
                        <a:pt x="5982" y="5478"/>
                      </a:lnTo>
                      <a:lnTo>
                        <a:pt x="5990" y="5473"/>
                      </a:lnTo>
                      <a:lnTo>
                        <a:pt x="6015" y="5455"/>
                      </a:lnTo>
                      <a:lnTo>
                        <a:pt x="6039" y="5437"/>
                      </a:lnTo>
                      <a:lnTo>
                        <a:pt x="6061" y="5421"/>
                      </a:lnTo>
                      <a:lnTo>
                        <a:pt x="6081" y="5405"/>
                      </a:lnTo>
                      <a:cubicBezTo>
                        <a:pt x="6090" y="5398"/>
                        <a:pt x="6098" y="5392"/>
                        <a:pt x="6106" y="5386"/>
                      </a:cubicBezTo>
                      <a:lnTo>
                        <a:pt x="6112" y="5381"/>
                      </a:lnTo>
                      <a:lnTo>
                        <a:pt x="6205" y="5308"/>
                      </a:lnTo>
                      <a:cubicBezTo>
                        <a:pt x="6206" y="5305"/>
                        <a:pt x="6209" y="5304"/>
                        <a:pt x="6210" y="5303"/>
                      </a:cubicBezTo>
                      <a:lnTo>
                        <a:pt x="6214" y="5299"/>
                      </a:lnTo>
                      <a:lnTo>
                        <a:pt x="6231" y="5287"/>
                      </a:lnTo>
                      <a:lnTo>
                        <a:pt x="6261" y="5261"/>
                      </a:lnTo>
                      <a:lnTo>
                        <a:pt x="6291" y="5235"/>
                      </a:lnTo>
                      <a:lnTo>
                        <a:pt x="6339" y="5194"/>
                      </a:lnTo>
                      <a:lnTo>
                        <a:pt x="6343" y="5190"/>
                      </a:lnTo>
                      <a:cubicBezTo>
                        <a:pt x="6347" y="5186"/>
                        <a:pt x="6352" y="5182"/>
                        <a:pt x="6355" y="5179"/>
                      </a:cubicBezTo>
                      <a:lnTo>
                        <a:pt x="6404" y="5135"/>
                      </a:lnTo>
                      <a:lnTo>
                        <a:pt x="6451" y="5089"/>
                      </a:lnTo>
                      <a:lnTo>
                        <a:pt x="6469" y="5072"/>
                      </a:lnTo>
                      <a:lnTo>
                        <a:pt x="6487" y="5053"/>
                      </a:lnTo>
                      <a:lnTo>
                        <a:pt x="6494" y="5046"/>
                      </a:lnTo>
                      <a:lnTo>
                        <a:pt x="6500" y="5041"/>
                      </a:lnTo>
                      <a:lnTo>
                        <a:pt x="6505" y="5036"/>
                      </a:lnTo>
                      <a:lnTo>
                        <a:pt x="6553" y="4988"/>
                      </a:lnTo>
                      <a:lnTo>
                        <a:pt x="6601" y="4940"/>
                      </a:lnTo>
                      <a:lnTo>
                        <a:pt x="6615" y="4924"/>
                      </a:lnTo>
                      <a:lnTo>
                        <a:pt x="6664" y="4870"/>
                      </a:lnTo>
                      <a:lnTo>
                        <a:pt x="6704" y="4829"/>
                      </a:lnTo>
                      <a:cubicBezTo>
                        <a:pt x="6710" y="4820"/>
                        <a:pt x="6718" y="4813"/>
                        <a:pt x="6724" y="4805"/>
                      </a:cubicBezTo>
                      <a:lnTo>
                        <a:pt x="6728" y="4800"/>
                      </a:lnTo>
                      <a:cubicBezTo>
                        <a:pt x="6745" y="4780"/>
                        <a:pt x="6760" y="4760"/>
                        <a:pt x="6777" y="4737"/>
                      </a:cubicBezTo>
                      <a:cubicBezTo>
                        <a:pt x="6787" y="4723"/>
                        <a:pt x="6797" y="4707"/>
                        <a:pt x="6808" y="4692"/>
                      </a:cubicBezTo>
                      <a:lnTo>
                        <a:pt x="6812" y="4686"/>
                      </a:lnTo>
                      <a:cubicBezTo>
                        <a:pt x="6821" y="4671"/>
                        <a:pt x="6829" y="4659"/>
                        <a:pt x="6837" y="4644"/>
                      </a:cubicBezTo>
                      <a:lnTo>
                        <a:pt x="6854" y="4618"/>
                      </a:lnTo>
                      <a:lnTo>
                        <a:pt x="6870" y="4590"/>
                      </a:lnTo>
                      <a:lnTo>
                        <a:pt x="6881" y="4573"/>
                      </a:lnTo>
                      <a:lnTo>
                        <a:pt x="6898" y="4545"/>
                      </a:lnTo>
                      <a:lnTo>
                        <a:pt x="6914" y="4518"/>
                      </a:lnTo>
                      <a:lnTo>
                        <a:pt x="6925" y="4499"/>
                      </a:lnTo>
                      <a:lnTo>
                        <a:pt x="6929" y="4492"/>
                      </a:lnTo>
                      <a:cubicBezTo>
                        <a:pt x="6935" y="4481"/>
                        <a:pt x="6942" y="4469"/>
                        <a:pt x="6950" y="4459"/>
                      </a:cubicBezTo>
                      <a:lnTo>
                        <a:pt x="6957" y="4446"/>
                      </a:lnTo>
                      <a:lnTo>
                        <a:pt x="6965" y="4433"/>
                      </a:lnTo>
                      <a:lnTo>
                        <a:pt x="6970" y="4424"/>
                      </a:lnTo>
                      <a:lnTo>
                        <a:pt x="6973" y="4418"/>
                      </a:lnTo>
                      <a:cubicBezTo>
                        <a:pt x="6975" y="4415"/>
                        <a:pt x="6977" y="4413"/>
                        <a:pt x="6978" y="4410"/>
                      </a:cubicBezTo>
                      <a:cubicBezTo>
                        <a:pt x="6984" y="4399"/>
                        <a:pt x="6989" y="4389"/>
                        <a:pt x="6993" y="4379"/>
                      </a:cubicBezTo>
                      <a:lnTo>
                        <a:pt x="6996" y="4373"/>
                      </a:lnTo>
                      <a:lnTo>
                        <a:pt x="7001" y="4363"/>
                      </a:lnTo>
                      <a:lnTo>
                        <a:pt x="7008" y="4345"/>
                      </a:lnTo>
                      <a:lnTo>
                        <a:pt x="7011" y="4337"/>
                      </a:lnTo>
                      <a:cubicBezTo>
                        <a:pt x="7015" y="4330"/>
                        <a:pt x="7018" y="4324"/>
                        <a:pt x="7020" y="4316"/>
                      </a:cubicBezTo>
                      <a:lnTo>
                        <a:pt x="7023" y="4310"/>
                      </a:lnTo>
                      <a:cubicBezTo>
                        <a:pt x="7027" y="4301"/>
                        <a:pt x="7029" y="4293"/>
                        <a:pt x="7032" y="4285"/>
                      </a:cubicBezTo>
                      <a:lnTo>
                        <a:pt x="7034" y="4280"/>
                      </a:lnTo>
                      <a:lnTo>
                        <a:pt x="7038" y="4267"/>
                      </a:lnTo>
                      <a:cubicBezTo>
                        <a:pt x="7039" y="4262"/>
                        <a:pt x="7042" y="4257"/>
                        <a:pt x="7043" y="4253"/>
                      </a:cubicBezTo>
                      <a:lnTo>
                        <a:pt x="7044" y="4248"/>
                      </a:lnTo>
                      <a:lnTo>
                        <a:pt x="7049" y="4233"/>
                      </a:lnTo>
                      <a:lnTo>
                        <a:pt x="7053" y="4219"/>
                      </a:lnTo>
                      <a:cubicBezTo>
                        <a:pt x="7053" y="4217"/>
                        <a:pt x="7054" y="4214"/>
                        <a:pt x="7054" y="4213"/>
                      </a:cubicBezTo>
                      <a:lnTo>
                        <a:pt x="7058" y="4197"/>
                      </a:lnTo>
                      <a:cubicBezTo>
                        <a:pt x="7060" y="4187"/>
                        <a:pt x="7063" y="4177"/>
                        <a:pt x="7065" y="4165"/>
                      </a:cubicBezTo>
                      <a:cubicBezTo>
                        <a:pt x="7065" y="4162"/>
                        <a:pt x="7066" y="4160"/>
                        <a:pt x="7066" y="4157"/>
                      </a:cubicBezTo>
                      <a:lnTo>
                        <a:pt x="7069" y="4144"/>
                      </a:lnTo>
                      <a:lnTo>
                        <a:pt x="7074" y="4115"/>
                      </a:lnTo>
                      <a:lnTo>
                        <a:pt x="7076" y="4101"/>
                      </a:lnTo>
                      <a:lnTo>
                        <a:pt x="7079" y="4087"/>
                      </a:lnTo>
                      <a:lnTo>
                        <a:pt x="7080" y="4079"/>
                      </a:lnTo>
                      <a:lnTo>
                        <a:pt x="7081" y="4074"/>
                      </a:lnTo>
                      <a:cubicBezTo>
                        <a:pt x="7085" y="4061"/>
                        <a:pt x="7086" y="4048"/>
                        <a:pt x="7087" y="4037"/>
                      </a:cubicBezTo>
                      <a:cubicBezTo>
                        <a:pt x="7094" y="3990"/>
                        <a:pt x="7096" y="3940"/>
                        <a:pt x="7097" y="3883"/>
                      </a:cubicBezTo>
                      <a:cubicBezTo>
                        <a:pt x="7097" y="3841"/>
                        <a:pt x="7096" y="3800"/>
                        <a:pt x="7091" y="3760"/>
                      </a:cubicBezTo>
                      <a:cubicBezTo>
                        <a:pt x="7089" y="3740"/>
                        <a:pt x="7085" y="3722"/>
                        <a:pt x="7080" y="3701"/>
                      </a:cubicBezTo>
                      <a:cubicBezTo>
                        <a:pt x="7076" y="3683"/>
                        <a:pt x="7073" y="3668"/>
                        <a:pt x="7068" y="3653"/>
                      </a:cubicBezTo>
                      <a:cubicBezTo>
                        <a:pt x="7063" y="3636"/>
                        <a:pt x="7056" y="3620"/>
                        <a:pt x="7047" y="3601"/>
                      </a:cubicBezTo>
                      <a:cubicBezTo>
                        <a:pt x="7040" y="3589"/>
                        <a:pt x="7033" y="3575"/>
                        <a:pt x="7022" y="3560"/>
                      </a:cubicBezTo>
                      <a:cubicBezTo>
                        <a:pt x="7017" y="3554"/>
                        <a:pt x="7012" y="3549"/>
                        <a:pt x="7007" y="3543"/>
                      </a:cubicBezTo>
                      <a:cubicBezTo>
                        <a:pt x="7002" y="3538"/>
                        <a:pt x="6997" y="3533"/>
                        <a:pt x="6992" y="3529"/>
                      </a:cubicBezTo>
                      <a:cubicBezTo>
                        <a:pt x="6984" y="3523"/>
                        <a:pt x="6978" y="3519"/>
                        <a:pt x="6972" y="3516"/>
                      </a:cubicBezTo>
                      <a:cubicBezTo>
                        <a:pt x="6966" y="3511"/>
                        <a:pt x="6960" y="3507"/>
                        <a:pt x="6953" y="3505"/>
                      </a:cubicBezTo>
                      <a:cubicBezTo>
                        <a:pt x="6940" y="3498"/>
                        <a:pt x="6926" y="3497"/>
                        <a:pt x="6914" y="3495"/>
                      </a:cubicBezTo>
                      <a:cubicBezTo>
                        <a:pt x="6905" y="3493"/>
                        <a:pt x="6901" y="3493"/>
                        <a:pt x="6896" y="3493"/>
                      </a:cubicBezTo>
                      <a:lnTo>
                        <a:pt x="6845" y="3493"/>
                      </a:lnTo>
                      <a:cubicBezTo>
                        <a:pt x="6839" y="3493"/>
                        <a:pt x="6836" y="3493"/>
                        <a:pt x="6831" y="3495"/>
                      </a:cubicBezTo>
                      <a:cubicBezTo>
                        <a:pt x="6818" y="3496"/>
                        <a:pt x="6811" y="3497"/>
                        <a:pt x="6801" y="3498"/>
                      </a:cubicBezTo>
                      <a:cubicBezTo>
                        <a:pt x="6788" y="3500"/>
                        <a:pt x="6776" y="3503"/>
                        <a:pt x="6759" y="3507"/>
                      </a:cubicBezTo>
                      <a:cubicBezTo>
                        <a:pt x="6747" y="3511"/>
                        <a:pt x="6736" y="3516"/>
                        <a:pt x="6725" y="3521"/>
                      </a:cubicBezTo>
                      <a:cubicBezTo>
                        <a:pt x="6731" y="3516"/>
                        <a:pt x="6739" y="3508"/>
                        <a:pt x="6744" y="3502"/>
                      </a:cubicBezTo>
                      <a:cubicBezTo>
                        <a:pt x="6754" y="3491"/>
                        <a:pt x="6762" y="3481"/>
                        <a:pt x="6773" y="3469"/>
                      </a:cubicBezTo>
                      <a:cubicBezTo>
                        <a:pt x="6783" y="3456"/>
                        <a:pt x="6795" y="3444"/>
                        <a:pt x="6805" y="3430"/>
                      </a:cubicBezTo>
                      <a:lnTo>
                        <a:pt x="6819" y="3413"/>
                      </a:lnTo>
                      <a:cubicBezTo>
                        <a:pt x="6823" y="3407"/>
                        <a:pt x="6827" y="3402"/>
                        <a:pt x="6829" y="3398"/>
                      </a:cubicBezTo>
                      <a:lnTo>
                        <a:pt x="6834" y="3390"/>
                      </a:lnTo>
                      <a:cubicBezTo>
                        <a:pt x="6837" y="3387"/>
                        <a:pt x="6839" y="3383"/>
                        <a:pt x="6844" y="3378"/>
                      </a:cubicBezTo>
                      <a:lnTo>
                        <a:pt x="6847" y="3373"/>
                      </a:lnTo>
                      <a:lnTo>
                        <a:pt x="6852" y="3366"/>
                      </a:lnTo>
                      <a:cubicBezTo>
                        <a:pt x="6855" y="3361"/>
                        <a:pt x="6858" y="3356"/>
                        <a:pt x="6862" y="3349"/>
                      </a:cubicBezTo>
                      <a:lnTo>
                        <a:pt x="6867" y="3342"/>
                      </a:lnTo>
                      <a:cubicBezTo>
                        <a:pt x="6869" y="3337"/>
                        <a:pt x="6872" y="3333"/>
                        <a:pt x="6873" y="3331"/>
                      </a:cubicBezTo>
                      <a:cubicBezTo>
                        <a:pt x="6879" y="3321"/>
                        <a:pt x="6885" y="3312"/>
                        <a:pt x="6890" y="3301"/>
                      </a:cubicBezTo>
                      <a:cubicBezTo>
                        <a:pt x="6896" y="3290"/>
                        <a:pt x="6903" y="3277"/>
                        <a:pt x="6909" y="3265"/>
                      </a:cubicBezTo>
                      <a:lnTo>
                        <a:pt x="6914" y="3258"/>
                      </a:lnTo>
                      <a:lnTo>
                        <a:pt x="6916" y="3253"/>
                      </a:lnTo>
                      <a:lnTo>
                        <a:pt x="6920" y="3245"/>
                      </a:lnTo>
                      <a:cubicBezTo>
                        <a:pt x="6925" y="3233"/>
                        <a:pt x="6930" y="3223"/>
                        <a:pt x="6935" y="3212"/>
                      </a:cubicBezTo>
                      <a:lnTo>
                        <a:pt x="6947" y="3188"/>
                      </a:lnTo>
                      <a:cubicBezTo>
                        <a:pt x="6948" y="3186"/>
                        <a:pt x="6950" y="3183"/>
                        <a:pt x="6951" y="3179"/>
                      </a:cubicBezTo>
                      <a:lnTo>
                        <a:pt x="6952" y="3176"/>
                      </a:lnTo>
                      <a:lnTo>
                        <a:pt x="6965" y="3145"/>
                      </a:lnTo>
                      <a:lnTo>
                        <a:pt x="6977" y="3114"/>
                      </a:lnTo>
                      <a:cubicBezTo>
                        <a:pt x="6981" y="3109"/>
                        <a:pt x="6982" y="3105"/>
                        <a:pt x="6984" y="3100"/>
                      </a:cubicBezTo>
                      <a:lnTo>
                        <a:pt x="6988" y="3091"/>
                      </a:lnTo>
                      <a:lnTo>
                        <a:pt x="6993" y="3079"/>
                      </a:lnTo>
                      <a:lnTo>
                        <a:pt x="7019" y="3014"/>
                      </a:lnTo>
                      <a:cubicBezTo>
                        <a:pt x="7023" y="3007"/>
                        <a:pt x="7025" y="2999"/>
                        <a:pt x="7028" y="2991"/>
                      </a:cubicBezTo>
                      <a:lnTo>
                        <a:pt x="7030" y="2982"/>
                      </a:lnTo>
                      <a:lnTo>
                        <a:pt x="7050" y="2927"/>
                      </a:lnTo>
                      <a:lnTo>
                        <a:pt x="7055" y="2913"/>
                      </a:lnTo>
                      <a:cubicBezTo>
                        <a:pt x="7058" y="2905"/>
                        <a:pt x="7060" y="2899"/>
                        <a:pt x="7063" y="2890"/>
                      </a:cubicBezTo>
                      <a:lnTo>
                        <a:pt x="7065" y="2884"/>
                      </a:lnTo>
                      <a:lnTo>
                        <a:pt x="7075" y="2851"/>
                      </a:lnTo>
                      <a:lnTo>
                        <a:pt x="7086" y="2817"/>
                      </a:lnTo>
                      <a:cubicBezTo>
                        <a:pt x="7089" y="2808"/>
                        <a:pt x="7091" y="2798"/>
                        <a:pt x="7094" y="2790"/>
                      </a:cubicBezTo>
                      <a:lnTo>
                        <a:pt x="7096" y="2782"/>
                      </a:lnTo>
                      <a:cubicBezTo>
                        <a:pt x="7101" y="2765"/>
                        <a:pt x="7105" y="2744"/>
                        <a:pt x="7110" y="2720"/>
                      </a:cubicBezTo>
                      <a:cubicBezTo>
                        <a:pt x="7112" y="2704"/>
                        <a:pt x="7115" y="2689"/>
                        <a:pt x="7116" y="2672"/>
                      </a:cubicBezTo>
                      <a:lnTo>
                        <a:pt x="7118" y="2659"/>
                      </a:lnTo>
                      <a:lnTo>
                        <a:pt x="7120" y="2648"/>
                      </a:lnTo>
                      <a:cubicBezTo>
                        <a:pt x="7120" y="2645"/>
                        <a:pt x="7121" y="2640"/>
                        <a:pt x="7121" y="2636"/>
                      </a:cubicBezTo>
                      <a:cubicBezTo>
                        <a:pt x="7122" y="2625"/>
                        <a:pt x="7122" y="2614"/>
                        <a:pt x="7123" y="2602"/>
                      </a:cubicBezTo>
                      <a:cubicBezTo>
                        <a:pt x="7123" y="2595"/>
                        <a:pt x="7125" y="2589"/>
                        <a:pt x="7125" y="2581"/>
                      </a:cubicBezTo>
                      <a:lnTo>
                        <a:pt x="7125" y="2574"/>
                      </a:lnTo>
                      <a:lnTo>
                        <a:pt x="7125" y="2568"/>
                      </a:lnTo>
                      <a:lnTo>
                        <a:pt x="7125" y="2559"/>
                      </a:lnTo>
                      <a:lnTo>
                        <a:pt x="7125" y="2549"/>
                      </a:lnTo>
                      <a:lnTo>
                        <a:pt x="7125" y="2538"/>
                      </a:lnTo>
                      <a:cubicBezTo>
                        <a:pt x="7125" y="2524"/>
                        <a:pt x="7126" y="2512"/>
                        <a:pt x="7126" y="2497"/>
                      </a:cubicBezTo>
                      <a:cubicBezTo>
                        <a:pt x="7115" y="2473"/>
                        <a:pt x="7115" y="2451"/>
                        <a:pt x="7113" y="2429"/>
                      </a:cubicBezTo>
                      <a:cubicBezTo>
                        <a:pt x="7111" y="2417"/>
                        <a:pt x="7110" y="2404"/>
                        <a:pt x="7108" y="2393"/>
                      </a:cubicBezTo>
                      <a:cubicBezTo>
                        <a:pt x="7106" y="2381"/>
                        <a:pt x="7104" y="2372"/>
                        <a:pt x="7101" y="2362"/>
                      </a:cubicBezTo>
                      <a:lnTo>
                        <a:pt x="7099" y="2352"/>
                      </a:lnTo>
                      <a:lnTo>
                        <a:pt x="7098" y="2347"/>
                      </a:lnTo>
                      <a:cubicBezTo>
                        <a:pt x="7095" y="2340"/>
                        <a:pt x="7093" y="2332"/>
                        <a:pt x="7090" y="2326"/>
                      </a:cubicBezTo>
                      <a:cubicBezTo>
                        <a:pt x="7089" y="2322"/>
                        <a:pt x="7086" y="2317"/>
                        <a:pt x="7084" y="2313"/>
                      </a:cubicBezTo>
                      <a:cubicBezTo>
                        <a:pt x="7077" y="2302"/>
                        <a:pt x="7073" y="2298"/>
                        <a:pt x="7068" y="2293"/>
                      </a:cubicBezTo>
                      <a:lnTo>
                        <a:pt x="7063" y="2288"/>
                      </a:lnTo>
                      <a:cubicBezTo>
                        <a:pt x="7055" y="2282"/>
                        <a:pt x="7050" y="2278"/>
                        <a:pt x="7044" y="2275"/>
                      </a:cubicBezTo>
                      <a:cubicBezTo>
                        <a:pt x="7038" y="2271"/>
                        <a:pt x="7033" y="2266"/>
                        <a:pt x="7027" y="2264"/>
                      </a:cubicBezTo>
                      <a:cubicBezTo>
                        <a:pt x="7017" y="2259"/>
                        <a:pt x="7008" y="2256"/>
                        <a:pt x="7002" y="2254"/>
                      </a:cubicBezTo>
                      <a:cubicBezTo>
                        <a:pt x="6992" y="2251"/>
                        <a:pt x="6985" y="2250"/>
                        <a:pt x="6977" y="2249"/>
                      </a:cubicBezTo>
                      <a:cubicBezTo>
                        <a:pt x="6961" y="2246"/>
                        <a:pt x="6951" y="2246"/>
                        <a:pt x="6939" y="2246"/>
                      </a:cubicBezTo>
                      <a:cubicBezTo>
                        <a:pt x="6928" y="2246"/>
                        <a:pt x="6918" y="2247"/>
                        <a:pt x="6905" y="2250"/>
                      </a:cubicBezTo>
                      <a:cubicBezTo>
                        <a:pt x="6899" y="2251"/>
                        <a:pt x="6893" y="2252"/>
                        <a:pt x="6887" y="2255"/>
                      </a:cubicBezTo>
                      <a:lnTo>
                        <a:pt x="6880" y="2256"/>
                      </a:lnTo>
                      <a:cubicBezTo>
                        <a:pt x="6859" y="2261"/>
                        <a:pt x="6838" y="2267"/>
                        <a:pt x="6815" y="2278"/>
                      </a:cubicBezTo>
                      <a:cubicBezTo>
                        <a:pt x="6777" y="2292"/>
                        <a:pt x="6741" y="2312"/>
                        <a:pt x="6694" y="2340"/>
                      </a:cubicBezTo>
                      <a:cubicBezTo>
                        <a:pt x="6678" y="2350"/>
                        <a:pt x="6662" y="2362"/>
                        <a:pt x="6647" y="2372"/>
                      </a:cubicBezTo>
                      <a:lnTo>
                        <a:pt x="6640" y="2379"/>
                      </a:lnTo>
                      <a:lnTo>
                        <a:pt x="6627" y="2386"/>
                      </a:lnTo>
                      <a:lnTo>
                        <a:pt x="6609" y="2399"/>
                      </a:lnTo>
                      <a:lnTo>
                        <a:pt x="6585" y="2416"/>
                      </a:lnTo>
                      <a:lnTo>
                        <a:pt x="6562" y="2432"/>
                      </a:lnTo>
                      <a:lnTo>
                        <a:pt x="6468" y="2501"/>
                      </a:lnTo>
                      <a:cubicBezTo>
                        <a:pt x="6467" y="2502"/>
                        <a:pt x="6466" y="2502"/>
                        <a:pt x="6465" y="2503"/>
                      </a:cubicBezTo>
                      <a:lnTo>
                        <a:pt x="6445" y="2520"/>
                      </a:lnTo>
                      <a:lnTo>
                        <a:pt x="6426" y="2535"/>
                      </a:lnTo>
                      <a:lnTo>
                        <a:pt x="6408" y="2551"/>
                      </a:lnTo>
                      <a:lnTo>
                        <a:pt x="6408" y="2551"/>
                      </a:lnTo>
                      <a:lnTo>
                        <a:pt x="6411" y="2542"/>
                      </a:lnTo>
                      <a:lnTo>
                        <a:pt x="6414" y="2532"/>
                      </a:lnTo>
                      <a:lnTo>
                        <a:pt x="6415" y="2525"/>
                      </a:lnTo>
                      <a:cubicBezTo>
                        <a:pt x="6418" y="2514"/>
                        <a:pt x="6418" y="2507"/>
                        <a:pt x="6419" y="2501"/>
                      </a:cubicBezTo>
                      <a:lnTo>
                        <a:pt x="6420" y="2491"/>
                      </a:lnTo>
                      <a:cubicBezTo>
                        <a:pt x="6421" y="2479"/>
                        <a:pt x="6423" y="2468"/>
                        <a:pt x="6424" y="2458"/>
                      </a:cubicBezTo>
                      <a:lnTo>
                        <a:pt x="6425" y="2451"/>
                      </a:lnTo>
                      <a:cubicBezTo>
                        <a:pt x="6426" y="2437"/>
                        <a:pt x="6429" y="2426"/>
                        <a:pt x="6430" y="2414"/>
                      </a:cubicBezTo>
                      <a:cubicBezTo>
                        <a:pt x="6431" y="2394"/>
                        <a:pt x="6432" y="2375"/>
                        <a:pt x="6434" y="2354"/>
                      </a:cubicBezTo>
                      <a:lnTo>
                        <a:pt x="6434" y="2328"/>
                      </a:lnTo>
                      <a:lnTo>
                        <a:pt x="6434" y="2316"/>
                      </a:lnTo>
                      <a:cubicBezTo>
                        <a:pt x="6434" y="2306"/>
                        <a:pt x="6434" y="2293"/>
                        <a:pt x="6435" y="2283"/>
                      </a:cubicBezTo>
                      <a:lnTo>
                        <a:pt x="6435" y="2250"/>
                      </a:lnTo>
                      <a:cubicBezTo>
                        <a:pt x="6435" y="2228"/>
                        <a:pt x="6432" y="2206"/>
                        <a:pt x="6430" y="2185"/>
                      </a:cubicBezTo>
                      <a:cubicBezTo>
                        <a:pt x="6426" y="2168"/>
                        <a:pt x="6423" y="2151"/>
                        <a:pt x="6419" y="2136"/>
                      </a:cubicBezTo>
                      <a:cubicBezTo>
                        <a:pt x="6416" y="2126"/>
                        <a:pt x="6413" y="2116"/>
                        <a:pt x="6410" y="2107"/>
                      </a:cubicBezTo>
                      <a:cubicBezTo>
                        <a:pt x="6408" y="2101"/>
                        <a:pt x="6405" y="2092"/>
                        <a:pt x="6403" y="2086"/>
                      </a:cubicBezTo>
                      <a:lnTo>
                        <a:pt x="6400" y="2080"/>
                      </a:lnTo>
                      <a:lnTo>
                        <a:pt x="6393" y="2065"/>
                      </a:lnTo>
                      <a:cubicBezTo>
                        <a:pt x="6387" y="2055"/>
                        <a:pt x="6384" y="2050"/>
                        <a:pt x="6380" y="2046"/>
                      </a:cubicBezTo>
                      <a:lnTo>
                        <a:pt x="6373" y="2039"/>
                      </a:lnTo>
                      <a:lnTo>
                        <a:pt x="6369" y="2036"/>
                      </a:lnTo>
                      <a:lnTo>
                        <a:pt x="6365" y="2034"/>
                      </a:lnTo>
                      <a:lnTo>
                        <a:pt x="6354" y="2027"/>
                      </a:lnTo>
                      <a:cubicBezTo>
                        <a:pt x="6349" y="2024"/>
                        <a:pt x="6343" y="2022"/>
                        <a:pt x="6337" y="2019"/>
                      </a:cubicBezTo>
                      <a:lnTo>
                        <a:pt x="6333" y="2018"/>
                      </a:lnTo>
                      <a:lnTo>
                        <a:pt x="6329" y="2016"/>
                      </a:lnTo>
                      <a:cubicBezTo>
                        <a:pt x="6322" y="2015"/>
                        <a:pt x="6316" y="2014"/>
                        <a:pt x="6311" y="2014"/>
                      </a:cubicBezTo>
                      <a:cubicBezTo>
                        <a:pt x="6305" y="2014"/>
                        <a:pt x="6298" y="2013"/>
                        <a:pt x="6293" y="2013"/>
                      </a:cubicBezTo>
                      <a:lnTo>
                        <a:pt x="6287" y="2013"/>
                      </a:lnTo>
                      <a:cubicBezTo>
                        <a:pt x="6277" y="2013"/>
                        <a:pt x="6267" y="2014"/>
                        <a:pt x="6257" y="2015"/>
                      </a:cubicBezTo>
                      <a:lnTo>
                        <a:pt x="6238" y="2019"/>
                      </a:lnTo>
                      <a:cubicBezTo>
                        <a:pt x="6229" y="2021"/>
                        <a:pt x="6221" y="2024"/>
                        <a:pt x="6212" y="2026"/>
                      </a:cubicBezTo>
                      <a:cubicBezTo>
                        <a:pt x="6204" y="2030"/>
                        <a:pt x="6197" y="2034"/>
                        <a:pt x="6189" y="2036"/>
                      </a:cubicBezTo>
                      <a:lnTo>
                        <a:pt x="6184" y="2037"/>
                      </a:lnTo>
                      <a:cubicBezTo>
                        <a:pt x="6171" y="2044"/>
                        <a:pt x="6157" y="2051"/>
                        <a:pt x="6142" y="2059"/>
                      </a:cubicBezTo>
                      <a:cubicBezTo>
                        <a:pt x="6127" y="2069"/>
                        <a:pt x="6110" y="2079"/>
                        <a:pt x="6092" y="2092"/>
                      </a:cubicBezTo>
                      <a:lnTo>
                        <a:pt x="6050" y="2127"/>
                      </a:lnTo>
                      <a:cubicBezTo>
                        <a:pt x="6025" y="2148"/>
                        <a:pt x="6001" y="2170"/>
                        <a:pt x="5977" y="2193"/>
                      </a:cubicBezTo>
                      <a:cubicBezTo>
                        <a:pt x="5955" y="2215"/>
                        <a:pt x="5930" y="2237"/>
                        <a:pt x="5908" y="2259"/>
                      </a:cubicBezTo>
                      <a:lnTo>
                        <a:pt x="5911" y="2255"/>
                      </a:lnTo>
                      <a:cubicBezTo>
                        <a:pt x="5914" y="2249"/>
                        <a:pt x="5917" y="2244"/>
                        <a:pt x="5920" y="2237"/>
                      </a:cubicBezTo>
                      <a:lnTo>
                        <a:pt x="5939" y="2194"/>
                      </a:lnTo>
                      <a:lnTo>
                        <a:pt x="5946" y="2180"/>
                      </a:lnTo>
                      <a:lnTo>
                        <a:pt x="5952" y="2167"/>
                      </a:lnTo>
                      <a:cubicBezTo>
                        <a:pt x="5960" y="2149"/>
                        <a:pt x="5966" y="2134"/>
                        <a:pt x="5973" y="2118"/>
                      </a:cubicBezTo>
                      <a:lnTo>
                        <a:pt x="5979" y="2108"/>
                      </a:lnTo>
                      <a:lnTo>
                        <a:pt x="5984" y="2098"/>
                      </a:lnTo>
                      <a:lnTo>
                        <a:pt x="5993" y="2079"/>
                      </a:lnTo>
                      <a:lnTo>
                        <a:pt x="6004" y="2054"/>
                      </a:lnTo>
                      <a:lnTo>
                        <a:pt x="6017" y="2030"/>
                      </a:lnTo>
                      <a:cubicBezTo>
                        <a:pt x="6030" y="2002"/>
                        <a:pt x="6044" y="1974"/>
                        <a:pt x="6059" y="1947"/>
                      </a:cubicBezTo>
                      <a:lnTo>
                        <a:pt x="6105" y="1861"/>
                      </a:lnTo>
                      <a:lnTo>
                        <a:pt x="6107" y="1858"/>
                      </a:lnTo>
                      <a:lnTo>
                        <a:pt x="6111" y="1848"/>
                      </a:lnTo>
                      <a:lnTo>
                        <a:pt x="6115" y="1840"/>
                      </a:lnTo>
                      <a:lnTo>
                        <a:pt x="6123" y="1822"/>
                      </a:lnTo>
                      <a:cubicBezTo>
                        <a:pt x="6130" y="1806"/>
                        <a:pt x="6136" y="1789"/>
                        <a:pt x="6142" y="1773"/>
                      </a:cubicBezTo>
                      <a:cubicBezTo>
                        <a:pt x="6146" y="1763"/>
                        <a:pt x="6150" y="1755"/>
                        <a:pt x="6154" y="1744"/>
                      </a:cubicBezTo>
                      <a:lnTo>
                        <a:pt x="6159" y="1730"/>
                      </a:lnTo>
                      <a:lnTo>
                        <a:pt x="6167" y="1709"/>
                      </a:lnTo>
                      <a:lnTo>
                        <a:pt x="6171" y="1699"/>
                      </a:lnTo>
                      <a:lnTo>
                        <a:pt x="6177" y="1680"/>
                      </a:lnTo>
                      <a:lnTo>
                        <a:pt x="6197" y="1623"/>
                      </a:lnTo>
                      <a:lnTo>
                        <a:pt x="6198" y="1618"/>
                      </a:lnTo>
                      <a:lnTo>
                        <a:pt x="6205" y="1593"/>
                      </a:lnTo>
                      <a:lnTo>
                        <a:pt x="6212" y="1574"/>
                      </a:lnTo>
                      <a:lnTo>
                        <a:pt x="6215" y="1562"/>
                      </a:lnTo>
                      <a:lnTo>
                        <a:pt x="6226" y="1530"/>
                      </a:lnTo>
                      <a:lnTo>
                        <a:pt x="6236" y="1498"/>
                      </a:lnTo>
                      <a:cubicBezTo>
                        <a:pt x="6244" y="1473"/>
                        <a:pt x="6250" y="1451"/>
                        <a:pt x="6257" y="1426"/>
                      </a:cubicBezTo>
                      <a:lnTo>
                        <a:pt x="6261" y="1412"/>
                      </a:lnTo>
                      <a:lnTo>
                        <a:pt x="6272" y="1369"/>
                      </a:lnTo>
                      <a:lnTo>
                        <a:pt x="6275" y="1360"/>
                      </a:lnTo>
                      <a:lnTo>
                        <a:pt x="6279" y="1341"/>
                      </a:lnTo>
                      <a:lnTo>
                        <a:pt x="6280" y="1334"/>
                      </a:lnTo>
                      <a:lnTo>
                        <a:pt x="6306" y="1217"/>
                      </a:lnTo>
                      <a:cubicBezTo>
                        <a:pt x="6307" y="1214"/>
                        <a:pt x="6307" y="1210"/>
                        <a:pt x="6308" y="1206"/>
                      </a:cubicBezTo>
                      <a:lnTo>
                        <a:pt x="6310" y="1201"/>
                      </a:lnTo>
                      <a:lnTo>
                        <a:pt x="6311" y="1191"/>
                      </a:lnTo>
                      <a:lnTo>
                        <a:pt x="6317" y="1155"/>
                      </a:lnTo>
                      <a:lnTo>
                        <a:pt x="6324" y="1119"/>
                      </a:lnTo>
                      <a:lnTo>
                        <a:pt x="6327" y="1101"/>
                      </a:lnTo>
                      <a:lnTo>
                        <a:pt x="6331" y="1077"/>
                      </a:lnTo>
                      <a:lnTo>
                        <a:pt x="6332" y="1072"/>
                      </a:lnTo>
                      <a:lnTo>
                        <a:pt x="6337" y="1036"/>
                      </a:lnTo>
                      <a:lnTo>
                        <a:pt x="6338" y="1030"/>
                      </a:lnTo>
                      <a:lnTo>
                        <a:pt x="6346" y="973"/>
                      </a:lnTo>
                      <a:cubicBezTo>
                        <a:pt x="6347" y="963"/>
                        <a:pt x="6348" y="953"/>
                        <a:pt x="6349" y="944"/>
                      </a:cubicBezTo>
                      <a:cubicBezTo>
                        <a:pt x="6352" y="922"/>
                        <a:pt x="6354" y="901"/>
                        <a:pt x="6356" y="880"/>
                      </a:cubicBezTo>
                      <a:lnTo>
                        <a:pt x="6357" y="872"/>
                      </a:lnTo>
                      <a:cubicBezTo>
                        <a:pt x="6359" y="864"/>
                        <a:pt x="6359" y="856"/>
                        <a:pt x="6360" y="846"/>
                      </a:cubicBezTo>
                      <a:lnTo>
                        <a:pt x="6362" y="830"/>
                      </a:lnTo>
                      <a:cubicBezTo>
                        <a:pt x="6363" y="814"/>
                        <a:pt x="6363" y="800"/>
                        <a:pt x="6364" y="787"/>
                      </a:cubicBezTo>
                      <a:lnTo>
                        <a:pt x="6364" y="776"/>
                      </a:lnTo>
                      <a:cubicBezTo>
                        <a:pt x="6364" y="767"/>
                        <a:pt x="6365" y="758"/>
                        <a:pt x="6365" y="748"/>
                      </a:cubicBezTo>
                      <a:lnTo>
                        <a:pt x="6367" y="695"/>
                      </a:lnTo>
                      <a:lnTo>
                        <a:pt x="6367" y="678"/>
                      </a:lnTo>
                      <a:lnTo>
                        <a:pt x="6367" y="664"/>
                      </a:lnTo>
                      <a:lnTo>
                        <a:pt x="6367" y="651"/>
                      </a:lnTo>
                      <a:cubicBezTo>
                        <a:pt x="6367" y="632"/>
                        <a:pt x="6367" y="614"/>
                        <a:pt x="6365" y="594"/>
                      </a:cubicBezTo>
                      <a:lnTo>
                        <a:pt x="6365" y="586"/>
                      </a:lnTo>
                      <a:lnTo>
                        <a:pt x="6365" y="577"/>
                      </a:lnTo>
                      <a:lnTo>
                        <a:pt x="6365" y="573"/>
                      </a:lnTo>
                      <a:lnTo>
                        <a:pt x="6364" y="560"/>
                      </a:lnTo>
                      <a:lnTo>
                        <a:pt x="6363" y="550"/>
                      </a:lnTo>
                      <a:lnTo>
                        <a:pt x="6363" y="542"/>
                      </a:lnTo>
                      <a:lnTo>
                        <a:pt x="6363" y="536"/>
                      </a:lnTo>
                      <a:lnTo>
                        <a:pt x="6363" y="530"/>
                      </a:lnTo>
                      <a:lnTo>
                        <a:pt x="6362" y="517"/>
                      </a:lnTo>
                      <a:lnTo>
                        <a:pt x="6360" y="504"/>
                      </a:lnTo>
                      <a:lnTo>
                        <a:pt x="6359" y="496"/>
                      </a:lnTo>
                      <a:lnTo>
                        <a:pt x="6357" y="486"/>
                      </a:lnTo>
                      <a:lnTo>
                        <a:pt x="6352" y="455"/>
                      </a:lnTo>
                      <a:lnTo>
                        <a:pt x="6344" y="413"/>
                      </a:lnTo>
                      <a:lnTo>
                        <a:pt x="6343" y="408"/>
                      </a:lnTo>
                      <a:cubicBezTo>
                        <a:pt x="6342" y="402"/>
                        <a:pt x="6342" y="400"/>
                        <a:pt x="6341" y="397"/>
                      </a:cubicBezTo>
                      <a:cubicBezTo>
                        <a:pt x="6338" y="386"/>
                        <a:pt x="6334" y="376"/>
                        <a:pt x="6332" y="365"/>
                      </a:cubicBezTo>
                      <a:cubicBezTo>
                        <a:pt x="6331" y="360"/>
                        <a:pt x="6329" y="356"/>
                        <a:pt x="6327" y="351"/>
                      </a:cubicBezTo>
                      <a:lnTo>
                        <a:pt x="6326" y="346"/>
                      </a:lnTo>
                      <a:lnTo>
                        <a:pt x="6321" y="336"/>
                      </a:lnTo>
                      <a:lnTo>
                        <a:pt x="6317" y="328"/>
                      </a:lnTo>
                      <a:lnTo>
                        <a:pt x="6308" y="306"/>
                      </a:lnTo>
                      <a:lnTo>
                        <a:pt x="6306" y="299"/>
                      </a:lnTo>
                      <a:cubicBezTo>
                        <a:pt x="6305" y="294"/>
                        <a:pt x="6302" y="289"/>
                        <a:pt x="6300" y="284"/>
                      </a:cubicBezTo>
                      <a:lnTo>
                        <a:pt x="6297" y="278"/>
                      </a:lnTo>
                      <a:lnTo>
                        <a:pt x="6296" y="273"/>
                      </a:lnTo>
                      <a:cubicBezTo>
                        <a:pt x="6295" y="269"/>
                        <a:pt x="6292" y="263"/>
                        <a:pt x="6291" y="259"/>
                      </a:cubicBezTo>
                      <a:lnTo>
                        <a:pt x="6284" y="247"/>
                      </a:lnTo>
                      <a:lnTo>
                        <a:pt x="6277" y="233"/>
                      </a:lnTo>
                      <a:lnTo>
                        <a:pt x="6275" y="227"/>
                      </a:lnTo>
                      <a:cubicBezTo>
                        <a:pt x="6274" y="223"/>
                        <a:pt x="6271" y="220"/>
                        <a:pt x="6269" y="216"/>
                      </a:cubicBezTo>
                      <a:cubicBezTo>
                        <a:pt x="6264" y="207"/>
                        <a:pt x="6259" y="200"/>
                        <a:pt x="6253" y="190"/>
                      </a:cubicBezTo>
                      <a:cubicBezTo>
                        <a:pt x="6246" y="180"/>
                        <a:pt x="6239" y="170"/>
                        <a:pt x="6231" y="159"/>
                      </a:cubicBezTo>
                      <a:lnTo>
                        <a:pt x="6226" y="154"/>
                      </a:lnTo>
                      <a:lnTo>
                        <a:pt x="6224" y="150"/>
                      </a:lnTo>
                      <a:lnTo>
                        <a:pt x="6219" y="146"/>
                      </a:lnTo>
                      <a:lnTo>
                        <a:pt x="6215" y="141"/>
                      </a:lnTo>
                      <a:cubicBezTo>
                        <a:pt x="6212" y="138"/>
                        <a:pt x="6209" y="134"/>
                        <a:pt x="6205" y="129"/>
                      </a:cubicBezTo>
                      <a:lnTo>
                        <a:pt x="6200" y="123"/>
                      </a:lnTo>
                      <a:cubicBezTo>
                        <a:pt x="6198" y="119"/>
                        <a:pt x="6194" y="117"/>
                        <a:pt x="6192" y="114"/>
                      </a:cubicBezTo>
                      <a:lnTo>
                        <a:pt x="6168" y="91"/>
                      </a:lnTo>
                      <a:lnTo>
                        <a:pt x="6163" y="86"/>
                      </a:lnTo>
                      <a:lnTo>
                        <a:pt x="6158" y="81"/>
                      </a:lnTo>
                      <a:cubicBezTo>
                        <a:pt x="6156" y="78"/>
                        <a:pt x="6153" y="76"/>
                        <a:pt x="6148" y="73"/>
                      </a:cubicBezTo>
                      <a:lnTo>
                        <a:pt x="6142" y="68"/>
                      </a:lnTo>
                      <a:cubicBezTo>
                        <a:pt x="6130" y="57"/>
                        <a:pt x="6117" y="48"/>
                        <a:pt x="6104" y="42"/>
                      </a:cubicBezTo>
                      <a:cubicBezTo>
                        <a:pt x="6097" y="38"/>
                        <a:pt x="6092" y="36"/>
                        <a:pt x="6086" y="33"/>
                      </a:cubicBezTo>
                      <a:lnTo>
                        <a:pt x="6079" y="31"/>
                      </a:lnTo>
                      <a:lnTo>
                        <a:pt x="6060" y="22"/>
                      </a:lnTo>
                      <a:cubicBezTo>
                        <a:pt x="6050" y="19"/>
                        <a:pt x="6044" y="17"/>
                        <a:pt x="6039" y="16"/>
                      </a:cubicBezTo>
                      <a:lnTo>
                        <a:pt x="6032" y="14"/>
                      </a:lnTo>
                      <a:cubicBezTo>
                        <a:pt x="6018" y="9"/>
                        <a:pt x="6003" y="6"/>
                        <a:pt x="5991" y="5"/>
                      </a:cubicBezTo>
                      <a:cubicBezTo>
                        <a:pt x="5975" y="2"/>
                        <a:pt x="5960" y="2"/>
                        <a:pt x="5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4"/>
                <p:cNvSpPr/>
                <p:nvPr/>
              </p:nvSpPr>
              <p:spPr>
                <a:xfrm>
                  <a:off x="5563802" y="4129561"/>
                  <a:ext cx="344916" cy="314907"/>
                </a:xfrm>
                <a:custGeom>
                  <a:avLst/>
                  <a:gdLst/>
                  <a:ahLst/>
                  <a:cxnLst/>
                  <a:rect l="l" t="t" r="r" b="b"/>
                  <a:pathLst>
                    <a:path w="7126" h="6506" extrusionOk="0">
                      <a:moveTo>
                        <a:pt x="5864" y="1"/>
                      </a:moveTo>
                      <a:lnTo>
                        <a:pt x="5850" y="2"/>
                      </a:lnTo>
                      <a:lnTo>
                        <a:pt x="5843" y="2"/>
                      </a:lnTo>
                      <a:cubicBezTo>
                        <a:pt x="5834" y="2"/>
                        <a:pt x="5828" y="4"/>
                        <a:pt x="5822" y="4"/>
                      </a:cubicBezTo>
                      <a:lnTo>
                        <a:pt x="5791" y="7"/>
                      </a:lnTo>
                      <a:lnTo>
                        <a:pt x="5772" y="11"/>
                      </a:lnTo>
                      <a:lnTo>
                        <a:pt x="5766" y="12"/>
                      </a:lnTo>
                      <a:cubicBezTo>
                        <a:pt x="5751" y="16"/>
                        <a:pt x="5736" y="22"/>
                        <a:pt x="5724" y="28"/>
                      </a:cubicBezTo>
                      <a:lnTo>
                        <a:pt x="5697" y="38"/>
                      </a:lnTo>
                      <a:cubicBezTo>
                        <a:pt x="5692" y="41"/>
                        <a:pt x="5688" y="42"/>
                        <a:pt x="5683" y="45"/>
                      </a:cubicBezTo>
                      <a:lnTo>
                        <a:pt x="5677" y="47"/>
                      </a:lnTo>
                      <a:cubicBezTo>
                        <a:pt x="5666" y="52"/>
                        <a:pt x="5654" y="57"/>
                        <a:pt x="5644" y="63"/>
                      </a:cubicBezTo>
                      <a:lnTo>
                        <a:pt x="5630" y="69"/>
                      </a:lnTo>
                      <a:lnTo>
                        <a:pt x="5615" y="77"/>
                      </a:lnTo>
                      <a:lnTo>
                        <a:pt x="5605" y="82"/>
                      </a:lnTo>
                      <a:lnTo>
                        <a:pt x="5594" y="87"/>
                      </a:lnTo>
                      <a:lnTo>
                        <a:pt x="5580" y="94"/>
                      </a:lnTo>
                      <a:lnTo>
                        <a:pt x="5566" y="103"/>
                      </a:lnTo>
                      <a:cubicBezTo>
                        <a:pt x="5559" y="107"/>
                        <a:pt x="5556" y="108"/>
                        <a:pt x="5553" y="109"/>
                      </a:cubicBezTo>
                      <a:cubicBezTo>
                        <a:pt x="5536" y="118"/>
                        <a:pt x="5520" y="128"/>
                        <a:pt x="5504" y="138"/>
                      </a:cubicBezTo>
                      <a:lnTo>
                        <a:pt x="5500" y="140"/>
                      </a:lnTo>
                      <a:cubicBezTo>
                        <a:pt x="5497" y="143"/>
                        <a:pt x="5493" y="144"/>
                        <a:pt x="5492" y="144"/>
                      </a:cubicBezTo>
                      <a:cubicBezTo>
                        <a:pt x="5486" y="149"/>
                        <a:pt x="5478" y="153"/>
                        <a:pt x="5472" y="158"/>
                      </a:cubicBezTo>
                      <a:lnTo>
                        <a:pt x="5427" y="187"/>
                      </a:lnTo>
                      <a:cubicBezTo>
                        <a:pt x="5415" y="195"/>
                        <a:pt x="5405" y="203"/>
                        <a:pt x="5394" y="211"/>
                      </a:cubicBezTo>
                      <a:lnTo>
                        <a:pt x="5383" y="218"/>
                      </a:lnTo>
                      <a:cubicBezTo>
                        <a:pt x="5363" y="232"/>
                        <a:pt x="5343" y="249"/>
                        <a:pt x="5324" y="264"/>
                      </a:cubicBezTo>
                      <a:cubicBezTo>
                        <a:pt x="5309" y="277"/>
                        <a:pt x="5296" y="289"/>
                        <a:pt x="5281" y="302"/>
                      </a:cubicBezTo>
                      <a:cubicBezTo>
                        <a:pt x="5268" y="315"/>
                        <a:pt x="5255" y="329"/>
                        <a:pt x="5237" y="347"/>
                      </a:cubicBezTo>
                      <a:cubicBezTo>
                        <a:pt x="5224" y="362"/>
                        <a:pt x="5210" y="380"/>
                        <a:pt x="5198" y="396"/>
                      </a:cubicBezTo>
                      <a:cubicBezTo>
                        <a:pt x="5191" y="405"/>
                        <a:pt x="5183" y="414"/>
                        <a:pt x="5177" y="423"/>
                      </a:cubicBezTo>
                      <a:lnTo>
                        <a:pt x="5174" y="427"/>
                      </a:lnTo>
                      <a:cubicBezTo>
                        <a:pt x="5168" y="436"/>
                        <a:pt x="5162" y="444"/>
                        <a:pt x="5157" y="453"/>
                      </a:cubicBezTo>
                      <a:lnTo>
                        <a:pt x="5146" y="468"/>
                      </a:lnTo>
                      <a:lnTo>
                        <a:pt x="5129" y="494"/>
                      </a:lnTo>
                      <a:lnTo>
                        <a:pt x="5113" y="519"/>
                      </a:lnTo>
                      <a:lnTo>
                        <a:pt x="5107" y="529"/>
                      </a:lnTo>
                      <a:lnTo>
                        <a:pt x="5076" y="583"/>
                      </a:lnTo>
                      <a:cubicBezTo>
                        <a:pt x="5070" y="594"/>
                        <a:pt x="5064" y="604"/>
                        <a:pt x="5059" y="617"/>
                      </a:cubicBezTo>
                      <a:lnTo>
                        <a:pt x="5038" y="654"/>
                      </a:lnTo>
                      <a:lnTo>
                        <a:pt x="5030" y="668"/>
                      </a:lnTo>
                      <a:cubicBezTo>
                        <a:pt x="5025" y="676"/>
                        <a:pt x="5020" y="686"/>
                        <a:pt x="5016" y="695"/>
                      </a:cubicBezTo>
                      <a:lnTo>
                        <a:pt x="5010" y="704"/>
                      </a:lnTo>
                      <a:lnTo>
                        <a:pt x="4993" y="738"/>
                      </a:lnTo>
                      <a:lnTo>
                        <a:pt x="4984" y="757"/>
                      </a:lnTo>
                      <a:lnTo>
                        <a:pt x="4976" y="773"/>
                      </a:lnTo>
                      <a:lnTo>
                        <a:pt x="4973" y="779"/>
                      </a:lnTo>
                      <a:lnTo>
                        <a:pt x="4969" y="789"/>
                      </a:lnTo>
                      <a:cubicBezTo>
                        <a:pt x="4959" y="812"/>
                        <a:pt x="4949" y="834"/>
                        <a:pt x="4940" y="857"/>
                      </a:cubicBezTo>
                      <a:cubicBezTo>
                        <a:pt x="4930" y="882"/>
                        <a:pt x="4921" y="910"/>
                        <a:pt x="4913" y="936"/>
                      </a:cubicBezTo>
                      <a:cubicBezTo>
                        <a:pt x="4911" y="946"/>
                        <a:pt x="4906" y="956"/>
                        <a:pt x="4904" y="967"/>
                      </a:cubicBezTo>
                      <a:lnTo>
                        <a:pt x="4900" y="982"/>
                      </a:lnTo>
                      <a:lnTo>
                        <a:pt x="4896" y="998"/>
                      </a:lnTo>
                      <a:cubicBezTo>
                        <a:pt x="4894" y="1008"/>
                        <a:pt x="4891" y="1016"/>
                        <a:pt x="4890" y="1026"/>
                      </a:cubicBezTo>
                      <a:lnTo>
                        <a:pt x="4884" y="1054"/>
                      </a:lnTo>
                      <a:lnTo>
                        <a:pt x="4877" y="1086"/>
                      </a:lnTo>
                      <a:cubicBezTo>
                        <a:pt x="4871" y="1108"/>
                        <a:pt x="4868" y="1129"/>
                        <a:pt x="4863" y="1150"/>
                      </a:cubicBezTo>
                      <a:lnTo>
                        <a:pt x="4858" y="1175"/>
                      </a:lnTo>
                      <a:cubicBezTo>
                        <a:pt x="4856" y="1179"/>
                        <a:pt x="4856" y="1181"/>
                        <a:pt x="4856" y="1185"/>
                      </a:cubicBezTo>
                      <a:cubicBezTo>
                        <a:pt x="4854" y="1199"/>
                        <a:pt x="4853" y="1210"/>
                        <a:pt x="4850" y="1220"/>
                      </a:cubicBezTo>
                      <a:cubicBezTo>
                        <a:pt x="4848" y="1237"/>
                        <a:pt x="4844" y="1253"/>
                        <a:pt x="4841" y="1271"/>
                      </a:cubicBezTo>
                      <a:lnTo>
                        <a:pt x="4838" y="1289"/>
                      </a:lnTo>
                      <a:lnTo>
                        <a:pt x="4837" y="1299"/>
                      </a:lnTo>
                      <a:lnTo>
                        <a:pt x="4829" y="1348"/>
                      </a:lnTo>
                      <a:cubicBezTo>
                        <a:pt x="4825" y="1370"/>
                        <a:pt x="4822" y="1395"/>
                        <a:pt x="4818" y="1418"/>
                      </a:cubicBezTo>
                      <a:cubicBezTo>
                        <a:pt x="4815" y="1435"/>
                        <a:pt x="4813" y="1451"/>
                        <a:pt x="4812" y="1467"/>
                      </a:cubicBezTo>
                      <a:lnTo>
                        <a:pt x="4809" y="1485"/>
                      </a:lnTo>
                      <a:cubicBezTo>
                        <a:pt x="4808" y="1495"/>
                        <a:pt x="4807" y="1504"/>
                        <a:pt x="4804" y="1514"/>
                      </a:cubicBezTo>
                      <a:lnTo>
                        <a:pt x="4802" y="1533"/>
                      </a:lnTo>
                      <a:cubicBezTo>
                        <a:pt x="4801" y="1540"/>
                        <a:pt x="4801" y="1549"/>
                        <a:pt x="4799" y="1555"/>
                      </a:cubicBezTo>
                      <a:cubicBezTo>
                        <a:pt x="4798" y="1562"/>
                        <a:pt x="4796" y="1570"/>
                        <a:pt x="4793" y="1576"/>
                      </a:cubicBezTo>
                      <a:lnTo>
                        <a:pt x="4788" y="1588"/>
                      </a:lnTo>
                      <a:cubicBezTo>
                        <a:pt x="4787" y="1591"/>
                        <a:pt x="4786" y="1595"/>
                        <a:pt x="4783" y="1597"/>
                      </a:cubicBezTo>
                      <a:lnTo>
                        <a:pt x="4778" y="1597"/>
                      </a:lnTo>
                      <a:cubicBezTo>
                        <a:pt x="4767" y="1595"/>
                        <a:pt x="4763" y="1592"/>
                        <a:pt x="4761" y="1591"/>
                      </a:cubicBezTo>
                      <a:cubicBezTo>
                        <a:pt x="4758" y="1590"/>
                        <a:pt x="4756" y="1588"/>
                        <a:pt x="4753" y="1586"/>
                      </a:cubicBezTo>
                      <a:lnTo>
                        <a:pt x="4737" y="1575"/>
                      </a:lnTo>
                      <a:lnTo>
                        <a:pt x="4731" y="1571"/>
                      </a:lnTo>
                      <a:cubicBezTo>
                        <a:pt x="4719" y="1564"/>
                        <a:pt x="4706" y="1556"/>
                        <a:pt x="4691" y="1549"/>
                      </a:cubicBezTo>
                      <a:cubicBezTo>
                        <a:pt x="4684" y="1543"/>
                        <a:pt x="4676" y="1539"/>
                        <a:pt x="4668" y="1535"/>
                      </a:cubicBezTo>
                      <a:lnTo>
                        <a:pt x="4657" y="1530"/>
                      </a:lnTo>
                      <a:cubicBezTo>
                        <a:pt x="4650" y="1526"/>
                        <a:pt x="4645" y="1524"/>
                        <a:pt x="4639" y="1521"/>
                      </a:cubicBezTo>
                      <a:cubicBezTo>
                        <a:pt x="4633" y="1518"/>
                        <a:pt x="4626" y="1515"/>
                        <a:pt x="4619" y="1513"/>
                      </a:cubicBezTo>
                      <a:cubicBezTo>
                        <a:pt x="4593" y="1500"/>
                        <a:pt x="4566" y="1488"/>
                        <a:pt x="4537" y="1478"/>
                      </a:cubicBezTo>
                      <a:lnTo>
                        <a:pt x="4532" y="1477"/>
                      </a:lnTo>
                      <a:cubicBezTo>
                        <a:pt x="4526" y="1473"/>
                        <a:pt x="4521" y="1472"/>
                        <a:pt x="4515" y="1471"/>
                      </a:cubicBezTo>
                      <a:lnTo>
                        <a:pt x="4501" y="1467"/>
                      </a:lnTo>
                      <a:lnTo>
                        <a:pt x="4492" y="1464"/>
                      </a:lnTo>
                      <a:cubicBezTo>
                        <a:pt x="4488" y="1463"/>
                        <a:pt x="4483" y="1462"/>
                        <a:pt x="4479" y="1462"/>
                      </a:cubicBezTo>
                      <a:lnTo>
                        <a:pt x="4470" y="1459"/>
                      </a:lnTo>
                      <a:cubicBezTo>
                        <a:pt x="4465" y="1458"/>
                        <a:pt x="4459" y="1457"/>
                        <a:pt x="4454" y="1457"/>
                      </a:cubicBezTo>
                      <a:lnTo>
                        <a:pt x="4446" y="1456"/>
                      </a:lnTo>
                      <a:cubicBezTo>
                        <a:pt x="4436" y="1453"/>
                        <a:pt x="4423" y="1452"/>
                        <a:pt x="4413" y="1451"/>
                      </a:cubicBezTo>
                      <a:lnTo>
                        <a:pt x="4405" y="1449"/>
                      </a:lnTo>
                      <a:cubicBezTo>
                        <a:pt x="4402" y="1449"/>
                        <a:pt x="4400" y="1449"/>
                        <a:pt x="4397" y="1448"/>
                      </a:cubicBezTo>
                      <a:lnTo>
                        <a:pt x="4389" y="1448"/>
                      </a:lnTo>
                      <a:lnTo>
                        <a:pt x="4380" y="1447"/>
                      </a:lnTo>
                      <a:cubicBezTo>
                        <a:pt x="4374" y="1447"/>
                        <a:pt x="4367" y="1446"/>
                        <a:pt x="4361" y="1446"/>
                      </a:cubicBezTo>
                      <a:lnTo>
                        <a:pt x="4343" y="1444"/>
                      </a:lnTo>
                      <a:cubicBezTo>
                        <a:pt x="4334" y="1444"/>
                        <a:pt x="4325" y="1443"/>
                        <a:pt x="4315" y="1443"/>
                      </a:cubicBezTo>
                      <a:lnTo>
                        <a:pt x="4286" y="1443"/>
                      </a:lnTo>
                      <a:cubicBezTo>
                        <a:pt x="4278" y="1443"/>
                        <a:pt x="4271" y="1443"/>
                        <a:pt x="4262" y="1442"/>
                      </a:cubicBezTo>
                      <a:lnTo>
                        <a:pt x="4209" y="1442"/>
                      </a:lnTo>
                      <a:cubicBezTo>
                        <a:pt x="4194" y="1442"/>
                        <a:pt x="4178" y="1443"/>
                        <a:pt x="4163" y="1444"/>
                      </a:cubicBezTo>
                      <a:cubicBezTo>
                        <a:pt x="4155" y="1444"/>
                        <a:pt x="4148" y="1446"/>
                        <a:pt x="4140" y="1446"/>
                      </a:cubicBezTo>
                      <a:cubicBezTo>
                        <a:pt x="4134" y="1446"/>
                        <a:pt x="4129" y="1447"/>
                        <a:pt x="4125" y="1447"/>
                      </a:cubicBezTo>
                      <a:lnTo>
                        <a:pt x="4104" y="1449"/>
                      </a:lnTo>
                      <a:lnTo>
                        <a:pt x="4089" y="1451"/>
                      </a:lnTo>
                      <a:cubicBezTo>
                        <a:pt x="4087" y="1451"/>
                        <a:pt x="4083" y="1452"/>
                        <a:pt x="4081" y="1452"/>
                      </a:cubicBezTo>
                      <a:lnTo>
                        <a:pt x="4075" y="1453"/>
                      </a:lnTo>
                      <a:lnTo>
                        <a:pt x="4070" y="1454"/>
                      </a:lnTo>
                      <a:lnTo>
                        <a:pt x="4061" y="1456"/>
                      </a:lnTo>
                      <a:cubicBezTo>
                        <a:pt x="4048" y="1458"/>
                        <a:pt x="4036" y="1459"/>
                        <a:pt x="4026" y="1462"/>
                      </a:cubicBezTo>
                      <a:lnTo>
                        <a:pt x="4010" y="1466"/>
                      </a:lnTo>
                      <a:lnTo>
                        <a:pt x="3995" y="1468"/>
                      </a:lnTo>
                      <a:lnTo>
                        <a:pt x="3990" y="1469"/>
                      </a:lnTo>
                      <a:cubicBezTo>
                        <a:pt x="3985" y="1471"/>
                        <a:pt x="3981" y="1471"/>
                        <a:pt x="3978" y="1472"/>
                      </a:cubicBezTo>
                      <a:lnTo>
                        <a:pt x="3955" y="1479"/>
                      </a:lnTo>
                      <a:lnTo>
                        <a:pt x="3924" y="1487"/>
                      </a:lnTo>
                      <a:cubicBezTo>
                        <a:pt x="3912" y="1490"/>
                        <a:pt x="3900" y="1494"/>
                        <a:pt x="3887" y="1498"/>
                      </a:cubicBezTo>
                      <a:lnTo>
                        <a:pt x="3854" y="1508"/>
                      </a:lnTo>
                      <a:cubicBezTo>
                        <a:pt x="3847" y="1509"/>
                        <a:pt x="3845" y="1511"/>
                        <a:pt x="3842" y="1513"/>
                      </a:cubicBezTo>
                      <a:lnTo>
                        <a:pt x="3789" y="1531"/>
                      </a:lnTo>
                      <a:lnTo>
                        <a:pt x="3774" y="1538"/>
                      </a:lnTo>
                      <a:lnTo>
                        <a:pt x="3763" y="1541"/>
                      </a:lnTo>
                      <a:cubicBezTo>
                        <a:pt x="3757" y="1544"/>
                        <a:pt x="3751" y="1547"/>
                        <a:pt x="3746" y="1550"/>
                      </a:cubicBezTo>
                      <a:lnTo>
                        <a:pt x="3737" y="1554"/>
                      </a:lnTo>
                      <a:cubicBezTo>
                        <a:pt x="3699" y="1569"/>
                        <a:pt x="3657" y="1588"/>
                        <a:pt x="3613" y="1612"/>
                      </a:cubicBezTo>
                      <a:cubicBezTo>
                        <a:pt x="3577" y="1632"/>
                        <a:pt x="3541" y="1655"/>
                        <a:pt x="3502" y="1682"/>
                      </a:cubicBezTo>
                      <a:cubicBezTo>
                        <a:pt x="3467" y="1706"/>
                        <a:pt x="3431" y="1735"/>
                        <a:pt x="3398" y="1766"/>
                      </a:cubicBezTo>
                      <a:cubicBezTo>
                        <a:pt x="3382" y="1780"/>
                        <a:pt x="3366" y="1796"/>
                        <a:pt x="3350" y="1811"/>
                      </a:cubicBezTo>
                      <a:cubicBezTo>
                        <a:pt x="3333" y="1827"/>
                        <a:pt x="3317" y="1843"/>
                        <a:pt x="3302" y="1860"/>
                      </a:cubicBezTo>
                      <a:cubicBezTo>
                        <a:pt x="3285" y="1878"/>
                        <a:pt x="3269" y="1897"/>
                        <a:pt x="3253" y="1915"/>
                      </a:cubicBezTo>
                      <a:lnTo>
                        <a:pt x="3202" y="1973"/>
                      </a:lnTo>
                      <a:lnTo>
                        <a:pt x="3178" y="2000"/>
                      </a:lnTo>
                      <a:lnTo>
                        <a:pt x="3175" y="2005"/>
                      </a:lnTo>
                      <a:lnTo>
                        <a:pt x="3156" y="2029"/>
                      </a:lnTo>
                      <a:lnTo>
                        <a:pt x="3115" y="2081"/>
                      </a:lnTo>
                      <a:lnTo>
                        <a:pt x="3103" y="2096"/>
                      </a:lnTo>
                      <a:lnTo>
                        <a:pt x="3095" y="2106"/>
                      </a:lnTo>
                      <a:cubicBezTo>
                        <a:pt x="3078" y="2128"/>
                        <a:pt x="3063" y="2149"/>
                        <a:pt x="3050" y="2172"/>
                      </a:cubicBezTo>
                      <a:cubicBezTo>
                        <a:pt x="3042" y="2183"/>
                        <a:pt x="3037" y="2194"/>
                        <a:pt x="3031" y="2206"/>
                      </a:cubicBezTo>
                      <a:lnTo>
                        <a:pt x="3024" y="2218"/>
                      </a:lnTo>
                      <a:lnTo>
                        <a:pt x="3022" y="2223"/>
                      </a:lnTo>
                      <a:lnTo>
                        <a:pt x="3019" y="2230"/>
                      </a:lnTo>
                      <a:lnTo>
                        <a:pt x="3017" y="2237"/>
                      </a:lnTo>
                      <a:cubicBezTo>
                        <a:pt x="3014" y="2242"/>
                        <a:pt x="3012" y="2247"/>
                        <a:pt x="3011" y="2252"/>
                      </a:cubicBezTo>
                      <a:lnTo>
                        <a:pt x="3002" y="2272"/>
                      </a:lnTo>
                      <a:lnTo>
                        <a:pt x="3001" y="2276"/>
                      </a:lnTo>
                      <a:lnTo>
                        <a:pt x="2998" y="2281"/>
                      </a:lnTo>
                      <a:lnTo>
                        <a:pt x="2995" y="2291"/>
                      </a:lnTo>
                      <a:lnTo>
                        <a:pt x="2992" y="2298"/>
                      </a:lnTo>
                      <a:cubicBezTo>
                        <a:pt x="2988" y="2311"/>
                        <a:pt x="2985" y="2321"/>
                        <a:pt x="2982" y="2332"/>
                      </a:cubicBezTo>
                      <a:cubicBezTo>
                        <a:pt x="2980" y="2344"/>
                        <a:pt x="2976" y="2354"/>
                        <a:pt x="2971" y="2364"/>
                      </a:cubicBezTo>
                      <a:cubicBezTo>
                        <a:pt x="2969" y="2370"/>
                        <a:pt x="2967" y="2379"/>
                        <a:pt x="2966" y="2385"/>
                      </a:cubicBezTo>
                      <a:lnTo>
                        <a:pt x="2965" y="2391"/>
                      </a:lnTo>
                      <a:lnTo>
                        <a:pt x="2962" y="2399"/>
                      </a:lnTo>
                      <a:cubicBezTo>
                        <a:pt x="2961" y="2404"/>
                        <a:pt x="2960" y="2410"/>
                        <a:pt x="2959" y="2414"/>
                      </a:cubicBezTo>
                      <a:lnTo>
                        <a:pt x="2951" y="2448"/>
                      </a:lnTo>
                      <a:lnTo>
                        <a:pt x="2950" y="2456"/>
                      </a:lnTo>
                      <a:lnTo>
                        <a:pt x="2949" y="2463"/>
                      </a:lnTo>
                      <a:cubicBezTo>
                        <a:pt x="2926" y="2445"/>
                        <a:pt x="2904" y="2426"/>
                        <a:pt x="2883" y="2406"/>
                      </a:cubicBezTo>
                      <a:cubicBezTo>
                        <a:pt x="2858" y="2388"/>
                        <a:pt x="2833" y="2368"/>
                        <a:pt x="2808" y="2350"/>
                      </a:cubicBezTo>
                      <a:cubicBezTo>
                        <a:pt x="2780" y="2331"/>
                        <a:pt x="2751" y="2313"/>
                        <a:pt x="2729" y="2300"/>
                      </a:cubicBezTo>
                      <a:cubicBezTo>
                        <a:pt x="2677" y="2267"/>
                        <a:pt x="2619" y="2240"/>
                        <a:pt x="2559" y="2214"/>
                      </a:cubicBezTo>
                      <a:cubicBezTo>
                        <a:pt x="2504" y="2190"/>
                        <a:pt x="2446" y="2170"/>
                        <a:pt x="2379" y="2152"/>
                      </a:cubicBezTo>
                      <a:cubicBezTo>
                        <a:pt x="2348" y="2144"/>
                        <a:pt x="2317" y="2137"/>
                        <a:pt x="2287" y="2130"/>
                      </a:cubicBezTo>
                      <a:cubicBezTo>
                        <a:pt x="2248" y="2121"/>
                        <a:pt x="2215" y="2116"/>
                        <a:pt x="2185" y="2111"/>
                      </a:cubicBezTo>
                      <a:cubicBezTo>
                        <a:pt x="2153" y="2106"/>
                        <a:pt x="2122" y="2105"/>
                        <a:pt x="2095" y="2103"/>
                      </a:cubicBezTo>
                      <a:cubicBezTo>
                        <a:pt x="2082" y="2103"/>
                        <a:pt x="2069" y="2102"/>
                        <a:pt x="2056" y="2102"/>
                      </a:cubicBezTo>
                      <a:cubicBezTo>
                        <a:pt x="2034" y="2102"/>
                        <a:pt x="2013" y="2103"/>
                        <a:pt x="1991" y="2103"/>
                      </a:cubicBezTo>
                      <a:cubicBezTo>
                        <a:pt x="1924" y="2107"/>
                        <a:pt x="1857" y="2118"/>
                        <a:pt x="1793" y="2130"/>
                      </a:cubicBezTo>
                      <a:cubicBezTo>
                        <a:pt x="1739" y="2141"/>
                        <a:pt x="1680" y="2156"/>
                        <a:pt x="1606" y="2178"/>
                      </a:cubicBezTo>
                      <a:cubicBezTo>
                        <a:pt x="1601" y="2179"/>
                        <a:pt x="1596" y="2182"/>
                        <a:pt x="1590" y="2183"/>
                      </a:cubicBezTo>
                      <a:lnTo>
                        <a:pt x="1550" y="2197"/>
                      </a:lnTo>
                      <a:lnTo>
                        <a:pt x="1505" y="2213"/>
                      </a:lnTo>
                      <a:lnTo>
                        <a:pt x="1461" y="2228"/>
                      </a:lnTo>
                      <a:lnTo>
                        <a:pt x="1438" y="2236"/>
                      </a:lnTo>
                      <a:cubicBezTo>
                        <a:pt x="1433" y="2237"/>
                        <a:pt x="1430" y="2240"/>
                        <a:pt x="1425" y="2241"/>
                      </a:cubicBezTo>
                      <a:lnTo>
                        <a:pt x="1415" y="2245"/>
                      </a:lnTo>
                      <a:cubicBezTo>
                        <a:pt x="1399" y="2251"/>
                        <a:pt x="1380" y="2259"/>
                        <a:pt x="1364" y="2265"/>
                      </a:cubicBezTo>
                      <a:cubicBezTo>
                        <a:pt x="1307" y="2288"/>
                        <a:pt x="1249" y="2316"/>
                        <a:pt x="1190" y="2347"/>
                      </a:cubicBezTo>
                      <a:cubicBezTo>
                        <a:pt x="1134" y="2375"/>
                        <a:pt x="1078" y="2409"/>
                        <a:pt x="1021" y="2446"/>
                      </a:cubicBezTo>
                      <a:cubicBezTo>
                        <a:pt x="995" y="2462"/>
                        <a:pt x="969" y="2481"/>
                        <a:pt x="944" y="2499"/>
                      </a:cubicBezTo>
                      <a:cubicBezTo>
                        <a:pt x="917" y="2520"/>
                        <a:pt x="890" y="2540"/>
                        <a:pt x="864" y="2563"/>
                      </a:cubicBezTo>
                      <a:lnTo>
                        <a:pt x="828" y="2592"/>
                      </a:lnTo>
                      <a:lnTo>
                        <a:pt x="824" y="2595"/>
                      </a:lnTo>
                      <a:cubicBezTo>
                        <a:pt x="819" y="2599"/>
                        <a:pt x="814" y="2604"/>
                        <a:pt x="809" y="2607"/>
                      </a:cubicBezTo>
                      <a:lnTo>
                        <a:pt x="787" y="2627"/>
                      </a:lnTo>
                      <a:lnTo>
                        <a:pt x="751" y="2659"/>
                      </a:lnTo>
                      <a:lnTo>
                        <a:pt x="715" y="2692"/>
                      </a:lnTo>
                      <a:lnTo>
                        <a:pt x="709" y="2697"/>
                      </a:lnTo>
                      <a:cubicBezTo>
                        <a:pt x="700" y="2704"/>
                        <a:pt x="691" y="2710"/>
                        <a:pt x="683" y="2720"/>
                      </a:cubicBezTo>
                      <a:lnTo>
                        <a:pt x="653" y="2749"/>
                      </a:lnTo>
                      <a:lnTo>
                        <a:pt x="624" y="2779"/>
                      </a:lnTo>
                      <a:lnTo>
                        <a:pt x="598" y="2806"/>
                      </a:lnTo>
                      <a:lnTo>
                        <a:pt x="571" y="2833"/>
                      </a:lnTo>
                      <a:lnTo>
                        <a:pt x="563" y="2841"/>
                      </a:lnTo>
                      <a:lnTo>
                        <a:pt x="547" y="2858"/>
                      </a:lnTo>
                      <a:lnTo>
                        <a:pt x="532" y="2874"/>
                      </a:lnTo>
                      <a:cubicBezTo>
                        <a:pt x="510" y="2899"/>
                        <a:pt x="488" y="2924"/>
                        <a:pt x="467" y="2950"/>
                      </a:cubicBezTo>
                      <a:cubicBezTo>
                        <a:pt x="429" y="2997"/>
                        <a:pt x="392" y="3045"/>
                        <a:pt x="356" y="3102"/>
                      </a:cubicBezTo>
                      <a:cubicBezTo>
                        <a:pt x="325" y="3150"/>
                        <a:pt x="295" y="3201"/>
                        <a:pt x="261" y="3272"/>
                      </a:cubicBezTo>
                      <a:cubicBezTo>
                        <a:pt x="246" y="3300"/>
                        <a:pt x="233" y="3328"/>
                        <a:pt x="221" y="3357"/>
                      </a:cubicBezTo>
                      <a:cubicBezTo>
                        <a:pt x="206" y="3388"/>
                        <a:pt x="194" y="3419"/>
                        <a:pt x="182" y="3450"/>
                      </a:cubicBezTo>
                      <a:cubicBezTo>
                        <a:pt x="175" y="3467"/>
                        <a:pt x="169" y="3485"/>
                        <a:pt x="163" y="3502"/>
                      </a:cubicBezTo>
                      <a:lnTo>
                        <a:pt x="158" y="3517"/>
                      </a:lnTo>
                      <a:lnTo>
                        <a:pt x="142" y="3559"/>
                      </a:lnTo>
                      <a:lnTo>
                        <a:pt x="127" y="3601"/>
                      </a:lnTo>
                      <a:cubicBezTo>
                        <a:pt x="124" y="3609"/>
                        <a:pt x="123" y="3611"/>
                        <a:pt x="122" y="3615"/>
                      </a:cubicBezTo>
                      <a:lnTo>
                        <a:pt x="119" y="3626"/>
                      </a:lnTo>
                      <a:lnTo>
                        <a:pt x="117" y="3636"/>
                      </a:lnTo>
                      <a:lnTo>
                        <a:pt x="94" y="3709"/>
                      </a:lnTo>
                      <a:lnTo>
                        <a:pt x="89" y="3727"/>
                      </a:lnTo>
                      <a:cubicBezTo>
                        <a:pt x="86" y="3738"/>
                        <a:pt x="83" y="3749"/>
                        <a:pt x="79" y="3761"/>
                      </a:cubicBezTo>
                      <a:cubicBezTo>
                        <a:pt x="75" y="3775"/>
                        <a:pt x="71" y="3789"/>
                        <a:pt x="68" y="3802"/>
                      </a:cubicBezTo>
                      <a:cubicBezTo>
                        <a:pt x="61" y="3833"/>
                        <a:pt x="53" y="3866"/>
                        <a:pt x="47" y="3897"/>
                      </a:cubicBezTo>
                      <a:cubicBezTo>
                        <a:pt x="40" y="3930"/>
                        <a:pt x="34" y="3965"/>
                        <a:pt x="29" y="4000"/>
                      </a:cubicBezTo>
                      <a:cubicBezTo>
                        <a:pt x="24" y="4032"/>
                        <a:pt x="21" y="4062"/>
                        <a:pt x="17" y="4094"/>
                      </a:cubicBezTo>
                      <a:cubicBezTo>
                        <a:pt x="16" y="4108"/>
                        <a:pt x="15" y="4120"/>
                        <a:pt x="14" y="4131"/>
                      </a:cubicBezTo>
                      <a:lnTo>
                        <a:pt x="11" y="4177"/>
                      </a:lnTo>
                      <a:lnTo>
                        <a:pt x="6" y="4224"/>
                      </a:lnTo>
                      <a:lnTo>
                        <a:pt x="5" y="4233"/>
                      </a:lnTo>
                      <a:cubicBezTo>
                        <a:pt x="4" y="4247"/>
                        <a:pt x="4" y="4259"/>
                        <a:pt x="3" y="4273"/>
                      </a:cubicBezTo>
                      <a:lnTo>
                        <a:pt x="1" y="4315"/>
                      </a:lnTo>
                      <a:lnTo>
                        <a:pt x="0" y="4357"/>
                      </a:lnTo>
                      <a:lnTo>
                        <a:pt x="0" y="4376"/>
                      </a:lnTo>
                      <a:lnTo>
                        <a:pt x="0" y="4422"/>
                      </a:lnTo>
                      <a:cubicBezTo>
                        <a:pt x="1" y="4437"/>
                        <a:pt x="3" y="4453"/>
                        <a:pt x="5" y="4469"/>
                      </a:cubicBezTo>
                      <a:cubicBezTo>
                        <a:pt x="9" y="4486"/>
                        <a:pt x="12" y="4502"/>
                        <a:pt x="16" y="4520"/>
                      </a:cubicBezTo>
                      <a:cubicBezTo>
                        <a:pt x="22" y="4549"/>
                        <a:pt x="30" y="4578"/>
                        <a:pt x="40" y="4610"/>
                      </a:cubicBezTo>
                      <a:cubicBezTo>
                        <a:pt x="46" y="4626"/>
                        <a:pt x="50" y="4640"/>
                        <a:pt x="55" y="4656"/>
                      </a:cubicBezTo>
                      <a:lnTo>
                        <a:pt x="57" y="4662"/>
                      </a:lnTo>
                      <a:lnTo>
                        <a:pt x="61" y="4674"/>
                      </a:lnTo>
                      <a:cubicBezTo>
                        <a:pt x="70" y="4698"/>
                        <a:pt x="78" y="4723"/>
                        <a:pt x="86" y="4747"/>
                      </a:cubicBezTo>
                      <a:lnTo>
                        <a:pt x="102" y="4795"/>
                      </a:lnTo>
                      <a:lnTo>
                        <a:pt x="113" y="4826"/>
                      </a:lnTo>
                      <a:lnTo>
                        <a:pt x="124" y="4856"/>
                      </a:lnTo>
                      <a:lnTo>
                        <a:pt x="127" y="4862"/>
                      </a:lnTo>
                      <a:lnTo>
                        <a:pt x="148" y="4914"/>
                      </a:lnTo>
                      <a:lnTo>
                        <a:pt x="161" y="4952"/>
                      </a:lnTo>
                      <a:lnTo>
                        <a:pt x="168" y="4969"/>
                      </a:lnTo>
                      <a:lnTo>
                        <a:pt x="174" y="4985"/>
                      </a:lnTo>
                      <a:cubicBezTo>
                        <a:pt x="175" y="4989"/>
                        <a:pt x="176" y="4993"/>
                        <a:pt x="178" y="4995"/>
                      </a:cubicBezTo>
                      <a:lnTo>
                        <a:pt x="200" y="5047"/>
                      </a:lnTo>
                      <a:lnTo>
                        <a:pt x="231" y="5120"/>
                      </a:lnTo>
                      <a:lnTo>
                        <a:pt x="237" y="5136"/>
                      </a:lnTo>
                      <a:cubicBezTo>
                        <a:pt x="240" y="5143"/>
                        <a:pt x="242" y="5149"/>
                        <a:pt x="246" y="5155"/>
                      </a:cubicBezTo>
                      <a:cubicBezTo>
                        <a:pt x="253" y="5170"/>
                        <a:pt x="259" y="5181"/>
                        <a:pt x="264" y="5192"/>
                      </a:cubicBezTo>
                      <a:cubicBezTo>
                        <a:pt x="289" y="5241"/>
                        <a:pt x="313" y="5287"/>
                        <a:pt x="340" y="5329"/>
                      </a:cubicBezTo>
                      <a:cubicBezTo>
                        <a:pt x="365" y="5369"/>
                        <a:pt x="393" y="5408"/>
                        <a:pt x="429" y="5452"/>
                      </a:cubicBezTo>
                      <a:cubicBezTo>
                        <a:pt x="458" y="5486"/>
                        <a:pt x="491" y="5522"/>
                        <a:pt x="535" y="5565"/>
                      </a:cubicBezTo>
                      <a:cubicBezTo>
                        <a:pt x="573" y="5603"/>
                        <a:pt x="614" y="5639"/>
                        <a:pt x="655" y="5673"/>
                      </a:cubicBezTo>
                      <a:cubicBezTo>
                        <a:pt x="675" y="5690"/>
                        <a:pt x="695" y="5705"/>
                        <a:pt x="717" y="5720"/>
                      </a:cubicBezTo>
                      <a:cubicBezTo>
                        <a:pt x="726" y="5727"/>
                        <a:pt x="735" y="5733"/>
                        <a:pt x="743" y="5740"/>
                      </a:cubicBezTo>
                      <a:lnTo>
                        <a:pt x="748" y="5743"/>
                      </a:lnTo>
                      <a:lnTo>
                        <a:pt x="752" y="5746"/>
                      </a:lnTo>
                      <a:cubicBezTo>
                        <a:pt x="758" y="5750"/>
                        <a:pt x="763" y="5756"/>
                        <a:pt x="771" y="5759"/>
                      </a:cubicBezTo>
                      <a:lnTo>
                        <a:pt x="773" y="5761"/>
                      </a:lnTo>
                      <a:lnTo>
                        <a:pt x="774" y="5762"/>
                      </a:lnTo>
                      <a:lnTo>
                        <a:pt x="844" y="5808"/>
                      </a:lnTo>
                      <a:lnTo>
                        <a:pt x="887" y="5838"/>
                      </a:lnTo>
                      <a:cubicBezTo>
                        <a:pt x="887" y="5838"/>
                        <a:pt x="889" y="5839"/>
                        <a:pt x="890" y="5839"/>
                      </a:cubicBezTo>
                      <a:lnTo>
                        <a:pt x="891" y="5840"/>
                      </a:lnTo>
                      <a:cubicBezTo>
                        <a:pt x="894" y="5843"/>
                        <a:pt x="896" y="5844"/>
                        <a:pt x="899" y="5845"/>
                      </a:cubicBezTo>
                      <a:lnTo>
                        <a:pt x="902" y="5848"/>
                      </a:lnTo>
                      <a:cubicBezTo>
                        <a:pt x="916" y="5855"/>
                        <a:pt x="928" y="5864"/>
                        <a:pt x="943" y="5870"/>
                      </a:cubicBezTo>
                      <a:lnTo>
                        <a:pt x="1014" y="5910"/>
                      </a:lnTo>
                      <a:lnTo>
                        <a:pt x="1021" y="5913"/>
                      </a:lnTo>
                      <a:lnTo>
                        <a:pt x="1033" y="5918"/>
                      </a:lnTo>
                      <a:lnTo>
                        <a:pt x="1061" y="5932"/>
                      </a:lnTo>
                      <a:lnTo>
                        <a:pt x="1101" y="5951"/>
                      </a:lnTo>
                      <a:lnTo>
                        <a:pt x="1141" y="5970"/>
                      </a:lnTo>
                      <a:cubicBezTo>
                        <a:pt x="1150" y="5974"/>
                        <a:pt x="1160" y="5978"/>
                        <a:pt x="1169" y="5982"/>
                      </a:cubicBezTo>
                      <a:lnTo>
                        <a:pt x="1183" y="5987"/>
                      </a:lnTo>
                      <a:lnTo>
                        <a:pt x="1242" y="6011"/>
                      </a:lnTo>
                      <a:lnTo>
                        <a:pt x="1267" y="6021"/>
                      </a:lnTo>
                      <a:lnTo>
                        <a:pt x="1272" y="6024"/>
                      </a:lnTo>
                      <a:cubicBezTo>
                        <a:pt x="1276" y="6025"/>
                        <a:pt x="1278" y="6026"/>
                        <a:pt x="1282" y="6028"/>
                      </a:cubicBezTo>
                      <a:lnTo>
                        <a:pt x="1288" y="6029"/>
                      </a:lnTo>
                      <a:cubicBezTo>
                        <a:pt x="1297" y="6036"/>
                        <a:pt x="1307" y="6044"/>
                        <a:pt x="1318" y="6050"/>
                      </a:cubicBezTo>
                      <a:cubicBezTo>
                        <a:pt x="1327" y="6055"/>
                        <a:pt x="1334" y="6060"/>
                        <a:pt x="1343" y="6065"/>
                      </a:cubicBezTo>
                      <a:lnTo>
                        <a:pt x="1355" y="6072"/>
                      </a:lnTo>
                      <a:lnTo>
                        <a:pt x="1366" y="6080"/>
                      </a:lnTo>
                      <a:lnTo>
                        <a:pt x="1385" y="6091"/>
                      </a:lnTo>
                      <a:lnTo>
                        <a:pt x="1400" y="6101"/>
                      </a:lnTo>
                      <a:lnTo>
                        <a:pt x="1423" y="6114"/>
                      </a:lnTo>
                      <a:cubicBezTo>
                        <a:pt x="1442" y="6126"/>
                        <a:pt x="1461" y="6137"/>
                        <a:pt x="1479" y="6148"/>
                      </a:cubicBezTo>
                      <a:cubicBezTo>
                        <a:pt x="1494" y="6155"/>
                        <a:pt x="1507" y="6164"/>
                        <a:pt x="1520" y="6173"/>
                      </a:cubicBezTo>
                      <a:cubicBezTo>
                        <a:pt x="1528" y="6176"/>
                        <a:pt x="1533" y="6179"/>
                        <a:pt x="1539" y="6183"/>
                      </a:cubicBezTo>
                      <a:lnTo>
                        <a:pt x="1544" y="6185"/>
                      </a:lnTo>
                      <a:lnTo>
                        <a:pt x="1553" y="6190"/>
                      </a:lnTo>
                      <a:cubicBezTo>
                        <a:pt x="1561" y="6194"/>
                        <a:pt x="1569" y="6198"/>
                        <a:pt x="1575" y="6201"/>
                      </a:cubicBezTo>
                      <a:lnTo>
                        <a:pt x="1584" y="6207"/>
                      </a:lnTo>
                      <a:cubicBezTo>
                        <a:pt x="1608" y="6220"/>
                        <a:pt x="1634" y="6232"/>
                        <a:pt x="1658" y="6245"/>
                      </a:cubicBezTo>
                      <a:cubicBezTo>
                        <a:pt x="1695" y="6262"/>
                        <a:pt x="1739" y="6279"/>
                        <a:pt x="1790" y="6299"/>
                      </a:cubicBezTo>
                      <a:lnTo>
                        <a:pt x="1796" y="6302"/>
                      </a:lnTo>
                      <a:lnTo>
                        <a:pt x="1801" y="6303"/>
                      </a:lnTo>
                      <a:lnTo>
                        <a:pt x="1818" y="6309"/>
                      </a:lnTo>
                      <a:lnTo>
                        <a:pt x="1834" y="6314"/>
                      </a:lnTo>
                      <a:lnTo>
                        <a:pt x="1869" y="6325"/>
                      </a:lnTo>
                      <a:lnTo>
                        <a:pt x="1904" y="6337"/>
                      </a:lnTo>
                      <a:lnTo>
                        <a:pt x="1927" y="6345"/>
                      </a:lnTo>
                      <a:lnTo>
                        <a:pt x="1931" y="6346"/>
                      </a:lnTo>
                      <a:lnTo>
                        <a:pt x="1936" y="6348"/>
                      </a:lnTo>
                      <a:lnTo>
                        <a:pt x="2037" y="6373"/>
                      </a:lnTo>
                      <a:lnTo>
                        <a:pt x="2058" y="6379"/>
                      </a:lnTo>
                      <a:lnTo>
                        <a:pt x="2064" y="6380"/>
                      </a:lnTo>
                      <a:lnTo>
                        <a:pt x="2069" y="6381"/>
                      </a:lnTo>
                      <a:cubicBezTo>
                        <a:pt x="2071" y="6382"/>
                        <a:pt x="2074" y="6382"/>
                        <a:pt x="2076" y="6382"/>
                      </a:cubicBezTo>
                      <a:lnTo>
                        <a:pt x="2081" y="6384"/>
                      </a:lnTo>
                      <a:cubicBezTo>
                        <a:pt x="2105" y="6389"/>
                        <a:pt x="2128" y="6394"/>
                        <a:pt x="2153" y="6399"/>
                      </a:cubicBezTo>
                      <a:lnTo>
                        <a:pt x="2176" y="6404"/>
                      </a:lnTo>
                      <a:lnTo>
                        <a:pt x="2200" y="6409"/>
                      </a:lnTo>
                      <a:lnTo>
                        <a:pt x="2208" y="6410"/>
                      </a:lnTo>
                      <a:cubicBezTo>
                        <a:pt x="2214" y="6412"/>
                        <a:pt x="2223" y="6413"/>
                        <a:pt x="2229" y="6415"/>
                      </a:cubicBezTo>
                      <a:lnTo>
                        <a:pt x="2236" y="6416"/>
                      </a:lnTo>
                      <a:lnTo>
                        <a:pt x="2303" y="6427"/>
                      </a:lnTo>
                      <a:lnTo>
                        <a:pt x="2370" y="6438"/>
                      </a:lnTo>
                      <a:cubicBezTo>
                        <a:pt x="2377" y="6440"/>
                        <a:pt x="2384" y="6441"/>
                        <a:pt x="2391" y="6442"/>
                      </a:cubicBezTo>
                      <a:lnTo>
                        <a:pt x="2461" y="6453"/>
                      </a:lnTo>
                      <a:lnTo>
                        <a:pt x="2493" y="6458"/>
                      </a:lnTo>
                      <a:lnTo>
                        <a:pt x="2530" y="6464"/>
                      </a:lnTo>
                      <a:lnTo>
                        <a:pt x="2537" y="6466"/>
                      </a:lnTo>
                      <a:cubicBezTo>
                        <a:pt x="2544" y="6467"/>
                        <a:pt x="2550" y="6468"/>
                        <a:pt x="2557" y="6468"/>
                      </a:cubicBezTo>
                      <a:lnTo>
                        <a:pt x="2684" y="6484"/>
                      </a:lnTo>
                      <a:cubicBezTo>
                        <a:pt x="2698" y="6487"/>
                        <a:pt x="2714" y="6488"/>
                        <a:pt x="2728" y="6489"/>
                      </a:cubicBezTo>
                      <a:lnTo>
                        <a:pt x="2733" y="6489"/>
                      </a:lnTo>
                      <a:lnTo>
                        <a:pt x="2746" y="6490"/>
                      </a:lnTo>
                      <a:lnTo>
                        <a:pt x="2758" y="6492"/>
                      </a:lnTo>
                      <a:cubicBezTo>
                        <a:pt x="2806" y="6495"/>
                        <a:pt x="2853" y="6498"/>
                        <a:pt x="2900" y="6502"/>
                      </a:cubicBezTo>
                      <a:cubicBezTo>
                        <a:pt x="2905" y="6502"/>
                        <a:pt x="2911" y="6503"/>
                        <a:pt x="2916" y="6503"/>
                      </a:cubicBezTo>
                      <a:cubicBezTo>
                        <a:pt x="2926" y="6504"/>
                        <a:pt x="2936" y="6504"/>
                        <a:pt x="2947" y="6504"/>
                      </a:cubicBezTo>
                      <a:lnTo>
                        <a:pt x="2957" y="6504"/>
                      </a:lnTo>
                      <a:cubicBezTo>
                        <a:pt x="2983" y="6505"/>
                        <a:pt x="3008" y="6505"/>
                        <a:pt x="3034" y="6505"/>
                      </a:cubicBezTo>
                      <a:cubicBezTo>
                        <a:pt x="3064" y="6505"/>
                        <a:pt x="3093" y="6505"/>
                        <a:pt x="3121" y="6504"/>
                      </a:cubicBezTo>
                      <a:cubicBezTo>
                        <a:pt x="3168" y="6503"/>
                        <a:pt x="3216" y="6500"/>
                        <a:pt x="3266" y="6495"/>
                      </a:cubicBezTo>
                      <a:cubicBezTo>
                        <a:pt x="3291" y="6493"/>
                        <a:pt x="3314" y="6490"/>
                        <a:pt x="3338" y="6488"/>
                      </a:cubicBezTo>
                      <a:cubicBezTo>
                        <a:pt x="3367" y="6484"/>
                        <a:pt x="3395" y="6479"/>
                        <a:pt x="3423" y="6474"/>
                      </a:cubicBezTo>
                      <a:cubicBezTo>
                        <a:pt x="3462" y="6468"/>
                        <a:pt x="3502" y="6461"/>
                        <a:pt x="3541" y="6454"/>
                      </a:cubicBezTo>
                      <a:lnTo>
                        <a:pt x="3572" y="6449"/>
                      </a:lnTo>
                      <a:lnTo>
                        <a:pt x="3606" y="6442"/>
                      </a:lnTo>
                      <a:lnTo>
                        <a:pt x="3641" y="6436"/>
                      </a:lnTo>
                      <a:lnTo>
                        <a:pt x="3654" y="6433"/>
                      </a:lnTo>
                      <a:cubicBezTo>
                        <a:pt x="3660" y="6432"/>
                        <a:pt x="3665" y="6431"/>
                        <a:pt x="3672" y="6430"/>
                      </a:cubicBezTo>
                      <a:lnTo>
                        <a:pt x="3750" y="6413"/>
                      </a:lnTo>
                      <a:lnTo>
                        <a:pt x="3793" y="6404"/>
                      </a:lnTo>
                      <a:lnTo>
                        <a:pt x="3811" y="6400"/>
                      </a:lnTo>
                      <a:cubicBezTo>
                        <a:pt x="3830" y="6396"/>
                        <a:pt x="3848" y="6392"/>
                        <a:pt x="3866" y="6387"/>
                      </a:cubicBezTo>
                      <a:lnTo>
                        <a:pt x="4004" y="6354"/>
                      </a:lnTo>
                      <a:cubicBezTo>
                        <a:pt x="4017" y="6351"/>
                        <a:pt x="4028" y="6348"/>
                        <a:pt x="4040" y="6345"/>
                      </a:cubicBezTo>
                      <a:cubicBezTo>
                        <a:pt x="4041" y="6345"/>
                        <a:pt x="4042" y="6344"/>
                        <a:pt x="4046" y="6344"/>
                      </a:cubicBezTo>
                      <a:lnTo>
                        <a:pt x="4054" y="6340"/>
                      </a:lnTo>
                      <a:lnTo>
                        <a:pt x="4073" y="6335"/>
                      </a:lnTo>
                      <a:lnTo>
                        <a:pt x="4141" y="6317"/>
                      </a:lnTo>
                      <a:lnTo>
                        <a:pt x="4211" y="6296"/>
                      </a:lnTo>
                      <a:lnTo>
                        <a:pt x="4219" y="6293"/>
                      </a:lnTo>
                      <a:cubicBezTo>
                        <a:pt x="4224" y="6292"/>
                        <a:pt x="4229" y="6291"/>
                        <a:pt x="4233" y="6289"/>
                      </a:cubicBezTo>
                      <a:lnTo>
                        <a:pt x="4258" y="6281"/>
                      </a:lnTo>
                      <a:lnTo>
                        <a:pt x="4282" y="6272"/>
                      </a:lnTo>
                      <a:lnTo>
                        <a:pt x="4344" y="6252"/>
                      </a:lnTo>
                      <a:lnTo>
                        <a:pt x="4402" y="6232"/>
                      </a:lnTo>
                      <a:lnTo>
                        <a:pt x="4489" y="6203"/>
                      </a:lnTo>
                      <a:lnTo>
                        <a:pt x="4545" y="6184"/>
                      </a:lnTo>
                      <a:lnTo>
                        <a:pt x="4577" y="6173"/>
                      </a:lnTo>
                      <a:lnTo>
                        <a:pt x="4641" y="6150"/>
                      </a:lnTo>
                      <a:lnTo>
                        <a:pt x="4697" y="6131"/>
                      </a:lnTo>
                      <a:lnTo>
                        <a:pt x="4754" y="6112"/>
                      </a:lnTo>
                      <a:lnTo>
                        <a:pt x="4785" y="6102"/>
                      </a:lnTo>
                      <a:cubicBezTo>
                        <a:pt x="4790" y="6101"/>
                        <a:pt x="4794" y="6097"/>
                        <a:pt x="4799" y="6096"/>
                      </a:cubicBezTo>
                      <a:lnTo>
                        <a:pt x="4806" y="6093"/>
                      </a:lnTo>
                      <a:lnTo>
                        <a:pt x="4916" y="6049"/>
                      </a:lnTo>
                      <a:lnTo>
                        <a:pt x="4928" y="6044"/>
                      </a:lnTo>
                      <a:cubicBezTo>
                        <a:pt x="4941" y="6039"/>
                        <a:pt x="4954" y="6034"/>
                        <a:pt x="4967" y="6026"/>
                      </a:cubicBezTo>
                      <a:lnTo>
                        <a:pt x="5066" y="5979"/>
                      </a:lnTo>
                      <a:cubicBezTo>
                        <a:pt x="5082" y="5972"/>
                        <a:pt x="5097" y="5964"/>
                        <a:pt x="5113" y="5956"/>
                      </a:cubicBezTo>
                      <a:cubicBezTo>
                        <a:pt x="5123" y="5952"/>
                        <a:pt x="5127" y="5949"/>
                        <a:pt x="5132" y="5947"/>
                      </a:cubicBezTo>
                      <a:lnTo>
                        <a:pt x="5200" y="5912"/>
                      </a:lnTo>
                      <a:lnTo>
                        <a:pt x="5307" y="5856"/>
                      </a:lnTo>
                      <a:cubicBezTo>
                        <a:pt x="5320" y="5849"/>
                        <a:pt x="5338" y="5840"/>
                        <a:pt x="5354" y="5833"/>
                      </a:cubicBezTo>
                      <a:lnTo>
                        <a:pt x="5390" y="5813"/>
                      </a:lnTo>
                      <a:cubicBezTo>
                        <a:pt x="5423" y="5795"/>
                        <a:pt x="5457" y="5778"/>
                        <a:pt x="5490" y="5761"/>
                      </a:cubicBezTo>
                      <a:cubicBezTo>
                        <a:pt x="5521" y="5743"/>
                        <a:pt x="5554" y="5728"/>
                        <a:pt x="5585" y="5711"/>
                      </a:cubicBezTo>
                      <a:cubicBezTo>
                        <a:pt x="5604" y="5701"/>
                        <a:pt x="5624" y="5691"/>
                        <a:pt x="5644" y="5680"/>
                      </a:cubicBezTo>
                      <a:lnTo>
                        <a:pt x="5667" y="5669"/>
                      </a:lnTo>
                      <a:cubicBezTo>
                        <a:pt x="5705" y="5648"/>
                        <a:pt x="5742" y="5627"/>
                        <a:pt x="5779" y="5606"/>
                      </a:cubicBezTo>
                      <a:lnTo>
                        <a:pt x="5798" y="5594"/>
                      </a:lnTo>
                      <a:lnTo>
                        <a:pt x="5804" y="5591"/>
                      </a:lnTo>
                      <a:lnTo>
                        <a:pt x="5823" y="5578"/>
                      </a:lnTo>
                      <a:lnTo>
                        <a:pt x="5870" y="5550"/>
                      </a:lnTo>
                      <a:cubicBezTo>
                        <a:pt x="5882" y="5542"/>
                        <a:pt x="5889" y="5539"/>
                        <a:pt x="5896" y="5534"/>
                      </a:cubicBezTo>
                      <a:lnTo>
                        <a:pt x="5956" y="5495"/>
                      </a:lnTo>
                      <a:lnTo>
                        <a:pt x="5968" y="5486"/>
                      </a:lnTo>
                      <a:lnTo>
                        <a:pt x="5982" y="5478"/>
                      </a:lnTo>
                      <a:lnTo>
                        <a:pt x="5990" y="5473"/>
                      </a:lnTo>
                      <a:lnTo>
                        <a:pt x="6015" y="5455"/>
                      </a:lnTo>
                      <a:lnTo>
                        <a:pt x="6039" y="5437"/>
                      </a:lnTo>
                      <a:lnTo>
                        <a:pt x="6061" y="5421"/>
                      </a:lnTo>
                      <a:lnTo>
                        <a:pt x="6081" y="5405"/>
                      </a:lnTo>
                      <a:cubicBezTo>
                        <a:pt x="6090" y="5398"/>
                        <a:pt x="6098" y="5392"/>
                        <a:pt x="6106" y="5386"/>
                      </a:cubicBezTo>
                      <a:lnTo>
                        <a:pt x="6112" y="5381"/>
                      </a:lnTo>
                      <a:lnTo>
                        <a:pt x="6205" y="5308"/>
                      </a:lnTo>
                      <a:cubicBezTo>
                        <a:pt x="6206" y="5305"/>
                        <a:pt x="6209" y="5304"/>
                        <a:pt x="6210" y="5303"/>
                      </a:cubicBezTo>
                      <a:lnTo>
                        <a:pt x="6214" y="5299"/>
                      </a:lnTo>
                      <a:lnTo>
                        <a:pt x="6231" y="5287"/>
                      </a:lnTo>
                      <a:lnTo>
                        <a:pt x="6261" y="5261"/>
                      </a:lnTo>
                      <a:lnTo>
                        <a:pt x="6291" y="5235"/>
                      </a:lnTo>
                      <a:lnTo>
                        <a:pt x="6339" y="5194"/>
                      </a:lnTo>
                      <a:lnTo>
                        <a:pt x="6343" y="5190"/>
                      </a:lnTo>
                      <a:cubicBezTo>
                        <a:pt x="6347" y="5186"/>
                        <a:pt x="6352" y="5182"/>
                        <a:pt x="6355" y="5179"/>
                      </a:cubicBezTo>
                      <a:lnTo>
                        <a:pt x="6404" y="5135"/>
                      </a:lnTo>
                      <a:lnTo>
                        <a:pt x="6451" y="5089"/>
                      </a:lnTo>
                      <a:lnTo>
                        <a:pt x="6469" y="5072"/>
                      </a:lnTo>
                      <a:lnTo>
                        <a:pt x="6487" y="5053"/>
                      </a:lnTo>
                      <a:lnTo>
                        <a:pt x="6494" y="5046"/>
                      </a:lnTo>
                      <a:lnTo>
                        <a:pt x="6500" y="5041"/>
                      </a:lnTo>
                      <a:lnTo>
                        <a:pt x="6505" y="5036"/>
                      </a:lnTo>
                      <a:lnTo>
                        <a:pt x="6553" y="4988"/>
                      </a:lnTo>
                      <a:lnTo>
                        <a:pt x="6601" y="4940"/>
                      </a:lnTo>
                      <a:lnTo>
                        <a:pt x="6615" y="4924"/>
                      </a:lnTo>
                      <a:lnTo>
                        <a:pt x="6664" y="4870"/>
                      </a:lnTo>
                      <a:lnTo>
                        <a:pt x="6704" y="4829"/>
                      </a:lnTo>
                      <a:cubicBezTo>
                        <a:pt x="6710" y="4820"/>
                        <a:pt x="6718" y="4813"/>
                        <a:pt x="6724" y="4805"/>
                      </a:cubicBezTo>
                      <a:lnTo>
                        <a:pt x="6728" y="4800"/>
                      </a:lnTo>
                      <a:cubicBezTo>
                        <a:pt x="6745" y="4780"/>
                        <a:pt x="6760" y="4760"/>
                        <a:pt x="6777" y="4737"/>
                      </a:cubicBezTo>
                      <a:cubicBezTo>
                        <a:pt x="6787" y="4723"/>
                        <a:pt x="6797" y="4707"/>
                        <a:pt x="6808" y="4692"/>
                      </a:cubicBezTo>
                      <a:lnTo>
                        <a:pt x="6812" y="4686"/>
                      </a:lnTo>
                      <a:cubicBezTo>
                        <a:pt x="6821" y="4671"/>
                        <a:pt x="6829" y="4659"/>
                        <a:pt x="6837" y="4644"/>
                      </a:cubicBezTo>
                      <a:lnTo>
                        <a:pt x="6854" y="4618"/>
                      </a:lnTo>
                      <a:lnTo>
                        <a:pt x="6870" y="4590"/>
                      </a:lnTo>
                      <a:lnTo>
                        <a:pt x="6881" y="4573"/>
                      </a:lnTo>
                      <a:lnTo>
                        <a:pt x="6898" y="4545"/>
                      </a:lnTo>
                      <a:lnTo>
                        <a:pt x="6914" y="4518"/>
                      </a:lnTo>
                      <a:lnTo>
                        <a:pt x="6925" y="4499"/>
                      </a:lnTo>
                      <a:lnTo>
                        <a:pt x="6929" y="4492"/>
                      </a:lnTo>
                      <a:cubicBezTo>
                        <a:pt x="6935" y="4481"/>
                        <a:pt x="6942" y="4469"/>
                        <a:pt x="6950" y="4459"/>
                      </a:cubicBezTo>
                      <a:lnTo>
                        <a:pt x="6957" y="4446"/>
                      </a:lnTo>
                      <a:lnTo>
                        <a:pt x="6965" y="4433"/>
                      </a:lnTo>
                      <a:lnTo>
                        <a:pt x="6970" y="4424"/>
                      </a:lnTo>
                      <a:lnTo>
                        <a:pt x="6973" y="4418"/>
                      </a:lnTo>
                      <a:cubicBezTo>
                        <a:pt x="6975" y="4415"/>
                        <a:pt x="6977" y="4413"/>
                        <a:pt x="6978" y="4410"/>
                      </a:cubicBezTo>
                      <a:cubicBezTo>
                        <a:pt x="6984" y="4399"/>
                        <a:pt x="6989" y="4389"/>
                        <a:pt x="6993" y="4379"/>
                      </a:cubicBezTo>
                      <a:lnTo>
                        <a:pt x="6996" y="4373"/>
                      </a:lnTo>
                      <a:lnTo>
                        <a:pt x="7001" y="4363"/>
                      </a:lnTo>
                      <a:lnTo>
                        <a:pt x="7008" y="4345"/>
                      </a:lnTo>
                      <a:lnTo>
                        <a:pt x="7011" y="4337"/>
                      </a:lnTo>
                      <a:cubicBezTo>
                        <a:pt x="7015" y="4330"/>
                        <a:pt x="7018" y="4324"/>
                        <a:pt x="7020" y="4316"/>
                      </a:cubicBezTo>
                      <a:lnTo>
                        <a:pt x="7023" y="4310"/>
                      </a:lnTo>
                      <a:cubicBezTo>
                        <a:pt x="7027" y="4301"/>
                        <a:pt x="7029" y="4293"/>
                        <a:pt x="7032" y="4285"/>
                      </a:cubicBezTo>
                      <a:lnTo>
                        <a:pt x="7034" y="4280"/>
                      </a:lnTo>
                      <a:lnTo>
                        <a:pt x="7038" y="4267"/>
                      </a:lnTo>
                      <a:cubicBezTo>
                        <a:pt x="7039" y="4262"/>
                        <a:pt x="7042" y="4257"/>
                        <a:pt x="7043" y="4253"/>
                      </a:cubicBezTo>
                      <a:lnTo>
                        <a:pt x="7044" y="4248"/>
                      </a:lnTo>
                      <a:lnTo>
                        <a:pt x="7049" y="4233"/>
                      </a:lnTo>
                      <a:lnTo>
                        <a:pt x="7053" y="4219"/>
                      </a:lnTo>
                      <a:cubicBezTo>
                        <a:pt x="7053" y="4217"/>
                        <a:pt x="7054" y="4214"/>
                        <a:pt x="7054" y="4213"/>
                      </a:cubicBezTo>
                      <a:lnTo>
                        <a:pt x="7058" y="4197"/>
                      </a:lnTo>
                      <a:cubicBezTo>
                        <a:pt x="7060" y="4187"/>
                        <a:pt x="7063" y="4177"/>
                        <a:pt x="7065" y="4165"/>
                      </a:cubicBezTo>
                      <a:cubicBezTo>
                        <a:pt x="7065" y="4162"/>
                        <a:pt x="7066" y="4160"/>
                        <a:pt x="7066" y="4157"/>
                      </a:cubicBezTo>
                      <a:lnTo>
                        <a:pt x="7069" y="4144"/>
                      </a:lnTo>
                      <a:lnTo>
                        <a:pt x="7074" y="4115"/>
                      </a:lnTo>
                      <a:lnTo>
                        <a:pt x="7076" y="4101"/>
                      </a:lnTo>
                      <a:lnTo>
                        <a:pt x="7079" y="4087"/>
                      </a:lnTo>
                      <a:lnTo>
                        <a:pt x="7080" y="4079"/>
                      </a:lnTo>
                      <a:lnTo>
                        <a:pt x="7081" y="4074"/>
                      </a:lnTo>
                      <a:cubicBezTo>
                        <a:pt x="7085" y="4061"/>
                        <a:pt x="7086" y="4048"/>
                        <a:pt x="7087" y="4037"/>
                      </a:cubicBezTo>
                      <a:cubicBezTo>
                        <a:pt x="7094" y="3990"/>
                        <a:pt x="7096" y="3940"/>
                        <a:pt x="7097" y="3883"/>
                      </a:cubicBezTo>
                      <a:cubicBezTo>
                        <a:pt x="7097" y="3841"/>
                        <a:pt x="7096" y="3800"/>
                        <a:pt x="7091" y="3760"/>
                      </a:cubicBezTo>
                      <a:cubicBezTo>
                        <a:pt x="7089" y="3740"/>
                        <a:pt x="7085" y="3722"/>
                        <a:pt x="7080" y="3701"/>
                      </a:cubicBezTo>
                      <a:cubicBezTo>
                        <a:pt x="7076" y="3683"/>
                        <a:pt x="7073" y="3668"/>
                        <a:pt x="7068" y="3653"/>
                      </a:cubicBezTo>
                      <a:cubicBezTo>
                        <a:pt x="7063" y="3636"/>
                        <a:pt x="7056" y="3620"/>
                        <a:pt x="7047" y="3601"/>
                      </a:cubicBezTo>
                      <a:cubicBezTo>
                        <a:pt x="7040" y="3589"/>
                        <a:pt x="7033" y="3575"/>
                        <a:pt x="7022" y="3560"/>
                      </a:cubicBezTo>
                      <a:cubicBezTo>
                        <a:pt x="7017" y="3554"/>
                        <a:pt x="7012" y="3549"/>
                        <a:pt x="7007" y="3543"/>
                      </a:cubicBezTo>
                      <a:cubicBezTo>
                        <a:pt x="7002" y="3538"/>
                        <a:pt x="6997" y="3533"/>
                        <a:pt x="6992" y="3529"/>
                      </a:cubicBezTo>
                      <a:cubicBezTo>
                        <a:pt x="6984" y="3523"/>
                        <a:pt x="6978" y="3519"/>
                        <a:pt x="6972" y="3516"/>
                      </a:cubicBezTo>
                      <a:cubicBezTo>
                        <a:pt x="6966" y="3511"/>
                        <a:pt x="6960" y="3507"/>
                        <a:pt x="6953" y="3505"/>
                      </a:cubicBezTo>
                      <a:cubicBezTo>
                        <a:pt x="6940" y="3498"/>
                        <a:pt x="6926" y="3497"/>
                        <a:pt x="6914" y="3495"/>
                      </a:cubicBezTo>
                      <a:cubicBezTo>
                        <a:pt x="6905" y="3493"/>
                        <a:pt x="6901" y="3493"/>
                        <a:pt x="6896" y="3493"/>
                      </a:cubicBezTo>
                      <a:lnTo>
                        <a:pt x="6845" y="3493"/>
                      </a:lnTo>
                      <a:cubicBezTo>
                        <a:pt x="6839" y="3493"/>
                        <a:pt x="6836" y="3493"/>
                        <a:pt x="6831" y="3495"/>
                      </a:cubicBezTo>
                      <a:cubicBezTo>
                        <a:pt x="6818" y="3496"/>
                        <a:pt x="6811" y="3497"/>
                        <a:pt x="6801" y="3498"/>
                      </a:cubicBezTo>
                      <a:cubicBezTo>
                        <a:pt x="6788" y="3500"/>
                        <a:pt x="6776" y="3503"/>
                        <a:pt x="6759" y="3507"/>
                      </a:cubicBezTo>
                      <a:cubicBezTo>
                        <a:pt x="6747" y="3511"/>
                        <a:pt x="6736" y="3516"/>
                        <a:pt x="6725" y="3521"/>
                      </a:cubicBezTo>
                      <a:cubicBezTo>
                        <a:pt x="6731" y="3516"/>
                        <a:pt x="6739" y="3508"/>
                        <a:pt x="6744" y="3502"/>
                      </a:cubicBezTo>
                      <a:cubicBezTo>
                        <a:pt x="6754" y="3491"/>
                        <a:pt x="6762" y="3481"/>
                        <a:pt x="6773" y="3469"/>
                      </a:cubicBezTo>
                      <a:cubicBezTo>
                        <a:pt x="6783" y="3456"/>
                        <a:pt x="6795" y="3444"/>
                        <a:pt x="6805" y="3430"/>
                      </a:cubicBezTo>
                      <a:lnTo>
                        <a:pt x="6819" y="3413"/>
                      </a:lnTo>
                      <a:cubicBezTo>
                        <a:pt x="6823" y="3407"/>
                        <a:pt x="6827" y="3402"/>
                        <a:pt x="6829" y="3398"/>
                      </a:cubicBezTo>
                      <a:lnTo>
                        <a:pt x="6834" y="3390"/>
                      </a:lnTo>
                      <a:cubicBezTo>
                        <a:pt x="6837" y="3387"/>
                        <a:pt x="6839" y="3383"/>
                        <a:pt x="6844" y="3378"/>
                      </a:cubicBezTo>
                      <a:lnTo>
                        <a:pt x="6847" y="3373"/>
                      </a:lnTo>
                      <a:lnTo>
                        <a:pt x="6852" y="3366"/>
                      </a:lnTo>
                      <a:cubicBezTo>
                        <a:pt x="6855" y="3361"/>
                        <a:pt x="6858" y="3356"/>
                        <a:pt x="6862" y="3349"/>
                      </a:cubicBezTo>
                      <a:lnTo>
                        <a:pt x="6867" y="3342"/>
                      </a:lnTo>
                      <a:cubicBezTo>
                        <a:pt x="6869" y="3337"/>
                        <a:pt x="6872" y="3333"/>
                        <a:pt x="6873" y="3331"/>
                      </a:cubicBezTo>
                      <a:cubicBezTo>
                        <a:pt x="6879" y="3321"/>
                        <a:pt x="6885" y="3312"/>
                        <a:pt x="6890" y="3301"/>
                      </a:cubicBezTo>
                      <a:cubicBezTo>
                        <a:pt x="6896" y="3290"/>
                        <a:pt x="6903" y="3277"/>
                        <a:pt x="6909" y="3265"/>
                      </a:cubicBezTo>
                      <a:lnTo>
                        <a:pt x="6914" y="3258"/>
                      </a:lnTo>
                      <a:lnTo>
                        <a:pt x="6916" y="3253"/>
                      </a:lnTo>
                      <a:lnTo>
                        <a:pt x="6920" y="3245"/>
                      </a:lnTo>
                      <a:cubicBezTo>
                        <a:pt x="6925" y="3233"/>
                        <a:pt x="6930" y="3223"/>
                        <a:pt x="6935" y="3212"/>
                      </a:cubicBezTo>
                      <a:lnTo>
                        <a:pt x="6947" y="3188"/>
                      </a:lnTo>
                      <a:cubicBezTo>
                        <a:pt x="6948" y="3186"/>
                        <a:pt x="6950" y="3183"/>
                        <a:pt x="6951" y="3179"/>
                      </a:cubicBezTo>
                      <a:lnTo>
                        <a:pt x="6952" y="3176"/>
                      </a:lnTo>
                      <a:lnTo>
                        <a:pt x="6965" y="3145"/>
                      </a:lnTo>
                      <a:lnTo>
                        <a:pt x="6977" y="3114"/>
                      </a:lnTo>
                      <a:cubicBezTo>
                        <a:pt x="6981" y="3109"/>
                        <a:pt x="6982" y="3105"/>
                        <a:pt x="6984" y="3100"/>
                      </a:cubicBezTo>
                      <a:lnTo>
                        <a:pt x="6988" y="3091"/>
                      </a:lnTo>
                      <a:lnTo>
                        <a:pt x="6993" y="3079"/>
                      </a:lnTo>
                      <a:lnTo>
                        <a:pt x="7019" y="3014"/>
                      </a:lnTo>
                      <a:cubicBezTo>
                        <a:pt x="7023" y="3007"/>
                        <a:pt x="7025" y="2999"/>
                        <a:pt x="7028" y="2991"/>
                      </a:cubicBezTo>
                      <a:lnTo>
                        <a:pt x="7030" y="2982"/>
                      </a:lnTo>
                      <a:lnTo>
                        <a:pt x="7050" y="2927"/>
                      </a:lnTo>
                      <a:lnTo>
                        <a:pt x="7055" y="2913"/>
                      </a:lnTo>
                      <a:cubicBezTo>
                        <a:pt x="7058" y="2905"/>
                        <a:pt x="7060" y="2899"/>
                        <a:pt x="7063" y="2890"/>
                      </a:cubicBezTo>
                      <a:lnTo>
                        <a:pt x="7065" y="2884"/>
                      </a:lnTo>
                      <a:lnTo>
                        <a:pt x="7075" y="2851"/>
                      </a:lnTo>
                      <a:lnTo>
                        <a:pt x="7086" y="2817"/>
                      </a:lnTo>
                      <a:cubicBezTo>
                        <a:pt x="7089" y="2808"/>
                        <a:pt x="7091" y="2798"/>
                        <a:pt x="7094" y="2790"/>
                      </a:cubicBezTo>
                      <a:lnTo>
                        <a:pt x="7096" y="2782"/>
                      </a:lnTo>
                      <a:cubicBezTo>
                        <a:pt x="7101" y="2765"/>
                        <a:pt x="7105" y="2744"/>
                        <a:pt x="7110" y="2720"/>
                      </a:cubicBezTo>
                      <a:cubicBezTo>
                        <a:pt x="7112" y="2704"/>
                        <a:pt x="7115" y="2689"/>
                        <a:pt x="7116" y="2672"/>
                      </a:cubicBezTo>
                      <a:lnTo>
                        <a:pt x="7118" y="2659"/>
                      </a:lnTo>
                      <a:lnTo>
                        <a:pt x="7120" y="2648"/>
                      </a:lnTo>
                      <a:cubicBezTo>
                        <a:pt x="7120" y="2645"/>
                        <a:pt x="7121" y="2640"/>
                        <a:pt x="7121" y="2636"/>
                      </a:cubicBezTo>
                      <a:cubicBezTo>
                        <a:pt x="7122" y="2625"/>
                        <a:pt x="7122" y="2614"/>
                        <a:pt x="7123" y="2602"/>
                      </a:cubicBezTo>
                      <a:cubicBezTo>
                        <a:pt x="7123" y="2595"/>
                        <a:pt x="7125" y="2589"/>
                        <a:pt x="7125" y="2581"/>
                      </a:cubicBezTo>
                      <a:lnTo>
                        <a:pt x="7125" y="2574"/>
                      </a:lnTo>
                      <a:lnTo>
                        <a:pt x="7125" y="2568"/>
                      </a:lnTo>
                      <a:lnTo>
                        <a:pt x="7125" y="2559"/>
                      </a:lnTo>
                      <a:lnTo>
                        <a:pt x="7125" y="2549"/>
                      </a:lnTo>
                      <a:lnTo>
                        <a:pt x="7125" y="2538"/>
                      </a:lnTo>
                      <a:cubicBezTo>
                        <a:pt x="7125" y="2524"/>
                        <a:pt x="7126" y="2512"/>
                        <a:pt x="7126" y="2497"/>
                      </a:cubicBezTo>
                      <a:cubicBezTo>
                        <a:pt x="7115" y="2473"/>
                        <a:pt x="7115" y="2451"/>
                        <a:pt x="7113" y="2429"/>
                      </a:cubicBezTo>
                      <a:cubicBezTo>
                        <a:pt x="7111" y="2417"/>
                        <a:pt x="7110" y="2404"/>
                        <a:pt x="7108" y="2393"/>
                      </a:cubicBezTo>
                      <a:cubicBezTo>
                        <a:pt x="7106" y="2381"/>
                        <a:pt x="7104" y="2372"/>
                        <a:pt x="7101" y="2362"/>
                      </a:cubicBezTo>
                      <a:lnTo>
                        <a:pt x="7099" y="2352"/>
                      </a:lnTo>
                      <a:lnTo>
                        <a:pt x="7098" y="2347"/>
                      </a:lnTo>
                      <a:cubicBezTo>
                        <a:pt x="7095" y="2340"/>
                        <a:pt x="7093" y="2332"/>
                        <a:pt x="7090" y="2326"/>
                      </a:cubicBezTo>
                      <a:cubicBezTo>
                        <a:pt x="7089" y="2322"/>
                        <a:pt x="7086" y="2317"/>
                        <a:pt x="7084" y="2313"/>
                      </a:cubicBezTo>
                      <a:cubicBezTo>
                        <a:pt x="7077" y="2302"/>
                        <a:pt x="7073" y="2298"/>
                        <a:pt x="7068" y="2293"/>
                      </a:cubicBezTo>
                      <a:lnTo>
                        <a:pt x="7063" y="2288"/>
                      </a:lnTo>
                      <a:cubicBezTo>
                        <a:pt x="7055" y="2282"/>
                        <a:pt x="7050" y="2278"/>
                        <a:pt x="7044" y="2275"/>
                      </a:cubicBezTo>
                      <a:cubicBezTo>
                        <a:pt x="7038" y="2271"/>
                        <a:pt x="7033" y="2266"/>
                        <a:pt x="7027" y="2264"/>
                      </a:cubicBezTo>
                      <a:cubicBezTo>
                        <a:pt x="7017" y="2259"/>
                        <a:pt x="7008" y="2256"/>
                        <a:pt x="7002" y="2254"/>
                      </a:cubicBezTo>
                      <a:cubicBezTo>
                        <a:pt x="6992" y="2251"/>
                        <a:pt x="6985" y="2250"/>
                        <a:pt x="6977" y="2249"/>
                      </a:cubicBezTo>
                      <a:cubicBezTo>
                        <a:pt x="6961" y="2246"/>
                        <a:pt x="6951" y="2246"/>
                        <a:pt x="6939" y="2246"/>
                      </a:cubicBezTo>
                      <a:cubicBezTo>
                        <a:pt x="6928" y="2246"/>
                        <a:pt x="6918" y="2247"/>
                        <a:pt x="6905" y="2250"/>
                      </a:cubicBezTo>
                      <a:cubicBezTo>
                        <a:pt x="6899" y="2251"/>
                        <a:pt x="6893" y="2252"/>
                        <a:pt x="6887" y="2255"/>
                      </a:cubicBezTo>
                      <a:lnTo>
                        <a:pt x="6880" y="2256"/>
                      </a:lnTo>
                      <a:cubicBezTo>
                        <a:pt x="6859" y="2261"/>
                        <a:pt x="6838" y="2267"/>
                        <a:pt x="6815" y="2278"/>
                      </a:cubicBezTo>
                      <a:cubicBezTo>
                        <a:pt x="6777" y="2292"/>
                        <a:pt x="6741" y="2312"/>
                        <a:pt x="6694" y="2340"/>
                      </a:cubicBezTo>
                      <a:cubicBezTo>
                        <a:pt x="6678" y="2350"/>
                        <a:pt x="6662" y="2362"/>
                        <a:pt x="6647" y="2372"/>
                      </a:cubicBezTo>
                      <a:lnTo>
                        <a:pt x="6640" y="2379"/>
                      </a:lnTo>
                      <a:lnTo>
                        <a:pt x="6627" y="2386"/>
                      </a:lnTo>
                      <a:lnTo>
                        <a:pt x="6609" y="2399"/>
                      </a:lnTo>
                      <a:lnTo>
                        <a:pt x="6585" y="2416"/>
                      </a:lnTo>
                      <a:lnTo>
                        <a:pt x="6562" y="2432"/>
                      </a:lnTo>
                      <a:lnTo>
                        <a:pt x="6468" y="2501"/>
                      </a:lnTo>
                      <a:cubicBezTo>
                        <a:pt x="6467" y="2502"/>
                        <a:pt x="6466" y="2502"/>
                        <a:pt x="6465" y="2503"/>
                      </a:cubicBezTo>
                      <a:lnTo>
                        <a:pt x="6445" y="2520"/>
                      </a:lnTo>
                      <a:lnTo>
                        <a:pt x="6426" y="2535"/>
                      </a:lnTo>
                      <a:lnTo>
                        <a:pt x="6408" y="2551"/>
                      </a:lnTo>
                      <a:lnTo>
                        <a:pt x="6408" y="2551"/>
                      </a:lnTo>
                      <a:lnTo>
                        <a:pt x="6411" y="2542"/>
                      </a:lnTo>
                      <a:lnTo>
                        <a:pt x="6414" y="2532"/>
                      </a:lnTo>
                      <a:lnTo>
                        <a:pt x="6415" y="2525"/>
                      </a:lnTo>
                      <a:cubicBezTo>
                        <a:pt x="6418" y="2514"/>
                        <a:pt x="6418" y="2507"/>
                        <a:pt x="6419" y="2501"/>
                      </a:cubicBezTo>
                      <a:lnTo>
                        <a:pt x="6420" y="2491"/>
                      </a:lnTo>
                      <a:cubicBezTo>
                        <a:pt x="6421" y="2479"/>
                        <a:pt x="6423" y="2468"/>
                        <a:pt x="6424" y="2458"/>
                      </a:cubicBezTo>
                      <a:lnTo>
                        <a:pt x="6425" y="2451"/>
                      </a:lnTo>
                      <a:cubicBezTo>
                        <a:pt x="6426" y="2437"/>
                        <a:pt x="6429" y="2426"/>
                        <a:pt x="6430" y="2414"/>
                      </a:cubicBezTo>
                      <a:cubicBezTo>
                        <a:pt x="6431" y="2394"/>
                        <a:pt x="6432" y="2375"/>
                        <a:pt x="6434" y="2354"/>
                      </a:cubicBezTo>
                      <a:lnTo>
                        <a:pt x="6434" y="2328"/>
                      </a:lnTo>
                      <a:lnTo>
                        <a:pt x="6434" y="2316"/>
                      </a:lnTo>
                      <a:cubicBezTo>
                        <a:pt x="6434" y="2306"/>
                        <a:pt x="6434" y="2293"/>
                        <a:pt x="6435" y="2283"/>
                      </a:cubicBezTo>
                      <a:lnTo>
                        <a:pt x="6435" y="2250"/>
                      </a:lnTo>
                      <a:cubicBezTo>
                        <a:pt x="6435" y="2228"/>
                        <a:pt x="6432" y="2206"/>
                        <a:pt x="6430" y="2185"/>
                      </a:cubicBezTo>
                      <a:cubicBezTo>
                        <a:pt x="6426" y="2168"/>
                        <a:pt x="6423" y="2151"/>
                        <a:pt x="6419" y="2136"/>
                      </a:cubicBezTo>
                      <a:cubicBezTo>
                        <a:pt x="6416" y="2126"/>
                        <a:pt x="6413" y="2116"/>
                        <a:pt x="6410" y="2107"/>
                      </a:cubicBezTo>
                      <a:cubicBezTo>
                        <a:pt x="6408" y="2101"/>
                        <a:pt x="6405" y="2092"/>
                        <a:pt x="6403" y="2086"/>
                      </a:cubicBezTo>
                      <a:lnTo>
                        <a:pt x="6400" y="2080"/>
                      </a:lnTo>
                      <a:lnTo>
                        <a:pt x="6393" y="2065"/>
                      </a:lnTo>
                      <a:cubicBezTo>
                        <a:pt x="6387" y="2055"/>
                        <a:pt x="6384" y="2050"/>
                        <a:pt x="6380" y="2046"/>
                      </a:cubicBezTo>
                      <a:lnTo>
                        <a:pt x="6373" y="2039"/>
                      </a:lnTo>
                      <a:lnTo>
                        <a:pt x="6369" y="2036"/>
                      </a:lnTo>
                      <a:lnTo>
                        <a:pt x="6365" y="2034"/>
                      </a:lnTo>
                      <a:lnTo>
                        <a:pt x="6354" y="2027"/>
                      </a:lnTo>
                      <a:cubicBezTo>
                        <a:pt x="6349" y="2024"/>
                        <a:pt x="6343" y="2022"/>
                        <a:pt x="6337" y="2019"/>
                      </a:cubicBezTo>
                      <a:lnTo>
                        <a:pt x="6333" y="2018"/>
                      </a:lnTo>
                      <a:lnTo>
                        <a:pt x="6329" y="2016"/>
                      </a:lnTo>
                      <a:cubicBezTo>
                        <a:pt x="6322" y="2015"/>
                        <a:pt x="6316" y="2014"/>
                        <a:pt x="6311" y="2014"/>
                      </a:cubicBezTo>
                      <a:cubicBezTo>
                        <a:pt x="6305" y="2014"/>
                        <a:pt x="6298" y="2013"/>
                        <a:pt x="6293" y="2013"/>
                      </a:cubicBezTo>
                      <a:lnTo>
                        <a:pt x="6287" y="2013"/>
                      </a:lnTo>
                      <a:cubicBezTo>
                        <a:pt x="6277" y="2013"/>
                        <a:pt x="6267" y="2014"/>
                        <a:pt x="6257" y="2015"/>
                      </a:cubicBezTo>
                      <a:lnTo>
                        <a:pt x="6238" y="2019"/>
                      </a:lnTo>
                      <a:cubicBezTo>
                        <a:pt x="6229" y="2021"/>
                        <a:pt x="6221" y="2024"/>
                        <a:pt x="6212" y="2026"/>
                      </a:cubicBezTo>
                      <a:cubicBezTo>
                        <a:pt x="6204" y="2030"/>
                        <a:pt x="6197" y="2034"/>
                        <a:pt x="6189" y="2036"/>
                      </a:cubicBezTo>
                      <a:lnTo>
                        <a:pt x="6184" y="2037"/>
                      </a:lnTo>
                      <a:cubicBezTo>
                        <a:pt x="6171" y="2044"/>
                        <a:pt x="6157" y="2051"/>
                        <a:pt x="6142" y="2059"/>
                      </a:cubicBezTo>
                      <a:cubicBezTo>
                        <a:pt x="6127" y="2069"/>
                        <a:pt x="6110" y="2079"/>
                        <a:pt x="6092" y="2092"/>
                      </a:cubicBezTo>
                      <a:lnTo>
                        <a:pt x="6050" y="2127"/>
                      </a:lnTo>
                      <a:cubicBezTo>
                        <a:pt x="6025" y="2148"/>
                        <a:pt x="6001" y="2170"/>
                        <a:pt x="5977" y="2193"/>
                      </a:cubicBezTo>
                      <a:cubicBezTo>
                        <a:pt x="5955" y="2215"/>
                        <a:pt x="5930" y="2237"/>
                        <a:pt x="5908" y="2259"/>
                      </a:cubicBezTo>
                      <a:lnTo>
                        <a:pt x="5911" y="2255"/>
                      </a:lnTo>
                      <a:cubicBezTo>
                        <a:pt x="5914" y="2249"/>
                        <a:pt x="5917" y="2244"/>
                        <a:pt x="5920" y="2237"/>
                      </a:cubicBezTo>
                      <a:lnTo>
                        <a:pt x="5939" y="2194"/>
                      </a:lnTo>
                      <a:lnTo>
                        <a:pt x="5946" y="2180"/>
                      </a:lnTo>
                      <a:lnTo>
                        <a:pt x="5952" y="2167"/>
                      </a:lnTo>
                      <a:cubicBezTo>
                        <a:pt x="5960" y="2149"/>
                        <a:pt x="5966" y="2134"/>
                        <a:pt x="5973" y="2118"/>
                      </a:cubicBezTo>
                      <a:lnTo>
                        <a:pt x="5979" y="2108"/>
                      </a:lnTo>
                      <a:lnTo>
                        <a:pt x="5984" y="2098"/>
                      </a:lnTo>
                      <a:lnTo>
                        <a:pt x="5993" y="2079"/>
                      </a:lnTo>
                      <a:lnTo>
                        <a:pt x="6004" y="2054"/>
                      </a:lnTo>
                      <a:lnTo>
                        <a:pt x="6017" y="2030"/>
                      </a:lnTo>
                      <a:cubicBezTo>
                        <a:pt x="6030" y="2002"/>
                        <a:pt x="6044" y="1974"/>
                        <a:pt x="6059" y="1947"/>
                      </a:cubicBezTo>
                      <a:lnTo>
                        <a:pt x="6105" y="1861"/>
                      </a:lnTo>
                      <a:lnTo>
                        <a:pt x="6107" y="1858"/>
                      </a:lnTo>
                      <a:lnTo>
                        <a:pt x="6111" y="1848"/>
                      </a:lnTo>
                      <a:lnTo>
                        <a:pt x="6115" y="1840"/>
                      </a:lnTo>
                      <a:lnTo>
                        <a:pt x="6123" y="1822"/>
                      </a:lnTo>
                      <a:cubicBezTo>
                        <a:pt x="6130" y="1806"/>
                        <a:pt x="6136" y="1789"/>
                        <a:pt x="6142" y="1773"/>
                      </a:cubicBezTo>
                      <a:cubicBezTo>
                        <a:pt x="6146" y="1763"/>
                        <a:pt x="6150" y="1755"/>
                        <a:pt x="6154" y="1744"/>
                      </a:cubicBezTo>
                      <a:lnTo>
                        <a:pt x="6159" y="1730"/>
                      </a:lnTo>
                      <a:lnTo>
                        <a:pt x="6167" y="1709"/>
                      </a:lnTo>
                      <a:lnTo>
                        <a:pt x="6171" y="1699"/>
                      </a:lnTo>
                      <a:lnTo>
                        <a:pt x="6177" y="1680"/>
                      </a:lnTo>
                      <a:lnTo>
                        <a:pt x="6197" y="1623"/>
                      </a:lnTo>
                      <a:lnTo>
                        <a:pt x="6198" y="1618"/>
                      </a:lnTo>
                      <a:lnTo>
                        <a:pt x="6205" y="1593"/>
                      </a:lnTo>
                      <a:lnTo>
                        <a:pt x="6212" y="1574"/>
                      </a:lnTo>
                      <a:lnTo>
                        <a:pt x="6215" y="1562"/>
                      </a:lnTo>
                      <a:lnTo>
                        <a:pt x="6226" y="1530"/>
                      </a:lnTo>
                      <a:lnTo>
                        <a:pt x="6236" y="1498"/>
                      </a:lnTo>
                      <a:cubicBezTo>
                        <a:pt x="6244" y="1473"/>
                        <a:pt x="6250" y="1451"/>
                        <a:pt x="6257" y="1426"/>
                      </a:cubicBezTo>
                      <a:lnTo>
                        <a:pt x="6261" y="1412"/>
                      </a:lnTo>
                      <a:lnTo>
                        <a:pt x="6272" y="1369"/>
                      </a:lnTo>
                      <a:lnTo>
                        <a:pt x="6275" y="1360"/>
                      </a:lnTo>
                      <a:lnTo>
                        <a:pt x="6279" y="1341"/>
                      </a:lnTo>
                      <a:lnTo>
                        <a:pt x="6280" y="1334"/>
                      </a:lnTo>
                      <a:lnTo>
                        <a:pt x="6306" y="1217"/>
                      </a:lnTo>
                      <a:cubicBezTo>
                        <a:pt x="6307" y="1214"/>
                        <a:pt x="6307" y="1210"/>
                        <a:pt x="6308" y="1206"/>
                      </a:cubicBezTo>
                      <a:lnTo>
                        <a:pt x="6310" y="1201"/>
                      </a:lnTo>
                      <a:lnTo>
                        <a:pt x="6311" y="1191"/>
                      </a:lnTo>
                      <a:lnTo>
                        <a:pt x="6317" y="1155"/>
                      </a:lnTo>
                      <a:lnTo>
                        <a:pt x="6324" y="1119"/>
                      </a:lnTo>
                      <a:lnTo>
                        <a:pt x="6327" y="1101"/>
                      </a:lnTo>
                      <a:lnTo>
                        <a:pt x="6331" y="1077"/>
                      </a:lnTo>
                      <a:lnTo>
                        <a:pt x="6332" y="1072"/>
                      </a:lnTo>
                      <a:lnTo>
                        <a:pt x="6337" y="1036"/>
                      </a:lnTo>
                      <a:lnTo>
                        <a:pt x="6338" y="1030"/>
                      </a:lnTo>
                      <a:lnTo>
                        <a:pt x="6346" y="973"/>
                      </a:lnTo>
                      <a:cubicBezTo>
                        <a:pt x="6347" y="963"/>
                        <a:pt x="6348" y="953"/>
                        <a:pt x="6349" y="944"/>
                      </a:cubicBezTo>
                      <a:cubicBezTo>
                        <a:pt x="6352" y="922"/>
                        <a:pt x="6354" y="901"/>
                        <a:pt x="6356" y="880"/>
                      </a:cubicBezTo>
                      <a:lnTo>
                        <a:pt x="6357" y="872"/>
                      </a:lnTo>
                      <a:cubicBezTo>
                        <a:pt x="6359" y="864"/>
                        <a:pt x="6359" y="856"/>
                        <a:pt x="6360" y="846"/>
                      </a:cubicBezTo>
                      <a:lnTo>
                        <a:pt x="6362" y="830"/>
                      </a:lnTo>
                      <a:cubicBezTo>
                        <a:pt x="6363" y="814"/>
                        <a:pt x="6363" y="800"/>
                        <a:pt x="6364" y="787"/>
                      </a:cubicBezTo>
                      <a:lnTo>
                        <a:pt x="6364" y="776"/>
                      </a:lnTo>
                      <a:cubicBezTo>
                        <a:pt x="6364" y="767"/>
                        <a:pt x="6365" y="758"/>
                        <a:pt x="6365" y="748"/>
                      </a:cubicBezTo>
                      <a:lnTo>
                        <a:pt x="6367" y="695"/>
                      </a:lnTo>
                      <a:lnTo>
                        <a:pt x="6367" y="678"/>
                      </a:lnTo>
                      <a:lnTo>
                        <a:pt x="6367" y="664"/>
                      </a:lnTo>
                      <a:lnTo>
                        <a:pt x="6367" y="651"/>
                      </a:lnTo>
                      <a:cubicBezTo>
                        <a:pt x="6367" y="632"/>
                        <a:pt x="6367" y="614"/>
                        <a:pt x="6365" y="594"/>
                      </a:cubicBezTo>
                      <a:lnTo>
                        <a:pt x="6365" y="586"/>
                      </a:lnTo>
                      <a:lnTo>
                        <a:pt x="6365" y="577"/>
                      </a:lnTo>
                      <a:lnTo>
                        <a:pt x="6365" y="573"/>
                      </a:lnTo>
                      <a:lnTo>
                        <a:pt x="6364" y="560"/>
                      </a:lnTo>
                      <a:lnTo>
                        <a:pt x="6363" y="550"/>
                      </a:lnTo>
                      <a:lnTo>
                        <a:pt x="6363" y="542"/>
                      </a:lnTo>
                      <a:lnTo>
                        <a:pt x="6363" y="536"/>
                      </a:lnTo>
                      <a:lnTo>
                        <a:pt x="6363" y="530"/>
                      </a:lnTo>
                      <a:lnTo>
                        <a:pt x="6362" y="517"/>
                      </a:lnTo>
                      <a:lnTo>
                        <a:pt x="6360" y="504"/>
                      </a:lnTo>
                      <a:lnTo>
                        <a:pt x="6359" y="496"/>
                      </a:lnTo>
                      <a:lnTo>
                        <a:pt x="6357" y="486"/>
                      </a:lnTo>
                      <a:lnTo>
                        <a:pt x="6352" y="455"/>
                      </a:lnTo>
                      <a:lnTo>
                        <a:pt x="6344" y="413"/>
                      </a:lnTo>
                      <a:lnTo>
                        <a:pt x="6343" y="408"/>
                      </a:lnTo>
                      <a:cubicBezTo>
                        <a:pt x="6342" y="402"/>
                        <a:pt x="6342" y="400"/>
                        <a:pt x="6341" y="397"/>
                      </a:cubicBezTo>
                      <a:cubicBezTo>
                        <a:pt x="6338" y="386"/>
                        <a:pt x="6334" y="376"/>
                        <a:pt x="6332" y="365"/>
                      </a:cubicBezTo>
                      <a:cubicBezTo>
                        <a:pt x="6331" y="360"/>
                        <a:pt x="6329" y="356"/>
                        <a:pt x="6327" y="351"/>
                      </a:cubicBezTo>
                      <a:lnTo>
                        <a:pt x="6326" y="346"/>
                      </a:lnTo>
                      <a:lnTo>
                        <a:pt x="6321" y="336"/>
                      </a:lnTo>
                      <a:lnTo>
                        <a:pt x="6317" y="328"/>
                      </a:lnTo>
                      <a:lnTo>
                        <a:pt x="6308" y="306"/>
                      </a:lnTo>
                      <a:lnTo>
                        <a:pt x="6306" y="299"/>
                      </a:lnTo>
                      <a:cubicBezTo>
                        <a:pt x="6305" y="294"/>
                        <a:pt x="6302" y="289"/>
                        <a:pt x="6300" y="284"/>
                      </a:cubicBezTo>
                      <a:lnTo>
                        <a:pt x="6297" y="278"/>
                      </a:lnTo>
                      <a:lnTo>
                        <a:pt x="6296" y="273"/>
                      </a:lnTo>
                      <a:cubicBezTo>
                        <a:pt x="6295" y="269"/>
                        <a:pt x="6292" y="263"/>
                        <a:pt x="6291" y="259"/>
                      </a:cubicBezTo>
                      <a:lnTo>
                        <a:pt x="6284" y="247"/>
                      </a:lnTo>
                      <a:lnTo>
                        <a:pt x="6277" y="233"/>
                      </a:lnTo>
                      <a:lnTo>
                        <a:pt x="6275" y="227"/>
                      </a:lnTo>
                      <a:cubicBezTo>
                        <a:pt x="6274" y="223"/>
                        <a:pt x="6271" y="220"/>
                        <a:pt x="6269" y="216"/>
                      </a:cubicBezTo>
                      <a:cubicBezTo>
                        <a:pt x="6264" y="207"/>
                        <a:pt x="6259" y="200"/>
                        <a:pt x="6253" y="190"/>
                      </a:cubicBezTo>
                      <a:cubicBezTo>
                        <a:pt x="6246" y="180"/>
                        <a:pt x="6239" y="170"/>
                        <a:pt x="6231" y="159"/>
                      </a:cubicBezTo>
                      <a:lnTo>
                        <a:pt x="6226" y="154"/>
                      </a:lnTo>
                      <a:lnTo>
                        <a:pt x="6224" y="150"/>
                      </a:lnTo>
                      <a:lnTo>
                        <a:pt x="6219" y="146"/>
                      </a:lnTo>
                      <a:lnTo>
                        <a:pt x="6215" y="141"/>
                      </a:lnTo>
                      <a:cubicBezTo>
                        <a:pt x="6212" y="138"/>
                        <a:pt x="6209" y="134"/>
                        <a:pt x="6205" y="129"/>
                      </a:cubicBezTo>
                      <a:lnTo>
                        <a:pt x="6200" y="123"/>
                      </a:lnTo>
                      <a:cubicBezTo>
                        <a:pt x="6198" y="119"/>
                        <a:pt x="6194" y="117"/>
                        <a:pt x="6192" y="114"/>
                      </a:cubicBezTo>
                      <a:lnTo>
                        <a:pt x="6168" y="91"/>
                      </a:lnTo>
                      <a:lnTo>
                        <a:pt x="6163" y="86"/>
                      </a:lnTo>
                      <a:lnTo>
                        <a:pt x="6158" y="81"/>
                      </a:lnTo>
                      <a:cubicBezTo>
                        <a:pt x="6156" y="78"/>
                        <a:pt x="6153" y="76"/>
                        <a:pt x="6148" y="73"/>
                      </a:cubicBezTo>
                      <a:lnTo>
                        <a:pt x="6142" y="68"/>
                      </a:lnTo>
                      <a:cubicBezTo>
                        <a:pt x="6130" y="57"/>
                        <a:pt x="6117" y="48"/>
                        <a:pt x="6104" y="42"/>
                      </a:cubicBezTo>
                      <a:cubicBezTo>
                        <a:pt x="6097" y="38"/>
                        <a:pt x="6092" y="36"/>
                        <a:pt x="6086" y="33"/>
                      </a:cubicBezTo>
                      <a:lnTo>
                        <a:pt x="6079" y="31"/>
                      </a:lnTo>
                      <a:lnTo>
                        <a:pt x="6060" y="22"/>
                      </a:lnTo>
                      <a:cubicBezTo>
                        <a:pt x="6050" y="19"/>
                        <a:pt x="6044" y="17"/>
                        <a:pt x="6039" y="16"/>
                      </a:cubicBezTo>
                      <a:lnTo>
                        <a:pt x="6032" y="14"/>
                      </a:lnTo>
                      <a:cubicBezTo>
                        <a:pt x="6018" y="9"/>
                        <a:pt x="6003" y="6"/>
                        <a:pt x="5991" y="5"/>
                      </a:cubicBezTo>
                      <a:cubicBezTo>
                        <a:pt x="5975" y="2"/>
                        <a:pt x="5960" y="2"/>
                        <a:pt x="5947" y="1"/>
                      </a:cubicBezTo>
                      <a:close/>
                    </a:path>
                  </a:pathLst>
                </a:custGeom>
                <a:solidFill>
                  <a:srgbClr val="000000">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3" name="Google Shape;593;p14"/>
              <p:cNvGrpSpPr/>
              <p:nvPr/>
            </p:nvGrpSpPr>
            <p:grpSpPr>
              <a:xfrm>
                <a:off x="6380957" y="4100763"/>
                <a:ext cx="173571" cy="244142"/>
                <a:chOff x="6379582" y="4099938"/>
                <a:chExt cx="173571" cy="244142"/>
              </a:xfrm>
            </p:grpSpPr>
            <p:sp>
              <p:nvSpPr>
                <p:cNvPr id="594" name="Google Shape;594;p14"/>
                <p:cNvSpPr/>
                <p:nvPr/>
              </p:nvSpPr>
              <p:spPr>
                <a:xfrm>
                  <a:off x="6379582" y="4099938"/>
                  <a:ext cx="173571" cy="244142"/>
                </a:xfrm>
                <a:custGeom>
                  <a:avLst/>
                  <a:gdLst/>
                  <a:ahLst/>
                  <a:cxnLst/>
                  <a:rect l="l" t="t" r="r" b="b"/>
                  <a:pathLst>
                    <a:path w="3586" h="5044" extrusionOk="0">
                      <a:moveTo>
                        <a:pt x="2039" y="0"/>
                      </a:moveTo>
                      <a:cubicBezTo>
                        <a:pt x="1864" y="0"/>
                        <a:pt x="1688" y="109"/>
                        <a:pt x="1639" y="274"/>
                      </a:cubicBezTo>
                      <a:lnTo>
                        <a:pt x="1633" y="277"/>
                      </a:lnTo>
                      <a:cubicBezTo>
                        <a:pt x="1612" y="287"/>
                        <a:pt x="1591" y="299"/>
                        <a:pt x="1571" y="310"/>
                      </a:cubicBezTo>
                      <a:cubicBezTo>
                        <a:pt x="1529" y="284"/>
                        <a:pt x="1482" y="274"/>
                        <a:pt x="1433" y="274"/>
                      </a:cubicBezTo>
                      <a:cubicBezTo>
                        <a:pt x="1294" y="274"/>
                        <a:pt x="1140" y="361"/>
                        <a:pt x="1039" y="434"/>
                      </a:cubicBezTo>
                      <a:cubicBezTo>
                        <a:pt x="794" y="608"/>
                        <a:pt x="699" y="810"/>
                        <a:pt x="849" y="1066"/>
                      </a:cubicBezTo>
                      <a:cubicBezTo>
                        <a:pt x="621" y="1130"/>
                        <a:pt x="397" y="1137"/>
                        <a:pt x="330" y="1415"/>
                      </a:cubicBezTo>
                      <a:cubicBezTo>
                        <a:pt x="292" y="1578"/>
                        <a:pt x="357" y="1772"/>
                        <a:pt x="448" y="1905"/>
                      </a:cubicBezTo>
                      <a:cubicBezTo>
                        <a:pt x="1" y="1964"/>
                        <a:pt x="33" y="2721"/>
                        <a:pt x="449" y="2721"/>
                      </a:cubicBezTo>
                      <a:cubicBezTo>
                        <a:pt x="461" y="2721"/>
                        <a:pt x="474" y="2720"/>
                        <a:pt x="487" y="2719"/>
                      </a:cubicBezTo>
                      <a:lnTo>
                        <a:pt x="487" y="2719"/>
                      </a:lnTo>
                      <a:cubicBezTo>
                        <a:pt x="124" y="2761"/>
                        <a:pt x="398" y="3360"/>
                        <a:pt x="730" y="3360"/>
                      </a:cubicBezTo>
                      <a:cubicBezTo>
                        <a:pt x="803" y="3360"/>
                        <a:pt x="878" y="3331"/>
                        <a:pt x="950" y="3262"/>
                      </a:cubicBezTo>
                      <a:cubicBezTo>
                        <a:pt x="951" y="3485"/>
                        <a:pt x="1071" y="3549"/>
                        <a:pt x="1220" y="3549"/>
                      </a:cubicBezTo>
                      <a:cubicBezTo>
                        <a:pt x="1330" y="3549"/>
                        <a:pt x="1456" y="3513"/>
                        <a:pt x="1559" y="3481"/>
                      </a:cubicBezTo>
                      <a:lnTo>
                        <a:pt x="1559" y="3481"/>
                      </a:lnTo>
                      <a:lnTo>
                        <a:pt x="1556" y="3580"/>
                      </a:lnTo>
                      <a:lnTo>
                        <a:pt x="1556" y="3587"/>
                      </a:lnTo>
                      <a:lnTo>
                        <a:pt x="1555" y="3630"/>
                      </a:lnTo>
                      <a:lnTo>
                        <a:pt x="1551" y="3827"/>
                      </a:lnTo>
                      <a:lnTo>
                        <a:pt x="1551" y="3887"/>
                      </a:lnTo>
                      <a:lnTo>
                        <a:pt x="1551" y="3930"/>
                      </a:lnTo>
                      <a:cubicBezTo>
                        <a:pt x="1551" y="4017"/>
                        <a:pt x="1550" y="4105"/>
                        <a:pt x="1550" y="4191"/>
                      </a:cubicBezTo>
                      <a:cubicBezTo>
                        <a:pt x="1546" y="4270"/>
                        <a:pt x="1541" y="4348"/>
                        <a:pt x="1536" y="4427"/>
                      </a:cubicBezTo>
                      <a:cubicBezTo>
                        <a:pt x="1533" y="4508"/>
                        <a:pt x="1528" y="4588"/>
                        <a:pt x="1523" y="4667"/>
                      </a:cubicBezTo>
                      <a:lnTo>
                        <a:pt x="1520" y="4723"/>
                      </a:lnTo>
                      <a:lnTo>
                        <a:pt x="1519" y="4739"/>
                      </a:lnTo>
                      <a:cubicBezTo>
                        <a:pt x="1516" y="4790"/>
                        <a:pt x="1514" y="4839"/>
                        <a:pt x="1512" y="4889"/>
                      </a:cubicBezTo>
                      <a:lnTo>
                        <a:pt x="1509" y="5043"/>
                      </a:lnTo>
                      <a:lnTo>
                        <a:pt x="1657" y="5043"/>
                      </a:lnTo>
                      <a:lnTo>
                        <a:pt x="1657" y="4954"/>
                      </a:lnTo>
                      <a:lnTo>
                        <a:pt x="1657" y="4935"/>
                      </a:lnTo>
                      <a:cubicBezTo>
                        <a:pt x="1658" y="4845"/>
                        <a:pt x="1659" y="4755"/>
                        <a:pt x="1661" y="4664"/>
                      </a:cubicBezTo>
                      <a:cubicBezTo>
                        <a:pt x="1665" y="4551"/>
                        <a:pt x="1670" y="4436"/>
                        <a:pt x="1675" y="4322"/>
                      </a:cubicBezTo>
                      <a:lnTo>
                        <a:pt x="1675" y="4314"/>
                      </a:lnTo>
                      <a:cubicBezTo>
                        <a:pt x="1680" y="4227"/>
                        <a:pt x="1684" y="4141"/>
                        <a:pt x="1686" y="4057"/>
                      </a:cubicBezTo>
                      <a:cubicBezTo>
                        <a:pt x="1691" y="3934"/>
                        <a:pt x="1695" y="3809"/>
                        <a:pt x="1699" y="3683"/>
                      </a:cubicBezTo>
                      <a:cubicBezTo>
                        <a:pt x="1753" y="3754"/>
                        <a:pt x="1827" y="3813"/>
                        <a:pt x="1896" y="3813"/>
                      </a:cubicBezTo>
                      <a:cubicBezTo>
                        <a:pt x="1947" y="3813"/>
                        <a:pt x="1995" y="3781"/>
                        <a:pt x="2031" y="3697"/>
                      </a:cubicBezTo>
                      <a:cubicBezTo>
                        <a:pt x="2126" y="3757"/>
                        <a:pt x="2221" y="3784"/>
                        <a:pt x="2313" y="3784"/>
                      </a:cubicBezTo>
                      <a:cubicBezTo>
                        <a:pt x="2454" y="3784"/>
                        <a:pt x="2590" y="3719"/>
                        <a:pt x="2716" y="3601"/>
                      </a:cubicBezTo>
                      <a:cubicBezTo>
                        <a:pt x="2790" y="3532"/>
                        <a:pt x="2864" y="3442"/>
                        <a:pt x="2902" y="3348"/>
                      </a:cubicBezTo>
                      <a:cubicBezTo>
                        <a:pt x="2936" y="3266"/>
                        <a:pt x="2893" y="3106"/>
                        <a:pt x="2964" y="3047"/>
                      </a:cubicBezTo>
                      <a:cubicBezTo>
                        <a:pt x="3004" y="3014"/>
                        <a:pt x="3177" y="3040"/>
                        <a:pt x="3240" y="3014"/>
                      </a:cubicBezTo>
                      <a:cubicBezTo>
                        <a:pt x="3586" y="2874"/>
                        <a:pt x="3551" y="1909"/>
                        <a:pt x="3134" y="1868"/>
                      </a:cubicBezTo>
                      <a:cubicBezTo>
                        <a:pt x="3324" y="1629"/>
                        <a:pt x="3371" y="1524"/>
                        <a:pt x="3265" y="1209"/>
                      </a:cubicBezTo>
                      <a:cubicBezTo>
                        <a:pt x="3195" y="1001"/>
                        <a:pt x="2947" y="584"/>
                        <a:pt x="2677" y="584"/>
                      </a:cubicBezTo>
                      <a:cubicBezTo>
                        <a:pt x="2654" y="584"/>
                        <a:pt x="2630" y="587"/>
                        <a:pt x="2606" y="594"/>
                      </a:cubicBezTo>
                      <a:cubicBezTo>
                        <a:pt x="2597" y="561"/>
                        <a:pt x="2585" y="527"/>
                        <a:pt x="2570" y="495"/>
                      </a:cubicBezTo>
                      <a:cubicBezTo>
                        <a:pt x="2554" y="457"/>
                        <a:pt x="2536" y="421"/>
                        <a:pt x="2511" y="388"/>
                      </a:cubicBezTo>
                      <a:cubicBezTo>
                        <a:pt x="2489" y="363"/>
                        <a:pt x="2466" y="336"/>
                        <a:pt x="2435" y="315"/>
                      </a:cubicBezTo>
                      <a:cubicBezTo>
                        <a:pt x="2431" y="313"/>
                        <a:pt x="2427" y="311"/>
                        <a:pt x="2423" y="309"/>
                      </a:cubicBezTo>
                      <a:cubicBezTo>
                        <a:pt x="2379" y="192"/>
                        <a:pt x="2308" y="88"/>
                        <a:pt x="2210" y="38"/>
                      </a:cubicBezTo>
                      <a:cubicBezTo>
                        <a:pt x="2156" y="12"/>
                        <a:pt x="2098" y="0"/>
                        <a:pt x="20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4"/>
                <p:cNvSpPr/>
                <p:nvPr/>
              </p:nvSpPr>
              <p:spPr>
                <a:xfrm>
                  <a:off x="6379582" y="4099938"/>
                  <a:ext cx="173571" cy="244142"/>
                </a:xfrm>
                <a:custGeom>
                  <a:avLst/>
                  <a:gdLst/>
                  <a:ahLst/>
                  <a:cxnLst/>
                  <a:rect l="l" t="t" r="r" b="b"/>
                  <a:pathLst>
                    <a:path w="3586" h="5044" extrusionOk="0">
                      <a:moveTo>
                        <a:pt x="2039" y="0"/>
                      </a:moveTo>
                      <a:cubicBezTo>
                        <a:pt x="1864" y="0"/>
                        <a:pt x="1688" y="109"/>
                        <a:pt x="1639" y="274"/>
                      </a:cubicBezTo>
                      <a:lnTo>
                        <a:pt x="1633" y="277"/>
                      </a:lnTo>
                      <a:cubicBezTo>
                        <a:pt x="1612" y="287"/>
                        <a:pt x="1591" y="299"/>
                        <a:pt x="1571" y="310"/>
                      </a:cubicBezTo>
                      <a:cubicBezTo>
                        <a:pt x="1529" y="284"/>
                        <a:pt x="1482" y="274"/>
                        <a:pt x="1433" y="274"/>
                      </a:cubicBezTo>
                      <a:cubicBezTo>
                        <a:pt x="1294" y="274"/>
                        <a:pt x="1140" y="361"/>
                        <a:pt x="1039" y="434"/>
                      </a:cubicBezTo>
                      <a:cubicBezTo>
                        <a:pt x="794" y="608"/>
                        <a:pt x="699" y="810"/>
                        <a:pt x="849" y="1066"/>
                      </a:cubicBezTo>
                      <a:cubicBezTo>
                        <a:pt x="621" y="1130"/>
                        <a:pt x="397" y="1137"/>
                        <a:pt x="330" y="1415"/>
                      </a:cubicBezTo>
                      <a:cubicBezTo>
                        <a:pt x="292" y="1578"/>
                        <a:pt x="357" y="1772"/>
                        <a:pt x="448" y="1905"/>
                      </a:cubicBezTo>
                      <a:cubicBezTo>
                        <a:pt x="1" y="1964"/>
                        <a:pt x="33" y="2721"/>
                        <a:pt x="449" y="2721"/>
                      </a:cubicBezTo>
                      <a:cubicBezTo>
                        <a:pt x="461" y="2721"/>
                        <a:pt x="474" y="2720"/>
                        <a:pt x="487" y="2719"/>
                      </a:cubicBezTo>
                      <a:lnTo>
                        <a:pt x="487" y="2719"/>
                      </a:lnTo>
                      <a:cubicBezTo>
                        <a:pt x="124" y="2761"/>
                        <a:pt x="398" y="3360"/>
                        <a:pt x="730" y="3360"/>
                      </a:cubicBezTo>
                      <a:cubicBezTo>
                        <a:pt x="803" y="3360"/>
                        <a:pt x="878" y="3331"/>
                        <a:pt x="950" y="3262"/>
                      </a:cubicBezTo>
                      <a:cubicBezTo>
                        <a:pt x="951" y="3485"/>
                        <a:pt x="1071" y="3549"/>
                        <a:pt x="1220" y="3549"/>
                      </a:cubicBezTo>
                      <a:cubicBezTo>
                        <a:pt x="1330" y="3549"/>
                        <a:pt x="1456" y="3513"/>
                        <a:pt x="1559" y="3481"/>
                      </a:cubicBezTo>
                      <a:lnTo>
                        <a:pt x="1559" y="3481"/>
                      </a:lnTo>
                      <a:lnTo>
                        <a:pt x="1556" y="3580"/>
                      </a:lnTo>
                      <a:lnTo>
                        <a:pt x="1556" y="3587"/>
                      </a:lnTo>
                      <a:lnTo>
                        <a:pt x="1555" y="3630"/>
                      </a:lnTo>
                      <a:lnTo>
                        <a:pt x="1551" y="3827"/>
                      </a:lnTo>
                      <a:lnTo>
                        <a:pt x="1551" y="3887"/>
                      </a:lnTo>
                      <a:lnTo>
                        <a:pt x="1551" y="3930"/>
                      </a:lnTo>
                      <a:cubicBezTo>
                        <a:pt x="1551" y="4017"/>
                        <a:pt x="1550" y="4105"/>
                        <a:pt x="1550" y="4191"/>
                      </a:cubicBezTo>
                      <a:cubicBezTo>
                        <a:pt x="1546" y="4270"/>
                        <a:pt x="1541" y="4348"/>
                        <a:pt x="1536" y="4427"/>
                      </a:cubicBezTo>
                      <a:cubicBezTo>
                        <a:pt x="1533" y="4508"/>
                        <a:pt x="1528" y="4588"/>
                        <a:pt x="1523" y="4667"/>
                      </a:cubicBezTo>
                      <a:lnTo>
                        <a:pt x="1520" y="4723"/>
                      </a:lnTo>
                      <a:lnTo>
                        <a:pt x="1519" y="4739"/>
                      </a:lnTo>
                      <a:cubicBezTo>
                        <a:pt x="1516" y="4790"/>
                        <a:pt x="1514" y="4839"/>
                        <a:pt x="1512" y="4889"/>
                      </a:cubicBezTo>
                      <a:lnTo>
                        <a:pt x="1509" y="5043"/>
                      </a:lnTo>
                      <a:lnTo>
                        <a:pt x="1657" y="5043"/>
                      </a:lnTo>
                      <a:lnTo>
                        <a:pt x="1657" y="4954"/>
                      </a:lnTo>
                      <a:lnTo>
                        <a:pt x="1657" y="4935"/>
                      </a:lnTo>
                      <a:cubicBezTo>
                        <a:pt x="1658" y="4845"/>
                        <a:pt x="1659" y="4755"/>
                        <a:pt x="1661" y="4664"/>
                      </a:cubicBezTo>
                      <a:cubicBezTo>
                        <a:pt x="1665" y="4551"/>
                        <a:pt x="1670" y="4436"/>
                        <a:pt x="1675" y="4322"/>
                      </a:cubicBezTo>
                      <a:lnTo>
                        <a:pt x="1675" y="4314"/>
                      </a:lnTo>
                      <a:cubicBezTo>
                        <a:pt x="1680" y="4227"/>
                        <a:pt x="1684" y="4141"/>
                        <a:pt x="1686" y="4057"/>
                      </a:cubicBezTo>
                      <a:cubicBezTo>
                        <a:pt x="1691" y="3934"/>
                        <a:pt x="1695" y="3809"/>
                        <a:pt x="1699" y="3683"/>
                      </a:cubicBezTo>
                      <a:cubicBezTo>
                        <a:pt x="1753" y="3754"/>
                        <a:pt x="1827" y="3813"/>
                        <a:pt x="1896" y="3813"/>
                      </a:cubicBezTo>
                      <a:cubicBezTo>
                        <a:pt x="1947" y="3813"/>
                        <a:pt x="1995" y="3781"/>
                        <a:pt x="2031" y="3697"/>
                      </a:cubicBezTo>
                      <a:cubicBezTo>
                        <a:pt x="2126" y="3757"/>
                        <a:pt x="2221" y="3784"/>
                        <a:pt x="2313" y="3784"/>
                      </a:cubicBezTo>
                      <a:cubicBezTo>
                        <a:pt x="2454" y="3784"/>
                        <a:pt x="2590" y="3719"/>
                        <a:pt x="2716" y="3601"/>
                      </a:cubicBezTo>
                      <a:cubicBezTo>
                        <a:pt x="2790" y="3532"/>
                        <a:pt x="2864" y="3442"/>
                        <a:pt x="2902" y="3348"/>
                      </a:cubicBezTo>
                      <a:cubicBezTo>
                        <a:pt x="2936" y="3266"/>
                        <a:pt x="2893" y="3106"/>
                        <a:pt x="2964" y="3047"/>
                      </a:cubicBezTo>
                      <a:cubicBezTo>
                        <a:pt x="3004" y="3014"/>
                        <a:pt x="3177" y="3040"/>
                        <a:pt x="3240" y="3014"/>
                      </a:cubicBezTo>
                      <a:cubicBezTo>
                        <a:pt x="3586" y="2874"/>
                        <a:pt x="3551" y="1909"/>
                        <a:pt x="3134" y="1868"/>
                      </a:cubicBezTo>
                      <a:cubicBezTo>
                        <a:pt x="3324" y="1629"/>
                        <a:pt x="3371" y="1524"/>
                        <a:pt x="3265" y="1209"/>
                      </a:cubicBezTo>
                      <a:cubicBezTo>
                        <a:pt x="3195" y="1001"/>
                        <a:pt x="2947" y="584"/>
                        <a:pt x="2677" y="584"/>
                      </a:cubicBezTo>
                      <a:cubicBezTo>
                        <a:pt x="2654" y="584"/>
                        <a:pt x="2630" y="587"/>
                        <a:pt x="2606" y="594"/>
                      </a:cubicBezTo>
                      <a:cubicBezTo>
                        <a:pt x="2597" y="561"/>
                        <a:pt x="2585" y="527"/>
                        <a:pt x="2570" y="495"/>
                      </a:cubicBezTo>
                      <a:cubicBezTo>
                        <a:pt x="2554" y="457"/>
                        <a:pt x="2536" y="421"/>
                        <a:pt x="2511" y="388"/>
                      </a:cubicBezTo>
                      <a:cubicBezTo>
                        <a:pt x="2489" y="363"/>
                        <a:pt x="2466" y="336"/>
                        <a:pt x="2435" y="315"/>
                      </a:cubicBezTo>
                      <a:cubicBezTo>
                        <a:pt x="2431" y="313"/>
                        <a:pt x="2427" y="311"/>
                        <a:pt x="2423" y="309"/>
                      </a:cubicBezTo>
                      <a:cubicBezTo>
                        <a:pt x="2379" y="192"/>
                        <a:pt x="2308" y="88"/>
                        <a:pt x="2210" y="38"/>
                      </a:cubicBezTo>
                      <a:cubicBezTo>
                        <a:pt x="2156" y="12"/>
                        <a:pt x="2098" y="0"/>
                        <a:pt x="2039" y="0"/>
                      </a:cubicBezTo>
                      <a:close/>
                    </a:path>
                  </a:pathLst>
                </a:custGeom>
                <a:solidFill>
                  <a:srgbClr val="000000">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6" name="Google Shape;596;p14"/>
              <p:cNvSpPr/>
              <p:nvPr/>
            </p:nvSpPr>
            <p:spPr>
              <a:xfrm>
                <a:off x="1375" y="4372737"/>
                <a:ext cx="1937358" cy="1152948"/>
              </a:xfrm>
              <a:custGeom>
                <a:avLst/>
                <a:gdLst/>
                <a:ahLst/>
                <a:cxnLst/>
                <a:rect l="l" t="t" r="r" b="b"/>
                <a:pathLst>
                  <a:path w="40026" h="23820" extrusionOk="0">
                    <a:moveTo>
                      <a:pt x="18680" y="1"/>
                    </a:moveTo>
                    <a:cubicBezTo>
                      <a:pt x="18659" y="1"/>
                      <a:pt x="18643" y="1"/>
                      <a:pt x="18622" y="3"/>
                    </a:cubicBezTo>
                    <a:lnTo>
                      <a:pt x="18594" y="3"/>
                    </a:lnTo>
                    <a:lnTo>
                      <a:pt x="18297" y="16"/>
                    </a:lnTo>
                    <a:lnTo>
                      <a:pt x="17813" y="33"/>
                    </a:lnTo>
                    <a:lnTo>
                      <a:pt x="17341" y="52"/>
                    </a:lnTo>
                    <a:cubicBezTo>
                      <a:pt x="17233" y="57"/>
                      <a:pt x="17125" y="59"/>
                      <a:pt x="17017" y="64"/>
                    </a:cubicBezTo>
                    <a:lnTo>
                      <a:pt x="16974" y="68"/>
                    </a:lnTo>
                    <a:cubicBezTo>
                      <a:pt x="16952" y="68"/>
                      <a:pt x="16929" y="68"/>
                      <a:pt x="16906" y="70"/>
                    </a:cubicBezTo>
                    <a:lnTo>
                      <a:pt x="16612" y="99"/>
                    </a:lnTo>
                    <a:lnTo>
                      <a:pt x="16311" y="129"/>
                    </a:lnTo>
                    <a:lnTo>
                      <a:pt x="15898" y="172"/>
                    </a:lnTo>
                    <a:lnTo>
                      <a:pt x="15440" y="217"/>
                    </a:lnTo>
                    <a:lnTo>
                      <a:pt x="15279" y="233"/>
                    </a:lnTo>
                    <a:lnTo>
                      <a:pt x="15137" y="247"/>
                    </a:lnTo>
                    <a:lnTo>
                      <a:pt x="15103" y="252"/>
                    </a:lnTo>
                    <a:cubicBezTo>
                      <a:pt x="15077" y="254"/>
                      <a:pt x="15053" y="257"/>
                      <a:pt x="15029" y="259"/>
                    </a:cubicBezTo>
                    <a:lnTo>
                      <a:pt x="13528" y="464"/>
                    </a:lnTo>
                    <a:lnTo>
                      <a:pt x="13086" y="523"/>
                    </a:lnTo>
                    <a:lnTo>
                      <a:pt x="13013" y="536"/>
                    </a:lnTo>
                    <a:lnTo>
                      <a:pt x="12938" y="548"/>
                    </a:lnTo>
                    <a:lnTo>
                      <a:pt x="12644" y="595"/>
                    </a:lnTo>
                    <a:cubicBezTo>
                      <a:pt x="12551" y="609"/>
                      <a:pt x="12454" y="625"/>
                      <a:pt x="12362" y="641"/>
                    </a:cubicBezTo>
                    <a:lnTo>
                      <a:pt x="12206" y="666"/>
                    </a:lnTo>
                    <a:cubicBezTo>
                      <a:pt x="11949" y="711"/>
                      <a:pt x="11667" y="763"/>
                      <a:pt x="11316" y="836"/>
                    </a:cubicBezTo>
                    <a:cubicBezTo>
                      <a:pt x="11027" y="896"/>
                      <a:pt x="10727" y="970"/>
                      <a:pt x="10487" y="1031"/>
                    </a:cubicBezTo>
                    <a:cubicBezTo>
                      <a:pt x="10213" y="1102"/>
                      <a:pt x="9941" y="1177"/>
                      <a:pt x="9672" y="1257"/>
                    </a:cubicBezTo>
                    <a:cubicBezTo>
                      <a:pt x="9142" y="1413"/>
                      <a:pt x="8576" y="1607"/>
                      <a:pt x="7891" y="1870"/>
                    </a:cubicBezTo>
                    <a:cubicBezTo>
                      <a:pt x="7755" y="1923"/>
                      <a:pt x="7619" y="1978"/>
                      <a:pt x="7483" y="2034"/>
                    </a:cubicBezTo>
                    <a:lnTo>
                      <a:pt x="7453" y="2046"/>
                    </a:lnTo>
                    <a:lnTo>
                      <a:pt x="7422" y="2059"/>
                    </a:lnTo>
                    <a:lnTo>
                      <a:pt x="7335" y="2096"/>
                    </a:lnTo>
                    <a:lnTo>
                      <a:pt x="7269" y="2123"/>
                    </a:lnTo>
                    <a:lnTo>
                      <a:pt x="7151" y="2178"/>
                    </a:lnTo>
                    <a:lnTo>
                      <a:pt x="6746" y="2360"/>
                    </a:lnTo>
                    <a:lnTo>
                      <a:pt x="6337" y="2543"/>
                    </a:lnTo>
                    <a:lnTo>
                      <a:pt x="5650" y="2854"/>
                    </a:lnTo>
                    <a:cubicBezTo>
                      <a:pt x="5613" y="2871"/>
                      <a:pt x="5574" y="2889"/>
                      <a:pt x="5537" y="2904"/>
                    </a:cubicBezTo>
                    <a:lnTo>
                      <a:pt x="5500" y="2922"/>
                    </a:lnTo>
                    <a:lnTo>
                      <a:pt x="5460" y="2942"/>
                    </a:lnTo>
                    <a:lnTo>
                      <a:pt x="5407" y="2969"/>
                    </a:lnTo>
                    <a:lnTo>
                      <a:pt x="4669" y="3337"/>
                    </a:lnTo>
                    <a:lnTo>
                      <a:pt x="3929" y="3705"/>
                    </a:lnTo>
                    <a:lnTo>
                      <a:pt x="3860" y="3740"/>
                    </a:lnTo>
                    <a:cubicBezTo>
                      <a:pt x="3790" y="3775"/>
                      <a:pt x="3737" y="3802"/>
                      <a:pt x="3687" y="3829"/>
                    </a:cubicBezTo>
                    <a:lnTo>
                      <a:pt x="3078" y="4162"/>
                    </a:lnTo>
                    <a:lnTo>
                      <a:pt x="2462" y="4501"/>
                    </a:lnTo>
                    <a:lnTo>
                      <a:pt x="1842" y="4842"/>
                    </a:lnTo>
                    <a:cubicBezTo>
                      <a:pt x="1821" y="4852"/>
                      <a:pt x="1805" y="4864"/>
                      <a:pt x="1787" y="4877"/>
                    </a:cubicBezTo>
                    <a:lnTo>
                      <a:pt x="1655" y="4960"/>
                    </a:lnTo>
                    <a:lnTo>
                      <a:pt x="1542" y="5036"/>
                    </a:lnTo>
                    <a:lnTo>
                      <a:pt x="776" y="5527"/>
                    </a:lnTo>
                    <a:lnTo>
                      <a:pt x="455" y="5734"/>
                    </a:lnTo>
                    <a:lnTo>
                      <a:pt x="145" y="5934"/>
                    </a:lnTo>
                    <a:lnTo>
                      <a:pt x="16" y="6015"/>
                    </a:lnTo>
                    <a:lnTo>
                      <a:pt x="1" y="6025"/>
                    </a:lnTo>
                    <a:lnTo>
                      <a:pt x="1" y="23820"/>
                    </a:lnTo>
                    <a:lnTo>
                      <a:pt x="481" y="23645"/>
                    </a:lnTo>
                    <a:cubicBezTo>
                      <a:pt x="992" y="23452"/>
                      <a:pt x="1508" y="23255"/>
                      <a:pt x="2025" y="23058"/>
                    </a:cubicBezTo>
                    <a:lnTo>
                      <a:pt x="2113" y="23025"/>
                    </a:lnTo>
                    <a:lnTo>
                      <a:pt x="2306" y="22951"/>
                    </a:lnTo>
                    <a:cubicBezTo>
                      <a:pt x="2573" y="22847"/>
                      <a:pt x="2841" y="22744"/>
                      <a:pt x="3108" y="22642"/>
                    </a:cubicBezTo>
                    <a:lnTo>
                      <a:pt x="3539" y="22464"/>
                    </a:lnTo>
                    <a:cubicBezTo>
                      <a:pt x="4111" y="22227"/>
                      <a:pt x="4668" y="21997"/>
                      <a:pt x="5224" y="21755"/>
                    </a:cubicBezTo>
                    <a:lnTo>
                      <a:pt x="5851" y="21480"/>
                    </a:lnTo>
                    <a:lnTo>
                      <a:pt x="6043" y="21397"/>
                    </a:lnTo>
                    <a:lnTo>
                      <a:pt x="6182" y="21338"/>
                    </a:lnTo>
                    <a:cubicBezTo>
                      <a:pt x="6711" y="21106"/>
                      <a:pt x="7242" y="20872"/>
                      <a:pt x="7774" y="20649"/>
                    </a:cubicBezTo>
                    <a:cubicBezTo>
                      <a:pt x="9854" y="19778"/>
                      <a:pt x="11491" y="19100"/>
                      <a:pt x="12922" y="18522"/>
                    </a:cubicBezTo>
                    <a:lnTo>
                      <a:pt x="12922" y="18522"/>
                    </a:lnTo>
                    <a:cubicBezTo>
                      <a:pt x="12890" y="18533"/>
                      <a:pt x="12856" y="18542"/>
                      <a:pt x="12822" y="18552"/>
                    </a:cubicBezTo>
                    <a:cubicBezTo>
                      <a:pt x="14348" y="17885"/>
                      <a:pt x="15939" y="17178"/>
                      <a:pt x="17832" y="16331"/>
                    </a:cubicBezTo>
                    <a:lnTo>
                      <a:pt x="18751" y="15922"/>
                    </a:lnTo>
                    <a:cubicBezTo>
                      <a:pt x="20036" y="15349"/>
                      <a:pt x="21491" y="14699"/>
                      <a:pt x="22901" y="14018"/>
                    </a:cubicBezTo>
                    <a:lnTo>
                      <a:pt x="23810" y="13578"/>
                    </a:lnTo>
                    <a:cubicBezTo>
                      <a:pt x="24334" y="13323"/>
                      <a:pt x="24858" y="13069"/>
                      <a:pt x="25384" y="12817"/>
                    </a:cubicBezTo>
                    <a:lnTo>
                      <a:pt x="26377" y="12343"/>
                    </a:lnTo>
                    <a:lnTo>
                      <a:pt x="26903" y="12091"/>
                    </a:lnTo>
                    <a:lnTo>
                      <a:pt x="27085" y="12004"/>
                    </a:lnTo>
                    <a:lnTo>
                      <a:pt x="27111" y="11992"/>
                    </a:lnTo>
                    <a:cubicBezTo>
                      <a:pt x="27310" y="11892"/>
                      <a:pt x="27519" y="11792"/>
                      <a:pt x="27725" y="11705"/>
                    </a:cubicBezTo>
                    <a:cubicBezTo>
                      <a:pt x="29249" y="11060"/>
                      <a:pt x="30937" y="10353"/>
                      <a:pt x="32885" y="9548"/>
                    </a:cubicBezTo>
                    <a:lnTo>
                      <a:pt x="33760" y="9172"/>
                    </a:lnTo>
                    <a:cubicBezTo>
                      <a:pt x="34326" y="8925"/>
                      <a:pt x="34889" y="8681"/>
                      <a:pt x="35460" y="8441"/>
                    </a:cubicBezTo>
                    <a:cubicBezTo>
                      <a:pt x="35758" y="8316"/>
                      <a:pt x="36055" y="8189"/>
                      <a:pt x="36352" y="8061"/>
                    </a:cubicBezTo>
                    <a:cubicBezTo>
                      <a:pt x="36997" y="7782"/>
                      <a:pt x="37627" y="7513"/>
                      <a:pt x="38259" y="7263"/>
                    </a:cubicBezTo>
                    <a:cubicBezTo>
                      <a:pt x="38848" y="7031"/>
                      <a:pt x="39438" y="6799"/>
                      <a:pt x="40025" y="6570"/>
                    </a:cubicBezTo>
                    <a:cubicBezTo>
                      <a:pt x="39212" y="6279"/>
                      <a:pt x="38400" y="5986"/>
                      <a:pt x="37597" y="5703"/>
                    </a:cubicBezTo>
                    <a:cubicBezTo>
                      <a:pt x="37106" y="5528"/>
                      <a:pt x="36583" y="5342"/>
                      <a:pt x="36065" y="5138"/>
                    </a:cubicBezTo>
                    <a:cubicBezTo>
                      <a:pt x="35536" y="4934"/>
                      <a:pt x="35012" y="4701"/>
                      <a:pt x="34562" y="4501"/>
                    </a:cubicBezTo>
                    <a:cubicBezTo>
                      <a:pt x="33761" y="4143"/>
                      <a:pt x="32969" y="3728"/>
                      <a:pt x="32207" y="3326"/>
                    </a:cubicBezTo>
                    <a:lnTo>
                      <a:pt x="31885" y="3156"/>
                    </a:lnTo>
                    <a:cubicBezTo>
                      <a:pt x="31593" y="3003"/>
                      <a:pt x="31298" y="2857"/>
                      <a:pt x="31001" y="2711"/>
                    </a:cubicBezTo>
                    <a:cubicBezTo>
                      <a:pt x="30847" y="2636"/>
                      <a:pt x="30693" y="2559"/>
                      <a:pt x="30537" y="2483"/>
                    </a:cubicBezTo>
                    <a:cubicBezTo>
                      <a:pt x="30387" y="2406"/>
                      <a:pt x="30227" y="2337"/>
                      <a:pt x="30074" y="2272"/>
                    </a:cubicBezTo>
                    <a:cubicBezTo>
                      <a:pt x="30001" y="2243"/>
                      <a:pt x="29929" y="2211"/>
                      <a:pt x="29858" y="2181"/>
                    </a:cubicBezTo>
                    <a:lnTo>
                      <a:pt x="29668" y="2095"/>
                    </a:lnTo>
                    <a:cubicBezTo>
                      <a:pt x="29532" y="2034"/>
                      <a:pt x="29397" y="1972"/>
                      <a:pt x="29258" y="1915"/>
                    </a:cubicBezTo>
                    <a:cubicBezTo>
                      <a:pt x="28936" y="1783"/>
                      <a:pt x="28610" y="1656"/>
                      <a:pt x="28288" y="1527"/>
                    </a:cubicBezTo>
                    <a:lnTo>
                      <a:pt x="28168" y="1488"/>
                    </a:lnTo>
                    <a:lnTo>
                      <a:pt x="28127" y="1477"/>
                    </a:lnTo>
                    <a:lnTo>
                      <a:pt x="28075" y="1462"/>
                    </a:lnTo>
                    <a:lnTo>
                      <a:pt x="28019" y="1447"/>
                    </a:lnTo>
                    <a:cubicBezTo>
                      <a:pt x="27875" y="1408"/>
                      <a:pt x="27735" y="1371"/>
                      <a:pt x="27596" y="1333"/>
                    </a:cubicBezTo>
                    <a:cubicBezTo>
                      <a:pt x="27430" y="1288"/>
                      <a:pt x="27263" y="1244"/>
                      <a:pt x="27098" y="1199"/>
                    </a:cubicBezTo>
                    <a:lnTo>
                      <a:pt x="26819" y="1124"/>
                    </a:lnTo>
                    <a:lnTo>
                      <a:pt x="26728" y="1099"/>
                    </a:lnTo>
                    <a:lnTo>
                      <a:pt x="26665" y="1083"/>
                    </a:lnTo>
                    <a:lnTo>
                      <a:pt x="26620" y="1073"/>
                    </a:lnTo>
                    <a:cubicBezTo>
                      <a:pt x="26565" y="1060"/>
                      <a:pt x="26507" y="1046"/>
                      <a:pt x="26452" y="1033"/>
                    </a:cubicBezTo>
                    <a:lnTo>
                      <a:pt x="25611" y="837"/>
                    </a:lnTo>
                    <a:lnTo>
                      <a:pt x="25286" y="763"/>
                    </a:lnTo>
                    <a:lnTo>
                      <a:pt x="25168" y="736"/>
                    </a:lnTo>
                    <a:lnTo>
                      <a:pt x="24473" y="595"/>
                    </a:lnTo>
                    <a:lnTo>
                      <a:pt x="23770" y="450"/>
                    </a:lnTo>
                    <a:cubicBezTo>
                      <a:pt x="23741" y="444"/>
                      <a:pt x="23715" y="439"/>
                      <a:pt x="23687" y="437"/>
                    </a:cubicBezTo>
                    <a:lnTo>
                      <a:pt x="23657" y="432"/>
                    </a:lnTo>
                    <a:cubicBezTo>
                      <a:pt x="23544" y="415"/>
                      <a:pt x="23430" y="394"/>
                      <a:pt x="23317" y="378"/>
                    </a:cubicBezTo>
                    <a:lnTo>
                      <a:pt x="22899" y="311"/>
                    </a:lnTo>
                    <a:lnTo>
                      <a:pt x="22412" y="234"/>
                    </a:lnTo>
                    <a:lnTo>
                      <a:pt x="22228" y="206"/>
                    </a:lnTo>
                    <a:cubicBezTo>
                      <a:pt x="22188" y="200"/>
                      <a:pt x="22163" y="197"/>
                      <a:pt x="22135" y="195"/>
                    </a:cubicBezTo>
                    <a:lnTo>
                      <a:pt x="22109" y="192"/>
                    </a:lnTo>
                    <a:lnTo>
                      <a:pt x="21684" y="152"/>
                    </a:lnTo>
                    <a:lnTo>
                      <a:pt x="21265" y="113"/>
                    </a:lnTo>
                    <a:lnTo>
                      <a:pt x="20886" y="78"/>
                    </a:lnTo>
                    <a:lnTo>
                      <a:pt x="20541" y="46"/>
                    </a:lnTo>
                    <a:cubicBezTo>
                      <a:pt x="20497" y="41"/>
                      <a:pt x="20475" y="38"/>
                      <a:pt x="20452" y="38"/>
                    </a:cubicBezTo>
                    <a:lnTo>
                      <a:pt x="20335" y="36"/>
                    </a:lnTo>
                    <a:lnTo>
                      <a:pt x="20218" y="33"/>
                    </a:lnTo>
                    <a:lnTo>
                      <a:pt x="1868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7" name="Google Shape;597;p14"/>
              <p:cNvGrpSpPr/>
              <p:nvPr/>
            </p:nvGrpSpPr>
            <p:grpSpPr>
              <a:xfrm>
                <a:off x="7769929" y="4199660"/>
                <a:ext cx="163939" cy="230686"/>
                <a:chOff x="7768554" y="4198835"/>
                <a:chExt cx="163939" cy="230686"/>
              </a:xfrm>
            </p:grpSpPr>
            <p:sp>
              <p:nvSpPr>
                <p:cNvPr id="598" name="Google Shape;598;p14"/>
                <p:cNvSpPr/>
                <p:nvPr/>
              </p:nvSpPr>
              <p:spPr>
                <a:xfrm>
                  <a:off x="7768554" y="4198835"/>
                  <a:ext cx="163939" cy="230686"/>
                </a:xfrm>
                <a:custGeom>
                  <a:avLst/>
                  <a:gdLst/>
                  <a:ahLst/>
                  <a:cxnLst/>
                  <a:rect l="l" t="t" r="r" b="b"/>
                  <a:pathLst>
                    <a:path w="3387" h="4766" extrusionOk="0">
                      <a:moveTo>
                        <a:pt x="1925" y="1"/>
                      </a:moveTo>
                      <a:cubicBezTo>
                        <a:pt x="1759" y="1"/>
                        <a:pt x="1593" y="104"/>
                        <a:pt x="1547" y="259"/>
                      </a:cubicBezTo>
                      <a:lnTo>
                        <a:pt x="1541" y="263"/>
                      </a:lnTo>
                      <a:cubicBezTo>
                        <a:pt x="1520" y="272"/>
                        <a:pt x="1501" y="283"/>
                        <a:pt x="1482" y="294"/>
                      </a:cubicBezTo>
                      <a:cubicBezTo>
                        <a:pt x="1442" y="270"/>
                        <a:pt x="1398" y="260"/>
                        <a:pt x="1352" y="260"/>
                      </a:cubicBezTo>
                      <a:cubicBezTo>
                        <a:pt x="1220" y="260"/>
                        <a:pt x="1075" y="343"/>
                        <a:pt x="980" y="412"/>
                      </a:cubicBezTo>
                      <a:cubicBezTo>
                        <a:pt x="749" y="577"/>
                        <a:pt x="658" y="768"/>
                        <a:pt x="800" y="1009"/>
                      </a:cubicBezTo>
                      <a:cubicBezTo>
                        <a:pt x="585" y="1070"/>
                        <a:pt x="374" y="1076"/>
                        <a:pt x="311" y="1339"/>
                      </a:cubicBezTo>
                      <a:cubicBezTo>
                        <a:pt x="274" y="1493"/>
                        <a:pt x="337" y="1678"/>
                        <a:pt x="421" y="1802"/>
                      </a:cubicBezTo>
                      <a:cubicBezTo>
                        <a:pt x="1" y="1858"/>
                        <a:pt x="30" y="2573"/>
                        <a:pt x="423" y="2573"/>
                      </a:cubicBezTo>
                      <a:cubicBezTo>
                        <a:pt x="435" y="2573"/>
                        <a:pt x="447" y="2572"/>
                        <a:pt x="459" y="2571"/>
                      </a:cubicBezTo>
                      <a:lnTo>
                        <a:pt x="459" y="2571"/>
                      </a:lnTo>
                      <a:cubicBezTo>
                        <a:pt x="117" y="2610"/>
                        <a:pt x="377" y="3176"/>
                        <a:pt x="690" y="3176"/>
                      </a:cubicBezTo>
                      <a:cubicBezTo>
                        <a:pt x="759" y="3176"/>
                        <a:pt x="830" y="3149"/>
                        <a:pt x="898" y="3083"/>
                      </a:cubicBezTo>
                      <a:lnTo>
                        <a:pt x="898" y="3083"/>
                      </a:lnTo>
                      <a:cubicBezTo>
                        <a:pt x="896" y="3295"/>
                        <a:pt x="1009" y="3356"/>
                        <a:pt x="1148" y="3356"/>
                      </a:cubicBezTo>
                      <a:cubicBezTo>
                        <a:pt x="1252" y="3356"/>
                        <a:pt x="1370" y="3322"/>
                        <a:pt x="1468" y="3291"/>
                      </a:cubicBezTo>
                      <a:lnTo>
                        <a:pt x="1468" y="3291"/>
                      </a:lnTo>
                      <a:lnTo>
                        <a:pt x="1465" y="3384"/>
                      </a:lnTo>
                      <a:lnTo>
                        <a:pt x="1465" y="3389"/>
                      </a:lnTo>
                      <a:lnTo>
                        <a:pt x="1464" y="3430"/>
                      </a:lnTo>
                      <a:cubicBezTo>
                        <a:pt x="1463" y="3492"/>
                        <a:pt x="1461" y="3555"/>
                        <a:pt x="1461" y="3617"/>
                      </a:cubicBezTo>
                      <a:lnTo>
                        <a:pt x="1461" y="3673"/>
                      </a:lnTo>
                      <a:lnTo>
                        <a:pt x="1461" y="3715"/>
                      </a:lnTo>
                      <a:cubicBezTo>
                        <a:pt x="1461" y="3797"/>
                        <a:pt x="1460" y="3879"/>
                        <a:pt x="1460" y="3962"/>
                      </a:cubicBezTo>
                      <a:cubicBezTo>
                        <a:pt x="1455" y="4036"/>
                        <a:pt x="1451" y="4110"/>
                        <a:pt x="1448" y="4183"/>
                      </a:cubicBezTo>
                      <a:cubicBezTo>
                        <a:pt x="1444" y="4259"/>
                        <a:pt x="1439" y="4336"/>
                        <a:pt x="1435" y="4412"/>
                      </a:cubicBezTo>
                      <a:lnTo>
                        <a:pt x="1433" y="4463"/>
                      </a:lnTo>
                      <a:lnTo>
                        <a:pt x="1431" y="4479"/>
                      </a:lnTo>
                      <a:cubicBezTo>
                        <a:pt x="1429" y="4525"/>
                        <a:pt x="1426" y="4572"/>
                        <a:pt x="1425" y="4619"/>
                      </a:cubicBezTo>
                      <a:cubicBezTo>
                        <a:pt x="1424" y="4667"/>
                        <a:pt x="1422" y="4717"/>
                        <a:pt x="1422" y="4765"/>
                      </a:cubicBezTo>
                      <a:lnTo>
                        <a:pt x="1563" y="4765"/>
                      </a:lnTo>
                      <a:lnTo>
                        <a:pt x="1563" y="4681"/>
                      </a:lnTo>
                      <a:lnTo>
                        <a:pt x="1563" y="4662"/>
                      </a:lnTo>
                      <a:cubicBezTo>
                        <a:pt x="1564" y="4577"/>
                        <a:pt x="1565" y="4491"/>
                        <a:pt x="1568" y="4407"/>
                      </a:cubicBezTo>
                      <a:cubicBezTo>
                        <a:pt x="1572" y="4300"/>
                        <a:pt x="1575" y="4191"/>
                        <a:pt x="1580" y="4084"/>
                      </a:cubicBezTo>
                      <a:lnTo>
                        <a:pt x="1580" y="4077"/>
                      </a:lnTo>
                      <a:cubicBezTo>
                        <a:pt x="1584" y="3996"/>
                        <a:pt x="1587" y="3914"/>
                        <a:pt x="1590" y="3833"/>
                      </a:cubicBezTo>
                      <a:cubicBezTo>
                        <a:pt x="1594" y="3718"/>
                        <a:pt x="1599" y="3600"/>
                        <a:pt x="1603" y="3481"/>
                      </a:cubicBezTo>
                      <a:cubicBezTo>
                        <a:pt x="1654" y="3547"/>
                        <a:pt x="1723" y="3603"/>
                        <a:pt x="1789" y="3603"/>
                      </a:cubicBezTo>
                      <a:cubicBezTo>
                        <a:pt x="1837" y="3603"/>
                        <a:pt x="1883" y="3573"/>
                        <a:pt x="1917" y="3493"/>
                      </a:cubicBezTo>
                      <a:cubicBezTo>
                        <a:pt x="2007" y="3550"/>
                        <a:pt x="2096" y="3576"/>
                        <a:pt x="2184" y="3576"/>
                      </a:cubicBezTo>
                      <a:cubicBezTo>
                        <a:pt x="2317" y="3576"/>
                        <a:pt x="2445" y="3515"/>
                        <a:pt x="2564" y="3404"/>
                      </a:cubicBezTo>
                      <a:cubicBezTo>
                        <a:pt x="2634" y="3338"/>
                        <a:pt x="2703" y="3253"/>
                        <a:pt x="2741" y="3164"/>
                      </a:cubicBezTo>
                      <a:cubicBezTo>
                        <a:pt x="2773" y="3085"/>
                        <a:pt x="2730" y="2935"/>
                        <a:pt x="2798" y="2879"/>
                      </a:cubicBezTo>
                      <a:cubicBezTo>
                        <a:pt x="2835" y="2849"/>
                        <a:pt x="2999" y="2873"/>
                        <a:pt x="3060" y="2849"/>
                      </a:cubicBezTo>
                      <a:cubicBezTo>
                        <a:pt x="3386" y="2716"/>
                        <a:pt x="3354" y="1804"/>
                        <a:pt x="2960" y="1765"/>
                      </a:cubicBezTo>
                      <a:cubicBezTo>
                        <a:pt x="3140" y="1540"/>
                        <a:pt x="3185" y="1441"/>
                        <a:pt x="3084" y="1142"/>
                      </a:cubicBezTo>
                      <a:cubicBezTo>
                        <a:pt x="3017" y="945"/>
                        <a:pt x="2784" y="552"/>
                        <a:pt x="2531" y="552"/>
                      </a:cubicBezTo>
                      <a:cubicBezTo>
                        <a:pt x="2508" y="552"/>
                        <a:pt x="2485" y="556"/>
                        <a:pt x="2463" y="562"/>
                      </a:cubicBezTo>
                      <a:cubicBezTo>
                        <a:pt x="2453" y="530"/>
                        <a:pt x="2442" y="499"/>
                        <a:pt x="2428" y="469"/>
                      </a:cubicBezTo>
                      <a:cubicBezTo>
                        <a:pt x="2412" y="432"/>
                        <a:pt x="2397" y="397"/>
                        <a:pt x="2371" y="367"/>
                      </a:cubicBezTo>
                      <a:cubicBezTo>
                        <a:pt x="2350" y="342"/>
                        <a:pt x="2329" y="316"/>
                        <a:pt x="2299" y="298"/>
                      </a:cubicBezTo>
                      <a:cubicBezTo>
                        <a:pt x="2295" y="294"/>
                        <a:pt x="2291" y="293"/>
                        <a:pt x="2289" y="292"/>
                      </a:cubicBezTo>
                      <a:cubicBezTo>
                        <a:pt x="2246" y="181"/>
                        <a:pt x="2179" y="82"/>
                        <a:pt x="2087" y="37"/>
                      </a:cubicBezTo>
                      <a:cubicBezTo>
                        <a:pt x="2036" y="12"/>
                        <a:pt x="1980" y="1"/>
                        <a:pt x="19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4"/>
                <p:cNvSpPr/>
                <p:nvPr/>
              </p:nvSpPr>
              <p:spPr>
                <a:xfrm>
                  <a:off x="7768554" y="4198835"/>
                  <a:ext cx="163939" cy="230686"/>
                </a:xfrm>
                <a:custGeom>
                  <a:avLst/>
                  <a:gdLst/>
                  <a:ahLst/>
                  <a:cxnLst/>
                  <a:rect l="l" t="t" r="r" b="b"/>
                  <a:pathLst>
                    <a:path w="3387" h="4766" extrusionOk="0">
                      <a:moveTo>
                        <a:pt x="1925" y="1"/>
                      </a:moveTo>
                      <a:cubicBezTo>
                        <a:pt x="1759" y="1"/>
                        <a:pt x="1593" y="104"/>
                        <a:pt x="1547" y="259"/>
                      </a:cubicBezTo>
                      <a:lnTo>
                        <a:pt x="1541" y="263"/>
                      </a:lnTo>
                      <a:cubicBezTo>
                        <a:pt x="1520" y="272"/>
                        <a:pt x="1501" y="283"/>
                        <a:pt x="1482" y="294"/>
                      </a:cubicBezTo>
                      <a:cubicBezTo>
                        <a:pt x="1442" y="270"/>
                        <a:pt x="1398" y="260"/>
                        <a:pt x="1352" y="260"/>
                      </a:cubicBezTo>
                      <a:cubicBezTo>
                        <a:pt x="1220" y="260"/>
                        <a:pt x="1075" y="343"/>
                        <a:pt x="980" y="412"/>
                      </a:cubicBezTo>
                      <a:cubicBezTo>
                        <a:pt x="749" y="577"/>
                        <a:pt x="658" y="768"/>
                        <a:pt x="800" y="1009"/>
                      </a:cubicBezTo>
                      <a:cubicBezTo>
                        <a:pt x="585" y="1070"/>
                        <a:pt x="374" y="1076"/>
                        <a:pt x="311" y="1339"/>
                      </a:cubicBezTo>
                      <a:cubicBezTo>
                        <a:pt x="274" y="1493"/>
                        <a:pt x="337" y="1678"/>
                        <a:pt x="421" y="1802"/>
                      </a:cubicBezTo>
                      <a:cubicBezTo>
                        <a:pt x="1" y="1858"/>
                        <a:pt x="30" y="2573"/>
                        <a:pt x="423" y="2573"/>
                      </a:cubicBezTo>
                      <a:cubicBezTo>
                        <a:pt x="435" y="2573"/>
                        <a:pt x="447" y="2572"/>
                        <a:pt x="459" y="2571"/>
                      </a:cubicBezTo>
                      <a:lnTo>
                        <a:pt x="459" y="2571"/>
                      </a:lnTo>
                      <a:cubicBezTo>
                        <a:pt x="117" y="2610"/>
                        <a:pt x="377" y="3176"/>
                        <a:pt x="690" y="3176"/>
                      </a:cubicBezTo>
                      <a:cubicBezTo>
                        <a:pt x="759" y="3176"/>
                        <a:pt x="830" y="3149"/>
                        <a:pt x="898" y="3083"/>
                      </a:cubicBezTo>
                      <a:lnTo>
                        <a:pt x="898" y="3083"/>
                      </a:lnTo>
                      <a:cubicBezTo>
                        <a:pt x="896" y="3295"/>
                        <a:pt x="1009" y="3356"/>
                        <a:pt x="1148" y="3356"/>
                      </a:cubicBezTo>
                      <a:cubicBezTo>
                        <a:pt x="1252" y="3356"/>
                        <a:pt x="1370" y="3322"/>
                        <a:pt x="1468" y="3291"/>
                      </a:cubicBezTo>
                      <a:lnTo>
                        <a:pt x="1468" y="3291"/>
                      </a:lnTo>
                      <a:lnTo>
                        <a:pt x="1465" y="3384"/>
                      </a:lnTo>
                      <a:lnTo>
                        <a:pt x="1465" y="3389"/>
                      </a:lnTo>
                      <a:lnTo>
                        <a:pt x="1464" y="3430"/>
                      </a:lnTo>
                      <a:cubicBezTo>
                        <a:pt x="1463" y="3492"/>
                        <a:pt x="1461" y="3555"/>
                        <a:pt x="1461" y="3617"/>
                      </a:cubicBezTo>
                      <a:lnTo>
                        <a:pt x="1461" y="3673"/>
                      </a:lnTo>
                      <a:lnTo>
                        <a:pt x="1461" y="3715"/>
                      </a:lnTo>
                      <a:cubicBezTo>
                        <a:pt x="1461" y="3797"/>
                        <a:pt x="1460" y="3879"/>
                        <a:pt x="1460" y="3962"/>
                      </a:cubicBezTo>
                      <a:cubicBezTo>
                        <a:pt x="1455" y="4036"/>
                        <a:pt x="1451" y="4110"/>
                        <a:pt x="1448" y="4183"/>
                      </a:cubicBezTo>
                      <a:cubicBezTo>
                        <a:pt x="1444" y="4259"/>
                        <a:pt x="1439" y="4336"/>
                        <a:pt x="1435" y="4412"/>
                      </a:cubicBezTo>
                      <a:lnTo>
                        <a:pt x="1433" y="4463"/>
                      </a:lnTo>
                      <a:lnTo>
                        <a:pt x="1431" y="4479"/>
                      </a:lnTo>
                      <a:cubicBezTo>
                        <a:pt x="1429" y="4525"/>
                        <a:pt x="1426" y="4572"/>
                        <a:pt x="1425" y="4619"/>
                      </a:cubicBezTo>
                      <a:cubicBezTo>
                        <a:pt x="1424" y="4667"/>
                        <a:pt x="1422" y="4717"/>
                        <a:pt x="1422" y="4765"/>
                      </a:cubicBezTo>
                      <a:lnTo>
                        <a:pt x="1563" y="4765"/>
                      </a:lnTo>
                      <a:lnTo>
                        <a:pt x="1563" y="4681"/>
                      </a:lnTo>
                      <a:lnTo>
                        <a:pt x="1563" y="4662"/>
                      </a:lnTo>
                      <a:cubicBezTo>
                        <a:pt x="1564" y="4577"/>
                        <a:pt x="1565" y="4491"/>
                        <a:pt x="1568" y="4407"/>
                      </a:cubicBezTo>
                      <a:cubicBezTo>
                        <a:pt x="1572" y="4300"/>
                        <a:pt x="1575" y="4191"/>
                        <a:pt x="1580" y="4084"/>
                      </a:cubicBezTo>
                      <a:lnTo>
                        <a:pt x="1580" y="4077"/>
                      </a:lnTo>
                      <a:cubicBezTo>
                        <a:pt x="1584" y="3996"/>
                        <a:pt x="1587" y="3914"/>
                        <a:pt x="1590" y="3833"/>
                      </a:cubicBezTo>
                      <a:cubicBezTo>
                        <a:pt x="1594" y="3718"/>
                        <a:pt x="1599" y="3600"/>
                        <a:pt x="1603" y="3481"/>
                      </a:cubicBezTo>
                      <a:cubicBezTo>
                        <a:pt x="1654" y="3547"/>
                        <a:pt x="1723" y="3603"/>
                        <a:pt x="1789" y="3603"/>
                      </a:cubicBezTo>
                      <a:cubicBezTo>
                        <a:pt x="1837" y="3603"/>
                        <a:pt x="1883" y="3573"/>
                        <a:pt x="1917" y="3493"/>
                      </a:cubicBezTo>
                      <a:cubicBezTo>
                        <a:pt x="2007" y="3550"/>
                        <a:pt x="2096" y="3576"/>
                        <a:pt x="2184" y="3576"/>
                      </a:cubicBezTo>
                      <a:cubicBezTo>
                        <a:pt x="2317" y="3576"/>
                        <a:pt x="2445" y="3515"/>
                        <a:pt x="2564" y="3404"/>
                      </a:cubicBezTo>
                      <a:cubicBezTo>
                        <a:pt x="2634" y="3338"/>
                        <a:pt x="2703" y="3253"/>
                        <a:pt x="2741" y="3164"/>
                      </a:cubicBezTo>
                      <a:cubicBezTo>
                        <a:pt x="2773" y="3085"/>
                        <a:pt x="2730" y="2935"/>
                        <a:pt x="2798" y="2879"/>
                      </a:cubicBezTo>
                      <a:cubicBezTo>
                        <a:pt x="2835" y="2849"/>
                        <a:pt x="2999" y="2873"/>
                        <a:pt x="3060" y="2849"/>
                      </a:cubicBezTo>
                      <a:cubicBezTo>
                        <a:pt x="3386" y="2716"/>
                        <a:pt x="3354" y="1804"/>
                        <a:pt x="2960" y="1765"/>
                      </a:cubicBezTo>
                      <a:cubicBezTo>
                        <a:pt x="3140" y="1540"/>
                        <a:pt x="3185" y="1441"/>
                        <a:pt x="3084" y="1142"/>
                      </a:cubicBezTo>
                      <a:cubicBezTo>
                        <a:pt x="3017" y="945"/>
                        <a:pt x="2784" y="552"/>
                        <a:pt x="2531" y="552"/>
                      </a:cubicBezTo>
                      <a:cubicBezTo>
                        <a:pt x="2508" y="552"/>
                        <a:pt x="2485" y="556"/>
                        <a:pt x="2463" y="562"/>
                      </a:cubicBezTo>
                      <a:cubicBezTo>
                        <a:pt x="2453" y="530"/>
                        <a:pt x="2442" y="499"/>
                        <a:pt x="2428" y="469"/>
                      </a:cubicBezTo>
                      <a:cubicBezTo>
                        <a:pt x="2412" y="432"/>
                        <a:pt x="2397" y="397"/>
                        <a:pt x="2371" y="367"/>
                      </a:cubicBezTo>
                      <a:cubicBezTo>
                        <a:pt x="2350" y="342"/>
                        <a:pt x="2329" y="316"/>
                        <a:pt x="2299" y="298"/>
                      </a:cubicBezTo>
                      <a:cubicBezTo>
                        <a:pt x="2295" y="294"/>
                        <a:pt x="2291" y="293"/>
                        <a:pt x="2289" y="292"/>
                      </a:cubicBezTo>
                      <a:cubicBezTo>
                        <a:pt x="2246" y="181"/>
                        <a:pt x="2179" y="82"/>
                        <a:pt x="2087" y="37"/>
                      </a:cubicBezTo>
                      <a:cubicBezTo>
                        <a:pt x="2036" y="12"/>
                        <a:pt x="1980" y="1"/>
                        <a:pt x="1925" y="1"/>
                      </a:cubicBezTo>
                      <a:close/>
                    </a:path>
                  </a:pathLst>
                </a:custGeom>
                <a:solidFill>
                  <a:srgbClr val="000000">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0" name="Google Shape;600;p14"/>
              <p:cNvGrpSpPr/>
              <p:nvPr/>
            </p:nvGrpSpPr>
            <p:grpSpPr>
              <a:xfrm>
                <a:off x="7114711" y="4024513"/>
                <a:ext cx="253290" cy="356291"/>
                <a:chOff x="7113336" y="4023688"/>
                <a:chExt cx="253290" cy="356291"/>
              </a:xfrm>
            </p:grpSpPr>
            <p:sp>
              <p:nvSpPr>
                <p:cNvPr id="601" name="Google Shape;601;p14"/>
                <p:cNvSpPr/>
                <p:nvPr/>
              </p:nvSpPr>
              <p:spPr>
                <a:xfrm>
                  <a:off x="7113336" y="4023688"/>
                  <a:ext cx="253290" cy="356291"/>
                </a:xfrm>
                <a:custGeom>
                  <a:avLst/>
                  <a:gdLst/>
                  <a:ahLst/>
                  <a:cxnLst/>
                  <a:rect l="l" t="t" r="r" b="b"/>
                  <a:pathLst>
                    <a:path w="5233" h="7361" extrusionOk="0">
                      <a:moveTo>
                        <a:pt x="2973" y="1"/>
                      </a:moveTo>
                      <a:cubicBezTo>
                        <a:pt x="2717" y="1"/>
                        <a:pt x="2462" y="158"/>
                        <a:pt x="2391" y="400"/>
                      </a:cubicBezTo>
                      <a:lnTo>
                        <a:pt x="2380" y="404"/>
                      </a:lnTo>
                      <a:cubicBezTo>
                        <a:pt x="2347" y="418"/>
                        <a:pt x="2319" y="436"/>
                        <a:pt x="2290" y="454"/>
                      </a:cubicBezTo>
                      <a:cubicBezTo>
                        <a:pt x="2228" y="416"/>
                        <a:pt x="2160" y="401"/>
                        <a:pt x="2089" y="401"/>
                      </a:cubicBezTo>
                      <a:cubicBezTo>
                        <a:pt x="1885" y="401"/>
                        <a:pt x="1660" y="529"/>
                        <a:pt x="1512" y="634"/>
                      </a:cubicBezTo>
                      <a:cubicBezTo>
                        <a:pt x="1156" y="888"/>
                        <a:pt x="1017" y="1185"/>
                        <a:pt x="1237" y="1558"/>
                      </a:cubicBezTo>
                      <a:cubicBezTo>
                        <a:pt x="904" y="1651"/>
                        <a:pt x="578" y="1661"/>
                        <a:pt x="481" y="2067"/>
                      </a:cubicBezTo>
                      <a:cubicBezTo>
                        <a:pt x="425" y="2306"/>
                        <a:pt x="521" y="2589"/>
                        <a:pt x="652" y="2783"/>
                      </a:cubicBezTo>
                      <a:cubicBezTo>
                        <a:pt x="1" y="2869"/>
                        <a:pt x="47" y="3973"/>
                        <a:pt x="655" y="3973"/>
                      </a:cubicBezTo>
                      <a:cubicBezTo>
                        <a:pt x="673" y="3973"/>
                        <a:pt x="691" y="3972"/>
                        <a:pt x="710" y="3970"/>
                      </a:cubicBezTo>
                      <a:lnTo>
                        <a:pt x="710" y="3970"/>
                      </a:lnTo>
                      <a:cubicBezTo>
                        <a:pt x="181" y="4030"/>
                        <a:pt x="582" y="4905"/>
                        <a:pt x="1066" y="4905"/>
                      </a:cubicBezTo>
                      <a:cubicBezTo>
                        <a:pt x="1172" y="4905"/>
                        <a:pt x="1282" y="4863"/>
                        <a:pt x="1388" y="4761"/>
                      </a:cubicBezTo>
                      <a:cubicBezTo>
                        <a:pt x="1389" y="5086"/>
                        <a:pt x="1564" y="5179"/>
                        <a:pt x="1780" y="5179"/>
                      </a:cubicBezTo>
                      <a:cubicBezTo>
                        <a:pt x="1941" y="5179"/>
                        <a:pt x="2125" y="5127"/>
                        <a:pt x="2275" y="5080"/>
                      </a:cubicBezTo>
                      <a:lnTo>
                        <a:pt x="2275" y="5080"/>
                      </a:lnTo>
                      <a:lnTo>
                        <a:pt x="2273" y="5224"/>
                      </a:lnTo>
                      <a:lnTo>
                        <a:pt x="2273" y="5232"/>
                      </a:lnTo>
                      <a:lnTo>
                        <a:pt x="2271" y="5296"/>
                      </a:lnTo>
                      <a:cubicBezTo>
                        <a:pt x="2270" y="5392"/>
                        <a:pt x="2268" y="5487"/>
                        <a:pt x="2267" y="5584"/>
                      </a:cubicBezTo>
                      <a:lnTo>
                        <a:pt x="2265" y="5672"/>
                      </a:lnTo>
                      <a:lnTo>
                        <a:pt x="2265" y="5736"/>
                      </a:lnTo>
                      <a:cubicBezTo>
                        <a:pt x="2264" y="5863"/>
                        <a:pt x="2264" y="5991"/>
                        <a:pt x="2264" y="6118"/>
                      </a:cubicBezTo>
                      <a:cubicBezTo>
                        <a:pt x="2258" y="6233"/>
                        <a:pt x="2251" y="6346"/>
                        <a:pt x="2244" y="6461"/>
                      </a:cubicBezTo>
                      <a:cubicBezTo>
                        <a:pt x="2238" y="6578"/>
                        <a:pt x="2232" y="6694"/>
                        <a:pt x="2224" y="6812"/>
                      </a:cubicBezTo>
                      <a:lnTo>
                        <a:pt x="2219" y="6892"/>
                      </a:lnTo>
                      <a:lnTo>
                        <a:pt x="2218" y="6916"/>
                      </a:lnTo>
                      <a:cubicBezTo>
                        <a:pt x="2214" y="6988"/>
                        <a:pt x="2208" y="7060"/>
                        <a:pt x="2207" y="7134"/>
                      </a:cubicBezTo>
                      <a:cubicBezTo>
                        <a:pt x="2206" y="7209"/>
                        <a:pt x="2203" y="7285"/>
                        <a:pt x="2202" y="7361"/>
                      </a:cubicBezTo>
                      <a:lnTo>
                        <a:pt x="2418" y="7361"/>
                      </a:lnTo>
                      <a:lnTo>
                        <a:pt x="2418" y="7229"/>
                      </a:lnTo>
                      <a:lnTo>
                        <a:pt x="2418" y="7202"/>
                      </a:lnTo>
                      <a:cubicBezTo>
                        <a:pt x="2419" y="7069"/>
                        <a:pt x="2423" y="6938"/>
                        <a:pt x="2426" y="6806"/>
                      </a:cubicBezTo>
                      <a:cubicBezTo>
                        <a:pt x="2431" y="6640"/>
                        <a:pt x="2439" y="6473"/>
                        <a:pt x="2445" y="6307"/>
                      </a:cubicBezTo>
                      <a:lnTo>
                        <a:pt x="2445" y="6295"/>
                      </a:lnTo>
                      <a:cubicBezTo>
                        <a:pt x="2450" y="6169"/>
                        <a:pt x="2456" y="6044"/>
                        <a:pt x="2461" y="5918"/>
                      </a:cubicBezTo>
                      <a:cubicBezTo>
                        <a:pt x="2468" y="5740"/>
                        <a:pt x="2474" y="5557"/>
                        <a:pt x="2479" y="5374"/>
                      </a:cubicBezTo>
                      <a:cubicBezTo>
                        <a:pt x="2559" y="5477"/>
                        <a:pt x="2666" y="5564"/>
                        <a:pt x="2767" y="5564"/>
                      </a:cubicBezTo>
                      <a:cubicBezTo>
                        <a:pt x="2841" y="5564"/>
                        <a:pt x="2911" y="5517"/>
                        <a:pt x="2963" y="5395"/>
                      </a:cubicBezTo>
                      <a:cubicBezTo>
                        <a:pt x="3102" y="5481"/>
                        <a:pt x="3240" y="5522"/>
                        <a:pt x="3375" y="5522"/>
                      </a:cubicBezTo>
                      <a:cubicBezTo>
                        <a:pt x="3581" y="5522"/>
                        <a:pt x="3780" y="5427"/>
                        <a:pt x="3963" y="5256"/>
                      </a:cubicBezTo>
                      <a:cubicBezTo>
                        <a:pt x="4071" y="5154"/>
                        <a:pt x="4179" y="5023"/>
                        <a:pt x="4236" y="4885"/>
                      </a:cubicBezTo>
                      <a:cubicBezTo>
                        <a:pt x="4287" y="4763"/>
                        <a:pt x="4221" y="4531"/>
                        <a:pt x="4325" y="4446"/>
                      </a:cubicBezTo>
                      <a:cubicBezTo>
                        <a:pt x="4383" y="4398"/>
                        <a:pt x="4636" y="4437"/>
                        <a:pt x="4728" y="4398"/>
                      </a:cubicBezTo>
                      <a:cubicBezTo>
                        <a:pt x="5233" y="4194"/>
                        <a:pt x="5184" y="2785"/>
                        <a:pt x="4575" y="2724"/>
                      </a:cubicBezTo>
                      <a:cubicBezTo>
                        <a:pt x="4853" y="2376"/>
                        <a:pt x="4921" y="2224"/>
                        <a:pt x="4766" y="1764"/>
                      </a:cubicBezTo>
                      <a:cubicBezTo>
                        <a:pt x="4665" y="1459"/>
                        <a:pt x="4303" y="852"/>
                        <a:pt x="3910" y="852"/>
                      </a:cubicBezTo>
                      <a:cubicBezTo>
                        <a:pt x="3875" y="852"/>
                        <a:pt x="3840" y="857"/>
                        <a:pt x="3805" y="868"/>
                      </a:cubicBezTo>
                      <a:cubicBezTo>
                        <a:pt x="3790" y="818"/>
                        <a:pt x="3773" y="771"/>
                        <a:pt x="3752" y="721"/>
                      </a:cubicBezTo>
                      <a:cubicBezTo>
                        <a:pt x="3727" y="667"/>
                        <a:pt x="3704" y="612"/>
                        <a:pt x="3665" y="566"/>
                      </a:cubicBezTo>
                      <a:cubicBezTo>
                        <a:pt x="3634" y="529"/>
                        <a:pt x="3598" y="489"/>
                        <a:pt x="3552" y="459"/>
                      </a:cubicBezTo>
                      <a:cubicBezTo>
                        <a:pt x="3547" y="456"/>
                        <a:pt x="3541" y="454"/>
                        <a:pt x="3536" y="450"/>
                      </a:cubicBezTo>
                      <a:cubicBezTo>
                        <a:pt x="3470" y="279"/>
                        <a:pt x="3367" y="125"/>
                        <a:pt x="3223" y="56"/>
                      </a:cubicBezTo>
                      <a:cubicBezTo>
                        <a:pt x="3144" y="18"/>
                        <a:pt x="3059" y="1"/>
                        <a:pt x="2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4"/>
                <p:cNvSpPr/>
                <p:nvPr/>
              </p:nvSpPr>
              <p:spPr>
                <a:xfrm>
                  <a:off x="7113336" y="4023688"/>
                  <a:ext cx="253290" cy="356291"/>
                </a:xfrm>
                <a:custGeom>
                  <a:avLst/>
                  <a:gdLst/>
                  <a:ahLst/>
                  <a:cxnLst/>
                  <a:rect l="l" t="t" r="r" b="b"/>
                  <a:pathLst>
                    <a:path w="5233" h="7361" extrusionOk="0">
                      <a:moveTo>
                        <a:pt x="2973" y="1"/>
                      </a:moveTo>
                      <a:cubicBezTo>
                        <a:pt x="2717" y="1"/>
                        <a:pt x="2462" y="158"/>
                        <a:pt x="2391" y="400"/>
                      </a:cubicBezTo>
                      <a:lnTo>
                        <a:pt x="2380" y="404"/>
                      </a:lnTo>
                      <a:cubicBezTo>
                        <a:pt x="2347" y="418"/>
                        <a:pt x="2319" y="436"/>
                        <a:pt x="2290" y="454"/>
                      </a:cubicBezTo>
                      <a:cubicBezTo>
                        <a:pt x="2228" y="416"/>
                        <a:pt x="2160" y="401"/>
                        <a:pt x="2089" y="401"/>
                      </a:cubicBezTo>
                      <a:cubicBezTo>
                        <a:pt x="1885" y="401"/>
                        <a:pt x="1660" y="529"/>
                        <a:pt x="1512" y="634"/>
                      </a:cubicBezTo>
                      <a:cubicBezTo>
                        <a:pt x="1156" y="888"/>
                        <a:pt x="1017" y="1185"/>
                        <a:pt x="1237" y="1558"/>
                      </a:cubicBezTo>
                      <a:cubicBezTo>
                        <a:pt x="904" y="1651"/>
                        <a:pt x="578" y="1661"/>
                        <a:pt x="481" y="2067"/>
                      </a:cubicBezTo>
                      <a:cubicBezTo>
                        <a:pt x="425" y="2306"/>
                        <a:pt x="521" y="2589"/>
                        <a:pt x="652" y="2783"/>
                      </a:cubicBezTo>
                      <a:cubicBezTo>
                        <a:pt x="1" y="2869"/>
                        <a:pt x="47" y="3973"/>
                        <a:pt x="655" y="3973"/>
                      </a:cubicBezTo>
                      <a:cubicBezTo>
                        <a:pt x="673" y="3973"/>
                        <a:pt x="691" y="3972"/>
                        <a:pt x="710" y="3970"/>
                      </a:cubicBezTo>
                      <a:lnTo>
                        <a:pt x="710" y="3970"/>
                      </a:lnTo>
                      <a:cubicBezTo>
                        <a:pt x="181" y="4030"/>
                        <a:pt x="582" y="4905"/>
                        <a:pt x="1066" y="4905"/>
                      </a:cubicBezTo>
                      <a:cubicBezTo>
                        <a:pt x="1172" y="4905"/>
                        <a:pt x="1282" y="4863"/>
                        <a:pt x="1388" y="4761"/>
                      </a:cubicBezTo>
                      <a:cubicBezTo>
                        <a:pt x="1389" y="5086"/>
                        <a:pt x="1564" y="5179"/>
                        <a:pt x="1780" y="5179"/>
                      </a:cubicBezTo>
                      <a:cubicBezTo>
                        <a:pt x="1941" y="5179"/>
                        <a:pt x="2125" y="5127"/>
                        <a:pt x="2275" y="5080"/>
                      </a:cubicBezTo>
                      <a:lnTo>
                        <a:pt x="2275" y="5080"/>
                      </a:lnTo>
                      <a:lnTo>
                        <a:pt x="2273" y="5224"/>
                      </a:lnTo>
                      <a:lnTo>
                        <a:pt x="2273" y="5232"/>
                      </a:lnTo>
                      <a:lnTo>
                        <a:pt x="2271" y="5296"/>
                      </a:lnTo>
                      <a:cubicBezTo>
                        <a:pt x="2270" y="5392"/>
                        <a:pt x="2268" y="5487"/>
                        <a:pt x="2267" y="5584"/>
                      </a:cubicBezTo>
                      <a:lnTo>
                        <a:pt x="2265" y="5672"/>
                      </a:lnTo>
                      <a:lnTo>
                        <a:pt x="2265" y="5736"/>
                      </a:lnTo>
                      <a:cubicBezTo>
                        <a:pt x="2264" y="5863"/>
                        <a:pt x="2264" y="5991"/>
                        <a:pt x="2264" y="6118"/>
                      </a:cubicBezTo>
                      <a:cubicBezTo>
                        <a:pt x="2258" y="6233"/>
                        <a:pt x="2251" y="6346"/>
                        <a:pt x="2244" y="6461"/>
                      </a:cubicBezTo>
                      <a:cubicBezTo>
                        <a:pt x="2238" y="6578"/>
                        <a:pt x="2232" y="6694"/>
                        <a:pt x="2224" y="6812"/>
                      </a:cubicBezTo>
                      <a:lnTo>
                        <a:pt x="2219" y="6892"/>
                      </a:lnTo>
                      <a:lnTo>
                        <a:pt x="2218" y="6916"/>
                      </a:lnTo>
                      <a:cubicBezTo>
                        <a:pt x="2214" y="6988"/>
                        <a:pt x="2208" y="7060"/>
                        <a:pt x="2207" y="7134"/>
                      </a:cubicBezTo>
                      <a:cubicBezTo>
                        <a:pt x="2206" y="7209"/>
                        <a:pt x="2203" y="7285"/>
                        <a:pt x="2202" y="7361"/>
                      </a:cubicBezTo>
                      <a:lnTo>
                        <a:pt x="2418" y="7361"/>
                      </a:lnTo>
                      <a:lnTo>
                        <a:pt x="2418" y="7229"/>
                      </a:lnTo>
                      <a:lnTo>
                        <a:pt x="2418" y="7202"/>
                      </a:lnTo>
                      <a:cubicBezTo>
                        <a:pt x="2419" y="7069"/>
                        <a:pt x="2423" y="6938"/>
                        <a:pt x="2426" y="6806"/>
                      </a:cubicBezTo>
                      <a:cubicBezTo>
                        <a:pt x="2431" y="6640"/>
                        <a:pt x="2439" y="6473"/>
                        <a:pt x="2445" y="6307"/>
                      </a:cubicBezTo>
                      <a:lnTo>
                        <a:pt x="2445" y="6295"/>
                      </a:lnTo>
                      <a:cubicBezTo>
                        <a:pt x="2450" y="6169"/>
                        <a:pt x="2456" y="6044"/>
                        <a:pt x="2461" y="5918"/>
                      </a:cubicBezTo>
                      <a:cubicBezTo>
                        <a:pt x="2468" y="5740"/>
                        <a:pt x="2474" y="5557"/>
                        <a:pt x="2479" y="5374"/>
                      </a:cubicBezTo>
                      <a:cubicBezTo>
                        <a:pt x="2559" y="5477"/>
                        <a:pt x="2666" y="5564"/>
                        <a:pt x="2767" y="5564"/>
                      </a:cubicBezTo>
                      <a:cubicBezTo>
                        <a:pt x="2841" y="5564"/>
                        <a:pt x="2911" y="5517"/>
                        <a:pt x="2963" y="5395"/>
                      </a:cubicBezTo>
                      <a:cubicBezTo>
                        <a:pt x="3102" y="5481"/>
                        <a:pt x="3240" y="5522"/>
                        <a:pt x="3375" y="5522"/>
                      </a:cubicBezTo>
                      <a:cubicBezTo>
                        <a:pt x="3581" y="5522"/>
                        <a:pt x="3780" y="5427"/>
                        <a:pt x="3963" y="5256"/>
                      </a:cubicBezTo>
                      <a:cubicBezTo>
                        <a:pt x="4071" y="5154"/>
                        <a:pt x="4179" y="5023"/>
                        <a:pt x="4236" y="4885"/>
                      </a:cubicBezTo>
                      <a:cubicBezTo>
                        <a:pt x="4287" y="4763"/>
                        <a:pt x="4221" y="4531"/>
                        <a:pt x="4325" y="4446"/>
                      </a:cubicBezTo>
                      <a:cubicBezTo>
                        <a:pt x="4383" y="4398"/>
                        <a:pt x="4636" y="4437"/>
                        <a:pt x="4728" y="4398"/>
                      </a:cubicBezTo>
                      <a:cubicBezTo>
                        <a:pt x="5233" y="4194"/>
                        <a:pt x="5184" y="2785"/>
                        <a:pt x="4575" y="2724"/>
                      </a:cubicBezTo>
                      <a:cubicBezTo>
                        <a:pt x="4853" y="2376"/>
                        <a:pt x="4921" y="2224"/>
                        <a:pt x="4766" y="1764"/>
                      </a:cubicBezTo>
                      <a:cubicBezTo>
                        <a:pt x="4665" y="1459"/>
                        <a:pt x="4303" y="852"/>
                        <a:pt x="3910" y="852"/>
                      </a:cubicBezTo>
                      <a:cubicBezTo>
                        <a:pt x="3875" y="852"/>
                        <a:pt x="3840" y="857"/>
                        <a:pt x="3805" y="868"/>
                      </a:cubicBezTo>
                      <a:cubicBezTo>
                        <a:pt x="3790" y="818"/>
                        <a:pt x="3773" y="771"/>
                        <a:pt x="3752" y="721"/>
                      </a:cubicBezTo>
                      <a:cubicBezTo>
                        <a:pt x="3727" y="667"/>
                        <a:pt x="3704" y="612"/>
                        <a:pt x="3665" y="566"/>
                      </a:cubicBezTo>
                      <a:cubicBezTo>
                        <a:pt x="3634" y="529"/>
                        <a:pt x="3598" y="489"/>
                        <a:pt x="3552" y="459"/>
                      </a:cubicBezTo>
                      <a:cubicBezTo>
                        <a:pt x="3547" y="456"/>
                        <a:pt x="3541" y="454"/>
                        <a:pt x="3536" y="450"/>
                      </a:cubicBezTo>
                      <a:cubicBezTo>
                        <a:pt x="3470" y="279"/>
                        <a:pt x="3367" y="125"/>
                        <a:pt x="3223" y="56"/>
                      </a:cubicBezTo>
                      <a:cubicBezTo>
                        <a:pt x="3144" y="18"/>
                        <a:pt x="3059" y="1"/>
                        <a:pt x="2973" y="1"/>
                      </a:cubicBezTo>
                      <a:close/>
                    </a:path>
                  </a:pathLst>
                </a:custGeom>
                <a:solidFill>
                  <a:srgbClr val="000000">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 name="Google Shape;603;p14"/>
              <p:cNvGrpSpPr/>
              <p:nvPr/>
            </p:nvGrpSpPr>
            <p:grpSpPr>
              <a:xfrm>
                <a:off x="8214795" y="4244412"/>
                <a:ext cx="344916" cy="314858"/>
                <a:chOff x="8213420" y="4243587"/>
                <a:chExt cx="344916" cy="314858"/>
              </a:xfrm>
            </p:grpSpPr>
            <p:sp>
              <p:nvSpPr>
                <p:cNvPr id="604" name="Google Shape;604;p14"/>
                <p:cNvSpPr/>
                <p:nvPr/>
              </p:nvSpPr>
              <p:spPr>
                <a:xfrm>
                  <a:off x="8213420" y="4243587"/>
                  <a:ext cx="344916" cy="314858"/>
                </a:xfrm>
                <a:custGeom>
                  <a:avLst/>
                  <a:gdLst/>
                  <a:ahLst/>
                  <a:cxnLst/>
                  <a:rect l="l" t="t" r="r" b="b"/>
                  <a:pathLst>
                    <a:path w="7126" h="6505" extrusionOk="0">
                      <a:moveTo>
                        <a:pt x="5864" y="0"/>
                      </a:moveTo>
                      <a:lnTo>
                        <a:pt x="5851" y="1"/>
                      </a:lnTo>
                      <a:lnTo>
                        <a:pt x="5842" y="1"/>
                      </a:lnTo>
                      <a:cubicBezTo>
                        <a:pt x="5835" y="1"/>
                        <a:pt x="5828" y="2"/>
                        <a:pt x="5822" y="2"/>
                      </a:cubicBezTo>
                      <a:lnTo>
                        <a:pt x="5791" y="6"/>
                      </a:lnTo>
                      <a:lnTo>
                        <a:pt x="5771" y="11"/>
                      </a:lnTo>
                      <a:lnTo>
                        <a:pt x="5766" y="12"/>
                      </a:lnTo>
                      <a:cubicBezTo>
                        <a:pt x="5751" y="16"/>
                        <a:pt x="5737" y="22"/>
                        <a:pt x="5724" y="27"/>
                      </a:cubicBezTo>
                      <a:lnTo>
                        <a:pt x="5697" y="37"/>
                      </a:lnTo>
                      <a:cubicBezTo>
                        <a:pt x="5692" y="39"/>
                        <a:pt x="5688" y="41"/>
                        <a:pt x="5683" y="44"/>
                      </a:cubicBezTo>
                      <a:lnTo>
                        <a:pt x="5677" y="47"/>
                      </a:lnTo>
                      <a:cubicBezTo>
                        <a:pt x="5666" y="52"/>
                        <a:pt x="5655" y="57"/>
                        <a:pt x="5645" y="62"/>
                      </a:cubicBezTo>
                      <a:lnTo>
                        <a:pt x="5630" y="68"/>
                      </a:lnTo>
                      <a:lnTo>
                        <a:pt x="5615" y="75"/>
                      </a:lnTo>
                      <a:lnTo>
                        <a:pt x="5605" y="81"/>
                      </a:lnTo>
                      <a:lnTo>
                        <a:pt x="5594" y="86"/>
                      </a:lnTo>
                      <a:lnTo>
                        <a:pt x="5580" y="94"/>
                      </a:lnTo>
                      <a:lnTo>
                        <a:pt x="5565" y="101"/>
                      </a:lnTo>
                      <a:cubicBezTo>
                        <a:pt x="5559" y="105"/>
                        <a:pt x="5557" y="106"/>
                        <a:pt x="5553" y="108"/>
                      </a:cubicBezTo>
                      <a:cubicBezTo>
                        <a:pt x="5537" y="117"/>
                        <a:pt x="5521" y="127"/>
                        <a:pt x="5504" y="136"/>
                      </a:cubicBezTo>
                      <a:lnTo>
                        <a:pt x="5501" y="139"/>
                      </a:lnTo>
                      <a:cubicBezTo>
                        <a:pt x="5496" y="141"/>
                        <a:pt x="5493" y="142"/>
                        <a:pt x="5492" y="142"/>
                      </a:cubicBezTo>
                      <a:cubicBezTo>
                        <a:pt x="5486" y="148"/>
                        <a:pt x="5478" y="152"/>
                        <a:pt x="5472" y="157"/>
                      </a:cubicBezTo>
                      <a:lnTo>
                        <a:pt x="5426" y="187"/>
                      </a:lnTo>
                      <a:cubicBezTo>
                        <a:pt x="5415" y="194"/>
                        <a:pt x="5405" y="202"/>
                        <a:pt x="5393" y="209"/>
                      </a:cubicBezTo>
                      <a:lnTo>
                        <a:pt x="5383" y="218"/>
                      </a:lnTo>
                      <a:cubicBezTo>
                        <a:pt x="5363" y="232"/>
                        <a:pt x="5343" y="248"/>
                        <a:pt x="5323" y="264"/>
                      </a:cubicBezTo>
                      <a:cubicBezTo>
                        <a:pt x="5310" y="275"/>
                        <a:pt x="5296" y="289"/>
                        <a:pt x="5281" y="301"/>
                      </a:cubicBezTo>
                      <a:cubicBezTo>
                        <a:pt x="5269" y="314"/>
                        <a:pt x="5254" y="328"/>
                        <a:pt x="5238" y="346"/>
                      </a:cubicBezTo>
                      <a:cubicBezTo>
                        <a:pt x="5224" y="362"/>
                        <a:pt x="5210" y="378"/>
                        <a:pt x="5198" y="395"/>
                      </a:cubicBezTo>
                      <a:cubicBezTo>
                        <a:pt x="5192" y="404"/>
                        <a:pt x="5183" y="413"/>
                        <a:pt x="5177" y="423"/>
                      </a:cubicBezTo>
                      <a:lnTo>
                        <a:pt x="5174" y="426"/>
                      </a:lnTo>
                      <a:cubicBezTo>
                        <a:pt x="5168" y="435"/>
                        <a:pt x="5162" y="443"/>
                        <a:pt x="5157" y="451"/>
                      </a:cubicBezTo>
                      <a:lnTo>
                        <a:pt x="5146" y="467"/>
                      </a:lnTo>
                      <a:lnTo>
                        <a:pt x="5130" y="493"/>
                      </a:lnTo>
                      <a:lnTo>
                        <a:pt x="5114" y="517"/>
                      </a:lnTo>
                      <a:lnTo>
                        <a:pt x="5107" y="528"/>
                      </a:lnTo>
                      <a:lnTo>
                        <a:pt x="5076" y="582"/>
                      </a:lnTo>
                      <a:cubicBezTo>
                        <a:pt x="5070" y="593"/>
                        <a:pt x="5064" y="604"/>
                        <a:pt x="5059" y="615"/>
                      </a:cubicBezTo>
                      <a:lnTo>
                        <a:pt x="5038" y="652"/>
                      </a:lnTo>
                      <a:lnTo>
                        <a:pt x="5030" y="667"/>
                      </a:lnTo>
                      <a:cubicBezTo>
                        <a:pt x="5025" y="676"/>
                        <a:pt x="5020" y="685"/>
                        <a:pt x="5017" y="693"/>
                      </a:cubicBezTo>
                      <a:lnTo>
                        <a:pt x="5011" y="703"/>
                      </a:lnTo>
                      <a:lnTo>
                        <a:pt x="4993" y="738"/>
                      </a:lnTo>
                      <a:lnTo>
                        <a:pt x="4984" y="755"/>
                      </a:lnTo>
                      <a:lnTo>
                        <a:pt x="4976" y="773"/>
                      </a:lnTo>
                      <a:lnTo>
                        <a:pt x="4973" y="779"/>
                      </a:lnTo>
                      <a:lnTo>
                        <a:pt x="4970" y="788"/>
                      </a:lnTo>
                      <a:cubicBezTo>
                        <a:pt x="4960" y="811"/>
                        <a:pt x="4950" y="832"/>
                        <a:pt x="4940" y="856"/>
                      </a:cubicBezTo>
                      <a:cubicBezTo>
                        <a:pt x="4930" y="882"/>
                        <a:pt x="4921" y="909"/>
                        <a:pt x="4914" y="934"/>
                      </a:cubicBezTo>
                      <a:cubicBezTo>
                        <a:pt x="4910" y="945"/>
                        <a:pt x="4906" y="955"/>
                        <a:pt x="4904" y="965"/>
                      </a:cubicBezTo>
                      <a:lnTo>
                        <a:pt x="4900" y="981"/>
                      </a:lnTo>
                      <a:lnTo>
                        <a:pt x="4896" y="996"/>
                      </a:lnTo>
                      <a:cubicBezTo>
                        <a:pt x="4894" y="1006"/>
                        <a:pt x="4891" y="1016"/>
                        <a:pt x="4890" y="1026"/>
                      </a:cubicBezTo>
                      <a:lnTo>
                        <a:pt x="4884" y="1053"/>
                      </a:lnTo>
                      <a:lnTo>
                        <a:pt x="4877" y="1085"/>
                      </a:lnTo>
                      <a:cubicBezTo>
                        <a:pt x="4872" y="1107"/>
                        <a:pt x="4868" y="1129"/>
                        <a:pt x="4863" y="1150"/>
                      </a:cubicBezTo>
                      <a:lnTo>
                        <a:pt x="4858" y="1174"/>
                      </a:lnTo>
                      <a:cubicBezTo>
                        <a:pt x="4857" y="1177"/>
                        <a:pt x="4857" y="1180"/>
                        <a:pt x="4857" y="1185"/>
                      </a:cubicBezTo>
                      <a:cubicBezTo>
                        <a:pt x="4854" y="1198"/>
                        <a:pt x="4853" y="1208"/>
                        <a:pt x="4850" y="1219"/>
                      </a:cubicBezTo>
                      <a:cubicBezTo>
                        <a:pt x="4848" y="1236"/>
                        <a:pt x="4844" y="1253"/>
                        <a:pt x="4841" y="1269"/>
                      </a:cubicBezTo>
                      <a:lnTo>
                        <a:pt x="4838" y="1289"/>
                      </a:lnTo>
                      <a:lnTo>
                        <a:pt x="4837" y="1299"/>
                      </a:lnTo>
                      <a:lnTo>
                        <a:pt x="4829" y="1346"/>
                      </a:lnTo>
                      <a:cubicBezTo>
                        <a:pt x="4826" y="1370"/>
                        <a:pt x="4822" y="1394"/>
                        <a:pt x="4818" y="1417"/>
                      </a:cubicBezTo>
                      <a:cubicBezTo>
                        <a:pt x="4816" y="1434"/>
                        <a:pt x="4813" y="1449"/>
                        <a:pt x="4812" y="1466"/>
                      </a:cubicBezTo>
                      <a:lnTo>
                        <a:pt x="4808" y="1484"/>
                      </a:lnTo>
                      <a:cubicBezTo>
                        <a:pt x="4807" y="1495"/>
                        <a:pt x="4806" y="1504"/>
                        <a:pt x="4805" y="1512"/>
                      </a:cubicBezTo>
                      <a:lnTo>
                        <a:pt x="4802" y="1532"/>
                      </a:lnTo>
                      <a:cubicBezTo>
                        <a:pt x="4801" y="1540"/>
                        <a:pt x="4801" y="1547"/>
                        <a:pt x="4800" y="1553"/>
                      </a:cubicBezTo>
                      <a:cubicBezTo>
                        <a:pt x="4798" y="1562"/>
                        <a:pt x="4796" y="1569"/>
                        <a:pt x="4793" y="1576"/>
                      </a:cubicBezTo>
                      <a:lnTo>
                        <a:pt x="4788" y="1587"/>
                      </a:lnTo>
                      <a:cubicBezTo>
                        <a:pt x="4787" y="1589"/>
                        <a:pt x="4786" y="1593"/>
                        <a:pt x="4783" y="1597"/>
                      </a:cubicBezTo>
                      <a:lnTo>
                        <a:pt x="4778" y="1597"/>
                      </a:lnTo>
                      <a:cubicBezTo>
                        <a:pt x="4767" y="1593"/>
                        <a:pt x="4764" y="1591"/>
                        <a:pt x="4761" y="1589"/>
                      </a:cubicBezTo>
                      <a:cubicBezTo>
                        <a:pt x="4759" y="1588"/>
                        <a:pt x="4756" y="1587"/>
                        <a:pt x="4754" y="1584"/>
                      </a:cubicBezTo>
                      <a:lnTo>
                        <a:pt x="4736" y="1574"/>
                      </a:lnTo>
                      <a:lnTo>
                        <a:pt x="4731" y="1571"/>
                      </a:lnTo>
                      <a:cubicBezTo>
                        <a:pt x="4719" y="1563"/>
                        <a:pt x="4706" y="1555"/>
                        <a:pt x="4692" y="1547"/>
                      </a:cubicBezTo>
                      <a:cubicBezTo>
                        <a:pt x="4684" y="1542"/>
                        <a:pt x="4677" y="1538"/>
                        <a:pt x="4667" y="1535"/>
                      </a:cubicBezTo>
                      <a:lnTo>
                        <a:pt x="4657" y="1530"/>
                      </a:lnTo>
                      <a:cubicBezTo>
                        <a:pt x="4651" y="1525"/>
                        <a:pt x="4646" y="1522"/>
                        <a:pt x="4639" y="1520"/>
                      </a:cubicBezTo>
                      <a:cubicBezTo>
                        <a:pt x="4632" y="1516"/>
                        <a:pt x="4626" y="1514"/>
                        <a:pt x="4620" y="1511"/>
                      </a:cubicBezTo>
                      <a:cubicBezTo>
                        <a:pt x="4594" y="1500"/>
                        <a:pt x="4565" y="1486"/>
                        <a:pt x="4538" y="1476"/>
                      </a:cubicBezTo>
                      <a:lnTo>
                        <a:pt x="4533" y="1475"/>
                      </a:lnTo>
                      <a:cubicBezTo>
                        <a:pt x="4527" y="1473"/>
                        <a:pt x="4522" y="1471"/>
                        <a:pt x="4515" y="1470"/>
                      </a:cubicBezTo>
                      <a:lnTo>
                        <a:pt x="4502" y="1466"/>
                      </a:lnTo>
                      <a:lnTo>
                        <a:pt x="4492" y="1464"/>
                      </a:lnTo>
                      <a:cubicBezTo>
                        <a:pt x="4488" y="1463"/>
                        <a:pt x="4483" y="1461"/>
                        <a:pt x="4479" y="1461"/>
                      </a:cubicBezTo>
                      <a:lnTo>
                        <a:pt x="4471" y="1459"/>
                      </a:lnTo>
                      <a:cubicBezTo>
                        <a:pt x="4466" y="1458"/>
                        <a:pt x="4460" y="1455"/>
                        <a:pt x="4455" y="1455"/>
                      </a:cubicBezTo>
                      <a:lnTo>
                        <a:pt x="4446" y="1454"/>
                      </a:lnTo>
                      <a:cubicBezTo>
                        <a:pt x="4436" y="1453"/>
                        <a:pt x="4424" y="1450"/>
                        <a:pt x="4414" y="1449"/>
                      </a:cubicBezTo>
                      <a:lnTo>
                        <a:pt x="4405" y="1448"/>
                      </a:lnTo>
                      <a:cubicBezTo>
                        <a:pt x="4402" y="1448"/>
                        <a:pt x="4400" y="1448"/>
                        <a:pt x="4397" y="1447"/>
                      </a:cubicBezTo>
                      <a:lnTo>
                        <a:pt x="4389" y="1447"/>
                      </a:lnTo>
                      <a:lnTo>
                        <a:pt x="4380" y="1445"/>
                      </a:lnTo>
                      <a:cubicBezTo>
                        <a:pt x="4374" y="1445"/>
                        <a:pt x="4368" y="1444"/>
                        <a:pt x="4361" y="1444"/>
                      </a:cubicBezTo>
                      <a:lnTo>
                        <a:pt x="4343" y="1443"/>
                      </a:lnTo>
                      <a:cubicBezTo>
                        <a:pt x="4334" y="1443"/>
                        <a:pt x="4324" y="1442"/>
                        <a:pt x="4316" y="1442"/>
                      </a:cubicBezTo>
                      <a:lnTo>
                        <a:pt x="4286" y="1442"/>
                      </a:lnTo>
                      <a:cubicBezTo>
                        <a:pt x="4278" y="1442"/>
                        <a:pt x="4271" y="1442"/>
                        <a:pt x="4262" y="1440"/>
                      </a:cubicBezTo>
                      <a:lnTo>
                        <a:pt x="4209" y="1440"/>
                      </a:lnTo>
                      <a:cubicBezTo>
                        <a:pt x="4194" y="1440"/>
                        <a:pt x="4178" y="1442"/>
                        <a:pt x="4163" y="1443"/>
                      </a:cubicBezTo>
                      <a:cubicBezTo>
                        <a:pt x="4155" y="1443"/>
                        <a:pt x="4148" y="1444"/>
                        <a:pt x="4141" y="1444"/>
                      </a:cubicBezTo>
                      <a:cubicBezTo>
                        <a:pt x="4134" y="1444"/>
                        <a:pt x="4129" y="1445"/>
                        <a:pt x="4126" y="1445"/>
                      </a:cubicBezTo>
                      <a:lnTo>
                        <a:pt x="4105" y="1448"/>
                      </a:lnTo>
                      <a:lnTo>
                        <a:pt x="4090" y="1449"/>
                      </a:lnTo>
                      <a:cubicBezTo>
                        <a:pt x="4087" y="1449"/>
                        <a:pt x="4082" y="1450"/>
                        <a:pt x="4080" y="1450"/>
                      </a:cubicBezTo>
                      <a:lnTo>
                        <a:pt x="4075" y="1452"/>
                      </a:lnTo>
                      <a:lnTo>
                        <a:pt x="4070" y="1453"/>
                      </a:lnTo>
                      <a:lnTo>
                        <a:pt x="4061" y="1454"/>
                      </a:lnTo>
                      <a:cubicBezTo>
                        <a:pt x="4048" y="1458"/>
                        <a:pt x="4036" y="1459"/>
                        <a:pt x="4026" y="1461"/>
                      </a:cubicBezTo>
                      <a:lnTo>
                        <a:pt x="4010" y="1465"/>
                      </a:lnTo>
                      <a:lnTo>
                        <a:pt x="3995" y="1468"/>
                      </a:lnTo>
                      <a:lnTo>
                        <a:pt x="3990" y="1469"/>
                      </a:lnTo>
                      <a:cubicBezTo>
                        <a:pt x="3985" y="1470"/>
                        <a:pt x="3982" y="1470"/>
                        <a:pt x="3977" y="1471"/>
                      </a:cubicBezTo>
                      <a:lnTo>
                        <a:pt x="3956" y="1478"/>
                      </a:lnTo>
                      <a:lnTo>
                        <a:pt x="3925" y="1485"/>
                      </a:lnTo>
                      <a:cubicBezTo>
                        <a:pt x="3912" y="1489"/>
                        <a:pt x="3900" y="1494"/>
                        <a:pt x="3887" y="1497"/>
                      </a:cubicBezTo>
                      <a:lnTo>
                        <a:pt x="3854" y="1507"/>
                      </a:lnTo>
                      <a:cubicBezTo>
                        <a:pt x="3848" y="1509"/>
                        <a:pt x="3845" y="1510"/>
                        <a:pt x="3843" y="1511"/>
                      </a:cubicBezTo>
                      <a:lnTo>
                        <a:pt x="3789" y="1531"/>
                      </a:lnTo>
                      <a:lnTo>
                        <a:pt x="3774" y="1537"/>
                      </a:lnTo>
                      <a:lnTo>
                        <a:pt x="3763" y="1541"/>
                      </a:lnTo>
                      <a:cubicBezTo>
                        <a:pt x="3757" y="1543"/>
                        <a:pt x="3751" y="1546"/>
                        <a:pt x="3746" y="1548"/>
                      </a:cubicBezTo>
                      <a:lnTo>
                        <a:pt x="3736" y="1552"/>
                      </a:lnTo>
                      <a:cubicBezTo>
                        <a:pt x="3699" y="1568"/>
                        <a:pt x="3658" y="1587"/>
                        <a:pt x="3613" y="1612"/>
                      </a:cubicBezTo>
                      <a:cubicBezTo>
                        <a:pt x="3577" y="1631"/>
                        <a:pt x="3541" y="1654"/>
                        <a:pt x="3503" y="1681"/>
                      </a:cubicBezTo>
                      <a:cubicBezTo>
                        <a:pt x="3468" y="1706"/>
                        <a:pt x="3432" y="1734"/>
                        <a:pt x="3398" y="1764"/>
                      </a:cubicBezTo>
                      <a:cubicBezTo>
                        <a:pt x="3382" y="1779"/>
                        <a:pt x="3366" y="1794"/>
                        <a:pt x="3350" y="1810"/>
                      </a:cubicBezTo>
                      <a:cubicBezTo>
                        <a:pt x="3334" y="1825"/>
                        <a:pt x="3318" y="1842"/>
                        <a:pt x="3303" y="1859"/>
                      </a:cubicBezTo>
                      <a:cubicBezTo>
                        <a:pt x="3285" y="1877"/>
                        <a:pt x="3269" y="1896"/>
                        <a:pt x="3252" y="1914"/>
                      </a:cubicBezTo>
                      <a:lnTo>
                        <a:pt x="3202" y="1972"/>
                      </a:lnTo>
                      <a:lnTo>
                        <a:pt x="3179" y="1999"/>
                      </a:lnTo>
                      <a:lnTo>
                        <a:pt x="3175" y="2004"/>
                      </a:lnTo>
                      <a:lnTo>
                        <a:pt x="3156" y="2027"/>
                      </a:lnTo>
                      <a:lnTo>
                        <a:pt x="3114" y="2081"/>
                      </a:lnTo>
                      <a:lnTo>
                        <a:pt x="3103" y="2096"/>
                      </a:lnTo>
                      <a:lnTo>
                        <a:pt x="3096" y="2104"/>
                      </a:lnTo>
                      <a:cubicBezTo>
                        <a:pt x="3078" y="2128"/>
                        <a:pt x="3063" y="2149"/>
                        <a:pt x="3051" y="2170"/>
                      </a:cubicBezTo>
                      <a:cubicBezTo>
                        <a:pt x="3042" y="2181"/>
                        <a:pt x="3037" y="2194"/>
                        <a:pt x="3031" y="2205"/>
                      </a:cubicBezTo>
                      <a:lnTo>
                        <a:pt x="3025" y="2217"/>
                      </a:lnTo>
                      <a:lnTo>
                        <a:pt x="3022" y="2222"/>
                      </a:lnTo>
                      <a:lnTo>
                        <a:pt x="3020" y="2230"/>
                      </a:lnTo>
                      <a:lnTo>
                        <a:pt x="3017" y="2236"/>
                      </a:lnTo>
                      <a:cubicBezTo>
                        <a:pt x="3015" y="2241"/>
                        <a:pt x="3011" y="2246"/>
                        <a:pt x="3010" y="2252"/>
                      </a:cubicBezTo>
                      <a:lnTo>
                        <a:pt x="3002" y="2271"/>
                      </a:lnTo>
                      <a:lnTo>
                        <a:pt x="3001" y="2274"/>
                      </a:lnTo>
                      <a:lnTo>
                        <a:pt x="2999" y="2279"/>
                      </a:lnTo>
                      <a:lnTo>
                        <a:pt x="2995" y="2290"/>
                      </a:lnTo>
                      <a:lnTo>
                        <a:pt x="2992" y="2298"/>
                      </a:lnTo>
                      <a:cubicBezTo>
                        <a:pt x="2989" y="2309"/>
                        <a:pt x="2985" y="2319"/>
                        <a:pt x="2982" y="2331"/>
                      </a:cubicBezTo>
                      <a:cubicBezTo>
                        <a:pt x="2980" y="2341"/>
                        <a:pt x="2975" y="2353"/>
                        <a:pt x="2971" y="2364"/>
                      </a:cubicBezTo>
                      <a:cubicBezTo>
                        <a:pt x="2969" y="2370"/>
                        <a:pt x="2968" y="2377"/>
                        <a:pt x="2966" y="2384"/>
                      </a:cubicBezTo>
                      <a:lnTo>
                        <a:pt x="2965" y="2391"/>
                      </a:lnTo>
                      <a:lnTo>
                        <a:pt x="2963" y="2398"/>
                      </a:lnTo>
                      <a:cubicBezTo>
                        <a:pt x="2961" y="2403"/>
                        <a:pt x="2960" y="2408"/>
                        <a:pt x="2959" y="2412"/>
                      </a:cubicBezTo>
                      <a:lnTo>
                        <a:pt x="2951" y="2447"/>
                      </a:lnTo>
                      <a:lnTo>
                        <a:pt x="2950" y="2454"/>
                      </a:lnTo>
                      <a:lnTo>
                        <a:pt x="2949" y="2463"/>
                      </a:lnTo>
                      <a:cubicBezTo>
                        <a:pt x="2927" y="2443"/>
                        <a:pt x="2904" y="2426"/>
                        <a:pt x="2883" y="2406"/>
                      </a:cubicBezTo>
                      <a:cubicBezTo>
                        <a:pt x="2858" y="2386"/>
                        <a:pt x="2834" y="2367"/>
                        <a:pt x="2809" y="2349"/>
                      </a:cubicBezTo>
                      <a:cubicBezTo>
                        <a:pt x="2780" y="2330"/>
                        <a:pt x="2752" y="2312"/>
                        <a:pt x="2729" y="2299"/>
                      </a:cubicBezTo>
                      <a:cubicBezTo>
                        <a:pt x="2677" y="2267"/>
                        <a:pt x="2619" y="2238"/>
                        <a:pt x="2559" y="2212"/>
                      </a:cubicBezTo>
                      <a:cubicBezTo>
                        <a:pt x="2505" y="2190"/>
                        <a:pt x="2446" y="2169"/>
                        <a:pt x="2379" y="2151"/>
                      </a:cubicBezTo>
                      <a:cubicBezTo>
                        <a:pt x="2348" y="2143"/>
                        <a:pt x="2317" y="2135"/>
                        <a:pt x="2286" y="2129"/>
                      </a:cubicBezTo>
                      <a:cubicBezTo>
                        <a:pt x="2248" y="2120"/>
                        <a:pt x="2216" y="2115"/>
                        <a:pt x="2186" y="2109"/>
                      </a:cubicBezTo>
                      <a:cubicBezTo>
                        <a:pt x="2153" y="2104"/>
                        <a:pt x="2122" y="2103"/>
                        <a:pt x="2095" y="2102"/>
                      </a:cubicBezTo>
                      <a:cubicBezTo>
                        <a:pt x="2083" y="2102"/>
                        <a:pt x="2069" y="2101"/>
                        <a:pt x="2057" y="2101"/>
                      </a:cubicBezTo>
                      <a:cubicBezTo>
                        <a:pt x="2034" y="2101"/>
                        <a:pt x="2012" y="2102"/>
                        <a:pt x="1991" y="2102"/>
                      </a:cubicBezTo>
                      <a:cubicBezTo>
                        <a:pt x="1924" y="2106"/>
                        <a:pt x="1857" y="2118"/>
                        <a:pt x="1794" y="2129"/>
                      </a:cubicBezTo>
                      <a:cubicBezTo>
                        <a:pt x="1739" y="2139"/>
                        <a:pt x="1681" y="2155"/>
                        <a:pt x="1606" y="2176"/>
                      </a:cubicBezTo>
                      <a:cubicBezTo>
                        <a:pt x="1601" y="2178"/>
                        <a:pt x="1595" y="2180"/>
                        <a:pt x="1590" y="2181"/>
                      </a:cubicBezTo>
                      <a:lnTo>
                        <a:pt x="1550" y="2196"/>
                      </a:lnTo>
                      <a:lnTo>
                        <a:pt x="1506" y="2211"/>
                      </a:lnTo>
                      <a:lnTo>
                        <a:pt x="1460" y="2227"/>
                      </a:lnTo>
                      <a:lnTo>
                        <a:pt x="1439" y="2235"/>
                      </a:lnTo>
                      <a:cubicBezTo>
                        <a:pt x="1434" y="2236"/>
                        <a:pt x="1430" y="2238"/>
                        <a:pt x="1424" y="2240"/>
                      </a:cubicBezTo>
                      <a:lnTo>
                        <a:pt x="1415" y="2243"/>
                      </a:lnTo>
                      <a:cubicBezTo>
                        <a:pt x="1399" y="2250"/>
                        <a:pt x="1380" y="2258"/>
                        <a:pt x="1364" y="2264"/>
                      </a:cubicBezTo>
                      <a:cubicBezTo>
                        <a:pt x="1307" y="2288"/>
                        <a:pt x="1249" y="2314"/>
                        <a:pt x="1190" y="2345"/>
                      </a:cubicBezTo>
                      <a:cubicBezTo>
                        <a:pt x="1135" y="2374"/>
                        <a:pt x="1078" y="2407"/>
                        <a:pt x="1022" y="2444"/>
                      </a:cubicBezTo>
                      <a:cubicBezTo>
                        <a:pt x="996" y="2462"/>
                        <a:pt x="970" y="2479"/>
                        <a:pt x="945" y="2499"/>
                      </a:cubicBezTo>
                      <a:cubicBezTo>
                        <a:pt x="917" y="2519"/>
                        <a:pt x="890" y="2540"/>
                        <a:pt x="864" y="2561"/>
                      </a:cubicBezTo>
                      <a:lnTo>
                        <a:pt x="828" y="2591"/>
                      </a:lnTo>
                      <a:lnTo>
                        <a:pt x="824" y="2593"/>
                      </a:lnTo>
                      <a:cubicBezTo>
                        <a:pt x="819" y="2598"/>
                        <a:pt x="814" y="2603"/>
                        <a:pt x="809" y="2607"/>
                      </a:cubicBezTo>
                      <a:lnTo>
                        <a:pt x="787" y="2626"/>
                      </a:lnTo>
                      <a:lnTo>
                        <a:pt x="751" y="2658"/>
                      </a:lnTo>
                      <a:lnTo>
                        <a:pt x="715" y="2690"/>
                      </a:lnTo>
                      <a:lnTo>
                        <a:pt x="709" y="2695"/>
                      </a:lnTo>
                      <a:cubicBezTo>
                        <a:pt x="699" y="2704"/>
                        <a:pt x="692" y="2710"/>
                        <a:pt x="683" y="2719"/>
                      </a:cubicBezTo>
                      <a:lnTo>
                        <a:pt x="653" y="2748"/>
                      </a:lnTo>
                      <a:lnTo>
                        <a:pt x="625" y="2778"/>
                      </a:lnTo>
                      <a:lnTo>
                        <a:pt x="597" y="2805"/>
                      </a:lnTo>
                      <a:lnTo>
                        <a:pt x="571" y="2832"/>
                      </a:lnTo>
                      <a:lnTo>
                        <a:pt x="564" y="2840"/>
                      </a:lnTo>
                      <a:lnTo>
                        <a:pt x="548" y="2856"/>
                      </a:lnTo>
                      <a:lnTo>
                        <a:pt x="533" y="2874"/>
                      </a:lnTo>
                      <a:cubicBezTo>
                        <a:pt x="510" y="2897"/>
                        <a:pt x="488" y="2923"/>
                        <a:pt x="467" y="2949"/>
                      </a:cubicBezTo>
                      <a:cubicBezTo>
                        <a:pt x="430" y="2995"/>
                        <a:pt x="392" y="3044"/>
                        <a:pt x="355" y="3101"/>
                      </a:cubicBezTo>
                      <a:cubicBezTo>
                        <a:pt x="325" y="3149"/>
                        <a:pt x="296" y="3200"/>
                        <a:pt x="261" y="3271"/>
                      </a:cubicBezTo>
                      <a:cubicBezTo>
                        <a:pt x="246" y="3299"/>
                        <a:pt x="234" y="3328"/>
                        <a:pt x="221" y="3356"/>
                      </a:cubicBezTo>
                      <a:cubicBezTo>
                        <a:pt x="206" y="3386"/>
                        <a:pt x="194" y="3417"/>
                        <a:pt x="182" y="3448"/>
                      </a:cubicBezTo>
                      <a:cubicBezTo>
                        <a:pt x="175" y="3467"/>
                        <a:pt x="169" y="3483"/>
                        <a:pt x="163" y="3502"/>
                      </a:cubicBezTo>
                      <a:lnTo>
                        <a:pt x="158" y="3515"/>
                      </a:lnTo>
                      <a:lnTo>
                        <a:pt x="142" y="3558"/>
                      </a:lnTo>
                      <a:lnTo>
                        <a:pt x="127" y="3601"/>
                      </a:lnTo>
                      <a:cubicBezTo>
                        <a:pt x="124" y="3608"/>
                        <a:pt x="123" y="3611"/>
                        <a:pt x="122" y="3615"/>
                      </a:cubicBezTo>
                      <a:lnTo>
                        <a:pt x="119" y="3625"/>
                      </a:lnTo>
                      <a:lnTo>
                        <a:pt x="117" y="3636"/>
                      </a:lnTo>
                      <a:lnTo>
                        <a:pt x="95" y="3709"/>
                      </a:lnTo>
                      <a:lnTo>
                        <a:pt x="90" y="3725"/>
                      </a:lnTo>
                      <a:cubicBezTo>
                        <a:pt x="86" y="3737"/>
                        <a:pt x="83" y="3749"/>
                        <a:pt x="79" y="3760"/>
                      </a:cubicBezTo>
                      <a:cubicBezTo>
                        <a:pt x="75" y="3775"/>
                        <a:pt x="71" y="3787"/>
                        <a:pt x="69" y="3801"/>
                      </a:cubicBezTo>
                      <a:cubicBezTo>
                        <a:pt x="61" y="3832"/>
                        <a:pt x="54" y="3864"/>
                        <a:pt x="47" y="3895"/>
                      </a:cubicBezTo>
                      <a:cubicBezTo>
                        <a:pt x="40" y="3929"/>
                        <a:pt x="34" y="3963"/>
                        <a:pt x="29" y="3998"/>
                      </a:cubicBezTo>
                      <a:cubicBezTo>
                        <a:pt x="24" y="4030"/>
                        <a:pt x="21" y="4061"/>
                        <a:pt x="18" y="4094"/>
                      </a:cubicBezTo>
                      <a:cubicBezTo>
                        <a:pt x="16" y="4106"/>
                        <a:pt x="15" y="4120"/>
                        <a:pt x="14" y="4131"/>
                      </a:cubicBezTo>
                      <a:lnTo>
                        <a:pt x="10" y="4176"/>
                      </a:lnTo>
                      <a:lnTo>
                        <a:pt x="7" y="4224"/>
                      </a:lnTo>
                      <a:lnTo>
                        <a:pt x="5" y="4233"/>
                      </a:lnTo>
                      <a:cubicBezTo>
                        <a:pt x="4" y="4245"/>
                        <a:pt x="4" y="4259"/>
                        <a:pt x="3" y="4271"/>
                      </a:cubicBezTo>
                      <a:lnTo>
                        <a:pt x="2" y="4313"/>
                      </a:lnTo>
                      <a:lnTo>
                        <a:pt x="0" y="4357"/>
                      </a:lnTo>
                      <a:lnTo>
                        <a:pt x="0" y="4374"/>
                      </a:lnTo>
                      <a:lnTo>
                        <a:pt x="0" y="4420"/>
                      </a:lnTo>
                      <a:cubicBezTo>
                        <a:pt x="2" y="4436"/>
                        <a:pt x="3" y="4451"/>
                        <a:pt x="5" y="4468"/>
                      </a:cubicBezTo>
                      <a:cubicBezTo>
                        <a:pt x="8" y="4485"/>
                        <a:pt x="13" y="4502"/>
                        <a:pt x="16" y="4518"/>
                      </a:cubicBezTo>
                      <a:cubicBezTo>
                        <a:pt x="23" y="4548"/>
                        <a:pt x="30" y="4578"/>
                        <a:pt x="40" y="4610"/>
                      </a:cubicBezTo>
                      <a:cubicBezTo>
                        <a:pt x="45" y="4625"/>
                        <a:pt x="50" y="4640"/>
                        <a:pt x="55" y="4655"/>
                      </a:cubicBezTo>
                      <a:lnTo>
                        <a:pt x="57" y="4661"/>
                      </a:lnTo>
                      <a:lnTo>
                        <a:pt x="61" y="4673"/>
                      </a:lnTo>
                      <a:cubicBezTo>
                        <a:pt x="70" y="4697"/>
                        <a:pt x="77" y="4722"/>
                        <a:pt x="86" y="4746"/>
                      </a:cubicBezTo>
                      <a:lnTo>
                        <a:pt x="102" y="4794"/>
                      </a:lnTo>
                      <a:lnTo>
                        <a:pt x="112" y="4825"/>
                      </a:lnTo>
                      <a:lnTo>
                        <a:pt x="124" y="4856"/>
                      </a:lnTo>
                      <a:lnTo>
                        <a:pt x="127" y="4861"/>
                      </a:lnTo>
                      <a:lnTo>
                        <a:pt x="147" y="4914"/>
                      </a:lnTo>
                      <a:lnTo>
                        <a:pt x="162" y="4951"/>
                      </a:lnTo>
                      <a:lnTo>
                        <a:pt x="168" y="4967"/>
                      </a:lnTo>
                      <a:lnTo>
                        <a:pt x="174" y="4985"/>
                      </a:lnTo>
                      <a:cubicBezTo>
                        <a:pt x="175" y="4988"/>
                        <a:pt x="177" y="4992"/>
                        <a:pt x="178" y="4995"/>
                      </a:cubicBezTo>
                      <a:lnTo>
                        <a:pt x="200" y="5047"/>
                      </a:lnTo>
                      <a:lnTo>
                        <a:pt x="231" y="5120"/>
                      </a:lnTo>
                      <a:lnTo>
                        <a:pt x="237" y="5135"/>
                      </a:lnTo>
                      <a:cubicBezTo>
                        <a:pt x="240" y="5141"/>
                        <a:pt x="242" y="5147"/>
                        <a:pt x="246" y="5155"/>
                      </a:cubicBezTo>
                      <a:cubicBezTo>
                        <a:pt x="252" y="5168"/>
                        <a:pt x="260" y="5180"/>
                        <a:pt x="265" y="5192"/>
                      </a:cubicBezTo>
                      <a:cubicBezTo>
                        <a:pt x="289" y="5239"/>
                        <a:pt x="313" y="5285"/>
                        <a:pt x="340" y="5328"/>
                      </a:cubicBezTo>
                      <a:cubicBezTo>
                        <a:pt x="365" y="5368"/>
                        <a:pt x="394" y="5408"/>
                        <a:pt x="430" y="5450"/>
                      </a:cubicBezTo>
                      <a:cubicBezTo>
                        <a:pt x="457" y="5485"/>
                        <a:pt x="491" y="5521"/>
                        <a:pt x="535" y="5563"/>
                      </a:cubicBezTo>
                      <a:cubicBezTo>
                        <a:pt x="574" y="5603"/>
                        <a:pt x="615" y="5639"/>
                        <a:pt x="656" y="5672"/>
                      </a:cubicBezTo>
                      <a:cubicBezTo>
                        <a:pt x="675" y="5688"/>
                        <a:pt x="695" y="5704"/>
                        <a:pt x="718" y="5719"/>
                      </a:cubicBezTo>
                      <a:cubicBezTo>
                        <a:pt x="726" y="5726"/>
                        <a:pt x="734" y="5732"/>
                        <a:pt x="744" y="5739"/>
                      </a:cubicBezTo>
                      <a:lnTo>
                        <a:pt x="749" y="5743"/>
                      </a:lnTo>
                      <a:lnTo>
                        <a:pt x="752" y="5745"/>
                      </a:lnTo>
                      <a:cubicBezTo>
                        <a:pt x="759" y="5749"/>
                        <a:pt x="764" y="5754"/>
                        <a:pt x="771" y="5758"/>
                      </a:cubicBezTo>
                      <a:lnTo>
                        <a:pt x="773" y="5759"/>
                      </a:lnTo>
                      <a:lnTo>
                        <a:pt x="775" y="5760"/>
                      </a:lnTo>
                      <a:lnTo>
                        <a:pt x="844" y="5807"/>
                      </a:lnTo>
                      <a:lnTo>
                        <a:pt x="888" y="5836"/>
                      </a:lnTo>
                      <a:cubicBezTo>
                        <a:pt x="888" y="5836"/>
                        <a:pt x="889" y="5837"/>
                        <a:pt x="890" y="5837"/>
                      </a:cubicBezTo>
                      <a:lnTo>
                        <a:pt x="891" y="5839"/>
                      </a:lnTo>
                      <a:cubicBezTo>
                        <a:pt x="894" y="5842"/>
                        <a:pt x="896" y="5843"/>
                        <a:pt x="899" y="5845"/>
                      </a:cubicBezTo>
                      <a:lnTo>
                        <a:pt x="903" y="5847"/>
                      </a:lnTo>
                      <a:cubicBezTo>
                        <a:pt x="916" y="5855"/>
                        <a:pt x="929" y="5862"/>
                        <a:pt x="942" y="5868"/>
                      </a:cubicBezTo>
                      <a:lnTo>
                        <a:pt x="1014" y="5908"/>
                      </a:lnTo>
                      <a:lnTo>
                        <a:pt x="1022" y="5913"/>
                      </a:lnTo>
                      <a:lnTo>
                        <a:pt x="1033" y="5918"/>
                      </a:lnTo>
                      <a:lnTo>
                        <a:pt x="1061" y="5930"/>
                      </a:lnTo>
                      <a:lnTo>
                        <a:pt x="1101" y="5950"/>
                      </a:lnTo>
                      <a:lnTo>
                        <a:pt x="1141" y="5969"/>
                      </a:lnTo>
                      <a:cubicBezTo>
                        <a:pt x="1151" y="5973"/>
                        <a:pt x="1161" y="5976"/>
                        <a:pt x="1169" y="5981"/>
                      </a:cubicBezTo>
                      <a:lnTo>
                        <a:pt x="1182" y="5986"/>
                      </a:lnTo>
                      <a:lnTo>
                        <a:pt x="1243" y="6010"/>
                      </a:lnTo>
                      <a:lnTo>
                        <a:pt x="1267" y="6021"/>
                      </a:lnTo>
                      <a:lnTo>
                        <a:pt x="1272" y="6023"/>
                      </a:lnTo>
                      <a:cubicBezTo>
                        <a:pt x="1276" y="6025"/>
                        <a:pt x="1279" y="6026"/>
                        <a:pt x="1282" y="6027"/>
                      </a:cubicBezTo>
                      <a:lnTo>
                        <a:pt x="1287" y="6028"/>
                      </a:lnTo>
                      <a:cubicBezTo>
                        <a:pt x="1297" y="6035"/>
                        <a:pt x="1307" y="6042"/>
                        <a:pt x="1318" y="6049"/>
                      </a:cubicBezTo>
                      <a:cubicBezTo>
                        <a:pt x="1327" y="6054"/>
                        <a:pt x="1334" y="6059"/>
                        <a:pt x="1343" y="6064"/>
                      </a:cubicBezTo>
                      <a:lnTo>
                        <a:pt x="1354" y="6071"/>
                      </a:lnTo>
                      <a:lnTo>
                        <a:pt x="1367" y="6078"/>
                      </a:lnTo>
                      <a:lnTo>
                        <a:pt x="1385" y="6090"/>
                      </a:lnTo>
                      <a:lnTo>
                        <a:pt x="1400" y="6099"/>
                      </a:lnTo>
                      <a:lnTo>
                        <a:pt x="1423" y="6113"/>
                      </a:lnTo>
                      <a:cubicBezTo>
                        <a:pt x="1442" y="6125"/>
                        <a:pt x="1460" y="6135"/>
                        <a:pt x="1480" y="6146"/>
                      </a:cubicBezTo>
                      <a:cubicBezTo>
                        <a:pt x="1493" y="6155"/>
                        <a:pt x="1507" y="6164"/>
                        <a:pt x="1521" y="6171"/>
                      </a:cubicBezTo>
                      <a:cubicBezTo>
                        <a:pt x="1527" y="6175"/>
                        <a:pt x="1533" y="6177"/>
                        <a:pt x="1539" y="6181"/>
                      </a:cubicBezTo>
                      <a:lnTo>
                        <a:pt x="1544" y="6184"/>
                      </a:lnTo>
                      <a:lnTo>
                        <a:pt x="1553" y="6190"/>
                      </a:lnTo>
                      <a:cubicBezTo>
                        <a:pt x="1560" y="6193"/>
                        <a:pt x="1569" y="6197"/>
                        <a:pt x="1575" y="6201"/>
                      </a:cubicBezTo>
                      <a:lnTo>
                        <a:pt x="1584" y="6206"/>
                      </a:lnTo>
                      <a:cubicBezTo>
                        <a:pt x="1609" y="6218"/>
                        <a:pt x="1635" y="6232"/>
                        <a:pt x="1658" y="6243"/>
                      </a:cubicBezTo>
                      <a:cubicBezTo>
                        <a:pt x="1696" y="6262"/>
                        <a:pt x="1739" y="6278"/>
                        <a:pt x="1790" y="6299"/>
                      </a:cubicBezTo>
                      <a:lnTo>
                        <a:pt x="1796" y="6301"/>
                      </a:lnTo>
                      <a:lnTo>
                        <a:pt x="1801" y="6303"/>
                      </a:lnTo>
                      <a:lnTo>
                        <a:pt x="1818" y="6308"/>
                      </a:lnTo>
                      <a:lnTo>
                        <a:pt x="1835" y="6313"/>
                      </a:lnTo>
                      <a:lnTo>
                        <a:pt x="1869" y="6325"/>
                      </a:lnTo>
                      <a:lnTo>
                        <a:pt x="1904" y="6336"/>
                      </a:lnTo>
                      <a:lnTo>
                        <a:pt x="1928" y="6344"/>
                      </a:lnTo>
                      <a:lnTo>
                        <a:pt x="1931" y="6345"/>
                      </a:lnTo>
                      <a:lnTo>
                        <a:pt x="1936" y="6346"/>
                      </a:lnTo>
                      <a:lnTo>
                        <a:pt x="2037" y="6372"/>
                      </a:lnTo>
                      <a:lnTo>
                        <a:pt x="2058" y="6377"/>
                      </a:lnTo>
                      <a:lnTo>
                        <a:pt x="2064" y="6378"/>
                      </a:lnTo>
                      <a:lnTo>
                        <a:pt x="2069" y="6380"/>
                      </a:lnTo>
                      <a:cubicBezTo>
                        <a:pt x="2072" y="6381"/>
                        <a:pt x="2074" y="6381"/>
                        <a:pt x="2077" y="6381"/>
                      </a:cubicBezTo>
                      <a:lnTo>
                        <a:pt x="2080" y="6382"/>
                      </a:lnTo>
                      <a:cubicBezTo>
                        <a:pt x="2105" y="6387"/>
                        <a:pt x="2129" y="6393"/>
                        <a:pt x="2153" y="6398"/>
                      </a:cubicBezTo>
                      <a:lnTo>
                        <a:pt x="2176" y="6403"/>
                      </a:lnTo>
                      <a:lnTo>
                        <a:pt x="2201" y="6408"/>
                      </a:lnTo>
                      <a:lnTo>
                        <a:pt x="2208" y="6409"/>
                      </a:lnTo>
                      <a:cubicBezTo>
                        <a:pt x="2214" y="6411"/>
                        <a:pt x="2223" y="6412"/>
                        <a:pt x="2229" y="6413"/>
                      </a:cubicBezTo>
                      <a:lnTo>
                        <a:pt x="2237" y="6414"/>
                      </a:lnTo>
                      <a:lnTo>
                        <a:pt x="2304" y="6426"/>
                      </a:lnTo>
                      <a:lnTo>
                        <a:pt x="2371" y="6438"/>
                      </a:lnTo>
                      <a:cubicBezTo>
                        <a:pt x="2377" y="6439"/>
                        <a:pt x="2384" y="6440"/>
                        <a:pt x="2391" y="6442"/>
                      </a:cubicBezTo>
                      <a:lnTo>
                        <a:pt x="2460" y="6452"/>
                      </a:lnTo>
                      <a:lnTo>
                        <a:pt x="2492" y="6457"/>
                      </a:lnTo>
                      <a:lnTo>
                        <a:pt x="2530" y="6464"/>
                      </a:lnTo>
                      <a:lnTo>
                        <a:pt x="2537" y="6465"/>
                      </a:lnTo>
                      <a:cubicBezTo>
                        <a:pt x="2544" y="6466"/>
                        <a:pt x="2551" y="6468"/>
                        <a:pt x="2557" y="6468"/>
                      </a:cubicBezTo>
                      <a:lnTo>
                        <a:pt x="2685" y="6483"/>
                      </a:lnTo>
                      <a:cubicBezTo>
                        <a:pt x="2698" y="6485"/>
                        <a:pt x="2714" y="6486"/>
                        <a:pt x="2728" y="6488"/>
                      </a:cubicBezTo>
                      <a:lnTo>
                        <a:pt x="2733" y="6488"/>
                      </a:lnTo>
                      <a:lnTo>
                        <a:pt x="2747" y="6489"/>
                      </a:lnTo>
                      <a:lnTo>
                        <a:pt x="2758" y="6490"/>
                      </a:lnTo>
                      <a:cubicBezTo>
                        <a:pt x="2805" y="6494"/>
                        <a:pt x="2853" y="6497"/>
                        <a:pt x="2901" y="6501"/>
                      </a:cubicBezTo>
                      <a:cubicBezTo>
                        <a:pt x="2906" y="6501"/>
                        <a:pt x="2912" y="6501"/>
                        <a:pt x="2917" y="6502"/>
                      </a:cubicBezTo>
                      <a:cubicBezTo>
                        <a:pt x="2927" y="6504"/>
                        <a:pt x="2937" y="6504"/>
                        <a:pt x="2948" y="6504"/>
                      </a:cubicBezTo>
                      <a:lnTo>
                        <a:pt x="2958" y="6504"/>
                      </a:lnTo>
                      <a:cubicBezTo>
                        <a:pt x="2984" y="6505"/>
                        <a:pt x="3009" y="6505"/>
                        <a:pt x="3035" y="6505"/>
                      </a:cubicBezTo>
                      <a:cubicBezTo>
                        <a:pt x="3064" y="6505"/>
                        <a:pt x="3093" y="6505"/>
                        <a:pt x="3121" y="6504"/>
                      </a:cubicBezTo>
                      <a:cubicBezTo>
                        <a:pt x="3169" y="6502"/>
                        <a:pt x="3216" y="6500"/>
                        <a:pt x="3267" y="6494"/>
                      </a:cubicBezTo>
                      <a:cubicBezTo>
                        <a:pt x="3291" y="6491"/>
                        <a:pt x="3314" y="6489"/>
                        <a:pt x="3339" y="6486"/>
                      </a:cubicBezTo>
                      <a:cubicBezTo>
                        <a:pt x="3367" y="6483"/>
                        <a:pt x="3396" y="6479"/>
                        <a:pt x="3423" y="6474"/>
                      </a:cubicBezTo>
                      <a:cubicBezTo>
                        <a:pt x="3462" y="6468"/>
                        <a:pt x="3502" y="6459"/>
                        <a:pt x="3541" y="6453"/>
                      </a:cubicBezTo>
                      <a:lnTo>
                        <a:pt x="3572" y="6448"/>
                      </a:lnTo>
                      <a:lnTo>
                        <a:pt x="3607" y="6442"/>
                      </a:lnTo>
                      <a:lnTo>
                        <a:pt x="3641" y="6435"/>
                      </a:lnTo>
                      <a:lnTo>
                        <a:pt x="3654" y="6433"/>
                      </a:lnTo>
                      <a:cubicBezTo>
                        <a:pt x="3660" y="6432"/>
                        <a:pt x="3665" y="6430"/>
                        <a:pt x="3672" y="6429"/>
                      </a:cubicBezTo>
                      <a:lnTo>
                        <a:pt x="3751" y="6412"/>
                      </a:lnTo>
                      <a:lnTo>
                        <a:pt x="3793" y="6403"/>
                      </a:lnTo>
                      <a:lnTo>
                        <a:pt x="3811" y="6399"/>
                      </a:lnTo>
                      <a:cubicBezTo>
                        <a:pt x="3830" y="6396"/>
                        <a:pt x="3849" y="6391"/>
                        <a:pt x="3866" y="6386"/>
                      </a:cubicBezTo>
                      <a:lnTo>
                        <a:pt x="4004" y="6352"/>
                      </a:lnTo>
                      <a:cubicBezTo>
                        <a:pt x="4017" y="6350"/>
                        <a:pt x="4029" y="6346"/>
                        <a:pt x="4040" y="6344"/>
                      </a:cubicBezTo>
                      <a:cubicBezTo>
                        <a:pt x="4041" y="6344"/>
                        <a:pt x="4042" y="6342"/>
                        <a:pt x="4045" y="6342"/>
                      </a:cubicBezTo>
                      <a:lnTo>
                        <a:pt x="4055" y="6340"/>
                      </a:lnTo>
                      <a:lnTo>
                        <a:pt x="4073" y="6335"/>
                      </a:lnTo>
                      <a:lnTo>
                        <a:pt x="4142" y="6315"/>
                      </a:lnTo>
                      <a:lnTo>
                        <a:pt x="4211" y="6295"/>
                      </a:lnTo>
                      <a:lnTo>
                        <a:pt x="4219" y="6293"/>
                      </a:lnTo>
                      <a:cubicBezTo>
                        <a:pt x="4225" y="6291"/>
                        <a:pt x="4230" y="6290"/>
                        <a:pt x="4233" y="6288"/>
                      </a:cubicBezTo>
                      <a:lnTo>
                        <a:pt x="4258" y="6279"/>
                      </a:lnTo>
                      <a:lnTo>
                        <a:pt x="4282" y="6272"/>
                      </a:lnTo>
                      <a:lnTo>
                        <a:pt x="4344" y="6251"/>
                      </a:lnTo>
                      <a:lnTo>
                        <a:pt x="4402" y="6232"/>
                      </a:lnTo>
                      <a:lnTo>
                        <a:pt x="4489" y="6202"/>
                      </a:lnTo>
                      <a:lnTo>
                        <a:pt x="4545" y="6182"/>
                      </a:lnTo>
                      <a:lnTo>
                        <a:pt x="4577" y="6171"/>
                      </a:lnTo>
                      <a:lnTo>
                        <a:pt x="4642" y="6149"/>
                      </a:lnTo>
                      <a:lnTo>
                        <a:pt x="4698" y="6130"/>
                      </a:lnTo>
                      <a:lnTo>
                        <a:pt x="4755" y="6110"/>
                      </a:lnTo>
                      <a:lnTo>
                        <a:pt x="4786" y="6100"/>
                      </a:lnTo>
                      <a:cubicBezTo>
                        <a:pt x="4791" y="6099"/>
                        <a:pt x="4794" y="6097"/>
                        <a:pt x="4799" y="6095"/>
                      </a:cubicBezTo>
                      <a:lnTo>
                        <a:pt x="4806" y="6093"/>
                      </a:lnTo>
                      <a:lnTo>
                        <a:pt x="4916" y="6048"/>
                      </a:lnTo>
                      <a:lnTo>
                        <a:pt x="4928" y="6042"/>
                      </a:lnTo>
                      <a:cubicBezTo>
                        <a:pt x="4941" y="6037"/>
                        <a:pt x="4954" y="6032"/>
                        <a:pt x="4967" y="6026"/>
                      </a:cubicBezTo>
                      <a:lnTo>
                        <a:pt x="5066" y="5979"/>
                      </a:lnTo>
                      <a:cubicBezTo>
                        <a:pt x="5081" y="5970"/>
                        <a:pt x="5097" y="5963"/>
                        <a:pt x="5113" y="5955"/>
                      </a:cubicBezTo>
                      <a:cubicBezTo>
                        <a:pt x="5123" y="5951"/>
                        <a:pt x="5127" y="5949"/>
                        <a:pt x="5132" y="5946"/>
                      </a:cubicBezTo>
                      <a:lnTo>
                        <a:pt x="5200" y="5912"/>
                      </a:lnTo>
                      <a:lnTo>
                        <a:pt x="5307" y="5856"/>
                      </a:lnTo>
                      <a:cubicBezTo>
                        <a:pt x="5321" y="5848"/>
                        <a:pt x="5338" y="5839"/>
                        <a:pt x="5354" y="5831"/>
                      </a:cubicBezTo>
                      <a:lnTo>
                        <a:pt x="5390" y="5812"/>
                      </a:lnTo>
                      <a:cubicBezTo>
                        <a:pt x="5424" y="5794"/>
                        <a:pt x="5457" y="5778"/>
                        <a:pt x="5491" y="5759"/>
                      </a:cubicBezTo>
                      <a:cubicBezTo>
                        <a:pt x="5522" y="5743"/>
                        <a:pt x="5554" y="5727"/>
                        <a:pt x="5585" y="5711"/>
                      </a:cubicBezTo>
                      <a:cubicBezTo>
                        <a:pt x="5605" y="5700"/>
                        <a:pt x="5625" y="5690"/>
                        <a:pt x="5644" y="5680"/>
                      </a:cubicBezTo>
                      <a:lnTo>
                        <a:pt x="5667" y="5667"/>
                      </a:lnTo>
                      <a:cubicBezTo>
                        <a:pt x="5704" y="5647"/>
                        <a:pt x="5742" y="5625"/>
                        <a:pt x="5780" y="5605"/>
                      </a:cubicBezTo>
                      <a:lnTo>
                        <a:pt x="5798" y="5593"/>
                      </a:lnTo>
                      <a:lnTo>
                        <a:pt x="5805" y="5589"/>
                      </a:lnTo>
                      <a:lnTo>
                        <a:pt x="5823" y="5578"/>
                      </a:lnTo>
                      <a:lnTo>
                        <a:pt x="5870" y="5548"/>
                      </a:lnTo>
                      <a:cubicBezTo>
                        <a:pt x="5883" y="5542"/>
                        <a:pt x="5889" y="5538"/>
                        <a:pt x="5896" y="5533"/>
                      </a:cubicBezTo>
                      <a:lnTo>
                        <a:pt x="5956" y="5494"/>
                      </a:lnTo>
                      <a:lnTo>
                        <a:pt x="5968" y="5485"/>
                      </a:lnTo>
                      <a:lnTo>
                        <a:pt x="5981" y="5477"/>
                      </a:lnTo>
                      <a:lnTo>
                        <a:pt x="5991" y="5472"/>
                      </a:lnTo>
                      <a:lnTo>
                        <a:pt x="6014" y="5454"/>
                      </a:lnTo>
                      <a:lnTo>
                        <a:pt x="6039" y="5436"/>
                      </a:lnTo>
                      <a:lnTo>
                        <a:pt x="6061" y="5419"/>
                      </a:lnTo>
                      <a:lnTo>
                        <a:pt x="6081" y="5404"/>
                      </a:lnTo>
                      <a:cubicBezTo>
                        <a:pt x="6090" y="5398"/>
                        <a:pt x="6099" y="5392"/>
                        <a:pt x="6106" y="5384"/>
                      </a:cubicBezTo>
                      <a:lnTo>
                        <a:pt x="6112" y="5379"/>
                      </a:lnTo>
                      <a:lnTo>
                        <a:pt x="6205" y="5306"/>
                      </a:lnTo>
                      <a:cubicBezTo>
                        <a:pt x="6207" y="5305"/>
                        <a:pt x="6209" y="5304"/>
                        <a:pt x="6210" y="5302"/>
                      </a:cubicBezTo>
                      <a:lnTo>
                        <a:pt x="6214" y="5299"/>
                      </a:lnTo>
                      <a:lnTo>
                        <a:pt x="6231" y="5285"/>
                      </a:lnTo>
                      <a:lnTo>
                        <a:pt x="6261" y="5260"/>
                      </a:lnTo>
                      <a:lnTo>
                        <a:pt x="6290" y="5234"/>
                      </a:lnTo>
                      <a:lnTo>
                        <a:pt x="6339" y="5193"/>
                      </a:lnTo>
                      <a:lnTo>
                        <a:pt x="6343" y="5189"/>
                      </a:lnTo>
                      <a:cubicBezTo>
                        <a:pt x="6347" y="5186"/>
                        <a:pt x="6352" y="5181"/>
                        <a:pt x="6356" y="5177"/>
                      </a:cubicBezTo>
                      <a:lnTo>
                        <a:pt x="6404" y="5134"/>
                      </a:lnTo>
                      <a:lnTo>
                        <a:pt x="6451" y="5089"/>
                      </a:lnTo>
                      <a:lnTo>
                        <a:pt x="6470" y="5070"/>
                      </a:lnTo>
                      <a:lnTo>
                        <a:pt x="6487" y="5053"/>
                      </a:lnTo>
                      <a:lnTo>
                        <a:pt x="6495" y="5044"/>
                      </a:lnTo>
                      <a:lnTo>
                        <a:pt x="6501" y="5039"/>
                      </a:lnTo>
                      <a:lnTo>
                        <a:pt x="6506" y="5034"/>
                      </a:lnTo>
                      <a:lnTo>
                        <a:pt x="6553" y="4987"/>
                      </a:lnTo>
                      <a:lnTo>
                        <a:pt x="6600" y="4939"/>
                      </a:lnTo>
                      <a:lnTo>
                        <a:pt x="6615" y="4924"/>
                      </a:lnTo>
                      <a:lnTo>
                        <a:pt x="6665" y="4868"/>
                      </a:lnTo>
                      <a:lnTo>
                        <a:pt x="6703" y="4827"/>
                      </a:lnTo>
                      <a:cubicBezTo>
                        <a:pt x="6710" y="4820"/>
                        <a:pt x="6718" y="4812"/>
                        <a:pt x="6724" y="4804"/>
                      </a:cubicBezTo>
                      <a:lnTo>
                        <a:pt x="6728" y="4799"/>
                      </a:lnTo>
                      <a:cubicBezTo>
                        <a:pt x="6745" y="4780"/>
                        <a:pt x="6760" y="4759"/>
                        <a:pt x="6777" y="4735"/>
                      </a:cubicBezTo>
                      <a:cubicBezTo>
                        <a:pt x="6787" y="4722"/>
                        <a:pt x="6797" y="4707"/>
                        <a:pt x="6807" y="4691"/>
                      </a:cubicBezTo>
                      <a:lnTo>
                        <a:pt x="6812" y="4684"/>
                      </a:lnTo>
                      <a:cubicBezTo>
                        <a:pt x="6821" y="4671"/>
                        <a:pt x="6830" y="4657"/>
                        <a:pt x="6837" y="4643"/>
                      </a:cubicBezTo>
                      <a:lnTo>
                        <a:pt x="6854" y="4616"/>
                      </a:lnTo>
                      <a:lnTo>
                        <a:pt x="6871" y="4589"/>
                      </a:lnTo>
                      <a:lnTo>
                        <a:pt x="6882" y="4573"/>
                      </a:lnTo>
                      <a:lnTo>
                        <a:pt x="6898" y="4544"/>
                      </a:lnTo>
                      <a:lnTo>
                        <a:pt x="6913" y="4517"/>
                      </a:lnTo>
                      <a:lnTo>
                        <a:pt x="6925" y="4498"/>
                      </a:lnTo>
                      <a:lnTo>
                        <a:pt x="6929" y="4491"/>
                      </a:lnTo>
                      <a:cubicBezTo>
                        <a:pt x="6935" y="4480"/>
                        <a:pt x="6943" y="4468"/>
                        <a:pt x="6950" y="4457"/>
                      </a:cubicBezTo>
                      <a:lnTo>
                        <a:pt x="6957" y="4445"/>
                      </a:lnTo>
                      <a:lnTo>
                        <a:pt x="6965" y="4432"/>
                      </a:lnTo>
                      <a:lnTo>
                        <a:pt x="6970" y="4423"/>
                      </a:lnTo>
                      <a:lnTo>
                        <a:pt x="6974" y="4416"/>
                      </a:lnTo>
                      <a:cubicBezTo>
                        <a:pt x="6975" y="4414"/>
                        <a:pt x="6977" y="4411"/>
                        <a:pt x="6979" y="4409"/>
                      </a:cubicBezTo>
                      <a:cubicBezTo>
                        <a:pt x="6985" y="4399"/>
                        <a:pt x="6990" y="4388"/>
                        <a:pt x="6993" y="4378"/>
                      </a:cubicBezTo>
                      <a:lnTo>
                        <a:pt x="6996" y="4373"/>
                      </a:lnTo>
                      <a:lnTo>
                        <a:pt x="7001" y="4363"/>
                      </a:lnTo>
                      <a:lnTo>
                        <a:pt x="7008" y="4343"/>
                      </a:lnTo>
                      <a:lnTo>
                        <a:pt x="7011" y="4337"/>
                      </a:lnTo>
                      <a:cubicBezTo>
                        <a:pt x="7015" y="4329"/>
                        <a:pt x="7017" y="4323"/>
                        <a:pt x="7021" y="4315"/>
                      </a:cubicBezTo>
                      <a:lnTo>
                        <a:pt x="7023" y="4308"/>
                      </a:lnTo>
                      <a:cubicBezTo>
                        <a:pt x="7027" y="4301"/>
                        <a:pt x="7029" y="4292"/>
                        <a:pt x="7032" y="4284"/>
                      </a:cubicBezTo>
                      <a:lnTo>
                        <a:pt x="7034" y="4279"/>
                      </a:lnTo>
                      <a:lnTo>
                        <a:pt x="7038" y="4266"/>
                      </a:lnTo>
                      <a:cubicBezTo>
                        <a:pt x="7039" y="4261"/>
                        <a:pt x="7042" y="4256"/>
                        <a:pt x="7043" y="4251"/>
                      </a:cubicBezTo>
                      <a:lnTo>
                        <a:pt x="7044" y="4246"/>
                      </a:lnTo>
                      <a:lnTo>
                        <a:pt x="7048" y="4233"/>
                      </a:lnTo>
                      <a:lnTo>
                        <a:pt x="7053" y="4219"/>
                      </a:lnTo>
                      <a:cubicBezTo>
                        <a:pt x="7053" y="4215"/>
                        <a:pt x="7054" y="4213"/>
                        <a:pt x="7054" y="4212"/>
                      </a:cubicBezTo>
                      <a:lnTo>
                        <a:pt x="7058" y="4197"/>
                      </a:lnTo>
                      <a:cubicBezTo>
                        <a:pt x="7060" y="4187"/>
                        <a:pt x="7063" y="4176"/>
                        <a:pt x="7065" y="4164"/>
                      </a:cubicBezTo>
                      <a:cubicBezTo>
                        <a:pt x="7065" y="4162"/>
                        <a:pt x="7067" y="4159"/>
                        <a:pt x="7067" y="4157"/>
                      </a:cubicBezTo>
                      <a:lnTo>
                        <a:pt x="7069" y="4142"/>
                      </a:lnTo>
                      <a:lnTo>
                        <a:pt x="7074" y="4114"/>
                      </a:lnTo>
                      <a:lnTo>
                        <a:pt x="7077" y="4100"/>
                      </a:lnTo>
                      <a:lnTo>
                        <a:pt x="7079" y="4086"/>
                      </a:lnTo>
                      <a:lnTo>
                        <a:pt x="7080" y="4078"/>
                      </a:lnTo>
                      <a:lnTo>
                        <a:pt x="7082" y="4073"/>
                      </a:lnTo>
                      <a:cubicBezTo>
                        <a:pt x="7084" y="4060"/>
                        <a:pt x="7085" y="4048"/>
                        <a:pt x="7088" y="4035"/>
                      </a:cubicBezTo>
                      <a:cubicBezTo>
                        <a:pt x="7094" y="3989"/>
                        <a:pt x="7096" y="3939"/>
                        <a:pt x="7098" y="3883"/>
                      </a:cubicBezTo>
                      <a:cubicBezTo>
                        <a:pt x="7098" y="3840"/>
                        <a:pt x="7096" y="3798"/>
                        <a:pt x="7091" y="3759"/>
                      </a:cubicBezTo>
                      <a:cubicBezTo>
                        <a:pt x="7089" y="3740"/>
                        <a:pt x="7084" y="3720"/>
                        <a:pt x="7080" y="3699"/>
                      </a:cubicBezTo>
                      <a:cubicBezTo>
                        <a:pt x="7077" y="3683"/>
                        <a:pt x="7073" y="3668"/>
                        <a:pt x="7068" y="3652"/>
                      </a:cubicBezTo>
                      <a:cubicBezTo>
                        <a:pt x="7063" y="3636"/>
                        <a:pt x="7057" y="3618"/>
                        <a:pt x="7047" y="3601"/>
                      </a:cubicBezTo>
                      <a:cubicBezTo>
                        <a:pt x="7041" y="3587"/>
                        <a:pt x="7033" y="3575"/>
                        <a:pt x="7022" y="3559"/>
                      </a:cubicBezTo>
                      <a:cubicBezTo>
                        <a:pt x="7016" y="3553"/>
                        <a:pt x="7012" y="3548"/>
                        <a:pt x="7007" y="3543"/>
                      </a:cubicBezTo>
                      <a:cubicBezTo>
                        <a:pt x="7002" y="3538"/>
                        <a:pt x="6997" y="3533"/>
                        <a:pt x="6992" y="3529"/>
                      </a:cubicBezTo>
                      <a:cubicBezTo>
                        <a:pt x="6985" y="3522"/>
                        <a:pt x="6979" y="3518"/>
                        <a:pt x="6972" y="3514"/>
                      </a:cubicBezTo>
                      <a:cubicBezTo>
                        <a:pt x="6966" y="3510"/>
                        <a:pt x="6960" y="3507"/>
                        <a:pt x="6954" y="3504"/>
                      </a:cubicBezTo>
                      <a:cubicBezTo>
                        <a:pt x="6940" y="3498"/>
                        <a:pt x="6926" y="3497"/>
                        <a:pt x="6913" y="3494"/>
                      </a:cubicBezTo>
                      <a:cubicBezTo>
                        <a:pt x="6905" y="3492"/>
                        <a:pt x="6902" y="3492"/>
                        <a:pt x="6897" y="3492"/>
                      </a:cubicBezTo>
                      <a:lnTo>
                        <a:pt x="6846" y="3492"/>
                      </a:lnTo>
                      <a:cubicBezTo>
                        <a:pt x="6840" y="3492"/>
                        <a:pt x="6836" y="3492"/>
                        <a:pt x="6831" y="3494"/>
                      </a:cubicBezTo>
                      <a:cubicBezTo>
                        <a:pt x="6818" y="3495"/>
                        <a:pt x="6811" y="3497"/>
                        <a:pt x="6801" y="3498"/>
                      </a:cubicBezTo>
                      <a:cubicBezTo>
                        <a:pt x="6789" y="3499"/>
                        <a:pt x="6775" y="3503"/>
                        <a:pt x="6759" y="3507"/>
                      </a:cubicBezTo>
                      <a:cubicBezTo>
                        <a:pt x="6748" y="3510"/>
                        <a:pt x="6737" y="3514"/>
                        <a:pt x="6725" y="3519"/>
                      </a:cubicBezTo>
                      <a:cubicBezTo>
                        <a:pt x="6732" y="3514"/>
                        <a:pt x="6738" y="3508"/>
                        <a:pt x="6744" y="3502"/>
                      </a:cubicBezTo>
                      <a:cubicBezTo>
                        <a:pt x="6754" y="3489"/>
                        <a:pt x="6763" y="3479"/>
                        <a:pt x="6773" y="3468"/>
                      </a:cubicBezTo>
                      <a:cubicBezTo>
                        <a:pt x="6784" y="3455"/>
                        <a:pt x="6795" y="3442"/>
                        <a:pt x="6805" y="3430"/>
                      </a:cubicBezTo>
                      <a:lnTo>
                        <a:pt x="6820" y="3411"/>
                      </a:lnTo>
                      <a:cubicBezTo>
                        <a:pt x="6823" y="3406"/>
                        <a:pt x="6827" y="3401"/>
                        <a:pt x="6830" y="3397"/>
                      </a:cubicBezTo>
                      <a:lnTo>
                        <a:pt x="6835" y="3389"/>
                      </a:lnTo>
                      <a:cubicBezTo>
                        <a:pt x="6837" y="3385"/>
                        <a:pt x="6840" y="3381"/>
                        <a:pt x="6843" y="3376"/>
                      </a:cubicBezTo>
                      <a:lnTo>
                        <a:pt x="6847" y="3373"/>
                      </a:lnTo>
                      <a:lnTo>
                        <a:pt x="6852" y="3365"/>
                      </a:lnTo>
                      <a:cubicBezTo>
                        <a:pt x="6856" y="3360"/>
                        <a:pt x="6858" y="3354"/>
                        <a:pt x="6862" y="3348"/>
                      </a:cubicBezTo>
                      <a:lnTo>
                        <a:pt x="6867" y="3340"/>
                      </a:lnTo>
                      <a:cubicBezTo>
                        <a:pt x="6869" y="3337"/>
                        <a:pt x="6872" y="3333"/>
                        <a:pt x="6873" y="3330"/>
                      </a:cubicBezTo>
                      <a:cubicBezTo>
                        <a:pt x="6878" y="3319"/>
                        <a:pt x="6885" y="3311"/>
                        <a:pt x="6890" y="3301"/>
                      </a:cubicBezTo>
                      <a:cubicBezTo>
                        <a:pt x="6897" y="3289"/>
                        <a:pt x="6903" y="3276"/>
                        <a:pt x="6909" y="3265"/>
                      </a:cubicBezTo>
                      <a:lnTo>
                        <a:pt x="6913" y="3257"/>
                      </a:lnTo>
                      <a:lnTo>
                        <a:pt x="6916" y="3251"/>
                      </a:lnTo>
                      <a:lnTo>
                        <a:pt x="6920" y="3244"/>
                      </a:lnTo>
                      <a:cubicBezTo>
                        <a:pt x="6925" y="3232"/>
                        <a:pt x="6930" y="3222"/>
                        <a:pt x="6935" y="3210"/>
                      </a:cubicBezTo>
                      <a:lnTo>
                        <a:pt x="6946" y="3188"/>
                      </a:lnTo>
                      <a:cubicBezTo>
                        <a:pt x="6948" y="3185"/>
                        <a:pt x="6950" y="3182"/>
                        <a:pt x="6951" y="3178"/>
                      </a:cubicBezTo>
                      <a:lnTo>
                        <a:pt x="6952" y="3174"/>
                      </a:lnTo>
                      <a:lnTo>
                        <a:pt x="6965" y="3143"/>
                      </a:lnTo>
                      <a:lnTo>
                        <a:pt x="6977" y="3112"/>
                      </a:lnTo>
                      <a:cubicBezTo>
                        <a:pt x="6980" y="3107"/>
                        <a:pt x="6981" y="3103"/>
                        <a:pt x="6985" y="3098"/>
                      </a:cubicBezTo>
                      <a:lnTo>
                        <a:pt x="6988" y="3091"/>
                      </a:lnTo>
                      <a:lnTo>
                        <a:pt x="6993" y="3077"/>
                      </a:lnTo>
                      <a:lnTo>
                        <a:pt x="7019" y="3014"/>
                      </a:lnTo>
                      <a:cubicBezTo>
                        <a:pt x="7023" y="3005"/>
                        <a:pt x="7026" y="2998"/>
                        <a:pt x="7028" y="2990"/>
                      </a:cubicBezTo>
                      <a:lnTo>
                        <a:pt x="7031" y="2982"/>
                      </a:lnTo>
                      <a:lnTo>
                        <a:pt x="7049" y="2926"/>
                      </a:lnTo>
                      <a:lnTo>
                        <a:pt x="7055" y="2912"/>
                      </a:lnTo>
                      <a:cubicBezTo>
                        <a:pt x="7058" y="2904"/>
                        <a:pt x="7060" y="2897"/>
                        <a:pt x="7063" y="2890"/>
                      </a:cubicBezTo>
                      <a:lnTo>
                        <a:pt x="7065" y="2884"/>
                      </a:lnTo>
                      <a:lnTo>
                        <a:pt x="7075" y="2850"/>
                      </a:lnTo>
                      <a:lnTo>
                        <a:pt x="7085" y="2817"/>
                      </a:lnTo>
                      <a:cubicBezTo>
                        <a:pt x="7089" y="2808"/>
                        <a:pt x="7091" y="2797"/>
                        <a:pt x="7094" y="2788"/>
                      </a:cubicBezTo>
                      <a:lnTo>
                        <a:pt x="7096" y="2782"/>
                      </a:lnTo>
                      <a:cubicBezTo>
                        <a:pt x="7101" y="2763"/>
                        <a:pt x="7105" y="2743"/>
                        <a:pt x="7110" y="2719"/>
                      </a:cubicBezTo>
                      <a:cubicBezTo>
                        <a:pt x="7113" y="2704"/>
                        <a:pt x="7115" y="2688"/>
                        <a:pt x="7116" y="2671"/>
                      </a:cubicBezTo>
                      <a:lnTo>
                        <a:pt x="7118" y="2658"/>
                      </a:lnTo>
                      <a:lnTo>
                        <a:pt x="7119" y="2648"/>
                      </a:lnTo>
                      <a:cubicBezTo>
                        <a:pt x="7119" y="2644"/>
                        <a:pt x="7120" y="2639"/>
                        <a:pt x="7120" y="2635"/>
                      </a:cubicBezTo>
                      <a:cubicBezTo>
                        <a:pt x="7122" y="2623"/>
                        <a:pt x="7122" y="2613"/>
                        <a:pt x="7124" y="2602"/>
                      </a:cubicBezTo>
                      <a:cubicBezTo>
                        <a:pt x="7124" y="2593"/>
                        <a:pt x="7125" y="2587"/>
                        <a:pt x="7125" y="2580"/>
                      </a:cubicBezTo>
                      <a:lnTo>
                        <a:pt x="7125" y="2573"/>
                      </a:lnTo>
                      <a:lnTo>
                        <a:pt x="7125" y="2567"/>
                      </a:lnTo>
                      <a:lnTo>
                        <a:pt x="7125" y="2557"/>
                      </a:lnTo>
                      <a:lnTo>
                        <a:pt x="7125" y="2547"/>
                      </a:lnTo>
                      <a:lnTo>
                        <a:pt x="7125" y="2537"/>
                      </a:lnTo>
                      <a:cubicBezTo>
                        <a:pt x="7125" y="2523"/>
                        <a:pt x="7126" y="2510"/>
                        <a:pt x="7126" y="2496"/>
                      </a:cubicBezTo>
                      <a:cubicBezTo>
                        <a:pt x="7114" y="2473"/>
                        <a:pt x="7113" y="2449"/>
                        <a:pt x="7112" y="2428"/>
                      </a:cubicBezTo>
                      <a:cubicBezTo>
                        <a:pt x="7110" y="2416"/>
                        <a:pt x="7109" y="2403"/>
                        <a:pt x="7107" y="2392"/>
                      </a:cubicBezTo>
                      <a:cubicBezTo>
                        <a:pt x="7105" y="2380"/>
                        <a:pt x="7103" y="2371"/>
                        <a:pt x="7100" y="2361"/>
                      </a:cubicBezTo>
                      <a:lnTo>
                        <a:pt x="7098" y="2350"/>
                      </a:lnTo>
                      <a:lnTo>
                        <a:pt x="7097" y="2345"/>
                      </a:lnTo>
                      <a:cubicBezTo>
                        <a:pt x="7094" y="2339"/>
                        <a:pt x="7092" y="2331"/>
                        <a:pt x="7089" y="2325"/>
                      </a:cubicBezTo>
                      <a:cubicBezTo>
                        <a:pt x="7088" y="2321"/>
                        <a:pt x="7084" y="2315"/>
                        <a:pt x="7082" y="2312"/>
                      </a:cubicBezTo>
                      <a:cubicBezTo>
                        <a:pt x="7076" y="2302"/>
                        <a:pt x="7072" y="2298"/>
                        <a:pt x="7067" y="2293"/>
                      </a:cubicBezTo>
                      <a:lnTo>
                        <a:pt x="7062" y="2288"/>
                      </a:lnTo>
                      <a:cubicBezTo>
                        <a:pt x="7054" y="2281"/>
                        <a:pt x="7048" y="2277"/>
                        <a:pt x="7043" y="2273"/>
                      </a:cubicBezTo>
                      <a:cubicBezTo>
                        <a:pt x="7037" y="2269"/>
                        <a:pt x="7032" y="2266"/>
                        <a:pt x="7026" y="2263"/>
                      </a:cubicBezTo>
                      <a:cubicBezTo>
                        <a:pt x="7015" y="2258"/>
                        <a:pt x="7007" y="2256"/>
                        <a:pt x="7001" y="2253"/>
                      </a:cubicBezTo>
                      <a:cubicBezTo>
                        <a:pt x="6991" y="2250"/>
                        <a:pt x="6984" y="2248"/>
                        <a:pt x="6976" y="2247"/>
                      </a:cubicBezTo>
                      <a:cubicBezTo>
                        <a:pt x="6960" y="2245"/>
                        <a:pt x="6950" y="2245"/>
                        <a:pt x="6938" y="2245"/>
                      </a:cubicBezTo>
                      <a:cubicBezTo>
                        <a:pt x="6927" y="2245"/>
                        <a:pt x="6917" y="2246"/>
                        <a:pt x="6904" y="2248"/>
                      </a:cubicBezTo>
                      <a:cubicBezTo>
                        <a:pt x="6898" y="2250"/>
                        <a:pt x="6892" y="2252"/>
                        <a:pt x="6886" y="2254"/>
                      </a:cubicBezTo>
                      <a:lnTo>
                        <a:pt x="6878" y="2256"/>
                      </a:lnTo>
                      <a:cubicBezTo>
                        <a:pt x="6858" y="2261"/>
                        <a:pt x="6837" y="2267"/>
                        <a:pt x="6814" y="2277"/>
                      </a:cubicBezTo>
                      <a:cubicBezTo>
                        <a:pt x="6775" y="2292"/>
                        <a:pt x="6739" y="2310"/>
                        <a:pt x="6693" y="2339"/>
                      </a:cubicBezTo>
                      <a:cubicBezTo>
                        <a:pt x="6677" y="2349"/>
                        <a:pt x="6661" y="2361"/>
                        <a:pt x="6646" y="2371"/>
                      </a:cubicBezTo>
                      <a:lnTo>
                        <a:pt x="6639" y="2377"/>
                      </a:lnTo>
                      <a:lnTo>
                        <a:pt x="6626" y="2385"/>
                      </a:lnTo>
                      <a:lnTo>
                        <a:pt x="6608" y="2398"/>
                      </a:lnTo>
                      <a:lnTo>
                        <a:pt x="6584" y="2415"/>
                      </a:lnTo>
                      <a:lnTo>
                        <a:pt x="6561" y="2432"/>
                      </a:lnTo>
                      <a:lnTo>
                        <a:pt x="6467" y="2500"/>
                      </a:lnTo>
                      <a:cubicBezTo>
                        <a:pt x="6466" y="2501"/>
                        <a:pt x="6464" y="2501"/>
                        <a:pt x="6463" y="2503"/>
                      </a:cubicBezTo>
                      <a:lnTo>
                        <a:pt x="6444" y="2519"/>
                      </a:lnTo>
                      <a:lnTo>
                        <a:pt x="6425" y="2535"/>
                      </a:lnTo>
                      <a:lnTo>
                        <a:pt x="6407" y="2550"/>
                      </a:lnTo>
                      <a:lnTo>
                        <a:pt x="6410" y="2541"/>
                      </a:lnTo>
                      <a:lnTo>
                        <a:pt x="6413" y="2531"/>
                      </a:lnTo>
                      <a:lnTo>
                        <a:pt x="6414" y="2524"/>
                      </a:lnTo>
                      <a:cubicBezTo>
                        <a:pt x="6417" y="2513"/>
                        <a:pt x="6417" y="2506"/>
                        <a:pt x="6418" y="2500"/>
                      </a:cubicBezTo>
                      <a:lnTo>
                        <a:pt x="6419" y="2489"/>
                      </a:lnTo>
                      <a:cubicBezTo>
                        <a:pt x="6420" y="2478"/>
                        <a:pt x="6422" y="2468"/>
                        <a:pt x="6423" y="2457"/>
                      </a:cubicBezTo>
                      <a:lnTo>
                        <a:pt x="6424" y="2449"/>
                      </a:lnTo>
                      <a:cubicBezTo>
                        <a:pt x="6425" y="2437"/>
                        <a:pt x="6427" y="2426"/>
                        <a:pt x="6428" y="2412"/>
                      </a:cubicBezTo>
                      <a:cubicBezTo>
                        <a:pt x="6429" y="2393"/>
                        <a:pt x="6430" y="2374"/>
                        <a:pt x="6433" y="2353"/>
                      </a:cubicBezTo>
                      <a:lnTo>
                        <a:pt x="6433" y="2328"/>
                      </a:lnTo>
                      <a:lnTo>
                        <a:pt x="6433" y="2314"/>
                      </a:lnTo>
                      <a:cubicBezTo>
                        <a:pt x="6433" y="2304"/>
                        <a:pt x="6433" y="2293"/>
                        <a:pt x="6434" y="2282"/>
                      </a:cubicBezTo>
                      <a:lnTo>
                        <a:pt x="6434" y="2248"/>
                      </a:lnTo>
                      <a:cubicBezTo>
                        <a:pt x="6434" y="2227"/>
                        <a:pt x="6430" y="2205"/>
                        <a:pt x="6428" y="2185"/>
                      </a:cubicBezTo>
                      <a:cubicBezTo>
                        <a:pt x="6425" y="2166"/>
                        <a:pt x="6422" y="2150"/>
                        <a:pt x="6418" y="2134"/>
                      </a:cubicBezTo>
                      <a:cubicBezTo>
                        <a:pt x="6415" y="2125"/>
                        <a:pt x="6412" y="2115"/>
                        <a:pt x="6409" y="2106"/>
                      </a:cubicBezTo>
                      <a:cubicBezTo>
                        <a:pt x="6407" y="2099"/>
                        <a:pt x="6404" y="2092"/>
                        <a:pt x="6402" y="2086"/>
                      </a:cubicBezTo>
                      <a:lnTo>
                        <a:pt x="6399" y="2079"/>
                      </a:lnTo>
                      <a:lnTo>
                        <a:pt x="6391" y="2063"/>
                      </a:lnTo>
                      <a:cubicBezTo>
                        <a:pt x="6386" y="2055"/>
                        <a:pt x="6383" y="2050"/>
                        <a:pt x="6379" y="2046"/>
                      </a:cubicBezTo>
                      <a:lnTo>
                        <a:pt x="6372" y="2037"/>
                      </a:lnTo>
                      <a:lnTo>
                        <a:pt x="6368" y="2035"/>
                      </a:lnTo>
                      <a:lnTo>
                        <a:pt x="6364" y="2032"/>
                      </a:lnTo>
                      <a:lnTo>
                        <a:pt x="6353" y="2026"/>
                      </a:lnTo>
                      <a:cubicBezTo>
                        <a:pt x="6348" y="2023"/>
                        <a:pt x="6342" y="2021"/>
                        <a:pt x="6336" y="2019"/>
                      </a:cubicBezTo>
                      <a:lnTo>
                        <a:pt x="6332" y="2017"/>
                      </a:lnTo>
                      <a:lnTo>
                        <a:pt x="6328" y="2016"/>
                      </a:lnTo>
                      <a:cubicBezTo>
                        <a:pt x="6321" y="2015"/>
                        <a:pt x="6315" y="2013"/>
                        <a:pt x="6310" y="2013"/>
                      </a:cubicBezTo>
                      <a:cubicBezTo>
                        <a:pt x="6304" y="2013"/>
                        <a:pt x="6297" y="2012"/>
                        <a:pt x="6291" y="2012"/>
                      </a:cubicBezTo>
                      <a:lnTo>
                        <a:pt x="6286" y="2012"/>
                      </a:lnTo>
                      <a:cubicBezTo>
                        <a:pt x="6276" y="2012"/>
                        <a:pt x="6266" y="2013"/>
                        <a:pt x="6255" y="2015"/>
                      </a:cubicBezTo>
                      <a:lnTo>
                        <a:pt x="6237" y="2018"/>
                      </a:lnTo>
                      <a:cubicBezTo>
                        <a:pt x="6228" y="2021"/>
                        <a:pt x="6219" y="2023"/>
                        <a:pt x="6211" y="2026"/>
                      </a:cubicBezTo>
                      <a:cubicBezTo>
                        <a:pt x="6203" y="2028"/>
                        <a:pt x="6196" y="2032"/>
                        <a:pt x="6187" y="2035"/>
                      </a:cubicBezTo>
                      <a:lnTo>
                        <a:pt x="6183" y="2036"/>
                      </a:lnTo>
                      <a:cubicBezTo>
                        <a:pt x="6170" y="2042"/>
                        <a:pt x="6156" y="2051"/>
                        <a:pt x="6141" y="2058"/>
                      </a:cubicBezTo>
                      <a:cubicBezTo>
                        <a:pt x="6126" y="2067"/>
                        <a:pt x="6109" y="2077"/>
                        <a:pt x="6091" y="2092"/>
                      </a:cubicBezTo>
                      <a:lnTo>
                        <a:pt x="6048" y="2127"/>
                      </a:lnTo>
                      <a:cubicBezTo>
                        <a:pt x="6024" y="2148"/>
                        <a:pt x="6000" y="2169"/>
                        <a:pt x="5976" y="2192"/>
                      </a:cubicBezTo>
                      <a:cubicBezTo>
                        <a:pt x="5954" y="2214"/>
                        <a:pt x="5929" y="2236"/>
                        <a:pt x="5907" y="2258"/>
                      </a:cubicBezTo>
                      <a:lnTo>
                        <a:pt x="5909" y="2254"/>
                      </a:lnTo>
                      <a:cubicBezTo>
                        <a:pt x="5912" y="2247"/>
                        <a:pt x="5916" y="2242"/>
                        <a:pt x="5919" y="2236"/>
                      </a:cubicBezTo>
                      <a:lnTo>
                        <a:pt x="5938" y="2194"/>
                      </a:lnTo>
                      <a:lnTo>
                        <a:pt x="5944" y="2179"/>
                      </a:lnTo>
                      <a:lnTo>
                        <a:pt x="5951" y="2165"/>
                      </a:lnTo>
                      <a:cubicBezTo>
                        <a:pt x="5959" y="2149"/>
                        <a:pt x="5965" y="2133"/>
                        <a:pt x="5972" y="2118"/>
                      </a:cubicBezTo>
                      <a:lnTo>
                        <a:pt x="5977" y="2107"/>
                      </a:lnTo>
                      <a:lnTo>
                        <a:pt x="5983" y="2097"/>
                      </a:lnTo>
                      <a:lnTo>
                        <a:pt x="5992" y="2077"/>
                      </a:lnTo>
                      <a:lnTo>
                        <a:pt x="6003" y="2053"/>
                      </a:lnTo>
                      <a:lnTo>
                        <a:pt x="6015" y="2029"/>
                      </a:lnTo>
                      <a:cubicBezTo>
                        <a:pt x="6029" y="2000"/>
                        <a:pt x="6043" y="1973"/>
                        <a:pt x="6058" y="1947"/>
                      </a:cubicBezTo>
                      <a:lnTo>
                        <a:pt x="6104" y="1860"/>
                      </a:lnTo>
                      <a:lnTo>
                        <a:pt x="6106" y="1856"/>
                      </a:lnTo>
                      <a:lnTo>
                        <a:pt x="6110" y="1847"/>
                      </a:lnTo>
                      <a:lnTo>
                        <a:pt x="6114" y="1840"/>
                      </a:lnTo>
                      <a:lnTo>
                        <a:pt x="6122" y="1820"/>
                      </a:lnTo>
                      <a:cubicBezTo>
                        <a:pt x="6129" y="1805"/>
                        <a:pt x="6135" y="1788"/>
                        <a:pt x="6141" y="1773"/>
                      </a:cubicBezTo>
                      <a:cubicBezTo>
                        <a:pt x="6145" y="1762"/>
                        <a:pt x="6149" y="1753"/>
                        <a:pt x="6152" y="1743"/>
                      </a:cubicBezTo>
                      <a:lnTo>
                        <a:pt x="6158" y="1728"/>
                      </a:lnTo>
                      <a:lnTo>
                        <a:pt x="6166" y="1708"/>
                      </a:lnTo>
                      <a:lnTo>
                        <a:pt x="6170" y="1697"/>
                      </a:lnTo>
                      <a:lnTo>
                        <a:pt x="6176" y="1680"/>
                      </a:lnTo>
                      <a:lnTo>
                        <a:pt x="6196" y="1622"/>
                      </a:lnTo>
                      <a:lnTo>
                        <a:pt x="6197" y="1617"/>
                      </a:lnTo>
                      <a:lnTo>
                        <a:pt x="6204" y="1592"/>
                      </a:lnTo>
                      <a:lnTo>
                        <a:pt x="6211" y="1573"/>
                      </a:lnTo>
                      <a:lnTo>
                        <a:pt x="6214" y="1562"/>
                      </a:lnTo>
                      <a:lnTo>
                        <a:pt x="6225" y="1530"/>
                      </a:lnTo>
                      <a:lnTo>
                        <a:pt x="6235" y="1497"/>
                      </a:lnTo>
                      <a:cubicBezTo>
                        <a:pt x="6243" y="1473"/>
                        <a:pt x="6249" y="1449"/>
                        <a:pt x="6255" y="1425"/>
                      </a:cubicBezTo>
                      <a:lnTo>
                        <a:pt x="6260" y="1411"/>
                      </a:lnTo>
                      <a:lnTo>
                        <a:pt x="6271" y="1368"/>
                      </a:lnTo>
                      <a:lnTo>
                        <a:pt x="6274" y="1360"/>
                      </a:lnTo>
                      <a:lnTo>
                        <a:pt x="6278" y="1340"/>
                      </a:lnTo>
                      <a:lnTo>
                        <a:pt x="6279" y="1334"/>
                      </a:lnTo>
                      <a:lnTo>
                        <a:pt x="6305" y="1217"/>
                      </a:lnTo>
                      <a:cubicBezTo>
                        <a:pt x="6306" y="1212"/>
                        <a:pt x="6306" y="1208"/>
                        <a:pt x="6307" y="1205"/>
                      </a:cubicBezTo>
                      <a:lnTo>
                        <a:pt x="6309" y="1200"/>
                      </a:lnTo>
                      <a:lnTo>
                        <a:pt x="6310" y="1191"/>
                      </a:lnTo>
                      <a:lnTo>
                        <a:pt x="6316" y="1155"/>
                      </a:lnTo>
                      <a:lnTo>
                        <a:pt x="6322" y="1119"/>
                      </a:lnTo>
                      <a:lnTo>
                        <a:pt x="6325" y="1099"/>
                      </a:lnTo>
                      <a:lnTo>
                        <a:pt x="6330" y="1076"/>
                      </a:lnTo>
                      <a:lnTo>
                        <a:pt x="6331" y="1071"/>
                      </a:lnTo>
                      <a:lnTo>
                        <a:pt x="6336" y="1035"/>
                      </a:lnTo>
                      <a:lnTo>
                        <a:pt x="6337" y="1028"/>
                      </a:lnTo>
                      <a:lnTo>
                        <a:pt x="6345" y="971"/>
                      </a:lnTo>
                      <a:cubicBezTo>
                        <a:pt x="6346" y="961"/>
                        <a:pt x="6347" y="953"/>
                        <a:pt x="6348" y="944"/>
                      </a:cubicBezTo>
                      <a:cubicBezTo>
                        <a:pt x="6351" y="922"/>
                        <a:pt x="6353" y="899"/>
                        <a:pt x="6355" y="879"/>
                      </a:cubicBezTo>
                      <a:lnTo>
                        <a:pt x="6356" y="872"/>
                      </a:lnTo>
                      <a:cubicBezTo>
                        <a:pt x="6357" y="862"/>
                        <a:pt x="6357" y="855"/>
                        <a:pt x="6358" y="846"/>
                      </a:cubicBezTo>
                      <a:lnTo>
                        <a:pt x="6360" y="829"/>
                      </a:lnTo>
                      <a:cubicBezTo>
                        <a:pt x="6361" y="814"/>
                        <a:pt x="6361" y="799"/>
                        <a:pt x="6363" y="785"/>
                      </a:cubicBezTo>
                      <a:lnTo>
                        <a:pt x="6364" y="775"/>
                      </a:lnTo>
                      <a:cubicBezTo>
                        <a:pt x="6364" y="765"/>
                        <a:pt x="6366" y="757"/>
                        <a:pt x="6366" y="748"/>
                      </a:cubicBezTo>
                      <a:lnTo>
                        <a:pt x="6367" y="693"/>
                      </a:lnTo>
                      <a:lnTo>
                        <a:pt x="6367" y="677"/>
                      </a:lnTo>
                      <a:lnTo>
                        <a:pt x="6367" y="662"/>
                      </a:lnTo>
                      <a:lnTo>
                        <a:pt x="6367" y="650"/>
                      </a:lnTo>
                      <a:cubicBezTo>
                        <a:pt x="6367" y="631"/>
                        <a:pt x="6367" y="613"/>
                        <a:pt x="6366" y="593"/>
                      </a:cubicBezTo>
                      <a:lnTo>
                        <a:pt x="6366" y="584"/>
                      </a:lnTo>
                      <a:lnTo>
                        <a:pt x="6366" y="577"/>
                      </a:lnTo>
                      <a:lnTo>
                        <a:pt x="6366" y="573"/>
                      </a:lnTo>
                      <a:lnTo>
                        <a:pt x="6364" y="558"/>
                      </a:lnTo>
                      <a:lnTo>
                        <a:pt x="6363" y="548"/>
                      </a:lnTo>
                      <a:lnTo>
                        <a:pt x="6363" y="542"/>
                      </a:lnTo>
                      <a:lnTo>
                        <a:pt x="6363" y="536"/>
                      </a:lnTo>
                      <a:lnTo>
                        <a:pt x="6363" y="529"/>
                      </a:lnTo>
                      <a:lnTo>
                        <a:pt x="6361" y="516"/>
                      </a:lnTo>
                      <a:lnTo>
                        <a:pt x="6360" y="503"/>
                      </a:lnTo>
                      <a:lnTo>
                        <a:pt x="6358" y="496"/>
                      </a:lnTo>
                      <a:lnTo>
                        <a:pt x="6357" y="485"/>
                      </a:lnTo>
                      <a:lnTo>
                        <a:pt x="6352" y="454"/>
                      </a:lnTo>
                      <a:lnTo>
                        <a:pt x="6345" y="412"/>
                      </a:lnTo>
                      <a:lnTo>
                        <a:pt x="6343" y="407"/>
                      </a:lnTo>
                      <a:cubicBezTo>
                        <a:pt x="6342" y="402"/>
                        <a:pt x="6342" y="399"/>
                        <a:pt x="6341" y="397"/>
                      </a:cubicBezTo>
                      <a:cubicBezTo>
                        <a:pt x="6338" y="384"/>
                        <a:pt x="6335" y="374"/>
                        <a:pt x="6332" y="364"/>
                      </a:cubicBezTo>
                      <a:cubicBezTo>
                        <a:pt x="6331" y="359"/>
                        <a:pt x="6330" y="356"/>
                        <a:pt x="6326" y="350"/>
                      </a:cubicBezTo>
                      <a:lnTo>
                        <a:pt x="6325" y="345"/>
                      </a:lnTo>
                      <a:lnTo>
                        <a:pt x="6321" y="336"/>
                      </a:lnTo>
                      <a:lnTo>
                        <a:pt x="6317" y="327"/>
                      </a:lnTo>
                      <a:lnTo>
                        <a:pt x="6309" y="305"/>
                      </a:lnTo>
                      <a:lnTo>
                        <a:pt x="6306" y="299"/>
                      </a:lnTo>
                      <a:cubicBezTo>
                        <a:pt x="6305" y="294"/>
                        <a:pt x="6302" y="289"/>
                        <a:pt x="6300" y="283"/>
                      </a:cubicBezTo>
                      <a:lnTo>
                        <a:pt x="6297" y="276"/>
                      </a:lnTo>
                      <a:lnTo>
                        <a:pt x="6296" y="271"/>
                      </a:lnTo>
                      <a:cubicBezTo>
                        <a:pt x="6295" y="268"/>
                        <a:pt x="6291" y="263"/>
                        <a:pt x="6290" y="259"/>
                      </a:cubicBezTo>
                      <a:lnTo>
                        <a:pt x="6284" y="245"/>
                      </a:lnTo>
                      <a:lnTo>
                        <a:pt x="6278" y="233"/>
                      </a:lnTo>
                      <a:lnTo>
                        <a:pt x="6275" y="227"/>
                      </a:lnTo>
                      <a:cubicBezTo>
                        <a:pt x="6274" y="223"/>
                        <a:pt x="6271" y="219"/>
                        <a:pt x="6269" y="214"/>
                      </a:cubicBezTo>
                      <a:cubicBezTo>
                        <a:pt x="6264" y="206"/>
                        <a:pt x="6259" y="198"/>
                        <a:pt x="6253" y="189"/>
                      </a:cubicBezTo>
                      <a:cubicBezTo>
                        <a:pt x="6247" y="178"/>
                        <a:pt x="6239" y="168"/>
                        <a:pt x="6232" y="158"/>
                      </a:cubicBezTo>
                      <a:lnTo>
                        <a:pt x="6227" y="153"/>
                      </a:lnTo>
                      <a:lnTo>
                        <a:pt x="6223" y="150"/>
                      </a:lnTo>
                      <a:lnTo>
                        <a:pt x="6219" y="145"/>
                      </a:lnTo>
                      <a:lnTo>
                        <a:pt x="6216" y="140"/>
                      </a:lnTo>
                      <a:cubicBezTo>
                        <a:pt x="6212" y="136"/>
                        <a:pt x="6209" y="132"/>
                        <a:pt x="6206" y="129"/>
                      </a:cubicBezTo>
                      <a:lnTo>
                        <a:pt x="6201" y="122"/>
                      </a:lnTo>
                      <a:cubicBezTo>
                        <a:pt x="6198" y="119"/>
                        <a:pt x="6194" y="116"/>
                        <a:pt x="6192" y="114"/>
                      </a:cubicBezTo>
                      <a:lnTo>
                        <a:pt x="6168" y="90"/>
                      </a:lnTo>
                      <a:lnTo>
                        <a:pt x="6163" y="85"/>
                      </a:lnTo>
                      <a:lnTo>
                        <a:pt x="6158" y="80"/>
                      </a:lnTo>
                      <a:cubicBezTo>
                        <a:pt x="6156" y="78"/>
                        <a:pt x="6152" y="74"/>
                        <a:pt x="6149" y="72"/>
                      </a:cubicBezTo>
                      <a:lnTo>
                        <a:pt x="6142" y="67"/>
                      </a:lnTo>
                      <a:cubicBezTo>
                        <a:pt x="6130" y="57"/>
                        <a:pt x="6116" y="48"/>
                        <a:pt x="6104" y="41"/>
                      </a:cubicBezTo>
                      <a:cubicBezTo>
                        <a:pt x="6098" y="37"/>
                        <a:pt x="6093" y="34"/>
                        <a:pt x="6085" y="32"/>
                      </a:cubicBezTo>
                      <a:lnTo>
                        <a:pt x="6079" y="29"/>
                      </a:lnTo>
                      <a:lnTo>
                        <a:pt x="6060" y="22"/>
                      </a:lnTo>
                      <a:cubicBezTo>
                        <a:pt x="6049" y="18"/>
                        <a:pt x="6044" y="17"/>
                        <a:pt x="6039" y="16"/>
                      </a:cubicBezTo>
                      <a:lnTo>
                        <a:pt x="6032" y="13"/>
                      </a:lnTo>
                      <a:cubicBezTo>
                        <a:pt x="6018" y="7"/>
                        <a:pt x="6003" y="5"/>
                        <a:pt x="5991" y="3"/>
                      </a:cubicBezTo>
                      <a:cubicBezTo>
                        <a:pt x="5975" y="1"/>
                        <a:pt x="5960" y="1"/>
                        <a:pt x="59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4"/>
                <p:cNvSpPr/>
                <p:nvPr/>
              </p:nvSpPr>
              <p:spPr>
                <a:xfrm>
                  <a:off x="8213420" y="4243587"/>
                  <a:ext cx="344916" cy="314858"/>
                </a:xfrm>
                <a:custGeom>
                  <a:avLst/>
                  <a:gdLst/>
                  <a:ahLst/>
                  <a:cxnLst/>
                  <a:rect l="l" t="t" r="r" b="b"/>
                  <a:pathLst>
                    <a:path w="7126" h="6505" extrusionOk="0">
                      <a:moveTo>
                        <a:pt x="5864" y="0"/>
                      </a:moveTo>
                      <a:lnTo>
                        <a:pt x="5851" y="1"/>
                      </a:lnTo>
                      <a:lnTo>
                        <a:pt x="5842" y="1"/>
                      </a:lnTo>
                      <a:cubicBezTo>
                        <a:pt x="5835" y="1"/>
                        <a:pt x="5828" y="2"/>
                        <a:pt x="5822" y="2"/>
                      </a:cubicBezTo>
                      <a:lnTo>
                        <a:pt x="5791" y="6"/>
                      </a:lnTo>
                      <a:lnTo>
                        <a:pt x="5771" y="11"/>
                      </a:lnTo>
                      <a:lnTo>
                        <a:pt x="5766" y="12"/>
                      </a:lnTo>
                      <a:cubicBezTo>
                        <a:pt x="5751" y="16"/>
                        <a:pt x="5737" y="22"/>
                        <a:pt x="5724" y="27"/>
                      </a:cubicBezTo>
                      <a:lnTo>
                        <a:pt x="5697" y="37"/>
                      </a:lnTo>
                      <a:cubicBezTo>
                        <a:pt x="5692" y="39"/>
                        <a:pt x="5688" y="41"/>
                        <a:pt x="5683" y="44"/>
                      </a:cubicBezTo>
                      <a:lnTo>
                        <a:pt x="5677" y="47"/>
                      </a:lnTo>
                      <a:cubicBezTo>
                        <a:pt x="5666" y="52"/>
                        <a:pt x="5655" y="57"/>
                        <a:pt x="5645" y="62"/>
                      </a:cubicBezTo>
                      <a:lnTo>
                        <a:pt x="5630" y="68"/>
                      </a:lnTo>
                      <a:lnTo>
                        <a:pt x="5615" y="75"/>
                      </a:lnTo>
                      <a:lnTo>
                        <a:pt x="5605" y="81"/>
                      </a:lnTo>
                      <a:lnTo>
                        <a:pt x="5594" y="86"/>
                      </a:lnTo>
                      <a:lnTo>
                        <a:pt x="5580" y="94"/>
                      </a:lnTo>
                      <a:lnTo>
                        <a:pt x="5565" y="101"/>
                      </a:lnTo>
                      <a:cubicBezTo>
                        <a:pt x="5559" y="105"/>
                        <a:pt x="5557" y="106"/>
                        <a:pt x="5553" y="108"/>
                      </a:cubicBezTo>
                      <a:cubicBezTo>
                        <a:pt x="5537" y="117"/>
                        <a:pt x="5521" y="127"/>
                        <a:pt x="5504" y="136"/>
                      </a:cubicBezTo>
                      <a:lnTo>
                        <a:pt x="5501" y="139"/>
                      </a:lnTo>
                      <a:cubicBezTo>
                        <a:pt x="5496" y="141"/>
                        <a:pt x="5493" y="142"/>
                        <a:pt x="5492" y="142"/>
                      </a:cubicBezTo>
                      <a:cubicBezTo>
                        <a:pt x="5486" y="148"/>
                        <a:pt x="5478" y="152"/>
                        <a:pt x="5472" y="157"/>
                      </a:cubicBezTo>
                      <a:lnTo>
                        <a:pt x="5426" y="187"/>
                      </a:lnTo>
                      <a:cubicBezTo>
                        <a:pt x="5415" y="194"/>
                        <a:pt x="5405" y="202"/>
                        <a:pt x="5393" y="209"/>
                      </a:cubicBezTo>
                      <a:lnTo>
                        <a:pt x="5383" y="218"/>
                      </a:lnTo>
                      <a:cubicBezTo>
                        <a:pt x="5363" y="232"/>
                        <a:pt x="5343" y="248"/>
                        <a:pt x="5323" y="264"/>
                      </a:cubicBezTo>
                      <a:cubicBezTo>
                        <a:pt x="5310" y="275"/>
                        <a:pt x="5296" y="289"/>
                        <a:pt x="5281" y="301"/>
                      </a:cubicBezTo>
                      <a:cubicBezTo>
                        <a:pt x="5269" y="314"/>
                        <a:pt x="5254" y="328"/>
                        <a:pt x="5238" y="346"/>
                      </a:cubicBezTo>
                      <a:cubicBezTo>
                        <a:pt x="5224" y="362"/>
                        <a:pt x="5210" y="378"/>
                        <a:pt x="5198" y="395"/>
                      </a:cubicBezTo>
                      <a:cubicBezTo>
                        <a:pt x="5192" y="404"/>
                        <a:pt x="5183" y="413"/>
                        <a:pt x="5177" y="423"/>
                      </a:cubicBezTo>
                      <a:lnTo>
                        <a:pt x="5174" y="426"/>
                      </a:lnTo>
                      <a:cubicBezTo>
                        <a:pt x="5168" y="435"/>
                        <a:pt x="5162" y="443"/>
                        <a:pt x="5157" y="451"/>
                      </a:cubicBezTo>
                      <a:lnTo>
                        <a:pt x="5146" y="467"/>
                      </a:lnTo>
                      <a:lnTo>
                        <a:pt x="5130" y="493"/>
                      </a:lnTo>
                      <a:lnTo>
                        <a:pt x="5114" y="517"/>
                      </a:lnTo>
                      <a:lnTo>
                        <a:pt x="5107" y="528"/>
                      </a:lnTo>
                      <a:lnTo>
                        <a:pt x="5076" y="582"/>
                      </a:lnTo>
                      <a:cubicBezTo>
                        <a:pt x="5070" y="593"/>
                        <a:pt x="5064" y="604"/>
                        <a:pt x="5059" y="615"/>
                      </a:cubicBezTo>
                      <a:lnTo>
                        <a:pt x="5038" y="652"/>
                      </a:lnTo>
                      <a:lnTo>
                        <a:pt x="5030" y="667"/>
                      </a:lnTo>
                      <a:cubicBezTo>
                        <a:pt x="5025" y="676"/>
                        <a:pt x="5020" y="685"/>
                        <a:pt x="5017" y="693"/>
                      </a:cubicBezTo>
                      <a:lnTo>
                        <a:pt x="5011" y="703"/>
                      </a:lnTo>
                      <a:lnTo>
                        <a:pt x="4993" y="738"/>
                      </a:lnTo>
                      <a:lnTo>
                        <a:pt x="4984" y="755"/>
                      </a:lnTo>
                      <a:lnTo>
                        <a:pt x="4976" y="773"/>
                      </a:lnTo>
                      <a:lnTo>
                        <a:pt x="4973" y="779"/>
                      </a:lnTo>
                      <a:lnTo>
                        <a:pt x="4970" y="788"/>
                      </a:lnTo>
                      <a:cubicBezTo>
                        <a:pt x="4960" y="811"/>
                        <a:pt x="4950" y="832"/>
                        <a:pt x="4940" y="856"/>
                      </a:cubicBezTo>
                      <a:cubicBezTo>
                        <a:pt x="4930" y="882"/>
                        <a:pt x="4921" y="909"/>
                        <a:pt x="4914" y="934"/>
                      </a:cubicBezTo>
                      <a:cubicBezTo>
                        <a:pt x="4910" y="945"/>
                        <a:pt x="4906" y="955"/>
                        <a:pt x="4904" y="965"/>
                      </a:cubicBezTo>
                      <a:lnTo>
                        <a:pt x="4900" y="981"/>
                      </a:lnTo>
                      <a:lnTo>
                        <a:pt x="4896" y="996"/>
                      </a:lnTo>
                      <a:cubicBezTo>
                        <a:pt x="4894" y="1006"/>
                        <a:pt x="4891" y="1016"/>
                        <a:pt x="4890" y="1026"/>
                      </a:cubicBezTo>
                      <a:lnTo>
                        <a:pt x="4884" y="1053"/>
                      </a:lnTo>
                      <a:lnTo>
                        <a:pt x="4877" y="1085"/>
                      </a:lnTo>
                      <a:cubicBezTo>
                        <a:pt x="4872" y="1107"/>
                        <a:pt x="4868" y="1129"/>
                        <a:pt x="4863" y="1150"/>
                      </a:cubicBezTo>
                      <a:lnTo>
                        <a:pt x="4858" y="1174"/>
                      </a:lnTo>
                      <a:cubicBezTo>
                        <a:pt x="4857" y="1177"/>
                        <a:pt x="4857" y="1180"/>
                        <a:pt x="4857" y="1185"/>
                      </a:cubicBezTo>
                      <a:cubicBezTo>
                        <a:pt x="4854" y="1198"/>
                        <a:pt x="4853" y="1208"/>
                        <a:pt x="4850" y="1219"/>
                      </a:cubicBezTo>
                      <a:cubicBezTo>
                        <a:pt x="4848" y="1236"/>
                        <a:pt x="4844" y="1253"/>
                        <a:pt x="4841" y="1269"/>
                      </a:cubicBezTo>
                      <a:lnTo>
                        <a:pt x="4838" y="1289"/>
                      </a:lnTo>
                      <a:lnTo>
                        <a:pt x="4837" y="1299"/>
                      </a:lnTo>
                      <a:lnTo>
                        <a:pt x="4829" y="1346"/>
                      </a:lnTo>
                      <a:cubicBezTo>
                        <a:pt x="4826" y="1370"/>
                        <a:pt x="4822" y="1394"/>
                        <a:pt x="4818" y="1417"/>
                      </a:cubicBezTo>
                      <a:cubicBezTo>
                        <a:pt x="4816" y="1434"/>
                        <a:pt x="4813" y="1449"/>
                        <a:pt x="4812" y="1466"/>
                      </a:cubicBezTo>
                      <a:lnTo>
                        <a:pt x="4808" y="1484"/>
                      </a:lnTo>
                      <a:cubicBezTo>
                        <a:pt x="4807" y="1495"/>
                        <a:pt x="4806" y="1504"/>
                        <a:pt x="4805" y="1512"/>
                      </a:cubicBezTo>
                      <a:lnTo>
                        <a:pt x="4802" y="1532"/>
                      </a:lnTo>
                      <a:cubicBezTo>
                        <a:pt x="4801" y="1540"/>
                        <a:pt x="4801" y="1547"/>
                        <a:pt x="4800" y="1553"/>
                      </a:cubicBezTo>
                      <a:cubicBezTo>
                        <a:pt x="4798" y="1562"/>
                        <a:pt x="4796" y="1569"/>
                        <a:pt x="4793" y="1576"/>
                      </a:cubicBezTo>
                      <a:lnTo>
                        <a:pt x="4788" y="1587"/>
                      </a:lnTo>
                      <a:cubicBezTo>
                        <a:pt x="4787" y="1589"/>
                        <a:pt x="4786" y="1593"/>
                        <a:pt x="4783" y="1597"/>
                      </a:cubicBezTo>
                      <a:lnTo>
                        <a:pt x="4778" y="1597"/>
                      </a:lnTo>
                      <a:cubicBezTo>
                        <a:pt x="4767" y="1593"/>
                        <a:pt x="4764" y="1591"/>
                        <a:pt x="4761" y="1589"/>
                      </a:cubicBezTo>
                      <a:cubicBezTo>
                        <a:pt x="4759" y="1588"/>
                        <a:pt x="4756" y="1587"/>
                        <a:pt x="4754" y="1584"/>
                      </a:cubicBezTo>
                      <a:lnTo>
                        <a:pt x="4736" y="1574"/>
                      </a:lnTo>
                      <a:lnTo>
                        <a:pt x="4731" y="1571"/>
                      </a:lnTo>
                      <a:cubicBezTo>
                        <a:pt x="4719" y="1563"/>
                        <a:pt x="4706" y="1555"/>
                        <a:pt x="4692" y="1547"/>
                      </a:cubicBezTo>
                      <a:cubicBezTo>
                        <a:pt x="4684" y="1542"/>
                        <a:pt x="4677" y="1538"/>
                        <a:pt x="4667" y="1535"/>
                      </a:cubicBezTo>
                      <a:lnTo>
                        <a:pt x="4657" y="1530"/>
                      </a:lnTo>
                      <a:cubicBezTo>
                        <a:pt x="4651" y="1525"/>
                        <a:pt x="4646" y="1522"/>
                        <a:pt x="4639" y="1520"/>
                      </a:cubicBezTo>
                      <a:cubicBezTo>
                        <a:pt x="4632" y="1516"/>
                        <a:pt x="4626" y="1514"/>
                        <a:pt x="4620" y="1511"/>
                      </a:cubicBezTo>
                      <a:cubicBezTo>
                        <a:pt x="4594" y="1500"/>
                        <a:pt x="4565" y="1486"/>
                        <a:pt x="4538" y="1476"/>
                      </a:cubicBezTo>
                      <a:lnTo>
                        <a:pt x="4533" y="1475"/>
                      </a:lnTo>
                      <a:cubicBezTo>
                        <a:pt x="4527" y="1473"/>
                        <a:pt x="4522" y="1471"/>
                        <a:pt x="4515" y="1470"/>
                      </a:cubicBezTo>
                      <a:lnTo>
                        <a:pt x="4502" y="1466"/>
                      </a:lnTo>
                      <a:lnTo>
                        <a:pt x="4492" y="1464"/>
                      </a:lnTo>
                      <a:cubicBezTo>
                        <a:pt x="4488" y="1463"/>
                        <a:pt x="4483" y="1461"/>
                        <a:pt x="4479" y="1461"/>
                      </a:cubicBezTo>
                      <a:lnTo>
                        <a:pt x="4471" y="1459"/>
                      </a:lnTo>
                      <a:cubicBezTo>
                        <a:pt x="4466" y="1458"/>
                        <a:pt x="4460" y="1455"/>
                        <a:pt x="4455" y="1455"/>
                      </a:cubicBezTo>
                      <a:lnTo>
                        <a:pt x="4446" y="1454"/>
                      </a:lnTo>
                      <a:cubicBezTo>
                        <a:pt x="4436" y="1453"/>
                        <a:pt x="4424" y="1450"/>
                        <a:pt x="4414" y="1449"/>
                      </a:cubicBezTo>
                      <a:lnTo>
                        <a:pt x="4405" y="1448"/>
                      </a:lnTo>
                      <a:cubicBezTo>
                        <a:pt x="4402" y="1448"/>
                        <a:pt x="4400" y="1448"/>
                        <a:pt x="4397" y="1447"/>
                      </a:cubicBezTo>
                      <a:lnTo>
                        <a:pt x="4389" y="1447"/>
                      </a:lnTo>
                      <a:lnTo>
                        <a:pt x="4380" y="1445"/>
                      </a:lnTo>
                      <a:cubicBezTo>
                        <a:pt x="4374" y="1445"/>
                        <a:pt x="4368" y="1444"/>
                        <a:pt x="4361" y="1444"/>
                      </a:cubicBezTo>
                      <a:lnTo>
                        <a:pt x="4343" y="1443"/>
                      </a:lnTo>
                      <a:cubicBezTo>
                        <a:pt x="4334" y="1443"/>
                        <a:pt x="4324" y="1442"/>
                        <a:pt x="4316" y="1442"/>
                      </a:cubicBezTo>
                      <a:lnTo>
                        <a:pt x="4286" y="1442"/>
                      </a:lnTo>
                      <a:cubicBezTo>
                        <a:pt x="4278" y="1442"/>
                        <a:pt x="4271" y="1442"/>
                        <a:pt x="4262" y="1440"/>
                      </a:cubicBezTo>
                      <a:lnTo>
                        <a:pt x="4209" y="1440"/>
                      </a:lnTo>
                      <a:cubicBezTo>
                        <a:pt x="4194" y="1440"/>
                        <a:pt x="4178" y="1442"/>
                        <a:pt x="4163" y="1443"/>
                      </a:cubicBezTo>
                      <a:cubicBezTo>
                        <a:pt x="4155" y="1443"/>
                        <a:pt x="4148" y="1444"/>
                        <a:pt x="4141" y="1444"/>
                      </a:cubicBezTo>
                      <a:cubicBezTo>
                        <a:pt x="4134" y="1444"/>
                        <a:pt x="4129" y="1445"/>
                        <a:pt x="4126" y="1445"/>
                      </a:cubicBezTo>
                      <a:lnTo>
                        <a:pt x="4105" y="1448"/>
                      </a:lnTo>
                      <a:lnTo>
                        <a:pt x="4090" y="1449"/>
                      </a:lnTo>
                      <a:cubicBezTo>
                        <a:pt x="4087" y="1449"/>
                        <a:pt x="4082" y="1450"/>
                        <a:pt x="4080" y="1450"/>
                      </a:cubicBezTo>
                      <a:lnTo>
                        <a:pt x="4075" y="1452"/>
                      </a:lnTo>
                      <a:lnTo>
                        <a:pt x="4070" y="1453"/>
                      </a:lnTo>
                      <a:lnTo>
                        <a:pt x="4061" y="1454"/>
                      </a:lnTo>
                      <a:cubicBezTo>
                        <a:pt x="4048" y="1458"/>
                        <a:pt x="4036" y="1459"/>
                        <a:pt x="4026" y="1461"/>
                      </a:cubicBezTo>
                      <a:lnTo>
                        <a:pt x="4010" y="1465"/>
                      </a:lnTo>
                      <a:lnTo>
                        <a:pt x="3995" y="1468"/>
                      </a:lnTo>
                      <a:lnTo>
                        <a:pt x="3990" y="1469"/>
                      </a:lnTo>
                      <a:cubicBezTo>
                        <a:pt x="3985" y="1470"/>
                        <a:pt x="3982" y="1470"/>
                        <a:pt x="3977" y="1471"/>
                      </a:cubicBezTo>
                      <a:lnTo>
                        <a:pt x="3956" y="1478"/>
                      </a:lnTo>
                      <a:lnTo>
                        <a:pt x="3925" y="1485"/>
                      </a:lnTo>
                      <a:cubicBezTo>
                        <a:pt x="3912" y="1489"/>
                        <a:pt x="3900" y="1494"/>
                        <a:pt x="3887" y="1497"/>
                      </a:cubicBezTo>
                      <a:lnTo>
                        <a:pt x="3854" y="1507"/>
                      </a:lnTo>
                      <a:cubicBezTo>
                        <a:pt x="3848" y="1509"/>
                        <a:pt x="3845" y="1510"/>
                        <a:pt x="3843" y="1511"/>
                      </a:cubicBezTo>
                      <a:lnTo>
                        <a:pt x="3789" y="1531"/>
                      </a:lnTo>
                      <a:lnTo>
                        <a:pt x="3774" y="1537"/>
                      </a:lnTo>
                      <a:lnTo>
                        <a:pt x="3763" y="1541"/>
                      </a:lnTo>
                      <a:cubicBezTo>
                        <a:pt x="3757" y="1543"/>
                        <a:pt x="3751" y="1546"/>
                        <a:pt x="3746" y="1548"/>
                      </a:cubicBezTo>
                      <a:lnTo>
                        <a:pt x="3736" y="1552"/>
                      </a:lnTo>
                      <a:cubicBezTo>
                        <a:pt x="3699" y="1568"/>
                        <a:pt x="3658" y="1587"/>
                        <a:pt x="3613" y="1612"/>
                      </a:cubicBezTo>
                      <a:cubicBezTo>
                        <a:pt x="3577" y="1631"/>
                        <a:pt x="3541" y="1654"/>
                        <a:pt x="3503" y="1681"/>
                      </a:cubicBezTo>
                      <a:cubicBezTo>
                        <a:pt x="3468" y="1706"/>
                        <a:pt x="3432" y="1734"/>
                        <a:pt x="3398" y="1764"/>
                      </a:cubicBezTo>
                      <a:cubicBezTo>
                        <a:pt x="3382" y="1779"/>
                        <a:pt x="3366" y="1794"/>
                        <a:pt x="3350" y="1810"/>
                      </a:cubicBezTo>
                      <a:cubicBezTo>
                        <a:pt x="3334" y="1825"/>
                        <a:pt x="3318" y="1842"/>
                        <a:pt x="3303" y="1859"/>
                      </a:cubicBezTo>
                      <a:cubicBezTo>
                        <a:pt x="3285" y="1877"/>
                        <a:pt x="3269" y="1896"/>
                        <a:pt x="3252" y="1914"/>
                      </a:cubicBezTo>
                      <a:lnTo>
                        <a:pt x="3202" y="1972"/>
                      </a:lnTo>
                      <a:lnTo>
                        <a:pt x="3179" y="1999"/>
                      </a:lnTo>
                      <a:lnTo>
                        <a:pt x="3175" y="2004"/>
                      </a:lnTo>
                      <a:lnTo>
                        <a:pt x="3156" y="2027"/>
                      </a:lnTo>
                      <a:lnTo>
                        <a:pt x="3114" y="2081"/>
                      </a:lnTo>
                      <a:lnTo>
                        <a:pt x="3103" y="2096"/>
                      </a:lnTo>
                      <a:lnTo>
                        <a:pt x="3096" y="2104"/>
                      </a:lnTo>
                      <a:cubicBezTo>
                        <a:pt x="3078" y="2128"/>
                        <a:pt x="3063" y="2149"/>
                        <a:pt x="3051" y="2170"/>
                      </a:cubicBezTo>
                      <a:cubicBezTo>
                        <a:pt x="3042" y="2181"/>
                        <a:pt x="3037" y="2194"/>
                        <a:pt x="3031" y="2205"/>
                      </a:cubicBezTo>
                      <a:lnTo>
                        <a:pt x="3025" y="2217"/>
                      </a:lnTo>
                      <a:lnTo>
                        <a:pt x="3022" y="2222"/>
                      </a:lnTo>
                      <a:lnTo>
                        <a:pt x="3020" y="2230"/>
                      </a:lnTo>
                      <a:lnTo>
                        <a:pt x="3017" y="2236"/>
                      </a:lnTo>
                      <a:cubicBezTo>
                        <a:pt x="3015" y="2241"/>
                        <a:pt x="3011" y="2246"/>
                        <a:pt x="3010" y="2252"/>
                      </a:cubicBezTo>
                      <a:lnTo>
                        <a:pt x="3002" y="2271"/>
                      </a:lnTo>
                      <a:lnTo>
                        <a:pt x="3001" y="2274"/>
                      </a:lnTo>
                      <a:lnTo>
                        <a:pt x="2999" y="2279"/>
                      </a:lnTo>
                      <a:lnTo>
                        <a:pt x="2995" y="2290"/>
                      </a:lnTo>
                      <a:lnTo>
                        <a:pt x="2992" y="2298"/>
                      </a:lnTo>
                      <a:cubicBezTo>
                        <a:pt x="2989" y="2309"/>
                        <a:pt x="2985" y="2319"/>
                        <a:pt x="2982" y="2331"/>
                      </a:cubicBezTo>
                      <a:cubicBezTo>
                        <a:pt x="2980" y="2341"/>
                        <a:pt x="2975" y="2353"/>
                        <a:pt x="2971" y="2364"/>
                      </a:cubicBezTo>
                      <a:cubicBezTo>
                        <a:pt x="2969" y="2370"/>
                        <a:pt x="2968" y="2377"/>
                        <a:pt x="2966" y="2384"/>
                      </a:cubicBezTo>
                      <a:lnTo>
                        <a:pt x="2965" y="2391"/>
                      </a:lnTo>
                      <a:lnTo>
                        <a:pt x="2963" y="2398"/>
                      </a:lnTo>
                      <a:cubicBezTo>
                        <a:pt x="2961" y="2403"/>
                        <a:pt x="2960" y="2408"/>
                        <a:pt x="2959" y="2412"/>
                      </a:cubicBezTo>
                      <a:lnTo>
                        <a:pt x="2951" y="2447"/>
                      </a:lnTo>
                      <a:lnTo>
                        <a:pt x="2950" y="2454"/>
                      </a:lnTo>
                      <a:lnTo>
                        <a:pt x="2949" y="2463"/>
                      </a:lnTo>
                      <a:cubicBezTo>
                        <a:pt x="2927" y="2443"/>
                        <a:pt x="2904" y="2426"/>
                        <a:pt x="2883" y="2406"/>
                      </a:cubicBezTo>
                      <a:cubicBezTo>
                        <a:pt x="2858" y="2386"/>
                        <a:pt x="2834" y="2367"/>
                        <a:pt x="2809" y="2349"/>
                      </a:cubicBezTo>
                      <a:cubicBezTo>
                        <a:pt x="2780" y="2330"/>
                        <a:pt x="2752" y="2312"/>
                        <a:pt x="2729" y="2299"/>
                      </a:cubicBezTo>
                      <a:cubicBezTo>
                        <a:pt x="2677" y="2267"/>
                        <a:pt x="2619" y="2238"/>
                        <a:pt x="2559" y="2212"/>
                      </a:cubicBezTo>
                      <a:cubicBezTo>
                        <a:pt x="2505" y="2190"/>
                        <a:pt x="2446" y="2169"/>
                        <a:pt x="2379" y="2151"/>
                      </a:cubicBezTo>
                      <a:cubicBezTo>
                        <a:pt x="2348" y="2143"/>
                        <a:pt x="2317" y="2135"/>
                        <a:pt x="2286" y="2129"/>
                      </a:cubicBezTo>
                      <a:cubicBezTo>
                        <a:pt x="2248" y="2120"/>
                        <a:pt x="2216" y="2115"/>
                        <a:pt x="2186" y="2109"/>
                      </a:cubicBezTo>
                      <a:cubicBezTo>
                        <a:pt x="2153" y="2104"/>
                        <a:pt x="2122" y="2103"/>
                        <a:pt x="2095" y="2102"/>
                      </a:cubicBezTo>
                      <a:cubicBezTo>
                        <a:pt x="2083" y="2102"/>
                        <a:pt x="2069" y="2101"/>
                        <a:pt x="2057" y="2101"/>
                      </a:cubicBezTo>
                      <a:cubicBezTo>
                        <a:pt x="2034" y="2101"/>
                        <a:pt x="2012" y="2102"/>
                        <a:pt x="1991" y="2102"/>
                      </a:cubicBezTo>
                      <a:cubicBezTo>
                        <a:pt x="1924" y="2106"/>
                        <a:pt x="1857" y="2118"/>
                        <a:pt x="1794" y="2129"/>
                      </a:cubicBezTo>
                      <a:cubicBezTo>
                        <a:pt x="1739" y="2139"/>
                        <a:pt x="1681" y="2155"/>
                        <a:pt x="1606" y="2176"/>
                      </a:cubicBezTo>
                      <a:cubicBezTo>
                        <a:pt x="1601" y="2178"/>
                        <a:pt x="1595" y="2180"/>
                        <a:pt x="1590" y="2181"/>
                      </a:cubicBezTo>
                      <a:lnTo>
                        <a:pt x="1550" y="2196"/>
                      </a:lnTo>
                      <a:lnTo>
                        <a:pt x="1506" y="2211"/>
                      </a:lnTo>
                      <a:lnTo>
                        <a:pt x="1460" y="2227"/>
                      </a:lnTo>
                      <a:lnTo>
                        <a:pt x="1439" y="2235"/>
                      </a:lnTo>
                      <a:cubicBezTo>
                        <a:pt x="1434" y="2236"/>
                        <a:pt x="1430" y="2238"/>
                        <a:pt x="1424" y="2240"/>
                      </a:cubicBezTo>
                      <a:lnTo>
                        <a:pt x="1415" y="2243"/>
                      </a:lnTo>
                      <a:cubicBezTo>
                        <a:pt x="1399" y="2250"/>
                        <a:pt x="1380" y="2258"/>
                        <a:pt x="1364" y="2264"/>
                      </a:cubicBezTo>
                      <a:cubicBezTo>
                        <a:pt x="1307" y="2288"/>
                        <a:pt x="1249" y="2314"/>
                        <a:pt x="1190" y="2345"/>
                      </a:cubicBezTo>
                      <a:cubicBezTo>
                        <a:pt x="1135" y="2374"/>
                        <a:pt x="1078" y="2407"/>
                        <a:pt x="1022" y="2444"/>
                      </a:cubicBezTo>
                      <a:cubicBezTo>
                        <a:pt x="996" y="2462"/>
                        <a:pt x="970" y="2479"/>
                        <a:pt x="945" y="2499"/>
                      </a:cubicBezTo>
                      <a:cubicBezTo>
                        <a:pt x="917" y="2519"/>
                        <a:pt x="890" y="2540"/>
                        <a:pt x="864" y="2561"/>
                      </a:cubicBezTo>
                      <a:lnTo>
                        <a:pt x="828" y="2591"/>
                      </a:lnTo>
                      <a:lnTo>
                        <a:pt x="824" y="2593"/>
                      </a:lnTo>
                      <a:cubicBezTo>
                        <a:pt x="819" y="2598"/>
                        <a:pt x="814" y="2603"/>
                        <a:pt x="809" y="2607"/>
                      </a:cubicBezTo>
                      <a:lnTo>
                        <a:pt x="787" y="2626"/>
                      </a:lnTo>
                      <a:lnTo>
                        <a:pt x="751" y="2658"/>
                      </a:lnTo>
                      <a:lnTo>
                        <a:pt x="715" y="2690"/>
                      </a:lnTo>
                      <a:lnTo>
                        <a:pt x="709" y="2695"/>
                      </a:lnTo>
                      <a:cubicBezTo>
                        <a:pt x="699" y="2704"/>
                        <a:pt x="692" y="2710"/>
                        <a:pt x="683" y="2719"/>
                      </a:cubicBezTo>
                      <a:lnTo>
                        <a:pt x="653" y="2748"/>
                      </a:lnTo>
                      <a:lnTo>
                        <a:pt x="625" y="2778"/>
                      </a:lnTo>
                      <a:lnTo>
                        <a:pt x="597" y="2805"/>
                      </a:lnTo>
                      <a:lnTo>
                        <a:pt x="571" y="2832"/>
                      </a:lnTo>
                      <a:lnTo>
                        <a:pt x="564" y="2840"/>
                      </a:lnTo>
                      <a:lnTo>
                        <a:pt x="548" y="2856"/>
                      </a:lnTo>
                      <a:lnTo>
                        <a:pt x="533" y="2874"/>
                      </a:lnTo>
                      <a:cubicBezTo>
                        <a:pt x="510" y="2897"/>
                        <a:pt x="488" y="2923"/>
                        <a:pt x="467" y="2949"/>
                      </a:cubicBezTo>
                      <a:cubicBezTo>
                        <a:pt x="430" y="2995"/>
                        <a:pt x="392" y="3044"/>
                        <a:pt x="355" y="3101"/>
                      </a:cubicBezTo>
                      <a:cubicBezTo>
                        <a:pt x="325" y="3149"/>
                        <a:pt x="296" y="3200"/>
                        <a:pt x="261" y="3271"/>
                      </a:cubicBezTo>
                      <a:cubicBezTo>
                        <a:pt x="246" y="3299"/>
                        <a:pt x="234" y="3328"/>
                        <a:pt x="221" y="3356"/>
                      </a:cubicBezTo>
                      <a:cubicBezTo>
                        <a:pt x="206" y="3386"/>
                        <a:pt x="194" y="3417"/>
                        <a:pt x="182" y="3448"/>
                      </a:cubicBezTo>
                      <a:cubicBezTo>
                        <a:pt x="175" y="3467"/>
                        <a:pt x="169" y="3483"/>
                        <a:pt x="163" y="3502"/>
                      </a:cubicBezTo>
                      <a:lnTo>
                        <a:pt x="158" y="3515"/>
                      </a:lnTo>
                      <a:lnTo>
                        <a:pt x="142" y="3558"/>
                      </a:lnTo>
                      <a:lnTo>
                        <a:pt x="127" y="3601"/>
                      </a:lnTo>
                      <a:cubicBezTo>
                        <a:pt x="124" y="3608"/>
                        <a:pt x="123" y="3611"/>
                        <a:pt x="122" y="3615"/>
                      </a:cubicBezTo>
                      <a:lnTo>
                        <a:pt x="119" y="3625"/>
                      </a:lnTo>
                      <a:lnTo>
                        <a:pt x="117" y="3636"/>
                      </a:lnTo>
                      <a:lnTo>
                        <a:pt x="95" y="3709"/>
                      </a:lnTo>
                      <a:lnTo>
                        <a:pt x="90" y="3725"/>
                      </a:lnTo>
                      <a:cubicBezTo>
                        <a:pt x="86" y="3737"/>
                        <a:pt x="83" y="3749"/>
                        <a:pt x="79" y="3760"/>
                      </a:cubicBezTo>
                      <a:cubicBezTo>
                        <a:pt x="75" y="3775"/>
                        <a:pt x="71" y="3787"/>
                        <a:pt x="69" y="3801"/>
                      </a:cubicBezTo>
                      <a:cubicBezTo>
                        <a:pt x="61" y="3832"/>
                        <a:pt x="54" y="3864"/>
                        <a:pt x="47" y="3895"/>
                      </a:cubicBezTo>
                      <a:cubicBezTo>
                        <a:pt x="40" y="3929"/>
                        <a:pt x="34" y="3963"/>
                        <a:pt x="29" y="3998"/>
                      </a:cubicBezTo>
                      <a:cubicBezTo>
                        <a:pt x="24" y="4030"/>
                        <a:pt x="21" y="4061"/>
                        <a:pt x="18" y="4094"/>
                      </a:cubicBezTo>
                      <a:cubicBezTo>
                        <a:pt x="16" y="4106"/>
                        <a:pt x="15" y="4120"/>
                        <a:pt x="14" y="4131"/>
                      </a:cubicBezTo>
                      <a:lnTo>
                        <a:pt x="10" y="4176"/>
                      </a:lnTo>
                      <a:lnTo>
                        <a:pt x="7" y="4224"/>
                      </a:lnTo>
                      <a:lnTo>
                        <a:pt x="5" y="4233"/>
                      </a:lnTo>
                      <a:cubicBezTo>
                        <a:pt x="4" y="4245"/>
                        <a:pt x="4" y="4259"/>
                        <a:pt x="3" y="4271"/>
                      </a:cubicBezTo>
                      <a:lnTo>
                        <a:pt x="2" y="4313"/>
                      </a:lnTo>
                      <a:lnTo>
                        <a:pt x="0" y="4357"/>
                      </a:lnTo>
                      <a:lnTo>
                        <a:pt x="0" y="4374"/>
                      </a:lnTo>
                      <a:lnTo>
                        <a:pt x="0" y="4420"/>
                      </a:lnTo>
                      <a:cubicBezTo>
                        <a:pt x="2" y="4436"/>
                        <a:pt x="3" y="4451"/>
                        <a:pt x="5" y="4468"/>
                      </a:cubicBezTo>
                      <a:cubicBezTo>
                        <a:pt x="8" y="4485"/>
                        <a:pt x="13" y="4502"/>
                        <a:pt x="16" y="4518"/>
                      </a:cubicBezTo>
                      <a:cubicBezTo>
                        <a:pt x="23" y="4548"/>
                        <a:pt x="30" y="4578"/>
                        <a:pt x="40" y="4610"/>
                      </a:cubicBezTo>
                      <a:cubicBezTo>
                        <a:pt x="45" y="4625"/>
                        <a:pt x="50" y="4640"/>
                        <a:pt x="55" y="4655"/>
                      </a:cubicBezTo>
                      <a:lnTo>
                        <a:pt x="57" y="4661"/>
                      </a:lnTo>
                      <a:lnTo>
                        <a:pt x="61" y="4673"/>
                      </a:lnTo>
                      <a:cubicBezTo>
                        <a:pt x="70" y="4697"/>
                        <a:pt x="77" y="4722"/>
                        <a:pt x="86" y="4746"/>
                      </a:cubicBezTo>
                      <a:lnTo>
                        <a:pt x="102" y="4794"/>
                      </a:lnTo>
                      <a:lnTo>
                        <a:pt x="112" y="4825"/>
                      </a:lnTo>
                      <a:lnTo>
                        <a:pt x="124" y="4856"/>
                      </a:lnTo>
                      <a:lnTo>
                        <a:pt x="127" y="4861"/>
                      </a:lnTo>
                      <a:lnTo>
                        <a:pt x="147" y="4914"/>
                      </a:lnTo>
                      <a:lnTo>
                        <a:pt x="162" y="4951"/>
                      </a:lnTo>
                      <a:lnTo>
                        <a:pt x="168" y="4967"/>
                      </a:lnTo>
                      <a:lnTo>
                        <a:pt x="174" y="4985"/>
                      </a:lnTo>
                      <a:cubicBezTo>
                        <a:pt x="175" y="4988"/>
                        <a:pt x="177" y="4992"/>
                        <a:pt x="178" y="4995"/>
                      </a:cubicBezTo>
                      <a:lnTo>
                        <a:pt x="200" y="5047"/>
                      </a:lnTo>
                      <a:lnTo>
                        <a:pt x="231" y="5120"/>
                      </a:lnTo>
                      <a:lnTo>
                        <a:pt x="237" y="5135"/>
                      </a:lnTo>
                      <a:cubicBezTo>
                        <a:pt x="240" y="5141"/>
                        <a:pt x="242" y="5147"/>
                        <a:pt x="246" y="5155"/>
                      </a:cubicBezTo>
                      <a:cubicBezTo>
                        <a:pt x="252" y="5168"/>
                        <a:pt x="260" y="5180"/>
                        <a:pt x="265" y="5192"/>
                      </a:cubicBezTo>
                      <a:cubicBezTo>
                        <a:pt x="289" y="5239"/>
                        <a:pt x="313" y="5285"/>
                        <a:pt x="340" y="5328"/>
                      </a:cubicBezTo>
                      <a:cubicBezTo>
                        <a:pt x="365" y="5368"/>
                        <a:pt x="394" y="5408"/>
                        <a:pt x="430" y="5450"/>
                      </a:cubicBezTo>
                      <a:cubicBezTo>
                        <a:pt x="457" y="5485"/>
                        <a:pt x="491" y="5521"/>
                        <a:pt x="535" y="5563"/>
                      </a:cubicBezTo>
                      <a:cubicBezTo>
                        <a:pt x="574" y="5603"/>
                        <a:pt x="615" y="5639"/>
                        <a:pt x="656" y="5672"/>
                      </a:cubicBezTo>
                      <a:cubicBezTo>
                        <a:pt x="675" y="5688"/>
                        <a:pt x="695" y="5704"/>
                        <a:pt x="718" y="5719"/>
                      </a:cubicBezTo>
                      <a:cubicBezTo>
                        <a:pt x="726" y="5726"/>
                        <a:pt x="734" y="5732"/>
                        <a:pt x="744" y="5739"/>
                      </a:cubicBezTo>
                      <a:lnTo>
                        <a:pt x="749" y="5743"/>
                      </a:lnTo>
                      <a:lnTo>
                        <a:pt x="752" y="5745"/>
                      </a:lnTo>
                      <a:cubicBezTo>
                        <a:pt x="759" y="5749"/>
                        <a:pt x="764" y="5754"/>
                        <a:pt x="771" y="5758"/>
                      </a:cubicBezTo>
                      <a:lnTo>
                        <a:pt x="773" y="5759"/>
                      </a:lnTo>
                      <a:lnTo>
                        <a:pt x="775" y="5760"/>
                      </a:lnTo>
                      <a:lnTo>
                        <a:pt x="844" y="5807"/>
                      </a:lnTo>
                      <a:lnTo>
                        <a:pt x="888" y="5836"/>
                      </a:lnTo>
                      <a:cubicBezTo>
                        <a:pt x="888" y="5836"/>
                        <a:pt x="889" y="5837"/>
                        <a:pt x="890" y="5837"/>
                      </a:cubicBezTo>
                      <a:lnTo>
                        <a:pt x="891" y="5839"/>
                      </a:lnTo>
                      <a:cubicBezTo>
                        <a:pt x="894" y="5842"/>
                        <a:pt x="896" y="5843"/>
                        <a:pt x="899" y="5845"/>
                      </a:cubicBezTo>
                      <a:lnTo>
                        <a:pt x="903" y="5847"/>
                      </a:lnTo>
                      <a:cubicBezTo>
                        <a:pt x="916" y="5855"/>
                        <a:pt x="929" y="5862"/>
                        <a:pt x="942" y="5868"/>
                      </a:cubicBezTo>
                      <a:lnTo>
                        <a:pt x="1014" y="5908"/>
                      </a:lnTo>
                      <a:lnTo>
                        <a:pt x="1022" y="5913"/>
                      </a:lnTo>
                      <a:lnTo>
                        <a:pt x="1033" y="5918"/>
                      </a:lnTo>
                      <a:lnTo>
                        <a:pt x="1061" y="5930"/>
                      </a:lnTo>
                      <a:lnTo>
                        <a:pt x="1101" y="5950"/>
                      </a:lnTo>
                      <a:lnTo>
                        <a:pt x="1141" y="5969"/>
                      </a:lnTo>
                      <a:cubicBezTo>
                        <a:pt x="1151" y="5973"/>
                        <a:pt x="1161" y="5976"/>
                        <a:pt x="1169" y="5981"/>
                      </a:cubicBezTo>
                      <a:lnTo>
                        <a:pt x="1182" y="5986"/>
                      </a:lnTo>
                      <a:lnTo>
                        <a:pt x="1243" y="6010"/>
                      </a:lnTo>
                      <a:lnTo>
                        <a:pt x="1267" y="6021"/>
                      </a:lnTo>
                      <a:lnTo>
                        <a:pt x="1272" y="6023"/>
                      </a:lnTo>
                      <a:cubicBezTo>
                        <a:pt x="1276" y="6025"/>
                        <a:pt x="1279" y="6026"/>
                        <a:pt x="1282" y="6027"/>
                      </a:cubicBezTo>
                      <a:lnTo>
                        <a:pt x="1287" y="6028"/>
                      </a:lnTo>
                      <a:cubicBezTo>
                        <a:pt x="1297" y="6035"/>
                        <a:pt x="1307" y="6042"/>
                        <a:pt x="1318" y="6049"/>
                      </a:cubicBezTo>
                      <a:cubicBezTo>
                        <a:pt x="1327" y="6054"/>
                        <a:pt x="1334" y="6059"/>
                        <a:pt x="1343" y="6064"/>
                      </a:cubicBezTo>
                      <a:lnTo>
                        <a:pt x="1354" y="6071"/>
                      </a:lnTo>
                      <a:lnTo>
                        <a:pt x="1367" y="6078"/>
                      </a:lnTo>
                      <a:lnTo>
                        <a:pt x="1385" y="6090"/>
                      </a:lnTo>
                      <a:lnTo>
                        <a:pt x="1400" y="6099"/>
                      </a:lnTo>
                      <a:lnTo>
                        <a:pt x="1423" y="6113"/>
                      </a:lnTo>
                      <a:cubicBezTo>
                        <a:pt x="1442" y="6125"/>
                        <a:pt x="1460" y="6135"/>
                        <a:pt x="1480" y="6146"/>
                      </a:cubicBezTo>
                      <a:cubicBezTo>
                        <a:pt x="1493" y="6155"/>
                        <a:pt x="1507" y="6164"/>
                        <a:pt x="1521" y="6171"/>
                      </a:cubicBezTo>
                      <a:cubicBezTo>
                        <a:pt x="1527" y="6175"/>
                        <a:pt x="1533" y="6177"/>
                        <a:pt x="1539" y="6181"/>
                      </a:cubicBezTo>
                      <a:lnTo>
                        <a:pt x="1544" y="6184"/>
                      </a:lnTo>
                      <a:lnTo>
                        <a:pt x="1553" y="6190"/>
                      </a:lnTo>
                      <a:cubicBezTo>
                        <a:pt x="1560" y="6193"/>
                        <a:pt x="1569" y="6197"/>
                        <a:pt x="1575" y="6201"/>
                      </a:cubicBezTo>
                      <a:lnTo>
                        <a:pt x="1584" y="6206"/>
                      </a:lnTo>
                      <a:cubicBezTo>
                        <a:pt x="1609" y="6218"/>
                        <a:pt x="1635" y="6232"/>
                        <a:pt x="1658" y="6243"/>
                      </a:cubicBezTo>
                      <a:cubicBezTo>
                        <a:pt x="1696" y="6262"/>
                        <a:pt x="1739" y="6278"/>
                        <a:pt x="1790" y="6299"/>
                      </a:cubicBezTo>
                      <a:lnTo>
                        <a:pt x="1796" y="6301"/>
                      </a:lnTo>
                      <a:lnTo>
                        <a:pt x="1801" y="6303"/>
                      </a:lnTo>
                      <a:lnTo>
                        <a:pt x="1818" y="6308"/>
                      </a:lnTo>
                      <a:lnTo>
                        <a:pt x="1835" y="6313"/>
                      </a:lnTo>
                      <a:lnTo>
                        <a:pt x="1869" y="6325"/>
                      </a:lnTo>
                      <a:lnTo>
                        <a:pt x="1904" y="6336"/>
                      </a:lnTo>
                      <a:lnTo>
                        <a:pt x="1928" y="6344"/>
                      </a:lnTo>
                      <a:lnTo>
                        <a:pt x="1931" y="6345"/>
                      </a:lnTo>
                      <a:lnTo>
                        <a:pt x="1936" y="6346"/>
                      </a:lnTo>
                      <a:lnTo>
                        <a:pt x="2037" y="6372"/>
                      </a:lnTo>
                      <a:lnTo>
                        <a:pt x="2058" y="6377"/>
                      </a:lnTo>
                      <a:lnTo>
                        <a:pt x="2064" y="6378"/>
                      </a:lnTo>
                      <a:lnTo>
                        <a:pt x="2069" y="6380"/>
                      </a:lnTo>
                      <a:cubicBezTo>
                        <a:pt x="2072" y="6381"/>
                        <a:pt x="2074" y="6381"/>
                        <a:pt x="2077" y="6381"/>
                      </a:cubicBezTo>
                      <a:lnTo>
                        <a:pt x="2080" y="6382"/>
                      </a:lnTo>
                      <a:cubicBezTo>
                        <a:pt x="2105" y="6387"/>
                        <a:pt x="2129" y="6393"/>
                        <a:pt x="2153" y="6398"/>
                      </a:cubicBezTo>
                      <a:lnTo>
                        <a:pt x="2176" y="6403"/>
                      </a:lnTo>
                      <a:lnTo>
                        <a:pt x="2201" y="6408"/>
                      </a:lnTo>
                      <a:lnTo>
                        <a:pt x="2208" y="6409"/>
                      </a:lnTo>
                      <a:cubicBezTo>
                        <a:pt x="2214" y="6411"/>
                        <a:pt x="2223" y="6412"/>
                        <a:pt x="2229" y="6413"/>
                      </a:cubicBezTo>
                      <a:lnTo>
                        <a:pt x="2237" y="6414"/>
                      </a:lnTo>
                      <a:lnTo>
                        <a:pt x="2304" y="6426"/>
                      </a:lnTo>
                      <a:lnTo>
                        <a:pt x="2371" y="6438"/>
                      </a:lnTo>
                      <a:cubicBezTo>
                        <a:pt x="2377" y="6439"/>
                        <a:pt x="2384" y="6440"/>
                        <a:pt x="2391" y="6442"/>
                      </a:cubicBezTo>
                      <a:lnTo>
                        <a:pt x="2460" y="6452"/>
                      </a:lnTo>
                      <a:lnTo>
                        <a:pt x="2492" y="6457"/>
                      </a:lnTo>
                      <a:lnTo>
                        <a:pt x="2530" y="6464"/>
                      </a:lnTo>
                      <a:lnTo>
                        <a:pt x="2537" y="6465"/>
                      </a:lnTo>
                      <a:cubicBezTo>
                        <a:pt x="2544" y="6466"/>
                        <a:pt x="2551" y="6468"/>
                        <a:pt x="2557" y="6468"/>
                      </a:cubicBezTo>
                      <a:lnTo>
                        <a:pt x="2685" y="6483"/>
                      </a:lnTo>
                      <a:cubicBezTo>
                        <a:pt x="2698" y="6485"/>
                        <a:pt x="2714" y="6486"/>
                        <a:pt x="2728" y="6488"/>
                      </a:cubicBezTo>
                      <a:lnTo>
                        <a:pt x="2733" y="6488"/>
                      </a:lnTo>
                      <a:lnTo>
                        <a:pt x="2747" y="6489"/>
                      </a:lnTo>
                      <a:lnTo>
                        <a:pt x="2758" y="6490"/>
                      </a:lnTo>
                      <a:cubicBezTo>
                        <a:pt x="2805" y="6494"/>
                        <a:pt x="2853" y="6497"/>
                        <a:pt x="2901" y="6501"/>
                      </a:cubicBezTo>
                      <a:cubicBezTo>
                        <a:pt x="2906" y="6501"/>
                        <a:pt x="2912" y="6501"/>
                        <a:pt x="2917" y="6502"/>
                      </a:cubicBezTo>
                      <a:cubicBezTo>
                        <a:pt x="2927" y="6504"/>
                        <a:pt x="2937" y="6504"/>
                        <a:pt x="2948" y="6504"/>
                      </a:cubicBezTo>
                      <a:lnTo>
                        <a:pt x="2958" y="6504"/>
                      </a:lnTo>
                      <a:cubicBezTo>
                        <a:pt x="2984" y="6505"/>
                        <a:pt x="3009" y="6505"/>
                        <a:pt x="3035" y="6505"/>
                      </a:cubicBezTo>
                      <a:cubicBezTo>
                        <a:pt x="3064" y="6505"/>
                        <a:pt x="3093" y="6505"/>
                        <a:pt x="3121" y="6504"/>
                      </a:cubicBezTo>
                      <a:cubicBezTo>
                        <a:pt x="3169" y="6502"/>
                        <a:pt x="3216" y="6500"/>
                        <a:pt x="3267" y="6494"/>
                      </a:cubicBezTo>
                      <a:cubicBezTo>
                        <a:pt x="3291" y="6491"/>
                        <a:pt x="3314" y="6489"/>
                        <a:pt x="3339" y="6486"/>
                      </a:cubicBezTo>
                      <a:cubicBezTo>
                        <a:pt x="3367" y="6483"/>
                        <a:pt x="3396" y="6479"/>
                        <a:pt x="3423" y="6474"/>
                      </a:cubicBezTo>
                      <a:cubicBezTo>
                        <a:pt x="3462" y="6468"/>
                        <a:pt x="3502" y="6459"/>
                        <a:pt x="3541" y="6453"/>
                      </a:cubicBezTo>
                      <a:lnTo>
                        <a:pt x="3572" y="6448"/>
                      </a:lnTo>
                      <a:lnTo>
                        <a:pt x="3607" y="6442"/>
                      </a:lnTo>
                      <a:lnTo>
                        <a:pt x="3641" y="6435"/>
                      </a:lnTo>
                      <a:lnTo>
                        <a:pt x="3654" y="6433"/>
                      </a:lnTo>
                      <a:cubicBezTo>
                        <a:pt x="3660" y="6432"/>
                        <a:pt x="3665" y="6430"/>
                        <a:pt x="3672" y="6429"/>
                      </a:cubicBezTo>
                      <a:lnTo>
                        <a:pt x="3751" y="6412"/>
                      </a:lnTo>
                      <a:lnTo>
                        <a:pt x="3793" y="6403"/>
                      </a:lnTo>
                      <a:lnTo>
                        <a:pt x="3811" y="6399"/>
                      </a:lnTo>
                      <a:cubicBezTo>
                        <a:pt x="3830" y="6396"/>
                        <a:pt x="3849" y="6391"/>
                        <a:pt x="3866" y="6386"/>
                      </a:cubicBezTo>
                      <a:lnTo>
                        <a:pt x="4004" y="6352"/>
                      </a:lnTo>
                      <a:cubicBezTo>
                        <a:pt x="4017" y="6350"/>
                        <a:pt x="4029" y="6346"/>
                        <a:pt x="4040" y="6344"/>
                      </a:cubicBezTo>
                      <a:cubicBezTo>
                        <a:pt x="4041" y="6344"/>
                        <a:pt x="4042" y="6342"/>
                        <a:pt x="4045" y="6342"/>
                      </a:cubicBezTo>
                      <a:lnTo>
                        <a:pt x="4055" y="6340"/>
                      </a:lnTo>
                      <a:lnTo>
                        <a:pt x="4073" y="6335"/>
                      </a:lnTo>
                      <a:lnTo>
                        <a:pt x="4142" y="6315"/>
                      </a:lnTo>
                      <a:lnTo>
                        <a:pt x="4211" y="6295"/>
                      </a:lnTo>
                      <a:lnTo>
                        <a:pt x="4219" y="6293"/>
                      </a:lnTo>
                      <a:cubicBezTo>
                        <a:pt x="4225" y="6291"/>
                        <a:pt x="4230" y="6290"/>
                        <a:pt x="4233" y="6288"/>
                      </a:cubicBezTo>
                      <a:lnTo>
                        <a:pt x="4258" y="6279"/>
                      </a:lnTo>
                      <a:lnTo>
                        <a:pt x="4282" y="6272"/>
                      </a:lnTo>
                      <a:lnTo>
                        <a:pt x="4344" y="6251"/>
                      </a:lnTo>
                      <a:lnTo>
                        <a:pt x="4402" y="6232"/>
                      </a:lnTo>
                      <a:lnTo>
                        <a:pt x="4489" y="6202"/>
                      </a:lnTo>
                      <a:lnTo>
                        <a:pt x="4545" y="6182"/>
                      </a:lnTo>
                      <a:lnTo>
                        <a:pt x="4577" y="6171"/>
                      </a:lnTo>
                      <a:lnTo>
                        <a:pt x="4642" y="6149"/>
                      </a:lnTo>
                      <a:lnTo>
                        <a:pt x="4698" y="6130"/>
                      </a:lnTo>
                      <a:lnTo>
                        <a:pt x="4755" y="6110"/>
                      </a:lnTo>
                      <a:lnTo>
                        <a:pt x="4786" y="6100"/>
                      </a:lnTo>
                      <a:cubicBezTo>
                        <a:pt x="4791" y="6099"/>
                        <a:pt x="4794" y="6097"/>
                        <a:pt x="4799" y="6095"/>
                      </a:cubicBezTo>
                      <a:lnTo>
                        <a:pt x="4806" y="6093"/>
                      </a:lnTo>
                      <a:lnTo>
                        <a:pt x="4916" y="6048"/>
                      </a:lnTo>
                      <a:lnTo>
                        <a:pt x="4928" y="6042"/>
                      </a:lnTo>
                      <a:cubicBezTo>
                        <a:pt x="4941" y="6037"/>
                        <a:pt x="4954" y="6032"/>
                        <a:pt x="4967" y="6026"/>
                      </a:cubicBezTo>
                      <a:lnTo>
                        <a:pt x="5066" y="5979"/>
                      </a:lnTo>
                      <a:cubicBezTo>
                        <a:pt x="5081" y="5970"/>
                        <a:pt x="5097" y="5963"/>
                        <a:pt x="5113" y="5955"/>
                      </a:cubicBezTo>
                      <a:cubicBezTo>
                        <a:pt x="5123" y="5951"/>
                        <a:pt x="5127" y="5949"/>
                        <a:pt x="5132" y="5946"/>
                      </a:cubicBezTo>
                      <a:lnTo>
                        <a:pt x="5200" y="5912"/>
                      </a:lnTo>
                      <a:lnTo>
                        <a:pt x="5307" y="5856"/>
                      </a:lnTo>
                      <a:cubicBezTo>
                        <a:pt x="5321" y="5848"/>
                        <a:pt x="5338" y="5839"/>
                        <a:pt x="5354" y="5831"/>
                      </a:cubicBezTo>
                      <a:lnTo>
                        <a:pt x="5390" y="5812"/>
                      </a:lnTo>
                      <a:cubicBezTo>
                        <a:pt x="5424" y="5794"/>
                        <a:pt x="5457" y="5778"/>
                        <a:pt x="5491" y="5759"/>
                      </a:cubicBezTo>
                      <a:cubicBezTo>
                        <a:pt x="5522" y="5743"/>
                        <a:pt x="5554" y="5727"/>
                        <a:pt x="5585" y="5711"/>
                      </a:cubicBezTo>
                      <a:cubicBezTo>
                        <a:pt x="5605" y="5700"/>
                        <a:pt x="5625" y="5690"/>
                        <a:pt x="5644" y="5680"/>
                      </a:cubicBezTo>
                      <a:lnTo>
                        <a:pt x="5667" y="5667"/>
                      </a:lnTo>
                      <a:cubicBezTo>
                        <a:pt x="5704" y="5647"/>
                        <a:pt x="5742" y="5625"/>
                        <a:pt x="5780" y="5605"/>
                      </a:cubicBezTo>
                      <a:lnTo>
                        <a:pt x="5798" y="5593"/>
                      </a:lnTo>
                      <a:lnTo>
                        <a:pt x="5805" y="5589"/>
                      </a:lnTo>
                      <a:lnTo>
                        <a:pt x="5823" y="5578"/>
                      </a:lnTo>
                      <a:lnTo>
                        <a:pt x="5870" y="5548"/>
                      </a:lnTo>
                      <a:cubicBezTo>
                        <a:pt x="5883" y="5542"/>
                        <a:pt x="5889" y="5538"/>
                        <a:pt x="5896" y="5533"/>
                      </a:cubicBezTo>
                      <a:lnTo>
                        <a:pt x="5956" y="5494"/>
                      </a:lnTo>
                      <a:lnTo>
                        <a:pt x="5968" y="5485"/>
                      </a:lnTo>
                      <a:lnTo>
                        <a:pt x="5981" y="5477"/>
                      </a:lnTo>
                      <a:lnTo>
                        <a:pt x="5991" y="5472"/>
                      </a:lnTo>
                      <a:lnTo>
                        <a:pt x="6014" y="5454"/>
                      </a:lnTo>
                      <a:lnTo>
                        <a:pt x="6039" y="5436"/>
                      </a:lnTo>
                      <a:lnTo>
                        <a:pt x="6061" y="5419"/>
                      </a:lnTo>
                      <a:lnTo>
                        <a:pt x="6081" y="5404"/>
                      </a:lnTo>
                      <a:cubicBezTo>
                        <a:pt x="6090" y="5398"/>
                        <a:pt x="6099" y="5392"/>
                        <a:pt x="6106" y="5384"/>
                      </a:cubicBezTo>
                      <a:lnTo>
                        <a:pt x="6112" y="5379"/>
                      </a:lnTo>
                      <a:lnTo>
                        <a:pt x="6205" y="5306"/>
                      </a:lnTo>
                      <a:cubicBezTo>
                        <a:pt x="6207" y="5305"/>
                        <a:pt x="6209" y="5304"/>
                        <a:pt x="6210" y="5302"/>
                      </a:cubicBezTo>
                      <a:lnTo>
                        <a:pt x="6214" y="5299"/>
                      </a:lnTo>
                      <a:lnTo>
                        <a:pt x="6231" y="5285"/>
                      </a:lnTo>
                      <a:lnTo>
                        <a:pt x="6261" y="5260"/>
                      </a:lnTo>
                      <a:lnTo>
                        <a:pt x="6290" y="5234"/>
                      </a:lnTo>
                      <a:lnTo>
                        <a:pt x="6339" y="5193"/>
                      </a:lnTo>
                      <a:lnTo>
                        <a:pt x="6343" y="5189"/>
                      </a:lnTo>
                      <a:cubicBezTo>
                        <a:pt x="6347" y="5186"/>
                        <a:pt x="6352" y="5181"/>
                        <a:pt x="6356" y="5177"/>
                      </a:cubicBezTo>
                      <a:lnTo>
                        <a:pt x="6404" y="5134"/>
                      </a:lnTo>
                      <a:lnTo>
                        <a:pt x="6451" y="5089"/>
                      </a:lnTo>
                      <a:lnTo>
                        <a:pt x="6470" y="5070"/>
                      </a:lnTo>
                      <a:lnTo>
                        <a:pt x="6487" y="5053"/>
                      </a:lnTo>
                      <a:lnTo>
                        <a:pt x="6495" y="5044"/>
                      </a:lnTo>
                      <a:lnTo>
                        <a:pt x="6501" y="5039"/>
                      </a:lnTo>
                      <a:lnTo>
                        <a:pt x="6506" y="5034"/>
                      </a:lnTo>
                      <a:lnTo>
                        <a:pt x="6553" y="4987"/>
                      </a:lnTo>
                      <a:lnTo>
                        <a:pt x="6600" y="4939"/>
                      </a:lnTo>
                      <a:lnTo>
                        <a:pt x="6615" y="4924"/>
                      </a:lnTo>
                      <a:lnTo>
                        <a:pt x="6665" y="4868"/>
                      </a:lnTo>
                      <a:lnTo>
                        <a:pt x="6703" y="4827"/>
                      </a:lnTo>
                      <a:cubicBezTo>
                        <a:pt x="6710" y="4820"/>
                        <a:pt x="6718" y="4812"/>
                        <a:pt x="6724" y="4804"/>
                      </a:cubicBezTo>
                      <a:lnTo>
                        <a:pt x="6728" y="4799"/>
                      </a:lnTo>
                      <a:cubicBezTo>
                        <a:pt x="6745" y="4780"/>
                        <a:pt x="6760" y="4759"/>
                        <a:pt x="6777" y="4735"/>
                      </a:cubicBezTo>
                      <a:cubicBezTo>
                        <a:pt x="6787" y="4722"/>
                        <a:pt x="6797" y="4707"/>
                        <a:pt x="6807" y="4691"/>
                      </a:cubicBezTo>
                      <a:lnTo>
                        <a:pt x="6812" y="4684"/>
                      </a:lnTo>
                      <a:cubicBezTo>
                        <a:pt x="6821" y="4671"/>
                        <a:pt x="6830" y="4657"/>
                        <a:pt x="6837" y="4643"/>
                      </a:cubicBezTo>
                      <a:lnTo>
                        <a:pt x="6854" y="4616"/>
                      </a:lnTo>
                      <a:lnTo>
                        <a:pt x="6871" y="4589"/>
                      </a:lnTo>
                      <a:lnTo>
                        <a:pt x="6882" y="4573"/>
                      </a:lnTo>
                      <a:lnTo>
                        <a:pt x="6898" y="4544"/>
                      </a:lnTo>
                      <a:lnTo>
                        <a:pt x="6913" y="4517"/>
                      </a:lnTo>
                      <a:lnTo>
                        <a:pt x="6925" y="4498"/>
                      </a:lnTo>
                      <a:lnTo>
                        <a:pt x="6929" y="4491"/>
                      </a:lnTo>
                      <a:cubicBezTo>
                        <a:pt x="6935" y="4480"/>
                        <a:pt x="6943" y="4468"/>
                        <a:pt x="6950" y="4457"/>
                      </a:cubicBezTo>
                      <a:lnTo>
                        <a:pt x="6957" y="4445"/>
                      </a:lnTo>
                      <a:lnTo>
                        <a:pt x="6965" y="4432"/>
                      </a:lnTo>
                      <a:lnTo>
                        <a:pt x="6970" y="4423"/>
                      </a:lnTo>
                      <a:lnTo>
                        <a:pt x="6974" y="4416"/>
                      </a:lnTo>
                      <a:cubicBezTo>
                        <a:pt x="6975" y="4414"/>
                        <a:pt x="6977" y="4411"/>
                        <a:pt x="6979" y="4409"/>
                      </a:cubicBezTo>
                      <a:cubicBezTo>
                        <a:pt x="6985" y="4399"/>
                        <a:pt x="6990" y="4388"/>
                        <a:pt x="6993" y="4378"/>
                      </a:cubicBezTo>
                      <a:lnTo>
                        <a:pt x="6996" y="4373"/>
                      </a:lnTo>
                      <a:lnTo>
                        <a:pt x="7001" y="4363"/>
                      </a:lnTo>
                      <a:lnTo>
                        <a:pt x="7008" y="4343"/>
                      </a:lnTo>
                      <a:lnTo>
                        <a:pt x="7011" y="4337"/>
                      </a:lnTo>
                      <a:cubicBezTo>
                        <a:pt x="7015" y="4329"/>
                        <a:pt x="7017" y="4323"/>
                        <a:pt x="7021" y="4315"/>
                      </a:cubicBezTo>
                      <a:lnTo>
                        <a:pt x="7023" y="4308"/>
                      </a:lnTo>
                      <a:cubicBezTo>
                        <a:pt x="7027" y="4301"/>
                        <a:pt x="7029" y="4292"/>
                        <a:pt x="7032" y="4284"/>
                      </a:cubicBezTo>
                      <a:lnTo>
                        <a:pt x="7034" y="4279"/>
                      </a:lnTo>
                      <a:lnTo>
                        <a:pt x="7038" y="4266"/>
                      </a:lnTo>
                      <a:cubicBezTo>
                        <a:pt x="7039" y="4261"/>
                        <a:pt x="7042" y="4256"/>
                        <a:pt x="7043" y="4251"/>
                      </a:cubicBezTo>
                      <a:lnTo>
                        <a:pt x="7044" y="4246"/>
                      </a:lnTo>
                      <a:lnTo>
                        <a:pt x="7048" y="4233"/>
                      </a:lnTo>
                      <a:lnTo>
                        <a:pt x="7053" y="4219"/>
                      </a:lnTo>
                      <a:cubicBezTo>
                        <a:pt x="7053" y="4215"/>
                        <a:pt x="7054" y="4213"/>
                        <a:pt x="7054" y="4212"/>
                      </a:cubicBezTo>
                      <a:lnTo>
                        <a:pt x="7058" y="4197"/>
                      </a:lnTo>
                      <a:cubicBezTo>
                        <a:pt x="7060" y="4187"/>
                        <a:pt x="7063" y="4176"/>
                        <a:pt x="7065" y="4164"/>
                      </a:cubicBezTo>
                      <a:cubicBezTo>
                        <a:pt x="7065" y="4162"/>
                        <a:pt x="7067" y="4159"/>
                        <a:pt x="7067" y="4157"/>
                      </a:cubicBezTo>
                      <a:lnTo>
                        <a:pt x="7069" y="4142"/>
                      </a:lnTo>
                      <a:lnTo>
                        <a:pt x="7074" y="4114"/>
                      </a:lnTo>
                      <a:lnTo>
                        <a:pt x="7077" y="4100"/>
                      </a:lnTo>
                      <a:lnTo>
                        <a:pt x="7079" y="4086"/>
                      </a:lnTo>
                      <a:lnTo>
                        <a:pt x="7080" y="4078"/>
                      </a:lnTo>
                      <a:lnTo>
                        <a:pt x="7082" y="4073"/>
                      </a:lnTo>
                      <a:cubicBezTo>
                        <a:pt x="7084" y="4060"/>
                        <a:pt x="7085" y="4048"/>
                        <a:pt x="7088" y="4035"/>
                      </a:cubicBezTo>
                      <a:cubicBezTo>
                        <a:pt x="7094" y="3989"/>
                        <a:pt x="7096" y="3939"/>
                        <a:pt x="7098" y="3883"/>
                      </a:cubicBezTo>
                      <a:cubicBezTo>
                        <a:pt x="7098" y="3840"/>
                        <a:pt x="7096" y="3798"/>
                        <a:pt x="7091" y="3759"/>
                      </a:cubicBezTo>
                      <a:cubicBezTo>
                        <a:pt x="7089" y="3740"/>
                        <a:pt x="7084" y="3720"/>
                        <a:pt x="7080" y="3699"/>
                      </a:cubicBezTo>
                      <a:cubicBezTo>
                        <a:pt x="7077" y="3683"/>
                        <a:pt x="7073" y="3668"/>
                        <a:pt x="7068" y="3652"/>
                      </a:cubicBezTo>
                      <a:cubicBezTo>
                        <a:pt x="7063" y="3636"/>
                        <a:pt x="7057" y="3618"/>
                        <a:pt x="7047" y="3601"/>
                      </a:cubicBezTo>
                      <a:cubicBezTo>
                        <a:pt x="7041" y="3587"/>
                        <a:pt x="7033" y="3575"/>
                        <a:pt x="7022" y="3559"/>
                      </a:cubicBezTo>
                      <a:cubicBezTo>
                        <a:pt x="7016" y="3553"/>
                        <a:pt x="7012" y="3548"/>
                        <a:pt x="7007" y="3543"/>
                      </a:cubicBezTo>
                      <a:cubicBezTo>
                        <a:pt x="7002" y="3538"/>
                        <a:pt x="6997" y="3533"/>
                        <a:pt x="6992" y="3529"/>
                      </a:cubicBezTo>
                      <a:cubicBezTo>
                        <a:pt x="6985" y="3522"/>
                        <a:pt x="6979" y="3518"/>
                        <a:pt x="6972" y="3514"/>
                      </a:cubicBezTo>
                      <a:cubicBezTo>
                        <a:pt x="6966" y="3510"/>
                        <a:pt x="6960" y="3507"/>
                        <a:pt x="6954" y="3504"/>
                      </a:cubicBezTo>
                      <a:cubicBezTo>
                        <a:pt x="6940" y="3498"/>
                        <a:pt x="6926" y="3497"/>
                        <a:pt x="6913" y="3494"/>
                      </a:cubicBezTo>
                      <a:cubicBezTo>
                        <a:pt x="6905" y="3492"/>
                        <a:pt x="6902" y="3492"/>
                        <a:pt x="6897" y="3492"/>
                      </a:cubicBezTo>
                      <a:lnTo>
                        <a:pt x="6846" y="3492"/>
                      </a:lnTo>
                      <a:cubicBezTo>
                        <a:pt x="6840" y="3492"/>
                        <a:pt x="6836" y="3492"/>
                        <a:pt x="6831" y="3494"/>
                      </a:cubicBezTo>
                      <a:cubicBezTo>
                        <a:pt x="6818" y="3495"/>
                        <a:pt x="6811" y="3497"/>
                        <a:pt x="6801" y="3498"/>
                      </a:cubicBezTo>
                      <a:cubicBezTo>
                        <a:pt x="6789" y="3499"/>
                        <a:pt x="6775" y="3503"/>
                        <a:pt x="6759" y="3507"/>
                      </a:cubicBezTo>
                      <a:cubicBezTo>
                        <a:pt x="6748" y="3510"/>
                        <a:pt x="6737" y="3514"/>
                        <a:pt x="6725" y="3519"/>
                      </a:cubicBezTo>
                      <a:cubicBezTo>
                        <a:pt x="6732" y="3514"/>
                        <a:pt x="6738" y="3508"/>
                        <a:pt x="6744" y="3502"/>
                      </a:cubicBezTo>
                      <a:cubicBezTo>
                        <a:pt x="6754" y="3489"/>
                        <a:pt x="6763" y="3479"/>
                        <a:pt x="6773" y="3468"/>
                      </a:cubicBezTo>
                      <a:cubicBezTo>
                        <a:pt x="6784" y="3455"/>
                        <a:pt x="6795" y="3442"/>
                        <a:pt x="6805" y="3430"/>
                      </a:cubicBezTo>
                      <a:lnTo>
                        <a:pt x="6820" y="3411"/>
                      </a:lnTo>
                      <a:cubicBezTo>
                        <a:pt x="6823" y="3406"/>
                        <a:pt x="6827" y="3401"/>
                        <a:pt x="6830" y="3397"/>
                      </a:cubicBezTo>
                      <a:lnTo>
                        <a:pt x="6835" y="3389"/>
                      </a:lnTo>
                      <a:cubicBezTo>
                        <a:pt x="6837" y="3385"/>
                        <a:pt x="6840" y="3381"/>
                        <a:pt x="6843" y="3376"/>
                      </a:cubicBezTo>
                      <a:lnTo>
                        <a:pt x="6847" y="3373"/>
                      </a:lnTo>
                      <a:lnTo>
                        <a:pt x="6852" y="3365"/>
                      </a:lnTo>
                      <a:cubicBezTo>
                        <a:pt x="6856" y="3360"/>
                        <a:pt x="6858" y="3354"/>
                        <a:pt x="6862" y="3348"/>
                      </a:cubicBezTo>
                      <a:lnTo>
                        <a:pt x="6867" y="3340"/>
                      </a:lnTo>
                      <a:cubicBezTo>
                        <a:pt x="6869" y="3337"/>
                        <a:pt x="6872" y="3333"/>
                        <a:pt x="6873" y="3330"/>
                      </a:cubicBezTo>
                      <a:cubicBezTo>
                        <a:pt x="6878" y="3319"/>
                        <a:pt x="6885" y="3311"/>
                        <a:pt x="6890" y="3301"/>
                      </a:cubicBezTo>
                      <a:cubicBezTo>
                        <a:pt x="6897" y="3289"/>
                        <a:pt x="6903" y="3276"/>
                        <a:pt x="6909" y="3265"/>
                      </a:cubicBezTo>
                      <a:lnTo>
                        <a:pt x="6913" y="3257"/>
                      </a:lnTo>
                      <a:lnTo>
                        <a:pt x="6916" y="3251"/>
                      </a:lnTo>
                      <a:lnTo>
                        <a:pt x="6920" y="3244"/>
                      </a:lnTo>
                      <a:cubicBezTo>
                        <a:pt x="6925" y="3232"/>
                        <a:pt x="6930" y="3222"/>
                        <a:pt x="6935" y="3210"/>
                      </a:cubicBezTo>
                      <a:lnTo>
                        <a:pt x="6946" y="3188"/>
                      </a:lnTo>
                      <a:cubicBezTo>
                        <a:pt x="6948" y="3185"/>
                        <a:pt x="6950" y="3182"/>
                        <a:pt x="6951" y="3178"/>
                      </a:cubicBezTo>
                      <a:lnTo>
                        <a:pt x="6952" y="3174"/>
                      </a:lnTo>
                      <a:lnTo>
                        <a:pt x="6965" y="3143"/>
                      </a:lnTo>
                      <a:lnTo>
                        <a:pt x="6977" y="3112"/>
                      </a:lnTo>
                      <a:cubicBezTo>
                        <a:pt x="6980" y="3107"/>
                        <a:pt x="6981" y="3103"/>
                        <a:pt x="6985" y="3098"/>
                      </a:cubicBezTo>
                      <a:lnTo>
                        <a:pt x="6988" y="3091"/>
                      </a:lnTo>
                      <a:lnTo>
                        <a:pt x="6993" y="3077"/>
                      </a:lnTo>
                      <a:lnTo>
                        <a:pt x="7019" y="3014"/>
                      </a:lnTo>
                      <a:cubicBezTo>
                        <a:pt x="7023" y="3005"/>
                        <a:pt x="7026" y="2998"/>
                        <a:pt x="7028" y="2990"/>
                      </a:cubicBezTo>
                      <a:lnTo>
                        <a:pt x="7031" y="2982"/>
                      </a:lnTo>
                      <a:lnTo>
                        <a:pt x="7049" y="2926"/>
                      </a:lnTo>
                      <a:lnTo>
                        <a:pt x="7055" y="2912"/>
                      </a:lnTo>
                      <a:cubicBezTo>
                        <a:pt x="7058" y="2904"/>
                        <a:pt x="7060" y="2897"/>
                        <a:pt x="7063" y="2890"/>
                      </a:cubicBezTo>
                      <a:lnTo>
                        <a:pt x="7065" y="2884"/>
                      </a:lnTo>
                      <a:lnTo>
                        <a:pt x="7075" y="2850"/>
                      </a:lnTo>
                      <a:lnTo>
                        <a:pt x="7085" y="2817"/>
                      </a:lnTo>
                      <a:cubicBezTo>
                        <a:pt x="7089" y="2808"/>
                        <a:pt x="7091" y="2797"/>
                        <a:pt x="7094" y="2788"/>
                      </a:cubicBezTo>
                      <a:lnTo>
                        <a:pt x="7096" y="2782"/>
                      </a:lnTo>
                      <a:cubicBezTo>
                        <a:pt x="7101" y="2763"/>
                        <a:pt x="7105" y="2743"/>
                        <a:pt x="7110" y="2719"/>
                      </a:cubicBezTo>
                      <a:cubicBezTo>
                        <a:pt x="7113" y="2704"/>
                        <a:pt x="7115" y="2688"/>
                        <a:pt x="7116" y="2671"/>
                      </a:cubicBezTo>
                      <a:lnTo>
                        <a:pt x="7118" y="2658"/>
                      </a:lnTo>
                      <a:lnTo>
                        <a:pt x="7119" y="2648"/>
                      </a:lnTo>
                      <a:cubicBezTo>
                        <a:pt x="7119" y="2644"/>
                        <a:pt x="7120" y="2639"/>
                        <a:pt x="7120" y="2635"/>
                      </a:cubicBezTo>
                      <a:cubicBezTo>
                        <a:pt x="7122" y="2623"/>
                        <a:pt x="7122" y="2613"/>
                        <a:pt x="7124" y="2602"/>
                      </a:cubicBezTo>
                      <a:cubicBezTo>
                        <a:pt x="7124" y="2593"/>
                        <a:pt x="7125" y="2587"/>
                        <a:pt x="7125" y="2580"/>
                      </a:cubicBezTo>
                      <a:lnTo>
                        <a:pt x="7125" y="2573"/>
                      </a:lnTo>
                      <a:lnTo>
                        <a:pt x="7125" y="2567"/>
                      </a:lnTo>
                      <a:lnTo>
                        <a:pt x="7125" y="2557"/>
                      </a:lnTo>
                      <a:lnTo>
                        <a:pt x="7125" y="2547"/>
                      </a:lnTo>
                      <a:lnTo>
                        <a:pt x="7125" y="2537"/>
                      </a:lnTo>
                      <a:cubicBezTo>
                        <a:pt x="7125" y="2523"/>
                        <a:pt x="7126" y="2510"/>
                        <a:pt x="7126" y="2496"/>
                      </a:cubicBezTo>
                      <a:cubicBezTo>
                        <a:pt x="7114" y="2473"/>
                        <a:pt x="7113" y="2449"/>
                        <a:pt x="7112" y="2428"/>
                      </a:cubicBezTo>
                      <a:cubicBezTo>
                        <a:pt x="7110" y="2416"/>
                        <a:pt x="7109" y="2403"/>
                        <a:pt x="7107" y="2392"/>
                      </a:cubicBezTo>
                      <a:cubicBezTo>
                        <a:pt x="7105" y="2380"/>
                        <a:pt x="7103" y="2371"/>
                        <a:pt x="7100" y="2361"/>
                      </a:cubicBezTo>
                      <a:lnTo>
                        <a:pt x="7098" y="2350"/>
                      </a:lnTo>
                      <a:lnTo>
                        <a:pt x="7097" y="2345"/>
                      </a:lnTo>
                      <a:cubicBezTo>
                        <a:pt x="7094" y="2339"/>
                        <a:pt x="7092" y="2331"/>
                        <a:pt x="7089" y="2325"/>
                      </a:cubicBezTo>
                      <a:cubicBezTo>
                        <a:pt x="7088" y="2321"/>
                        <a:pt x="7084" y="2315"/>
                        <a:pt x="7082" y="2312"/>
                      </a:cubicBezTo>
                      <a:cubicBezTo>
                        <a:pt x="7076" y="2302"/>
                        <a:pt x="7072" y="2298"/>
                        <a:pt x="7067" y="2293"/>
                      </a:cubicBezTo>
                      <a:lnTo>
                        <a:pt x="7062" y="2288"/>
                      </a:lnTo>
                      <a:cubicBezTo>
                        <a:pt x="7054" y="2281"/>
                        <a:pt x="7048" y="2277"/>
                        <a:pt x="7043" y="2273"/>
                      </a:cubicBezTo>
                      <a:cubicBezTo>
                        <a:pt x="7037" y="2269"/>
                        <a:pt x="7032" y="2266"/>
                        <a:pt x="7026" y="2263"/>
                      </a:cubicBezTo>
                      <a:cubicBezTo>
                        <a:pt x="7015" y="2258"/>
                        <a:pt x="7007" y="2256"/>
                        <a:pt x="7001" y="2253"/>
                      </a:cubicBezTo>
                      <a:cubicBezTo>
                        <a:pt x="6991" y="2250"/>
                        <a:pt x="6984" y="2248"/>
                        <a:pt x="6976" y="2247"/>
                      </a:cubicBezTo>
                      <a:cubicBezTo>
                        <a:pt x="6960" y="2245"/>
                        <a:pt x="6950" y="2245"/>
                        <a:pt x="6938" y="2245"/>
                      </a:cubicBezTo>
                      <a:cubicBezTo>
                        <a:pt x="6927" y="2245"/>
                        <a:pt x="6917" y="2246"/>
                        <a:pt x="6904" y="2248"/>
                      </a:cubicBezTo>
                      <a:cubicBezTo>
                        <a:pt x="6898" y="2250"/>
                        <a:pt x="6892" y="2252"/>
                        <a:pt x="6886" y="2254"/>
                      </a:cubicBezTo>
                      <a:lnTo>
                        <a:pt x="6878" y="2256"/>
                      </a:lnTo>
                      <a:cubicBezTo>
                        <a:pt x="6858" y="2261"/>
                        <a:pt x="6837" y="2267"/>
                        <a:pt x="6814" y="2277"/>
                      </a:cubicBezTo>
                      <a:cubicBezTo>
                        <a:pt x="6775" y="2292"/>
                        <a:pt x="6739" y="2310"/>
                        <a:pt x="6693" y="2339"/>
                      </a:cubicBezTo>
                      <a:cubicBezTo>
                        <a:pt x="6677" y="2349"/>
                        <a:pt x="6661" y="2361"/>
                        <a:pt x="6646" y="2371"/>
                      </a:cubicBezTo>
                      <a:lnTo>
                        <a:pt x="6639" y="2377"/>
                      </a:lnTo>
                      <a:lnTo>
                        <a:pt x="6626" y="2385"/>
                      </a:lnTo>
                      <a:lnTo>
                        <a:pt x="6608" y="2398"/>
                      </a:lnTo>
                      <a:lnTo>
                        <a:pt x="6584" y="2415"/>
                      </a:lnTo>
                      <a:lnTo>
                        <a:pt x="6561" y="2432"/>
                      </a:lnTo>
                      <a:lnTo>
                        <a:pt x="6467" y="2500"/>
                      </a:lnTo>
                      <a:cubicBezTo>
                        <a:pt x="6466" y="2501"/>
                        <a:pt x="6464" y="2501"/>
                        <a:pt x="6463" y="2503"/>
                      </a:cubicBezTo>
                      <a:lnTo>
                        <a:pt x="6444" y="2519"/>
                      </a:lnTo>
                      <a:lnTo>
                        <a:pt x="6425" y="2535"/>
                      </a:lnTo>
                      <a:lnTo>
                        <a:pt x="6407" y="2550"/>
                      </a:lnTo>
                      <a:lnTo>
                        <a:pt x="6410" y="2541"/>
                      </a:lnTo>
                      <a:lnTo>
                        <a:pt x="6413" y="2531"/>
                      </a:lnTo>
                      <a:lnTo>
                        <a:pt x="6414" y="2524"/>
                      </a:lnTo>
                      <a:cubicBezTo>
                        <a:pt x="6417" y="2513"/>
                        <a:pt x="6417" y="2506"/>
                        <a:pt x="6418" y="2500"/>
                      </a:cubicBezTo>
                      <a:lnTo>
                        <a:pt x="6419" y="2489"/>
                      </a:lnTo>
                      <a:cubicBezTo>
                        <a:pt x="6420" y="2478"/>
                        <a:pt x="6422" y="2468"/>
                        <a:pt x="6423" y="2457"/>
                      </a:cubicBezTo>
                      <a:lnTo>
                        <a:pt x="6424" y="2449"/>
                      </a:lnTo>
                      <a:cubicBezTo>
                        <a:pt x="6425" y="2437"/>
                        <a:pt x="6427" y="2426"/>
                        <a:pt x="6428" y="2412"/>
                      </a:cubicBezTo>
                      <a:cubicBezTo>
                        <a:pt x="6429" y="2393"/>
                        <a:pt x="6430" y="2374"/>
                        <a:pt x="6433" y="2353"/>
                      </a:cubicBezTo>
                      <a:lnTo>
                        <a:pt x="6433" y="2328"/>
                      </a:lnTo>
                      <a:lnTo>
                        <a:pt x="6433" y="2314"/>
                      </a:lnTo>
                      <a:cubicBezTo>
                        <a:pt x="6433" y="2304"/>
                        <a:pt x="6433" y="2293"/>
                        <a:pt x="6434" y="2282"/>
                      </a:cubicBezTo>
                      <a:lnTo>
                        <a:pt x="6434" y="2248"/>
                      </a:lnTo>
                      <a:cubicBezTo>
                        <a:pt x="6434" y="2227"/>
                        <a:pt x="6430" y="2205"/>
                        <a:pt x="6428" y="2185"/>
                      </a:cubicBezTo>
                      <a:cubicBezTo>
                        <a:pt x="6425" y="2166"/>
                        <a:pt x="6422" y="2150"/>
                        <a:pt x="6418" y="2134"/>
                      </a:cubicBezTo>
                      <a:cubicBezTo>
                        <a:pt x="6415" y="2125"/>
                        <a:pt x="6412" y="2115"/>
                        <a:pt x="6409" y="2106"/>
                      </a:cubicBezTo>
                      <a:cubicBezTo>
                        <a:pt x="6407" y="2099"/>
                        <a:pt x="6404" y="2092"/>
                        <a:pt x="6402" y="2086"/>
                      </a:cubicBezTo>
                      <a:lnTo>
                        <a:pt x="6399" y="2079"/>
                      </a:lnTo>
                      <a:lnTo>
                        <a:pt x="6391" y="2063"/>
                      </a:lnTo>
                      <a:cubicBezTo>
                        <a:pt x="6386" y="2055"/>
                        <a:pt x="6383" y="2050"/>
                        <a:pt x="6379" y="2046"/>
                      </a:cubicBezTo>
                      <a:lnTo>
                        <a:pt x="6372" y="2037"/>
                      </a:lnTo>
                      <a:lnTo>
                        <a:pt x="6368" y="2035"/>
                      </a:lnTo>
                      <a:lnTo>
                        <a:pt x="6364" y="2032"/>
                      </a:lnTo>
                      <a:lnTo>
                        <a:pt x="6353" y="2026"/>
                      </a:lnTo>
                      <a:cubicBezTo>
                        <a:pt x="6348" y="2023"/>
                        <a:pt x="6342" y="2021"/>
                        <a:pt x="6336" y="2019"/>
                      </a:cubicBezTo>
                      <a:lnTo>
                        <a:pt x="6332" y="2017"/>
                      </a:lnTo>
                      <a:lnTo>
                        <a:pt x="6328" y="2016"/>
                      </a:lnTo>
                      <a:cubicBezTo>
                        <a:pt x="6321" y="2015"/>
                        <a:pt x="6315" y="2013"/>
                        <a:pt x="6310" y="2013"/>
                      </a:cubicBezTo>
                      <a:cubicBezTo>
                        <a:pt x="6304" y="2013"/>
                        <a:pt x="6297" y="2012"/>
                        <a:pt x="6291" y="2012"/>
                      </a:cubicBezTo>
                      <a:lnTo>
                        <a:pt x="6286" y="2012"/>
                      </a:lnTo>
                      <a:cubicBezTo>
                        <a:pt x="6276" y="2012"/>
                        <a:pt x="6266" y="2013"/>
                        <a:pt x="6255" y="2015"/>
                      </a:cubicBezTo>
                      <a:lnTo>
                        <a:pt x="6237" y="2018"/>
                      </a:lnTo>
                      <a:cubicBezTo>
                        <a:pt x="6228" y="2021"/>
                        <a:pt x="6219" y="2023"/>
                        <a:pt x="6211" y="2026"/>
                      </a:cubicBezTo>
                      <a:cubicBezTo>
                        <a:pt x="6203" y="2028"/>
                        <a:pt x="6196" y="2032"/>
                        <a:pt x="6187" y="2035"/>
                      </a:cubicBezTo>
                      <a:lnTo>
                        <a:pt x="6183" y="2036"/>
                      </a:lnTo>
                      <a:cubicBezTo>
                        <a:pt x="6170" y="2042"/>
                        <a:pt x="6156" y="2051"/>
                        <a:pt x="6141" y="2058"/>
                      </a:cubicBezTo>
                      <a:cubicBezTo>
                        <a:pt x="6126" y="2067"/>
                        <a:pt x="6109" y="2077"/>
                        <a:pt x="6091" y="2092"/>
                      </a:cubicBezTo>
                      <a:lnTo>
                        <a:pt x="6048" y="2127"/>
                      </a:lnTo>
                      <a:cubicBezTo>
                        <a:pt x="6024" y="2148"/>
                        <a:pt x="6000" y="2169"/>
                        <a:pt x="5976" y="2192"/>
                      </a:cubicBezTo>
                      <a:cubicBezTo>
                        <a:pt x="5954" y="2214"/>
                        <a:pt x="5929" y="2236"/>
                        <a:pt x="5907" y="2258"/>
                      </a:cubicBezTo>
                      <a:lnTo>
                        <a:pt x="5909" y="2254"/>
                      </a:lnTo>
                      <a:cubicBezTo>
                        <a:pt x="5912" y="2247"/>
                        <a:pt x="5916" y="2242"/>
                        <a:pt x="5919" y="2236"/>
                      </a:cubicBezTo>
                      <a:lnTo>
                        <a:pt x="5938" y="2194"/>
                      </a:lnTo>
                      <a:lnTo>
                        <a:pt x="5944" y="2179"/>
                      </a:lnTo>
                      <a:lnTo>
                        <a:pt x="5951" y="2165"/>
                      </a:lnTo>
                      <a:cubicBezTo>
                        <a:pt x="5959" y="2149"/>
                        <a:pt x="5965" y="2133"/>
                        <a:pt x="5972" y="2118"/>
                      </a:cubicBezTo>
                      <a:lnTo>
                        <a:pt x="5977" y="2107"/>
                      </a:lnTo>
                      <a:lnTo>
                        <a:pt x="5983" y="2097"/>
                      </a:lnTo>
                      <a:lnTo>
                        <a:pt x="5992" y="2077"/>
                      </a:lnTo>
                      <a:lnTo>
                        <a:pt x="6003" y="2053"/>
                      </a:lnTo>
                      <a:lnTo>
                        <a:pt x="6015" y="2029"/>
                      </a:lnTo>
                      <a:cubicBezTo>
                        <a:pt x="6029" y="2000"/>
                        <a:pt x="6043" y="1973"/>
                        <a:pt x="6058" y="1947"/>
                      </a:cubicBezTo>
                      <a:lnTo>
                        <a:pt x="6104" y="1860"/>
                      </a:lnTo>
                      <a:lnTo>
                        <a:pt x="6106" y="1856"/>
                      </a:lnTo>
                      <a:lnTo>
                        <a:pt x="6110" y="1847"/>
                      </a:lnTo>
                      <a:lnTo>
                        <a:pt x="6114" y="1840"/>
                      </a:lnTo>
                      <a:lnTo>
                        <a:pt x="6122" y="1820"/>
                      </a:lnTo>
                      <a:cubicBezTo>
                        <a:pt x="6129" y="1805"/>
                        <a:pt x="6135" y="1788"/>
                        <a:pt x="6141" y="1773"/>
                      </a:cubicBezTo>
                      <a:cubicBezTo>
                        <a:pt x="6145" y="1762"/>
                        <a:pt x="6149" y="1753"/>
                        <a:pt x="6152" y="1743"/>
                      </a:cubicBezTo>
                      <a:lnTo>
                        <a:pt x="6158" y="1728"/>
                      </a:lnTo>
                      <a:lnTo>
                        <a:pt x="6166" y="1708"/>
                      </a:lnTo>
                      <a:lnTo>
                        <a:pt x="6170" y="1697"/>
                      </a:lnTo>
                      <a:lnTo>
                        <a:pt x="6176" y="1680"/>
                      </a:lnTo>
                      <a:lnTo>
                        <a:pt x="6196" y="1622"/>
                      </a:lnTo>
                      <a:lnTo>
                        <a:pt x="6197" y="1617"/>
                      </a:lnTo>
                      <a:lnTo>
                        <a:pt x="6204" y="1592"/>
                      </a:lnTo>
                      <a:lnTo>
                        <a:pt x="6211" y="1573"/>
                      </a:lnTo>
                      <a:lnTo>
                        <a:pt x="6214" y="1562"/>
                      </a:lnTo>
                      <a:lnTo>
                        <a:pt x="6225" y="1530"/>
                      </a:lnTo>
                      <a:lnTo>
                        <a:pt x="6235" y="1497"/>
                      </a:lnTo>
                      <a:cubicBezTo>
                        <a:pt x="6243" y="1473"/>
                        <a:pt x="6249" y="1449"/>
                        <a:pt x="6255" y="1425"/>
                      </a:cubicBezTo>
                      <a:lnTo>
                        <a:pt x="6260" y="1411"/>
                      </a:lnTo>
                      <a:lnTo>
                        <a:pt x="6271" y="1368"/>
                      </a:lnTo>
                      <a:lnTo>
                        <a:pt x="6274" y="1360"/>
                      </a:lnTo>
                      <a:lnTo>
                        <a:pt x="6278" y="1340"/>
                      </a:lnTo>
                      <a:lnTo>
                        <a:pt x="6279" y="1334"/>
                      </a:lnTo>
                      <a:lnTo>
                        <a:pt x="6305" y="1217"/>
                      </a:lnTo>
                      <a:cubicBezTo>
                        <a:pt x="6306" y="1212"/>
                        <a:pt x="6306" y="1208"/>
                        <a:pt x="6307" y="1205"/>
                      </a:cubicBezTo>
                      <a:lnTo>
                        <a:pt x="6309" y="1200"/>
                      </a:lnTo>
                      <a:lnTo>
                        <a:pt x="6310" y="1191"/>
                      </a:lnTo>
                      <a:lnTo>
                        <a:pt x="6316" y="1155"/>
                      </a:lnTo>
                      <a:lnTo>
                        <a:pt x="6322" y="1119"/>
                      </a:lnTo>
                      <a:lnTo>
                        <a:pt x="6325" y="1099"/>
                      </a:lnTo>
                      <a:lnTo>
                        <a:pt x="6330" y="1076"/>
                      </a:lnTo>
                      <a:lnTo>
                        <a:pt x="6331" y="1071"/>
                      </a:lnTo>
                      <a:lnTo>
                        <a:pt x="6336" y="1035"/>
                      </a:lnTo>
                      <a:lnTo>
                        <a:pt x="6337" y="1028"/>
                      </a:lnTo>
                      <a:lnTo>
                        <a:pt x="6345" y="971"/>
                      </a:lnTo>
                      <a:cubicBezTo>
                        <a:pt x="6346" y="961"/>
                        <a:pt x="6347" y="953"/>
                        <a:pt x="6348" y="944"/>
                      </a:cubicBezTo>
                      <a:cubicBezTo>
                        <a:pt x="6351" y="922"/>
                        <a:pt x="6353" y="899"/>
                        <a:pt x="6355" y="879"/>
                      </a:cubicBezTo>
                      <a:lnTo>
                        <a:pt x="6356" y="872"/>
                      </a:lnTo>
                      <a:cubicBezTo>
                        <a:pt x="6357" y="862"/>
                        <a:pt x="6357" y="855"/>
                        <a:pt x="6358" y="846"/>
                      </a:cubicBezTo>
                      <a:lnTo>
                        <a:pt x="6360" y="829"/>
                      </a:lnTo>
                      <a:cubicBezTo>
                        <a:pt x="6361" y="814"/>
                        <a:pt x="6361" y="799"/>
                        <a:pt x="6363" y="785"/>
                      </a:cubicBezTo>
                      <a:lnTo>
                        <a:pt x="6364" y="775"/>
                      </a:lnTo>
                      <a:cubicBezTo>
                        <a:pt x="6364" y="765"/>
                        <a:pt x="6366" y="757"/>
                        <a:pt x="6366" y="748"/>
                      </a:cubicBezTo>
                      <a:lnTo>
                        <a:pt x="6367" y="693"/>
                      </a:lnTo>
                      <a:lnTo>
                        <a:pt x="6367" y="677"/>
                      </a:lnTo>
                      <a:lnTo>
                        <a:pt x="6367" y="662"/>
                      </a:lnTo>
                      <a:lnTo>
                        <a:pt x="6367" y="650"/>
                      </a:lnTo>
                      <a:cubicBezTo>
                        <a:pt x="6367" y="631"/>
                        <a:pt x="6367" y="613"/>
                        <a:pt x="6366" y="593"/>
                      </a:cubicBezTo>
                      <a:lnTo>
                        <a:pt x="6366" y="584"/>
                      </a:lnTo>
                      <a:lnTo>
                        <a:pt x="6366" y="577"/>
                      </a:lnTo>
                      <a:lnTo>
                        <a:pt x="6366" y="573"/>
                      </a:lnTo>
                      <a:lnTo>
                        <a:pt x="6364" y="558"/>
                      </a:lnTo>
                      <a:lnTo>
                        <a:pt x="6363" y="548"/>
                      </a:lnTo>
                      <a:lnTo>
                        <a:pt x="6363" y="542"/>
                      </a:lnTo>
                      <a:lnTo>
                        <a:pt x="6363" y="536"/>
                      </a:lnTo>
                      <a:lnTo>
                        <a:pt x="6363" y="529"/>
                      </a:lnTo>
                      <a:lnTo>
                        <a:pt x="6361" y="516"/>
                      </a:lnTo>
                      <a:lnTo>
                        <a:pt x="6360" y="503"/>
                      </a:lnTo>
                      <a:lnTo>
                        <a:pt x="6358" y="496"/>
                      </a:lnTo>
                      <a:lnTo>
                        <a:pt x="6357" y="485"/>
                      </a:lnTo>
                      <a:lnTo>
                        <a:pt x="6352" y="454"/>
                      </a:lnTo>
                      <a:lnTo>
                        <a:pt x="6345" y="412"/>
                      </a:lnTo>
                      <a:lnTo>
                        <a:pt x="6343" y="407"/>
                      </a:lnTo>
                      <a:cubicBezTo>
                        <a:pt x="6342" y="402"/>
                        <a:pt x="6342" y="399"/>
                        <a:pt x="6341" y="397"/>
                      </a:cubicBezTo>
                      <a:cubicBezTo>
                        <a:pt x="6338" y="384"/>
                        <a:pt x="6335" y="374"/>
                        <a:pt x="6332" y="364"/>
                      </a:cubicBezTo>
                      <a:cubicBezTo>
                        <a:pt x="6331" y="359"/>
                        <a:pt x="6330" y="356"/>
                        <a:pt x="6326" y="350"/>
                      </a:cubicBezTo>
                      <a:lnTo>
                        <a:pt x="6325" y="345"/>
                      </a:lnTo>
                      <a:lnTo>
                        <a:pt x="6321" y="336"/>
                      </a:lnTo>
                      <a:lnTo>
                        <a:pt x="6317" y="327"/>
                      </a:lnTo>
                      <a:lnTo>
                        <a:pt x="6309" y="305"/>
                      </a:lnTo>
                      <a:lnTo>
                        <a:pt x="6306" y="299"/>
                      </a:lnTo>
                      <a:cubicBezTo>
                        <a:pt x="6305" y="294"/>
                        <a:pt x="6302" y="289"/>
                        <a:pt x="6300" y="283"/>
                      </a:cubicBezTo>
                      <a:lnTo>
                        <a:pt x="6297" y="276"/>
                      </a:lnTo>
                      <a:lnTo>
                        <a:pt x="6296" y="271"/>
                      </a:lnTo>
                      <a:cubicBezTo>
                        <a:pt x="6295" y="268"/>
                        <a:pt x="6291" y="263"/>
                        <a:pt x="6290" y="259"/>
                      </a:cubicBezTo>
                      <a:lnTo>
                        <a:pt x="6284" y="245"/>
                      </a:lnTo>
                      <a:lnTo>
                        <a:pt x="6278" y="233"/>
                      </a:lnTo>
                      <a:lnTo>
                        <a:pt x="6275" y="227"/>
                      </a:lnTo>
                      <a:cubicBezTo>
                        <a:pt x="6274" y="223"/>
                        <a:pt x="6271" y="219"/>
                        <a:pt x="6269" y="214"/>
                      </a:cubicBezTo>
                      <a:cubicBezTo>
                        <a:pt x="6264" y="206"/>
                        <a:pt x="6259" y="198"/>
                        <a:pt x="6253" y="189"/>
                      </a:cubicBezTo>
                      <a:cubicBezTo>
                        <a:pt x="6247" y="178"/>
                        <a:pt x="6239" y="168"/>
                        <a:pt x="6232" y="158"/>
                      </a:cubicBezTo>
                      <a:lnTo>
                        <a:pt x="6227" y="153"/>
                      </a:lnTo>
                      <a:lnTo>
                        <a:pt x="6223" y="150"/>
                      </a:lnTo>
                      <a:lnTo>
                        <a:pt x="6219" y="145"/>
                      </a:lnTo>
                      <a:lnTo>
                        <a:pt x="6216" y="140"/>
                      </a:lnTo>
                      <a:cubicBezTo>
                        <a:pt x="6212" y="136"/>
                        <a:pt x="6209" y="132"/>
                        <a:pt x="6206" y="129"/>
                      </a:cubicBezTo>
                      <a:lnTo>
                        <a:pt x="6201" y="122"/>
                      </a:lnTo>
                      <a:cubicBezTo>
                        <a:pt x="6198" y="119"/>
                        <a:pt x="6194" y="116"/>
                        <a:pt x="6192" y="114"/>
                      </a:cubicBezTo>
                      <a:lnTo>
                        <a:pt x="6168" y="90"/>
                      </a:lnTo>
                      <a:lnTo>
                        <a:pt x="6163" y="85"/>
                      </a:lnTo>
                      <a:lnTo>
                        <a:pt x="6158" y="80"/>
                      </a:lnTo>
                      <a:cubicBezTo>
                        <a:pt x="6156" y="78"/>
                        <a:pt x="6152" y="74"/>
                        <a:pt x="6149" y="72"/>
                      </a:cubicBezTo>
                      <a:lnTo>
                        <a:pt x="6142" y="67"/>
                      </a:lnTo>
                      <a:cubicBezTo>
                        <a:pt x="6130" y="57"/>
                        <a:pt x="6116" y="48"/>
                        <a:pt x="6104" y="41"/>
                      </a:cubicBezTo>
                      <a:cubicBezTo>
                        <a:pt x="6098" y="37"/>
                        <a:pt x="6093" y="34"/>
                        <a:pt x="6085" y="32"/>
                      </a:cubicBezTo>
                      <a:lnTo>
                        <a:pt x="6079" y="29"/>
                      </a:lnTo>
                      <a:lnTo>
                        <a:pt x="6060" y="22"/>
                      </a:lnTo>
                      <a:cubicBezTo>
                        <a:pt x="6049" y="18"/>
                        <a:pt x="6044" y="17"/>
                        <a:pt x="6039" y="16"/>
                      </a:cubicBezTo>
                      <a:lnTo>
                        <a:pt x="6032" y="13"/>
                      </a:lnTo>
                      <a:cubicBezTo>
                        <a:pt x="6018" y="7"/>
                        <a:pt x="6003" y="5"/>
                        <a:pt x="5991" y="3"/>
                      </a:cubicBezTo>
                      <a:cubicBezTo>
                        <a:pt x="5975" y="1"/>
                        <a:pt x="5960" y="1"/>
                        <a:pt x="5946" y="0"/>
                      </a:cubicBezTo>
                      <a:close/>
                    </a:path>
                  </a:pathLst>
                </a:custGeom>
                <a:solidFill>
                  <a:srgbClr val="000000">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6" name="Google Shape;606;p14"/>
              <p:cNvSpPr/>
              <p:nvPr/>
            </p:nvSpPr>
            <p:spPr>
              <a:xfrm>
                <a:off x="4989737" y="4316300"/>
                <a:ext cx="3902210" cy="1007014"/>
              </a:xfrm>
              <a:custGeom>
                <a:avLst/>
                <a:gdLst/>
                <a:ahLst/>
                <a:cxnLst/>
                <a:rect l="l" t="t" r="r" b="b"/>
                <a:pathLst>
                  <a:path w="80620" h="20805" extrusionOk="0">
                    <a:moveTo>
                      <a:pt x="31328" y="0"/>
                    </a:moveTo>
                    <a:lnTo>
                      <a:pt x="31015" y="2"/>
                    </a:lnTo>
                    <a:lnTo>
                      <a:pt x="30644" y="2"/>
                    </a:lnTo>
                    <a:cubicBezTo>
                      <a:pt x="30208" y="2"/>
                      <a:pt x="29768" y="2"/>
                      <a:pt x="29334" y="10"/>
                    </a:cubicBezTo>
                    <a:cubicBezTo>
                      <a:pt x="28579" y="26"/>
                      <a:pt x="27825" y="37"/>
                      <a:pt x="27074" y="53"/>
                    </a:cubicBezTo>
                    <a:cubicBezTo>
                      <a:pt x="26672" y="61"/>
                      <a:pt x="26269" y="79"/>
                      <a:pt x="25875" y="99"/>
                    </a:cubicBezTo>
                    <a:lnTo>
                      <a:pt x="25397" y="121"/>
                    </a:lnTo>
                    <a:cubicBezTo>
                      <a:pt x="25260" y="126"/>
                      <a:pt x="25121" y="131"/>
                      <a:pt x="24983" y="136"/>
                    </a:cubicBezTo>
                    <a:cubicBezTo>
                      <a:pt x="24643" y="149"/>
                      <a:pt x="24287" y="161"/>
                      <a:pt x="23942" y="191"/>
                    </a:cubicBezTo>
                    <a:lnTo>
                      <a:pt x="22655" y="299"/>
                    </a:lnTo>
                    <a:lnTo>
                      <a:pt x="21463" y="398"/>
                    </a:lnTo>
                    <a:cubicBezTo>
                      <a:pt x="21097" y="429"/>
                      <a:pt x="20730" y="476"/>
                      <a:pt x="20371" y="524"/>
                    </a:cubicBezTo>
                    <a:lnTo>
                      <a:pt x="20113" y="556"/>
                    </a:lnTo>
                    <a:cubicBezTo>
                      <a:pt x="19900" y="583"/>
                      <a:pt x="19687" y="608"/>
                      <a:pt x="19473" y="634"/>
                    </a:cubicBezTo>
                    <a:cubicBezTo>
                      <a:pt x="19026" y="689"/>
                      <a:pt x="18583" y="743"/>
                      <a:pt x="18137" y="804"/>
                    </a:cubicBezTo>
                    <a:lnTo>
                      <a:pt x="17745" y="861"/>
                    </a:lnTo>
                    <a:cubicBezTo>
                      <a:pt x="16682" y="1011"/>
                      <a:pt x="15582" y="1168"/>
                      <a:pt x="14503" y="1353"/>
                    </a:cubicBezTo>
                    <a:cubicBezTo>
                      <a:pt x="14313" y="1387"/>
                      <a:pt x="14122" y="1417"/>
                      <a:pt x="13932" y="1449"/>
                    </a:cubicBezTo>
                    <a:cubicBezTo>
                      <a:pt x="13561" y="1509"/>
                      <a:pt x="13180" y="1571"/>
                      <a:pt x="12806" y="1647"/>
                    </a:cubicBezTo>
                    <a:lnTo>
                      <a:pt x="11626" y="1884"/>
                    </a:lnTo>
                    <a:lnTo>
                      <a:pt x="10649" y="2080"/>
                    </a:lnTo>
                    <a:cubicBezTo>
                      <a:pt x="10291" y="2152"/>
                      <a:pt x="9936" y="2231"/>
                      <a:pt x="9581" y="2308"/>
                    </a:cubicBezTo>
                    <a:lnTo>
                      <a:pt x="9077" y="2419"/>
                    </a:lnTo>
                    <a:lnTo>
                      <a:pt x="8742" y="2491"/>
                    </a:lnTo>
                    <a:cubicBezTo>
                      <a:pt x="8327" y="2577"/>
                      <a:pt x="7904" y="2668"/>
                      <a:pt x="7490" y="2781"/>
                    </a:cubicBezTo>
                    <a:lnTo>
                      <a:pt x="6388" y="3074"/>
                    </a:lnTo>
                    <a:lnTo>
                      <a:pt x="5288" y="3368"/>
                    </a:lnTo>
                    <a:cubicBezTo>
                      <a:pt x="4867" y="3481"/>
                      <a:pt x="4445" y="3617"/>
                      <a:pt x="4036" y="3750"/>
                    </a:cubicBezTo>
                    <a:cubicBezTo>
                      <a:pt x="3835" y="3815"/>
                      <a:pt x="3634" y="3882"/>
                      <a:pt x="3434" y="3943"/>
                    </a:cubicBezTo>
                    <a:cubicBezTo>
                      <a:pt x="2990" y="4083"/>
                      <a:pt x="2545" y="4228"/>
                      <a:pt x="2100" y="4371"/>
                    </a:cubicBezTo>
                    <a:cubicBezTo>
                      <a:pt x="1700" y="4501"/>
                      <a:pt x="1306" y="4631"/>
                      <a:pt x="906" y="4760"/>
                    </a:cubicBezTo>
                    <a:cubicBezTo>
                      <a:pt x="835" y="4783"/>
                      <a:pt x="765" y="4805"/>
                      <a:pt x="693" y="4827"/>
                    </a:cubicBezTo>
                    <a:cubicBezTo>
                      <a:pt x="551" y="4872"/>
                      <a:pt x="408" y="4919"/>
                      <a:pt x="269" y="4970"/>
                    </a:cubicBezTo>
                    <a:lnTo>
                      <a:pt x="0" y="5072"/>
                    </a:lnTo>
                    <a:cubicBezTo>
                      <a:pt x="691" y="5292"/>
                      <a:pt x="1384" y="5516"/>
                      <a:pt x="2080" y="5747"/>
                    </a:cubicBezTo>
                    <a:lnTo>
                      <a:pt x="2319" y="5819"/>
                    </a:lnTo>
                    <a:cubicBezTo>
                      <a:pt x="3035" y="6050"/>
                      <a:pt x="3759" y="6313"/>
                      <a:pt x="4457" y="6566"/>
                    </a:cubicBezTo>
                    <a:lnTo>
                      <a:pt x="4499" y="6580"/>
                    </a:lnTo>
                    <a:lnTo>
                      <a:pt x="4671" y="6644"/>
                    </a:lnTo>
                    <a:lnTo>
                      <a:pt x="5290" y="6866"/>
                    </a:lnTo>
                    <a:cubicBezTo>
                      <a:pt x="5440" y="6917"/>
                      <a:pt x="5587" y="6982"/>
                      <a:pt x="5726" y="7044"/>
                    </a:cubicBezTo>
                    <a:lnTo>
                      <a:pt x="5750" y="7057"/>
                    </a:lnTo>
                    <a:lnTo>
                      <a:pt x="5915" y="7129"/>
                    </a:lnTo>
                    <a:lnTo>
                      <a:pt x="6420" y="7344"/>
                    </a:lnTo>
                    <a:lnTo>
                      <a:pt x="6913" y="7556"/>
                    </a:lnTo>
                    <a:cubicBezTo>
                      <a:pt x="7028" y="7605"/>
                      <a:pt x="7145" y="7653"/>
                      <a:pt x="7258" y="7699"/>
                    </a:cubicBezTo>
                    <a:lnTo>
                      <a:pt x="7318" y="7726"/>
                    </a:lnTo>
                    <a:cubicBezTo>
                      <a:pt x="7595" y="7839"/>
                      <a:pt x="7883" y="7956"/>
                      <a:pt x="8157" y="8091"/>
                    </a:cubicBezTo>
                    <a:lnTo>
                      <a:pt x="8862" y="8439"/>
                    </a:lnTo>
                    <a:lnTo>
                      <a:pt x="8906" y="8460"/>
                    </a:lnTo>
                    <a:cubicBezTo>
                      <a:pt x="9525" y="8761"/>
                      <a:pt x="10298" y="9137"/>
                      <a:pt x="11018" y="9517"/>
                    </a:cubicBezTo>
                    <a:cubicBezTo>
                      <a:pt x="12214" y="10144"/>
                      <a:pt x="13212" y="10678"/>
                      <a:pt x="14161" y="11200"/>
                    </a:cubicBezTo>
                    <a:cubicBezTo>
                      <a:pt x="15854" y="12131"/>
                      <a:pt x="17598" y="13171"/>
                      <a:pt x="19490" y="14377"/>
                    </a:cubicBezTo>
                    <a:cubicBezTo>
                      <a:pt x="19658" y="14481"/>
                      <a:pt x="19825" y="14587"/>
                      <a:pt x="19993" y="14691"/>
                    </a:cubicBezTo>
                    <a:lnTo>
                      <a:pt x="20041" y="14723"/>
                    </a:lnTo>
                    <a:lnTo>
                      <a:pt x="20100" y="14760"/>
                    </a:lnTo>
                    <a:cubicBezTo>
                      <a:pt x="20422" y="14957"/>
                      <a:pt x="20787" y="15185"/>
                      <a:pt x="21125" y="15417"/>
                    </a:cubicBezTo>
                    <a:lnTo>
                      <a:pt x="21702" y="15812"/>
                    </a:lnTo>
                    <a:lnTo>
                      <a:pt x="22522" y="16373"/>
                    </a:lnTo>
                    <a:cubicBezTo>
                      <a:pt x="22824" y="16577"/>
                      <a:pt x="23124" y="16806"/>
                      <a:pt x="23418" y="17025"/>
                    </a:cubicBezTo>
                    <a:lnTo>
                      <a:pt x="23436" y="17041"/>
                    </a:lnTo>
                    <a:lnTo>
                      <a:pt x="23568" y="17141"/>
                    </a:lnTo>
                    <a:lnTo>
                      <a:pt x="23802" y="17316"/>
                    </a:lnTo>
                    <a:cubicBezTo>
                      <a:pt x="24065" y="17511"/>
                      <a:pt x="24327" y="17708"/>
                      <a:pt x="24590" y="17906"/>
                    </a:cubicBezTo>
                    <a:lnTo>
                      <a:pt x="24850" y="18104"/>
                    </a:lnTo>
                    <a:cubicBezTo>
                      <a:pt x="25548" y="18588"/>
                      <a:pt x="26234" y="19057"/>
                      <a:pt x="26889" y="19499"/>
                    </a:cubicBezTo>
                    <a:cubicBezTo>
                      <a:pt x="27407" y="19847"/>
                      <a:pt x="27931" y="20222"/>
                      <a:pt x="28403" y="20561"/>
                    </a:cubicBezTo>
                    <a:lnTo>
                      <a:pt x="28743" y="20805"/>
                    </a:lnTo>
                    <a:lnTo>
                      <a:pt x="30252" y="19990"/>
                    </a:lnTo>
                    <a:cubicBezTo>
                      <a:pt x="30506" y="19852"/>
                      <a:pt x="30775" y="19721"/>
                      <a:pt x="31034" y="19598"/>
                    </a:cubicBezTo>
                    <a:cubicBezTo>
                      <a:pt x="31154" y="19541"/>
                      <a:pt x="31270" y="19485"/>
                      <a:pt x="31390" y="19425"/>
                    </a:cubicBezTo>
                    <a:lnTo>
                      <a:pt x="31760" y="19240"/>
                    </a:lnTo>
                    <a:cubicBezTo>
                      <a:pt x="32586" y="18831"/>
                      <a:pt x="33439" y="18407"/>
                      <a:pt x="34288" y="18009"/>
                    </a:cubicBezTo>
                    <a:cubicBezTo>
                      <a:pt x="34910" y="17721"/>
                      <a:pt x="35530" y="17431"/>
                      <a:pt x="36152" y="17143"/>
                    </a:cubicBezTo>
                    <a:cubicBezTo>
                      <a:pt x="37574" y="16482"/>
                      <a:pt x="39046" y="15797"/>
                      <a:pt x="40488" y="15113"/>
                    </a:cubicBezTo>
                    <a:lnTo>
                      <a:pt x="42248" y="14278"/>
                    </a:lnTo>
                    <a:lnTo>
                      <a:pt x="44034" y="13430"/>
                    </a:lnTo>
                    <a:cubicBezTo>
                      <a:pt x="44261" y="13323"/>
                      <a:pt x="44504" y="13215"/>
                      <a:pt x="44801" y="13094"/>
                    </a:cubicBezTo>
                    <a:lnTo>
                      <a:pt x="45302" y="12884"/>
                    </a:lnTo>
                    <a:lnTo>
                      <a:pt x="46899" y="12220"/>
                    </a:lnTo>
                    <a:lnTo>
                      <a:pt x="47867" y="11817"/>
                    </a:lnTo>
                    <a:lnTo>
                      <a:pt x="48431" y="11583"/>
                    </a:lnTo>
                    <a:cubicBezTo>
                      <a:pt x="48756" y="11447"/>
                      <a:pt x="49097" y="11333"/>
                      <a:pt x="49426" y="11225"/>
                    </a:cubicBezTo>
                    <a:lnTo>
                      <a:pt x="49695" y="11134"/>
                    </a:lnTo>
                    <a:lnTo>
                      <a:pt x="51953" y="10367"/>
                    </a:lnTo>
                    <a:lnTo>
                      <a:pt x="52250" y="10263"/>
                    </a:lnTo>
                    <a:cubicBezTo>
                      <a:pt x="52480" y="10185"/>
                      <a:pt x="52707" y="10103"/>
                      <a:pt x="52942" y="10035"/>
                    </a:cubicBezTo>
                    <a:lnTo>
                      <a:pt x="54862" y="9443"/>
                    </a:lnTo>
                    <a:lnTo>
                      <a:pt x="56783" y="8850"/>
                    </a:lnTo>
                    <a:cubicBezTo>
                      <a:pt x="57489" y="8630"/>
                      <a:pt x="58211" y="8420"/>
                      <a:pt x="58911" y="8218"/>
                    </a:cubicBezTo>
                    <a:cubicBezTo>
                      <a:pt x="59214" y="8130"/>
                      <a:pt x="59516" y="8043"/>
                      <a:pt x="59817" y="7955"/>
                    </a:cubicBezTo>
                    <a:lnTo>
                      <a:pt x="60447" y="7769"/>
                    </a:lnTo>
                    <a:lnTo>
                      <a:pt x="61259" y="7532"/>
                    </a:lnTo>
                    <a:cubicBezTo>
                      <a:pt x="61543" y="7448"/>
                      <a:pt x="61838" y="7376"/>
                      <a:pt x="62123" y="7307"/>
                    </a:cubicBezTo>
                    <a:cubicBezTo>
                      <a:pt x="62269" y="7270"/>
                      <a:pt x="62418" y="7235"/>
                      <a:pt x="62562" y="7199"/>
                    </a:cubicBezTo>
                    <a:cubicBezTo>
                      <a:pt x="63321" y="7005"/>
                      <a:pt x="64081" y="6813"/>
                      <a:pt x="64838" y="6618"/>
                    </a:cubicBezTo>
                    <a:lnTo>
                      <a:pt x="64977" y="6583"/>
                    </a:lnTo>
                    <a:cubicBezTo>
                      <a:pt x="65213" y="6521"/>
                      <a:pt x="65457" y="6459"/>
                      <a:pt x="65700" y="6408"/>
                    </a:cubicBezTo>
                    <a:lnTo>
                      <a:pt x="67689" y="5998"/>
                    </a:lnTo>
                    <a:lnTo>
                      <a:pt x="69647" y="5594"/>
                    </a:lnTo>
                    <a:cubicBezTo>
                      <a:pt x="69888" y="5543"/>
                      <a:pt x="70137" y="5509"/>
                      <a:pt x="70378" y="5474"/>
                    </a:cubicBezTo>
                    <a:cubicBezTo>
                      <a:pt x="70472" y="5460"/>
                      <a:pt x="70566" y="5447"/>
                      <a:pt x="70660" y="5433"/>
                    </a:cubicBezTo>
                    <a:lnTo>
                      <a:pt x="70691" y="5428"/>
                    </a:lnTo>
                    <a:cubicBezTo>
                      <a:pt x="71466" y="5310"/>
                      <a:pt x="72239" y="5191"/>
                      <a:pt x="73015" y="5073"/>
                    </a:cubicBezTo>
                    <a:lnTo>
                      <a:pt x="73335" y="5025"/>
                    </a:lnTo>
                    <a:cubicBezTo>
                      <a:pt x="73643" y="4975"/>
                      <a:pt x="73959" y="4925"/>
                      <a:pt x="74272" y="4891"/>
                    </a:cubicBezTo>
                    <a:lnTo>
                      <a:pt x="75173" y="4794"/>
                    </a:lnTo>
                    <a:lnTo>
                      <a:pt x="76183" y="4686"/>
                    </a:lnTo>
                    <a:cubicBezTo>
                      <a:pt x="76824" y="4619"/>
                      <a:pt x="77460" y="4549"/>
                      <a:pt x="78098" y="4484"/>
                    </a:cubicBezTo>
                    <a:cubicBezTo>
                      <a:pt x="78370" y="4454"/>
                      <a:pt x="78649" y="4438"/>
                      <a:pt x="78918" y="4422"/>
                    </a:cubicBezTo>
                    <a:cubicBezTo>
                      <a:pt x="79043" y="4417"/>
                      <a:pt x="79167" y="4409"/>
                      <a:pt x="79292" y="4403"/>
                    </a:cubicBezTo>
                    <a:lnTo>
                      <a:pt x="80409" y="4331"/>
                    </a:lnTo>
                    <a:lnTo>
                      <a:pt x="80620" y="4316"/>
                    </a:lnTo>
                    <a:lnTo>
                      <a:pt x="80574" y="4309"/>
                    </a:lnTo>
                    <a:cubicBezTo>
                      <a:pt x="79273" y="4072"/>
                      <a:pt x="77953" y="3843"/>
                      <a:pt x="76543" y="3615"/>
                    </a:cubicBezTo>
                    <a:cubicBezTo>
                      <a:pt x="75699" y="3478"/>
                      <a:pt x="74842" y="3357"/>
                      <a:pt x="74011" y="3241"/>
                    </a:cubicBezTo>
                    <a:cubicBezTo>
                      <a:pt x="73706" y="3199"/>
                      <a:pt x="73400" y="3158"/>
                      <a:pt x="73094" y="3115"/>
                    </a:cubicBezTo>
                    <a:cubicBezTo>
                      <a:pt x="72633" y="3048"/>
                      <a:pt x="72165" y="2992"/>
                      <a:pt x="71701" y="2935"/>
                    </a:cubicBezTo>
                    <a:cubicBezTo>
                      <a:pt x="71492" y="2908"/>
                      <a:pt x="71281" y="2884"/>
                      <a:pt x="71073" y="2859"/>
                    </a:cubicBezTo>
                    <a:lnTo>
                      <a:pt x="70954" y="2842"/>
                    </a:lnTo>
                    <a:cubicBezTo>
                      <a:pt x="70476" y="2783"/>
                      <a:pt x="69998" y="2721"/>
                      <a:pt x="69518" y="2672"/>
                    </a:cubicBezTo>
                    <a:cubicBezTo>
                      <a:pt x="66928" y="2401"/>
                      <a:pt x="64338" y="2153"/>
                      <a:pt x="61821" y="1933"/>
                    </a:cubicBezTo>
                    <a:lnTo>
                      <a:pt x="60936" y="1855"/>
                    </a:lnTo>
                    <a:cubicBezTo>
                      <a:pt x="58839" y="1672"/>
                      <a:pt x="56738" y="1487"/>
                      <a:pt x="54641" y="1292"/>
                    </a:cubicBezTo>
                    <a:cubicBezTo>
                      <a:pt x="53247" y="1164"/>
                      <a:pt x="52177" y="1070"/>
                      <a:pt x="51177" y="986"/>
                    </a:cubicBezTo>
                    <a:lnTo>
                      <a:pt x="51035" y="973"/>
                    </a:lnTo>
                    <a:cubicBezTo>
                      <a:pt x="50426" y="924"/>
                      <a:pt x="49817" y="874"/>
                      <a:pt x="49207" y="823"/>
                    </a:cubicBezTo>
                    <a:lnTo>
                      <a:pt x="48782" y="788"/>
                    </a:lnTo>
                    <a:cubicBezTo>
                      <a:pt x="48426" y="756"/>
                      <a:pt x="48058" y="723"/>
                      <a:pt x="47697" y="704"/>
                    </a:cubicBezTo>
                    <a:cubicBezTo>
                      <a:pt x="42037" y="390"/>
                      <a:pt x="37283" y="153"/>
                      <a:pt x="32466" y="7"/>
                    </a:cubicBezTo>
                    <a:cubicBezTo>
                      <a:pt x="32225" y="2"/>
                      <a:pt x="31983" y="0"/>
                      <a:pt x="31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4"/>
              <p:cNvSpPr/>
              <p:nvPr/>
            </p:nvSpPr>
            <p:spPr>
              <a:xfrm>
                <a:off x="4989737" y="4316312"/>
                <a:ext cx="3902210" cy="1007014"/>
              </a:xfrm>
              <a:custGeom>
                <a:avLst/>
                <a:gdLst/>
                <a:ahLst/>
                <a:cxnLst/>
                <a:rect l="l" t="t" r="r" b="b"/>
                <a:pathLst>
                  <a:path w="80620" h="20805" extrusionOk="0">
                    <a:moveTo>
                      <a:pt x="31328" y="0"/>
                    </a:moveTo>
                    <a:lnTo>
                      <a:pt x="31015" y="2"/>
                    </a:lnTo>
                    <a:lnTo>
                      <a:pt x="30644" y="2"/>
                    </a:lnTo>
                    <a:cubicBezTo>
                      <a:pt x="30208" y="2"/>
                      <a:pt x="29768" y="2"/>
                      <a:pt x="29334" y="10"/>
                    </a:cubicBezTo>
                    <a:cubicBezTo>
                      <a:pt x="28579" y="26"/>
                      <a:pt x="27825" y="37"/>
                      <a:pt x="27074" y="53"/>
                    </a:cubicBezTo>
                    <a:cubicBezTo>
                      <a:pt x="26672" y="61"/>
                      <a:pt x="26269" y="79"/>
                      <a:pt x="25875" y="99"/>
                    </a:cubicBezTo>
                    <a:lnTo>
                      <a:pt x="25397" y="121"/>
                    </a:lnTo>
                    <a:cubicBezTo>
                      <a:pt x="25260" y="126"/>
                      <a:pt x="25121" y="131"/>
                      <a:pt x="24983" y="136"/>
                    </a:cubicBezTo>
                    <a:cubicBezTo>
                      <a:pt x="24643" y="149"/>
                      <a:pt x="24287" y="161"/>
                      <a:pt x="23942" y="191"/>
                    </a:cubicBezTo>
                    <a:lnTo>
                      <a:pt x="22655" y="299"/>
                    </a:lnTo>
                    <a:lnTo>
                      <a:pt x="21463" y="398"/>
                    </a:lnTo>
                    <a:cubicBezTo>
                      <a:pt x="21097" y="429"/>
                      <a:pt x="20730" y="476"/>
                      <a:pt x="20371" y="524"/>
                    </a:cubicBezTo>
                    <a:lnTo>
                      <a:pt x="20113" y="556"/>
                    </a:lnTo>
                    <a:cubicBezTo>
                      <a:pt x="19900" y="583"/>
                      <a:pt x="19687" y="608"/>
                      <a:pt x="19473" y="634"/>
                    </a:cubicBezTo>
                    <a:cubicBezTo>
                      <a:pt x="19026" y="689"/>
                      <a:pt x="18583" y="743"/>
                      <a:pt x="18137" y="804"/>
                    </a:cubicBezTo>
                    <a:lnTo>
                      <a:pt x="17745" y="861"/>
                    </a:lnTo>
                    <a:cubicBezTo>
                      <a:pt x="16682" y="1011"/>
                      <a:pt x="15582" y="1168"/>
                      <a:pt x="14503" y="1353"/>
                    </a:cubicBezTo>
                    <a:cubicBezTo>
                      <a:pt x="14313" y="1387"/>
                      <a:pt x="14122" y="1417"/>
                      <a:pt x="13932" y="1449"/>
                    </a:cubicBezTo>
                    <a:cubicBezTo>
                      <a:pt x="13561" y="1509"/>
                      <a:pt x="13180" y="1571"/>
                      <a:pt x="12806" y="1647"/>
                    </a:cubicBezTo>
                    <a:lnTo>
                      <a:pt x="11626" y="1884"/>
                    </a:lnTo>
                    <a:lnTo>
                      <a:pt x="10649" y="2080"/>
                    </a:lnTo>
                    <a:cubicBezTo>
                      <a:pt x="10291" y="2152"/>
                      <a:pt x="9936" y="2231"/>
                      <a:pt x="9581" y="2308"/>
                    </a:cubicBezTo>
                    <a:lnTo>
                      <a:pt x="9077" y="2419"/>
                    </a:lnTo>
                    <a:lnTo>
                      <a:pt x="8742" y="2491"/>
                    </a:lnTo>
                    <a:cubicBezTo>
                      <a:pt x="8327" y="2577"/>
                      <a:pt x="7904" y="2668"/>
                      <a:pt x="7490" y="2781"/>
                    </a:cubicBezTo>
                    <a:lnTo>
                      <a:pt x="6388" y="3074"/>
                    </a:lnTo>
                    <a:lnTo>
                      <a:pt x="5288" y="3368"/>
                    </a:lnTo>
                    <a:cubicBezTo>
                      <a:pt x="4867" y="3481"/>
                      <a:pt x="4445" y="3617"/>
                      <a:pt x="4036" y="3750"/>
                    </a:cubicBezTo>
                    <a:cubicBezTo>
                      <a:pt x="3835" y="3815"/>
                      <a:pt x="3634" y="3882"/>
                      <a:pt x="3434" y="3943"/>
                    </a:cubicBezTo>
                    <a:cubicBezTo>
                      <a:pt x="2990" y="4083"/>
                      <a:pt x="2545" y="4228"/>
                      <a:pt x="2100" y="4371"/>
                    </a:cubicBezTo>
                    <a:cubicBezTo>
                      <a:pt x="1700" y="4501"/>
                      <a:pt x="1306" y="4631"/>
                      <a:pt x="906" y="4760"/>
                    </a:cubicBezTo>
                    <a:cubicBezTo>
                      <a:pt x="835" y="4783"/>
                      <a:pt x="765" y="4805"/>
                      <a:pt x="693" y="4827"/>
                    </a:cubicBezTo>
                    <a:cubicBezTo>
                      <a:pt x="551" y="4872"/>
                      <a:pt x="408" y="4919"/>
                      <a:pt x="269" y="4970"/>
                    </a:cubicBezTo>
                    <a:lnTo>
                      <a:pt x="0" y="5072"/>
                    </a:lnTo>
                    <a:cubicBezTo>
                      <a:pt x="691" y="5292"/>
                      <a:pt x="1384" y="5516"/>
                      <a:pt x="2080" y="5747"/>
                    </a:cubicBezTo>
                    <a:lnTo>
                      <a:pt x="2319" y="5819"/>
                    </a:lnTo>
                    <a:cubicBezTo>
                      <a:pt x="3035" y="6050"/>
                      <a:pt x="3759" y="6313"/>
                      <a:pt x="4457" y="6566"/>
                    </a:cubicBezTo>
                    <a:lnTo>
                      <a:pt x="4499" y="6580"/>
                    </a:lnTo>
                    <a:lnTo>
                      <a:pt x="4671" y="6644"/>
                    </a:lnTo>
                    <a:lnTo>
                      <a:pt x="5290" y="6866"/>
                    </a:lnTo>
                    <a:cubicBezTo>
                      <a:pt x="5440" y="6917"/>
                      <a:pt x="5587" y="6982"/>
                      <a:pt x="5726" y="7044"/>
                    </a:cubicBezTo>
                    <a:lnTo>
                      <a:pt x="5750" y="7057"/>
                    </a:lnTo>
                    <a:lnTo>
                      <a:pt x="5915" y="7129"/>
                    </a:lnTo>
                    <a:lnTo>
                      <a:pt x="6420" y="7344"/>
                    </a:lnTo>
                    <a:lnTo>
                      <a:pt x="6913" y="7556"/>
                    </a:lnTo>
                    <a:cubicBezTo>
                      <a:pt x="7028" y="7605"/>
                      <a:pt x="7145" y="7653"/>
                      <a:pt x="7258" y="7699"/>
                    </a:cubicBezTo>
                    <a:lnTo>
                      <a:pt x="7318" y="7726"/>
                    </a:lnTo>
                    <a:cubicBezTo>
                      <a:pt x="7595" y="7839"/>
                      <a:pt x="7883" y="7956"/>
                      <a:pt x="8157" y="8091"/>
                    </a:cubicBezTo>
                    <a:lnTo>
                      <a:pt x="8862" y="8439"/>
                    </a:lnTo>
                    <a:lnTo>
                      <a:pt x="8906" y="8460"/>
                    </a:lnTo>
                    <a:cubicBezTo>
                      <a:pt x="9525" y="8761"/>
                      <a:pt x="10298" y="9137"/>
                      <a:pt x="11018" y="9517"/>
                    </a:cubicBezTo>
                    <a:cubicBezTo>
                      <a:pt x="12214" y="10144"/>
                      <a:pt x="13212" y="10678"/>
                      <a:pt x="14161" y="11200"/>
                    </a:cubicBezTo>
                    <a:cubicBezTo>
                      <a:pt x="15854" y="12131"/>
                      <a:pt x="17598" y="13171"/>
                      <a:pt x="19490" y="14377"/>
                    </a:cubicBezTo>
                    <a:cubicBezTo>
                      <a:pt x="19658" y="14481"/>
                      <a:pt x="19825" y="14587"/>
                      <a:pt x="19993" y="14691"/>
                    </a:cubicBezTo>
                    <a:lnTo>
                      <a:pt x="20041" y="14723"/>
                    </a:lnTo>
                    <a:lnTo>
                      <a:pt x="20100" y="14760"/>
                    </a:lnTo>
                    <a:cubicBezTo>
                      <a:pt x="20422" y="14957"/>
                      <a:pt x="20787" y="15185"/>
                      <a:pt x="21125" y="15417"/>
                    </a:cubicBezTo>
                    <a:lnTo>
                      <a:pt x="21702" y="15812"/>
                    </a:lnTo>
                    <a:lnTo>
                      <a:pt x="22522" y="16373"/>
                    </a:lnTo>
                    <a:cubicBezTo>
                      <a:pt x="22824" y="16577"/>
                      <a:pt x="23124" y="16806"/>
                      <a:pt x="23418" y="17025"/>
                    </a:cubicBezTo>
                    <a:lnTo>
                      <a:pt x="23436" y="17041"/>
                    </a:lnTo>
                    <a:lnTo>
                      <a:pt x="23568" y="17141"/>
                    </a:lnTo>
                    <a:lnTo>
                      <a:pt x="23802" y="17316"/>
                    </a:lnTo>
                    <a:cubicBezTo>
                      <a:pt x="24065" y="17511"/>
                      <a:pt x="24327" y="17708"/>
                      <a:pt x="24590" y="17906"/>
                    </a:cubicBezTo>
                    <a:lnTo>
                      <a:pt x="24850" y="18104"/>
                    </a:lnTo>
                    <a:cubicBezTo>
                      <a:pt x="25548" y="18588"/>
                      <a:pt x="26234" y="19057"/>
                      <a:pt x="26889" y="19499"/>
                    </a:cubicBezTo>
                    <a:cubicBezTo>
                      <a:pt x="27407" y="19847"/>
                      <a:pt x="27931" y="20222"/>
                      <a:pt x="28403" y="20561"/>
                    </a:cubicBezTo>
                    <a:lnTo>
                      <a:pt x="28743" y="20805"/>
                    </a:lnTo>
                    <a:lnTo>
                      <a:pt x="30252" y="19990"/>
                    </a:lnTo>
                    <a:cubicBezTo>
                      <a:pt x="30506" y="19852"/>
                      <a:pt x="30775" y="19721"/>
                      <a:pt x="31034" y="19598"/>
                    </a:cubicBezTo>
                    <a:cubicBezTo>
                      <a:pt x="31154" y="19541"/>
                      <a:pt x="31270" y="19485"/>
                      <a:pt x="31390" y="19425"/>
                    </a:cubicBezTo>
                    <a:lnTo>
                      <a:pt x="31760" y="19240"/>
                    </a:lnTo>
                    <a:cubicBezTo>
                      <a:pt x="32586" y="18831"/>
                      <a:pt x="33439" y="18407"/>
                      <a:pt x="34288" y="18009"/>
                    </a:cubicBezTo>
                    <a:cubicBezTo>
                      <a:pt x="34910" y="17721"/>
                      <a:pt x="35530" y="17431"/>
                      <a:pt x="36152" y="17143"/>
                    </a:cubicBezTo>
                    <a:cubicBezTo>
                      <a:pt x="37574" y="16482"/>
                      <a:pt x="39046" y="15797"/>
                      <a:pt x="40488" y="15113"/>
                    </a:cubicBezTo>
                    <a:lnTo>
                      <a:pt x="42248" y="14278"/>
                    </a:lnTo>
                    <a:lnTo>
                      <a:pt x="44034" y="13430"/>
                    </a:lnTo>
                    <a:cubicBezTo>
                      <a:pt x="44261" y="13323"/>
                      <a:pt x="44504" y="13215"/>
                      <a:pt x="44801" y="13094"/>
                    </a:cubicBezTo>
                    <a:lnTo>
                      <a:pt x="45302" y="12884"/>
                    </a:lnTo>
                    <a:lnTo>
                      <a:pt x="46899" y="12220"/>
                    </a:lnTo>
                    <a:lnTo>
                      <a:pt x="47867" y="11817"/>
                    </a:lnTo>
                    <a:lnTo>
                      <a:pt x="48431" y="11583"/>
                    </a:lnTo>
                    <a:cubicBezTo>
                      <a:pt x="48756" y="11447"/>
                      <a:pt x="49097" y="11333"/>
                      <a:pt x="49426" y="11225"/>
                    </a:cubicBezTo>
                    <a:lnTo>
                      <a:pt x="49695" y="11134"/>
                    </a:lnTo>
                    <a:lnTo>
                      <a:pt x="51953" y="10367"/>
                    </a:lnTo>
                    <a:lnTo>
                      <a:pt x="52250" y="10263"/>
                    </a:lnTo>
                    <a:cubicBezTo>
                      <a:pt x="52480" y="10185"/>
                      <a:pt x="52707" y="10103"/>
                      <a:pt x="52942" y="10035"/>
                    </a:cubicBezTo>
                    <a:lnTo>
                      <a:pt x="54862" y="9443"/>
                    </a:lnTo>
                    <a:lnTo>
                      <a:pt x="56783" y="8850"/>
                    </a:lnTo>
                    <a:cubicBezTo>
                      <a:pt x="57489" y="8630"/>
                      <a:pt x="58211" y="8420"/>
                      <a:pt x="58911" y="8218"/>
                    </a:cubicBezTo>
                    <a:cubicBezTo>
                      <a:pt x="59214" y="8130"/>
                      <a:pt x="59516" y="8043"/>
                      <a:pt x="59817" y="7955"/>
                    </a:cubicBezTo>
                    <a:lnTo>
                      <a:pt x="60447" y="7769"/>
                    </a:lnTo>
                    <a:lnTo>
                      <a:pt x="61259" y="7532"/>
                    </a:lnTo>
                    <a:cubicBezTo>
                      <a:pt x="61543" y="7448"/>
                      <a:pt x="61838" y="7376"/>
                      <a:pt x="62123" y="7307"/>
                    </a:cubicBezTo>
                    <a:cubicBezTo>
                      <a:pt x="62269" y="7270"/>
                      <a:pt x="62418" y="7235"/>
                      <a:pt x="62562" y="7199"/>
                    </a:cubicBezTo>
                    <a:cubicBezTo>
                      <a:pt x="63321" y="7005"/>
                      <a:pt x="64081" y="6813"/>
                      <a:pt x="64838" y="6618"/>
                    </a:cubicBezTo>
                    <a:lnTo>
                      <a:pt x="64977" y="6583"/>
                    </a:lnTo>
                    <a:cubicBezTo>
                      <a:pt x="65213" y="6521"/>
                      <a:pt x="65457" y="6459"/>
                      <a:pt x="65700" y="6408"/>
                    </a:cubicBezTo>
                    <a:lnTo>
                      <a:pt x="67689" y="5998"/>
                    </a:lnTo>
                    <a:lnTo>
                      <a:pt x="69647" y="5594"/>
                    </a:lnTo>
                    <a:cubicBezTo>
                      <a:pt x="69888" y="5543"/>
                      <a:pt x="70137" y="5509"/>
                      <a:pt x="70378" y="5474"/>
                    </a:cubicBezTo>
                    <a:cubicBezTo>
                      <a:pt x="70472" y="5460"/>
                      <a:pt x="70566" y="5447"/>
                      <a:pt x="70660" y="5433"/>
                    </a:cubicBezTo>
                    <a:lnTo>
                      <a:pt x="70691" y="5428"/>
                    </a:lnTo>
                    <a:cubicBezTo>
                      <a:pt x="71466" y="5310"/>
                      <a:pt x="72239" y="5191"/>
                      <a:pt x="73015" y="5073"/>
                    </a:cubicBezTo>
                    <a:lnTo>
                      <a:pt x="73335" y="5025"/>
                    </a:lnTo>
                    <a:cubicBezTo>
                      <a:pt x="73643" y="4975"/>
                      <a:pt x="73959" y="4925"/>
                      <a:pt x="74272" y="4891"/>
                    </a:cubicBezTo>
                    <a:lnTo>
                      <a:pt x="75173" y="4794"/>
                    </a:lnTo>
                    <a:lnTo>
                      <a:pt x="76183" y="4686"/>
                    </a:lnTo>
                    <a:cubicBezTo>
                      <a:pt x="76824" y="4619"/>
                      <a:pt x="77460" y="4549"/>
                      <a:pt x="78098" y="4484"/>
                    </a:cubicBezTo>
                    <a:cubicBezTo>
                      <a:pt x="78370" y="4454"/>
                      <a:pt x="78649" y="4438"/>
                      <a:pt x="78918" y="4422"/>
                    </a:cubicBezTo>
                    <a:cubicBezTo>
                      <a:pt x="79043" y="4417"/>
                      <a:pt x="79167" y="4409"/>
                      <a:pt x="79292" y="4403"/>
                    </a:cubicBezTo>
                    <a:lnTo>
                      <a:pt x="80409" y="4331"/>
                    </a:lnTo>
                    <a:lnTo>
                      <a:pt x="80620" y="4316"/>
                    </a:lnTo>
                    <a:lnTo>
                      <a:pt x="80574" y="4309"/>
                    </a:lnTo>
                    <a:cubicBezTo>
                      <a:pt x="79273" y="4072"/>
                      <a:pt x="77953" y="3843"/>
                      <a:pt x="76543" y="3615"/>
                    </a:cubicBezTo>
                    <a:cubicBezTo>
                      <a:pt x="75699" y="3478"/>
                      <a:pt x="74842" y="3357"/>
                      <a:pt x="74011" y="3241"/>
                    </a:cubicBezTo>
                    <a:cubicBezTo>
                      <a:pt x="73706" y="3199"/>
                      <a:pt x="73400" y="3158"/>
                      <a:pt x="73094" y="3115"/>
                    </a:cubicBezTo>
                    <a:cubicBezTo>
                      <a:pt x="72633" y="3048"/>
                      <a:pt x="72165" y="2992"/>
                      <a:pt x="71701" y="2935"/>
                    </a:cubicBezTo>
                    <a:cubicBezTo>
                      <a:pt x="71492" y="2908"/>
                      <a:pt x="71281" y="2884"/>
                      <a:pt x="71073" y="2859"/>
                    </a:cubicBezTo>
                    <a:lnTo>
                      <a:pt x="70954" y="2842"/>
                    </a:lnTo>
                    <a:cubicBezTo>
                      <a:pt x="70476" y="2783"/>
                      <a:pt x="69998" y="2721"/>
                      <a:pt x="69518" y="2672"/>
                    </a:cubicBezTo>
                    <a:cubicBezTo>
                      <a:pt x="66928" y="2401"/>
                      <a:pt x="64338" y="2153"/>
                      <a:pt x="61821" y="1933"/>
                    </a:cubicBezTo>
                    <a:lnTo>
                      <a:pt x="60936" y="1855"/>
                    </a:lnTo>
                    <a:cubicBezTo>
                      <a:pt x="58839" y="1672"/>
                      <a:pt x="56738" y="1487"/>
                      <a:pt x="54641" y="1292"/>
                    </a:cubicBezTo>
                    <a:cubicBezTo>
                      <a:pt x="53247" y="1164"/>
                      <a:pt x="52177" y="1070"/>
                      <a:pt x="51177" y="986"/>
                    </a:cubicBezTo>
                    <a:lnTo>
                      <a:pt x="51035" y="973"/>
                    </a:lnTo>
                    <a:cubicBezTo>
                      <a:pt x="50426" y="924"/>
                      <a:pt x="49817" y="874"/>
                      <a:pt x="49207" y="823"/>
                    </a:cubicBezTo>
                    <a:lnTo>
                      <a:pt x="48782" y="788"/>
                    </a:lnTo>
                    <a:cubicBezTo>
                      <a:pt x="48426" y="756"/>
                      <a:pt x="48058" y="723"/>
                      <a:pt x="47697" y="704"/>
                    </a:cubicBezTo>
                    <a:cubicBezTo>
                      <a:pt x="42037" y="390"/>
                      <a:pt x="37283" y="153"/>
                      <a:pt x="32466" y="7"/>
                    </a:cubicBezTo>
                    <a:cubicBezTo>
                      <a:pt x="32225" y="2"/>
                      <a:pt x="31983" y="0"/>
                      <a:pt x="31743" y="0"/>
                    </a:cubicBezTo>
                    <a:close/>
                  </a:path>
                </a:pathLst>
              </a:custGeom>
              <a:solidFill>
                <a:srgbClr val="000000">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4"/>
              <p:cNvSpPr/>
              <p:nvPr/>
            </p:nvSpPr>
            <p:spPr>
              <a:xfrm>
                <a:off x="6380921" y="4519348"/>
                <a:ext cx="2764073" cy="1271727"/>
              </a:xfrm>
              <a:custGeom>
                <a:avLst/>
                <a:gdLst/>
                <a:ahLst/>
                <a:cxnLst/>
                <a:rect l="l" t="t" r="r" b="b"/>
                <a:pathLst>
                  <a:path w="57106" h="26274" extrusionOk="0">
                    <a:moveTo>
                      <a:pt x="54600" y="1"/>
                    </a:moveTo>
                    <a:cubicBezTo>
                      <a:pt x="53964" y="1"/>
                      <a:pt x="53350" y="19"/>
                      <a:pt x="52772" y="57"/>
                    </a:cubicBezTo>
                    <a:lnTo>
                      <a:pt x="51878" y="113"/>
                    </a:lnTo>
                    <a:lnTo>
                      <a:pt x="51667" y="127"/>
                    </a:lnTo>
                    <a:lnTo>
                      <a:pt x="50550" y="199"/>
                    </a:lnTo>
                    <a:cubicBezTo>
                      <a:pt x="50425" y="208"/>
                      <a:pt x="50301" y="215"/>
                      <a:pt x="50177" y="219"/>
                    </a:cubicBezTo>
                    <a:cubicBezTo>
                      <a:pt x="49907" y="234"/>
                      <a:pt x="49628" y="251"/>
                      <a:pt x="49356" y="281"/>
                    </a:cubicBezTo>
                    <a:cubicBezTo>
                      <a:pt x="48719" y="348"/>
                      <a:pt x="48082" y="418"/>
                      <a:pt x="47442" y="483"/>
                    </a:cubicBezTo>
                    <a:lnTo>
                      <a:pt x="46431" y="591"/>
                    </a:lnTo>
                    <a:lnTo>
                      <a:pt x="45530" y="688"/>
                    </a:lnTo>
                    <a:cubicBezTo>
                      <a:pt x="45218" y="723"/>
                      <a:pt x="44901" y="771"/>
                      <a:pt x="44593" y="821"/>
                    </a:cubicBezTo>
                    <a:lnTo>
                      <a:pt x="44273" y="870"/>
                    </a:lnTo>
                    <a:cubicBezTo>
                      <a:pt x="43498" y="988"/>
                      <a:pt x="42724" y="1107"/>
                      <a:pt x="41949" y="1225"/>
                    </a:cubicBezTo>
                    <a:lnTo>
                      <a:pt x="41918" y="1230"/>
                    </a:lnTo>
                    <a:cubicBezTo>
                      <a:pt x="41825" y="1244"/>
                      <a:pt x="41730" y="1258"/>
                      <a:pt x="41636" y="1270"/>
                    </a:cubicBezTo>
                    <a:cubicBezTo>
                      <a:pt x="41395" y="1305"/>
                      <a:pt x="41146" y="1340"/>
                      <a:pt x="40905" y="1392"/>
                    </a:cubicBezTo>
                    <a:lnTo>
                      <a:pt x="38947" y="1795"/>
                    </a:lnTo>
                    <a:lnTo>
                      <a:pt x="36959" y="2205"/>
                    </a:lnTo>
                    <a:cubicBezTo>
                      <a:pt x="36715" y="2257"/>
                      <a:pt x="36471" y="2319"/>
                      <a:pt x="36235" y="2381"/>
                    </a:cubicBezTo>
                    <a:lnTo>
                      <a:pt x="36096" y="2415"/>
                    </a:lnTo>
                    <a:cubicBezTo>
                      <a:pt x="35339" y="2610"/>
                      <a:pt x="34580" y="2803"/>
                      <a:pt x="33820" y="2995"/>
                    </a:cubicBezTo>
                    <a:cubicBezTo>
                      <a:pt x="33676" y="3032"/>
                      <a:pt x="33527" y="3067"/>
                      <a:pt x="33381" y="3104"/>
                    </a:cubicBezTo>
                    <a:cubicBezTo>
                      <a:pt x="33097" y="3174"/>
                      <a:pt x="32801" y="3244"/>
                      <a:pt x="32517" y="3329"/>
                    </a:cubicBezTo>
                    <a:lnTo>
                      <a:pt x="31705" y="3566"/>
                    </a:lnTo>
                    <a:lnTo>
                      <a:pt x="31075" y="3751"/>
                    </a:lnTo>
                    <a:cubicBezTo>
                      <a:pt x="30773" y="3840"/>
                      <a:pt x="30472" y="3926"/>
                      <a:pt x="30169" y="4015"/>
                    </a:cubicBezTo>
                    <a:cubicBezTo>
                      <a:pt x="29469" y="4217"/>
                      <a:pt x="28747" y="4427"/>
                      <a:pt x="28041" y="4647"/>
                    </a:cubicBezTo>
                    <a:lnTo>
                      <a:pt x="26120" y="5239"/>
                    </a:lnTo>
                    <a:lnTo>
                      <a:pt x="24200" y="5832"/>
                    </a:lnTo>
                    <a:cubicBezTo>
                      <a:pt x="23967" y="5901"/>
                      <a:pt x="23738" y="5982"/>
                      <a:pt x="23509" y="6060"/>
                    </a:cubicBezTo>
                    <a:lnTo>
                      <a:pt x="23211" y="6165"/>
                    </a:lnTo>
                    <a:lnTo>
                      <a:pt x="20953" y="6930"/>
                    </a:lnTo>
                    <a:lnTo>
                      <a:pt x="20684" y="7022"/>
                    </a:lnTo>
                    <a:cubicBezTo>
                      <a:pt x="20355" y="7130"/>
                      <a:pt x="20014" y="7245"/>
                      <a:pt x="19689" y="7380"/>
                    </a:cubicBezTo>
                    <a:lnTo>
                      <a:pt x="19125" y="7614"/>
                    </a:lnTo>
                    <a:lnTo>
                      <a:pt x="18157" y="8017"/>
                    </a:lnTo>
                    <a:lnTo>
                      <a:pt x="16560" y="8681"/>
                    </a:lnTo>
                    <a:lnTo>
                      <a:pt x="16059" y="8891"/>
                    </a:lnTo>
                    <a:cubicBezTo>
                      <a:pt x="15762" y="9013"/>
                      <a:pt x="15519" y="9121"/>
                      <a:pt x="15292" y="9227"/>
                    </a:cubicBezTo>
                    <a:lnTo>
                      <a:pt x="13506" y="10075"/>
                    </a:lnTo>
                    <a:lnTo>
                      <a:pt x="11746" y="10910"/>
                    </a:lnTo>
                    <a:cubicBezTo>
                      <a:pt x="10304" y="11594"/>
                      <a:pt x="8831" y="12278"/>
                      <a:pt x="7410" y="12940"/>
                    </a:cubicBezTo>
                    <a:cubicBezTo>
                      <a:pt x="6788" y="13228"/>
                      <a:pt x="6168" y="13518"/>
                      <a:pt x="5546" y="13807"/>
                    </a:cubicBezTo>
                    <a:cubicBezTo>
                      <a:pt x="4697" y="14204"/>
                      <a:pt x="3844" y="14626"/>
                      <a:pt x="3018" y="15037"/>
                    </a:cubicBezTo>
                    <a:lnTo>
                      <a:pt x="2648" y="15223"/>
                    </a:lnTo>
                    <a:cubicBezTo>
                      <a:pt x="2528" y="15281"/>
                      <a:pt x="2413" y="15338"/>
                      <a:pt x="2292" y="15395"/>
                    </a:cubicBezTo>
                    <a:cubicBezTo>
                      <a:pt x="2034" y="15518"/>
                      <a:pt x="1765" y="15650"/>
                      <a:pt x="1510" y="15787"/>
                    </a:cubicBezTo>
                    <a:lnTo>
                      <a:pt x="1" y="16603"/>
                    </a:lnTo>
                    <a:lnTo>
                      <a:pt x="121" y="16688"/>
                    </a:lnTo>
                    <a:cubicBezTo>
                      <a:pt x="1296" y="17527"/>
                      <a:pt x="2572" y="18382"/>
                      <a:pt x="4019" y="19297"/>
                    </a:cubicBezTo>
                    <a:cubicBezTo>
                      <a:pt x="4356" y="19512"/>
                      <a:pt x="4692" y="19726"/>
                      <a:pt x="5040" y="19950"/>
                    </a:cubicBezTo>
                    <a:lnTo>
                      <a:pt x="5106" y="19989"/>
                    </a:lnTo>
                    <a:cubicBezTo>
                      <a:pt x="6173" y="20668"/>
                      <a:pt x="7135" y="21280"/>
                      <a:pt x="8113" y="21858"/>
                    </a:cubicBezTo>
                    <a:cubicBezTo>
                      <a:pt x="8273" y="21953"/>
                      <a:pt x="8433" y="22048"/>
                      <a:pt x="8590" y="22143"/>
                    </a:cubicBezTo>
                    <a:lnTo>
                      <a:pt x="8705" y="22212"/>
                    </a:lnTo>
                    <a:lnTo>
                      <a:pt x="8731" y="22228"/>
                    </a:lnTo>
                    <a:lnTo>
                      <a:pt x="8754" y="22243"/>
                    </a:lnTo>
                    <a:cubicBezTo>
                      <a:pt x="9226" y="22525"/>
                      <a:pt x="9714" y="22819"/>
                      <a:pt x="10206" y="23086"/>
                    </a:cubicBezTo>
                    <a:cubicBezTo>
                      <a:pt x="10469" y="23231"/>
                      <a:pt x="10736" y="23374"/>
                      <a:pt x="11000" y="23518"/>
                    </a:cubicBezTo>
                    <a:lnTo>
                      <a:pt x="11141" y="23593"/>
                    </a:lnTo>
                    <a:cubicBezTo>
                      <a:pt x="11612" y="23849"/>
                      <a:pt x="12085" y="24105"/>
                      <a:pt x="12555" y="24365"/>
                    </a:cubicBezTo>
                    <a:lnTo>
                      <a:pt x="13025" y="24631"/>
                    </a:lnTo>
                    <a:lnTo>
                      <a:pt x="13490" y="24893"/>
                    </a:lnTo>
                    <a:cubicBezTo>
                      <a:pt x="14304" y="25352"/>
                      <a:pt x="15134" y="25821"/>
                      <a:pt x="15978" y="26274"/>
                    </a:cubicBezTo>
                    <a:lnTo>
                      <a:pt x="57105" y="26274"/>
                    </a:lnTo>
                    <a:lnTo>
                      <a:pt x="57105" y="8692"/>
                    </a:lnTo>
                    <a:lnTo>
                      <a:pt x="57105" y="1089"/>
                    </a:lnTo>
                    <a:lnTo>
                      <a:pt x="57105" y="86"/>
                    </a:lnTo>
                    <a:cubicBezTo>
                      <a:pt x="56811" y="68"/>
                      <a:pt x="56502" y="49"/>
                      <a:pt x="56171" y="35"/>
                    </a:cubicBezTo>
                    <a:cubicBezTo>
                      <a:pt x="55628" y="13"/>
                      <a:pt x="55100" y="1"/>
                      <a:pt x="546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4"/>
              <p:cNvSpPr/>
              <p:nvPr/>
            </p:nvSpPr>
            <p:spPr>
              <a:xfrm>
                <a:off x="-3387" y="4372737"/>
                <a:ext cx="1937358" cy="1152948"/>
              </a:xfrm>
              <a:custGeom>
                <a:avLst/>
                <a:gdLst/>
                <a:ahLst/>
                <a:cxnLst/>
                <a:rect l="l" t="t" r="r" b="b"/>
                <a:pathLst>
                  <a:path w="40026" h="23820" extrusionOk="0">
                    <a:moveTo>
                      <a:pt x="18680" y="1"/>
                    </a:moveTo>
                    <a:cubicBezTo>
                      <a:pt x="18659" y="1"/>
                      <a:pt x="18643" y="1"/>
                      <a:pt x="18622" y="3"/>
                    </a:cubicBezTo>
                    <a:lnTo>
                      <a:pt x="18594" y="3"/>
                    </a:lnTo>
                    <a:lnTo>
                      <a:pt x="18297" y="16"/>
                    </a:lnTo>
                    <a:lnTo>
                      <a:pt x="17813" y="33"/>
                    </a:lnTo>
                    <a:lnTo>
                      <a:pt x="17341" y="52"/>
                    </a:lnTo>
                    <a:cubicBezTo>
                      <a:pt x="17233" y="57"/>
                      <a:pt x="17125" y="59"/>
                      <a:pt x="17017" y="64"/>
                    </a:cubicBezTo>
                    <a:lnTo>
                      <a:pt x="16974" y="68"/>
                    </a:lnTo>
                    <a:cubicBezTo>
                      <a:pt x="16952" y="68"/>
                      <a:pt x="16929" y="68"/>
                      <a:pt x="16906" y="70"/>
                    </a:cubicBezTo>
                    <a:lnTo>
                      <a:pt x="16612" y="99"/>
                    </a:lnTo>
                    <a:lnTo>
                      <a:pt x="16311" y="129"/>
                    </a:lnTo>
                    <a:lnTo>
                      <a:pt x="15898" y="172"/>
                    </a:lnTo>
                    <a:lnTo>
                      <a:pt x="15440" y="217"/>
                    </a:lnTo>
                    <a:lnTo>
                      <a:pt x="15279" y="233"/>
                    </a:lnTo>
                    <a:lnTo>
                      <a:pt x="15137" y="247"/>
                    </a:lnTo>
                    <a:lnTo>
                      <a:pt x="15103" y="252"/>
                    </a:lnTo>
                    <a:cubicBezTo>
                      <a:pt x="15077" y="254"/>
                      <a:pt x="15053" y="257"/>
                      <a:pt x="15029" y="259"/>
                    </a:cubicBezTo>
                    <a:lnTo>
                      <a:pt x="13528" y="464"/>
                    </a:lnTo>
                    <a:lnTo>
                      <a:pt x="13086" y="523"/>
                    </a:lnTo>
                    <a:lnTo>
                      <a:pt x="13013" y="536"/>
                    </a:lnTo>
                    <a:lnTo>
                      <a:pt x="12938" y="548"/>
                    </a:lnTo>
                    <a:lnTo>
                      <a:pt x="12644" y="595"/>
                    </a:lnTo>
                    <a:cubicBezTo>
                      <a:pt x="12551" y="609"/>
                      <a:pt x="12454" y="625"/>
                      <a:pt x="12362" y="641"/>
                    </a:cubicBezTo>
                    <a:lnTo>
                      <a:pt x="12206" y="666"/>
                    </a:lnTo>
                    <a:cubicBezTo>
                      <a:pt x="11949" y="711"/>
                      <a:pt x="11667" y="763"/>
                      <a:pt x="11316" y="836"/>
                    </a:cubicBezTo>
                    <a:cubicBezTo>
                      <a:pt x="11027" y="896"/>
                      <a:pt x="10727" y="970"/>
                      <a:pt x="10487" y="1031"/>
                    </a:cubicBezTo>
                    <a:cubicBezTo>
                      <a:pt x="10213" y="1102"/>
                      <a:pt x="9941" y="1177"/>
                      <a:pt x="9672" y="1257"/>
                    </a:cubicBezTo>
                    <a:cubicBezTo>
                      <a:pt x="9142" y="1413"/>
                      <a:pt x="8576" y="1607"/>
                      <a:pt x="7891" y="1870"/>
                    </a:cubicBezTo>
                    <a:cubicBezTo>
                      <a:pt x="7755" y="1923"/>
                      <a:pt x="7619" y="1978"/>
                      <a:pt x="7483" y="2034"/>
                    </a:cubicBezTo>
                    <a:lnTo>
                      <a:pt x="7453" y="2046"/>
                    </a:lnTo>
                    <a:lnTo>
                      <a:pt x="7422" y="2059"/>
                    </a:lnTo>
                    <a:lnTo>
                      <a:pt x="7335" y="2096"/>
                    </a:lnTo>
                    <a:lnTo>
                      <a:pt x="7269" y="2123"/>
                    </a:lnTo>
                    <a:lnTo>
                      <a:pt x="7151" y="2178"/>
                    </a:lnTo>
                    <a:lnTo>
                      <a:pt x="6746" y="2360"/>
                    </a:lnTo>
                    <a:lnTo>
                      <a:pt x="6337" y="2543"/>
                    </a:lnTo>
                    <a:lnTo>
                      <a:pt x="5650" y="2854"/>
                    </a:lnTo>
                    <a:cubicBezTo>
                      <a:pt x="5613" y="2871"/>
                      <a:pt x="5574" y="2889"/>
                      <a:pt x="5537" y="2904"/>
                    </a:cubicBezTo>
                    <a:lnTo>
                      <a:pt x="5500" y="2922"/>
                    </a:lnTo>
                    <a:lnTo>
                      <a:pt x="5460" y="2942"/>
                    </a:lnTo>
                    <a:lnTo>
                      <a:pt x="5407" y="2969"/>
                    </a:lnTo>
                    <a:lnTo>
                      <a:pt x="4669" y="3337"/>
                    </a:lnTo>
                    <a:lnTo>
                      <a:pt x="3929" y="3705"/>
                    </a:lnTo>
                    <a:lnTo>
                      <a:pt x="3860" y="3740"/>
                    </a:lnTo>
                    <a:cubicBezTo>
                      <a:pt x="3790" y="3775"/>
                      <a:pt x="3737" y="3802"/>
                      <a:pt x="3687" y="3829"/>
                    </a:cubicBezTo>
                    <a:lnTo>
                      <a:pt x="3078" y="4162"/>
                    </a:lnTo>
                    <a:lnTo>
                      <a:pt x="2462" y="4501"/>
                    </a:lnTo>
                    <a:lnTo>
                      <a:pt x="1842" y="4842"/>
                    </a:lnTo>
                    <a:cubicBezTo>
                      <a:pt x="1821" y="4852"/>
                      <a:pt x="1805" y="4864"/>
                      <a:pt x="1787" y="4877"/>
                    </a:cubicBezTo>
                    <a:lnTo>
                      <a:pt x="1655" y="4960"/>
                    </a:lnTo>
                    <a:lnTo>
                      <a:pt x="1542" y="5036"/>
                    </a:lnTo>
                    <a:lnTo>
                      <a:pt x="776" y="5527"/>
                    </a:lnTo>
                    <a:lnTo>
                      <a:pt x="455" y="5734"/>
                    </a:lnTo>
                    <a:lnTo>
                      <a:pt x="145" y="5934"/>
                    </a:lnTo>
                    <a:lnTo>
                      <a:pt x="16" y="6015"/>
                    </a:lnTo>
                    <a:lnTo>
                      <a:pt x="1" y="6025"/>
                    </a:lnTo>
                    <a:lnTo>
                      <a:pt x="1" y="23820"/>
                    </a:lnTo>
                    <a:lnTo>
                      <a:pt x="481" y="23645"/>
                    </a:lnTo>
                    <a:cubicBezTo>
                      <a:pt x="992" y="23452"/>
                      <a:pt x="1508" y="23255"/>
                      <a:pt x="2025" y="23058"/>
                    </a:cubicBezTo>
                    <a:lnTo>
                      <a:pt x="2113" y="23025"/>
                    </a:lnTo>
                    <a:lnTo>
                      <a:pt x="2306" y="22951"/>
                    </a:lnTo>
                    <a:cubicBezTo>
                      <a:pt x="2573" y="22847"/>
                      <a:pt x="2841" y="22744"/>
                      <a:pt x="3108" y="22642"/>
                    </a:cubicBezTo>
                    <a:lnTo>
                      <a:pt x="3539" y="22464"/>
                    </a:lnTo>
                    <a:cubicBezTo>
                      <a:pt x="4111" y="22227"/>
                      <a:pt x="4668" y="21997"/>
                      <a:pt x="5224" y="21755"/>
                    </a:cubicBezTo>
                    <a:lnTo>
                      <a:pt x="5851" y="21480"/>
                    </a:lnTo>
                    <a:lnTo>
                      <a:pt x="6043" y="21397"/>
                    </a:lnTo>
                    <a:lnTo>
                      <a:pt x="6182" y="21338"/>
                    </a:lnTo>
                    <a:cubicBezTo>
                      <a:pt x="6711" y="21106"/>
                      <a:pt x="7242" y="20872"/>
                      <a:pt x="7774" y="20649"/>
                    </a:cubicBezTo>
                    <a:cubicBezTo>
                      <a:pt x="9854" y="19778"/>
                      <a:pt x="11491" y="19100"/>
                      <a:pt x="12922" y="18522"/>
                    </a:cubicBezTo>
                    <a:lnTo>
                      <a:pt x="12922" y="18522"/>
                    </a:lnTo>
                    <a:cubicBezTo>
                      <a:pt x="12890" y="18533"/>
                      <a:pt x="12856" y="18542"/>
                      <a:pt x="12822" y="18552"/>
                    </a:cubicBezTo>
                    <a:cubicBezTo>
                      <a:pt x="14348" y="17885"/>
                      <a:pt x="15939" y="17178"/>
                      <a:pt x="17832" y="16331"/>
                    </a:cubicBezTo>
                    <a:lnTo>
                      <a:pt x="18751" y="15922"/>
                    </a:lnTo>
                    <a:cubicBezTo>
                      <a:pt x="20036" y="15349"/>
                      <a:pt x="21491" y="14699"/>
                      <a:pt x="22901" y="14018"/>
                    </a:cubicBezTo>
                    <a:lnTo>
                      <a:pt x="23810" y="13578"/>
                    </a:lnTo>
                    <a:cubicBezTo>
                      <a:pt x="24334" y="13323"/>
                      <a:pt x="24858" y="13069"/>
                      <a:pt x="25384" y="12817"/>
                    </a:cubicBezTo>
                    <a:lnTo>
                      <a:pt x="26377" y="12343"/>
                    </a:lnTo>
                    <a:lnTo>
                      <a:pt x="26903" y="12091"/>
                    </a:lnTo>
                    <a:lnTo>
                      <a:pt x="27085" y="12004"/>
                    </a:lnTo>
                    <a:lnTo>
                      <a:pt x="27111" y="11992"/>
                    </a:lnTo>
                    <a:cubicBezTo>
                      <a:pt x="27310" y="11892"/>
                      <a:pt x="27519" y="11792"/>
                      <a:pt x="27725" y="11705"/>
                    </a:cubicBezTo>
                    <a:cubicBezTo>
                      <a:pt x="29249" y="11060"/>
                      <a:pt x="30937" y="10353"/>
                      <a:pt x="32885" y="9548"/>
                    </a:cubicBezTo>
                    <a:lnTo>
                      <a:pt x="33760" y="9172"/>
                    </a:lnTo>
                    <a:cubicBezTo>
                      <a:pt x="34326" y="8925"/>
                      <a:pt x="34889" y="8681"/>
                      <a:pt x="35460" y="8441"/>
                    </a:cubicBezTo>
                    <a:cubicBezTo>
                      <a:pt x="35758" y="8316"/>
                      <a:pt x="36055" y="8189"/>
                      <a:pt x="36352" y="8061"/>
                    </a:cubicBezTo>
                    <a:cubicBezTo>
                      <a:pt x="36997" y="7782"/>
                      <a:pt x="37627" y="7513"/>
                      <a:pt x="38259" y="7263"/>
                    </a:cubicBezTo>
                    <a:cubicBezTo>
                      <a:pt x="38848" y="7031"/>
                      <a:pt x="39438" y="6799"/>
                      <a:pt x="40025" y="6570"/>
                    </a:cubicBezTo>
                    <a:cubicBezTo>
                      <a:pt x="39212" y="6279"/>
                      <a:pt x="38400" y="5986"/>
                      <a:pt x="37597" y="5703"/>
                    </a:cubicBezTo>
                    <a:cubicBezTo>
                      <a:pt x="37106" y="5528"/>
                      <a:pt x="36583" y="5342"/>
                      <a:pt x="36065" y="5138"/>
                    </a:cubicBezTo>
                    <a:cubicBezTo>
                      <a:pt x="35536" y="4934"/>
                      <a:pt x="35012" y="4701"/>
                      <a:pt x="34562" y="4501"/>
                    </a:cubicBezTo>
                    <a:cubicBezTo>
                      <a:pt x="33761" y="4143"/>
                      <a:pt x="32969" y="3728"/>
                      <a:pt x="32207" y="3326"/>
                    </a:cubicBezTo>
                    <a:lnTo>
                      <a:pt x="31885" y="3156"/>
                    </a:lnTo>
                    <a:cubicBezTo>
                      <a:pt x="31593" y="3003"/>
                      <a:pt x="31298" y="2857"/>
                      <a:pt x="31001" y="2711"/>
                    </a:cubicBezTo>
                    <a:cubicBezTo>
                      <a:pt x="30847" y="2636"/>
                      <a:pt x="30693" y="2559"/>
                      <a:pt x="30537" y="2483"/>
                    </a:cubicBezTo>
                    <a:cubicBezTo>
                      <a:pt x="30387" y="2406"/>
                      <a:pt x="30227" y="2337"/>
                      <a:pt x="30074" y="2272"/>
                    </a:cubicBezTo>
                    <a:cubicBezTo>
                      <a:pt x="30001" y="2243"/>
                      <a:pt x="29929" y="2211"/>
                      <a:pt x="29858" y="2181"/>
                    </a:cubicBezTo>
                    <a:lnTo>
                      <a:pt x="29668" y="2095"/>
                    </a:lnTo>
                    <a:cubicBezTo>
                      <a:pt x="29532" y="2034"/>
                      <a:pt x="29397" y="1972"/>
                      <a:pt x="29258" y="1915"/>
                    </a:cubicBezTo>
                    <a:cubicBezTo>
                      <a:pt x="28936" y="1783"/>
                      <a:pt x="28610" y="1656"/>
                      <a:pt x="28288" y="1527"/>
                    </a:cubicBezTo>
                    <a:lnTo>
                      <a:pt x="28168" y="1488"/>
                    </a:lnTo>
                    <a:lnTo>
                      <a:pt x="28127" y="1477"/>
                    </a:lnTo>
                    <a:lnTo>
                      <a:pt x="28075" y="1462"/>
                    </a:lnTo>
                    <a:lnTo>
                      <a:pt x="28019" y="1447"/>
                    </a:lnTo>
                    <a:cubicBezTo>
                      <a:pt x="27875" y="1408"/>
                      <a:pt x="27735" y="1371"/>
                      <a:pt x="27596" y="1333"/>
                    </a:cubicBezTo>
                    <a:cubicBezTo>
                      <a:pt x="27430" y="1288"/>
                      <a:pt x="27263" y="1244"/>
                      <a:pt x="27098" y="1199"/>
                    </a:cubicBezTo>
                    <a:lnTo>
                      <a:pt x="26819" y="1124"/>
                    </a:lnTo>
                    <a:lnTo>
                      <a:pt x="26728" y="1099"/>
                    </a:lnTo>
                    <a:lnTo>
                      <a:pt x="26665" y="1083"/>
                    </a:lnTo>
                    <a:lnTo>
                      <a:pt x="26620" y="1073"/>
                    </a:lnTo>
                    <a:cubicBezTo>
                      <a:pt x="26565" y="1060"/>
                      <a:pt x="26507" y="1046"/>
                      <a:pt x="26452" y="1033"/>
                    </a:cubicBezTo>
                    <a:lnTo>
                      <a:pt x="25611" y="837"/>
                    </a:lnTo>
                    <a:lnTo>
                      <a:pt x="25286" y="763"/>
                    </a:lnTo>
                    <a:lnTo>
                      <a:pt x="25168" y="736"/>
                    </a:lnTo>
                    <a:lnTo>
                      <a:pt x="24473" y="595"/>
                    </a:lnTo>
                    <a:lnTo>
                      <a:pt x="23770" y="450"/>
                    </a:lnTo>
                    <a:cubicBezTo>
                      <a:pt x="23741" y="444"/>
                      <a:pt x="23715" y="439"/>
                      <a:pt x="23687" y="437"/>
                    </a:cubicBezTo>
                    <a:lnTo>
                      <a:pt x="23657" y="432"/>
                    </a:lnTo>
                    <a:cubicBezTo>
                      <a:pt x="23544" y="415"/>
                      <a:pt x="23430" y="394"/>
                      <a:pt x="23317" y="378"/>
                    </a:cubicBezTo>
                    <a:lnTo>
                      <a:pt x="22899" y="311"/>
                    </a:lnTo>
                    <a:lnTo>
                      <a:pt x="22412" y="234"/>
                    </a:lnTo>
                    <a:lnTo>
                      <a:pt x="22228" y="206"/>
                    </a:lnTo>
                    <a:cubicBezTo>
                      <a:pt x="22188" y="200"/>
                      <a:pt x="22163" y="197"/>
                      <a:pt x="22135" y="195"/>
                    </a:cubicBezTo>
                    <a:lnTo>
                      <a:pt x="22109" y="192"/>
                    </a:lnTo>
                    <a:lnTo>
                      <a:pt x="21684" y="152"/>
                    </a:lnTo>
                    <a:lnTo>
                      <a:pt x="21265" y="113"/>
                    </a:lnTo>
                    <a:lnTo>
                      <a:pt x="20886" y="78"/>
                    </a:lnTo>
                    <a:lnTo>
                      <a:pt x="20541" y="46"/>
                    </a:lnTo>
                    <a:cubicBezTo>
                      <a:pt x="20497" y="41"/>
                      <a:pt x="20475" y="38"/>
                      <a:pt x="20452" y="38"/>
                    </a:cubicBezTo>
                    <a:lnTo>
                      <a:pt x="20335" y="36"/>
                    </a:lnTo>
                    <a:lnTo>
                      <a:pt x="20218" y="33"/>
                    </a:lnTo>
                    <a:lnTo>
                      <a:pt x="18680" y="1"/>
                    </a:lnTo>
                    <a:close/>
                  </a:path>
                </a:pathLst>
              </a:custGeom>
              <a:solidFill>
                <a:srgbClr val="4B4B4B">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4"/>
              <p:cNvSpPr/>
              <p:nvPr/>
            </p:nvSpPr>
            <p:spPr>
              <a:xfrm>
                <a:off x="6380921" y="4518725"/>
                <a:ext cx="2764073" cy="1271727"/>
              </a:xfrm>
              <a:custGeom>
                <a:avLst/>
                <a:gdLst/>
                <a:ahLst/>
                <a:cxnLst/>
                <a:rect l="l" t="t" r="r" b="b"/>
                <a:pathLst>
                  <a:path w="57106" h="26274" extrusionOk="0">
                    <a:moveTo>
                      <a:pt x="54600" y="1"/>
                    </a:moveTo>
                    <a:cubicBezTo>
                      <a:pt x="53964" y="1"/>
                      <a:pt x="53350" y="19"/>
                      <a:pt x="52772" y="57"/>
                    </a:cubicBezTo>
                    <a:lnTo>
                      <a:pt x="51878" y="113"/>
                    </a:lnTo>
                    <a:lnTo>
                      <a:pt x="51667" y="127"/>
                    </a:lnTo>
                    <a:lnTo>
                      <a:pt x="50550" y="199"/>
                    </a:lnTo>
                    <a:cubicBezTo>
                      <a:pt x="50425" y="208"/>
                      <a:pt x="50301" y="215"/>
                      <a:pt x="50177" y="219"/>
                    </a:cubicBezTo>
                    <a:cubicBezTo>
                      <a:pt x="49907" y="234"/>
                      <a:pt x="49628" y="251"/>
                      <a:pt x="49356" y="281"/>
                    </a:cubicBezTo>
                    <a:cubicBezTo>
                      <a:pt x="48719" y="348"/>
                      <a:pt x="48082" y="418"/>
                      <a:pt x="47442" y="483"/>
                    </a:cubicBezTo>
                    <a:lnTo>
                      <a:pt x="46431" y="591"/>
                    </a:lnTo>
                    <a:lnTo>
                      <a:pt x="45530" y="688"/>
                    </a:lnTo>
                    <a:cubicBezTo>
                      <a:pt x="45218" y="723"/>
                      <a:pt x="44901" y="771"/>
                      <a:pt x="44593" y="821"/>
                    </a:cubicBezTo>
                    <a:lnTo>
                      <a:pt x="44273" y="870"/>
                    </a:lnTo>
                    <a:cubicBezTo>
                      <a:pt x="43498" y="988"/>
                      <a:pt x="42724" y="1107"/>
                      <a:pt x="41949" y="1225"/>
                    </a:cubicBezTo>
                    <a:lnTo>
                      <a:pt x="41918" y="1230"/>
                    </a:lnTo>
                    <a:cubicBezTo>
                      <a:pt x="41825" y="1244"/>
                      <a:pt x="41730" y="1258"/>
                      <a:pt x="41636" y="1270"/>
                    </a:cubicBezTo>
                    <a:cubicBezTo>
                      <a:pt x="41395" y="1305"/>
                      <a:pt x="41146" y="1340"/>
                      <a:pt x="40905" y="1392"/>
                    </a:cubicBezTo>
                    <a:lnTo>
                      <a:pt x="38947" y="1795"/>
                    </a:lnTo>
                    <a:lnTo>
                      <a:pt x="36959" y="2205"/>
                    </a:lnTo>
                    <a:cubicBezTo>
                      <a:pt x="36715" y="2257"/>
                      <a:pt x="36471" y="2319"/>
                      <a:pt x="36235" y="2381"/>
                    </a:cubicBezTo>
                    <a:lnTo>
                      <a:pt x="36096" y="2415"/>
                    </a:lnTo>
                    <a:cubicBezTo>
                      <a:pt x="35339" y="2610"/>
                      <a:pt x="34580" y="2803"/>
                      <a:pt x="33820" y="2995"/>
                    </a:cubicBezTo>
                    <a:cubicBezTo>
                      <a:pt x="33676" y="3032"/>
                      <a:pt x="33527" y="3067"/>
                      <a:pt x="33381" y="3104"/>
                    </a:cubicBezTo>
                    <a:cubicBezTo>
                      <a:pt x="33097" y="3174"/>
                      <a:pt x="32801" y="3244"/>
                      <a:pt x="32517" y="3329"/>
                    </a:cubicBezTo>
                    <a:lnTo>
                      <a:pt x="31705" y="3566"/>
                    </a:lnTo>
                    <a:lnTo>
                      <a:pt x="31075" y="3751"/>
                    </a:lnTo>
                    <a:cubicBezTo>
                      <a:pt x="30773" y="3840"/>
                      <a:pt x="30472" y="3926"/>
                      <a:pt x="30169" y="4015"/>
                    </a:cubicBezTo>
                    <a:cubicBezTo>
                      <a:pt x="29469" y="4217"/>
                      <a:pt x="28747" y="4427"/>
                      <a:pt x="28041" y="4647"/>
                    </a:cubicBezTo>
                    <a:lnTo>
                      <a:pt x="26120" y="5239"/>
                    </a:lnTo>
                    <a:lnTo>
                      <a:pt x="24200" y="5832"/>
                    </a:lnTo>
                    <a:cubicBezTo>
                      <a:pt x="23967" y="5901"/>
                      <a:pt x="23738" y="5982"/>
                      <a:pt x="23509" y="6060"/>
                    </a:cubicBezTo>
                    <a:lnTo>
                      <a:pt x="23211" y="6165"/>
                    </a:lnTo>
                    <a:lnTo>
                      <a:pt x="20953" y="6930"/>
                    </a:lnTo>
                    <a:lnTo>
                      <a:pt x="20684" y="7022"/>
                    </a:lnTo>
                    <a:cubicBezTo>
                      <a:pt x="20355" y="7130"/>
                      <a:pt x="20014" y="7245"/>
                      <a:pt x="19689" y="7380"/>
                    </a:cubicBezTo>
                    <a:lnTo>
                      <a:pt x="19125" y="7614"/>
                    </a:lnTo>
                    <a:lnTo>
                      <a:pt x="18157" y="8017"/>
                    </a:lnTo>
                    <a:lnTo>
                      <a:pt x="16560" y="8681"/>
                    </a:lnTo>
                    <a:lnTo>
                      <a:pt x="16059" y="8891"/>
                    </a:lnTo>
                    <a:cubicBezTo>
                      <a:pt x="15762" y="9013"/>
                      <a:pt x="15519" y="9121"/>
                      <a:pt x="15292" y="9227"/>
                    </a:cubicBezTo>
                    <a:lnTo>
                      <a:pt x="13506" y="10075"/>
                    </a:lnTo>
                    <a:lnTo>
                      <a:pt x="11746" y="10910"/>
                    </a:lnTo>
                    <a:cubicBezTo>
                      <a:pt x="10304" y="11594"/>
                      <a:pt x="8831" y="12278"/>
                      <a:pt x="7410" y="12940"/>
                    </a:cubicBezTo>
                    <a:cubicBezTo>
                      <a:pt x="6788" y="13228"/>
                      <a:pt x="6168" y="13518"/>
                      <a:pt x="5546" y="13807"/>
                    </a:cubicBezTo>
                    <a:cubicBezTo>
                      <a:pt x="4697" y="14204"/>
                      <a:pt x="3844" y="14626"/>
                      <a:pt x="3018" y="15037"/>
                    </a:cubicBezTo>
                    <a:lnTo>
                      <a:pt x="2648" y="15223"/>
                    </a:lnTo>
                    <a:cubicBezTo>
                      <a:pt x="2528" y="15281"/>
                      <a:pt x="2413" y="15338"/>
                      <a:pt x="2292" y="15395"/>
                    </a:cubicBezTo>
                    <a:cubicBezTo>
                      <a:pt x="2034" y="15518"/>
                      <a:pt x="1765" y="15650"/>
                      <a:pt x="1510" y="15787"/>
                    </a:cubicBezTo>
                    <a:lnTo>
                      <a:pt x="1" y="16603"/>
                    </a:lnTo>
                    <a:lnTo>
                      <a:pt x="121" y="16688"/>
                    </a:lnTo>
                    <a:cubicBezTo>
                      <a:pt x="1296" y="17527"/>
                      <a:pt x="2572" y="18382"/>
                      <a:pt x="4019" y="19297"/>
                    </a:cubicBezTo>
                    <a:cubicBezTo>
                      <a:pt x="4356" y="19512"/>
                      <a:pt x="4692" y="19726"/>
                      <a:pt x="5040" y="19950"/>
                    </a:cubicBezTo>
                    <a:lnTo>
                      <a:pt x="5106" y="19989"/>
                    </a:lnTo>
                    <a:cubicBezTo>
                      <a:pt x="6173" y="20668"/>
                      <a:pt x="7135" y="21280"/>
                      <a:pt x="8113" y="21858"/>
                    </a:cubicBezTo>
                    <a:cubicBezTo>
                      <a:pt x="8273" y="21953"/>
                      <a:pt x="8433" y="22048"/>
                      <a:pt x="8590" y="22143"/>
                    </a:cubicBezTo>
                    <a:lnTo>
                      <a:pt x="8705" y="22212"/>
                    </a:lnTo>
                    <a:lnTo>
                      <a:pt x="8731" y="22228"/>
                    </a:lnTo>
                    <a:lnTo>
                      <a:pt x="8754" y="22243"/>
                    </a:lnTo>
                    <a:cubicBezTo>
                      <a:pt x="9226" y="22525"/>
                      <a:pt x="9714" y="22819"/>
                      <a:pt x="10206" y="23086"/>
                    </a:cubicBezTo>
                    <a:cubicBezTo>
                      <a:pt x="10469" y="23231"/>
                      <a:pt x="10736" y="23374"/>
                      <a:pt x="11000" y="23518"/>
                    </a:cubicBezTo>
                    <a:lnTo>
                      <a:pt x="11141" y="23593"/>
                    </a:lnTo>
                    <a:cubicBezTo>
                      <a:pt x="11612" y="23849"/>
                      <a:pt x="12085" y="24105"/>
                      <a:pt x="12555" y="24365"/>
                    </a:cubicBezTo>
                    <a:lnTo>
                      <a:pt x="13025" y="24631"/>
                    </a:lnTo>
                    <a:lnTo>
                      <a:pt x="13490" y="24893"/>
                    </a:lnTo>
                    <a:cubicBezTo>
                      <a:pt x="14304" y="25352"/>
                      <a:pt x="15134" y="25821"/>
                      <a:pt x="15978" y="26274"/>
                    </a:cubicBezTo>
                    <a:lnTo>
                      <a:pt x="57105" y="26274"/>
                    </a:lnTo>
                    <a:lnTo>
                      <a:pt x="57105" y="8692"/>
                    </a:lnTo>
                    <a:lnTo>
                      <a:pt x="57105" y="1089"/>
                    </a:lnTo>
                    <a:lnTo>
                      <a:pt x="57105" y="86"/>
                    </a:lnTo>
                    <a:cubicBezTo>
                      <a:pt x="56811" y="68"/>
                      <a:pt x="56502" y="49"/>
                      <a:pt x="56171" y="35"/>
                    </a:cubicBezTo>
                    <a:cubicBezTo>
                      <a:pt x="55628" y="13"/>
                      <a:pt x="55100" y="1"/>
                      <a:pt x="54600" y="1"/>
                    </a:cubicBezTo>
                    <a:close/>
                  </a:path>
                </a:pathLst>
              </a:custGeom>
              <a:solidFill>
                <a:srgbClr val="4B4B4B">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4"/>
              <p:cNvSpPr/>
              <p:nvPr/>
            </p:nvSpPr>
            <p:spPr>
              <a:xfrm>
                <a:off x="1375" y="4311411"/>
                <a:ext cx="7169088" cy="1479471"/>
              </a:xfrm>
              <a:custGeom>
                <a:avLst/>
                <a:gdLst/>
                <a:ahLst/>
                <a:cxnLst/>
                <a:rect l="l" t="t" r="r" b="b"/>
                <a:pathLst>
                  <a:path w="148114" h="30566" extrusionOk="0">
                    <a:moveTo>
                      <a:pt x="72948" y="0"/>
                    </a:moveTo>
                    <a:cubicBezTo>
                      <a:pt x="72794" y="0"/>
                      <a:pt x="72643" y="0"/>
                      <a:pt x="72489" y="5"/>
                    </a:cubicBezTo>
                    <a:lnTo>
                      <a:pt x="71414" y="32"/>
                    </a:lnTo>
                    <a:lnTo>
                      <a:pt x="70285" y="60"/>
                    </a:lnTo>
                    <a:cubicBezTo>
                      <a:pt x="69607" y="76"/>
                      <a:pt x="68934" y="122"/>
                      <a:pt x="68191" y="175"/>
                    </a:cubicBezTo>
                    <a:lnTo>
                      <a:pt x="67964" y="191"/>
                    </a:lnTo>
                    <a:lnTo>
                      <a:pt x="67741" y="207"/>
                    </a:lnTo>
                    <a:cubicBezTo>
                      <a:pt x="67596" y="217"/>
                      <a:pt x="67448" y="225"/>
                      <a:pt x="67303" y="235"/>
                    </a:cubicBezTo>
                    <a:cubicBezTo>
                      <a:pt x="67192" y="242"/>
                      <a:pt x="67079" y="257"/>
                      <a:pt x="66968" y="272"/>
                    </a:cubicBezTo>
                    <a:lnTo>
                      <a:pt x="66923" y="277"/>
                    </a:lnTo>
                    <a:cubicBezTo>
                      <a:pt x="66873" y="287"/>
                      <a:pt x="66820" y="293"/>
                      <a:pt x="66770" y="297"/>
                    </a:cubicBezTo>
                    <a:lnTo>
                      <a:pt x="66636" y="313"/>
                    </a:lnTo>
                    <a:lnTo>
                      <a:pt x="65609" y="432"/>
                    </a:lnTo>
                    <a:lnTo>
                      <a:pt x="65372" y="458"/>
                    </a:lnTo>
                    <a:cubicBezTo>
                      <a:pt x="64996" y="504"/>
                      <a:pt x="64574" y="552"/>
                      <a:pt x="64166" y="614"/>
                    </a:cubicBezTo>
                    <a:lnTo>
                      <a:pt x="63713" y="684"/>
                    </a:lnTo>
                    <a:lnTo>
                      <a:pt x="63637" y="696"/>
                    </a:lnTo>
                    <a:cubicBezTo>
                      <a:pt x="62728" y="839"/>
                      <a:pt x="61790" y="987"/>
                      <a:pt x="60882" y="1157"/>
                    </a:cubicBezTo>
                    <a:cubicBezTo>
                      <a:pt x="59713" y="1376"/>
                      <a:pt x="58541" y="1611"/>
                      <a:pt x="57398" y="1853"/>
                    </a:cubicBezTo>
                    <a:cubicBezTo>
                      <a:pt x="56379" y="2068"/>
                      <a:pt x="55321" y="2320"/>
                      <a:pt x="54410" y="2539"/>
                    </a:cubicBezTo>
                    <a:lnTo>
                      <a:pt x="54036" y="2627"/>
                    </a:lnTo>
                    <a:cubicBezTo>
                      <a:pt x="53333" y="2795"/>
                      <a:pt x="52598" y="2993"/>
                      <a:pt x="52062" y="3139"/>
                    </a:cubicBezTo>
                    <a:lnTo>
                      <a:pt x="51351" y="3326"/>
                    </a:lnTo>
                    <a:cubicBezTo>
                      <a:pt x="50703" y="3496"/>
                      <a:pt x="50061" y="3697"/>
                      <a:pt x="49440" y="3889"/>
                    </a:cubicBezTo>
                    <a:cubicBezTo>
                      <a:pt x="49187" y="3968"/>
                      <a:pt x="48953" y="4040"/>
                      <a:pt x="48721" y="4112"/>
                    </a:cubicBezTo>
                    <a:cubicBezTo>
                      <a:pt x="48457" y="4193"/>
                      <a:pt x="48191" y="4287"/>
                      <a:pt x="47923" y="4386"/>
                    </a:cubicBezTo>
                    <a:cubicBezTo>
                      <a:pt x="47789" y="4435"/>
                      <a:pt x="47656" y="4485"/>
                      <a:pt x="47525" y="4529"/>
                    </a:cubicBezTo>
                    <a:lnTo>
                      <a:pt x="46845" y="4768"/>
                    </a:lnTo>
                    <a:lnTo>
                      <a:pt x="46166" y="5005"/>
                    </a:lnTo>
                    <a:cubicBezTo>
                      <a:pt x="45894" y="5099"/>
                      <a:pt x="45624" y="5205"/>
                      <a:pt x="45326" y="5324"/>
                    </a:cubicBezTo>
                    <a:lnTo>
                      <a:pt x="45231" y="5361"/>
                    </a:lnTo>
                    <a:cubicBezTo>
                      <a:pt x="45078" y="5423"/>
                      <a:pt x="44924" y="5485"/>
                      <a:pt x="44770" y="5545"/>
                    </a:cubicBezTo>
                    <a:lnTo>
                      <a:pt x="44265" y="5740"/>
                    </a:lnTo>
                    <a:lnTo>
                      <a:pt x="43544" y="6017"/>
                    </a:lnTo>
                    <a:cubicBezTo>
                      <a:pt x="42387" y="6461"/>
                      <a:pt x="41211" y="6915"/>
                      <a:pt x="40033" y="7375"/>
                    </a:cubicBezTo>
                    <a:cubicBezTo>
                      <a:pt x="39446" y="7604"/>
                      <a:pt x="38856" y="7837"/>
                      <a:pt x="38267" y="8069"/>
                    </a:cubicBezTo>
                    <a:cubicBezTo>
                      <a:pt x="37635" y="8319"/>
                      <a:pt x="37005" y="8588"/>
                      <a:pt x="36361" y="8867"/>
                    </a:cubicBezTo>
                    <a:cubicBezTo>
                      <a:pt x="36063" y="8996"/>
                      <a:pt x="35765" y="9122"/>
                      <a:pt x="35468" y="9247"/>
                    </a:cubicBezTo>
                    <a:cubicBezTo>
                      <a:pt x="34899" y="9486"/>
                      <a:pt x="34335" y="9731"/>
                      <a:pt x="33768" y="9978"/>
                    </a:cubicBezTo>
                    <a:lnTo>
                      <a:pt x="32893" y="10354"/>
                    </a:lnTo>
                    <a:cubicBezTo>
                      <a:pt x="30945" y="11158"/>
                      <a:pt x="29257" y="11865"/>
                      <a:pt x="27733" y="12511"/>
                    </a:cubicBezTo>
                    <a:cubicBezTo>
                      <a:pt x="27527" y="12596"/>
                      <a:pt x="27317" y="12698"/>
                      <a:pt x="27119" y="12797"/>
                    </a:cubicBezTo>
                    <a:lnTo>
                      <a:pt x="27093" y="12810"/>
                    </a:lnTo>
                    <a:lnTo>
                      <a:pt x="26912" y="12897"/>
                    </a:lnTo>
                    <a:lnTo>
                      <a:pt x="26385" y="13149"/>
                    </a:lnTo>
                    <a:lnTo>
                      <a:pt x="25393" y="13623"/>
                    </a:lnTo>
                    <a:cubicBezTo>
                      <a:pt x="24866" y="13875"/>
                      <a:pt x="24342" y="14128"/>
                      <a:pt x="23818" y="14383"/>
                    </a:cubicBezTo>
                    <a:lnTo>
                      <a:pt x="22909" y="14824"/>
                    </a:lnTo>
                    <a:cubicBezTo>
                      <a:pt x="21498" y="15505"/>
                      <a:pt x="20043" y="16154"/>
                      <a:pt x="18759" y="16728"/>
                    </a:cubicBezTo>
                    <a:lnTo>
                      <a:pt x="17840" y="17137"/>
                    </a:lnTo>
                    <a:cubicBezTo>
                      <a:pt x="15949" y="17984"/>
                      <a:pt x="14356" y="18691"/>
                      <a:pt x="12830" y="19357"/>
                    </a:cubicBezTo>
                    <a:cubicBezTo>
                      <a:pt x="12865" y="19347"/>
                      <a:pt x="12898" y="19338"/>
                      <a:pt x="12930" y="19328"/>
                    </a:cubicBezTo>
                    <a:lnTo>
                      <a:pt x="12930" y="19328"/>
                    </a:lnTo>
                    <a:cubicBezTo>
                      <a:pt x="11500" y="19906"/>
                      <a:pt x="9863" y="20583"/>
                      <a:pt x="7783" y="21455"/>
                    </a:cubicBezTo>
                    <a:cubicBezTo>
                      <a:pt x="7250" y="21679"/>
                      <a:pt x="6719" y="21911"/>
                      <a:pt x="6190" y="22143"/>
                    </a:cubicBezTo>
                    <a:lnTo>
                      <a:pt x="6051" y="22202"/>
                    </a:lnTo>
                    <a:lnTo>
                      <a:pt x="5859" y="22286"/>
                    </a:lnTo>
                    <a:lnTo>
                      <a:pt x="5232" y="22560"/>
                    </a:lnTo>
                    <a:cubicBezTo>
                      <a:pt x="4676" y="22802"/>
                      <a:pt x="4119" y="23031"/>
                      <a:pt x="3547" y="23269"/>
                    </a:cubicBezTo>
                    <a:lnTo>
                      <a:pt x="3115" y="23448"/>
                    </a:lnTo>
                    <a:cubicBezTo>
                      <a:pt x="2850" y="23548"/>
                      <a:pt x="2582" y="23651"/>
                      <a:pt x="2315" y="23756"/>
                    </a:cubicBezTo>
                    <a:lnTo>
                      <a:pt x="2121" y="23831"/>
                    </a:lnTo>
                    <a:lnTo>
                      <a:pt x="2033" y="23863"/>
                    </a:lnTo>
                    <a:cubicBezTo>
                      <a:pt x="1517" y="24060"/>
                      <a:pt x="1001" y="24258"/>
                      <a:pt x="482" y="24449"/>
                    </a:cubicBezTo>
                    <a:lnTo>
                      <a:pt x="0" y="24624"/>
                    </a:lnTo>
                    <a:lnTo>
                      <a:pt x="0" y="28044"/>
                    </a:lnTo>
                    <a:lnTo>
                      <a:pt x="0" y="30561"/>
                    </a:lnTo>
                    <a:lnTo>
                      <a:pt x="5" y="30566"/>
                    </a:lnTo>
                    <a:lnTo>
                      <a:pt x="148114" y="30566"/>
                    </a:lnTo>
                    <a:cubicBezTo>
                      <a:pt x="147276" y="30114"/>
                      <a:pt x="146453" y="29644"/>
                      <a:pt x="145645" y="29185"/>
                    </a:cubicBezTo>
                    <a:lnTo>
                      <a:pt x="145186" y="28930"/>
                    </a:lnTo>
                    <a:lnTo>
                      <a:pt x="144720" y="28664"/>
                    </a:lnTo>
                    <a:cubicBezTo>
                      <a:pt x="144254" y="28404"/>
                      <a:pt x="143785" y="28147"/>
                      <a:pt x="143317" y="27892"/>
                    </a:cubicBezTo>
                    <a:lnTo>
                      <a:pt x="143178" y="27816"/>
                    </a:lnTo>
                    <a:cubicBezTo>
                      <a:pt x="142917" y="27674"/>
                      <a:pt x="142651" y="27530"/>
                      <a:pt x="142390" y="27384"/>
                    </a:cubicBezTo>
                    <a:cubicBezTo>
                      <a:pt x="141901" y="27117"/>
                      <a:pt x="141419" y="26822"/>
                      <a:pt x="140950" y="26542"/>
                    </a:cubicBezTo>
                    <a:lnTo>
                      <a:pt x="140926" y="26527"/>
                    </a:lnTo>
                    <a:lnTo>
                      <a:pt x="140901" y="26511"/>
                    </a:lnTo>
                    <a:lnTo>
                      <a:pt x="140787" y="26441"/>
                    </a:lnTo>
                    <a:cubicBezTo>
                      <a:pt x="140632" y="26348"/>
                      <a:pt x="140472" y="26251"/>
                      <a:pt x="140314" y="26157"/>
                    </a:cubicBezTo>
                    <a:cubicBezTo>
                      <a:pt x="139344" y="25579"/>
                      <a:pt x="138389" y="24967"/>
                      <a:pt x="137331" y="24288"/>
                    </a:cubicBezTo>
                    <a:lnTo>
                      <a:pt x="137265" y="24248"/>
                    </a:lnTo>
                    <a:cubicBezTo>
                      <a:pt x="136920" y="24025"/>
                      <a:pt x="136589" y="23810"/>
                      <a:pt x="136252" y="23595"/>
                    </a:cubicBezTo>
                    <a:cubicBezTo>
                      <a:pt x="134817" y="22681"/>
                      <a:pt x="133553" y="21827"/>
                      <a:pt x="132387" y="20987"/>
                    </a:cubicBezTo>
                    <a:lnTo>
                      <a:pt x="132268" y="20901"/>
                    </a:lnTo>
                    <a:lnTo>
                      <a:pt x="131931" y="20657"/>
                    </a:lnTo>
                    <a:cubicBezTo>
                      <a:pt x="131462" y="20318"/>
                      <a:pt x="130943" y="19942"/>
                      <a:pt x="130429" y="19594"/>
                    </a:cubicBezTo>
                    <a:cubicBezTo>
                      <a:pt x="129779" y="19153"/>
                      <a:pt x="129100" y="18682"/>
                      <a:pt x="128408" y="18198"/>
                    </a:cubicBezTo>
                    <a:lnTo>
                      <a:pt x="128147" y="18002"/>
                    </a:lnTo>
                    <a:cubicBezTo>
                      <a:pt x="127888" y="17804"/>
                      <a:pt x="127628" y="17606"/>
                      <a:pt x="127365" y="17411"/>
                    </a:cubicBezTo>
                    <a:lnTo>
                      <a:pt x="127134" y="17236"/>
                    </a:lnTo>
                    <a:lnTo>
                      <a:pt x="127003" y="17137"/>
                    </a:lnTo>
                    <a:lnTo>
                      <a:pt x="126984" y="17121"/>
                    </a:lnTo>
                    <a:cubicBezTo>
                      <a:pt x="126693" y="16901"/>
                      <a:pt x="126395" y="16674"/>
                      <a:pt x="126096" y="16468"/>
                    </a:cubicBezTo>
                    <a:lnTo>
                      <a:pt x="125282" y="15907"/>
                    </a:lnTo>
                    <a:lnTo>
                      <a:pt x="124710" y="15513"/>
                    </a:lnTo>
                    <a:cubicBezTo>
                      <a:pt x="124376" y="15281"/>
                      <a:pt x="124012" y="15052"/>
                      <a:pt x="123693" y="14856"/>
                    </a:cubicBezTo>
                    <a:lnTo>
                      <a:pt x="123635" y="14818"/>
                    </a:lnTo>
                    <a:lnTo>
                      <a:pt x="123588" y="14787"/>
                    </a:lnTo>
                    <a:cubicBezTo>
                      <a:pt x="123421" y="14682"/>
                      <a:pt x="123255" y="14576"/>
                      <a:pt x="123090" y="14472"/>
                    </a:cubicBezTo>
                    <a:cubicBezTo>
                      <a:pt x="121212" y="13268"/>
                      <a:pt x="119482" y="12227"/>
                      <a:pt x="117805" y="11295"/>
                    </a:cubicBezTo>
                    <a:cubicBezTo>
                      <a:pt x="116863" y="10773"/>
                      <a:pt x="115872" y="10241"/>
                      <a:pt x="114687" y="9613"/>
                    </a:cubicBezTo>
                    <a:cubicBezTo>
                      <a:pt x="113971" y="9233"/>
                      <a:pt x="113207" y="8857"/>
                      <a:pt x="112591" y="8556"/>
                    </a:cubicBezTo>
                    <a:lnTo>
                      <a:pt x="112549" y="8533"/>
                    </a:lnTo>
                    <a:lnTo>
                      <a:pt x="111849" y="8187"/>
                    </a:lnTo>
                    <a:cubicBezTo>
                      <a:pt x="111577" y="8051"/>
                      <a:pt x="111293" y="7935"/>
                      <a:pt x="111017" y="7822"/>
                    </a:cubicBezTo>
                    <a:lnTo>
                      <a:pt x="110957" y="7795"/>
                    </a:lnTo>
                    <a:cubicBezTo>
                      <a:pt x="110844" y="7749"/>
                      <a:pt x="110727" y="7701"/>
                      <a:pt x="110614" y="7652"/>
                    </a:cubicBezTo>
                    <a:lnTo>
                      <a:pt x="110125" y="7440"/>
                    </a:lnTo>
                    <a:lnTo>
                      <a:pt x="109624" y="7224"/>
                    </a:lnTo>
                    <a:lnTo>
                      <a:pt x="109461" y="7152"/>
                    </a:lnTo>
                    <a:lnTo>
                      <a:pt x="109438" y="7140"/>
                    </a:lnTo>
                    <a:cubicBezTo>
                      <a:pt x="109299" y="7078"/>
                      <a:pt x="109153" y="7013"/>
                      <a:pt x="109003" y="6962"/>
                    </a:cubicBezTo>
                    <a:lnTo>
                      <a:pt x="108390" y="6739"/>
                    </a:lnTo>
                    <a:lnTo>
                      <a:pt x="108219" y="6675"/>
                    </a:lnTo>
                    <a:lnTo>
                      <a:pt x="108178" y="6662"/>
                    </a:lnTo>
                    <a:cubicBezTo>
                      <a:pt x="107486" y="6407"/>
                      <a:pt x="106768" y="6146"/>
                      <a:pt x="106058" y="5914"/>
                    </a:cubicBezTo>
                    <a:lnTo>
                      <a:pt x="105821" y="5835"/>
                    </a:lnTo>
                    <a:cubicBezTo>
                      <a:pt x="105131" y="5607"/>
                      <a:pt x="104444" y="5381"/>
                      <a:pt x="103759" y="5161"/>
                    </a:cubicBezTo>
                    <a:cubicBezTo>
                      <a:pt x="103475" y="5067"/>
                      <a:pt x="103188" y="4975"/>
                      <a:pt x="102904" y="4885"/>
                    </a:cubicBezTo>
                    <a:lnTo>
                      <a:pt x="102528" y="4763"/>
                    </a:lnTo>
                    <a:lnTo>
                      <a:pt x="101029" y="4284"/>
                    </a:lnTo>
                    <a:cubicBezTo>
                      <a:pt x="100721" y="4185"/>
                      <a:pt x="100404" y="4097"/>
                      <a:pt x="100077" y="4007"/>
                    </a:cubicBezTo>
                    <a:cubicBezTo>
                      <a:pt x="99931" y="3968"/>
                      <a:pt x="99786" y="3929"/>
                      <a:pt x="99641" y="3887"/>
                    </a:cubicBezTo>
                    <a:lnTo>
                      <a:pt x="98853" y="3659"/>
                    </a:lnTo>
                    <a:lnTo>
                      <a:pt x="98132" y="3454"/>
                    </a:lnTo>
                    <a:cubicBezTo>
                      <a:pt x="97767" y="3347"/>
                      <a:pt x="97390" y="3254"/>
                      <a:pt x="97000" y="3161"/>
                    </a:cubicBezTo>
                    <a:lnTo>
                      <a:pt x="96926" y="3144"/>
                    </a:lnTo>
                    <a:cubicBezTo>
                      <a:pt x="96730" y="3098"/>
                      <a:pt x="96536" y="3047"/>
                      <a:pt x="96339" y="2998"/>
                    </a:cubicBezTo>
                    <a:lnTo>
                      <a:pt x="96015" y="2915"/>
                    </a:lnTo>
                    <a:lnTo>
                      <a:pt x="95937" y="2895"/>
                    </a:lnTo>
                    <a:cubicBezTo>
                      <a:pt x="95681" y="2828"/>
                      <a:pt x="95425" y="2761"/>
                      <a:pt x="95165" y="2704"/>
                    </a:cubicBezTo>
                    <a:lnTo>
                      <a:pt x="94143" y="2482"/>
                    </a:lnTo>
                    <a:lnTo>
                      <a:pt x="93003" y="2235"/>
                    </a:lnTo>
                    <a:cubicBezTo>
                      <a:pt x="92252" y="2074"/>
                      <a:pt x="91486" y="1934"/>
                      <a:pt x="90743" y="1795"/>
                    </a:cubicBezTo>
                    <a:lnTo>
                      <a:pt x="90686" y="1785"/>
                    </a:lnTo>
                    <a:lnTo>
                      <a:pt x="90599" y="1767"/>
                    </a:lnTo>
                    <a:cubicBezTo>
                      <a:pt x="90345" y="1723"/>
                      <a:pt x="90090" y="1677"/>
                      <a:pt x="89836" y="1630"/>
                    </a:cubicBezTo>
                    <a:cubicBezTo>
                      <a:pt x="89572" y="1581"/>
                      <a:pt x="89305" y="1541"/>
                      <a:pt x="89045" y="1507"/>
                    </a:cubicBezTo>
                    <a:lnTo>
                      <a:pt x="89003" y="1499"/>
                    </a:lnTo>
                    <a:lnTo>
                      <a:pt x="88829" y="1474"/>
                    </a:lnTo>
                    <a:lnTo>
                      <a:pt x="88648" y="1447"/>
                    </a:lnTo>
                    <a:lnTo>
                      <a:pt x="87731" y="1313"/>
                    </a:lnTo>
                    <a:lnTo>
                      <a:pt x="86836" y="1179"/>
                    </a:lnTo>
                    <a:cubicBezTo>
                      <a:pt x="86097" y="1071"/>
                      <a:pt x="85341" y="979"/>
                      <a:pt x="84610" y="892"/>
                    </a:cubicBezTo>
                    <a:lnTo>
                      <a:pt x="84557" y="885"/>
                    </a:lnTo>
                    <a:cubicBezTo>
                      <a:pt x="84197" y="843"/>
                      <a:pt x="83833" y="798"/>
                      <a:pt x="83477" y="753"/>
                    </a:cubicBezTo>
                    <a:cubicBezTo>
                      <a:pt x="83118" y="707"/>
                      <a:pt x="82763" y="673"/>
                      <a:pt x="82406" y="634"/>
                    </a:cubicBezTo>
                    <a:lnTo>
                      <a:pt x="82230" y="618"/>
                    </a:lnTo>
                    <a:cubicBezTo>
                      <a:pt x="82118" y="608"/>
                      <a:pt x="82008" y="596"/>
                      <a:pt x="81897" y="583"/>
                    </a:cubicBezTo>
                    <a:lnTo>
                      <a:pt x="81393" y="529"/>
                    </a:lnTo>
                    <a:cubicBezTo>
                      <a:pt x="81074" y="494"/>
                      <a:pt x="80759" y="459"/>
                      <a:pt x="80444" y="431"/>
                    </a:cubicBezTo>
                    <a:cubicBezTo>
                      <a:pt x="80384" y="425"/>
                      <a:pt x="80325" y="418"/>
                      <a:pt x="80265" y="413"/>
                    </a:cubicBezTo>
                    <a:cubicBezTo>
                      <a:pt x="80047" y="392"/>
                      <a:pt x="79830" y="372"/>
                      <a:pt x="79615" y="351"/>
                    </a:cubicBezTo>
                    <a:lnTo>
                      <a:pt x="79562" y="346"/>
                    </a:lnTo>
                    <a:cubicBezTo>
                      <a:pt x="78864" y="282"/>
                      <a:pt x="78074" y="206"/>
                      <a:pt x="77303" y="156"/>
                    </a:cubicBezTo>
                    <a:cubicBezTo>
                      <a:pt x="76618" y="113"/>
                      <a:pt x="75933" y="70"/>
                      <a:pt x="75247" y="27"/>
                    </a:cubicBezTo>
                    <a:cubicBezTo>
                      <a:pt x="74955" y="10"/>
                      <a:pt x="74662" y="5"/>
                      <a:pt x="74388" y="5"/>
                    </a:cubicBezTo>
                    <a:lnTo>
                      <a:pt x="73824" y="5"/>
                    </a:lnTo>
                    <a:lnTo>
                      <a:pt x="73456" y="3"/>
                    </a:lnTo>
                    <a:cubicBezTo>
                      <a:pt x="73288" y="0"/>
                      <a:pt x="73117" y="0"/>
                      <a:pt x="729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2" name="Google Shape;612;p14"/>
            <p:cNvSpPr/>
            <p:nvPr/>
          </p:nvSpPr>
          <p:spPr>
            <a:xfrm>
              <a:off x="1823854" y="3698472"/>
              <a:ext cx="785434" cy="101780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4"/>
            <p:cNvSpPr/>
            <p:nvPr/>
          </p:nvSpPr>
          <p:spPr>
            <a:xfrm>
              <a:off x="2388706" y="3936070"/>
              <a:ext cx="602073" cy="780196"/>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4"/>
            <p:cNvSpPr/>
            <p:nvPr/>
          </p:nvSpPr>
          <p:spPr>
            <a:xfrm>
              <a:off x="4488979" y="3742947"/>
              <a:ext cx="785434" cy="101780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4"/>
            <p:cNvSpPr/>
            <p:nvPr/>
          </p:nvSpPr>
          <p:spPr>
            <a:xfrm>
              <a:off x="5171831" y="4195745"/>
              <a:ext cx="602073" cy="780196"/>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4"/>
            <p:cNvSpPr/>
            <p:nvPr/>
          </p:nvSpPr>
          <p:spPr>
            <a:xfrm>
              <a:off x="6134879" y="4606497"/>
              <a:ext cx="785434" cy="101780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7" name="Google Shape;617;p14"/>
            <p:cNvGrpSpPr/>
            <p:nvPr/>
          </p:nvGrpSpPr>
          <p:grpSpPr>
            <a:xfrm>
              <a:off x="193254" y="3698472"/>
              <a:ext cx="1534800" cy="1017805"/>
              <a:chOff x="193254" y="2026847"/>
              <a:chExt cx="1534800" cy="1017805"/>
            </a:xfrm>
          </p:grpSpPr>
          <p:sp>
            <p:nvSpPr>
              <p:cNvPr id="618" name="Google Shape;618;p14"/>
              <p:cNvSpPr/>
              <p:nvPr/>
            </p:nvSpPr>
            <p:spPr>
              <a:xfrm>
                <a:off x="193254" y="2026847"/>
                <a:ext cx="785434" cy="101780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4"/>
              <p:cNvSpPr/>
              <p:nvPr/>
            </p:nvSpPr>
            <p:spPr>
              <a:xfrm>
                <a:off x="1125981" y="2264445"/>
                <a:ext cx="602073" cy="780196"/>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4"/>
              <p:cNvSpPr/>
              <p:nvPr/>
            </p:nvSpPr>
            <p:spPr>
              <a:xfrm>
                <a:off x="193254" y="2026847"/>
                <a:ext cx="785434" cy="101780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rgbClr val="4B4B4B">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4"/>
              <p:cNvSpPr/>
              <p:nvPr/>
            </p:nvSpPr>
            <p:spPr>
              <a:xfrm>
                <a:off x="1125981" y="2264445"/>
                <a:ext cx="602073" cy="780196"/>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rgbClr val="4B4B4B">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3267498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dk2"/>
        </a:solidFill>
        <a:effectLst/>
      </p:bgPr>
    </p:bg>
    <p:spTree>
      <p:nvGrpSpPr>
        <p:cNvPr id="1" name="Shape 622"/>
        <p:cNvGrpSpPr/>
        <p:nvPr/>
      </p:nvGrpSpPr>
      <p:grpSpPr>
        <a:xfrm>
          <a:off x="0" y="0"/>
          <a:ext cx="0" cy="0"/>
          <a:chOff x="0" y="0"/>
          <a:chExt cx="0" cy="0"/>
        </a:xfrm>
      </p:grpSpPr>
      <p:sp>
        <p:nvSpPr>
          <p:cNvPr id="623" name="Google Shape;623;p15"/>
          <p:cNvSpPr txBox="1">
            <a:spLocks noGrp="1"/>
          </p:cNvSpPr>
          <p:nvPr>
            <p:ph type="title"/>
          </p:nvPr>
        </p:nvSpPr>
        <p:spPr>
          <a:xfrm>
            <a:off x="5049933" y="2414633"/>
            <a:ext cx="4335200" cy="10828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1pPr>
            <a:lvl2pPr lvl="1"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2pPr>
            <a:lvl3pPr lvl="2"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3pPr>
            <a:lvl4pPr lvl="3"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4pPr>
            <a:lvl5pPr lvl="4"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5pPr>
            <a:lvl6pPr lvl="5"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6pPr>
            <a:lvl7pPr lvl="6"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7pPr>
            <a:lvl8pPr lvl="7"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8pPr>
            <a:lvl9pPr lvl="8"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9pPr>
          </a:lstStyle>
          <a:p>
            <a:endParaRPr/>
          </a:p>
        </p:txBody>
      </p:sp>
      <p:sp>
        <p:nvSpPr>
          <p:cNvPr id="624" name="Google Shape;624;p15"/>
          <p:cNvSpPr txBox="1">
            <a:spLocks noGrp="1"/>
          </p:cNvSpPr>
          <p:nvPr>
            <p:ph type="subTitle" idx="1"/>
          </p:nvPr>
        </p:nvSpPr>
        <p:spPr>
          <a:xfrm>
            <a:off x="2807000" y="3681867"/>
            <a:ext cx="6578000" cy="53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2267">
                <a:latin typeface="Comfortaa"/>
                <a:ea typeface="Comfortaa"/>
                <a:cs typeface="Comfortaa"/>
                <a:sym typeface="Comforta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25" name="Google Shape;625;p15"/>
          <p:cNvSpPr txBox="1">
            <a:spLocks noGrp="1"/>
          </p:cNvSpPr>
          <p:nvPr>
            <p:ph type="title" idx="2" hasCustomPrompt="1"/>
          </p:nvPr>
        </p:nvSpPr>
        <p:spPr>
          <a:xfrm>
            <a:off x="7945500" y="1524167"/>
            <a:ext cx="1439600" cy="82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626" name="Google Shape;626;p15"/>
          <p:cNvGrpSpPr/>
          <p:nvPr/>
        </p:nvGrpSpPr>
        <p:grpSpPr>
          <a:xfrm>
            <a:off x="-170875" y="6083398"/>
            <a:ext cx="12598243" cy="833201"/>
            <a:chOff x="-128156" y="4562548"/>
            <a:chExt cx="9448682" cy="624901"/>
          </a:xfrm>
        </p:grpSpPr>
        <p:sp>
          <p:nvSpPr>
            <p:cNvPr id="627" name="Google Shape;627;p15"/>
            <p:cNvSpPr/>
            <p:nvPr/>
          </p:nvSpPr>
          <p:spPr>
            <a:xfrm>
              <a:off x="-127997" y="4562548"/>
              <a:ext cx="9448364" cy="624901"/>
            </a:xfrm>
            <a:custGeom>
              <a:avLst/>
              <a:gdLst/>
              <a:ahLst/>
              <a:cxnLst/>
              <a:rect l="l" t="t" r="r" b="b"/>
              <a:pathLst>
                <a:path w="113171" h="10267" extrusionOk="0">
                  <a:moveTo>
                    <a:pt x="1930" y="1"/>
                  </a:moveTo>
                  <a:cubicBezTo>
                    <a:pt x="864" y="1"/>
                    <a:pt x="0" y="864"/>
                    <a:pt x="0" y="1930"/>
                  </a:cubicBezTo>
                  <a:lnTo>
                    <a:pt x="0" y="8337"/>
                  </a:lnTo>
                  <a:cubicBezTo>
                    <a:pt x="0" y="9403"/>
                    <a:pt x="865" y="10266"/>
                    <a:pt x="1930" y="10266"/>
                  </a:cubicBezTo>
                  <a:lnTo>
                    <a:pt x="111242" y="10266"/>
                  </a:lnTo>
                  <a:cubicBezTo>
                    <a:pt x="112307" y="10266"/>
                    <a:pt x="113171" y="9403"/>
                    <a:pt x="113171" y="8337"/>
                  </a:cubicBezTo>
                  <a:lnTo>
                    <a:pt x="113171" y="1930"/>
                  </a:lnTo>
                  <a:cubicBezTo>
                    <a:pt x="113171" y="865"/>
                    <a:pt x="112306" y="1"/>
                    <a:pt x="111242" y="1"/>
                  </a:cubicBezTo>
                  <a:close/>
                </a:path>
              </a:pathLst>
            </a:custGeom>
            <a:solidFill>
              <a:srgbClr val="4B4B4B">
                <a:alpha val="8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5"/>
            <p:cNvSpPr/>
            <p:nvPr/>
          </p:nvSpPr>
          <p:spPr>
            <a:xfrm>
              <a:off x="-128156" y="4719236"/>
              <a:ext cx="9448682" cy="304339"/>
            </a:xfrm>
            <a:custGeom>
              <a:avLst/>
              <a:gdLst/>
              <a:ahLst/>
              <a:cxnLst/>
              <a:rect l="l" t="t" r="r" b="b"/>
              <a:pathLst>
                <a:path w="183907" h="7083" extrusionOk="0">
                  <a:moveTo>
                    <a:pt x="0" y="1"/>
                  </a:moveTo>
                  <a:lnTo>
                    <a:pt x="0" y="1928"/>
                  </a:lnTo>
                  <a:lnTo>
                    <a:pt x="0" y="5153"/>
                  </a:lnTo>
                  <a:lnTo>
                    <a:pt x="0" y="7082"/>
                  </a:lnTo>
                  <a:lnTo>
                    <a:pt x="183906" y="7082"/>
                  </a:lnTo>
                  <a:lnTo>
                    <a:pt x="183906" y="5153"/>
                  </a:lnTo>
                  <a:lnTo>
                    <a:pt x="183906" y="1928"/>
                  </a:lnTo>
                  <a:lnTo>
                    <a:pt x="1839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9" name="Google Shape;629;p15"/>
            <p:cNvGrpSpPr/>
            <p:nvPr/>
          </p:nvGrpSpPr>
          <p:grpSpPr>
            <a:xfrm>
              <a:off x="210973" y="4857505"/>
              <a:ext cx="8770424" cy="27714"/>
              <a:chOff x="175061" y="4863355"/>
              <a:chExt cx="8770424" cy="27714"/>
            </a:xfrm>
          </p:grpSpPr>
          <p:sp>
            <p:nvSpPr>
              <p:cNvPr id="630" name="Google Shape;630;p15"/>
              <p:cNvSpPr/>
              <p:nvPr/>
            </p:nvSpPr>
            <p:spPr>
              <a:xfrm>
                <a:off x="3838202" y="4863355"/>
                <a:ext cx="5107283" cy="27714"/>
              </a:xfrm>
              <a:custGeom>
                <a:avLst/>
                <a:gdLst/>
                <a:ahLst/>
                <a:cxnLst/>
                <a:rect l="l" t="t" r="r" b="b"/>
                <a:pathLst>
                  <a:path w="99407" h="645" extrusionOk="0">
                    <a:moveTo>
                      <a:pt x="321" y="0"/>
                    </a:moveTo>
                    <a:cubicBezTo>
                      <a:pt x="145" y="0"/>
                      <a:pt x="1" y="146"/>
                      <a:pt x="1" y="323"/>
                    </a:cubicBezTo>
                    <a:cubicBezTo>
                      <a:pt x="1" y="500"/>
                      <a:pt x="144" y="644"/>
                      <a:pt x="321" y="644"/>
                    </a:cubicBezTo>
                    <a:lnTo>
                      <a:pt x="4273" y="644"/>
                    </a:lnTo>
                    <a:cubicBezTo>
                      <a:pt x="4451" y="644"/>
                      <a:pt x="4595" y="501"/>
                      <a:pt x="4593" y="323"/>
                    </a:cubicBezTo>
                    <a:cubicBezTo>
                      <a:pt x="4593" y="146"/>
                      <a:pt x="4451" y="0"/>
                      <a:pt x="4273" y="0"/>
                    </a:cubicBezTo>
                    <a:close/>
                    <a:moveTo>
                      <a:pt x="8224" y="0"/>
                    </a:moveTo>
                    <a:cubicBezTo>
                      <a:pt x="8048" y="0"/>
                      <a:pt x="7903" y="146"/>
                      <a:pt x="7903" y="323"/>
                    </a:cubicBezTo>
                    <a:cubicBezTo>
                      <a:pt x="7903" y="500"/>
                      <a:pt x="8047" y="644"/>
                      <a:pt x="8224" y="644"/>
                    </a:cubicBezTo>
                    <a:lnTo>
                      <a:pt x="12174" y="644"/>
                    </a:lnTo>
                    <a:cubicBezTo>
                      <a:pt x="12351" y="644"/>
                      <a:pt x="12496" y="501"/>
                      <a:pt x="12496" y="323"/>
                    </a:cubicBezTo>
                    <a:cubicBezTo>
                      <a:pt x="12496" y="146"/>
                      <a:pt x="12353" y="0"/>
                      <a:pt x="12175" y="0"/>
                    </a:cubicBezTo>
                    <a:close/>
                    <a:moveTo>
                      <a:pt x="16125" y="0"/>
                    </a:moveTo>
                    <a:cubicBezTo>
                      <a:pt x="15949" y="0"/>
                      <a:pt x="15805" y="146"/>
                      <a:pt x="15805" y="323"/>
                    </a:cubicBezTo>
                    <a:cubicBezTo>
                      <a:pt x="15805" y="500"/>
                      <a:pt x="15947" y="644"/>
                      <a:pt x="16125" y="644"/>
                    </a:cubicBezTo>
                    <a:lnTo>
                      <a:pt x="20076" y="644"/>
                    </a:lnTo>
                    <a:cubicBezTo>
                      <a:pt x="20253" y="644"/>
                      <a:pt x="20396" y="501"/>
                      <a:pt x="20396" y="323"/>
                    </a:cubicBezTo>
                    <a:cubicBezTo>
                      <a:pt x="20396" y="146"/>
                      <a:pt x="20253" y="0"/>
                      <a:pt x="20076" y="0"/>
                    </a:cubicBezTo>
                    <a:close/>
                    <a:moveTo>
                      <a:pt x="24025" y="0"/>
                    </a:moveTo>
                    <a:cubicBezTo>
                      <a:pt x="23849" y="0"/>
                      <a:pt x="23704" y="146"/>
                      <a:pt x="23704" y="323"/>
                    </a:cubicBezTo>
                    <a:cubicBezTo>
                      <a:pt x="23704" y="500"/>
                      <a:pt x="23848" y="644"/>
                      <a:pt x="24025" y="644"/>
                    </a:cubicBezTo>
                    <a:lnTo>
                      <a:pt x="27975" y="644"/>
                    </a:lnTo>
                    <a:cubicBezTo>
                      <a:pt x="28153" y="644"/>
                      <a:pt x="28298" y="501"/>
                      <a:pt x="28298" y="323"/>
                    </a:cubicBezTo>
                    <a:cubicBezTo>
                      <a:pt x="28298" y="146"/>
                      <a:pt x="28153" y="0"/>
                      <a:pt x="27975" y="0"/>
                    </a:cubicBezTo>
                    <a:close/>
                    <a:moveTo>
                      <a:pt x="31926" y="0"/>
                    </a:moveTo>
                    <a:cubicBezTo>
                      <a:pt x="31749" y="0"/>
                      <a:pt x="31605" y="146"/>
                      <a:pt x="31605" y="323"/>
                    </a:cubicBezTo>
                    <a:cubicBezTo>
                      <a:pt x="31605" y="500"/>
                      <a:pt x="31749" y="644"/>
                      <a:pt x="31926" y="644"/>
                    </a:cubicBezTo>
                    <a:lnTo>
                      <a:pt x="35877" y="644"/>
                    </a:lnTo>
                    <a:cubicBezTo>
                      <a:pt x="36054" y="644"/>
                      <a:pt x="36198" y="501"/>
                      <a:pt x="36198" y="323"/>
                    </a:cubicBezTo>
                    <a:cubicBezTo>
                      <a:pt x="36198" y="146"/>
                      <a:pt x="36054" y="0"/>
                      <a:pt x="35877" y="0"/>
                    </a:cubicBezTo>
                    <a:close/>
                    <a:moveTo>
                      <a:pt x="39828" y="0"/>
                    </a:moveTo>
                    <a:cubicBezTo>
                      <a:pt x="39650" y="0"/>
                      <a:pt x="39505" y="146"/>
                      <a:pt x="39505" y="323"/>
                    </a:cubicBezTo>
                    <a:cubicBezTo>
                      <a:pt x="39505" y="500"/>
                      <a:pt x="39650" y="644"/>
                      <a:pt x="39828" y="644"/>
                    </a:cubicBezTo>
                    <a:lnTo>
                      <a:pt x="43778" y="644"/>
                    </a:lnTo>
                    <a:cubicBezTo>
                      <a:pt x="43955" y="644"/>
                      <a:pt x="44100" y="501"/>
                      <a:pt x="44100" y="323"/>
                    </a:cubicBezTo>
                    <a:cubicBezTo>
                      <a:pt x="44100" y="146"/>
                      <a:pt x="43955" y="0"/>
                      <a:pt x="43778" y="0"/>
                    </a:cubicBezTo>
                    <a:close/>
                    <a:moveTo>
                      <a:pt x="47729" y="0"/>
                    </a:moveTo>
                    <a:cubicBezTo>
                      <a:pt x="47551" y="0"/>
                      <a:pt x="47407" y="146"/>
                      <a:pt x="47407" y="323"/>
                    </a:cubicBezTo>
                    <a:cubicBezTo>
                      <a:pt x="47407" y="500"/>
                      <a:pt x="47551" y="644"/>
                      <a:pt x="47729" y="644"/>
                    </a:cubicBezTo>
                    <a:lnTo>
                      <a:pt x="51679" y="644"/>
                    </a:lnTo>
                    <a:cubicBezTo>
                      <a:pt x="51857" y="644"/>
                      <a:pt x="52000" y="501"/>
                      <a:pt x="52001" y="323"/>
                    </a:cubicBezTo>
                    <a:cubicBezTo>
                      <a:pt x="52001" y="146"/>
                      <a:pt x="51857" y="0"/>
                      <a:pt x="51679" y="0"/>
                    </a:cubicBezTo>
                    <a:close/>
                    <a:moveTo>
                      <a:pt x="55629" y="0"/>
                    </a:moveTo>
                    <a:cubicBezTo>
                      <a:pt x="55452" y="0"/>
                      <a:pt x="55307" y="146"/>
                      <a:pt x="55307" y="323"/>
                    </a:cubicBezTo>
                    <a:cubicBezTo>
                      <a:pt x="55307" y="500"/>
                      <a:pt x="55452" y="644"/>
                      <a:pt x="55629" y="644"/>
                    </a:cubicBezTo>
                    <a:lnTo>
                      <a:pt x="59580" y="644"/>
                    </a:lnTo>
                    <a:cubicBezTo>
                      <a:pt x="59756" y="644"/>
                      <a:pt x="59901" y="501"/>
                      <a:pt x="59901" y="323"/>
                    </a:cubicBezTo>
                    <a:cubicBezTo>
                      <a:pt x="59901" y="146"/>
                      <a:pt x="59756" y="0"/>
                      <a:pt x="59580" y="0"/>
                    </a:cubicBezTo>
                    <a:close/>
                    <a:moveTo>
                      <a:pt x="63530" y="0"/>
                    </a:moveTo>
                    <a:cubicBezTo>
                      <a:pt x="63352" y="0"/>
                      <a:pt x="63208" y="146"/>
                      <a:pt x="63208" y="323"/>
                    </a:cubicBezTo>
                    <a:cubicBezTo>
                      <a:pt x="63208" y="500"/>
                      <a:pt x="63352" y="644"/>
                      <a:pt x="63530" y="644"/>
                    </a:cubicBezTo>
                    <a:lnTo>
                      <a:pt x="67481" y="644"/>
                    </a:lnTo>
                    <a:cubicBezTo>
                      <a:pt x="67658" y="644"/>
                      <a:pt x="67802" y="501"/>
                      <a:pt x="67802" y="323"/>
                    </a:cubicBezTo>
                    <a:cubicBezTo>
                      <a:pt x="67802" y="146"/>
                      <a:pt x="67658" y="0"/>
                      <a:pt x="67481" y="0"/>
                    </a:cubicBezTo>
                    <a:close/>
                    <a:moveTo>
                      <a:pt x="71430" y="0"/>
                    </a:moveTo>
                    <a:cubicBezTo>
                      <a:pt x="71254" y="0"/>
                      <a:pt x="71109" y="146"/>
                      <a:pt x="71109" y="323"/>
                    </a:cubicBezTo>
                    <a:cubicBezTo>
                      <a:pt x="71109" y="500"/>
                      <a:pt x="71254" y="644"/>
                      <a:pt x="71430" y="644"/>
                    </a:cubicBezTo>
                    <a:lnTo>
                      <a:pt x="75381" y="644"/>
                    </a:lnTo>
                    <a:cubicBezTo>
                      <a:pt x="75559" y="644"/>
                      <a:pt x="75703" y="501"/>
                      <a:pt x="75703" y="323"/>
                    </a:cubicBezTo>
                    <a:cubicBezTo>
                      <a:pt x="75703" y="146"/>
                      <a:pt x="75559" y="0"/>
                      <a:pt x="75381" y="0"/>
                    </a:cubicBezTo>
                    <a:close/>
                    <a:moveTo>
                      <a:pt x="79331" y="0"/>
                    </a:moveTo>
                    <a:cubicBezTo>
                      <a:pt x="79154" y="0"/>
                      <a:pt x="79010" y="146"/>
                      <a:pt x="79010" y="323"/>
                    </a:cubicBezTo>
                    <a:cubicBezTo>
                      <a:pt x="79010" y="500"/>
                      <a:pt x="79154" y="644"/>
                      <a:pt x="79331" y="644"/>
                    </a:cubicBezTo>
                    <a:lnTo>
                      <a:pt x="83282" y="644"/>
                    </a:lnTo>
                    <a:cubicBezTo>
                      <a:pt x="83459" y="644"/>
                      <a:pt x="83603" y="501"/>
                      <a:pt x="83603" y="323"/>
                    </a:cubicBezTo>
                    <a:cubicBezTo>
                      <a:pt x="83603" y="146"/>
                      <a:pt x="83459" y="0"/>
                      <a:pt x="83282" y="0"/>
                    </a:cubicBezTo>
                    <a:close/>
                    <a:moveTo>
                      <a:pt x="87232" y="0"/>
                    </a:moveTo>
                    <a:cubicBezTo>
                      <a:pt x="87055" y="0"/>
                      <a:pt x="86910" y="146"/>
                      <a:pt x="86910" y="323"/>
                    </a:cubicBezTo>
                    <a:cubicBezTo>
                      <a:pt x="86910" y="500"/>
                      <a:pt x="87054" y="644"/>
                      <a:pt x="87232" y="644"/>
                    </a:cubicBezTo>
                    <a:lnTo>
                      <a:pt x="91183" y="644"/>
                    </a:lnTo>
                    <a:cubicBezTo>
                      <a:pt x="91360" y="644"/>
                      <a:pt x="91505" y="501"/>
                      <a:pt x="91504" y="323"/>
                    </a:cubicBezTo>
                    <a:cubicBezTo>
                      <a:pt x="91504" y="146"/>
                      <a:pt x="91360" y="0"/>
                      <a:pt x="91183" y="0"/>
                    </a:cubicBezTo>
                    <a:close/>
                    <a:moveTo>
                      <a:pt x="95132" y="0"/>
                    </a:moveTo>
                    <a:cubicBezTo>
                      <a:pt x="94955" y="0"/>
                      <a:pt x="94811" y="146"/>
                      <a:pt x="94811" y="323"/>
                    </a:cubicBezTo>
                    <a:cubicBezTo>
                      <a:pt x="94811" y="500"/>
                      <a:pt x="94955" y="644"/>
                      <a:pt x="95132" y="644"/>
                    </a:cubicBezTo>
                    <a:lnTo>
                      <a:pt x="99084" y="644"/>
                    </a:lnTo>
                    <a:cubicBezTo>
                      <a:pt x="99261" y="644"/>
                      <a:pt x="99406" y="501"/>
                      <a:pt x="99406" y="323"/>
                    </a:cubicBezTo>
                    <a:cubicBezTo>
                      <a:pt x="99406" y="146"/>
                      <a:pt x="99261" y="0"/>
                      <a:pt x="990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5"/>
              <p:cNvSpPr/>
              <p:nvPr/>
            </p:nvSpPr>
            <p:spPr>
              <a:xfrm>
                <a:off x="175061" y="4863355"/>
                <a:ext cx="5107180" cy="27714"/>
              </a:xfrm>
              <a:custGeom>
                <a:avLst/>
                <a:gdLst/>
                <a:ahLst/>
                <a:cxnLst/>
                <a:rect l="l" t="t" r="r" b="b"/>
                <a:pathLst>
                  <a:path w="99405" h="645" extrusionOk="0">
                    <a:moveTo>
                      <a:pt x="321" y="0"/>
                    </a:moveTo>
                    <a:cubicBezTo>
                      <a:pt x="145" y="0"/>
                      <a:pt x="1" y="146"/>
                      <a:pt x="1" y="323"/>
                    </a:cubicBezTo>
                    <a:cubicBezTo>
                      <a:pt x="1" y="500"/>
                      <a:pt x="143" y="644"/>
                      <a:pt x="321" y="644"/>
                    </a:cubicBezTo>
                    <a:lnTo>
                      <a:pt x="4273" y="644"/>
                    </a:lnTo>
                    <a:cubicBezTo>
                      <a:pt x="4449" y="644"/>
                      <a:pt x="4593" y="501"/>
                      <a:pt x="4593" y="323"/>
                    </a:cubicBezTo>
                    <a:cubicBezTo>
                      <a:pt x="4593" y="146"/>
                      <a:pt x="4450" y="0"/>
                      <a:pt x="4273" y="0"/>
                    </a:cubicBezTo>
                    <a:close/>
                    <a:moveTo>
                      <a:pt x="8221" y="0"/>
                    </a:moveTo>
                    <a:cubicBezTo>
                      <a:pt x="8045" y="0"/>
                      <a:pt x="7900" y="146"/>
                      <a:pt x="7900" y="323"/>
                    </a:cubicBezTo>
                    <a:cubicBezTo>
                      <a:pt x="7900" y="500"/>
                      <a:pt x="8043" y="644"/>
                      <a:pt x="8221" y="644"/>
                    </a:cubicBezTo>
                    <a:lnTo>
                      <a:pt x="12172" y="644"/>
                    </a:lnTo>
                    <a:cubicBezTo>
                      <a:pt x="12350" y="644"/>
                      <a:pt x="12494" y="501"/>
                      <a:pt x="12493" y="323"/>
                    </a:cubicBezTo>
                    <a:cubicBezTo>
                      <a:pt x="12493" y="146"/>
                      <a:pt x="12350" y="0"/>
                      <a:pt x="12172" y="0"/>
                    </a:cubicBezTo>
                    <a:close/>
                    <a:moveTo>
                      <a:pt x="16123" y="0"/>
                    </a:moveTo>
                    <a:cubicBezTo>
                      <a:pt x="15947" y="0"/>
                      <a:pt x="15803" y="146"/>
                      <a:pt x="15803" y="323"/>
                    </a:cubicBezTo>
                    <a:cubicBezTo>
                      <a:pt x="15803" y="500"/>
                      <a:pt x="15946" y="644"/>
                      <a:pt x="16123" y="644"/>
                    </a:cubicBezTo>
                    <a:lnTo>
                      <a:pt x="20074" y="644"/>
                    </a:lnTo>
                    <a:cubicBezTo>
                      <a:pt x="20252" y="644"/>
                      <a:pt x="20396" y="501"/>
                      <a:pt x="20394" y="323"/>
                    </a:cubicBezTo>
                    <a:cubicBezTo>
                      <a:pt x="20394" y="146"/>
                      <a:pt x="20252" y="0"/>
                      <a:pt x="20074" y="0"/>
                    </a:cubicBezTo>
                    <a:close/>
                    <a:moveTo>
                      <a:pt x="24025" y="0"/>
                    </a:moveTo>
                    <a:cubicBezTo>
                      <a:pt x="23849" y="0"/>
                      <a:pt x="23704" y="146"/>
                      <a:pt x="23704" y="323"/>
                    </a:cubicBezTo>
                    <a:cubicBezTo>
                      <a:pt x="23704" y="500"/>
                      <a:pt x="23848" y="644"/>
                      <a:pt x="24025" y="644"/>
                    </a:cubicBezTo>
                    <a:lnTo>
                      <a:pt x="27975" y="644"/>
                    </a:lnTo>
                    <a:cubicBezTo>
                      <a:pt x="28152" y="644"/>
                      <a:pt x="28295" y="501"/>
                      <a:pt x="28296" y="323"/>
                    </a:cubicBezTo>
                    <a:cubicBezTo>
                      <a:pt x="28296" y="146"/>
                      <a:pt x="28152" y="0"/>
                      <a:pt x="27975" y="0"/>
                    </a:cubicBezTo>
                    <a:close/>
                    <a:moveTo>
                      <a:pt x="31925" y="0"/>
                    </a:moveTo>
                    <a:cubicBezTo>
                      <a:pt x="31747" y="0"/>
                      <a:pt x="31603" y="146"/>
                      <a:pt x="31603" y="323"/>
                    </a:cubicBezTo>
                    <a:cubicBezTo>
                      <a:pt x="31603" y="500"/>
                      <a:pt x="31747" y="644"/>
                      <a:pt x="31925" y="644"/>
                    </a:cubicBezTo>
                    <a:lnTo>
                      <a:pt x="35874" y="644"/>
                    </a:lnTo>
                    <a:cubicBezTo>
                      <a:pt x="36053" y="644"/>
                      <a:pt x="36197" y="501"/>
                      <a:pt x="36197" y="323"/>
                    </a:cubicBezTo>
                    <a:cubicBezTo>
                      <a:pt x="36197" y="146"/>
                      <a:pt x="36053" y="0"/>
                      <a:pt x="35874" y="0"/>
                    </a:cubicBezTo>
                    <a:close/>
                    <a:moveTo>
                      <a:pt x="39826" y="0"/>
                    </a:moveTo>
                    <a:cubicBezTo>
                      <a:pt x="39649" y="0"/>
                      <a:pt x="39504" y="146"/>
                      <a:pt x="39504" y="323"/>
                    </a:cubicBezTo>
                    <a:cubicBezTo>
                      <a:pt x="39504" y="500"/>
                      <a:pt x="39649" y="644"/>
                      <a:pt x="39826" y="644"/>
                    </a:cubicBezTo>
                    <a:lnTo>
                      <a:pt x="43776" y="644"/>
                    </a:lnTo>
                    <a:cubicBezTo>
                      <a:pt x="43954" y="644"/>
                      <a:pt x="44099" y="501"/>
                      <a:pt x="44099" y="323"/>
                    </a:cubicBezTo>
                    <a:cubicBezTo>
                      <a:pt x="44099" y="146"/>
                      <a:pt x="43954" y="0"/>
                      <a:pt x="43776" y="0"/>
                    </a:cubicBezTo>
                    <a:close/>
                    <a:moveTo>
                      <a:pt x="47727" y="0"/>
                    </a:moveTo>
                    <a:cubicBezTo>
                      <a:pt x="47550" y="0"/>
                      <a:pt x="47406" y="146"/>
                      <a:pt x="47406" y="323"/>
                    </a:cubicBezTo>
                    <a:cubicBezTo>
                      <a:pt x="47406" y="500"/>
                      <a:pt x="47550" y="644"/>
                      <a:pt x="47727" y="644"/>
                    </a:cubicBezTo>
                    <a:lnTo>
                      <a:pt x="51678" y="644"/>
                    </a:lnTo>
                    <a:cubicBezTo>
                      <a:pt x="51855" y="644"/>
                      <a:pt x="51998" y="501"/>
                      <a:pt x="51999" y="323"/>
                    </a:cubicBezTo>
                    <a:cubicBezTo>
                      <a:pt x="51999" y="146"/>
                      <a:pt x="51855" y="0"/>
                      <a:pt x="51678" y="0"/>
                    </a:cubicBezTo>
                    <a:close/>
                    <a:moveTo>
                      <a:pt x="55628" y="0"/>
                    </a:moveTo>
                    <a:cubicBezTo>
                      <a:pt x="55450" y="0"/>
                      <a:pt x="55305" y="146"/>
                      <a:pt x="55305" y="323"/>
                    </a:cubicBezTo>
                    <a:cubicBezTo>
                      <a:pt x="55305" y="500"/>
                      <a:pt x="55450" y="644"/>
                      <a:pt x="55628" y="644"/>
                    </a:cubicBezTo>
                    <a:lnTo>
                      <a:pt x="59579" y="644"/>
                    </a:lnTo>
                    <a:cubicBezTo>
                      <a:pt x="59755" y="644"/>
                      <a:pt x="59900" y="501"/>
                      <a:pt x="59900" y="323"/>
                    </a:cubicBezTo>
                    <a:cubicBezTo>
                      <a:pt x="59900" y="146"/>
                      <a:pt x="59755" y="0"/>
                      <a:pt x="59579" y="0"/>
                    </a:cubicBezTo>
                    <a:close/>
                    <a:moveTo>
                      <a:pt x="63528" y="0"/>
                    </a:moveTo>
                    <a:cubicBezTo>
                      <a:pt x="63351" y="0"/>
                      <a:pt x="63207" y="146"/>
                      <a:pt x="63207" y="323"/>
                    </a:cubicBezTo>
                    <a:cubicBezTo>
                      <a:pt x="63207" y="500"/>
                      <a:pt x="63351" y="644"/>
                      <a:pt x="63528" y="644"/>
                    </a:cubicBezTo>
                    <a:lnTo>
                      <a:pt x="67479" y="644"/>
                    </a:lnTo>
                    <a:cubicBezTo>
                      <a:pt x="67657" y="644"/>
                      <a:pt x="67801" y="501"/>
                      <a:pt x="67801" y="323"/>
                    </a:cubicBezTo>
                    <a:cubicBezTo>
                      <a:pt x="67801" y="146"/>
                      <a:pt x="67657" y="0"/>
                      <a:pt x="67479" y="0"/>
                    </a:cubicBezTo>
                    <a:close/>
                    <a:moveTo>
                      <a:pt x="71429" y="0"/>
                    </a:moveTo>
                    <a:cubicBezTo>
                      <a:pt x="71253" y="0"/>
                      <a:pt x="71108" y="146"/>
                      <a:pt x="71108" y="323"/>
                    </a:cubicBezTo>
                    <a:cubicBezTo>
                      <a:pt x="71108" y="500"/>
                      <a:pt x="71253" y="644"/>
                      <a:pt x="71429" y="644"/>
                    </a:cubicBezTo>
                    <a:lnTo>
                      <a:pt x="75380" y="644"/>
                    </a:lnTo>
                    <a:cubicBezTo>
                      <a:pt x="75557" y="644"/>
                      <a:pt x="75700" y="501"/>
                      <a:pt x="75700" y="323"/>
                    </a:cubicBezTo>
                    <a:cubicBezTo>
                      <a:pt x="75700" y="146"/>
                      <a:pt x="75557" y="0"/>
                      <a:pt x="75380" y="0"/>
                    </a:cubicBezTo>
                    <a:close/>
                    <a:moveTo>
                      <a:pt x="79331" y="0"/>
                    </a:moveTo>
                    <a:cubicBezTo>
                      <a:pt x="79153" y="0"/>
                      <a:pt x="79009" y="146"/>
                      <a:pt x="79009" y="323"/>
                    </a:cubicBezTo>
                    <a:cubicBezTo>
                      <a:pt x="79009" y="500"/>
                      <a:pt x="79153" y="644"/>
                      <a:pt x="79331" y="644"/>
                    </a:cubicBezTo>
                    <a:lnTo>
                      <a:pt x="83282" y="644"/>
                    </a:lnTo>
                    <a:cubicBezTo>
                      <a:pt x="83459" y="644"/>
                      <a:pt x="83602" y="501"/>
                      <a:pt x="83603" y="323"/>
                    </a:cubicBezTo>
                    <a:cubicBezTo>
                      <a:pt x="83603" y="146"/>
                      <a:pt x="83459" y="0"/>
                      <a:pt x="83282" y="0"/>
                    </a:cubicBezTo>
                    <a:close/>
                    <a:moveTo>
                      <a:pt x="87230" y="0"/>
                    </a:moveTo>
                    <a:cubicBezTo>
                      <a:pt x="87054" y="0"/>
                      <a:pt x="86909" y="146"/>
                      <a:pt x="86909" y="323"/>
                    </a:cubicBezTo>
                    <a:cubicBezTo>
                      <a:pt x="86909" y="500"/>
                      <a:pt x="87053" y="644"/>
                      <a:pt x="87230" y="644"/>
                    </a:cubicBezTo>
                    <a:lnTo>
                      <a:pt x="91181" y="644"/>
                    </a:lnTo>
                    <a:cubicBezTo>
                      <a:pt x="91359" y="644"/>
                      <a:pt x="91504" y="501"/>
                      <a:pt x="91501" y="323"/>
                    </a:cubicBezTo>
                    <a:cubicBezTo>
                      <a:pt x="91501" y="146"/>
                      <a:pt x="91359" y="0"/>
                      <a:pt x="91181" y="0"/>
                    </a:cubicBezTo>
                    <a:close/>
                    <a:moveTo>
                      <a:pt x="95131" y="0"/>
                    </a:moveTo>
                    <a:cubicBezTo>
                      <a:pt x="94953" y="0"/>
                      <a:pt x="94809" y="146"/>
                      <a:pt x="94809" y="323"/>
                    </a:cubicBezTo>
                    <a:cubicBezTo>
                      <a:pt x="94809" y="500"/>
                      <a:pt x="94953" y="644"/>
                      <a:pt x="95131" y="644"/>
                    </a:cubicBezTo>
                    <a:lnTo>
                      <a:pt x="99083" y="644"/>
                    </a:lnTo>
                    <a:cubicBezTo>
                      <a:pt x="99260" y="644"/>
                      <a:pt x="99404" y="501"/>
                      <a:pt x="99404" y="323"/>
                    </a:cubicBezTo>
                    <a:cubicBezTo>
                      <a:pt x="99404" y="146"/>
                      <a:pt x="99259" y="0"/>
                      <a:pt x="990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664556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dk2"/>
        </a:solidFill>
        <a:effectLst/>
      </p:bgPr>
    </p:bg>
    <p:spTree>
      <p:nvGrpSpPr>
        <p:cNvPr id="1" name="Shape 489"/>
        <p:cNvGrpSpPr/>
        <p:nvPr/>
      </p:nvGrpSpPr>
      <p:grpSpPr>
        <a:xfrm>
          <a:off x="0" y="0"/>
          <a:ext cx="0" cy="0"/>
          <a:chOff x="0" y="0"/>
          <a:chExt cx="0" cy="0"/>
        </a:xfrm>
      </p:grpSpPr>
      <p:sp>
        <p:nvSpPr>
          <p:cNvPr id="490" name="Google Shape;490;p7"/>
          <p:cNvSpPr txBox="1">
            <a:spLocks noGrp="1"/>
          </p:cNvSpPr>
          <p:nvPr>
            <p:ph type="body" idx="1"/>
          </p:nvPr>
        </p:nvSpPr>
        <p:spPr>
          <a:xfrm>
            <a:off x="1758500" y="2889667"/>
            <a:ext cx="3965200" cy="1760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Font typeface="Comfortaa"/>
              <a:buChar char="●"/>
              <a:defRPr>
                <a:latin typeface="Comfortaa"/>
                <a:ea typeface="Comfortaa"/>
                <a:cs typeface="Comfortaa"/>
                <a:sym typeface="Comfortaa"/>
              </a:defRPr>
            </a:lvl1pPr>
            <a:lvl2pPr marL="1219170" lvl="1" indent="-423323" rtl="0">
              <a:spcBef>
                <a:spcPts val="0"/>
              </a:spcBef>
              <a:spcAft>
                <a:spcPts val="0"/>
              </a:spcAft>
              <a:buSzPts val="1400"/>
              <a:buFont typeface="Comfortaa"/>
              <a:buChar char="○"/>
              <a:defRPr>
                <a:latin typeface="Comfortaa"/>
                <a:ea typeface="Comfortaa"/>
                <a:cs typeface="Comfortaa"/>
                <a:sym typeface="Comfortaa"/>
              </a:defRPr>
            </a:lvl2pPr>
            <a:lvl3pPr marL="1828754" lvl="2" indent="-423323" rtl="0">
              <a:spcBef>
                <a:spcPts val="0"/>
              </a:spcBef>
              <a:spcAft>
                <a:spcPts val="0"/>
              </a:spcAft>
              <a:buSzPts val="1400"/>
              <a:buFont typeface="Comfortaa"/>
              <a:buChar char="■"/>
              <a:defRPr>
                <a:latin typeface="Comfortaa"/>
                <a:ea typeface="Comfortaa"/>
                <a:cs typeface="Comfortaa"/>
                <a:sym typeface="Comfortaa"/>
              </a:defRPr>
            </a:lvl3pPr>
            <a:lvl4pPr marL="2438339" lvl="3" indent="-423323" rtl="0">
              <a:spcBef>
                <a:spcPts val="0"/>
              </a:spcBef>
              <a:spcAft>
                <a:spcPts val="0"/>
              </a:spcAft>
              <a:buSzPts val="1400"/>
              <a:buFont typeface="Comfortaa"/>
              <a:buChar char="●"/>
              <a:defRPr>
                <a:latin typeface="Comfortaa"/>
                <a:ea typeface="Comfortaa"/>
                <a:cs typeface="Comfortaa"/>
                <a:sym typeface="Comfortaa"/>
              </a:defRPr>
            </a:lvl4pPr>
            <a:lvl5pPr marL="3047924" lvl="4" indent="-423323" rtl="0">
              <a:spcBef>
                <a:spcPts val="0"/>
              </a:spcBef>
              <a:spcAft>
                <a:spcPts val="0"/>
              </a:spcAft>
              <a:buSzPts val="1400"/>
              <a:buFont typeface="Comfortaa"/>
              <a:buChar char="○"/>
              <a:defRPr>
                <a:latin typeface="Comfortaa"/>
                <a:ea typeface="Comfortaa"/>
                <a:cs typeface="Comfortaa"/>
                <a:sym typeface="Comfortaa"/>
              </a:defRPr>
            </a:lvl5pPr>
            <a:lvl6pPr marL="3657509" lvl="5" indent="-423323" rtl="0">
              <a:spcBef>
                <a:spcPts val="0"/>
              </a:spcBef>
              <a:spcAft>
                <a:spcPts val="0"/>
              </a:spcAft>
              <a:buSzPts val="1400"/>
              <a:buFont typeface="Comfortaa"/>
              <a:buChar char="■"/>
              <a:defRPr>
                <a:latin typeface="Comfortaa"/>
                <a:ea typeface="Comfortaa"/>
                <a:cs typeface="Comfortaa"/>
                <a:sym typeface="Comfortaa"/>
              </a:defRPr>
            </a:lvl6pPr>
            <a:lvl7pPr marL="4267093" lvl="6" indent="-423323" rtl="0">
              <a:spcBef>
                <a:spcPts val="0"/>
              </a:spcBef>
              <a:spcAft>
                <a:spcPts val="0"/>
              </a:spcAft>
              <a:buSzPts val="1400"/>
              <a:buFont typeface="Comfortaa"/>
              <a:buChar char="●"/>
              <a:defRPr>
                <a:latin typeface="Comfortaa"/>
                <a:ea typeface="Comfortaa"/>
                <a:cs typeface="Comfortaa"/>
                <a:sym typeface="Comfortaa"/>
              </a:defRPr>
            </a:lvl7pPr>
            <a:lvl8pPr marL="4876678" lvl="7" indent="-423323" rtl="0">
              <a:spcBef>
                <a:spcPts val="0"/>
              </a:spcBef>
              <a:spcAft>
                <a:spcPts val="0"/>
              </a:spcAft>
              <a:buSzPts val="1400"/>
              <a:buFont typeface="Comfortaa"/>
              <a:buChar char="○"/>
              <a:defRPr>
                <a:latin typeface="Comfortaa"/>
                <a:ea typeface="Comfortaa"/>
                <a:cs typeface="Comfortaa"/>
                <a:sym typeface="Comfortaa"/>
              </a:defRPr>
            </a:lvl8pPr>
            <a:lvl9pPr marL="5486263" lvl="8" indent="-423323" rtl="0">
              <a:spcBef>
                <a:spcPts val="0"/>
              </a:spcBef>
              <a:spcAft>
                <a:spcPts val="0"/>
              </a:spcAft>
              <a:buSzPts val="1400"/>
              <a:buFont typeface="Comfortaa"/>
              <a:buChar char="■"/>
              <a:defRPr>
                <a:latin typeface="Comfortaa"/>
                <a:ea typeface="Comfortaa"/>
                <a:cs typeface="Comfortaa"/>
                <a:sym typeface="Comfortaa"/>
              </a:defRPr>
            </a:lvl9pPr>
          </a:lstStyle>
          <a:p>
            <a:endParaRPr/>
          </a:p>
        </p:txBody>
      </p:sp>
      <p:sp>
        <p:nvSpPr>
          <p:cNvPr id="491" name="Google Shape;491;p7"/>
          <p:cNvSpPr txBox="1">
            <a:spLocks noGrp="1"/>
          </p:cNvSpPr>
          <p:nvPr>
            <p:ph type="title"/>
          </p:nvPr>
        </p:nvSpPr>
        <p:spPr>
          <a:xfrm>
            <a:off x="954833" y="716000"/>
            <a:ext cx="10273200" cy="10532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SzPts val="3500"/>
              <a:buFont typeface="Fredoka One"/>
              <a:buNone/>
              <a:defRPr sz="4667">
                <a:latin typeface="Fredoka One"/>
                <a:ea typeface="Fredoka One"/>
                <a:cs typeface="Fredoka One"/>
                <a:sym typeface="Fredoka One"/>
              </a:defRPr>
            </a:lvl1pPr>
            <a:lvl2pPr lvl="1"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2pPr>
            <a:lvl3pPr lvl="2"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3pPr>
            <a:lvl4pPr lvl="3"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4pPr>
            <a:lvl5pPr lvl="4"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5pPr>
            <a:lvl6pPr lvl="5"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6pPr>
            <a:lvl7pPr lvl="6"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7pPr>
            <a:lvl8pPr lvl="7"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8pPr>
            <a:lvl9pPr lvl="8"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9pPr>
          </a:lstStyle>
          <a:p>
            <a:endParaRPr/>
          </a:p>
        </p:txBody>
      </p:sp>
      <p:grpSp>
        <p:nvGrpSpPr>
          <p:cNvPr id="492" name="Google Shape;492;p7"/>
          <p:cNvGrpSpPr/>
          <p:nvPr/>
        </p:nvGrpSpPr>
        <p:grpSpPr>
          <a:xfrm>
            <a:off x="-4610781" y="3326617"/>
            <a:ext cx="19673372" cy="6346755"/>
            <a:chOff x="-3458086" y="2677400"/>
            <a:chExt cx="14755029" cy="4760066"/>
          </a:xfrm>
        </p:grpSpPr>
        <p:grpSp>
          <p:nvGrpSpPr>
            <p:cNvPr id="493" name="Google Shape;493;p7"/>
            <p:cNvGrpSpPr/>
            <p:nvPr/>
          </p:nvGrpSpPr>
          <p:grpSpPr>
            <a:xfrm>
              <a:off x="7337097" y="2823093"/>
              <a:ext cx="2043648" cy="1783419"/>
              <a:chOff x="5244975" y="1387929"/>
              <a:chExt cx="2580690" cy="2252076"/>
            </a:xfrm>
          </p:grpSpPr>
          <p:sp>
            <p:nvSpPr>
              <p:cNvPr id="494" name="Google Shape;494;p7"/>
              <p:cNvSpPr/>
              <p:nvPr/>
            </p:nvSpPr>
            <p:spPr>
              <a:xfrm>
                <a:off x="5745075" y="1943310"/>
                <a:ext cx="1182337" cy="1532131"/>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7"/>
              <p:cNvSpPr/>
              <p:nvPr/>
            </p:nvSpPr>
            <p:spPr>
              <a:xfrm>
                <a:off x="5244975" y="2369747"/>
                <a:ext cx="980250" cy="1270257"/>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7"/>
              <p:cNvSpPr/>
              <p:nvPr/>
            </p:nvSpPr>
            <p:spPr>
              <a:xfrm>
                <a:off x="6184375" y="1387929"/>
                <a:ext cx="1641290" cy="212686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7" name="Google Shape;497;p7"/>
            <p:cNvGrpSpPr/>
            <p:nvPr/>
          </p:nvGrpSpPr>
          <p:grpSpPr>
            <a:xfrm>
              <a:off x="-3458086" y="2677400"/>
              <a:ext cx="14755029" cy="4760066"/>
              <a:chOff x="-3458086" y="2878050"/>
              <a:chExt cx="14755029" cy="4760066"/>
            </a:xfrm>
          </p:grpSpPr>
          <p:sp>
            <p:nvSpPr>
              <p:cNvPr id="498" name="Google Shape;498;p7"/>
              <p:cNvSpPr/>
              <p:nvPr/>
            </p:nvSpPr>
            <p:spPr>
              <a:xfrm rot="277051">
                <a:off x="610696" y="4290276"/>
                <a:ext cx="7922614" cy="2830673"/>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 name="Google Shape;499;p7"/>
              <p:cNvGrpSpPr/>
              <p:nvPr/>
            </p:nvGrpSpPr>
            <p:grpSpPr>
              <a:xfrm>
                <a:off x="-3458086" y="2878050"/>
                <a:ext cx="8170500" cy="4760066"/>
                <a:chOff x="-3458086" y="2878050"/>
                <a:chExt cx="8170500" cy="4760066"/>
              </a:xfrm>
            </p:grpSpPr>
            <p:grpSp>
              <p:nvGrpSpPr>
                <p:cNvPr id="500" name="Google Shape;500;p7"/>
                <p:cNvGrpSpPr/>
                <p:nvPr/>
              </p:nvGrpSpPr>
              <p:grpSpPr>
                <a:xfrm>
                  <a:off x="106789" y="2878050"/>
                  <a:ext cx="596381" cy="1612230"/>
                  <a:chOff x="8288739" y="2495525"/>
                  <a:chExt cx="596381" cy="1612230"/>
                </a:xfrm>
              </p:grpSpPr>
              <p:sp>
                <p:nvSpPr>
                  <p:cNvPr id="501" name="Google Shape;501;p7"/>
                  <p:cNvSpPr/>
                  <p:nvPr/>
                </p:nvSpPr>
                <p:spPr>
                  <a:xfrm>
                    <a:off x="8564575" y="2768638"/>
                    <a:ext cx="34003" cy="1339117"/>
                  </a:xfrm>
                  <a:custGeom>
                    <a:avLst/>
                    <a:gdLst/>
                    <a:ahLst/>
                    <a:cxnLst/>
                    <a:rect l="l" t="t" r="r" b="b"/>
                    <a:pathLst>
                      <a:path w="794" h="31596" extrusionOk="0">
                        <a:moveTo>
                          <a:pt x="390" y="0"/>
                        </a:moveTo>
                        <a:cubicBezTo>
                          <a:pt x="272" y="0"/>
                          <a:pt x="175" y="94"/>
                          <a:pt x="172" y="212"/>
                        </a:cubicBezTo>
                        <a:cubicBezTo>
                          <a:pt x="22" y="6690"/>
                          <a:pt x="1" y="13200"/>
                          <a:pt x="13" y="19682"/>
                        </a:cubicBezTo>
                        <a:cubicBezTo>
                          <a:pt x="29" y="23578"/>
                          <a:pt x="58" y="27471"/>
                          <a:pt x="151" y="31365"/>
                        </a:cubicBezTo>
                        <a:cubicBezTo>
                          <a:pt x="156" y="31490"/>
                          <a:pt x="256" y="31593"/>
                          <a:pt x="382" y="31595"/>
                        </a:cubicBezTo>
                        <a:cubicBezTo>
                          <a:pt x="384" y="31595"/>
                          <a:pt x="386" y="31595"/>
                          <a:pt x="388" y="31595"/>
                        </a:cubicBezTo>
                        <a:cubicBezTo>
                          <a:pt x="516" y="31595"/>
                          <a:pt x="622" y="31494"/>
                          <a:pt x="625" y="31365"/>
                        </a:cubicBezTo>
                        <a:cubicBezTo>
                          <a:pt x="687" y="28768"/>
                          <a:pt x="719" y="26172"/>
                          <a:pt x="740" y="23576"/>
                        </a:cubicBezTo>
                        <a:cubicBezTo>
                          <a:pt x="794" y="15797"/>
                          <a:pt x="779" y="7991"/>
                          <a:pt x="605" y="212"/>
                        </a:cubicBezTo>
                        <a:cubicBezTo>
                          <a:pt x="602" y="97"/>
                          <a:pt x="510" y="3"/>
                          <a:pt x="394" y="0"/>
                        </a:cubicBezTo>
                        <a:cubicBezTo>
                          <a:pt x="393" y="0"/>
                          <a:pt x="392" y="0"/>
                          <a:pt x="390" y="0"/>
                        </a:cubicBezTo>
                        <a:close/>
                      </a:path>
                    </a:pathLst>
                  </a:custGeom>
                  <a:noFill/>
                  <a:ln w="762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sp>
                <p:nvSpPr>
                  <p:cNvPr id="502" name="Google Shape;502;p7"/>
                  <p:cNvSpPr/>
                  <p:nvPr/>
                </p:nvSpPr>
                <p:spPr>
                  <a:xfrm>
                    <a:off x="8288739" y="2495525"/>
                    <a:ext cx="596381" cy="994378"/>
                  </a:xfrm>
                  <a:custGeom>
                    <a:avLst/>
                    <a:gdLst/>
                    <a:ahLst/>
                    <a:cxnLst/>
                    <a:rect l="l" t="t" r="r" b="b"/>
                    <a:pathLst>
                      <a:path w="13926" h="23462" extrusionOk="0">
                        <a:moveTo>
                          <a:pt x="6850" y="1"/>
                        </a:moveTo>
                        <a:cubicBezTo>
                          <a:pt x="6205" y="1"/>
                          <a:pt x="5545" y="371"/>
                          <a:pt x="5131" y="891"/>
                        </a:cubicBezTo>
                        <a:cubicBezTo>
                          <a:pt x="4575" y="1587"/>
                          <a:pt x="4356" y="2485"/>
                          <a:pt x="4153" y="3354"/>
                        </a:cubicBezTo>
                        <a:cubicBezTo>
                          <a:pt x="4063" y="3736"/>
                          <a:pt x="4016" y="4138"/>
                          <a:pt x="3926" y="4521"/>
                        </a:cubicBezTo>
                        <a:cubicBezTo>
                          <a:pt x="2788" y="5653"/>
                          <a:pt x="1584" y="6915"/>
                          <a:pt x="1413" y="8511"/>
                        </a:cubicBezTo>
                        <a:cubicBezTo>
                          <a:pt x="1282" y="9719"/>
                          <a:pt x="1778" y="10910"/>
                          <a:pt x="1794" y="12125"/>
                        </a:cubicBezTo>
                        <a:cubicBezTo>
                          <a:pt x="1801" y="12605"/>
                          <a:pt x="1729" y="13094"/>
                          <a:pt x="1519" y="13526"/>
                        </a:cubicBezTo>
                        <a:cubicBezTo>
                          <a:pt x="1306" y="13966"/>
                          <a:pt x="959" y="14327"/>
                          <a:pt x="700" y="14742"/>
                        </a:cubicBezTo>
                        <a:cubicBezTo>
                          <a:pt x="85" y="15726"/>
                          <a:pt x="0" y="16982"/>
                          <a:pt x="305" y="18101"/>
                        </a:cubicBezTo>
                        <a:cubicBezTo>
                          <a:pt x="610" y="19219"/>
                          <a:pt x="1276" y="20213"/>
                          <a:pt x="2066" y="21063"/>
                        </a:cubicBezTo>
                        <a:cubicBezTo>
                          <a:pt x="3186" y="22268"/>
                          <a:pt x="4645" y="23250"/>
                          <a:pt x="6280" y="23430"/>
                        </a:cubicBezTo>
                        <a:cubicBezTo>
                          <a:pt x="6474" y="23451"/>
                          <a:pt x="6669" y="23461"/>
                          <a:pt x="6866" y="23461"/>
                        </a:cubicBezTo>
                        <a:cubicBezTo>
                          <a:pt x="8989" y="23461"/>
                          <a:pt x="11241" y="22260"/>
                          <a:pt x="12454" y="20550"/>
                        </a:cubicBezTo>
                        <a:cubicBezTo>
                          <a:pt x="13784" y="18679"/>
                          <a:pt x="13925" y="15961"/>
                          <a:pt x="12572" y="14108"/>
                        </a:cubicBezTo>
                        <a:cubicBezTo>
                          <a:pt x="12256" y="13675"/>
                          <a:pt x="11861" y="13275"/>
                          <a:pt x="11715" y="12760"/>
                        </a:cubicBezTo>
                        <a:cubicBezTo>
                          <a:pt x="11441" y="11787"/>
                          <a:pt x="12137" y="10837"/>
                          <a:pt x="12418" y="9865"/>
                        </a:cubicBezTo>
                        <a:cubicBezTo>
                          <a:pt x="12753" y="8702"/>
                          <a:pt x="12446" y="7374"/>
                          <a:pt x="11635" y="6474"/>
                        </a:cubicBezTo>
                        <a:cubicBezTo>
                          <a:pt x="11099" y="5881"/>
                          <a:pt x="10371" y="5475"/>
                          <a:pt x="9885" y="4839"/>
                        </a:cubicBezTo>
                        <a:cubicBezTo>
                          <a:pt x="9046" y="3740"/>
                          <a:pt x="9086" y="2187"/>
                          <a:pt x="8378" y="1000"/>
                        </a:cubicBezTo>
                        <a:cubicBezTo>
                          <a:pt x="8163" y="642"/>
                          <a:pt x="7872" y="314"/>
                          <a:pt x="7493" y="139"/>
                        </a:cubicBezTo>
                        <a:cubicBezTo>
                          <a:pt x="7287" y="44"/>
                          <a:pt x="7069" y="1"/>
                          <a:pt x="68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grpSp>
            <p:sp>
              <p:nvSpPr>
                <p:cNvPr id="503" name="Google Shape;503;p7"/>
                <p:cNvSpPr/>
                <p:nvPr/>
              </p:nvSpPr>
              <p:spPr>
                <a:xfrm rot="-351819">
                  <a:off x="-3334212" y="4410209"/>
                  <a:ext cx="7922753" cy="2830612"/>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4" name="Google Shape;504;p7"/>
              <p:cNvSpPr/>
              <p:nvPr/>
            </p:nvSpPr>
            <p:spPr>
              <a:xfrm>
                <a:off x="1834063" y="4530646"/>
                <a:ext cx="9462880" cy="1841477"/>
              </a:xfrm>
              <a:custGeom>
                <a:avLst/>
                <a:gdLst/>
                <a:ahLst/>
                <a:cxnLst/>
                <a:rect l="l" t="t" r="r" b="b"/>
                <a:pathLst>
                  <a:path w="193713" h="43449" extrusionOk="0">
                    <a:moveTo>
                      <a:pt x="152820" y="1"/>
                    </a:moveTo>
                    <a:cubicBezTo>
                      <a:pt x="140399" y="1"/>
                      <a:pt x="127894" y="1071"/>
                      <a:pt x="115472" y="2409"/>
                    </a:cubicBezTo>
                    <a:cubicBezTo>
                      <a:pt x="75999" y="6660"/>
                      <a:pt x="35973" y="13772"/>
                      <a:pt x="1" y="30570"/>
                    </a:cubicBezTo>
                    <a:lnTo>
                      <a:pt x="1" y="43382"/>
                    </a:lnTo>
                    <a:lnTo>
                      <a:pt x="193712" y="43449"/>
                    </a:lnTo>
                    <a:lnTo>
                      <a:pt x="193712" y="5069"/>
                    </a:lnTo>
                    <a:cubicBezTo>
                      <a:pt x="180336" y="1323"/>
                      <a:pt x="166630" y="1"/>
                      <a:pt x="1528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grpSp>
      </p:grpSp>
    </p:spTree>
    <p:extLst>
      <p:ext uri="{BB962C8B-B14F-4D97-AF65-F5344CB8AC3E}">
        <p14:creationId xmlns:p14="http://schemas.microsoft.com/office/powerpoint/2010/main" val="8306354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dk2"/>
        </a:solidFill>
        <a:effectLst/>
      </p:bgPr>
    </p:bg>
    <p:spTree>
      <p:nvGrpSpPr>
        <p:cNvPr id="1" name="Shape 632"/>
        <p:cNvGrpSpPr/>
        <p:nvPr/>
      </p:nvGrpSpPr>
      <p:grpSpPr>
        <a:xfrm>
          <a:off x="0" y="0"/>
          <a:ext cx="0" cy="0"/>
          <a:chOff x="0" y="0"/>
          <a:chExt cx="0" cy="0"/>
        </a:xfrm>
      </p:grpSpPr>
      <p:sp>
        <p:nvSpPr>
          <p:cNvPr id="633" name="Google Shape;633;p16"/>
          <p:cNvSpPr txBox="1">
            <a:spLocks noGrp="1"/>
          </p:cNvSpPr>
          <p:nvPr>
            <p:ph type="title"/>
          </p:nvPr>
        </p:nvSpPr>
        <p:spPr>
          <a:xfrm>
            <a:off x="2832200" y="2444333"/>
            <a:ext cx="6527600" cy="1023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1pPr>
            <a:lvl2pPr lvl="1"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2pPr>
            <a:lvl3pPr lvl="2"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3pPr>
            <a:lvl4pPr lvl="3"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4pPr>
            <a:lvl5pPr lvl="4"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5pPr>
            <a:lvl6pPr lvl="5"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6pPr>
            <a:lvl7pPr lvl="6"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7pPr>
            <a:lvl8pPr lvl="7"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8pPr>
            <a:lvl9pPr lvl="8"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9pPr>
          </a:lstStyle>
          <a:p>
            <a:endParaRPr/>
          </a:p>
        </p:txBody>
      </p:sp>
      <p:sp>
        <p:nvSpPr>
          <p:cNvPr id="634" name="Google Shape;634;p16"/>
          <p:cNvSpPr txBox="1">
            <a:spLocks noGrp="1"/>
          </p:cNvSpPr>
          <p:nvPr>
            <p:ph type="subTitle" idx="1"/>
          </p:nvPr>
        </p:nvSpPr>
        <p:spPr>
          <a:xfrm>
            <a:off x="2709600" y="3789067"/>
            <a:ext cx="6772800" cy="3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267">
                <a:latin typeface="Comfortaa"/>
                <a:ea typeface="Comfortaa"/>
                <a:cs typeface="Comfortaa"/>
                <a:sym typeface="Comforta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635" name="Google Shape;635;p16"/>
          <p:cNvGrpSpPr/>
          <p:nvPr/>
        </p:nvGrpSpPr>
        <p:grpSpPr>
          <a:xfrm>
            <a:off x="1570947" y="5450802"/>
            <a:ext cx="9050107" cy="1654671"/>
            <a:chOff x="1223589" y="3902501"/>
            <a:chExt cx="6787580" cy="1241003"/>
          </a:xfrm>
        </p:grpSpPr>
        <p:sp>
          <p:nvSpPr>
            <p:cNvPr id="636" name="Google Shape;636;p16"/>
            <p:cNvSpPr/>
            <p:nvPr/>
          </p:nvSpPr>
          <p:spPr>
            <a:xfrm>
              <a:off x="1223589" y="3993408"/>
              <a:ext cx="3662147" cy="1150096"/>
            </a:xfrm>
            <a:custGeom>
              <a:avLst/>
              <a:gdLst/>
              <a:ahLst/>
              <a:cxnLst/>
              <a:rect l="l" t="t" r="r" b="b"/>
              <a:pathLst>
                <a:path w="18997" h="5966" extrusionOk="0">
                  <a:moveTo>
                    <a:pt x="7552" y="0"/>
                  </a:moveTo>
                  <a:cubicBezTo>
                    <a:pt x="6667" y="0"/>
                    <a:pt x="5949" y="717"/>
                    <a:pt x="5949" y="1607"/>
                  </a:cubicBezTo>
                  <a:cubicBezTo>
                    <a:pt x="5949" y="1765"/>
                    <a:pt x="5996" y="1908"/>
                    <a:pt x="6039" y="2052"/>
                  </a:cubicBezTo>
                  <a:cubicBezTo>
                    <a:pt x="5907" y="2010"/>
                    <a:pt x="5771" y="1968"/>
                    <a:pt x="5623" y="1968"/>
                  </a:cubicBezTo>
                  <a:cubicBezTo>
                    <a:pt x="5289" y="1968"/>
                    <a:pt x="4981" y="2091"/>
                    <a:pt x="4746" y="2292"/>
                  </a:cubicBezTo>
                  <a:cubicBezTo>
                    <a:pt x="4511" y="1706"/>
                    <a:pt x="3959" y="1286"/>
                    <a:pt x="3287" y="1286"/>
                  </a:cubicBezTo>
                  <a:cubicBezTo>
                    <a:pt x="2402" y="1286"/>
                    <a:pt x="1683" y="2003"/>
                    <a:pt x="1683" y="2891"/>
                  </a:cubicBezTo>
                  <a:cubicBezTo>
                    <a:pt x="1683" y="3050"/>
                    <a:pt x="1731" y="3193"/>
                    <a:pt x="1773" y="3338"/>
                  </a:cubicBezTo>
                  <a:cubicBezTo>
                    <a:pt x="1641" y="3293"/>
                    <a:pt x="1505" y="3254"/>
                    <a:pt x="1358" y="3254"/>
                  </a:cubicBezTo>
                  <a:cubicBezTo>
                    <a:pt x="609" y="3254"/>
                    <a:pt x="1" y="3863"/>
                    <a:pt x="1" y="4610"/>
                  </a:cubicBezTo>
                  <a:cubicBezTo>
                    <a:pt x="1" y="5358"/>
                    <a:pt x="609" y="5966"/>
                    <a:pt x="1358" y="5966"/>
                  </a:cubicBezTo>
                  <a:lnTo>
                    <a:pt x="7359" y="5966"/>
                  </a:lnTo>
                  <a:cubicBezTo>
                    <a:pt x="7366" y="5966"/>
                    <a:pt x="7373" y="5965"/>
                    <a:pt x="7380" y="5965"/>
                  </a:cubicBezTo>
                  <a:cubicBezTo>
                    <a:pt x="7386" y="5965"/>
                    <a:pt x="7393" y="5966"/>
                    <a:pt x="7401" y="5966"/>
                  </a:cubicBezTo>
                  <a:lnTo>
                    <a:pt x="17821" y="5966"/>
                  </a:lnTo>
                  <a:cubicBezTo>
                    <a:pt x="18467" y="5966"/>
                    <a:pt x="18997" y="5439"/>
                    <a:pt x="18997" y="4791"/>
                  </a:cubicBezTo>
                  <a:cubicBezTo>
                    <a:pt x="18997" y="4145"/>
                    <a:pt x="18467" y="3618"/>
                    <a:pt x="17821" y="3618"/>
                  </a:cubicBezTo>
                  <a:cubicBezTo>
                    <a:pt x="17624" y="3618"/>
                    <a:pt x="17447" y="3678"/>
                    <a:pt x="17286" y="3762"/>
                  </a:cubicBezTo>
                  <a:cubicBezTo>
                    <a:pt x="17291" y="3714"/>
                    <a:pt x="17313" y="3669"/>
                    <a:pt x="17313" y="3618"/>
                  </a:cubicBezTo>
                  <a:cubicBezTo>
                    <a:pt x="17313" y="2869"/>
                    <a:pt x="16705" y="2261"/>
                    <a:pt x="15957" y="2261"/>
                  </a:cubicBezTo>
                  <a:cubicBezTo>
                    <a:pt x="15702" y="2261"/>
                    <a:pt x="15476" y="2350"/>
                    <a:pt x="15270" y="2474"/>
                  </a:cubicBezTo>
                  <a:cubicBezTo>
                    <a:pt x="15084" y="1794"/>
                    <a:pt x="14489" y="1286"/>
                    <a:pt x="13748" y="1286"/>
                  </a:cubicBezTo>
                  <a:cubicBezTo>
                    <a:pt x="13020" y="1286"/>
                    <a:pt x="12405" y="1774"/>
                    <a:pt x="12209" y="2441"/>
                  </a:cubicBezTo>
                  <a:cubicBezTo>
                    <a:pt x="12011" y="2327"/>
                    <a:pt x="11781" y="2261"/>
                    <a:pt x="11535" y="2261"/>
                  </a:cubicBezTo>
                  <a:cubicBezTo>
                    <a:pt x="11385" y="2261"/>
                    <a:pt x="11246" y="2294"/>
                    <a:pt x="11113" y="2345"/>
                  </a:cubicBezTo>
                  <a:cubicBezTo>
                    <a:pt x="11113" y="2342"/>
                    <a:pt x="11116" y="2338"/>
                    <a:pt x="11116" y="2333"/>
                  </a:cubicBezTo>
                  <a:cubicBezTo>
                    <a:pt x="11116" y="1583"/>
                    <a:pt x="10508" y="975"/>
                    <a:pt x="9760" y="975"/>
                  </a:cubicBezTo>
                  <a:cubicBezTo>
                    <a:pt x="9505" y="975"/>
                    <a:pt x="9279" y="1066"/>
                    <a:pt x="9075" y="1189"/>
                  </a:cubicBezTo>
                  <a:cubicBezTo>
                    <a:pt x="8887" y="509"/>
                    <a:pt x="8293" y="0"/>
                    <a:pt x="75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637" name="Google Shape;637;p16"/>
            <p:cNvSpPr/>
            <p:nvPr/>
          </p:nvSpPr>
          <p:spPr>
            <a:xfrm>
              <a:off x="4059603" y="3902501"/>
              <a:ext cx="3951566" cy="1241003"/>
            </a:xfrm>
            <a:custGeom>
              <a:avLst/>
              <a:gdLst/>
              <a:ahLst/>
              <a:cxnLst/>
              <a:rect l="l" t="t" r="r" b="b"/>
              <a:pathLst>
                <a:path w="18997" h="5966" extrusionOk="0">
                  <a:moveTo>
                    <a:pt x="7552" y="0"/>
                  </a:moveTo>
                  <a:cubicBezTo>
                    <a:pt x="6667" y="0"/>
                    <a:pt x="5949" y="717"/>
                    <a:pt x="5949" y="1607"/>
                  </a:cubicBezTo>
                  <a:cubicBezTo>
                    <a:pt x="5949" y="1765"/>
                    <a:pt x="5996" y="1908"/>
                    <a:pt x="6039" y="2052"/>
                  </a:cubicBezTo>
                  <a:cubicBezTo>
                    <a:pt x="5907" y="2010"/>
                    <a:pt x="5771" y="1968"/>
                    <a:pt x="5623" y="1968"/>
                  </a:cubicBezTo>
                  <a:cubicBezTo>
                    <a:pt x="5289" y="1968"/>
                    <a:pt x="4981" y="2091"/>
                    <a:pt x="4746" y="2292"/>
                  </a:cubicBezTo>
                  <a:cubicBezTo>
                    <a:pt x="4511" y="1706"/>
                    <a:pt x="3959" y="1286"/>
                    <a:pt x="3287" y="1286"/>
                  </a:cubicBezTo>
                  <a:cubicBezTo>
                    <a:pt x="2402" y="1286"/>
                    <a:pt x="1683" y="2003"/>
                    <a:pt x="1683" y="2891"/>
                  </a:cubicBezTo>
                  <a:cubicBezTo>
                    <a:pt x="1683" y="3050"/>
                    <a:pt x="1731" y="3193"/>
                    <a:pt x="1773" y="3338"/>
                  </a:cubicBezTo>
                  <a:cubicBezTo>
                    <a:pt x="1641" y="3293"/>
                    <a:pt x="1505" y="3254"/>
                    <a:pt x="1358" y="3254"/>
                  </a:cubicBezTo>
                  <a:cubicBezTo>
                    <a:pt x="609" y="3254"/>
                    <a:pt x="1" y="3863"/>
                    <a:pt x="1" y="4610"/>
                  </a:cubicBezTo>
                  <a:cubicBezTo>
                    <a:pt x="1" y="5358"/>
                    <a:pt x="609" y="5966"/>
                    <a:pt x="1358" y="5966"/>
                  </a:cubicBezTo>
                  <a:lnTo>
                    <a:pt x="7359" y="5966"/>
                  </a:lnTo>
                  <a:cubicBezTo>
                    <a:pt x="7366" y="5966"/>
                    <a:pt x="7373" y="5965"/>
                    <a:pt x="7380" y="5965"/>
                  </a:cubicBezTo>
                  <a:cubicBezTo>
                    <a:pt x="7386" y="5965"/>
                    <a:pt x="7393" y="5966"/>
                    <a:pt x="7401" y="5966"/>
                  </a:cubicBezTo>
                  <a:lnTo>
                    <a:pt x="17821" y="5966"/>
                  </a:lnTo>
                  <a:cubicBezTo>
                    <a:pt x="18467" y="5966"/>
                    <a:pt x="18997" y="5439"/>
                    <a:pt x="18997" y="4791"/>
                  </a:cubicBezTo>
                  <a:cubicBezTo>
                    <a:pt x="18997" y="4145"/>
                    <a:pt x="18467" y="3618"/>
                    <a:pt x="17821" y="3618"/>
                  </a:cubicBezTo>
                  <a:cubicBezTo>
                    <a:pt x="17624" y="3618"/>
                    <a:pt x="17447" y="3678"/>
                    <a:pt x="17286" y="3762"/>
                  </a:cubicBezTo>
                  <a:cubicBezTo>
                    <a:pt x="17291" y="3714"/>
                    <a:pt x="17313" y="3669"/>
                    <a:pt x="17313" y="3618"/>
                  </a:cubicBezTo>
                  <a:cubicBezTo>
                    <a:pt x="17313" y="2869"/>
                    <a:pt x="16705" y="2261"/>
                    <a:pt x="15957" y="2261"/>
                  </a:cubicBezTo>
                  <a:cubicBezTo>
                    <a:pt x="15702" y="2261"/>
                    <a:pt x="15476" y="2350"/>
                    <a:pt x="15270" y="2474"/>
                  </a:cubicBezTo>
                  <a:cubicBezTo>
                    <a:pt x="15084" y="1794"/>
                    <a:pt x="14489" y="1286"/>
                    <a:pt x="13748" y="1286"/>
                  </a:cubicBezTo>
                  <a:cubicBezTo>
                    <a:pt x="13020" y="1286"/>
                    <a:pt x="12405" y="1774"/>
                    <a:pt x="12209" y="2441"/>
                  </a:cubicBezTo>
                  <a:cubicBezTo>
                    <a:pt x="12011" y="2327"/>
                    <a:pt x="11781" y="2261"/>
                    <a:pt x="11535" y="2261"/>
                  </a:cubicBezTo>
                  <a:cubicBezTo>
                    <a:pt x="11385" y="2261"/>
                    <a:pt x="11246" y="2294"/>
                    <a:pt x="11113" y="2345"/>
                  </a:cubicBezTo>
                  <a:cubicBezTo>
                    <a:pt x="11113" y="2342"/>
                    <a:pt x="11116" y="2338"/>
                    <a:pt x="11116" y="2333"/>
                  </a:cubicBezTo>
                  <a:cubicBezTo>
                    <a:pt x="11116" y="1583"/>
                    <a:pt x="10508" y="975"/>
                    <a:pt x="9760" y="975"/>
                  </a:cubicBezTo>
                  <a:cubicBezTo>
                    <a:pt x="9505" y="975"/>
                    <a:pt x="9279" y="1066"/>
                    <a:pt x="9075" y="1189"/>
                  </a:cubicBezTo>
                  <a:cubicBezTo>
                    <a:pt x="8887" y="509"/>
                    <a:pt x="8293" y="0"/>
                    <a:pt x="75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grpSp>
      <p:sp>
        <p:nvSpPr>
          <p:cNvPr id="638" name="Google Shape;638;p16"/>
          <p:cNvSpPr txBox="1">
            <a:spLocks noGrp="1"/>
          </p:cNvSpPr>
          <p:nvPr>
            <p:ph type="title" idx="2" hasCustomPrompt="1"/>
          </p:nvPr>
        </p:nvSpPr>
        <p:spPr>
          <a:xfrm>
            <a:off x="4714800" y="1524167"/>
            <a:ext cx="2762400" cy="82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1111824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solidFill>
          <a:schemeClr val="dk2"/>
        </a:solidFill>
        <a:effectLst/>
      </p:bgPr>
    </p:bg>
    <p:spTree>
      <p:nvGrpSpPr>
        <p:cNvPr id="1" name="Shape 639"/>
        <p:cNvGrpSpPr/>
        <p:nvPr/>
      </p:nvGrpSpPr>
      <p:grpSpPr>
        <a:xfrm>
          <a:off x="0" y="0"/>
          <a:ext cx="0" cy="0"/>
          <a:chOff x="0" y="0"/>
          <a:chExt cx="0" cy="0"/>
        </a:xfrm>
      </p:grpSpPr>
      <p:grpSp>
        <p:nvGrpSpPr>
          <p:cNvPr id="640" name="Google Shape;640;p17"/>
          <p:cNvGrpSpPr/>
          <p:nvPr/>
        </p:nvGrpSpPr>
        <p:grpSpPr>
          <a:xfrm>
            <a:off x="-222874" y="-659074"/>
            <a:ext cx="12640803" cy="8638835"/>
            <a:chOff x="-167155" y="-494305"/>
            <a:chExt cx="9480602" cy="6479126"/>
          </a:xfrm>
        </p:grpSpPr>
        <p:sp>
          <p:nvSpPr>
            <p:cNvPr id="641" name="Google Shape;641;p17"/>
            <p:cNvSpPr/>
            <p:nvPr/>
          </p:nvSpPr>
          <p:spPr>
            <a:xfrm>
              <a:off x="4217172" y="-494305"/>
              <a:ext cx="3218270" cy="1134277"/>
            </a:xfrm>
            <a:custGeom>
              <a:avLst/>
              <a:gdLst/>
              <a:ahLst/>
              <a:cxnLst/>
              <a:rect l="l" t="t" r="r" b="b"/>
              <a:pathLst>
                <a:path w="73330" h="22028" extrusionOk="0">
                  <a:moveTo>
                    <a:pt x="42412" y="1"/>
                  </a:moveTo>
                  <a:cubicBezTo>
                    <a:pt x="42136" y="1"/>
                    <a:pt x="41853" y="7"/>
                    <a:pt x="41563" y="19"/>
                  </a:cubicBezTo>
                  <a:cubicBezTo>
                    <a:pt x="33538" y="353"/>
                    <a:pt x="31616" y="5056"/>
                    <a:pt x="31616" y="5056"/>
                  </a:cubicBezTo>
                  <a:cubicBezTo>
                    <a:pt x="30410" y="2974"/>
                    <a:pt x="26937" y="1260"/>
                    <a:pt x="23030" y="1260"/>
                  </a:cubicBezTo>
                  <a:cubicBezTo>
                    <a:pt x="20706" y="1260"/>
                    <a:pt x="18228" y="1867"/>
                    <a:pt x="15983" y="3363"/>
                  </a:cubicBezTo>
                  <a:cubicBezTo>
                    <a:pt x="9966" y="7376"/>
                    <a:pt x="11493" y="14358"/>
                    <a:pt x="11493" y="14358"/>
                  </a:cubicBezTo>
                  <a:cubicBezTo>
                    <a:pt x="10285" y="13917"/>
                    <a:pt x="9287" y="13735"/>
                    <a:pt x="8463" y="13735"/>
                  </a:cubicBezTo>
                  <a:cubicBezTo>
                    <a:pt x="4515" y="13735"/>
                    <a:pt x="4560" y="17916"/>
                    <a:pt x="4560" y="17916"/>
                  </a:cubicBezTo>
                  <a:cubicBezTo>
                    <a:pt x="4116" y="17832"/>
                    <a:pt x="3714" y="17794"/>
                    <a:pt x="3351" y="17794"/>
                  </a:cubicBezTo>
                  <a:cubicBezTo>
                    <a:pt x="121" y="17794"/>
                    <a:pt x="0" y="20801"/>
                    <a:pt x="602" y="21252"/>
                  </a:cubicBezTo>
                  <a:cubicBezTo>
                    <a:pt x="1003" y="21553"/>
                    <a:pt x="4404" y="21613"/>
                    <a:pt x="7066" y="21613"/>
                  </a:cubicBezTo>
                  <a:cubicBezTo>
                    <a:pt x="8848" y="21613"/>
                    <a:pt x="10300" y="21586"/>
                    <a:pt x="10300" y="21586"/>
                  </a:cubicBezTo>
                  <a:cubicBezTo>
                    <a:pt x="10300" y="21586"/>
                    <a:pt x="31545" y="22028"/>
                    <a:pt x="48667" y="22028"/>
                  </a:cubicBezTo>
                  <a:cubicBezTo>
                    <a:pt x="59428" y="22028"/>
                    <a:pt x="68560" y="21853"/>
                    <a:pt x="69765" y="21285"/>
                  </a:cubicBezTo>
                  <a:cubicBezTo>
                    <a:pt x="72889" y="19814"/>
                    <a:pt x="73330" y="13395"/>
                    <a:pt x="69484" y="10051"/>
                  </a:cubicBezTo>
                  <a:cubicBezTo>
                    <a:pt x="67812" y="8597"/>
                    <a:pt x="66046" y="8187"/>
                    <a:pt x="64583" y="8187"/>
                  </a:cubicBezTo>
                  <a:cubicBezTo>
                    <a:pt x="62681" y="8187"/>
                    <a:pt x="61293" y="8881"/>
                    <a:pt x="61293" y="8881"/>
                  </a:cubicBezTo>
                  <a:cubicBezTo>
                    <a:pt x="59766" y="7750"/>
                    <a:pt x="58309" y="7376"/>
                    <a:pt x="57049" y="7376"/>
                  </a:cubicBezTo>
                  <a:cubicBezTo>
                    <a:pt x="54581" y="7376"/>
                    <a:pt x="52868" y="8810"/>
                    <a:pt x="52868" y="8810"/>
                  </a:cubicBezTo>
                  <a:cubicBezTo>
                    <a:pt x="52646" y="4229"/>
                    <a:pt x="49806" y="1"/>
                    <a:pt x="424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42" name="Google Shape;642;p17"/>
            <p:cNvGrpSpPr/>
            <p:nvPr/>
          </p:nvGrpSpPr>
          <p:grpSpPr>
            <a:xfrm>
              <a:off x="-167155" y="2943075"/>
              <a:ext cx="9480602" cy="3041746"/>
              <a:chOff x="-167155" y="2943075"/>
              <a:chExt cx="9480602" cy="3041746"/>
            </a:xfrm>
          </p:grpSpPr>
          <p:sp>
            <p:nvSpPr>
              <p:cNvPr id="643" name="Google Shape;643;p17"/>
              <p:cNvSpPr/>
              <p:nvPr/>
            </p:nvSpPr>
            <p:spPr>
              <a:xfrm>
                <a:off x="-138821" y="3241572"/>
                <a:ext cx="785434" cy="101780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7"/>
              <p:cNvSpPr/>
              <p:nvPr/>
            </p:nvSpPr>
            <p:spPr>
              <a:xfrm>
                <a:off x="793906" y="3479170"/>
                <a:ext cx="602073" cy="780196"/>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7"/>
              <p:cNvSpPr/>
              <p:nvPr/>
            </p:nvSpPr>
            <p:spPr>
              <a:xfrm>
                <a:off x="327541" y="3479172"/>
                <a:ext cx="785434" cy="101780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7"/>
              <p:cNvSpPr/>
              <p:nvPr/>
            </p:nvSpPr>
            <p:spPr>
              <a:xfrm>
                <a:off x="1260268" y="3716770"/>
                <a:ext cx="602073" cy="780196"/>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47" name="Google Shape;647;p17"/>
              <p:cNvGrpSpPr/>
              <p:nvPr/>
            </p:nvGrpSpPr>
            <p:grpSpPr>
              <a:xfrm>
                <a:off x="-167155" y="2943075"/>
                <a:ext cx="9480602" cy="3041746"/>
                <a:chOff x="-167155" y="2943075"/>
                <a:chExt cx="9480602" cy="3041746"/>
              </a:xfrm>
            </p:grpSpPr>
            <p:sp>
              <p:nvSpPr>
                <p:cNvPr id="648" name="Google Shape;648;p17"/>
                <p:cNvSpPr/>
                <p:nvPr/>
              </p:nvSpPr>
              <p:spPr>
                <a:xfrm>
                  <a:off x="7928887" y="3407419"/>
                  <a:ext cx="43" cy="1030954"/>
                </a:xfrm>
                <a:custGeom>
                  <a:avLst/>
                  <a:gdLst/>
                  <a:ahLst/>
                  <a:cxnLst/>
                  <a:rect l="l" t="t" r="r" b="b"/>
                  <a:pathLst>
                    <a:path w="1" h="24325" extrusionOk="0">
                      <a:moveTo>
                        <a:pt x="0" y="0"/>
                      </a:moveTo>
                      <a:lnTo>
                        <a:pt x="0" y="24325"/>
                      </a:lnTo>
                    </a:path>
                  </a:pathLst>
                </a:custGeom>
                <a:solidFill>
                  <a:srgbClr val="E17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grpSp>
              <p:nvGrpSpPr>
                <p:cNvPr id="649" name="Google Shape;649;p17"/>
                <p:cNvGrpSpPr/>
                <p:nvPr/>
              </p:nvGrpSpPr>
              <p:grpSpPr>
                <a:xfrm>
                  <a:off x="12" y="2943075"/>
                  <a:ext cx="8889870" cy="2486047"/>
                  <a:chOff x="-4750" y="2495525"/>
                  <a:chExt cx="8889870" cy="2486047"/>
                </a:xfrm>
              </p:grpSpPr>
              <p:grpSp>
                <p:nvGrpSpPr>
                  <p:cNvPr id="650" name="Google Shape;650;p17"/>
                  <p:cNvGrpSpPr/>
                  <p:nvPr/>
                </p:nvGrpSpPr>
                <p:grpSpPr>
                  <a:xfrm>
                    <a:off x="7653537" y="2495525"/>
                    <a:ext cx="1231583" cy="1612230"/>
                    <a:chOff x="7653537" y="2495525"/>
                    <a:chExt cx="1231583" cy="1612230"/>
                  </a:xfrm>
                </p:grpSpPr>
                <p:sp>
                  <p:nvSpPr>
                    <p:cNvPr id="651" name="Google Shape;651;p17"/>
                    <p:cNvSpPr/>
                    <p:nvPr/>
                  </p:nvSpPr>
                  <p:spPr>
                    <a:xfrm>
                      <a:off x="8581234" y="2777581"/>
                      <a:ext cx="43" cy="1320384"/>
                    </a:xfrm>
                    <a:custGeom>
                      <a:avLst/>
                      <a:gdLst/>
                      <a:ahLst/>
                      <a:cxnLst/>
                      <a:rect l="l" t="t" r="r" b="b"/>
                      <a:pathLst>
                        <a:path w="1" h="31154" extrusionOk="0">
                          <a:moveTo>
                            <a:pt x="0" y="0"/>
                          </a:moveTo>
                          <a:lnTo>
                            <a:pt x="0" y="31154"/>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sp>
                  <p:nvSpPr>
                    <p:cNvPr id="652" name="Google Shape;652;p17"/>
                    <p:cNvSpPr/>
                    <p:nvPr/>
                  </p:nvSpPr>
                  <p:spPr>
                    <a:xfrm>
                      <a:off x="8434730" y="3257817"/>
                      <a:ext cx="146547" cy="119603"/>
                    </a:xfrm>
                    <a:custGeom>
                      <a:avLst/>
                      <a:gdLst/>
                      <a:ahLst/>
                      <a:cxnLst/>
                      <a:rect l="l" t="t" r="r" b="b"/>
                      <a:pathLst>
                        <a:path w="3422" h="2822" extrusionOk="0">
                          <a:moveTo>
                            <a:pt x="3421" y="2822"/>
                          </a:moveTo>
                          <a:lnTo>
                            <a:pt x="0" y="0"/>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sp>
                  <p:nvSpPr>
                    <p:cNvPr id="653" name="Google Shape;653;p17"/>
                    <p:cNvSpPr/>
                    <p:nvPr/>
                  </p:nvSpPr>
                  <p:spPr>
                    <a:xfrm>
                      <a:off x="8484792" y="2940033"/>
                      <a:ext cx="96485" cy="95106"/>
                    </a:xfrm>
                    <a:custGeom>
                      <a:avLst/>
                      <a:gdLst/>
                      <a:ahLst/>
                      <a:cxnLst/>
                      <a:rect l="l" t="t" r="r" b="b"/>
                      <a:pathLst>
                        <a:path w="2253" h="2244" extrusionOk="0">
                          <a:moveTo>
                            <a:pt x="2252" y="2244"/>
                          </a:moveTo>
                          <a:lnTo>
                            <a:pt x="1" y="1"/>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sp>
                  <p:nvSpPr>
                    <p:cNvPr id="654" name="Google Shape;654;p17"/>
                    <p:cNvSpPr/>
                    <p:nvPr/>
                  </p:nvSpPr>
                  <p:spPr>
                    <a:xfrm>
                      <a:off x="8581234" y="2820641"/>
                      <a:ext cx="111473" cy="103371"/>
                    </a:xfrm>
                    <a:custGeom>
                      <a:avLst/>
                      <a:gdLst/>
                      <a:ahLst/>
                      <a:cxnLst/>
                      <a:rect l="l" t="t" r="r" b="b"/>
                      <a:pathLst>
                        <a:path w="2603" h="2439" extrusionOk="0">
                          <a:moveTo>
                            <a:pt x="0" y="2439"/>
                          </a:moveTo>
                          <a:lnTo>
                            <a:pt x="2602" y="0"/>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sp>
                  <p:nvSpPr>
                    <p:cNvPr id="655" name="Google Shape;655;p17"/>
                    <p:cNvSpPr/>
                    <p:nvPr/>
                  </p:nvSpPr>
                  <p:spPr>
                    <a:xfrm>
                      <a:off x="8581234" y="3157455"/>
                      <a:ext cx="136526" cy="100404"/>
                    </a:xfrm>
                    <a:custGeom>
                      <a:avLst/>
                      <a:gdLst/>
                      <a:ahLst/>
                      <a:cxnLst/>
                      <a:rect l="l" t="t" r="r" b="b"/>
                      <a:pathLst>
                        <a:path w="3188" h="2369" extrusionOk="0">
                          <a:moveTo>
                            <a:pt x="0" y="2368"/>
                          </a:moveTo>
                          <a:lnTo>
                            <a:pt x="3187" y="1"/>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grpSp>
                  <p:nvGrpSpPr>
                    <p:cNvPr id="656" name="Google Shape;656;p17"/>
                    <p:cNvGrpSpPr/>
                    <p:nvPr/>
                  </p:nvGrpSpPr>
                  <p:grpSpPr>
                    <a:xfrm>
                      <a:off x="7653537" y="2495525"/>
                      <a:ext cx="1231583" cy="1612230"/>
                      <a:chOff x="7653537" y="2495525"/>
                      <a:chExt cx="1231583" cy="1612230"/>
                    </a:xfrm>
                  </p:grpSpPr>
                  <p:sp>
                    <p:nvSpPr>
                      <p:cNvPr id="657" name="Google Shape;657;p17"/>
                      <p:cNvSpPr/>
                      <p:nvPr/>
                    </p:nvSpPr>
                    <p:spPr>
                      <a:xfrm>
                        <a:off x="8564575" y="2768638"/>
                        <a:ext cx="34003" cy="1339117"/>
                      </a:xfrm>
                      <a:custGeom>
                        <a:avLst/>
                        <a:gdLst/>
                        <a:ahLst/>
                        <a:cxnLst/>
                        <a:rect l="l" t="t" r="r" b="b"/>
                        <a:pathLst>
                          <a:path w="794" h="31596" extrusionOk="0">
                            <a:moveTo>
                              <a:pt x="390" y="0"/>
                            </a:moveTo>
                            <a:cubicBezTo>
                              <a:pt x="272" y="0"/>
                              <a:pt x="175" y="94"/>
                              <a:pt x="172" y="212"/>
                            </a:cubicBezTo>
                            <a:cubicBezTo>
                              <a:pt x="22" y="6690"/>
                              <a:pt x="1" y="13200"/>
                              <a:pt x="13" y="19682"/>
                            </a:cubicBezTo>
                            <a:cubicBezTo>
                              <a:pt x="29" y="23578"/>
                              <a:pt x="58" y="27471"/>
                              <a:pt x="151" y="31365"/>
                            </a:cubicBezTo>
                            <a:cubicBezTo>
                              <a:pt x="156" y="31490"/>
                              <a:pt x="256" y="31593"/>
                              <a:pt x="382" y="31595"/>
                            </a:cubicBezTo>
                            <a:cubicBezTo>
                              <a:pt x="384" y="31595"/>
                              <a:pt x="386" y="31595"/>
                              <a:pt x="388" y="31595"/>
                            </a:cubicBezTo>
                            <a:cubicBezTo>
                              <a:pt x="516" y="31595"/>
                              <a:pt x="622" y="31494"/>
                              <a:pt x="625" y="31365"/>
                            </a:cubicBezTo>
                            <a:cubicBezTo>
                              <a:pt x="687" y="28768"/>
                              <a:pt x="719" y="26172"/>
                              <a:pt x="740" y="23576"/>
                            </a:cubicBezTo>
                            <a:cubicBezTo>
                              <a:pt x="794" y="15797"/>
                              <a:pt x="779" y="7991"/>
                              <a:pt x="605" y="212"/>
                            </a:cubicBezTo>
                            <a:cubicBezTo>
                              <a:pt x="602" y="97"/>
                              <a:pt x="510" y="3"/>
                              <a:pt x="394" y="0"/>
                            </a:cubicBezTo>
                            <a:cubicBezTo>
                              <a:pt x="393" y="0"/>
                              <a:pt x="392" y="0"/>
                              <a:pt x="390" y="0"/>
                            </a:cubicBezTo>
                            <a:close/>
                          </a:path>
                        </a:pathLst>
                      </a:custGeom>
                      <a:solidFill>
                        <a:schemeClr val="accent6"/>
                      </a:solidFill>
                      <a:ln w="762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sp>
                    <p:nvSpPr>
                      <p:cNvPr id="658" name="Google Shape;658;p17"/>
                      <p:cNvSpPr/>
                      <p:nvPr/>
                    </p:nvSpPr>
                    <p:spPr>
                      <a:xfrm>
                        <a:off x="7923249" y="2938973"/>
                        <a:ext cx="26637" cy="1046000"/>
                      </a:xfrm>
                      <a:custGeom>
                        <a:avLst/>
                        <a:gdLst/>
                        <a:ahLst/>
                        <a:cxnLst/>
                        <a:rect l="l" t="t" r="r" b="b"/>
                        <a:pathLst>
                          <a:path w="622" h="24680" extrusionOk="0">
                            <a:moveTo>
                              <a:pt x="308" y="0"/>
                            </a:moveTo>
                            <a:cubicBezTo>
                              <a:pt x="214" y="0"/>
                              <a:pt x="137" y="74"/>
                              <a:pt x="134" y="169"/>
                            </a:cubicBezTo>
                            <a:cubicBezTo>
                              <a:pt x="106" y="1183"/>
                              <a:pt x="89" y="2196"/>
                              <a:pt x="73" y="3210"/>
                            </a:cubicBezTo>
                            <a:cubicBezTo>
                              <a:pt x="19" y="6748"/>
                              <a:pt x="1" y="10311"/>
                              <a:pt x="4" y="13852"/>
                            </a:cubicBezTo>
                            <a:cubicBezTo>
                              <a:pt x="10" y="17391"/>
                              <a:pt x="33" y="20957"/>
                              <a:pt x="119" y="24494"/>
                            </a:cubicBezTo>
                            <a:cubicBezTo>
                              <a:pt x="123" y="24595"/>
                              <a:pt x="204" y="24677"/>
                              <a:pt x="304" y="24680"/>
                            </a:cubicBezTo>
                            <a:cubicBezTo>
                              <a:pt x="305" y="24680"/>
                              <a:pt x="307" y="24680"/>
                              <a:pt x="308" y="24680"/>
                            </a:cubicBezTo>
                            <a:cubicBezTo>
                              <a:pt x="412" y="24680"/>
                              <a:pt x="497" y="24598"/>
                              <a:pt x="499" y="24494"/>
                            </a:cubicBezTo>
                            <a:cubicBezTo>
                              <a:pt x="574" y="21452"/>
                              <a:pt x="598" y="18412"/>
                              <a:pt x="610" y="15372"/>
                            </a:cubicBezTo>
                            <a:cubicBezTo>
                              <a:pt x="622" y="10311"/>
                              <a:pt x="604" y="5224"/>
                              <a:pt x="484" y="168"/>
                            </a:cubicBezTo>
                            <a:cubicBezTo>
                              <a:pt x="481" y="76"/>
                              <a:pt x="408" y="1"/>
                              <a:pt x="312" y="0"/>
                            </a:cubicBezTo>
                            <a:cubicBezTo>
                              <a:pt x="311" y="0"/>
                              <a:pt x="310" y="0"/>
                              <a:pt x="308" y="0"/>
                            </a:cubicBezTo>
                            <a:close/>
                          </a:path>
                        </a:pathLst>
                      </a:custGeom>
                      <a:noFill/>
                      <a:ln w="762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sp>
                    <p:nvSpPr>
                      <p:cNvPr id="659" name="Google Shape;659;p17"/>
                      <p:cNvSpPr/>
                      <p:nvPr/>
                    </p:nvSpPr>
                    <p:spPr>
                      <a:xfrm>
                        <a:off x="8288739" y="2495525"/>
                        <a:ext cx="596381" cy="994378"/>
                      </a:xfrm>
                      <a:custGeom>
                        <a:avLst/>
                        <a:gdLst/>
                        <a:ahLst/>
                        <a:cxnLst/>
                        <a:rect l="l" t="t" r="r" b="b"/>
                        <a:pathLst>
                          <a:path w="13926" h="23462" extrusionOk="0">
                            <a:moveTo>
                              <a:pt x="6850" y="1"/>
                            </a:moveTo>
                            <a:cubicBezTo>
                              <a:pt x="6205" y="1"/>
                              <a:pt x="5545" y="371"/>
                              <a:pt x="5131" y="891"/>
                            </a:cubicBezTo>
                            <a:cubicBezTo>
                              <a:pt x="4575" y="1587"/>
                              <a:pt x="4356" y="2485"/>
                              <a:pt x="4153" y="3354"/>
                            </a:cubicBezTo>
                            <a:cubicBezTo>
                              <a:pt x="4063" y="3736"/>
                              <a:pt x="4016" y="4138"/>
                              <a:pt x="3926" y="4521"/>
                            </a:cubicBezTo>
                            <a:cubicBezTo>
                              <a:pt x="2788" y="5653"/>
                              <a:pt x="1584" y="6915"/>
                              <a:pt x="1413" y="8511"/>
                            </a:cubicBezTo>
                            <a:cubicBezTo>
                              <a:pt x="1282" y="9719"/>
                              <a:pt x="1778" y="10910"/>
                              <a:pt x="1794" y="12125"/>
                            </a:cubicBezTo>
                            <a:cubicBezTo>
                              <a:pt x="1801" y="12605"/>
                              <a:pt x="1729" y="13094"/>
                              <a:pt x="1519" y="13526"/>
                            </a:cubicBezTo>
                            <a:cubicBezTo>
                              <a:pt x="1306" y="13966"/>
                              <a:pt x="959" y="14327"/>
                              <a:pt x="700" y="14742"/>
                            </a:cubicBezTo>
                            <a:cubicBezTo>
                              <a:pt x="85" y="15726"/>
                              <a:pt x="0" y="16982"/>
                              <a:pt x="305" y="18101"/>
                            </a:cubicBezTo>
                            <a:cubicBezTo>
                              <a:pt x="610" y="19219"/>
                              <a:pt x="1276" y="20213"/>
                              <a:pt x="2066" y="21063"/>
                            </a:cubicBezTo>
                            <a:cubicBezTo>
                              <a:pt x="3186" y="22268"/>
                              <a:pt x="4645" y="23250"/>
                              <a:pt x="6280" y="23430"/>
                            </a:cubicBezTo>
                            <a:cubicBezTo>
                              <a:pt x="6474" y="23451"/>
                              <a:pt x="6669" y="23461"/>
                              <a:pt x="6866" y="23461"/>
                            </a:cubicBezTo>
                            <a:cubicBezTo>
                              <a:pt x="8989" y="23461"/>
                              <a:pt x="11241" y="22260"/>
                              <a:pt x="12454" y="20550"/>
                            </a:cubicBezTo>
                            <a:cubicBezTo>
                              <a:pt x="13784" y="18679"/>
                              <a:pt x="13925" y="15961"/>
                              <a:pt x="12572" y="14108"/>
                            </a:cubicBezTo>
                            <a:cubicBezTo>
                              <a:pt x="12256" y="13675"/>
                              <a:pt x="11861" y="13275"/>
                              <a:pt x="11715" y="12760"/>
                            </a:cubicBezTo>
                            <a:cubicBezTo>
                              <a:pt x="11441" y="11787"/>
                              <a:pt x="12137" y="10837"/>
                              <a:pt x="12418" y="9865"/>
                            </a:cubicBezTo>
                            <a:cubicBezTo>
                              <a:pt x="12753" y="8702"/>
                              <a:pt x="12446" y="7374"/>
                              <a:pt x="11635" y="6474"/>
                            </a:cubicBezTo>
                            <a:cubicBezTo>
                              <a:pt x="11099" y="5881"/>
                              <a:pt x="10371" y="5475"/>
                              <a:pt x="9885" y="4839"/>
                            </a:cubicBezTo>
                            <a:cubicBezTo>
                              <a:pt x="9046" y="3740"/>
                              <a:pt x="9086" y="2187"/>
                              <a:pt x="8378" y="1000"/>
                            </a:cubicBezTo>
                            <a:cubicBezTo>
                              <a:pt x="8163" y="642"/>
                              <a:pt x="7872" y="314"/>
                              <a:pt x="7493" y="139"/>
                            </a:cubicBezTo>
                            <a:cubicBezTo>
                              <a:pt x="7287" y="44"/>
                              <a:pt x="7069" y="1"/>
                              <a:pt x="68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sp>
                    <p:nvSpPr>
                      <p:cNvPr id="660" name="Google Shape;660;p17"/>
                      <p:cNvSpPr/>
                      <p:nvPr/>
                    </p:nvSpPr>
                    <p:spPr>
                      <a:xfrm>
                        <a:off x="7653537" y="2770927"/>
                        <a:ext cx="595996" cy="589795"/>
                      </a:xfrm>
                      <a:custGeom>
                        <a:avLst/>
                        <a:gdLst/>
                        <a:ahLst/>
                        <a:cxnLst/>
                        <a:rect l="l" t="t" r="r" b="b"/>
                        <a:pathLst>
                          <a:path w="13917" h="13916" extrusionOk="0">
                            <a:moveTo>
                              <a:pt x="6959" y="1"/>
                            </a:moveTo>
                            <a:cubicBezTo>
                              <a:pt x="5113" y="1"/>
                              <a:pt x="3343" y="734"/>
                              <a:pt x="2039" y="2039"/>
                            </a:cubicBezTo>
                            <a:cubicBezTo>
                              <a:pt x="734" y="3344"/>
                              <a:pt x="1" y="5113"/>
                              <a:pt x="1" y="6958"/>
                            </a:cubicBezTo>
                            <a:cubicBezTo>
                              <a:pt x="1" y="8803"/>
                              <a:pt x="734" y="10573"/>
                              <a:pt x="2039" y="11878"/>
                            </a:cubicBezTo>
                            <a:cubicBezTo>
                              <a:pt x="3343" y="13183"/>
                              <a:pt x="5113" y="13916"/>
                              <a:pt x="6959" y="13916"/>
                            </a:cubicBezTo>
                            <a:cubicBezTo>
                              <a:pt x="8804" y="13916"/>
                              <a:pt x="10574" y="13183"/>
                              <a:pt x="11878" y="11878"/>
                            </a:cubicBezTo>
                            <a:cubicBezTo>
                              <a:pt x="13183" y="10573"/>
                              <a:pt x="13916" y="8803"/>
                              <a:pt x="13916" y="6958"/>
                            </a:cubicBezTo>
                            <a:cubicBezTo>
                              <a:pt x="13916" y="5113"/>
                              <a:pt x="13183" y="3344"/>
                              <a:pt x="11878" y="2039"/>
                            </a:cubicBezTo>
                            <a:cubicBezTo>
                              <a:pt x="10574" y="734"/>
                              <a:pt x="8804" y="1"/>
                              <a:pt x="6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grpSp>
              </p:grpSp>
              <p:sp>
                <p:nvSpPr>
                  <p:cNvPr id="661" name="Google Shape;661;p17"/>
                  <p:cNvSpPr/>
                  <p:nvPr/>
                </p:nvSpPr>
                <p:spPr>
                  <a:xfrm rot="-658909">
                    <a:off x="54483" y="3444377"/>
                    <a:ext cx="4834222" cy="1086689"/>
                  </a:xfrm>
                  <a:custGeom>
                    <a:avLst/>
                    <a:gdLst/>
                    <a:ahLst/>
                    <a:cxnLst/>
                    <a:rect l="l" t="t" r="r" b="b"/>
                    <a:pathLst>
                      <a:path w="179252" h="41070" extrusionOk="0">
                        <a:moveTo>
                          <a:pt x="1" y="1"/>
                        </a:moveTo>
                        <a:lnTo>
                          <a:pt x="1" y="41069"/>
                        </a:lnTo>
                        <a:lnTo>
                          <a:pt x="179251" y="41069"/>
                        </a:lnTo>
                        <a:cubicBezTo>
                          <a:pt x="123872" y="20535"/>
                          <a:pt x="94370" y="14889"/>
                          <a:pt x="76001" y="9289"/>
                        </a:cubicBezTo>
                        <a:cubicBezTo>
                          <a:pt x="45539" y="1"/>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grpSp>
            <p:sp>
              <p:nvSpPr>
                <p:cNvPr id="662" name="Google Shape;662;p17"/>
                <p:cNvSpPr/>
                <p:nvPr/>
              </p:nvSpPr>
              <p:spPr>
                <a:xfrm>
                  <a:off x="-167155" y="3952632"/>
                  <a:ext cx="5266812" cy="1612146"/>
                </a:xfrm>
                <a:custGeom>
                  <a:avLst/>
                  <a:gdLst/>
                  <a:ahLst/>
                  <a:cxnLst/>
                  <a:rect l="l" t="t" r="r" b="b"/>
                  <a:pathLst>
                    <a:path w="107816" h="38038" extrusionOk="0">
                      <a:moveTo>
                        <a:pt x="4" y="1"/>
                      </a:moveTo>
                      <a:lnTo>
                        <a:pt x="1" y="38038"/>
                      </a:lnTo>
                      <a:lnTo>
                        <a:pt x="1" y="38038"/>
                      </a:lnTo>
                      <a:lnTo>
                        <a:pt x="107754" y="37845"/>
                      </a:lnTo>
                      <a:lnTo>
                        <a:pt x="107815" y="17877"/>
                      </a:lnTo>
                      <a:lnTo>
                        <a:pt x="107815" y="17877"/>
                      </a:lnTo>
                      <a:cubicBezTo>
                        <a:pt x="96429" y="19237"/>
                        <a:pt x="86119" y="19821"/>
                        <a:pt x="76796" y="19821"/>
                      </a:cubicBezTo>
                      <a:cubicBezTo>
                        <a:pt x="30958" y="19821"/>
                        <a:pt x="8960" y="5685"/>
                        <a:pt x="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663" name="Google Shape;663;p17"/>
                <p:cNvSpPr/>
                <p:nvPr/>
              </p:nvSpPr>
              <p:spPr>
                <a:xfrm>
                  <a:off x="-149434" y="4143344"/>
                  <a:ext cx="9462880" cy="1841477"/>
                </a:xfrm>
                <a:custGeom>
                  <a:avLst/>
                  <a:gdLst/>
                  <a:ahLst/>
                  <a:cxnLst/>
                  <a:rect l="l" t="t" r="r" b="b"/>
                  <a:pathLst>
                    <a:path w="193713" h="43449" extrusionOk="0">
                      <a:moveTo>
                        <a:pt x="152820" y="1"/>
                      </a:moveTo>
                      <a:cubicBezTo>
                        <a:pt x="140399" y="1"/>
                        <a:pt x="127894" y="1071"/>
                        <a:pt x="115472" y="2409"/>
                      </a:cubicBezTo>
                      <a:cubicBezTo>
                        <a:pt x="75999" y="6660"/>
                        <a:pt x="35973" y="13772"/>
                        <a:pt x="1" y="30570"/>
                      </a:cubicBezTo>
                      <a:lnTo>
                        <a:pt x="1" y="43382"/>
                      </a:lnTo>
                      <a:lnTo>
                        <a:pt x="193712" y="43449"/>
                      </a:lnTo>
                      <a:lnTo>
                        <a:pt x="193712" y="5069"/>
                      </a:lnTo>
                      <a:cubicBezTo>
                        <a:pt x="180336" y="1323"/>
                        <a:pt x="166630" y="1"/>
                        <a:pt x="152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grpSp>
              <p:nvGrpSpPr>
                <p:cNvPr id="664" name="Google Shape;664;p17"/>
                <p:cNvGrpSpPr/>
                <p:nvPr/>
              </p:nvGrpSpPr>
              <p:grpSpPr>
                <a:xfrm>
                  <a:off x="4554637" y="4164489"/>
                  <a:ext cx="1059758" cy="818673"/>
                  <a:chOff x="206924" y="4453733"/>
                  <a:chExt cx="1059758" cy="818673"/>
                </a:xfrm>
              </p:grpSpPr>
              <p:sp>
                <p:nvSpPr>
                  <p:cNvPr id="665" name="Google Shape;665;p17"/>
                  <p:cNvSpPr/>
                  <p:nvPr/>
                </p:nvSpPr>
                <p:spPr>
                  <a:xfrm flipH="1">
                    <a:off x="779613" y="4634777"/>
                    <a:ext cx="236647" cy="522416"/>
                  </a:xfrm>
                  <a:custGeom>
                    <a:avLst/>
                    <a:gdLst/>
                    <a:ahLst/>
                    <a:cxnLst/>
                    <a:rect l="l" t="t" r="r" b="b"/>
                    <a:pathLst>
                      <a:path w="9962" h="22221" extrusionOk="0">
                        <a:moveTo>
                          <a:pt x="299" y="1"/>
                        </a:moveTo>
                        <a:cubicBezTo>
                          <a:pt x="280" y="1"/>
                          <a:pt x="262" y="3"/>
                          <a:pt x="243" y="6"/>
                        </a:cubicBezTo>
                        <a:cubicBezTo>
                          <a:pt x="97" y="37"/>
                          <a:pt x="0" y="181"/>
                          <a:pt x="30" y="329"/>
                        </a:cubicBezTo>
                        <a:cubicBezTo>
                          <a:pt x="421" y="2289"/>
                          <a:pt x="868" y="4235"/>
                          <a:pt x="1413" y="6159"/>
                        </a:cubicBezTo>
                        <a:cubicBezTo>
                          <a:pt x="2788" y="10965"/>
                          <a:pt x="4516" y="15781"/>
                          <a:pt x="7484" y="19854"/>
                        </a:cubicBezTo>
                        <a:cubicBezTo>
                          <a:pt x="7973" y="20511"/>
                          <a:pt x="8489" y="21149"/>
                          <a:pt x="9054" y="21742"/>
                        </a:cubicBezTo>
                        <a:cubicBezTo>
                          <a:pt x="9179" y="21873"/>
                          <a:pt x="9323" y="22019"/>
                          <a:pt x="9454" y="22144"/>
                        </a:cubicBezTo>
                        <a:cubicBezTo>
                          <a:pt x="9506" y="22193"/>
                          <a:pt x="9575" y="22221"/>
                          <a:pt x="9646" y="22221"/>
                        </a:cubicBezTo>
                        <a:cubicBezTo>
                          <a:pt x="9686" y="22221"/>
                          <a:pt x="9727" y="22212"/>
                          <a:pt x="9765" y="22193"/>
                        </a:cubicBezTo>
                        <a:cubicBezTo>
                          <a:pt x="9904" y="22126"/>
                          <a:pt x="9961" y="21960"/>
                          <a:pt x="9894" y="21822"/>
                        </a:cubicBezTo>
                        <a:cubicBezTo>
                          <a:pt x="9839" y="21708"/>
                          <a:pt x="9781" y="21595"/>
                          <a:pt x="9721" y="21484"/>
                        </a:cubicBezTo>
                        <a:lnTo>
                          <a:pt x="9633" y="21319"/>
                        </a:lnTo>
                        <a:lnTo>
                          <a:pt x="9544" y="21155"/>
                        </a:lnTo>
                        <a:cubicBezTo>
                          <a:pt x="8242" y="18782"/>
                          <a:pt x="6798" y="16495"/>
                          <a:pt x="5527" y="14105"/>
                        </a:cubicBezTo>
                        <a:cubicBezTo>
                          <a:pt x="3149" y="9786"/>
                          <a:pt x="1326" y="5122"/>
                          <a:pt x="569" y="232"/>
                        </a:cubicBezTo>
                        <a:cubicBezTo>
                          <a:pt x="547" y="97"/>
                          <a:pt x="430"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7"/>
                  <p:cNvSpPr/>
                  <p:nvPr/>
                </p:nvSpPr>
                <p:spPr>
                  <a:xfrm flipH="1">
                    <a:off x="954426" y="4531924"/>
                    <a:ext cx="106731" cy="174021"/>
                  </a:xfrm>
                  <a:custGeom>
                    <a:avLst/>
                    <a:gdLst/>
                    <a:ahLst/>
                    <a:cxnLst/>
                    <a:rect l="l" t="t" r="r" b="b"/>
                    <a:pathLst>
                      <a:path w="4493" h="7402" extrusionOk="0">
                        <a:moveTo>
                          <a:pt x="1715" y="1"/>
                        </a:moveTo>
                        <a:cubicBezTo>
                          <a:pt x="1683" y="1"/>
                          <a:pt x="1651" y="2"/>
                          <a:pt x="1619" y="4"/>
                        </a:cubicBezTo>
                        <a:cubicBezTo>
                          <a:pt x="1030" y="49"/>
                          <a:pt x="527" y="499"/>
                          <a:pt x="278" y="1036"/>
                        </a:cubicBezTo>
                        <a:cubicBezTo>
                          <a:pt x="32" y="1571"/>
                          <a:pt x="1" y="2184"/>
                          <a:pt x="33" y="2774"/>
                        </a:cubicBezTo>
                        <a:cubicBezTo>
                          <a:pt x="101" y="3996"/>
                          <a:pt x="630" y="7402"/>
                          <a:pt x="2298" y="7402"/>
                        </a:cubicBezTo>
                        <a:cubicBezTo>
                          <a:pt x="2340" y="7402"/>
                          <a:pt x="2382" y="7400"/>
                          <a:pt x="2425" y="7395"/>
                        </a:cubicBezTo>
                        <a:cubicBezTo>
                          <a:pt x="4493" y="7183"/>
                          <a:pt x="3996" y="3972"/>
                          <a:pt x="3758" y="2711"/>
                        </a:cubicBezTo>
                        <a:cubicBezTo>
                          <a:pt x="3641" y="2088"/>
                          <a:pt x="3513" y="1452"/>
                          <a:pt x="3177" y="916"/>
                        </a:cubicBezTo>
                        <a:cubicBezTo>
                          <a:pt x="2859" y="408"/>
                          <a:pt x="2310" y="1"/>
                          <a:pt x="1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7"/>
                  <p:cNvSpPr/>
                  <p:nvPr/>
                </p:nvSpPr>
                <p:spPr>
                  <a:xfrm flipH="1">
                    <a:off x="685951" y="4651727"/>
                    <a:ext cx="72643" cy="493169"/>
                  </a:xfrm>
                  <a:custGeom>
                    <a:avLst/>
                    <a:gdLst/>
                    <a:ahLst/>
                    <a:cxnLst/>
                    <a:rect l="l" t="t" r="r" b="b"/>
                    <a:pathLst>
                      <a:path w="3058" h="20977" extrusionOk="0">
                        <a:moveTo>
                          <a:pt x="311" y="1"/>
                        </a:moveTo>
                        <a:cubicBezTo>
                          <a:pt x="282" y="1"/>
                          <a:pt x="252" y="6"/>
                          <a:pt x="223" y="16"/>
                        </a:cubicBezTo>
                        <a:cubicBezTo>
                          <a:pt x="80" y="63"/>
                          <a:pt x="1" y="217"/>
                          <a:pt x="49" y="361"/>
                        </a:cubicBezTo>
                        <a:cubicBezTo>
                          <a:pt x="1100" y="3622"/>
                          <a:pt x="1598" y="7055"/>
                          <a:pt x="1613" y="10477"/>
                        </a:cubicBezTo>
                        <a:cubicBezTo>
                          <a:pt x="1639" y="13034"/>
                          <a:pt x="1457" y="15577"/>
                          <a:pt x="1316" y="18128"/>
                        </a:cubicBezTo>
                        <a:cubicBezTo>
                          <a:pt x="1283" y="18770"/>
                          <a:pt x="1256" y="19411"/>
                          <a:pt x="1248" y="20055"/>
                        </a:cubicBezTo>
                        <a:cubicBezTo>
                          <a:pt x="1244" y="20266"/>
                          <a:pt x="1242" y="20496"/>
                          <a:pt x="1250" y="20706"/>
                        </a:cubicBezTo>
                        <a:cubicBezTo>
                          <a:pt x="1258" y="20880"/>
                          <a:pt x="1394" y="20976"/>
                          <a:pt x="1532" y="20976"/>
                        </a:cubicBezTo>
                        <a:cubicBezTo>
                          <a:pt x="1636" y="20976"/>
                          <a:pt x="1741" y="20921"/>
                          <a:pt x="1790" y="20800"/>
                        </a:cubicBezTo>
                        <a:cubicBezTo>
                          <a:pt x="1867" y="20603"/>
                          <a:pt x="1941" y="20375"/>
                          <a:pt x="2005" y="20176"/>
                        </a:cubicBezTo>
                        <a:cubicBezTo>
                          <a:pt x="2197" y="19547"/>
                          <a:pt x="2344" y="18906"/>
                          <a:pt x="2462" y="18259"/>
                        </a:cubicBezTo>
                        <a:cubicBezTo>
                          <a:pt x="3058" y="14806"/>
                          <a:pt x="2786" y="11267"/>
                          <a:pt x="2236" y="7828"/>
                        </a:cubicBezTo>
                        <a:cubicBezTo>
                          <a:pt x="1833" y="5254"/>
                          <a:pt x="1265" y="2712"/>
                          <a:pt x="572" y="202"/>
                        </a:cubicBezTo>
                        <a:cubicBezTo>
                          <a:pt x="539" y="81"/>
                          <a:pt x="430"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7"/>
                  <p:cNvSpPr/>
                  <p:nvPr/>
                </p:nvSpPr>
                <p:spPr>
                  <a:xfrm flipH="1">
                    <a:off x="711249" y="4606754"/>
                    <a:ext cx="72667" cy="97284"/>
                  </a:xfrm>
                  <a:custGeom>
                    <a:avLst/>
                    <a:gdLst/>
                    <a:ahLst/>
                    <a:cxnLst/>
                    <a:rect l="l" t="t" r="r" b="b"/>
                    <a:pathLst>
                      <a:path w="3059" h="4138" extrusionOk="0">
                        <a:moveTo>
                          <a:pt x="901" y="0"/>
                        </a:moveTo>
                        <a:cubicBezTo>
                          <a:pt x="798" y="0"/>
                          <a:pt x="696" y="18"/>
                          <a:pt x="600" y="58"/>
                        </a:cubicBezTo>
                        <a:cubicBezTo>
                          <a:pt x="263" y="198"/>
                          <a:pt x="67" y="569"/>
                          <a:pt x="35" y="931"/>
                        </a:cubicBezTo>
                        <a:cubicBezTo>
                          <a:pt x="1" y="1295"/>
                          <a:pt x="99" y="1655"/>
                          <a:pt x="201" y="2006"/>
                        </a:cubicBezTo>
                        <a:cubicBezTo>
                          <a:pt x="384" y="2644"/>
                          <a:pt x="866" y="4138"/>
                          <a:pt x="1768" y="4138"/>
                        </a:cubicBezTo>
                        <a:cubicBezTo>
                          <a:pt x="1874" y="4138"/>
                          <a:pt x="1986" y="4117"/>
                          <a:pt x="2103" y="4072"/>
                        </a:cubicBezTo>
                        <a:cubicBezTo>
                          <a:pt x="3059" y="3706"/>
                          <a:pt x="2424" y="1735"/>
                          <a:pt x="2135" y="1071"/>
                        </a:cubicBezTo>
                        <a:cubicBezTo>
                          <a:pt x="1998" y="759"/>
                          <a:pt x="1824" y="452"/>
                          <a:pt x="1558" y="241"/>
                        </a:cubicBezTo>
                        <a:cubicBezTo>
                          <a:pt x="1372" y="94"/>
                          <a:pt x="1134" y="0"/>
                          <a:pt x="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7"/>
                  <p:cNvSpPr/>
                  <p:nvPr/>
                </p:nvSpPr>
                <p:spPr>
                  <a:xfrm flipH="1">
                    <a:off x="441586" y="4593283"/>
                    <a:ext cx="76182" cy="493193"/>
                  </a:xfrm>
                  <a:custGeom>
                    <a:avLst/>
                    <a:gdLst/>
                    <a:ahLst/>
                    <a:cxnLst/>
                    <a:rect l="l" t="t" r="r" b="b"/>
                    <a:pathLst>
                      <a:path w="3207" h="20978" extrusionOk="0">
                        <a:moveTo>
                          <a:pt x="2897" y="0"/>
                        </a:moveTo>
                        <a:cubicBezTo>
                          <a:pt x="2777" y="0"/>
                          <a:pt x="2667" y="80"/>
                          <a:pt x="2634" y="202"/>
                        </a:cubicBezTo>
                        <a:cubicBezTo>
                          <a:pt x="2177" y="1877"/>
                          <a:pt x="1761" y="3560"/>
                          <a:pt x="1427" y="5263"/>
                        </a:cubicBezTo>
                        <a:cubicBezTo>
                          <a:pt x="605" y="9525"/>
                          <a:pt x="1" y="13938"/>
                          <a:pt x="744" y="18259"/>
                        </a:cubicBezTo>
                        <a:cubicBezTo>
                          <a:pt x="872" y="18959"/>
                          <a:pt x="1034" y="19656"/>
                          <a:pt x="1253" y="20333"/>
                        </a:cubicBezTo>
                        <a:cubicBezTo>
                          <a:pt x="1303" y="20483"/>
                          <a:pt x="1362" y="20652"/>
                          <a:pt x="1418" y="20800"/>
                        </a:cubicBezTo>
                        <a:cubicBezTo>
                          <a:pt x="1456" y="20898"/>
                          <a:pt x="1551" y="20972"/>
                          <a:pt x="1665" y="20977"/>
                        </a:cubicBezTo>
                        <a:cubicBezTo>
                          <a:pt x="1669" y="20977"/>
                          <a:pt x="1673" y="20977"/>
                          <a:pt x="1676" y="20977"/>
                        </a:cubicBezTo>
                        <a:cubicBezTo>
                          <a:pt x="1825" y="20977"/>
                          <a:pt x="1950" y="20861"/>
                          <a:pt x="1956" y="20711"/>
                        </a:cubicBezTo>
                        <a:cubicBezTo>
                          <a:pt x="1961" y="20599"/>
                          <a:pt x="1962" y="20489"/>
                          <a:pt x="1962" y="20379"/>
                        </a:cubicBezTo>
                        <a:lnTo>
                          <a:pt x="1961" y="20216"/>
                        </a:lnTo>
                        <a:lnTo>
                          <a:pt x="1958" y="20055"/>
                        </a:lnTo>
                        <a:cubicBezTo>
                          <a:pt x="1920" y="17710"/>
                          <a:pt x="1689" y="15377"/>
                          <a:pt x="1628" y="13033"/>
                        </a:cubicBezTo>
                        <a:cubicBezTo>
                          <a:pt x="1446" y="8764"/>
                          <a:pt x="1822" y="4437"/>
                          <a:pt x="3158" y="359"/>
                        </a:cubicBezTo>
                        <a:cubicBezTo>
                          <a:pt x="3206" y="213"/>
                          <a:pt x="3120" y="51"/>
                          <a:pt x="2970" y="10"/>
                        </a:cubicBezTo>
                        <a:cubicBezTo>
                          <a:pt x="2946" y="3"/>
                          <a:pt x="2921" y="0"/>
                          <a:pt x="2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7"/>
                  <p:cNvSpPr/>
                  <p:nvPr/>
                </p:nvSpPr>
                <p:spPr>
                  <a:xfrm flipH="1">
                    <a:off x="396001" y="4506347"/>
                    <a:ext cx="102075" cy="136570"/>
                  </a:xfrm>
                  <a:custGeom>
                    <a:avLst/>
                    <a:gdLst/>
                    <a:ahLst/>
                    <a:cxnLst/>
                    <a:rect l="l" t="t" r="r" b="b"/>
                    <a:pathLst>
                      <a:path w="4297" h="5809" extrusionOk="0">
                        <a:moveTo>
                          <a:pt x="3031" y="1"/>
                        </a:moveTo>
                        <a:cubicBezTo>
                          <a:pt x="2704" y="1"/>
                          <a:pt x="2370" y="132"/>
                          <a:pt x="2110" y="339"/>
                        </a:cubicBezTo>
                        <a:cubicBezTo>
                          <a:pt x="1735" y="636"/>
                          <a:pt x="1490" y="1066"/>
                          <a:pt x="1298" y="1505"/>
                        </a:cubicBezTo>
                        <a:cubicBezTo>
                          <a:pt x="892" y="2436"/>
                          <a:pt x="0" y="5201"/>
                          <a:pt x="1346" y="5716"/>
                        </a:cubicBezTo>
                        <a:cubicBezTo>
                          <a:pt x="1511" y="5780"/>
                          <a:pt x="1668" y="5809"/>
                          <a:pt x="1817" y="5809"/>
                        </a:cubicBezTo>
                        <a:cubicBezTo>
                          <a:pt x="3081" y="5809"/>
                          <a:pt x="3757" y="3710"/>
                          <a:pt x="4015" y="2817"/>
                        </a:cubicBezTo>
                        <a:cubicBezTo>
                          <a:pt x="4157" y="2325"/>
                          <a:pt x="4297" y="1818"/>
                          <a:pt x="4249" y="1309"/>
                        </a:cubicBezTo>
                        <a:cubicBezTo>
                          <a:pt x="4201" y="798"/>
                          <a:pt x="3928" y="278"/>
                          <a:pt x="3454" y="83"/>
                        </a:cubicBezTo>
                        <a:cubicBezTo>
                          <a:pt x="3319" y="26"/>
                          <a:pt x="3176" y="1"/>
                          <a:pt x="3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7"/>
                  <p:cNvSpPr/>
                  <p:nvPr/>
                </p:nvSpPr>
                <p:spPr>
                  <a:xfrm flipH="1">
                    <a:off x="206924" y="4453733"/>
                    <a:ext cx="1059758" cy="790148"/>
                  </a:xfrm>
                  <a:custGeom>
                    <a:avLst/>
                    <a:gdLst/>
                    <a:ahLst/>
                    <a:cxnLst/>
                    <a:rect l="l" t="t" r="r" b="b"/>
                    <a:pathLst>
                      <a:path w="44612" h="33609" extrusionOk="0">
                        <a:moveTo>
                          <a:pt x="29833" y="0"/>
                        </a:moveTo>
                        <a:cubicBezTo>
                          <a:pt x="28568" y="0"/>
                          <a:pt x="27739" y="1730"/>
                          <a:pt x="27453" y="3110"/>
                        </a:cubicBezTo>
                        <a:cubicBezTo>
                          <a:pt x="26111" y="9576"/>
                          <a:pt x="24941" y="16078"/>
                          <a:pt x="23940" y="22603"/>
                        </a:cubicBezTo>
                        <a:cubicBezTo>
                          <a:pt x="23032" y="18577"/>
                          <a:pt x="22059" y="14409"/>
                          <a:pt x="19544" y="11134"/>
                        </a:cubicBezTo>
                        <a:cubicBezTo>
                          <a:pt x="19098" y="10553"/>
                          <a:pt x="18457" y="9960"/>
                          <a:pt x="17768" y="9960"/>
                        </a:cubicBezTo>
                        <a:cubicBezTo>
                          <a:pt x="17655" y="9960"/>
                          <a:pt x="17539" y="9977"/>
                          <a:pt x="17423" y="10012"/>
                        </a:cubicBezTo>
                        <a:cubicBezTo>
                          <a:pt x="16686" y="10237"/>
                          <a:pt x="16381" y="11098"/>
                          <a:pt x="16205" y="11850"/>
                        </a:cubicBezTo>
                        <a:cubicBezTo>
                          <a:pt x="15508" y="14810"/>
                          <a:pt x="15153" y="17849"/>
                          <a:pt x="15151" y="20889"/>
                        </a:cubicBezTo>
                        <a:cubicBezTo>
                          <a:pt x="13006" y="18628"/>
                          <a:pt x="10861" y="16364"/>
                          <a:pt x="8715" y="14101"/>
                        </a:cubicBezTo>
                        <a:cubicBezTo>
                          <a:pt x="7092" y="12387"/>
                          <a:pt x="5180" y="10548"/>
                          <a:pt x="2832" y="10548"/>
                        </a:cubicBezTo>
                        <a:cubicBezTo>
                          <a:pt x="2804" y="10548"/>
                          <a:pt x="2776" y="10548"/>
                          <a:pt x="2749" y="10548"/>
                        </a:cubicBezTo>
                        <a:cubicBezTo>
                          <a:pt x="2176" y="10560"/>
                          <a:pt x="1587" y="10694"/>
                          <a:pt x="1131" y="11040"/>
                        </a:cubicBezTo>
                        <a:cubicBezTo>
                          <a:pt x="206" y="11740"/>
                          <a:pt x="68" y="13057"/>
                          <a:pt x="57" y="14215"/>
                        </a:cubicBezTo>
                        <a:cubicBezTo>
                          <a:pt x="1" y="20960"/>
                          <a:pt x="1719" y="27712"/>
                          <a:pt x="4993" y="33609"/>
                        </a:cubicBezTo>
                        <a:lnTo>
                          <a:pt x="34600" y="33120"/>
                        </a:lnTo>
                        <a:cubicBezTo>
                          <a:pt x="39383" y="25503"/>
                          <a:pt x="44611" y="8952"/>
                          <a:pt x="42441" y="7626"/>
                        </a:cubicBezTo>
                        <a:cubicBezTo>
                          <a:pt x="42028" y="7305"/>
                          <a:pt x="41525" y="7164"/>
                          <a:pt x="41006" y="7164"/>
                        </a:cubicBezTo>
                        <a:cubicBezTo>
                          <a:pt x="40325" y="7164"/>
                          <a:pt x="39617" y="7408"/>
                          <a:pt x="39058" y="7809"/>
                        </a:cubicBezTo>
                        <a:cubicBezTo>
                          <a:pt x="38073" y="8514"/>
                          <a:pt x="37440" y="9597"/>
                          <a:pt x="36836" y="10647"/>
                        </a:cubicBezTo>
                        <a:cubicBezTo>
                          <a:pt x="34590" y="14549"/>
                          <a:pt x="32346" y="18450"/>
                          <a:pt x="30100" y="22352"/>
                        </a:cubicBezTo>
                        <a:cubicBezTo>
                          <a:pt x="31449" y="15995"/>
                          <a:pt x="31989" y="9469"/>
                          <a:pt x="31702" y="2979"/>
                        </a:cubicBezTo>
                        <a:cubicBezTo>
                          <a:pt x="31650" y="1815"/>
                          <a:pt x="31368" y="380"/>
                          <a:pt x="30247" y="60"/>
                        </a:cubicBezTo>
                        <a:cubicBezTo>
                          <a:pt x="30104" y="19"/>
                          <a:pt x="29966" y="0"/>
                          <a:pt x="29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7"/>
                  <p:cNvSpPr/>
                  <p:nvPr/>
                </p:nvSpPr>
                <p:spPr>
                  <a:xfrm flipH="1">
                    <a:off x="400457" y="4855127"/>
                    <a:ext cx="786338" cy="417279"/>
                  </a:xfrm>
                  <a:custGeom>
                    <a:avLst/>
                    <a:gdLst/>
                    <a:ahLst/>
                    <a:cxnLst/>
                    <a:rect l="l" t="t" r="r" b="b"/>
                    <a:pathLst>
                      <a:path w="33102" h="17749" extrusionOk="0">
                        <a:moveTo>
                          <a:pt x="2654" y="1"/>
                        </a:moveTo>
                        <a:cubicBezTo>
                          <a:pt x="2516" y="1"/>
                          <a:pt x="2377" y="13"/>
                          <a:pt x="2237" y="40"/>
                        </a:cubicBezTo>
                        <a:cubicBezTo>
                          <a:pt x="1180" y="244"/>
                          <a:pt x="426" y="1257"/>
                          <a:pt x="212" y="2312"/>
                        </a:cubicBezTo>
                        <a:cubicBezTo>
                          <a:pt x="0" y="3364"/>
                          <a:pt x="225" y="4455"/>
                          <a:pt x="498" y="5497"/>
                        </a:cubicBezTo>
                        <a:cubicBezTo>
                          <a:pt x="1275" y="8456"/>
                          <a:pt x="2455" y="11307"/>
                          <a:pt x="3986" y="13955"/>
                        </a:cubicBezTo>
                        <a:cubicBezTo>
                          <a:pt x="5793" y="17076"/>
                          <a:pt x="6468" y="17467"/>
                          <a:pt x="10053" y="17599"/>
                        </a:cubicBezTo>
                        <a:cubicBezTo>
                          <a:pt x="12778" y="17699"/>
                          <a:pt x="15505" y="17749"/>
                          <a:pt x="18232" y="17749"/>
                        </a:cubicBezTo>
                        <a:cubicBezTo>
                          <a:pt x="22527" y="17749"/>
                          <a:pt x="26822" y="17625"/>
                          <a:pt x="31110" y="17377"/>
                        </a:cubicBezTo>
                        <a:cubicBezTo>
                          <a:pt x="32562" y="12593"/>
                          <a:pt x="33101" y="7535"/>
                          <a:pt x="32690" y="2552"/>
                        </a:cubicBezTo>
                        <a:cubicBezTo>
                          <a:pt x="32686" y="2552"/>
                          <a:pt x="32681" y="2552"/>
                          <a:pt x="32677" y="2552"/>
                        </a:cubicBezTo>
                        <a:cubicBezTo>
                          <a:pt x="29601" y="2552"/>
                          <a:pt x="27577" y="5667"/>
                          <a:pt x="26153" y="8397"/>
                        </a:cubicBezTo>
                        <a:cubicBezTo>
                          <a:pt x="25963" y="6001"/>
                          <a:pt x="25487" y="3628"/>
                          <a:pt x="24739" y="1344"/>
                        </a:cubicBezTo>
                        <a:cubicBezTo>
                          <a:pt x="24647" y="1059"/>
                          <a:pt x="24515" y="742"/>
                          <a:pt x="24231" y="648"/>
                        </a:cubicBezTo>
                        <a:cubicBezTo>
                          <a:pt x="24178" y="631"/>
                          <a:pt x="24125" y="623"/>
                          <a:pt x="24073" y="623"/>
                        </a:cubicBezTo>
                        <a:cubicBezTo>
                          <a:pt x="23757" y="623"/>
                          <a:pt x="23469" y="917"/>
                          <a:pt x="23264" y="1188"/>
                        </a:cubicBezTo>
                        <a:cubicBezTo>
                          <a:pt x="21613" y="3385"/>
                          <a:pt x="20277" y="5819"/>
                          <a:pt x="19312" y="8392"/>
                        </a:cubicBezTo>
                        <a:cubicBezTo>
                          <a:pt x="18521" y="6947"/>
                          <a:pt x="17663" y="5536"/>
                          <a:pt x="16749" y="4165"/>
                        </a:cubicBezTo>
                        <a:cubicBezTo>
                          <a:pt x="16541" y="3854"/>
                          <a:pt x="16300" y="3523"/>
                          <a:pt x="15941" y="3425"/>
                        </a:cubicBezTo>
                        <a:cubicBezTo>
                          <a:pt x="15868" y="3405"/>
                          <a:pt x="15795" y="3395"/>
                          <a:pt x="15724" y="3395"/>
                        </a:cubicBezTo>
                        <a:cubicBezTo>
                          <a:pt x="15226" y="3395"/>
                          <a:pt x="14777" y="3848"/>
                          <a:pt x="14493" y="4294"/>
                        </a:cubicBezTo>
                        <a:cubicBezTo>
                          <a:pt x="13557" y="5759"/>
                          <a:pt x="13193" y="7579"/>
                          <a:pt x="13494" y="9291"/>
                        </a:cubicBezTo>
                        <a:cubicBezTo>
                          <a:pt x="11067" y="6365"/>
                          <a:pt x="8346" y="3684"/>
                          <a:pt x="5386" y="1299"/>
                        </a:cubicBezTo>
                        <a:cubicBezTo>
                          <a:pt x="4587" y="655"/>
                          <a:pt x="3648" y="1"/>
                          <a:pt x="26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3" name="Google Shape;673;p17"/>
                <p:cNvGrpSpPr/>
                <p:nvPr/>
              </p:nvGrpSpPr>
              <p:grpSpPr>
                <a:xfrm>
                  <a:off x="4099510" y="3884548"/>
                  <a:ext cx="546340" cy="1144005"/>
                  <a:chOff x="-190602" y="4255105"/>
                  <a:chExt cx="546340" cy="1144005"/>
                </a:xfrm>
              </p:grpSpPr>
              <p:sp>
                <p:nvSpPr>
                  <p:cNvPr id="674" name="Google Shape;674;p17"/>
                  <p:cNvSpPr/>
                  <p:nvPr/>
                </p:nvSpPr>
                <p:spPr>
                  <a:xfrm flipH="1">
                    <a:off x="-190602" y="4255105"/>
                    <a:ext cx="460942" cy="394756"/>
                  </a:xfrm>
                  <a:custGeom>
                    <a:avLst/>
                    <a:gdLst/>
                    <a:ahLst/>
                    <a:cxnLst/>
                    <a:rect l="l" t="t" r="r" b="b"/>
                    <a:pathLst>
                      <a:path w="19404" h="16791" extrusionOk="0">
                        <a:moveTo>
                          <a:pt x="7221" y="0"/>
                        </a:moveTo>
                        <a:cubicBezTo>
                          <a:pt x="6664" y="0"/>
                          <a:pt x="6306" y="659"/>
                          <a:pt x="6124" y="1214"/>
                        </a:cubicBezTo>
                        <a:cubicBezTo>
                          <a:pt x="5140" y="4205"/>
                          <a:pt x="4516" y="7313"/>
                          <a:pt x="4268" y="10451"/>
                        </a:cubicBezTo>
                        <a:cubicBezTo>
                          <a:pt x="3768" y="8123"/>
                          <a:pt x="3123" y="5827"/>
                          <a:pt x="2339" y="3579"/>
                        </a:cubicBezTo>
                        <a:cubicBezTo>
                          <a:pt x="2182" y="3127"/>
                          <a:pt x="1882" y="2590"/>
                          <a:pt x="1429" y="2590"/>
                        </a:cubicBezTo>
                        <a:cubicBezTo>
                          <a:pt x="1399" y="2590"/>
                          <a:pt x="1369" y="2592"/>
                          <a:pt x="1339" y="2597"/>
                        </a:cubicBezTo>
                        <a:cubicBezTo>
                          <a:pt x="1146" y="2627"/>
                          <a:pt x="983" y="2755"/>
                          <a:pt x="850" y="2899"/>
                        </a:cubicBezTo>
                        <a:cubicBezTo>
                          <a:pt x="0" y="3821"/>
                          <a:pt x="195" y="5266"/>
                          <a:pt x="494" y="6482"/>
                        </a:cubicBezTo>
                        <a:cubicBezTo>
                          <a:pt x="933" y="8270"/>
                          <a:pt x="1480" y="10029"/>
                          <a:pt x="2131" y="11750"/>
                        </a:cubicBezTo>
                        <a:cubicBezTo>
                          <a:pt x="2709" y="13272"/>
                          <a:pt x="3418" y="14831"/>
                          <a:pt x="4710" y="15823"/>
                        </a:cubicBezTo>
                        <a:cubicBezTo>
                          <a:pt x="5613" y="16515"/>
                          <a:pt x="6647" y="16791"/>
                          <a:pt x="7702" y="16791"/>
                        </a:cubicBezTo>
                        <a:cubicBezTo>
                          <a:pt x="8714" y="16791"/>
                          <a:pt x="9744" y="16537"/>
                          <a:pt x="10696" y="16153"/>
                        </a:cubicBezTo>
                        <a:cubicBezTo>
                          <a:pt x="13138" y="15167"/>
                          <a:pt x="15546" y="14189"/>
                          <a:pt x="17772" y="12765"/>
                        </a:cubicBezTo>
                        <a:cubicBezTo>
                          <a:pt x="18559" y="12260"/>
                          <a:pt x="19403" y="11568"/>
                          <a:pt x="19400" y="10632"/>
                        </a:cubicBezTo>
                        <a:cubicBezTo>
                          <a:pt x="19385" y="10244"/>
                          <a:pt x="18981" y="10102"/>
                          <a:pt x="18413" y="10102"/>
                        </a:cubicBezTo>
                        <a:cubicBezTo>
                          <a:pt x="17471" y="10102"/>
                          <a:pt x="16076" y="10492"/>
                          <a:pt x="15249" y="10796"/>
                        </a:cubicBezTo>
                        <a:cubicBezTo>
                          <a:pt x="13921" y="11285"/>
                          <a:pt x="12729" y="12074"/>
                          <a:pt x="11552" y="12858"/>
                        </a:cubicBezTo>
                        <a:cubicBezTo>
                          <a:pt x="12843" y="11786"/>
                          <a:pt x="14083" y="10655"/>
                          <a:pt x="15270" y="9470"/>
                        </a:cubicBezTo>
                        <a:cubicBezTo>
                          <a:pt x="16319" y="8423"/>
                          <a:pt x="17371" y="7244"/>
                          <a:pt x="17618" y="5782"/>
                        </a:cubicBezTo>
                        <a:cubicBezTo>
                          <a:pt x="17646" y="5612"/>
                          <a:pt x="17662" y="5429"/>
                          <a:pt x="17590" y="5273"/>
                        </a:cubicBezTo>
                        <a:cubicBezTo>
                          <a:pt x="17492" y="5061"/>
                          <a:pt x="17300" y="4980"/>
                          <a:pt x="17078" y="4980"/>
                        </a:cubicBezTo>
                        <a:cubicBezTo>
                          <a:pt x="16771" y="4980"/>
                          <a:pt x="16404" y="5136"/>
                          <a:pt x="16141" y="5321"/>
                        </a:cubicBezTo>
                        <a:cubicBezTo>
                          <a:pt x="13579" y="7130"/>
                          <a:pt x="11456" y="9479"/>
                          <a:pt x="9356" y="11809"/>
                        </a:cubicBezTo>
                        <a:cubicBezTo>
                          <a:pt x="10747" y="8873"/>
                          <a:pt x="12171" y="5788"/>
                          <a:pt x="12043" y="2541"/>
                        </a:cubicBezTo>
                        <a:cubicBezTo>
                          <a:pt x="12036" y="2372"/>
                          <a:pt x="12017" y="2185"/>
                          <a:pt x="11890" y="2071"/>
                        </a:cubicBezTo>
                        <a:cubicBezTo>
                          <a:pt x="11813" y="2001"/>
                          <a:pt x="11711" y="1976"/>
                          <a:pt x="11606" y="1976"/>
                        </a:cubicBezTo>
                        <a:cubicBezTo>
                          <a:pt x="11529" y="1976"/>
                          <a:pt x="11450" y="1989"/>
                          <a:pt x="11377" y="2010"/>
                        </a:cubicBezTo>
                        <a:cubicBezTo>
                          <a:pt x="10536" y="2253"/>
                          <a:pt x="10107" y="3164"/>
                          <a:pt x="9796" y="3982"/>
                        </a:cubicBezTo>
                        <a:cubicBezTo>
                          <a:pt x="9022" y="6020"/>
                          <a:pt x="8331" y="8088"/>
                          <a:pt x="7726" y="10185"/>
                        </a:cubicBezTo>
                        <a:cubicBezTo>
                          <a:pt x="7750" y="7906"/>
                          <a:pt x="7774" y="5627"/>
                          <a:pt x="7798" y="3349"/>
                        </a:cubicBezTo>
                        <a:cubicBezTo>
                          <a:pt x="7809" y="2213"/>
                          <a:pt x="8264" y="351"/>
                          <a:pt x="7318" y="7"/>
                        </a:cubicBezTo>
                        <a:cubicBezTo>
                          <a:pt x="7285" y="2"/>
                          <a:pt x="7252" y="0"/>
                          <a:pt x="72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7"/>
                  <p:cNvSpPr/>
                  <p:nvPr/>
                </p:nvSpPr>
                <p:spPr>
                  <a:xfrm flipH="1">
                    <a:off x="-164541" y="4646414"/>
                    <a:ext cx="312283" cy="327424"/>
                  </a:xfrm>
                  <a:custGeom>
                    <a:avLst/>
                    <a:gdLst/>
                    <a:ahLst/>
                    <a:cxnLst/>
                    <a:rect l="l" t="t" r="r" b="b"/>
                    <a:pathLst>
                      <a:path w="13146" h="13927" extrusionOk="0">
                        <a:moveTo>
                          <a:pt x="13146" y="1"/>
                        </a:moveTo>
                        <a:lnTo>
                          <a:pt x="13146" y="1"/>
                        </a:lnTo>
                        <a:cubicBezTo>
                          <a:pt x="9977" y="1406"/>
                          <a:pt x="6751" y="2849"/>
                          <a:pt x="4178" y="5173"/>
                        </a:cubicBezTo>
                        <a:cubicBezTo>
                          <a:pt x="2047" y="7098"/>
                          <a:pt x="345" y="9787"/>
                          <a:pt x="123" y="12703"/>
                        </a:cubicBezTo>
                        <a:cubicBezTo>
                          <a:pt x="64" y="13475"/>
                          <a:pt x="0" y="13927"/>
                          <a:pt x="711" y="13927"/>
                        </a:cubicBezTo>
                        <a:cubicBezTo>
                          <a:pt x="758" y="13927"/>
                          <a:pt x="808" y="13925"/>
                          <a:pt x="862" y="13921"/>
                        </a:cubicBezTo>
                        <a:cubicBezTo>
                          <a:pt x="1643" y="13865"/>
                          <a:pt x="2682" y="13236"/>
                          <a:pt x="3382" y="12915"/>
                        </a:cubicBezTo>
                        <a:cubicBezTo>
                          <a:pt x="5017" y="12164"/>
                          <a:pt x="6575" y="11230"/>
                          <a:pt x="7942" y="10055"/>
                        </a:cubicBezTo>
                        <a:cubicBezTo>
                          <a:pt x="10146" y="8159"/>
                          <a:pt x="11844" y="5580"/>
                          <a:pt x="12317" y="2712"/>
                        </a:cubicBezTo>
                        <a:cubicBezTo>
                          <a:pt x="12474" y="1766"/>
                          <a:pt x="12525" y="730"/>
                          <a:pt x="13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7"/>
                  <p:cNvSpPr/>
                  <p:nvPr/>
                </p:nvSpPr>
                <p:spPr>
                  <a:xfrm flipH="1">
                    <a:off x="145079" y="4523062"/>
                    <a:ext cx="210659" cy="354789"/>
                  </a:xfrm>
                  <a:custGeom>
                    <a:avLst/>
                    <a:gdLst/>
                    <a:ahLst/>
                    <a:cxnLst/>
                    <a:rect l="l" t="t" r="r" b="b"/>
                    <a:pathLst>
                      <a:path w="8868" h="15091" extrusionOk="0">
                        <a:moveTo>
                          <a:pt x="1" y="0"/>
                        </a:moveTo>
                        <a:cubicBezTo>
                          <a:pt x="273" y="3041"/>
                          <a:pt x="559" y="6136"/>
                          <a:pt x="1730" y="8955"/>
                        </a:cubicBezTo>
                        <a:cubicBezTo>
                          <a:pt x="2791" y="11507"/>
                          <a:pt x="4886" y="14232"/>
                          <a:pt x="7675" y="15004"/>
                        </a:cubicBezTo>
                        <a:cubicBezTo>
                          <a:pt x="7891" y="15063"/>
                          <a:pt x="8064" y="15091"/>
                          <a:pt x="8201" y="15091"/>
                        </a:cubicBezTo>
                        <a:cubicBezTo>
                          <a:pt x="8867" y="15091"/>
                          <a:pt x="8701" y="14446"/>
                          <a:pt x="8410" y="13651"/>
                        </a:cubicBezTo>
                        <a:cubicBezTo>
                          <a:pt x="7898" y="12250"/>
                          <a:pt x="7395" y="10832"/>
                          <a:pt x="6807" y="9462"/>
                        </a:cubicBezTo>
                        <a:cubicBezTo>
                          <a:pt x="6215" y="8083"/>
                          <a:pt x="5616" y="6692"/>
                          <a:pt x="4736" y="5475"/>
                        </a:cubicBezTo>
                        <a:cubicBezTo>
                          <a:pt x="3319" y="3517"/>
                          <a:pt x="1224" y="2085"/>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7"/>
                  <p:cNvSpPr/>
                  <p:nvPr/>
                </p:nvSpPr>
                <p:spPr>
                  <a:xfrm flipH="1">
                    <a:off x="-43867" y="4645191"/>
                    <a:ext cx="256198" cy="753919"/>
                  </a:xfrm>
                  <a:custGeom>
                    <a:avLst/>
                    <a:gdLst/>
                    <a:ahLst/>
                    <a:cxnLst/>
                    <a:rect l="l" t="t" r="r" b="b"/>
                    <a:pathLst>
                      <a:path w="10785" h="32068" extrusionOk="0">
                        <a:moveTo>
                          <a:pt x="3377" y="1"/>
                        </a:moveTo>
                        <a:cubicBezTo>
                          <a:pt x="3273" y="1"/>
                          <a:pt x="3169" y="57"/>
                          <a:pt x="3123" y="181"/>
                        </a:cubicBezTo>
                        <a:cubicBezTo>
                          <a:pt x="3012" y="500"/>
                          <a:pt x="2900" y="868"/>
                          <a:pt x="2807" y="1191"/>
                        </a:cubicBezTo>
                        <a:cubicBezTo>
                          <a:pt x="1" y="11607"/>
                          <a:pt x="3880" y="23585"/>
                          <a:pt x="10271" y="31962"/>
                        </a:cubicBezTo>
                        <a:cubicBezTo>
                          <a:pt x="10324" y="32031"/>
                          <a:pt x="10404" y="32068"/>
                          <a:pt x="10484" y="32068"/>
                        </a:cubicBezTo>
                        <a:cubicBezTo>
                          <a:pt x="10544" y="32068"/>
                          <a:pt x="10604" y="32048"/>
                          <a:pt x="10653" y="32007"/>
                        </a:cubicBezTo>
                        <a:cubicBezTo>
                          <a:pt x="10768" y="31914"/>
                          <a:pt x="10785" y="31745"/>
                          <a:pt x="10692" y="31629"/>
                        </a:cubicBezTo>
                        <a:cubicBezTo>
                          <a:pt x="3827" y="23149"/>
                          <a:pt x="2365" y="12412"/>
                          <a:pt x="3494" y="1846"/>
                        </a:cubicBezTo>
                        <a:cubicBezTo>
                          <a:pt x="3544" y="1334"/>
                          <a:pt x="3602" y="808"/>
                          <a:pt x="3648" y="296"/>
                        </a:cubicBezTo>
                        <a:cubicBezTo>
                          <a:pt x="3661" y="108"/>
                          <a:pt x="3519" y="1"/>
                          <a:pt x="33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7"/>
                  <p:cNvSpPr/>
                  <p:nvPr/>
                </p:nvSpPr>
                <p:spPr>
                  <a:xfrm flipH="1">
                    <a:off x="17017" y="4569868"/>
                    <a:ext cx="182652" cy="121171"/>
                  </a:xfrm>
                  <a:custGeom>
                    <a:avLst/>
                    <a:gdLst/>
                    <a:ahLst/>
                    <a:cxnLst/>
                    <a:rect l="l" t="t" r="r" b="b"/>
                    <a:pathLst>
                      <a:path w="7689" h="5154" extrusionOk="0">
                        <a:moveTo>
                          <a:pt x="1122" y="1"/>
                        </a:moveTo>
                        <a:cubicBezTo>
                          <a:pt x="927" y="1"/>
                          <a:pt x="732" y="17"/>
                          <a:pt x="539" y="49"/>
                        </a:cubicBezTo>
                        <a:cubicBezTo>
                          <a:pt x="383" y="75"/>
                          <a:pt x="216" y="119"/>
                          <a:pt x="116" y="241"/>
                        </a:cubicBezTo>
                        <a:cubicBezTo>
                          <a:pt x="1" y="377"/>
                          <a:pt x="0" y="574"/>
                          <a:pt x="16" y="750"/>
                        </a:cubicBezTo>
                        <a:cubicBezTo>
                          <a:pt x="99" y="1655"/>
                          <a:pt x="487" y="2501"/>
                          <a:pt x="870" y="3326"/>
                        </a:cubicBezTo>
                        <a:cubicBezTo>
                          <a:pt x="1061" y="3738"/>
                          <a:pt x="2257" y="5147"/>
                          <a:pt x="2710" y="5153"/>
                        </a:cubicBezTo>
                        <a:cubicBezTo>
                          <a:pt x="2727" y="5153"/>
                          <a:pt x="2743" y="5153"/>
                          <a:pt x="2760" y="5153"/>
                        </a:cubicBezTo>
                        <a:cubicBezTo>
                          <a:pt x="4291" y="5153"/>
                          <a:pt x="5522" y="4124"/>
                          <a:pt x="6655" y="3663"/>
                        </a:cubicBezTo>
                        <a:cubicBezTo>
                          <a:pt x="7134" y="3467"/>
                          <a:pt x="7689" y="3125"/>
                          <a:pt x="7650" y="2608"/>
                        </a:cubicBezTo>
                        <a:cubicBezTo>
                          <a:pt x="7614" y="2131"/>
                          <a:pt x="7087" y="1859"/>
                          <a:pt x="6619" y="1765"/>
                        </a:cubicBezTo>
                        <a:cubicBezTo>
                          <a:pt x="6150" y="1672"/>
                          <a:pt x="5626" y="1642"/>
                          <a:pt x="5288" y="1304"/>
                        </a:cubicBezTo>
                        <a:cubicBezTo>
                          <a:pt x="5086" y="1103"/>
                          <a:pt x="4988" y="826"/>
                          <a:pt x="4848" y="580"/>
                        </a:cubicBezTo>
                        <a:cubicBezTo>
                          <a:pt x="4706" y="334"/>
                          <a:pt x="4482" y="95"/>
                          <a:pt x="4199" y="87"/>
                        </a:cubicBezTo>
                        <a:cubicBezTo>
                          <a:pt x="4194" y="87"/>
                          <a:pt x="4188" y="87"/>
                          <a:pt x="4183" y="87"/>
                        </a:cubicBezTo>
                        <a:cubicBezTo>
                          <a:pt x="3892" y="87"/>
                          <a:pt x="3651" y="322"/>
                          <a:pt x="3368" y="398"/>
                        </a:cubicBezTo>
                        <a:cubicBezTo>
                          <a:pt x="3295" y="417"/>
                          <a:pt x="3223" y="425"/>
                          <a:pt x="3150" y="425"/>
                        </a:cubicBezTo>
                        <a:cubicBezTo>
                          <a:pt x="2855" y="425"/>
                          <a:pt x="2558" y="289"/>
                          <a:pt x="2272" y="191"/>
                        </a:cubicBezTo>
                        <a:cubicBezTo>
                          <a:pt x="1902" y="65"/>
                          <a:pt x="1512" y="1"/>
                          <a:pt x="1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9" name="Google Shape;679;p17"/>
                <p:cNvGrpSpPr/>
                <p:nvPr/>
              </p:nvGrpSpPr>
              <p:grpSpPr>
                <a:xfrm>
                  <a:off x="5579959" y="4102885"/>
                  <a:ext cx="437636" cy="880279"/>
                  <a:chOff x="1173271" y="4610392"/>
                  <a:chExt cx="437636" cy="880279"/>
                </a:xfrm>
              </p:grpSpPr>
              <p:grpSp>
                <p:nvGrpSpPr>
                  <p:cNvPr id="680" name="Google Shape;680;p17"/>
                  <p:cNvGrpSpPr/>
                  <p:nvPr/>
                </p:nvGrpSpPr>
                <p:grpSpPr>
                  <a:xfrm>
                    <a:off x="1216042" y="4610930"/>
                    <a:ext cx="309313" cy="333842"/>
                    <a:chOff x="1215415" y="4605413"/>
                    <a:chExt cx="309313" cy="333842"/>
                  </a:xfrm>
                </p:grpSpPr>
                <p:sp>
                  <p:nvSpPr>
                    <p:cNvPr id="681" name="Google Shape;681;p17"/>
                    <p:cNvSpPr/>
                    <p:nvPr/>
                  </p:nvSpPr>
                  <p:spPr>
                    <a:xfrm flipH="1">
                      <a:off x="1215415" y="4648153"/>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7"/>
                    <p:cNvSpPr/>
                    <p:nvPr/>
                  </p:nvSpPr>
                  <p:spPr>
                    <a:xfrm flipH="1">
                      <a:off x="1345853" y="4605413"/>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3" name="Google Shape;683;p17"/>
                  <p:cNvGrpSpPr/>
                  <p:nvPr/>
                </p:nvGrpSpPr>
                <p:grpSpPr>
                  <a:xfrm>
                    <a:off x="1173271" y="4610392"/>
                    <a:ext cx="437636" cy="880279"/>
                    <a:chOff x="1128521" y="4507655"/>
                    <a:chExt cx="437636" cy="880279"/>
                  </a:xfrm>
                </p:grpSpPr>
                <p:grpSp>
                  <p:nvGrpSpPr>
                    <p:cNvPr id="684" name="Google Shape;684;p17"/>
                    <p:cNvGrpSpPr/>
                    <p:nvPr/>
                  </p:nvGrpSpPr>
                  <p:grpSpPr>
                    <a:xfrm>
                      <a:off x="1170695" y="4507655"/>
                      <a:ext cx="309313" cy="333842"/>
                      <a:chOff x="1170069" y="4502138"/>
                      <a:chExt cx="309313" cy="333842"/>
                    </a:xfrm>
                  </p:grpSpPr>
                  <p:sp>
                    <p:nvSpPr>
                      <p:cNvPr id="685" name="Google Shape;685;p17"/>
                      <p:cNvSpPr/>
                      <p:nvPr/>
                    </p:nvSpPr>
                    <p:spPr>
                      <a:xfrm flipH="1">
                        <a:off x="1170069" y="4544878"/>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17"/>
                      <p:cNvSpPr/>
                      <p:nvPr/>
                    </p:nvSpPr>
                    <p:spPr>
                      <a:xfrm flipH="1">
                        <a:off x="1300507" y="4502138"/>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7" name="Google Shape;687;p17"/>
                    <p:cNvGrpSpPr/>
                    <p:nvPr/>
                  </p:nvGrpSpPr>
                  <p:grpSpPr>
                    <a:xfrm>
                      <a:off x="1128521" y="4526541"/>
                      <a:ext cx="395091" cy="348462"/>
                      <a:chOff x="1128521" y="4526541"/>
                      <a:chExt cx="395091" cy="348462"/>
                    </a:xfrm>
                  </p:grpSpPr>
                  <p:sp>
                    <p:nvSpPr>
                      <p:cNvPr id="688" name="Google Shape;688;p17"/>
                      <p:cNvSpPr/>
                      <p:nvPr/>
                    </p:nvSpPr>
                    <p:spPr>
                      <a:xfrm flipH="1">
                        <a:off x="1128521" y="4605884"/>
                        <a:ext cx="270997" cy="269119"/>
                      </a:xfrm>
                      <a:custGeom>
                        <a:avLst/>
                        <a:gdLst/>
                        <a:ahLst/>
                        <a:cxnLst/>
                        <a:rect l="l" t="t" r="r" b="b"/>
                        <a:pathLst>
                          <a:path w="11408" h="11447" extrusionOk="0">
                            <a:moveTo>
                              <a:pt x="9538" y="1"/>
                            </a:moveTo>
                            <a:cubicBezTo>
                              <a:pt x="8994" y="1"/>
                              <a:pt x="8419" y="198"/>
                              <a:pt x="7917" y="435"/>
                            </a:cubicBezTo>
                            <a:cubicBezTo>
                              <a:pt x="4064" y="2250"/>
                              <a:pt x="0" y="7292"/>
                              <a:pt x="759" y="10297"/>
                            </a:cubicBezTo>
                            <a:cubicBezTo>
                              <a:pt x="932" y="10980"/>
                              <a:pt x="1650" y="11419"/>
                              <a:pt x="2355" y="11445"/>
                            </a:cubicBezTo>
                            <a:cubicBezTo>
                              <a:pt x="2383" y="11446"/>
                              <a:pt x="2412" y="11447"/>
                              <a:pt x="2441" y="11447"/>
                            </a:cubicBezTo>
                            <a:cubicBezTo>
                              <a:pt x="3113" y="11447"/>
                              <a:pt x="3759" y="11165"/>
                              <a:pt x="4362" y="10857"/>
                            </a:cubicBezTo>
                            <a:cubicBezTo>
                              <a:pt x="7517" y="9249"/>
                              <a:pt x="10352" y="6581"/>
                              <a:pt x="11164" y="3134"/>
                            </a:cubicBezTo>
                            <a:cubicBezTo>
                              <a:pt x="11408" y="2105"/>
                              <a:pt x="11361" y="816"/>
                              <a:pt x="10467" y="251"/>
                            </a:cubicBezTo>
                            <a:cubicBezTo>
                              <a:pt x="10184" y="72"/>
                              <a:pt x="9866" y="1"/>
                              <a:pt x="9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7"/>
                      <p:cNvSpPr/>
                      <p:nvPr/>
                    </p:nvSpPr>
                    <p:spPr>
                      <a:xfrm flipH="1">
                        <a:off x="1247011" y="4538648"/>
                        <a:ext cx="209923" cy="326131"/>
                      </a:xfrm>
                      <a:custGeom>
                        <a:avLst/>
                        <a:gdLst/>
                        <a:ahLst/>
                        <a:cxnLst/>
                        <a:rect l="l" t="t" r="r" b="b"/>
                        <a:pathLst>
                          <a:path w="8837" h="13872" extrusionOk="0">
                            <a:moveTo>
                              <a:pt x="5873" y="0"/>
                            </a:moveTo>
                            <a:cubicBezTo>
                              <a:pt x="5038" y="0"/>
                              <a:pt x="4333" y="676"/>
                              <a:pt x="3821" y="1353"/>
                            </a:cubicBezTo>
                            <a:cubicBezTo>
                              <a:pt x="1254" y="4750"/>
                              <a:pt x="0" y="11102"/>
                              <a:pt x="2070" y="13410"/>
                            </a:cubicBezTo>
                            <a:cubicBezTo>
                              <a:pt x="2353" y="13726"/>
                              <a:pt x="2769" y="13871"/>
                              <a:pt x="3194" y="13871"/>
                            </a:cubicBezTo>
                            <a:cubicBezTo>
                              <a:pt x="3477" y="13871"/>
                              <a:pt x="3764" y="13807"/>
                              <a:pt x="4018" y="13685"/>
                            </a:cubicBezTo>
                            <a:cubicBezTo>
                              <a:pt x="4654" y="13380"/>
                              <a:pt x="5115" y="12809"/>
                              <a:pt x="5521" y="12232"/>
                            </a:cubicBezTo>
                            <a:cubicBezTo>
                              <a:pt x="7568" y="9342"/>
                              <a:pt x="8836" y="5662"/>
                              <a:pt x="7953" y="2233"/>
                            </a:cubicBezTo>
                            <a:cubicBezTo>
                              <a:pt x="7689" y="1208"/>
                              <a:pt x="7047" y="89"/>
                              <a:pt x="5994" y="5"/>
                            </a:cubicBezTo>
                            <a:cubicBezTo>
                              <a:pt x="5954" y="2"/>
                              <a:pt x="5913" y="0"/>
                              <a:pt x="58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7"/>
                      <p:cNvSpPr/>
                      <p:nvPr/>
                    </p:nvSpPr>
                    <p:spPr>
                      <a:xfrm flipH="1">
                        <a:off x="1339868" y="4526541"/>
                        <a:ext cx="183745" cy="326154"/>
                      </a:xfrm>
                      <a:custGeom>
                        <a:avLst/>
                        <a:gdLst/>
                        <a:ahLst/>
                        <a:cxnLst/>
                        <a:rect l="l" t="t" r="r" b="b"/>
                        <a:pathLst>
                          <a:path w="7735" h="13873" extrusionOk="0">
                            <a:moveTo>
                              <a:pt x="2554" y="1"/>
                            </a:moveTo>
                            <a:cubicBezTo>
                              <a:pt x="2341" y="1"/>
                              <a:pt x="2128" y="41"/>
                              <a:pt x="1921" y="133"/>
                            </a:cubicBezTo>
                            <a:cubicBezTo>
                              <a:pt x="1106" y="492"/>
                              <a:pt x="784" y="1469"/>
                              <a:pt x="647" y="2350"/>
                            </a:cubicBezTo>
                            <a:cubicBezTo>
                              <a:pt x="0" y="6559"/>
                              <a:pt x="1909" y="12746"/>
                              <a:pt x="4825" y="13796"/>
                            </a:cubicBezTo>
                            <a:cubicBezTo>
                              <a:pt x="4969" y="13848"/>
                              <a:pt x="5119" y="13872"/>
                              <a:pt x="5268" y="13872"/>
                            </a:cubicBezTo>
                            <a:cubicBezTo>
                              <a:pt x="5805" y="13872"/>
                              <a:pt x="6344" y="13560"/>
                              <a:pt x="6669" y="13115"/>
                            </a:cubicBezTo>
                            <a:cubicBezTo>
                              <a:pt x="7086" y="12545"/>
                              <a:pt x="7219" y="11821"/>
                              <a:pt x="7304" y="11122"/>
                            </a:cubicBezTo>
                            <a:cubicBezTo>
                              <a:pt x="7734" y="7606"/>
                              <a:pt x="7108" y="3765"/>
                              <a:pt x="4703" y="1164"/>
                            </a:cubicBezTo>
                            <a:cubicBezTo>
                              <a:pt x="4138" y="553"/>
                              <a:pt x="3340" y="1"/>
                              <a:pt x="2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1" name="Google Shape;691;p17"/>
                    <p:cNvGrpSpPr/>
                    <p:nvPr/>
                  </p:nvGrpSpPr>
                  <p:grpSpPr>
                    <a:xfrm>
                      <a:off x="1247462" y="4807734"/>
                      <a:ext cx="318695" cy="580200"/>
                      <a:chOff x="1247462" y="4807734"/>
                      <a:chExt cx="318695" cy="580200"/>
                    </a:xfrm>
                  </p:grpSpPr>
                  <p:sp>
                    <p:nvSpPr>
                      <p:cNvPr id="692" name="Google Shape;692;p17"/>
                      <p:cNvSpPr/>
                      <p:nvPr/>
                    </p:nvSpPr>
                    <p:spPr>
                      <a:xfrm flipH="1">
                        <a:off x="1377639" y="4864084"/>
                        <a:ext cx="84069" cy="523850"/>
                      </a:xfrm>
                      <a:custGeom>
                        <a:avLst/>
                        <a:gdLst/>
                        <a:ahLst/>
                        <a:cxnLst/>
                        <a:rect l="l" t="t" r="r" b="b"/>
                        <a:pathLst>
                          <a:path w="3539" h="22282" extrusionOk="0">
                            <a:moveTo>
                              <a:pt x="3384" y="1"/>
                            </a:moveTo>
                            <a:cubicBezTo>
                              <a:pt x="3342" y="1"/>
                              <a:pt x="3301" y="20"/>
                              <a:pt x="3274" y="56"/>
                            </a:cubicBezTo>
                            <a:lnTo>
                              <a:pt x="3215" y="134"/>
                            </a:lnTo>
                            <a:cubicBezTo>
                              <a:pt x="3210" y="140"/>
                              <a:pt x="3205" y="147"/>
                              <a:pt x="3201" y="154"/>
                            </a:cubicBezTo>
                            <a:lnTo>
                              <a:pt x="3188" y="172"/>
                            </a:lnTo>
                            <a:cubicBezTo>
                              <a:pt x="3079" y="336"/>
                              <a:pt x="2992" y="517"/>
                              <a:pt x="2911" y="697"/>
                            </a:cubicBezTo>
                            <a:cubicBezTo>
                              <a:pt x="2819" y="908"/>
                              <a:pt x="2727" y="1142"/>
                              <a:pt x="2652" y="1358"/>
                            </a:cubicBezTo>
                            <a:cubicBezTo>
                              <a:pt x="2357" y="2189"/>
                              <a:pt x="2128" y="3039"/>
                              <a:pt x="1912" y="3892"/>
                            </a:cubicBezTo>
                            <a:cubicBezTo>
                              <a:pt x="1338" y="6223"/>
                              <a:pt x="890" y="8583"/>
                              <a:pt x="533" y="10956"/>
                            </a:cubicBezTo>
                            <a:cubicBezTo>
                              <a:pt x="259" y="12813"/>
                              <a:pt x="67" y="14687"/>
                              <a:pt x="20" y="16563"/>
                            </a:cubicBezTo>
                            <a:cubicBezTo>
                              <a:pt x="0" y="17262"/>
                              <a:pt x="5" y="17985"/>
                              <a:pt x="40" y="18682"/>
                            </a:cubicBezTo>
                            <a:cubicBezTo>
                              <a:pt x="89" y="19626"/>
                              <a:pt x="191" y="20568"/>
                              <a:pt x="390" y="21493"/>
                            </a:cubicBezTo>
                            <a:cubicBezTo>
                              <a:pt x="441" y="21724"/>
                              <a:pt x="497" y="21953"/>
                              <a:pt x="563" y="22181"/>
                            </a:cubicBezTo>
                            <a:cubicBezTo>
                              <a:pt x="579" y="22239"/>
                              <a:pt x="634" y="22282"/>
                              <a:pt x="697" y="22282"/>
                            </a:cubicBezTo>
                            <a:cubicBezTo>
                              <a:pt x="700" y="22282"/>
                              <a:pt x="704" y="22281"/>
                              <a:pt x="707" y="22281"/>
                            </a:cubicBezTo>
                            <a:cubicBezTo>
                              <a:pt x="783" y="22276"/>
                              <a:pt x="840" y="22210"/>
                              <a:pt x="834" y="22133"/>
                            </a:cubicBezTo>
                            <a:cubicBezTo>
                              <a:pt x="804" y="21821"/>
                              <a:pt x="766" y="21400"/>
                              <a:pt x="745" y="21090"/>
                            </a:cubicBezTo>
                            <a:cubicBezTo>
                              <a:pt x="560" y="18200"/>
                              <a:pt x="666" y="15294"/>
                              <a:pt x="896" y="12409"/>
                            </a:cubicBezTo>
                            <a:cubicBezTo>
                              <a:pt x="1134" y="9453"/>
                              <a:pt x="1539" y="6499"/>
                              <a:pt x="2249" y="3616"/>
                            </a:cubicBezTo>
                            <a:cubicBezTo>
                              <a:pt x="2376" y="3109"/>
                              <a:pt x="2514" y="2602"/>
                              <a:pt x="2669" y="2105"/>
                            </a:cubicBezTo>
                            <a:cubicBezTo>
                              <a:pt x="2825" y="1610"/>
                              <a:pt x="2995" y="1117"/>
                              <a:pt x="3223" y="653"/>
                            </a:cubicBezTo>
                            <a:cubicBezTo>
                              <a:pt x="3262" y="579"/>
                              <a:pt x="3300" y="505"/>
                              <a:pt x="3345" y="432"/>
                            </a:cubicBezTo>
                            <a:cubicBezTo>
                              <a:pt x="3365" y="398"/>
                              <a:pt x="3390" y="364"/>
                              <a:pt x="3412" y="330"/>
                            </a:cubicBezTo>
                            <a:cubicBezTo>
                              <a:pt x="3430" y="302"/>
                              <a:pt x="3461" y="266"/>
                              <a:pt x="3484" y="237"/>
                            </a:cubicBezTo>
                            <a:cubicBezTo>
                              <a:pt x="3539" y="176"/>
                              <a:pt x="3531" y="82"/>
                              <a:pt x="3467" y="29"/>
                            </a:cubicBezTo>
                            <a:cubicBezTo>
                              <a:pt x="3442" y="10"/>
                              <a:pt x="3413" y="1"/>
                              <a:pt x="3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7"/>
                      <p:cNvSpPr/>
                      <p:nvPr/>
                    </p:nvSpPr>
                    <p:spPr>
                      <a:xfrm flipH="1">
                        <a:off x="1435909" y="4818030"/>
                        <a:ext cx="130249" cy="317314"/>
                      </a:xfrm>
                      <a:custGeom>
                        <a:avLst/>
                        <a:gdLst/>
                        <a:ahLst/>
                        <a:cxnLst/>
                        <a:rect l="l" t="t" r="r" b="b"/>
                        <a:pathLst>
                          <a:path w="5483" h="13497" extrusionOk="0">
                            <a:moveTo>
                              <a:pt x="322" y="0"/>
                            </a:moveTo>
                            <a:cubicBezTo>
                              <a:pt x="461" y="159"/>
                              <a:pt x="50" y="1887"/>
                              <a:pt x="36" y="2205"/>
                            </a:cubicBezTo>
                            <a:cubicBezTo>
                              <a:pt x="1" y="2974"/>
                              <a:pt x="34" y="3746"/>
                              <a:pt x="127" y="4510"/>
                            </a:cubicBezTo>
                            <a:cubicBezTo>
                              <a:pt x="317" y="6069"/>
                              <a:pt x="768" y="7597"/>
                              <a:pt x="1449" y="9012"/>
                            </a:cubicBezTo>
                            <a:cubicBezTo>
                              <a:pt x="2129" y="10425"/>
                              <a:pt x="3039" y="11732"/>
                              <a:pt x="4153" y="12838"/>
                            </a:cubicBezTo>
                            <a:cubicBezTo>
                              <a:pt x="4623" y="13304"/>
                              <a:pt x="4915" y="13496"/>
                              <a:pt x="5095" y="13496"/>
                            </a:cubicBezTo>
                            <a:cubicBezTo>
                              <a:pt x="5483" y="13496"/>
                              <a:pt x="5354" y="12611"/>
                              <a:pt x="5369" y="11665"/>
                            </a:cubicBezTo>
                            <a:cubicBezTo>
                              <a:pt x="5401" y="9611"/>
                              <a:pt x="5282" y="7815"/>
                              <a:pt x="4425" y="5907"/>
                            </a:cubicBezTo>
                            <a:cubicBezTo>
                              <a:pt x="3441" y="3711"/>
                              <a:pt x="1904" y="1814"/>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7"/>
                      <p:cNvSpPr/>
                      <p:nvPr/>
                    </p:nvSpPr>
                    <p:spPr>
                      <a:xfrm flipH="1">
                        <a:off x="1247462" y="4893095"/>
                        <a:ext cx="196881" cy="243187"/>
                      </a:xfrm>
                      <a:custGeom>
                        <a:avLst/>
                        <a:gdLst/>
                        <a:ahLst/>
                        <a:cxnLst/>
                        <a:rect l="l" t="t" r="r" b="b"/>
                        <a:pathLst>
                          <a:path w="8288" h="10344" extrusionOk="0">
                            <a:moveTo>
                              <a:pt x="8288" y="0"/>
                            </a:moveTo>
                            <a:cubicBezTo>
                              <a:pt x="8288" y="0"/>
                              <a:pt x="8288" y="0"/>
                              <a:pt x="8288" y="0"/>
                            </a:cubicBezTo>
                            <a:lnTo>
                              <a:pt x="8288" y="0"/>
                            </a:lnTo>
                            <a:cubicBezTo>
                              <a:pt x="8288" y="0"/>
                              <a:pt x="8288" y="0"/>
                              <a:pt x="8288" y="0"/>
                            </a:cubicBezTo>
                            <a:close/>
                            <a:moveTo>
                              <a:pt x="8288" y="1"/>
                            </a:moveTo>
                            <a:lnTo>
                              <a:pt x="8288" y="1"/>
                            </a:lnTo>
                            <a:cubicBezTo>
                              <a:pt x="8150" y="473"/>
                              <a:pt x="5988" y="1588"/>
                              <a:pt x="5528" y="1979"/>
                            </a:cubicBezTo>
                            <a:cubicBezTo>
                              <a:pt x="4642" y="2737"/>
                              <a:pt x="3822" y="3572"/>
                              <a:pt x="3078" y="4473"/>
                            </a:cubicBezTo>
                            <a:cubicBezTo>
                              <a:pt x="1724" y="6111"/>
                              <a:pt x="183" y="8180"/>
                              <a:pt x="1" y="10344"/>
                            </a:cubicBezTo>
                            <a:cubicBezTo>
                              <a:pt x="2169" y="9587"/>
                              <a:pt x="4013" y="8052"/>
                              <a:pt x="5377" y="6203"/>
                            </a:cubicBezTo>
                            <a:cubicBezTo>
                              <a:pt x="6740" y="4356"/>
                              <a:pt x="7646" y="2204"/>
                              <a:pt x="8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7"/>
                      <p:cNvSpPr/>
                      <p:nvPr/>
                    </p:nvSpPr>
                    <p:spPr>
                      <a:xfrm flipH="1">
                        <a:off x="1291015" y="4852360"/>
                        <a:ext cx="96730" cy="26543"/>
                      </a:xfrm>
                      <a:custGeom>
                        <a:avLst/>
                        <a:gdLst/>
                        <a:ahLst/>
                        <a:cxnLst/>
                        <a:rect l="l" t="t" r="r" b="b"/>
                        <a:pathLst>
                          <a:path w="4072" h="1129" extrusionOk="0">
                            <a:moveTo>
                              <a:pt x="2132" y="1"/>
                            </a:moveTo>
                            <a:cubicBezTo>
                              <a:pt x="1429" y="1"/>
                              <a:pt x="732" y="145"/>
                              <a:pt x="133" y="504"/>
                            </a:cubicBezTo>
                            <a:cubicBezTo>
                              <a:pt x="102" y="522"/>
                              <a:pt x="72" y="542"/>
                              <a:pt x="51" y="572"/>
                            </a:cubicBezTo>
                            <a:cubicBezTo>
                              <a:pt x="0" y="647"/>
                              <a:pt x="36" y="755"/>
                              <a:pt x="105" y="814"/>
                            </a:cubicBezTo>
                            <a:cubicBezTo>
                              <a:pt x="174" y="873"/>
                              <a:pt x="265" y="892"/>
                              <a:pt x="353" y="910"/>
                            </a:cubicBezTo>
                            <a:lnTo>
                              <a:pt x="354" y="934"/>
                            </a:lnTo>
                            <a:cubicBezTo>
                              <a:pt x="902" y="1064"/>
                              <a:pt x="1464" y="1129"/>
                              <a:pt x="2025" y="1129"/>
                            </a:cubicBezTo>
                            <a:cubicBezTo>
                              <a:pt x="2405" y="1129"/>
                              <a:pt x="2785" y="1099"/>
                              <a:pt x="3160" y="1039"/>
                            </a:cubicBezTo>
                            <a:cubicBezTo>
                              <a:pt x="3502" y="985"/>
                              <a:pt x="3869" y="887"/>
                              <a:pt x="4072" y="604"/>
                            </a:cubicBezTo>
                            <a:cubicBezTo>
                              <a:pt x="3865" y="266"/>
                              <a:pt x="3445" y="143"/>
                              <a:pt x="3061" y="79"/>
                            </a:cubicBezTo>
                            <a:cubicBezTo>
                              <a:pt x="2756" y="29"/>
                              <a:pt x="2443" y="1"/>
                              <a:pt x="2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7"/>
                      <p:cNvSpPr/>
                      <p:nvPr/>
                    </p:nvSpPr>
                    <p:spPr>
                      <a:xfrm flipH="1">
                        <a:off x="1384597" y="4807734"/>
                        <a:ext cx="76135" cy="62513"/>
                      </a:xfrm>
                      <a:custGeom>
                        <a:avLst/>
                        <a:gdLst/>
                        <a:ahLst/>
                        <a:cxnLst/>
                        <a:rect l="l" t="t" r="r" b="b"/>
                        <a:pathLst>
                          <a:path w="3205" h="2659" extrusionOk="0">
                            <a:moveTo>
                              <a:pt x="298" y="0"/>
                            </a:moveTo>
                            <a:cubicBezTo>
                              <a:pt x="200" y="0"/>
                              <a:pt x="103" y="15"/>
                              <a:pt x="8" y="50"/>
                            </a:cubicBezTo>
                            <a:cubicBezTo>
                              <a:pt x="0" y="396"/>
                              <a:pt x="231" y="698"/>
                              <a:pt x="467" y="951"/>
                            </a:cubicBezTo>
                            <a:cubicBezTo>
                              <a:pt x="1111" y="1640"/>
                              <a:pt x="1890" y="2203"/>
                              <a:pt x="2746" y="2598"/>
                            </a:cubicBezTo>
                            <a:lnTo>
                              <a:pt x="2762" y="2582"/>
                            </a:lnTo>
                            <a:cubicBezTo>
                              <a:pt x="2839" y="2619"/>
                              <a:pt x="2920" y="2659"/>
                              <a:pt x="3007" y="2659"/>
                            </a:cubicBezTo>
                            <a:cubicBezTo>
                              <a:pt x="3010" y="2659"/>
                              <a:pt x="3013" y="2659"/>
                              <a:pt x="3016" y="2659"/>
                            </a:cubicBezTo>
                            <a:cubicBezTo>
                              <a:pt x="3105" y="2656"/>
                              <a:pt x="3200" y="2592"/>
                              <a:pt x="3203" y="2502"/>
                            </a:cubicBezTo>
                            <a:cubicBezTo>
                              <a:pt x="3205" y="2466"/>
                              <a:pt x="3191" y="2431"/>
                              <a:pt x="3179" y="2399"/>
                            </a:cubicBezTo>
                            <a:cubicBezTo>
                              <a:pt x="2806" y="1461"/>
                              <a:pt x="2005" y="749"/>
                              <a:pt x="1121" y="263"/>
                            </a:cubicBezTo>
                            <a:cubicBezTo>
                              <a:pt x="867" y="124"/>
                              <a:pt x="579"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697" name="Google Shape;697;p17"/>
                <p:cNvGrpSpPr/>
                <p:nvPr/>
              </p:nvGrpSpPr>
              <p:grpSpPr>
                <a:xfrm>
                  <a:off x="6551462" y="4164489"/>
                  <a:ext cx="1059758" cy="818673"/>
                  <a:chOff x="206924" y="4453733"/>
                  <a:chExt cx="1059758" cy="818673"/>
                </a:xfrm>
              </p:grpSpPr>
              <p:sp>
                <p:nvSpPr>
                  <p:cNvPr id="698" name="Google Shape;698;p17"/>
                  <p:cNvSpPr/>
                  <p:nvPr/>
                </p:nvSpPr>
                <p:spPr>
                  <a:xfrm flipH="1">
                    <a:off x="779613" y="4634777"/>
                    <a:ext cx="236647" cy="522416"/>
                  </a:xfrm>
                  <a:custGeom>
                    <a:avLst/>
                    <a:gdLst/>
                    <a:ahLst/>
                    <a:cxnLst/>
                    <a:rect l="l" t="t" r="r" b="b"/>
                    <a:pathLst>
                      <a:path w="9962" h="22221" extrusionOk="0">
                        <a:moveTo>
                          <a:pt x="299" y="1"/>
                        </a:moveTo>
                        <a:cubicBezTo>
                          <a:pt x="280" y="1"/>
                          <a:pt x="262" y="3"/>
                          <a:pt x="243" y="6"/>
                        </a:cubicBezTo>
                        <a:cubicBezTo>
                          <a:pt x="97" y="37"/>
                          <a:pt x="0" y="181"/>
                          <a:pt x="30" y="329"/>
                        </a:cubicBezTo>
                        <a:cubicBezTo>
                          <a:pt x="421" y="2289"/>
                          <a:pt x="868" y="4235"/>
                          <a:pt x="1413" y="6159"/>
                        </a:cubicBezTo>
                        <a:cubicBezTo>
                          <a:pt x="2788" y="10965"/>
                          <a:pt x="4516" y="15781"/>
                          <a:pt x="7484" y="19854"/>
                        </a:cubicBezTo>
                        <a:cubicBezTo>
                          <a:pt x="7973" y="20511"/>
                          <a:pt x="8489" y="21149"/>
                          <a:pt x="9054" y="21742"/>
                        </a:cubicBezTo>
                        <a:cubicBezTo>
                          <a:pt x="9179" y="21873"/>
                          <a:pt x="9323" y="22019"/>
                          <a:pt x="9454" y="22144"/>
                        </a:cubicBezTo>
                        <a:cubicBezTo>
                          <a:pt x="9506" y="22193"/>
                          <a:pt x="9575" y="22221"/>
                          <a:pt x="9646" y="22221"/>
                        </a:cubicBezTo>
                        <a:cubicBezTo>
                          <a:pt x="9686" y="22221"/>
                          <a:pt x="9727" y="22212"/>
                          <a:pt x="9765" y="22193"/>
                        </a:cubicBezTo>
                        <a:cubicBezTo>
                          <a:pt x="9904" y="22126"/>
                          <a:pt x="9961" y="21960"/>
                          <a:pt x="9894" y="21822"/>
                        </a:cubicBezTo>
                        <a:cubicBezTo>
                          <a:pt x="9839" y="21708"/>
                          <a:pt x="9781" y="21595"/>
                          <a:pt x="9721" y="21484"/>
                        </a:cubicBezTo>
                        <a:lnTo>
                          <a:pt x="9633" y="21319"/>
                        </a:lnTo>
                        <a:lnTo>
                          <a:pt x="9544" y="21155"/>
                        </a:lnTo>
                        <a:cubicBezTo>
                          <a:pt x="8242" y="18782"/>
                          <a:pt x="6798" y="16495"/>
                          <a:pt x="5527" y="14105"/>
                        </a:cubicBezTo>
                        <a:cubicBezTo>
                          <a:pt x="3149" y="9786"/>
                          <a:pt x="1326" y="5122"/>
                          <a:pt x="569" y="232"/>
                        </a:cubicBezTo>
                        <a:cubicBezTo>
                          <a:pt x="547" y="97"/>
                          <a:pt x="430"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7"/>
                  <p:cNvSpPr/>
                  <p:nvPr/>
                </p:nvSpPr>
                <p:spPr>
                  <a:xfrm flipH="1">
                    <a:off x="954426" y="4531924"/>
                    <a:ext cx="106731" cy="174021"/>
                  </a:xfrm>
                  <a:custGeom>
                    <a:avLst/>
                    <a:gdLst/>
                    <a:ahLst/>
                    <a:cxnLst/>
                    <a:rect l="l" t="t" r="r" b="b"/>
                    <a:pathLst>
                      <a:path w="4493" h="7402" extrusionOk="0">
                        <a:moveTo>
                          <a:pt x="1715" y="1"/>
                        </a:moveTo>
                        <a:cubicBezTo>
                          <a:pt x="1683" y="1"/>
                          <a:pt x="1651" y="2"/>
                          <a:pt x="1619" y="4"/>
                        </a:cubicBezTo>
                        <a:cubicBezTo>
                          <a:pt x="1030" y="49"/>
                          <a:pt x="527" y="499"/>
                          <a:pt x="278" y="1036"/>
                        </a:cubicBezTo>
                        <a:cubicBezTo>
                          <a:pt x="32" y="1571"/>
                          <a:pt x="1" y="2184"/>
                          <a:pt x="33" y="2774"/>
                        </a:cubicBezTo>
                        <a:cubicBezTo>
                          <a:pt x="101" y="3996"/>
                          <a:pt x="630" y="7402"/>
                          <a:pt x="2298" y="7402"/>
                        </a:cubicBezTo>
                        <a:cubicBezTo>
                          <a:pt x="2340" y="7402"/>
                          <a:pt x="2382" y="7400"/>
                          <a:pt x="2425" y="7395"/>
                        </a:cubicBezTo>
                        <a:cubicBezTo>
                          <a:pt x="4493" y="7183"/>
                          <a:pt x="3996" y="3972"/>
                          <a:pt x="3758" y="2711"/>
                        </a:cubicBezTo>
                        <a:cubicBezTo>
                          <a:pt x="3641" y="2088"/>
                          <a:pt x="3513" y="1452"/>
                          <a:pt x="3177" y="916"/>
                        </a:cubicBezTo>
                        <a:cubicBezTo>
                          <a:pt x="2859" y="408"/>
                          <a:pt x="2310" y="1"/>
                          <a:pt x="1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7"/>
                  <p:cNvSpPr/>
                  <p:nvPr/>
                </p:nvSpPr>
                <p:spPr>
                  <a:xfrm flipH="1">
                    <a:off x="685951" y="4651727"/>
                    <a:ext cx="72643" cy="493169"/>
                  </a:xfrm>
                  <a:custGeom>
                    <a:avLst/>
                    <a:gdLst/>
                    <a:ahLst/>
                    <a:cxnLst/>
                    <a:rect l="l" t="t" r="r" b="b"/>
                    <a:pathLst>
                      <a:path w="3058" h="20977" extrusionOk="0">
                        <a:moveTo>
                          <a:pt x="311" y="1"/>
                        </a:moveTo>
                        <a:cubicBezTo>
                          <a:pt x="282" y="1"/>
                          <a:pt x="252" y="6"/>
                          <a:pt x="223" y="16"/>
                        </a:cubicBezTo>
                        <a:cubicBezTo>
                          <a:pt x="80" y="63"/>
                          <a:pt x="1" y="217"/>
                          <a:pt x="49" y="361"/>
                        </a:cubicBezTo>
                        <a:cubicBezTo>
                          <a:pt x="1100" y="3622"/>
                          <a:pt x="1598" y="7055"/>
                          <a:pt x="1613" y="10477"/>
                        </a:cubicBezTo>
                        <a:cubicBezTo>
                          <a:pt x="1639" y="13034"/>
                          <a:pt x="1457" y="15577"/>
                          <a:pt x="1316" y="18128"/>
                        </a:cubicBezTo>
                        <a:cubicBezTo>
                          <a:pt x="1283" y="18770"/>
                          <a:pt x="1256" y="19411"/>
                          <a:pt x="1248" y="20055"/>
                        </a:cubicBezTo>
                        <a:cubicBezTo>
                          <a:pt x="1244" y="20266"/>
                          <a:pt x="1242" y="20496"/>
                          <a:pt x="1250" y="20706"/>
                        </a:cubicBezTo>
                        <a:cubicBezTo>
                          <a:pt x="1258" y="20880"/>
                          <a:pt x="1394" y="20976"/>
                          <a:pt x="1532" y="20976"/>
                        </a:cubicBezTo>
                        <a:cubicBezTo>
                          <a:pt x="1636" y="20976"/>
                          <a:pt x="1741" y="20921"/>
                          <a:pt x="1790" y="20800"/>
                        </a:cubicBezTo>
                        <a:cubicBezTo>
                          <a:pt x="1867" y="20603"/>
                          <a:pt x="1941" y="20375"/>
                          <a:pt x="2005" y="20176"/>
                        </a:cubicBezTo>
                        <a:cubicBezTo>
                          <a:pt x="2197" y="19547"/>
                          <a:pt x="2344" y="18906"/>
                          <a:pt x="2462" y="18259"/>
                        </a:cubicBezTo>
                        <a:cubicBezTo>
                          <a:pt x="3058" y="14806"/>
                          <a:pt x="2786" y="11267"/>
                          <a:pt x="2236" y="7828"/>
                        </a:cubicBezTo>
                        <a:cubicBezTo>
                          <a:pt x="1833" y="5254"/>
                          <a:pt x="1265" y="2712"/>
                          <a:pt x="572" y="202"/>
                        </a:cubicBezTo>
                        <a:cubicBezTo>
                          <a:pt x="539" y="81"/>
                          <a:pt x="430"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7"/>
                  <p:cNvSpPr/>
                  <p:nvPr/>
                </p:nvSpPr>
                <p:spPr>
                  <a:xfrm flipH="1">
                    <a:off x="711249" y="4606754"/>
                    <a:ext cx="72667" cy="97284"/>
                  </a:xfrm>
                  <a:custGeom>
                    <a:avLst/>
                    <a:gdLst/>
                    <a:ahLst/>
                    <a:cxnLst/>
                    <a:rect l="l" t="t" r="r" b="b"/>
                    <a:pathLst>
                      <a:path w="3059" h="4138" extrusionOk="0">
                        <a:moveTo>
                          <a:pt x="901" y="0"/>
                        </a:moveTo>
                        <a:cubicBezTo>
                          <a:pt x="798" y="0"/>
                          <a:pt x="696" y="18"/>
                          <a:pt x="600" y="58"/>
                        </a:cubicBezTo>
                        <a:cubicBezTo>
                          <a:pt x="263" y="198"/>
                          <a:pt x="67" y="569"/>
                          <a:pt x="35" y="931"/>
                        </a:cubicBezTo>
                        <a:cubicBezTo>
                          <a:pt x="1" y="1295"/>
                          <a:pt x="99" y="1655"/>
                          <a:pt x="201" y="2006"/>
                        </a:cubicBezTo>
                        <a:cubicBezTo>
                          <a:pt x="384" y="2644"/>
                          <a:pt x="866" y="4138"/>
                          <a:pt x="1768" y="4138"/>
                        </a:cubicBezTo>
                        <a:cubicBezTo>
                          <a:pt x="1874" y="4138"/>
                          <a:pt x="1986" y="4117"/>
                          <a:pt x="2103" y="4072"/>
                        </a:cubicBezTo>
                        <a:cubicBezTo>
                          <a:pt x="3059" y="3706"/>
                          <a:pt x="2424" y="1735"/>
                          <a:pt x="2135" y="1071"/>
                        </a:cubicBezTo>
                        <a:cubicBezTo>
                          <a:pt x="1998" y="759"/>
                          <a:pt x="1824" y="452"/>
                          <a:pt x="1558" y="241"/>
                        </a:cubicBezTo>
                        <a:cubicBezTo>
                          <a:pt x="1372" y="94"/>
                          <a:pt x="1134" y="0"/>
                          <a:pt x="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7"/>
                  <p:cNvSpPr/>
                  <p:nvPr/>
                </p:nvSpPr>
                <p:spPr>
                  <a:xfrm flipH="1">
                    <a:off x="441586" y="4593283"/>
                    <a:ext cx="76182" cy="493193"/>
                  </a:xfrm>
                  <a:custGeom>
                    <a:avLst/>
                    <a:gdLst/>
                    <a:ahLst/>
                    <a:cxnLst/>
                    <a:rect l="l" t="t" r="r" b="b"/>
                    <a:pathLst>
                      <a:path w="3207" h="20978" extrusionOk="0">
                        <a:moveTo>
                          <a:pt x="2897" y="0"/>
                        </a:moveTo>
                        <a:cubicBezTo>
                          <a:pt x="2777" y="0"/>
                          <a:pt x="2667" y="80"/>
                          <a:pt x="2634" y="202"/>
                        </a:cubicBezTo>
                        <a:cubicBezTo>
                          <a:pt x="2177" y="1877"/>
                          <a:pt x="1761" y="3560"/>
                          <a:pt x="1427" y="5263"/>
                        </a:cubicBezTo>
                        <a:cubicBezTo>
                          <a:pt x="605" y="9525"/>
                          <a:pt x="1" y="13938"/>
                          <a:pt x="744" y="18259"/>
                        </a:cubicBezTo>
                        <a:cubicBezTo>
                          <a:pt x="872" y="18959"/>
                          <a:pt x="1034" y="19656"/>
                          <a:pt x="1253" y="20333"/>
                        </a:cubicBezTo>
                        <a:cubicBezTo>
                          <a:pt x="1303" y="20483"/>
                          <a:pt x="1362" y="20652"/>
                          <a:pt x="1418" y="20800"/>
                        </a:cubicBezTo>
                        <a:cubicBezTo>
                          <a:pt x="1456" y="20898"/>
                          <a:pt x="1551" y="20972"/>
                          <a:pt x="1665" y="20977"/>
                        </a:cubicBezTo>
                        <a:cubicBezTo>
                          <a:pt x="1669" y="20977"/>
                          <a:pt x="1673" y="20977"/>
                          <a:pt x="1676" y="20977"/>
                        </a:cubicBezTo>
                        <a:cubicBezTo>
                          <a:pt x="1825" y="20977"/>
                          <a:pt x="1950" y="20861"/>
                          <a:pt x="1956" y="20711"/>
                        </a:cubicBezTo>
                        <a:cubicBezTo>
                          <a:pt x="1961" y="20599"/>
                          <a:pt x="1962" y="20489"/>
                          <a:pt x="1962" y="20379"/>
                        </a:cubicBezTo>
                        <a:lnTo>
                          <a:pt x="1961" y="20216"/>
                        </a:lnTo>
                        <a:lnTo>
                          <a:pt x="1958" y="20055"/>
                        </a:lnTo>
                        <a:cubicBezTo>
                          <a:pt x="1920" y="17710"/>
                          <a:pt x="1689" y="15377"/>
                          <a:pt x="1628" y="13033"/>
                        </a:cubicBezTo>
                        <a:cubicBezTo>
                          <a:pt x="1446" y="8764"/>
                          <a:pt x="1822" y="4437"/>
                          <a:pt x="3158" y="359"/>
                        </a:cubicBezTo>
                        <a:cubicBezTo>
                          <a:pt x="3206" y="213"/>
                          <a:pt x="3120" y="51"/>
                          <a:pt x="2970" y="10"/>
                        </a:cubicBezTo>
                        <a:cubicBezTo>
                          <a:pt x="2946" y="3"/>
                          <a:pt x="2921" y="0"/>
                          <a:pt x="2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7"/>
                  <p:cNvSpPr/>
                  <p:nvPr/>
                </p:nvSpPr>
                <p:spPr>
                  <a:xfrm flipH="1">
                    <a:off x="396001" y="4506347"/>
                    <a:ext cx="102075" cy="136570"/>
                  </a:xfrm>
                  <a:custGeom>
                    <a:avLst/>
                    <a:gdLst/>
                    <a:ahLst/>
                    <a:cxnLst/>
                    <a:rect l="l" t="t" r="r" b="b"/>
                    <a:pathLst>
                      <a:path w="4297" h="5809" extrusionOk="0">
                        <a:moveTo>
                          <a:pt x="3031" y="1"/>
                        </a:moveTo>
                        <a:cubicBezTo>
                          <a:pt x="2704" y="1"/>
                          <a:pt x="2370" y="132"/>
                          <a:pt x="2110" y="339"/>
                        </a:cubicBezTo>
                        <a:cubicBezTo>
                          <a:pt x="1735" y="636"/>
                          <a:pt x="1490" y="1066"/>
                          <a:pt x="1298" y="1505"/>
                        </a:cubicBezTo>
                        <a:cubicBezTo>
                          <a:pt x="892" y="2436"/>
                          <a:pt x="0" y="5201"/>
                          <a:pt x="1346" y="5716"/>
                        </a:cubicBezTo>
                        <a:cubicBezTo>
                          <a:pt x="1511" y="5780"/>
                          <a:pt x="1668" y="5809"/>
                          <a:pt x="1817" y="5809"/>
                        </a:cubicBezTo>
                        <a:cubicBezTo>
                          <a:pt x="3081" y="5809"/>
                          <a:pt x="3757" y="3710"/>
                          <a:pt x="4015" y="2817"/>
                        </a:cubicBezTo>
                        <a:cubicBezTo>
                          <a:pt x="4157" y="2325"/>
                          <a:pt x="4297" y="1818"/>
                          <a:pt x="4249" y="1309"/>
                        </a:cubicBezTo>
                        <a:cubicBezTo>
                          <a:pt x="4201" y="798"/>
                          <a:pt x="3928" y="278"/>
                          <a:pt x="3454" y="83"/>
                        </a:cubicBezTo>
                        <a:cubicBezTo>
                          <a:pt x="3319" y="26"/>
                          <a:pt x="3176" y="1"/>
                          <a:pt x="3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7"/>
                  <p:cNvSpPr/>
                  <p:nvPr/>
                </p:nvSpPr>
                <p:spPr>
                  <a:xfrm flipH="1">
                    <a:off x="206924" y="4453733"/>
                    <a:ext cx="1059758" cy="790148"/>
                  </a:xfrm>
                  <a:custGeom>
                    <a:avLst/>
                    <a:gdLst/>
                    <a:ahLst/>
                    <a:cxnLst/>
                    <a:rect l="l" t="t" r="r" b="b"/>
                    <a:pathLst>
                      <a:path w="44612" h="33609" extrusionOk="0">
                        <a:moveTo>
                          <a:pt x="29833" y="0"/>
                        </a:moveTo>
                        <a:cubicBezTo>
                          <a:pt x="28568" y="0"/>
                          <a:pt x="27739" y="1730"/>
                          <a:pt x="27453" y="3110"/>
                        </a:cubicBezTo>
                        <a:cubicBezTo>
                          <a:pt x="26111" y="9576"/>
                          <a:pt x="24941" y="16078"/>
                          <a:pt x="23940" y="22603"/>
                        </a:cubicBezTo>
                        <a:cubicBezTo>
                          <a:pt x="23032" y="18577"/>
                          <a:pt x="22059" y="14409"/>
                          <a:pt x="19544" y="11134"/>
                        </a:cubicBezTo>
                        <a:cubicBezTo>
                          <a:pt x="19098" y="10553"/>
                          <a:pt x="18457" y="9960"/>
                          <a:pt x="17768" y="9960"/>
                        </a:cubicBezTo>
                        <a:cubicBezTo>
                          <a:pt x="17655" y="9960"/>
                          <a:pt x="17539" y="9977"/>
                          <a:pt x="17423" y="10012"/>
                        </a:cubicBezTo>
                        <a:cubicBezTo>
                          <a:pt x="16686" y="10237"/>
                          <a:pt x="16381" y="11098"/>
                          <a:pt x="16205" y="11850"/>
                        </a:cubicBezTo>
                        <a:cubicBezTo>
                          <a:pt x="15508" y="14810"/>
                          <a:pt x="15153" y="17849"/>
                          <a:pt x="15151" y="20889"/>
                        </a:cubicBezTo>
                        <a:cubicBezTo>
                          <a:pt x="13006" y="18628"/>
                          <a:pt x="10861" y="16364"/>
                          <a:pt x="8715" y="14101"/>
                        </a:cubicBezTo>
                        <a:cubicBezTo>
                          <a:pt x="7092" y="12387"/>
                          <a:pt x="5180" y="10548"/>
                          <a:pt x="2832" y="10548"/>
                        </a:cubicBezTo>
                        <a:cubicBezTo>
                          <a:pt x="2804" y="10548"/>
                          <a:pt x="2776" y="10548"/>
                          <a:pt x="2749" y="10548"/>
                        </a:cubicBezTo>
                        <a:cubicBezTo>
                          <a:pt x="2176" y="10560"/>
                          <a:pt x="1587" y="10694"/>
                          <a:pt x="1131" y="11040"/>
                        </a:cubicBezTo>
                        <a:cubicBezTo>
                          <a:pt x="206" y="11740"/>
                          <a:pt x="68" y="13057"/>
                          <a:pt x="57" y="14215"/>
                        </a:cubicBezTo>
                        <a:cubicBezTo>
                          <a:pt x="1" y="20960"/>
                          <a:pt x="1719" y="27712"/>
                          <a:pt x="4993" y="33609"/>
                        </a:cubicBezTo>
                        <a:lnTo>
                          <a:pt x="34600" y="33120"/>
                        </a:lnTo>
                        <a:cubicBezTo>
                          <a:pt x="39383" y="25503"/>
                          <a:pt x="44611" y="8952"/>
                          <a:pt x="42441" y="7626"/>
                        </a:cubicBezTo>
                        <a:cubicBezTo>
                          <a:pt x="42028" y="7305"/>
                          <a:pt x="41525" y="7164"/>
                          <a:pt x="41006" y="7164"/>
                        </a:cubicBezTo>
                        <a:cubicBezTo>
                          <a:pt x="40325" y="7164"/>
                          <a:pt x="39617" y="7408"/>
                          <a:pt x="39058" y="7809"/>
                        </a:cubicBezTo>
                        <a:cubicBezTo>
                          <a:pt x="38073" y="8514"/>
                          <a:pt x="37440" y="9597"/>
                          <a:pt x="36836" y="10647"/>
                        </a:cubicBezTo>
                        <a:cubicBezTo>
                          <a:pt x="34590" y="14549"/>
                          <a:pt x="32346" y="18450"/>
                          <a:pt x="30100" y="22352"/>
                        </a:cubicBezTo>
                        <a:cubicBezTo>
                          <a:pt x="31449" y="15995"/>
                          <a:pt x="31989" y="9469"/>
                          <a:pt x="31702" y="2979"/>
                        </a:cubicBezTo>
                        <a:cubicBezTo>
                          <a:pt x="31650" y="1815"/>
                          <a:pt x="31368" y="380"/>
                          <a:pt x="30247" y="60"/>
                        </a:cubicBezTo>
                        <a:cubicBezTo>
                          <a:pt x="30104" y="19"/>
                          <a:pt x="29966" y="0"/>
                          <a:pt x="29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7"/>
                  <p:cNvSpPr/>
                  <p:nvPr/>
                </p:nvSpPr>
                <p:spPr>
                  <a:xfrm flipH="1">
                    <a:off x="400457" y="4855127"/>
                    <a:ext cx="786338" cy="417279"/>
                  </a:xfrm>
                  <a:custGeom>
                    <a:avLst/>
                    <a:gdLst/>
                    <a:ahLst/>
                    <a:cxnLst/>
                    <a:rect l="l" t="t" r="r" b="b"/>
                    <a:pathLst>
                      <a:path w="33102" h="17749" extrusionOk="0">
                        <a:moveTo>
                          <a:pt x="2654" y="1"/>
                        </a:moveTo>
                        <a:cubicBezTo>
                          <a:pt x="2516" y="1"/>
                          <a:pt x="2377" y="13"/>
                          <a:pt x="2237" y="40"/>
                        </a:cubicBezTo>
                        <a:cubicBezTo>
                          <a:pt x="1180" y="244"/>
                          <a:pt x="426" y="1257"/>
                          <a:pt x="212" y="2312"/>
                        </a:cubicBezTo>
                        <a:cubicBezTo>
                          <a:pt x="0" y="3364"/>
                          <a:pt x="225" y="4455"/>
                          <a:pt x="498" y="5497"/>
                        </a:cubicBezTo>
                        <a:cubicBezTo>
                          <a:pt x="1275" y="8456"/>
                          <a:pt x="2455" y="11307"/>
                          <a:pt x="3986" y="13955"/>
                        </a:cubicBezTo>
                        <a:cubicBezTo>
                          <a:pt x="5793" y="17076"/>
                          <a:pt x="6468" y="17467"/>
                          <a:pt x="10053" y="17599"/>
                        </a:cubicBezTo>
                        <a:cubicBezTo>
                          <a:pt x="12778" y="17699"/>
                          <a:pt x="15505" y="17749"/>
                          <a:pt x="18232" y="17749"/>
                        </a:cubicBezTo>
                        <a:cubicBezTo>
                          <a:pt x="22527" y="17749"/>
                          <a:pt x="26822" y="17625"/>
                          <a:pt x="31110" y="17377"/>
                        </a:cubicBezTo>
                        <a:cubicBezTo>
                          <a:pt x="32562" y="12593"/>
                          <a:pt x="33101" y="7535"/>
                          <a:pt x="32690" y="2552"/>
                        </a:cubicBezTo>
                        <a:cubicBezTo>
                          <a:pt x="32686" y="2552"/>
                          <a:pt x="32681" y="2552"/>
                          <a:pt x="32677" y="2552"/>
                        </a:cubicBezTo>
                        <a:cubicBezTo>
                          <a:pt x="29601" y="2552"/>
                          <a:pt x="27577" y="5667"/>
                          <a:pt x="26153" y="8397"/>
                        </a:cubicBezTo>
                        <a:cubicBezTo>
                          <a:pt x="25963" y="6001"/>
                          <a:pt x="25487" y="3628"/>
                          <a:pt x="24739" y="1344"/>
                        </a:cubicBezTo>
                        <a:cubicBezTo>
                          <a:pt x="24647" y="1059"/>
                          <a:pt x="24515" y="742"/>
                          <a:pt x="24231" y="648"/>
                        </a:cubicBezTo>
                        <a:cubicBezTo>
                          <a:pt x="24178" y="631"/>
                          <a:pt x="24125" y="623"/>
                          <a:pt x="24073" y="623"/>
                        </a:cubicBezTo>
                        <a:cubicBezTo>
                          <a:pt x="23757" y="623"/>
                          <a:pt x="23469" y="917"/>
                          <a:pt x="23264" y="1188"/>
                        </a:cubicBezTo>
                        <a:cubicBezTo>
                          <a:pt x="21613" y="3385"/>
                          <a:pt x="20277" y="5819"/>
                          <a:pt x="19312" y="8392"/>
                        </a:cubicBezTo>
                        <a:cubicBezTo>
                          <a:pt x="18521" y="6947"/>
                          <a:pt x="17663" y="5536"/>
                          <a:pt x="16749" y="4165"/>
                        </a:cubicBezTo>
                        <a:cubicBezTo>
                          <a:pt x="16541" y="3854"/>
                          <a:pt x="16300" y="3523"/>
                          <a:pt x="15941" y="3425"/>
                        </a:cubicBezTo>
                        <a:cubicBezTo>
                          <a:pt x="15868" y="3405"/>
                          <a:pt x="15795" y="3395"/>
                          <a:pt x="15724" y="3395"/>
                        </a:cubicBezTo>
                        <a:cubicBezTo>
                          <a:pt x="15226" y="3395"/>
                          <a:pt x="14777" y="3848"/>
                          <a:pt x="14493" y="4294"/>
                        </a:cubicBezTo>
                        <a:cubicBezTo>
                          <a:pt x="13557" y="5759"/>
                          <a:pt x="13193" y="7579"/>
                          <a:pt x="13494" y="9291"/>
                        </a:cubicBezTo>
                        <a:cubicBezTo>
                          <a:pt x="11067" y="6365"/>
                          <a:pt x="8346" y="3684"/>
                          <a:pt x="5386" y="1299"/>
                        </a:cubicBezTo>
                        <a:cubicBezTo>
                          <a:pt x="4587" y="655"/>
                          <a:pt x="3648" y="1"/>
                          <a:pt x="26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6" name="Google Shape;706;p17"/>
                <p:cNvGrpSpPr/>
                <p:nvPr/>
              </p:nvGrpSpPr>
              <p:grpSpPr>
                <a:xfrm rot="1518874" flipH="1">
                  <a:off x="6014190" y="3822630"/>
                  <a:ext cx="546356" cy="1144038"/>
                  <a:chOff x="-190602" y="4255105"/>
                  <a:chExt cx="546340" cy="1144005"/>
                </a:xfrm>
              </p:grpSpPr>
              <p:sp>
                <p:nvSpPr>
                  <p:cNvPr id="707" name="Google Shape;707;p17"/>
                  <p:cNvSpPr/>
                  <p:nvPr/>
                </p:nvSpPr>
                <p:spPr>
                  <a:xfrm flipH="1">
                    <a:off x="-190602" y="4255105"/>
                    <a:ext cx="460942" cy="394756"/>
                  </a:xfrm>
                  <a:custGeom>
                    <a:avLst/>
                    <a:gdLst/>
                    <a:ahLst/>
                    <a:cxnLst/>
                    <a:rect l="l" t="t" r="r" b="b"/>
                    <a:pathLst>
                      <a:path w="19404" h="16791" extrusionOk="0">
                        <a:moveTo>
                          <a:pt x="7221" y="0"/>
                        </a:moveTo>
                        <a:cubicBezTo>
                          <a:pt x="6664" y="0"/>
                          <a:pt x="6306" y="659"/>
                          <a:pt x="6124" y="1214"/>
                        </a:cubicBezTo>
                        <a:cubicBezTo>
                          <a:pt x="5140" y="4205"/>
                          <a:pt x="4516" y="7313"/>
                          <a:pt x="4268" y="10451"/>
                        </a:cubicBezTo>
                        <a:cubicBezTo>
                          <a:pt x="3768" y="8123"/>
                          <a:pt x="3123" y="5827"/>
                          <a:pt x="2339" y="3579"/>
                        </a:cubicBezTo>
                        <a:cubicBezTo>
                          <a:pt x="2182" y="3127"/>
                          <a:pt x="1882" y="2590"/>
                          <a:pt x="1429" y="2590"/>
                        </a:cubicBezTo>
                        <a:cubicBezTo>
                          <a:pt x="1399" y="2590"/>
                          <a:pt x="1369" y="2592"/>
                          <a:pt x="1339" y="2597"/>
                        </a:cubicBezTo>
                        <a:cubicBezTo>
                          <a:pt x="1146" y="2627"/>
                          <a:pt x="983" y="2755"/>
                          <a:pt x="850" y="2899"/>
                        </a:cubicBezTo>
                        <a:cubicBezTo>
                          <a:pt x="0" y="3821"/>
                          <a:pt x="195" y="5266"/>
                          <a:pt x="494" y="6482"/>
                        </a:cubicBezTo>
                        <a:cubicBezTo>
                          <a:pt x="933" y="8270"/>
                          <a:pt x="1480" y="10029"/>
                          <a:pt x="2131" y="11750"/>
                        </a:cubicBezTo>
                        <a:cubicBezTo>
                          <a:pt x="2709" y="13272"/>
                          <a:pt x="3418" y="14831"/>
                          <a:pt x="4710" y="15823"/>
                        </a:cubicBezTo>
                        <a:cubicBezTo>
                          <a:pt x="5613" y="16515"/>
                          <a:pt x="6647" y="16791"/>
                          <a:pt x="7702" y="16791"/>
                        </a:cubicBezTo>
                        <a:cubicBezTo>
                          <a:pt x="8714" y="16791"/>
                          <a:pt x="9744" y="16537"/>
                          <a:pt x="10696" y="16153"/>
                        </a:cubicBezTo>
                        <a:cubicBezTo>
                          <a:pt x="13138" y="15167"/>
                          <a:pt x="15546" y="14189"/>
                          <a:pt x="17772" y="12765"/>
                        </a:cubicBezTo>
                        <a:cubicBezTo>
                          <a:pt x="18559" y="12260"/>
                          <a:pt x="19403" y="11568"/>
                          <a:pt x="19400" y="10632"/>
                        </a:cubicBezTo>
                        <a:cubicBezTo>
                          <a:pt x="19385" y="10244"/>
                          <a:pt x="18981" y="10102"/>
                          <a:pt x="18413" y="10102"/>
                        </a:cubicBezTo>
                        <a:cubicBezTo>
                          <a:pt x="17471" y="10102"/>
                          <a:pt x="16076" y="10492"/>
                          <a:pt x="15249" y="10796"/>
                        </a:cubicBezTo>
                        <a:cubicBezTo>
                          <a:pt x="13921" y="11285"/>
                          <a:pt x="12729" y="12074"/>
                          <a:pt x="11552" y="12858"/>
                        </a:cubicBezTo>
                        <a:cubicBezTo>
                          <a:pt x="12843" y="11786"/>
                          <a:pt x="14083" y="10655"/>
                          <a:pt x="15270" y="9470"/>
                        </a:cubicBezTo>
                        <a:cubicBezTo>
                          <a:pt x="16319" y="8423"/>
                          <a:pt x="17371" y="7244"/>
                          <a:pt x="17618" y="5782"/>
                        </a:cubicBezTo>
                        <a:cubicBezTo>
                          <a:pt x="17646" y="5612"/>
                          <a:pt x="17662" y="5429"/>
                          <a:pt x="17590" y="5273"/>
                        </a:cubicBezTo>
                        <a:cubicBezTo>
                          <a:pt x="17492" y="5061"/>
                          <a:pt x="17300" y="4980"/>
                          <a:pt x="17078" y="4980"/>
                        </a:cubicBezTo>
                        <a:cubicBezTo>
                          <a:pt x="16771" y="4980"/>
                          <a:pt x="16404" y="5136"/>
                          <a:pt x="16141" y="5321"/>
                        </a:cubicBezTo>
                        <a:cubicBezTo>
                          <a:pt x="13579" y="7130"/>
                          <a:pt x="11456" y="9479"/>
                          <a:pt x="9356" y="11809"/>
                        </a:cubicBezTo>
                        <a:cubicBezTo>
                          <a:pt x="10747" y="8873"/>
                          <a:pt x="12171" y="5788"/>
                          <a:pt x="12043" y="2541"/>
                        </a:cubicBezTo>
                        <a:cubicBezTo>
                          <a:pt x="12036" y="2372"/>
                          <a:pt x="12017" y="2185"/>
                          <a:pt x="11890" y="2071"/>
                        </a:cubicBezTo>
                        <a:cubicBezTo>
                          <a:pt x="11813" y="2001"/>
                          <a:pt x="11711" y="1976"/>
                          <a:pt x="11606" y="1976"/>
                        </a:cubicBezTo>
                        <a:cubicBezTo>
                          <a:pt x="11529" y="1976"/>
                          <a:pt x="11450" y="1989"/>
                          <a:pt x="11377" y="2010"/>
                        </a:cubicBezTo>
                        <a:cubicBezTo>
                          <a:pt x="10536" y="2253"/>
                          <a:pt x="10107" y="3164"/>
                          <a:pt x="9796" y="3982"/>
                        </a:cubicBezTo>
                        <a:cubicBezTo>
                          <a:pt x="9022" y="6020"/>
                          <a:pt x="8331" y="8088"/>
                          <a:pt x="7726" y="10185"/>
                        </a:cubicBezTo>
                        <a:cubicBezTo>
                          <a:pt x="7750" y="7906"/>
                          <a:pt x="7774" y="5627"/>
                          <a:pt x="7798" y="3349"/>
                        </a:cubicBezTo>
                        <a:cubicBezTo>
                          <a:pt x="7809" y="2213"/>
                          <a:pt x="8264" y="351"/>
                          <a:pt x="7318" y="7"/>
                        </a:cubicBezTo>
                        <a:cubicBezTo>
                          <a:pt x="7285" y="2"/>
                          <a:pt x="7252" y="0"/>
                          <a:pt x="72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7"/>
                  <p:cNvSpPr/>
                  <p:nvPr/>
                </p:nvSpPr>
                <p:spPr>
                  <a:xfrm flipH="1">
                    <a:off x="-164541" y="4646414"/>
                    <a:ext cx="312283" cy="327424"/>
                  </a:xfrm>
                  <a:custGeom>
                    <a:avLst/>
                    <a:gdLst/>
                    <a:ahLst/>
                    <a:cxnLst/>
                    <a:rect l="l" t="t" r="r" b="b"/>
                    <a:pathLst>
                      <a:path w="13146" h="13927" extrusionOk="0">
                        <a:moveTo>
                          <a:pt x="13146" y="1"/>
                        </a:moveTo>
                        <a:lnTo>
                          <a:pt x="13146" y="1"/>
                        </a:lnTo>
                        <a:cubicBezTo>
                          <a:pt x="9977" y="1406"/>
                          <a:pt x="6751" y="2849"/>
                          <a:pt x="4178" y="5173"/>
                        </a:cubicBezTo>
                        <a:cubicBezTo>
                          <a:pt x="2047" y="7098"/>
                          <a:pt x="345" y="9787"/>
                          <a:pt x="123" y="12703"/>
                        </a:cubicBezTo>
                        <a:cubicBezTo>
                          <a:pt x="64" y="13475"/>
                          <a:pt x="0" y="13927"/>
                          <a:pt x="711" y="13927"/>
                        </a:cubicBezTo>
                        <a:cubicBezTo>
                          <a:pt x="758" y="13927"/>
                          <a:pt x="808" y="13925"/>
                          <a:pt x="862" y="13921"/>
                        </a:cubicBezTo>
                        <a:cubicBezTo>
                          <a:pt x="1643" y="13865"/>
                          <a:pt x="2682" y="13236"/>
                          <a:pt x="3382" y="12915"/>
                        </a:cubicBezTo>
                        <a:cubicBezTo>
                          <a:pt x="5017" y="12164"/>
                          <a:pt x="6575" y="11230"/>
                          <a:pt x="7942" y="10055"/>
                        </a:cubicBezTo>
                        <a:cubicBezTo>
                          <a:pt x="10146" y="8159"/>
                          <a:pt x="11844" y="5580"/>
                          <a:pt x="12317" y="2712"/>
                        </a:cubicBezTo>
                        <a:cubicBezTo>
                          <a:pt x="12474" y="1766"/>
                          <a:pt x="12525" y="730"/>
                          <a:pt x="13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7"/>
                  <p:cNvSpPr/>
                  <p:nvPr/>
                </p:nvSpPr>
                <p:spPr>
                  <a:xfrm flipH="1">
                    <a:off x="145079" y="4523062"/>
                    <a:ext cx="210659" cy="354789"/>
                  </a:xfrm>
                  <a:custGeom>
                    <a:avLst/>
                    <a:gdLst/>
                    <a:ahLst/>
                    <a:cxnLst/>
                    <a:rect l="l" t="t" r="r" b="b"/>
                    <a:pathLst>
                      <a:path w="8868" h="15091" extrusionOk="0">
                        <a:moveTo>
                          <a:pt x="1" y="0"/>
                        </a:moveTo>
                        <a:cubicBezTo>
                          <a:pt x="273" y="3041"/>
                          <a:pt x="559" y="6136"/>
                          <a:pt x="1730" y="8955"/>
                        </a:cubicBezTo>
                        <a:cubicBezTo>
                          <a:pt x="2791" y="11507"/>
                          <a:pt x="4886" y="14232"/>
                          <a:pt x="7675" y="15004"/>
                        </a:cubicBezTo>
                        <a:cubicBezTo>
                          <a:pt x="7891" y="15063"/>
                          <a:pt x="8064" y="15091"/>
                          <a:pt x="8201" y="15091"/>
                        </a:cubicBezTo>
                        <a:cubicBezTo>
                          <a:pt x="8867" y="15091"/>
                          <a:pt x="8701" y="14446"/>
                          <a:pt x="8410" y="13651"/>
                        </a:cubicBezTo>
                        <a:cubicBezTo>
                          <a:pt x="7898" y="12250"/>
                          <a:pt x="7395" y="10832"/>
                          <a:pt x="6807" y="9462"/>
                        </a:cubicBezTo>
                        <a:cubicBezTo>
                          <a:pt x="6215" y="8083"/>
                          <a:pt x="5616" y="6692"/>
                          <a:pt x="4736" y="5475"/>
                        </a:cubicBezTo>
                        <a:cubicBezTo>
                          <a:pt x="3319" y="3517"/>
                          <a:pt x="1224" y="2085"/>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7"/>
                  <p:cNvSpPr/>
                  <p:nvPr/>
                </p:nvSpPr>
                <p:spPr>
                  <a:xfrm flipH="1">
                    <a:off x="-43867" y="4645191"/>
                    <a:ext cx="256198" cy="753919"/>
                  </a:xfrm>
                  <a:custGeom>
                    <a:avLst/>
                    <a:gdLst/>
                    <a:ahLst/>
                    <a:cxnLst/>
                    <a:rect l="l" t="t" r="r" b="b"/>
                    <a:pathLst>
                      <a:path w="10785" h="32068" extrusionOk="0">
                        <a:moveTo>
                          <a:pt x="3377" y="1"/>
                        </a:moveTo>
                        <a:cubicBezTo>
                          <a:pt x="3273" y="1"/>
                          <a:pt x="3169" y="57"/>
                          <a:pt x="3123" y="181"/>
                        </a:cubicBezTo>
                        <a:cubicBezTo>
                          <a:pt x="3012" y="500"/>
                          <a:pt x="2900" y="868"/>
                          <a:pt x="2807" y="1191"/>
                        </a:cubicBezTo>
                        <a:cubicBezTo>
                          <a:pt x="1" y="11607"/>
                          <a:pt x="3880" y="23585"/>
                          <a:pt x="10271" y="31962"/>
                        </a:cubicBezTo>
                        <a:cubicBezTo>
                          <a:pt x="10324" y="32031"/>
                          <a:pt x="10404" y="32068"/>
                          <a:pt x="10484" y="32068"/>
                        </a:cubicBezTo>
                        <a:cubicBezTo>
                          <a:pt x="10544" y="32068"/>
                          <a:pt x="10604" y="32048"/>
                          <a:pt x="10653" y="32007"/>
                        </a:cubicBezTo>
                        <a:cubicBezTo>
                          <a:pt x="10768" y="31914"/>
                          <a:pt x="10785" y="31745"/>
                          <a:pt x="10692" y="31629"/>
                        </a:cubicBezTo>
                        <a:cubicBezTo>
                          <a:pt x="3827" y="23149"/>
                          <a:pt x="2365" y="12412"/>
                          <a:pt x="3494" y="1846"/>
                        </a:cubicBezTo>
                        <a:cubicBezTo>
                          <a:pt x="3544" y="1334"/>
                          <a:pt x="3602" y="808"/>
                          <a:pt x="3648" y="296"/>
                        </a:cubicBezTo>
                        <a:cubicBezTo>
                          <a:pt x="3661" y="108"/>
                          <a:pt x="3519" y="1"/>
                          <a:pt x="33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7"/>
                  <p:cNvSpPr/>
                  <p:nvPr/>
                </p:nvSpPr>
                <p:spPr>
                  <a:xfrm flipH="1">
                    <a:off x="17017" y="4569868"/>
                    <a:ext cx="182652" cy="121171"/>
                  </a:xfrm>
                  <a:custGeom>
                    <a:avLst/>
                    <a:gdLst/>
                    <a:ahLst/>
                    <a:cxnLst/>
                    <a:rect l="l" t="t" r="r" b="b"/>
                    <a:pathLst>
                      <a:path w="7689" h="5154" extrusionOk="0">
                        <a:moveTo>
                          <a:pt x="1122" y="1"/>
                        </a:moveTo>
                        <a:cubicBezTo>
                          <a:pt x="927" y="1"/>
                          <a:pt x="732" y="17"/>
                          <a:pt x="539" y="49"/>
                        </a:cubicBezTo>
                        <a:cubicBezTo>
                          <a:pt x="383" y="75"/>
                          <a:pt x="216" y="119"/>
                          <a:pt x="116" y="241"/>
                        </a:cubicBezTo>
                        <a:cubicBezTo>
                          <a:pt x="1" y="377"/>
                          <a:pt x="0" y="574"/>
                          <a:pt x="16" y="750"/>
                        </a:cubicBezTo>
                        <a:cubicBezTo>
                          <a:pt x="99" y="1655"/>
                          <a:pt x="487" y="2501"/>
                          <a:pt x="870" y="3326"/>
                        </a:cubicBezTo>
                        <a:cubicBezTo>
                          <a:pt x="1061" y="3738"/>
                          <a:pt x="2257" y="5147"/>
                          <a:pt x="2710" y="5153"/>
                        </a:cubicBezTo>
                        <a:cubicBezTo>
                          <a:pt x="2727" y="5153"/>
                          <a:pt x="2743" y="5153"/>
                          <a:pt x="2760" y="5153"/>
                        </a:cubicBezTo>
                        <a:cubicBezTo>
                          <a:pt x="4291" y="5153"/>
                          <a:pt x="5522" y="4124"/>
                          <a:pt x="6655" y="3663"/>
                        </a:cubicBezTo>
                        <a:cubicBezTo>
                          <a:pt x="7134" y="3467"/>
                          <a:pt x="7689" y="3125"/>
                          <a:pt x="7650" y="2608"/>
                        </a:cubicBezTo>
                        <a:cubicBezTo>
                          <a:pt x="7614" y="2131"/>
                          <a:pt x="7087" y="1859"/>
                          <a:pt x="6619" y="1765"/>
                        </a:cubicBezTo>
                        <a:cubicBezTo>
                          <a:pt x="6150" y="1672"/>
                          <a:pt x="5626" y="1642"/>
                          <a:pt x="5288" y="1304"/>
                        </a:cubicBezTo>
                        <a:cubicBezTo>
                          <a:pt x="5086" y="1103"/>
                          <a:pt x="4988" y="826"/>
                          <a:pt x="4848" y="580"/>
                        </a:cubicBezTo>
                        <a:cubicBezTo>
                          <a:pt x="4706" y="334"/>
                          <a:pt x="4482" y="95"/>
                          <a:pt x="4199" y="87"/>
                        </a:cubicBezTo>
                        <a:cubicBezTo>
                          <a:pt x="4194" y="87"/>
                          <a:pt x="4188" y="87"/>
                          <a:pt x="4183" y="87"/>
                        </a:cubicBezTo>
                        <a:cubicBezTo>
                          <a:pt x="3892" y="87"/>
                          <a:pt x="3651" y="322"/>
                          <a:pt x="3368" y="398"/>
                        </a:cubicBezTo>
                        <a:cubicBezTo>
                          <a:pt x="3295" y="417"/>
                          <a:pt x="3223" y="425"/>
                          <a:pt x="3150" y="425"/>
                        </a:cubicBezTo>
                        <a:cubicBezTo>
                          <a:pt x="2855" y="425"/>
                          <a:pt x="2558" y="289"/>
                          <a:pt x="2272" y="191"/>
                        </a:cubicBezTo>
                        <a:cubicBezTo>
                          <a:pt x="1902" y="65"/>
                          <a:pt x="1512" y="1"/>
                          <a:pt x="1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sp>
        <p:nvSpPr>
          <p:cNvPr id="712" name="Google Shape;712;p17"/>
          <p:cNvSpPr txBox="1">
            <a:spLocks noGrp="1"/>
          </p:cNvSpPr>
          <p:nvPr>
            <p:ph type="title"/>
          </p:nvPr>
        </p:nvSpPr>
        <p:spPr>
          <a:xfrm>
            <a:off x="4140467" y="2497767"/>
            <a:ext cx="3911200" cy="916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1pPr>
            <a:lvl2pPr lvl="1"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2pPr>
            <a:lvl3pPr lvl="2"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3pPr>
            <a:lvl4pPr lvl="3"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4pPr>
            <a:lvl5pPr lvl="4"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5pPr>
            <a:lvl6pPr lvl="5"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6pPr>
            <a:lvl7pPr lvl="6"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7pPr>
            <a:lvl8pPr lvl="7"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8pPr>
            <a:lvl9pPr lvl="8"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9pPr>
          </a:lstStyle>
          <a:p>
            <a:endParaRPr/>
          </a:p>
        </p:txBody>
      </p:sp>
      <p:sp>
        <p:nvSpPr>
          <p:cNvPr id="713" name="Google Shape;713;p17"/>
          <p:cNvSpPr txBox="1">
            <a:spLocks noGrp="1"/>
          </p:cNvSpPr>
          <p:nvPr>
            <p:ph type="subTitle" idx="1"/>
          </p:nvPr>
        </p:nvSpPr>
        <p:spPr>
          <a:xfrm>
            <a:off x="2709600" y="3733333"/>
            <a:ext cx="6772800" cy="4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267">
                <a:latin typeface="Comfortaa"/>
                <a:ea typeface="Comfortaa"/>
                <a:cs typeface="Comfortaa"/>
                <a:sym typeface="Comforta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14" name="Google Shape;714;p17"/>
          <p:cNvSpPr txBox="1">
            <a:spLocks noGrp="1"/>
          </p:cNvSpPr>
          <p:nvPr>
            <p:ph type="title" idx="2" hasCustomPrompt="1"/>
          </p:nvPr>
        </p:nvSpPr>
        <p:spPr>
          <a:xfrm>
            <a:off x="4714800" y="1524167"/>
            <a:ext cx="2762400" cy="82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2960723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5">
  <p:cSld name="Section header 5">
    <p:bg>
      <p:bgPr>
        <a:solidFill>
          <a:schemeClr val="dk2"/>
        </a:solidFill>
        <a:effectLst/>
      </p:bgPr>
    </p:bg>
    <p:spTree>
      <p:nvGrpSpPr>
        <p:cNvPr id="1" name="Shape 715"/>
        <p:cNvGrpSpPr/>
        <p:nvPr/>
      </p:nvGrpSpPr>
      <p:grpSpPr>
        <a:xfrm>
          <a:off x="0" y="0"/>
          <a:ext cx="0" cy="0"/>
          <a:chOff x="0" y="0"/>
          <a:chExt cx="0" cy="0"/>
        </a:xfrm>
      </p:grpSpPr>
      <p:sp>
        <p:nvSpPr>
          <p:cNvPr id="716" name="Google Shape;716;p18"/>
          <p:cNvSpPr txBox="1">
            <a:spLocks noGrp="1"/>
          </p:cNvSpPr>
          <p:nvPr>
            <p:ph type="title"/>
          </p:nvPr>
        </p:nvSpPr>
        <p:spPr>
          <a:xfrm>
            <a:off x="2807000" y="2474033"/>
            <a:ext cx="6527600" cy="9640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1pPr>
            <a:lvl2pPr lvl="1"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2pPr>
            <a:lvl3pPr lvl="2"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3pPr>
            <a:lvl4pPr lvl="3"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4pPr>
            <a:lvl5pPr lvl="4"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5pPr>
            <a:lvl6pPr lvl="5"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6pPr>
            <a:lvl7pPr lvl="6"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7pPr>
            <a:lvl8pPr lvl="7"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8pPr>
            <a:lvl9pPr lvl="8" algn="ctr" rtl="0">
              <a:spcBef>
                <a:spcPts val="0"/>
              </a:spcBef>
              <a:spcAft>
                <a:spcPts val="0"/>
              </a:spcAft>
              <a:buClr>
                <a:schemeClr val="accent4"/>
              </a:buClr>
              <a:buSzPts val="5000"/>
              <a:buFont typeface="Fredoka One"/>
              <a:buNone/>
              <a:defRPr sz="6667">
                <a:solidFill>
                  <a:schemeClr val="accent4"/>
                </a:solidFill>
                <a:latin typeface="Fredoka One"/>
                <a:ea typeface="Fredoka One"/>
                <a:cs typeface="Fredoka One"/>
                <a:sym typeface="Fredoka One"/>
              </a:defRPr>
            </a:lvl9pPr>
          </a:lstStyle>
          <a:p>
            <a:endParaRPr/>
          </a:p>
        </p:txBody>
      </p:sp>
      <p:sp>
        <p:nvSpPr>
          <p:cNvPr id="717" name="Google Shape;717;p18"/>
          <p:cNvSpPr txBox="1">
            <a:spLocks noGrp="1"/>
          </p:cNvSpPr>
          <p:nvPr>
            <p:ph type="subTitle" idx="1"/>
          </p:nvPr>
        </p:nvSpPr>
        <p:spPr>
          <a:xfrm>
            <a:off x="2807000" y="3681867"/>
            <a:ext cx="6675600" cy="53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267">
                <a:latin typeface="Comfortaa"/>
                <a:ea typeface="Comfortaa"/>
                <a:cs typeface="Comfortaa"/>
                <a:sym typeface="Comforta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18" name="Google Shape;718;p18"/>
          <p:cNvSpPr txBox="1">
            <a:spLocks noGrp="1"/>
          </p:cNvSpPr>
          <p:nvPr>
            <p:ph type="title" idx="2" hasCustomPrompt="1"/>
          </p:nvPr>
        </p:nvSpPr>
        <p:spPr>
          <a:xfrm>
            <a:off x="2893300" y="1524167"/>
            <a:ext cx="1414000" cy="8216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SzPts val="5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719" name="Google Shape;719;p18"/>
          <p:cNvGrpSpPr/>
          <p:nvPr/>
        </p:nvGrpSpPr>
        <p:grpSpPr>
          <a:xfrm>
            <a:off x="-4492181" y="3526032"/>
            <a:ext cx="22709885" cy="6922289"/>
            <a:chOff x="-3369136" y="2644523"/>
            <a:chExt cx="17032414" cy="5191717"/>
          </a:xfrm>
        </p:grpSpPr>
        <p:grpSp>
          <p:nvGrpSpPr>
            <p:cNvPr id="720" name="Google Shape;720;p18"/>
            <p:cNvGrpSpPr/>
            <p:nvPr/>
          </p:nvGrpSpPr>
          <p:grpSpPr>
            <a:xfrm>
              <a:off x="-3369136" y="2644523"/>
              <a:ext cx="17032414" cy="5191717"/>
              <a:chOff x="-3369136" y="2644523"/>
              <a:chExt cx="17032414" cy="5191717"/>
            </a:xfrm>
          </p:grpSpPr>
          <p:sp>
            <p:nvSpPr>
              <p:cNvPr id="721" name="Google Shape;721;p18"/>
              <p:cNvSpPr/>
              <p:nvPr/>
            </p:nvSpPr>
            <p:spPr>
              <a:xfrm>
                <a:off x="7891171" y="2644523"/>
                <a:ext cx="1583719" cy="2052262"/>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8"/>
              <p:cNvSpPr/>
              <p:nvPr/>
            </p:nvSpPr>
            <p:spPr>
              <a:xfrm>
                <a:off x="7138002" y="3567848"/>
                <a:ext cx="919301" cy="1191372"/>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23" name="Google Shape;723;p18"/>
              <p:cNvGrpSpPr/>
              <p:nvPr/>
            </p:nvGrpSpPr>
            <p:grpSpPr>
              <a:xfrm>
                <a:off x="-3369136" y="3295925"/>
                <a:ext cx="17032414" cy="4540316"/>
                <a:chOff x="-3369136" y="3295925"/>
                <a:chExt cx="17032414" cy="4540316"/>
              </a:xfrm>
            </p:grpSpPr>
            <p:sp>
              <p:nvSpPr>
                <p:cNvPr id="724" name="Google Shape;724;p18"/>
                <p:cNvSpPr/>
                <p:nvPr/>
              </p:nvSpPr>
              <p:spPr>
                <a:xfrm rot="277051">
                  <a:off x="610696" y="4410176"/>
                  <a:ext cx="7922614" cy="2830673"/>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8"/>
                <p:cNvSpPr/>
                <p:nvPr/>
              </p:nvSpPr>
              <p:spPr>
                <a:xfrm rot="-351819">
                  <a:off x="-3245262" y="4608334"/>
                  <a:ext cx="7922753" cy="2830612"/>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26" name="Google Shape;726;p18"/>
                <p:cNvGrpSpPr/>
                <p:nvPr/>
              </p:nvGrpSpPr>
              <p:grpSpPr>
                <a:xfrm>
                  <a:off x="7834389" y="3295925"/>
                  <a:ext cx="596381" cy="1612230"/>
                  <a:chOff x="8500689" y="2571525"/>
                  <a:chExt cx="596381" cy="1612230"/>
                </a:xfrm>
              </p:grpSpPr>
              <p:sp>
                <p:nvSpPr>
                  <p:cNvPr id="727" name="Google Shape;727;p18"/>
                  <p:cNvSpPr/>
                  <p:nvPr/>
                </p:nvSpPr>
                <p:spPr>
                  <a:xfrm>
                    <a:off x="8776525" y="2844638"/>
                    <a:ext cx="34003" cy="1339117"/>
                  </a:xfrm>
                  <a:custGeom>
                    <a:avLst/>
                    <a:gdLst/>
                    <a:ahLst/>
                    <a:cxnLst/>
                    <a:rect l="l" t="t" r="r" b="b"/>
                    <a:pathLst>
                      <a:path w="794" h="31596" extrusionOk="0">
                        <a:moveTo>
                          <a:pt x="390" y="0"/>
                        </a:moveTo>
                        <a:cubicBezTo>
                          <a:pt x="272" y="0"/>
                          <a:pt x="175" y="94"/>
                          <a:pt x="172" y="212"/>
                        </a:cubicBezTo>
                        <a:cubicBezTo>
                          <a:pt x="22" y="6690"/>
                          <a:pt x="1" y="13200"/>
                          <a:pt x="13" y="19682"/>
                        </a:cubicBezTo>
                        <a:cubicBezTo>
                          <a:pt x="29" y="23578"/>
                          <a:pt x="58" y="27471"/>
                          <a:pt x="151" y="31365"/>
                        </a:cubicBezTo>
                        <a:cubicBezTo>
                          <a:pt x="156" y="31490"/>
                          <a:pt x="256" y="31593"/>
                          <a:pt x="382" y="31595"/>
                        </a:cubicBezTo>
                        <a:cubicBezTo>
                          <a:pt x="384" y="31595"/>
                          <a:pt x="386" y="31595"/>
                          <a:pt x="388" y="31595"/>
                        </a:cubicBezTo>
                        <a:cubicBezTo>
                          <a:pt x="516" y="31595"/>
                          <a:pt x="622" y="31494"/>
                          <a:pt x="625" y="31365"/>
                        </a:cubicBezTo>
                        <a:cubicBezTo>
                          <a:pt x="687" y="28768"/>
                          <a:pt x="719" y="26172"/>
                          <a:pt x="740" y="23576"/>
                        </a:cubicBezTo>
                        <a:cubicBezTo>
                          <a:pt x="794" y="15797"/>
                          <a:pt x="779" y="7991"/>
                          <a:pt x="605" y="212"/>
                        </a:cubicBezTo>
                        <a:cubicBezTo>
                          <a:pt x="602" y="97"/>
                          <a:pt x="510" y="3"/>
                          <a:pt x="394" y="0"/>
                        </a:cubicBezTo>
                        <a:cubicBezTo>
                          <a:pt x="393" y="0"/>
                          <a:pt x="392" y="0"/>
                          <a:pt x="390" y="0"/>
                        </a:cubicBezTo>
                        <a:close/>
                      </a:path>
                    </a:pathLst>
                  </a:custGeom>
                  <a:noFill/>
                  <a:ln w="762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sp>
                <p:nvSpPr>
                  <p:cNvPr id="728" name="Google Shape;728;p18"/>
                  <p:cNvSpPr/>
                  <p:nvPr/>
                </p:nvSpPr>
                <p:spPr>
                  <a:xfrm>
                    <a:off x="8500689" y="2571525"/>
                    <a:ext cx="596381" cy="994378"/>
                  </a:xfrm>
                  <a:custGeom>
                    <a:avLst/>
                    <a:gdLst/>
                    <a:ahLst/>
                    <a:cxnLst/>
                    <a:rect l="l" t="t" r="r" b="b"/>
                    <a:pathLst>
                      <a:path w="13926" h="23462" extrusionOk="0">
                        <a:moveTo>
                          <a:pt x="6850" y="1"/>
                        </a:moveTo>
                        <a:cubicBezTo>
                          <a:pt x="6205" y="1"/>
                          <a:pt x="5545" y="371"/>
                          <a:pt x="5131" y="891"/>
                        </a:cubicBezTo>
                        <a:cubicBezTo>
                          <a:pt x="4575" y="1587"/>
                          <a:pt x="4356" y="2485"/>
                          <a:pt x="4153" y="3354"/>
                        </a:cubicBezTo>
                        <a:cubicBezTo>
                          <a:pt x="4063" y="3736"/>
                          <a:pt x="4016" y="4138"/>
                          <a:pt x="3926" y="4521"/>
                        </a:cubicBezTo>
                        <a:cubicBezTo>
                          <a:pt x="2788" y="5653"/>
                          <a:pt x="1584" y="6915"/>
                          <a:pt x="1413" y="8511"/>
                        </a:cubicBezTo>
                        <a:cubicBezTo>
                          <a:pt x="1282" y="9719"/>
                          <a:pt x="1778" y="10910"/>
                          <a:pt x="1794" y="12125"/>
                        </a:cubicBezTo>
                        <a:cubicBezTo>
                          <a:pt x="1801" y="12605"/>
                          <a:pt x="1729" y="13094"/>
                          <a:pt x="1519" y="13526"/>
                        </a:cubicBezTo>
                        <a:cubicBezTo>
                          <a:pt x="1306" y="13966"/>
                          <a:pt x="959" y="14327"/>
                          <a:pt x="700" y="14742"/>
                        </a:cubicBezTo>
                        <a:cubicBezTo>
                          <a:pt x="85" y="15726"/>
                          <a:pt x="0" y="16982"/>
                          <a:pt x="305" y="18101"/>
                        </a:cubicBezTo>
                        <a:cubicBezTo>
                          <a:pt x="610" y="19219"/>
                          <a:pt x="1276" y="20213"/>
                          <a:pt x="2066" y="21063"/>
                        </a:cubicBezTo>
                        <a:cubicBezTo>
                          <a:pt x="3186" y="22268"/>
                          <a:pt x="4645" y="23250"/>
                          <a:pt x="6280" y="23430"/>
                        </a:cubicBezTo>
                        <a:cubicBezTo>
                          <a:pt x="6474" y="23451"/>
                          <a:pt x="6669" y="23461"/>
                          <a:pt x="6866" y="23461"/>
                        </a:cubicBezTo>
                        <a:cubicBezTo>
                          <a:pt x="8989" y="23461"/>
                          <a:pt x="11241" y="22260"/>
                          <a:pt x="12454" y="20550"/>
                        </a:cubicBezTo>
                        <a:cubicBezTo>
                          <a:pt x="13784" y="18679"/>
                          <a:pt x="13925" y="15961"/>
                          <a:pt x="12572" y="14108"/>
                        </a:cubicBezTo>
                        <a:cubicBezTo>
                          <a:pt x="12256" y="13675"/>
                          <a:pt x="11861" y="13275"/>
                          <a:pt x="11715" y="12760"/>
                        </a:cubicBezTo>
                        <a:cubicBezTo>
                          <a:pt x="11441" y="11787"/>
                          <a:pt x="12137" y="10837"/>
                          <a:pt x="12418" y="9865"/>
                        </a:cubicBezTo>
                        <a:cubicBezTo>
                          <a:pt x="12753" y="8702"/>
                          <a:pt x="12446" y="7374"/>
                          <a:pt x="11635" y="6474"/>
                        </a:cubicBezTo>
                        <a:cubicBezTo>
                          <a:pt x="11099" y="5881"/>
                          <a:pt x="10371" y="5475"/>
                          <a:pt x="9885" y="4839"/>
                        </a:cubicBezTo>
                        <a:cubicBezTo>
                          <a:pt x="9046" y="3740"/>
                          <a:pt x="9086" y="2187"/>
                          <a:pt x="8378" y="1000"/>
                        </a:cubicBezTo>
                        <a:cubicBezTo>
                          <a:pt x="8163" y="642"/>
                          <a:pt x="7872" y="314"/>
                          <a:pt x="7493" y="139"/>
                        </a:cubicBezTo>
                        <a:cubicBezTo>
                          <a:pt x="7287" y="44"/>
                          <a:pt x="7069" y="1"/>
                          <a:pt x="68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grpSp>
            <p:sp>
              <p:nvSpPr>
                <p:cNvPr id="729" name="Google Shape;729;p18"/>
                <p:cNvSpPr/>
                <p:nvPr/>
              </p:nvSpPr>
              <p:spPr>
                <a:xfrm rot="319248">
                  <a:off x="4135313" y="4359896"/>
                  <a:ext cx="9462975" cy="1841482"/>
                </a:xfrm>
                <a:custGeom>
                  <a:avLst/>
                  <a:gdLst/>
                  <a:ahLst/>
                  <a:cxnLst/>
                  <a:rect l="l" t="t" r="r" b="b"/>
                  <a:pathLst>
                    <a:path w="193713" h="43449" extrusionOk="0">
                      <a:moveTo>
                        <a:pt x="152820" y="1"/>
                      </a:moveTo>
                      <a:cubicBezTo>
                        <a:pt x="140399" y="1"/>
                        <a:pt x="127894" y="1071"/>
                        <a:pt x="115472" y="2409"/>
                      </a:cubicBezTo>
                      <a:cubicBezTo>
                        <a:pt x="75999" y="6660"/>
                        <a:pt x="35973" y="13772"/>
                        <a:pt x="1" y="30570"/>
                      </a:cubicBezTo>
                      <a:lnTo>
                        <a:pt x="1" y="43382"/>
                      </a:lnTo>
                      <a:lnTo>
                        <a:pt x="193712" y="43449"/>
                      </a:lnTo>
                      <a:lnTo>
                        <a:pt x="193712" y="5069"/>
                      </a:lnTo>
                      <a:cubicBezTo>
                        <a:pt x="180336" y="1323"/>
                        <a:pt x="166630" y="1"/>
                        <a:pt x="152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grpSp>
        </p:grpSp>
        <p:grpSp>
          <p:nvGrpSpPr>
            <p:cNvPr id="730" name="Google Shape;730;p18"/>
            <p:cNvGrpSpPr/>
            <p:nvPr/>
          </p:nvGrpSpPr>
          <p:grpSpPr>
            <a:xfrm>
              <a:off x="1160245" y="3999359"/>
              <a:ext cx="1040760" cy="709667"/>
              <a:chOff x="2595120" y="4251374"/>
              <a:chExt cx="463879" cy="316307"/>
            </a:xfrm>
          </p:grpSpPr>
          <p:sp>
            <p:nvSpPr>
              <p:cNvPr id="731" name="Google Shape;731;p18"/>
              <p:cNvSpPr/>
              <p:nvPr/>
            </p:nvSpPr>
            <p:spPr>
              <a:xfrm>
                <a:off x="2659872" y="4413010"/>
                <a:ext cx="49673" cy="133623"/>
              </a:xfrm>
              <a:custGeom>
                <a:avLst/>
                <a:gdLst/>
                <a:ahLst/>
                <a:cxnLst/>
                <a:rect l="l" t="t" r="r" b="b"/>
                <a:pathLst>
                  <a:path w="7389" h="19877" extrusionOk="0">
                    <a:moveTo>
                      <a:pt x="1643" y="1"/>
                    </a:moveTo>
                    <a:cubicBezTo>
                      <a:pt x="1643" y="1"/>
                      <a:pt x="1291" y="6692"/>
                      <a:pt x="611" y="9302"/>
                    </a:cubicBezTo>
                    <a:cubicBezTo>
                      <a:pt x="1" y="11648"/>
                      <a:pt x="398" y="17114"/>
                      <a:pt x="1654" y="19131"/>
                    </a:cubicBezTo>
                    <a:cubicBezTo>
                      <a:pt x="1766" y="19189"/>
                      <a:pt x="1876" y="19248"/>
                      <a:pt x="1989" y="19320"/>
                    </a:cubicBezTo>
                    <a:cubicBezTo>
                      <a:pt x="2683" y="19760"/>
                      <a:pt x="3378" y="19876"/>
                      <a:pt x="4500" y="19876"/>
                    </a:cubicBezTo>
                    <a:cubicBezTo>
                      <a:pt x="4584" y="19876"/>
                      <a:pt x="4670" y="19875"/>
                      <a:pt x="4758" y="19874"/>
                    </a:cubicBezTo>
                    <a:cubicBezTo>
                      <a:pt x="5091" y="19869"/>
                      <a:pt x="5388" y="19859"/>
                      <a:pt x="5667" y="19842"/>
                    </a:cubicBezTo>
                    <a:cubicBezTo>
                      <a:pt x="5685" y="19787"/>
                      <a:pt x="5703" y="19732"/>
                      <a:pt x="5719" y="19675"/>
                    </a:cubicBezTo>
                    <a:cubicBezTo>
                      <a:pt x="6084" y="18360"/>
                      <a:pt x="3481" y="8040"/>
                      <a:pt x="5434" y="4702"/>
                    </a:cubicBezTo>
                    <a:cubicBezTo>
                      <a:pt x="7389" y="1363"/>
                      <a:pt x="1643" y="1"/>
                      <a:pt x="16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8"/>
              <p:cNvSpPr/>
              <p:nvPr/>
            </p:nvSpPr>
            <p:spPr>
              <a:xfrm>
                <a:off x="2663650" y="4516637"/>
                <a:ext cx="35414" cy="29996"/>
              </a:xfrm>
              <a:custGeom>
                <a:avLst/>
                <a:gdLst/>
                <a:ahLst/>
                <a:cxnLst/>
                <a:rect l="l" t="t" r="r" b="b"/>
                <a:pathLst>
                  <a:path w="5268" h="4462" extrusionOk="0">
                    <a:moveTo>
                      <a:pt x="0" y="0"/>
                    </a:moveTo>
                    <a:lnTo>
                      <a:pt x="0" y="0"/>
                    </a:lnTo>
                    <a:cubicBezTo>
                      <a:pt x="217" y="1522"/>
                      <a:pt x="590" y="2904"/>
                      <a:pt x="1102" y="3721"/>
                    </a:cubicBezTo>
                    <a:cubicBezTo>
                      <a:pt x="1211" y="3778"/>
                      <a:pt x="1318" y="3836"/>
                      <a:pt x="1427" y="3905"/>
                    </a:cubicBezTo>
                    <a:cubicBezTo>
                      <a:pt x="2121" y="4345"/>
                      <a:pt x="2816" y="4461"/>
                      <a:pt x="3938" y="4461"/>
                    </a:cubicBezTo>
                    <a:cubicBezTo>
                      <a:pt x="4022" y="4461"/>
                      <a:pt x="4108" y="4460"/>
                      <a:pt x="4196" y="4459"/>
                    </a:cubicBezTo>
                    <a:cubicBezTo>
                      <a:pt x="4529" y="4454"/>
                      <a:pt x="4826" y="4444"/>
                      <a:pt x="5105" y="4427"/>
                    </a:cubicBezTo>
                    <a:cubicBezTo>
                      <a:pt x="5123" y="4372"/>
                      <a:pt x="5141" y="4317"/>
                      <a:pt x="5157" y="4260"/>
                    </a:cubicBezTo>
                    <a:cubicBezTo>
                      <a:pt x="5267" y="3857"/>
                      <a:pt x="5102" y="2616"/>
                      <a:pt x="4875" y="989"/>
                    </a:cubicBezTo>
                    <a:cubicBezTo>
                      <a:pt x="3245" y="685"/>
                      <a:pt x="1619" y="358"/>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8"/>
              <p:cNvSpPr/>
              <p:nvPr/>
            </p:nvSpPr>
            <p:spPr>
              <a:xfrm>
                <a:off x="2717988" y="4397871"/>
                <a:ext cx="49733" cy="132837"/>
              </a:xfrm>
              <a:custGeom>
                <a:avLst/>
                <a:gdLst/>
                <a:ahLst/>
                <a:cxnLst/>
                <a:rect l="l" t="t" r="r" b="b"/>
                <a:pathLst>
                  <a:path w="7398" h="19760" extrusionOk="0">
                    <a:moveTo>
                      <a:pt x="1651" y="1"/>
                    </a:moveTo>
                    <a:cubicBezTo>
                      <a:pt x="1651" y="1"/>
                      <a:pt x="1300" y="6693"/>
                      <a:pt x="620" y="9303"/>
                    </a:cubicBezTo>
                    <a:cubicBezTo>
                      <a:pt x="1" y="11682"/>
                      <a:pt x="418" y="17274"/>
                      <a:pt x="1718" y="19218"/>
                    </a:cubicBezTo>
                    <a:cubicBezTo>
                      <a:pt x="2369" y="19391"/>
                      <a:pt x="3025" y="19535"/>
                      <a:pt x="3676" y="19633"/>
                    </a:cubicBezTo>
                    <a:cubicBezTo>
                      <a:pt x="4258" y="19722"/>
                      <a:pt x="4870" y="19759"/>
                      <a:pt x="5472" y="19759"/>
                    </a:cubicBezTo>
                    <a:cubicBezTo>
                      <a:pt x="5549" y="19759"/>
                      <a:pt x="5626" y="19759"/>
                      <a:pt x="5702" y="19757"/>
                    </a:cubicBezTo>
                    <a:cubicBezTo>
                      <a:pt x="5710" y="19730"/>
                      <a:pt x="5719" y="19703"/>
                      <a:pt x="5727" y="19674"/>
                    </a:cubicBezTo>
                    <a:cubicBezTo>
                      <a:pt x="6093" y="18359"/>
                      <a:pt x="3490" y="8040"/>
                      <a:pt x="5443" y="4702"/>
                    </a:cubicBezTo>
                    <a:cubicBezTo>
                      <a:pt x="7398" y="1363"/>
                      <a:pt x="1651" y="1"/>
                      <a:pt x="1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8"/>
              <p:cNvSpPr/>
              <p:nvPr/>
            </p:nvSpPr>
            <p:spPr>
              <a:xfrm>
                <a:off x="2722102" y="4503340"/>
                <a:ext cx="35139" cy="27367"/>
              </a:xfrm>
              <a:custGeom>
                <a:avLst/>
                <a:gdLst/>
                <a:ahLst/>
                <a:cxnLst/>
                <a:rect l="l" t="t" r="r" b="b"/>
                <a:pathLst>
                  <a:path w="5227" h="4071" extrusionOk="0">
                    <a:moveTo>
                      <a:pt x="1" y="1"/>
                    </a:moveTo>
                    <a:lnTo>
                      <a:pt x="1" y="1"/>
                    </a:lnTo>
                    <a:cubicBezTo>
                      <a:pt x="231" y="1467"/>
                      <a:pt x="607" y="2775"/>
                      <a:pt x="1117" y="3530"/>
                    </a:cubicBezTo>
                    <a:cubicBezTo>
                      <a:pt x="1764" y="3703"/>
                      <a:pt x="2415" y="3846"/>
                      <a:pt x="3064" y="3944"/>
                    </a:cubicBezTo>
                    <a:cubicBezTo>
                      <a:pt x="3646" y="4033"/>
                      <a:pt x="4258" y="4070"/>
                      <a:pt x="4860" y="4070"/>
                    </a:cubicBezTo>
                    <a:cubicBezTo>
                      <a:pt x="4937" y="4070"/>
                      <a:pt x="5014" y="4070"/>
                      <a:pt x="5090" y="4068"/>
                    </a:cubicBezTo>
                    <a:cubicBezTo>
                      <a:pt x="5098" y="4041"/>
                      <a:pt x="5107" y="4014"/>
                      <a:pt x="5115" y="3985"/>
                    </a:cubicBezTo>
                    <a:cubicBezTo>
                      <a:pt x="5226" y="3587"/>
                      <a:pt x="5064" y="2360"/>
                      <a:pt x="4840" y="752"/>
                    </a:cubicBezTo>
                    <a:cubicBezTo>
                      <a:pt x="3226" y="512"/>
                      <a:pt x="1613" y="262"/>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8"/>
              <p:cNvSpPr/>
              <p:nvPr/>
            </p:nvSpPr>
            <p:spPr>
              <a:xfrm>
                <a:off x="2595120" y="4284832"/>
                <a:ext cx="125536" cy="124958"/>
              </a:xfrm>
              <a:custGeom>
                <a:avLst/>
                <a:gdLst/>
                <a:ahLst/>
                <a:cxnLst/>
                <a:rect l="l" t="t" r="r" b="b"/>
                <a:pathLst>
                  <a:path w="18674" h="18588" extrusionOk="0">
                    <a:moveTo>
                      <a:pt x="9857" y="1"/>
                    </a:moveTo>
                    <a:cubicBezTo>
                      <a:pt x="5961" y="1"/>
                      <a:pt x="5960" y="1605"/>
                      <a:pt x="5960" y="1605"/>
                    </a:cubicBezTo>
                    <a:cubicBezTo>
                      <a:pt x="5960" y="1605"/>
                      <a:pt x="1" y="1834"/>
                      <a:pt x="460" y="5960"/>
                    </a:cubicBezTo>
                    <a:cubicBezTo>
                      <a:pt x="803" y="9055"/>
                      <a:pt x="1920" y="9442"/>
                      <a:pt x="2457" y="9442"/>
                    </a:cubicBezTo>
                    <a:cubicBezTo>
                      <a:pt x="2636" y="9442"/>
                      <a:pt x="2751" y="9399"/>
                      <a:pt x="2751" y="9399"/>
                    </a:cubicBezTo>
                    <a:lnTo>
                      <a:pt x="2751" y="9399"/>
                    </a:lnTo>
                    <a:cubicBezTo>
                      <a:pt x="2751" y="9399"/>
                      <a:pt x="229" y="12853"/>
                      <a:pt x="1834" y="14450"/>
                    </a:cubicBezTo>
                    <a:cubicBezTo>
                      <a:pt x="3080" y="15689"/>
                      <a:pt x="5156" y="15828"/>
                      <a:pt x="6021" y="15828"/>
                    </a:cubicBezTo>
                    <a:cubicBezTo>
                      <a:pt x="6269" y="15828"/>
                      <a:pt x="6418" y="15816"/>
                      <a:pt x="6418" y="15816"/>
                    </a:cubicBezTo>
                    <a:cubicBezTo>
                      <a:pt x="6418" y="15816"/>
                      <a:pt x="7545" y="18588"/>
                      <a:pt x="10242" y="18588"/>
                    </a:cubicBezTo>
                    <a:cubicBezTo>
                      <a:pt x="10984" y="18588"/>
                      <a:pt x="11846" y="18377"/>
                      <a:pt x="12836" y="17841"/>
                    </a:cubicBezTo>
                    <a:cubicBezTo>
                      <a:pt x="17420" y="15357"/>
                      <a:pt x="18674" y="5311"/>
                      <a:pt x="14839" y="4604"/>
                    </a:cubicBezTo>
                    <a:cubicBezTo>
                      <a:pt x="14839" y="4604"/>
                      <a:pt x="13753" y="1"/>
                      <a:pt x="98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8"/>
              <p:cNvSpPr/>
              <p:nvPr/>
            </p:nvSpPr>
            <p:spPr>
              <a:xfrm>
                <a:off x="2833883" y="4483374"/>
                <a:ext cx="39864" cy="84307"/>
              </a:xfrm>
              <a:custGeom>
                <a:avLst/>
                <a:gdLst/>
                <a:ahLst/>
                <a:cxnLst/>
                <a:rect l="l" t="t" r="r" b="b"/>
                <a:pathLst>
                  <a:path w="5930" h="12541" extrusionOk="0">
                    <a:moveTo>
                      <a:pt x="4526" y="1"/>
                    </a:moveTo>
                    <a:lnTo>
                      <a:pt x="67" y="584"/>
                    </a:lnTo>
                    <a:lnTo>
                      <a:pt x="67" y="584"/>
                    </a:lnTo>
                    <a:cubicBezTo>
                      <a:pt x="67" y="585"/>
                      <a:pt x="1" y="11681"/>
                      <a:pt x="1482" y="12276"/>
                    </a:cubicBezTo>
                    <a:cubicBezTo>
                      <a:pt x="1614" y="12328"/>
                      <a:pt x="1755" y="12400"/>
                      <a:pt x="1900" y="12482"/>
                    </a:cubicBezTo>
                    <a:cubicBezTo>
                      <a:pt x="2224" y="12522"/>
                      <a:pt x="2544" y="12540"/>
                      <a:pt x="2863" y="12540"/>
                    </a:cubicBezTo>
                    <a:cubicBezTo>
                      <a:pt x="3850" y="12540"/>
                      <a:pt x="4818" y="12366"/>
                      <a:pt x="5826" y="12152"/>
                    </a:cubicBezTo>
                    <a:cubicBezTo>
                      <a:pt x="5929" y="8672"/>
                      <a:pt x="4526" y="1"/>
                      <a:pt x="4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8"/>
              <p:cNvSpPr/>
              <p:nvPr/>
            </p:nvSpPr>
            <p:spPr>
              <a:xfrm>
                <a:off x="2835934" y="4533423"/>
                <a:ext cx="37310" cy="34258"/>
              </a:xfrm>
              <a:custGeom>
                <a:avLst/>
                <a:gdLst/>
                <a:ahLst/>
                <a:cxnLst/>
                <a:rect l="l" t="t" r="r" b="b"/>
                <a:pathLst>
                  <a:path w="5550" h="5096" extrusionOk="0">
                    <a:moveTo>
                      <a:pt x="1" y="1"/>
                    </a:moveTo>
                    <a:lnTo>
                      <a:pt x="1" y="1"/>
                    </a:lnTo>
                    <a:cubicBezTo>
                      <a:pt x="194" y="2404"/>
                      <a:pt x="545" y="4576"/>
                      <a:pt x="1177" y="4831"/>
                    </a:cubicBezTo>
                    <a:cubicBezTo>
                      <a:pt x="1309" y="4883"/>
                      <a:pt x="1450" y="4955"/>
                      <a:pt x="1595" y="5037"/>
                    </a:cubicBezTo>
                    <a:cubicBezTo>
                      <a:pt x="1919" y="5077"/>
                      <a:pt x="2239" y="5095"/>
                      <a:pt x="2558" y="5095"/>
                    </a:cubicBezTo>
                    <a:cubicBezTo>
                      <a:pt x="3545" y="5095"/>
                      <a:pt x="4512" y="4921"/>
                      <a:pt x="5519" y="4707"/>
                    </a:cubicBezTo>
                    <a:cubicBezTo>
                      <a:pt x="5550" y="3664"/>
                      <a:pt x="5447" y="2163"/>
                      <a:pt x="5287" y="560"/>
                    </a:cubicBezTo>
                    <a:cubicBezTo>
                      <a:pt x="3517" y="458"/>
                      <a:pt x="1753" y="272"/>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8"/>
              <p:cNvSpPr/>
              <p:nvPr/>
            </p:nvSpPr>
            <p:spPr>
              <a:xfrm>
                <a:off x="2595120" y="4284832"/>
                <a:ext cx="125536" cy="124958"/>
              </a:xfrm>
              <a:custGeom>
                <a:avLst/>
                <a:gdLst/>
                <a:ahLst/>
                <a:cxnLst/>
                <a:rect l="l" t="t" r="r" b="b"/>
                <a:pathLst>
                  <a:path w="18674" h="18588" extrusionOk="0">
                    <a:moveTo>
                      <a:pt x="9857" y="1"/>
                    </a:moveTo>
                    <a:cubicBezTo>
                      <a:pt x="5961" y="1"/>
                      <a:pt x="5960" y="1605"/>
                      <a:pt x="5960" y="1605"/>
                    </a:cubicBezTo>
                    <a:cubicBezTo>
                      <a:pt x="5960" y="1605"/>
                      <a:pt x="1" y="1834"/>
                      <a:pt x="460" y="5960"/>
                    </a:cubicBezTo>
                    <a:cubicBezTo>
                      <a:pt x="803" y="9055"/>
                      <a:pt x="1920" y="9442"/>
                      <a:pt x="2457" y="9442"/>
                    </a:cubicBezTo>
                    <a:cubicBezTo>
                      <a:pt x="2636" y="9442"/>
                      <a:pt x="2751" y="9399"/>
                      <a:pt x="2751" y="9399"/>
                    </a:cubicBezTo>
                    <a:lnTo>
                      <a:pt x="2751" y="9399"/>
                    </a:lnTo>
                    <a:cubicBezTo>
                      <a:pt x="2751" y="9399"/>
                      <a:pt x="229" y="12853"/>
                      <a:pt x="1834" y="14450"/>
                    </a:cubicBezTo>
                    <a:cubicBezTo>
                      <a:pt x="3080" y="15689"/>
                      <a:pt x="5156" y="15828"/>
                      <a:pt x="6021" y="15828"/>
                    </a:cubicBezTo>
                    <a:cubicBezTo>
                      <a:pt x="6269" y="15828"/>
                      <a:pt x="6418" y="15816"/>
                      <a:pt x="6418" y="15816"/>
                    </a:cubicBezTo>
                    <a:cubicBezTo>
                      <a:pt x="6418" y="15816"/>
                      <a:pt x="7545" y="18588"/>
                      <a:pt x="10242" y="18588"/>
                    </a:cubicBezTo>
                    <a:cubicBezTo>
                      <a:pt x="10984" y="18588"/>
                      <a:pt x="11846" y="18377"/>
                      <a:pt x="12836" y="17841"/>
                    </a:cubicBezTo>
                    <a:cubicBezTo>
                      <a:pt x="17420" y="15357"/>
                      <a:pt x="18674" y="5311"/>
                      <a:pt x="14839" y="4604"/>
                    </a:cubicBezTo>
                    <a:cubicBezTo>
                      <a:pt x="14839" y="4604"/>
                      <a:pt x="13753" y="1"/>
                      <a:pt x="9857" y="1"/>
                    </a:cubicBezTo>
                    <a:close/>
                  </a:path>
                </a:pathLst>
              </a:custGeom>
              <a:solidFill>
                <a:srgbClr val="4B4B4B">
                  <a:alpha val="2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8"/>
              <p:cNvSpPr/>
              <p:nvPr/>
            </p:nvSpPr>
            <p:spPr>
              <a:xfrm>
                <a:off x="2902695" y="4468235"/>
                <a:ext cx="40053" cy="84307"/>
              </a:xfrm>
              <a:custGeom>
                <a:avLst/>
                <a:gdLst/>
                <a:ahLst/>
                <a:cxnLst/>
                <a:rect l="l" t="t" r="r" b="b"/>
                <a:pathLst>
                  <a:path w="5958" h="12541" extrusionOk="0">
                    <a:moveTo>
                      <a:pt x="4526" y="0"/>
                    </a:moveTo>
                    <a:lnTo>
                      <a:pt x="67" y="584"/>
                    </a:lnTo>
                    <a:cubicBezTo>
                      <a:pt x="67" y="584"/>
                      <a:pt x="1" y="11682"/>
                      <a:pt x="1481" y="12276"/>
                    </a:cubicBezTo>
                    <a:cubicBezTo>
                      <a:pt x="1548" y="12303"/>
                      <a:pt x="1618" y="12336"/>
                      <a:pt x="1690" y="12372"/>
                    </a:cubicBezTo>
                    <a:cubicBezTo>
                      <a:pt x="2281" y="12487"/>
                      <a:pt x="2868" y="12541"/>
                      <a:pt x="3453" y="12541"/>
                    </a:cubicBezTo>
                    <a:cubicBezTo>
                      <a:pt x="4242" y="12541"/>
                      <a:pt x="5028" y="12443"/>
                      <a:pt x="5821" y="12262"/>
                    </a:cubicBezTo>
                    <a:cubicBezTo>
                      <a:pt x="5957" y="8858"/>
                      <a:pt x="4526" y="0"/>
                      <a:pt x="4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8"/>
              <p:cNvSpPr/>
              <p:nvPr/>
            </p:nvSpPr>
            <p:spPr>
              <a:xfrm>
                <a:off x="2905108" y="4522425"/>
                <a:ext cx="36980" cy="30117"/>
              </a:xfrm>
              <a:custGeom>
                <a:avLst/>
                <a:gdLst/>
                <a:ahLst/>
                <a:cxnLst/>
                <a:rect l="l" t="t" r="r" b="b"/>
                <a:pathLst>
                  <a:path w="5501" h="4480" extrusionOk="0">
                    <a:moveTo>
                      <a:pt x="0" y="0"/>
                    </a:moveTo>
                    <a:lnTo>
                      <a:pt x="0" y="0"/>
                    </a:lnTo>
                    <a:cubicBezTo>
                      <a:pt x="203" y="2149"/>
                      <a:pt x="544" y="3983"/>
                      <a:pt x="1122" y="4215"/>
                    </a:cubicBezTo>
                    <a:cubicBezTo>
                      <a:pt x="1189" y="4242"/>
                      <a:pt x="1259" y="4275"/>
                      <a:pt x="1331" y="4311"/>
                    </a:cubicBezTo>
                    <a:cubicBezTo>
                      <a:pt x="1922" y="4426"/>
                      <a:pt x="2508" y="4480"/>
                      <a:pt x="3093" y="4480"/>
                    </a:cubicBezTo>
                    <a:cubicBezTo>
                      <a:pt x="3881" y="4480"/>
                      <a:pt x="4667" y="4382"/>
                      <a:pt x="5460" y="4201"/>
                    </a:cubicBezTo>
                    <a:cubicBezTo>
                      <a:pt x="5500" y="3224"/>
                      <a:pt x="5412" y="1805"/>
                      <a:pt x="5263" y="266"/>
                    </a:cubicBezTo>
                    <a:cubicBezTo>
                      <a:pt x="3509" y="163"/>
                      <a:pt x="1756" y="76"/>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8"/>
              <p:cNvSpPr/>
              <p:nvPr/>
            </p:nvSpPr>
            <p:spPr>
              <a:xfrm>
                <a:off x="2633634" y="4251374"/>
                <a:ext cx="341564" cy="261223"/>
              </a:xfrm>
              <a:custGeom>
                <a:avLst/>
                <a:gdLst/>
                <a:ahLst/>
                <a:cxnLst/>
                <a:rect l="l" t="t" r="r" b="b"/>
                <a:pathLst>
                  <a:path w="50809" h="38858" extrusionOk="0">
                    <a:moveTo>
                      <a:pt x="20976" y="0"/>
                    </a:moveTo>
                    <a:cubicBezTo>
                      <a:pt x="20592" y="0"/>
                      <a:pt x="20172" y="49"/>
                      <a:pt x="19711" y="158"/>
                    </a:cubicBezTo>
                    <a:cubicBezTo>
                      <a:pt x="16297" y="967"/>
                      <a:pt x="16757" y="3006"/>
                      <a:pt x="16922" y="3496"/>
                    </a:cubicBezTo>
                    <a:lnTo>
                      <a:pt x="16922" y="3496"/>
                    </a:lnTo>
                    <a:cubicBezTo>
                      <a:pt x="16605" y="3031"/>
                      <a:pt x="14482" y="2118"/>
                      <a:pt x="12457" y="2118"/>
                    </a:cubicBezTo>
                    <a:cubicBezTo>
                      <a:pt x="10993" y="2118"/>
                      <a:pt x="9582" y="2594"/>
                      <a:pt x="8940" y="4061"/>
                    </a:cubicBezTo>
                    <a:cubicBezTo>
                      <a:pt x="7336" y="7729"/>
                      <a:pt x="8940" y="9333"/>
                      <a:pt x="8940" y="9333"/>
                    </a:cubicBezTo>
                    <a:cubicBezTo>
                      <a:pt x="8940" y="9333"/>
                      <a:pt x="4585" y="9563"/>
                      <a:pt x="3898" y="12771"/>
                    </a:cubicBezTo>
                    <a:cubicBezTo>
                      <a:pt x="3211" y="15981"/>
                      <a:pt x="5272" y="16440"/>
                      <a:pt x="5272" y="16440"/>
                    </a:cubicBezTo>
                    <a:cubicBezTo>
                      <a:pt x="5272" y="16440"/>
                      <a:pt x="1" y="16668"/>
                      <a:pt x="459" y="21024"/>
                    </a:cubicBezTo>
                    <a:cubicBezTo>
                      <a:pt x="782" y="24088"/>
                      <a:pt x="2807" y="24542"/>
                      <a:pt x="3979" y="24542"/>
                    </a:cubicBezTo>
                    <a:cubicBezTo>
                      <a:pt x="4472" y="24542"/>
                      <a:pt x="4814" y="24462"/>
                      <a:pt x="4814" y="24462"/>
                    </a:cubicBezTo>
                    <a:lnTo>
                      <a:pt x="4814" y="24462"/>
                    </a:lnTo>
                    <a:cubicBezTo>
                      <a:pt x="4814" y="24462"/>
                      <a:pt x="3210" y="29734"/>
                      <a:pt x="6189" y="31567"/>
                    </a:cubicBezTo>
                    <a:cubicBezTo>
                      <a:pt x="6851" y="31974"/>
                      <a:pt x="7502" y="32133"/>
                      <a:pt x="8113" y="32133"/>
                    </a:cubicBezTo>
                    <a:cubicBezTo>
                      <a:pt x="10255" y="32133"/>
                      <a:pt x="11919" y="30192"/>
                      <a:pt x="11919" y="30192"/>
                    </a:cubicBezTo>
                    <a:lnTo>
                      <a:pt x="11919" y="30192"/>
                    </a:lnTo>
                    <a:cubicBezTo>
                      <a:pt x="11919" y="30192"/>
                      <a:pt x="11002" y="33401"/>
                      <a:pt x="13523" y="34547"/>
                    </a:cubicBezTo>
                    <a:cubicBezTo>
                      <a:pt x="13957" y="34745"/>
                      <a:pt x="14345" y="34827"/>
                      <a:pt x="14688" y="34827"/>
                    </a:cubicBezTo>
                    <a:cubicBezTo>
                      <a:pt x="16334" y="34827"/>
                      <a:pt x="16962" y="32944"/>
                      <a:pt x="16962" y="32944"/>
                    </a:cubicBezTo>
                    <a:cubicBezTo>
                      <a:pt x="16962" y="32944"/>
                      <a:pt x="18336" y="37985"/>
                      <a:pt x="21775" y="38215"/>
                    </a:cubicBezTo>
                    <a:cubicBezTo>
                      <a:pt x="21925" y="38225"/>
                      <a:pt x="22069" y="38230"/>
                      <a:pt x="22207" y="38230"/>
                    </a:cubicBezTo>
                    <a:cubicBezTo>
                      <a:pt x="25253" y="38230"/>
                      <a:pt x="25672" y="35924"/>
                      <a:pt x="25672" y="35924"/>
                    </a:cubicBezTo>
                    <a:cubicBezTo>
                      <a:pt x="25672" y="35924"/>
                      <a:pt x="26992" y="38857"/>
                      <a:pt x="30922" y="38857"/>
                    </a:cubicBezTo>
                    <a:cubicBezTo>
                      <a:pt x="31906" y="38857"/>
                      <a:pt x="33052" y="38674"/>
                      <a:pt x="34382" y="38215"/>
                    </a:cubicBezTo>
                    <a:cubicBezTo>
                      <a:pt x="41028" y="35924"/>
                      <a:pt x="39654" y="33860"/>
                      <a:pt x="39654" y="33860"/>
                    </a:cubicBezTo>
                    <a:lnTo>
                      <a:pt x="39654" y="33860"/>
                    </a:lnTo>
                    <a:cubicBezTo>
                      <a:pt x="39654" y="33860"/>
                      <a:pt x="40553" y="34209"/>
                      <a:pt x="41790" y="34209"/>
                    </a:cubicBezTo>
                    <a:cubicBezTo>
                      <a:pt x="43205" y="34209"/>
                      <a:pt x="45063" y="33753"/>
                      <a:pt x="46529" y="31798"/>
                    </a:cubicBezTo>
                    <a:cubicBezTo>
                      <a:pt x="49281" y="28130"/>
                      <a:pt x="46529" y="22820"/>
                      <a:pt x="46529" y="22820"/>
                    </a:cubicBezTo>
                    <a:cubicBezTo>
                      <a:pt x="46529" y="22820"/>
                      <a:pt x="50808" y="16897"/>
                      <a:pt x="47752" y="14377"/>
                    </a:cubicBezTo>
                    <a:cubicBezTo>
                      <a:pt x="44696" y="11855"/>
                      <a:pt x="42175" y="11626"/>
                      <a:pt x="42175" y="11626"/>
                    </a:cubicBezTo>
                    <a:cubicBezTo>
                      <a:pt x="42175" y="11626"/>
                      <a:pt x="44925" y="7729"/>
                      <a:pt x="41945" y="5667"/>
                    </a:cubicBezTo>
                    <a:cubicBezTo>
                      <a:pt x="40367" y="4575"/>
                      <a:pt x="38918" y="4318"/>
                      <a:pt x="37904" y="4318"/>
                    </a:cubicBezTo>
                    <a:cubicBezTo>
                      <a:pt x="37003" y="4318"/>
                      <a:pt x="36445" y="4521"/>
                      <a:pt x="36445" y="4521"/>
                    </a:cubicBezTo>
                    <a:cubicBezTo>
                      <a:pt x="36445" y="4521"/>
                      <a:pt x="34481" y="158"/>
                      <a:pt x="29916" y="158"/>
                    </a:cubicBezTo>
                    <a:cubicBezTo>
                      <a:pt x="29802" y="158"/>
                      <a:pt x="29686" y="161"/>
                      <a:pt x="29569" y="166"/>
                    </a:cubicBezTo>
                    <a:cubicBezTo>
                      <a:pt x="24755" y="395"/>
                      <a:pt x="24642" y="2688"/>
                      <a:pt x="24642" y="2688"/>
                    </a:cubicBezTo>
                    <a:cubicBezTo>
                      <a:pt x="24642" y="2688"/>
                      <a:pt x="23838" y="0"/>
                      <a:pt x="209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8"/>
              <p:cNvSpPr/>
              <p:nvPr/>
            </p:nvSpPr>
            <p:spPr>
              <a:xfrm>
                <a:off x="2868941" y="4331641"/>
                <a:ext cx="78922" cy="31327"/>
              </a:xfrm>
              <a:custGeom>
                <a:avLst/>
                <a:gdLst/>
                <a:ahLst/>
                <a:cxnLst/>
                <a:rect l="l" t="t" r="r" b="b"/>
                <a:pathLst>
                  <a:path w="11740" h="4660" extrusionOk="0">
                    <a:moveTo>
                      <a:pt x="4120" y="1"/>
                    </a:moveTo>
                    <a:cubicBezTo>
                      <a:pt x="2043" y="1"/>
                      <a:pt x="327" y="402"/>
                      <a:pt x="220" y="1704"/>
                    </a:cubicBezTo>
                    <a:cubicBezTo>
                      <a:pt x="1" y="4374"/>
                      <a:pt x="7063" y="4659"/>
                      <a:pt x="10093" y="4659"/>
                    </a:cubicBezTo>
                    <a:cubicBezTo>
                      <a:pt x="10917" y="4659"/>
                      <a:pt x="11443" y="4638"/>
                      <a:pt x="11443" y="4638"/>
                    </a:cubicBezTo>
                    <a:lnTo>
                      <a:pt x="11739" y="1041"/>
                    </a:lnTo>
                    <a:cubicBezTo>
                      <a:pt x="11739" y="1041"/>
                      <a:pt x="7463" y="1"/>
                      <a:pt x="4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8"/>
              <p:cNvSpPr/>
              <p:nvPr/>
            </p:nvSpPr>
            <p:spPr>
              <a:xfrm>
                <a:off x="2878158" y="4340118"/>
                <a:ext cx="59884" cy="12900"/>
              </a:xfrm>
              <a:custGeom>
                <a:avLst/>
                <a:gdLst/>
                <a:ahLst/>
                <a:cxnLst/>
                <a:rect l="l" t="t" r="r" b="b"/>
                <a:pathLst>
                  <a:path w="8908" h="1919" extrusionOk="0">
                    <a:moveTo>
                      <a:pt x="2260" y="1"/>
                    </a:moveTo>
                    <a:cubicBezTo>
                      <a:pt x="285" y="1"/>
                      <a:pt x="1" y="643"/>
                      <a:pt x="1" y="643"/>
                    </a:cubicBezTo>
                    <a:cubicBezTo>
                      <a:pt x="1" y="643"/>
                      <a:pt x="831" y="545"/>
                      <a:pt x="2485" y="407"/>
                    </a:cubicBezTo>
                    <a:cubicBezTo>
                      <a:pt x="2551" y="401"/>
                      <a:pt x="2622" y="399"/>
                      <a:pt x="2696" y="399"/>
                    </a:cubicBezTo>
                    <a:cubicBezTo>
                      <a:pt x="4473" y="399"/>
                      <a:pt x="8384" y="1919"/>
                      <a:pt x="8384" y="1919"/>
                    </a:cubicBezTo>
                    <a:lnTo>
                      <a:pt x="8908" y="1375"/>
                    </a:lnTo>
                    <a:cubicBezTo>
                      <a:pt x="8908" y="1375"/>
                      <a:pt x="7199" y="522"/>
                      <a:pt x="3810" y="106"/>
                    </a:cubicBezTo>
                    <a:cubicBezTo>
                      <a:pt x="3203" y="31"/>
                      <a:pt x="2691" y="1"/>
                      <a:pt x="22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8"/>
              <p:cNvSpPr/>
              <p:nvPr/>
            </p:nvSpPr>
            <p:spPr>
              <a:xfrm>
                <a:off x="2976300" y="4325348"/>
                <a:ext cx="82700" cy="39864"/>
              </a:xfrm>
              <a:custGeom>
                <a:avLst/>
                <a:gdLst/>
                <a:ahLst/>
                <a:cxnLst/>
                <a:rect l="l" t="t" r="r" b="b"/>
                <a:pathLst>
                  <a:path w="12302" h="5930" extrusionOk="0">
                    <a:moveTo>
                      <a:pt x="9095" y="1"/>
                    </a:moveTo>
                    <a:cubicBezTo>
                      <a:pt x="5713" y="1"/>
                      <a:pt x="1" y="2430"/>
                      <a:pt x="1" y="2430"/>
                    </a:cubicBezTo>
                    <a:lnTo>
                      <a:pt x="877" y="5929"/>
                    </a:lnTo>
                    <a:cubicBezTo>
                      <a:pt x="877" y="5929"/>
                      <a:pt x="12302" y="4515"/>
                      <a:pt x="11474" y="1209"/>
                    </a:cubicBezTo>
                    <a:cubicBezTo>
                      <a:pt x="11253" y="325"/>
                      <a:pt x="10329" y="1"/>
                      <a:pt x="90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8"/>
              <p:cNvSpPr/>
              <p:nvPr/>
            </p:nvSpPr>
            <p:spPr>
              <a:xfrm>
                <a:off x="2987735" y="4333624"/>
                <a:ext cx="58284" cy="20073"/>
              </a:xfrm>
              <a:custGeom>
                <a:avLst/>
                <a:gdLst/>
                <a:ahLst/>
                <a:cxnLst/>
                <a:rect l="l" t="t" r="r" b="b"/>
                <a:pathLst>
                  <a:path w="8670" h="2986" extrusionOk="0">
                    <a:moveTo>
                      <a:pt x="7388" y="1"/>
                    </a:moveTo>
                    <a:cubicBezTo>
                      <a:pt x="6811" y="1"/>
                      <a:pt x="5989" y="111"/>
                      <a:pt x="4824" y="452"/>
                    </a:cubicBezTo>
                    <a:cubicBezTo>
                      <a:pt x="1549" y="1414"/>
                      <a:pt x="0" y="2533"/>
                      <a:pt x="0" y="2533"/>
                    </a:cubicBezTo>
                    <a:lnTo>
                      <a:pt x="606" y="2986"/>
                    </a:lnTo>
                    <a:cubicBezTo>
                      <a:pt x="606" y="2986"/>
                      <a:pt x="4526" y="667"/>
                      <a:pt x="6181" y="534"/>
                    </a:cubicBezTo>
                    <a:cubicBezTo>
                      <a:pt x="7835" y="402"/>
                      <a:pt x="8669" y="362"/>
                      <a:pt x="8669" y="362"/>
                    </a:cubicBezTo>
                    <a:cubicBezTo>
                      <a:pt x="8669" y="362"/>
                      <a:pt x="8433" y="1"/>
                      <a:pt x="7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8"/>
              <p:cNvSpPr/>
              <p:nvPr/>
            </p:nvSpPr>
            <p:spPr>
              <a:xfrm>
                <a:off x="2907118" y="4316885"/>
                <a:ext cx="108299" cy="147451"/>
              </a:xfrm>
              <a:custGeom>
                <a:avLst/>
                <a:gdLst/>
                <a:ahLst/>
                <a:cxnLst/>
                <a:rect l="l" t="t" r="r" b="b"/>
                <a:pathLst>
                  <a:path w="16110" h="21934" extrusionOk="0">
                    <a:moveTo>
                      <a:pt x="7970" y="0"/>
                    </a:moveTo>
                    <a:cubicBezTo>
                      <a:pt x="4434" y="0"/>
                      <a:pt x="0" y="3047"/>
                      <a:pt x="2170" y="14444"/>
                    </a:cubicBezTo>
                    <a:cubicBezTo>
                      <a:pt x="3205" y="19881"/>
                      <a:pt x="6004" y="21933"/>
                      <a:pt x="8779" y="21933"/>
                    </a:cubicBezTo>
                    <a:cubicBezTo>
                      <a:pt x="12465" y="21933"/>
                      <a:pt x="16109" y="18315"/>
                      <a:pt x="15528" y="14202"/>
                    </a:cubicBezTo>
                    <a:cubicBezTo>
                      <a:pt x="14511" y="6989"/>
                      <a:pt x="15667" y="1334"/>
                      <a:pt x="9098" y="104"/>
                    </a:cubicBezTo>
                    <a:cubicBezTo>
                      <a:pt x="8740" y="37"/>
                      <a:pt x="8360" y="0"/>
                      <a:pt x="79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8"/>
              <p:cNvSpPr/>
              <p:nvPr/>
            </p:nvSpPr>
            <p:spPr>
              <a:xfrm>
                <a:off x="2905781" y="4280590"/>
                <a:ext cx="105348" cy="69611"/>
              </a:xfrm>
              <a:custGeom>
                <a:avLst/>
                <a:gdLst/>
                <a:ahLst/>
                <a:cxnLst/>
                <a:rect l="l" t="t" r="r" b="b"/>
                <a:pathLst>
                  <a:path w="15671" h="10355" extrusionOk="0">
                    <a:moveTo>
                      <a:pt x="4613" y="1"/>
                    </a:moveTo>
                    <a:cubicBezTo>
                      <a:pt x="4234" y="1"/>
                      <a:pt x="3852" y="112"/>
                      <a:pt x="3494" y="399"/>
                    </a:cubicBezTo>
                    <a:cubicBezTo>
                      <a:pt x="1902" y="1676"/>
                      <a:pt x="3186" y="2253"/>
                      <a:pt x="3186" y="2253"/>
                    </a:cubicBezTo>
                    <a:cubicBezTo>
                      <a:pt x="3186" y="2253"/>
                      <a:pt x="3172" y="2252"/>
                      <a:pt x="3146" y="2252"/>
                    </a:cubicBezTo>
                    <a:cubicBezTo>
                      <a:pt x="2882" y="2252"/>
                      <a:pt x="1374" y="2308"/>
                      <a:pt x="864" y="3549"/>
                    </a:cubicBezTo>
                    <a:cubicBezTo>
                      <a:pt x="305" y="4912"/>
                      <a:pt x="1615" y="5161"/>
                      <a:pt x="1615" y="5161"/>
                    </a:cubicBezTo>
                    <a:cubicBezTo>
                      <a:pt x="1615" y="5161"/>
                      <a:pt x="1" y="6208"/>
                      <a:pt x="524" y="7686"/>
                    </a:cubicBezTo>
                    <a:cubicBezTo>
                      <a:pt x="826" y="8540"/>
                      <a:pt x="1755" y="8720"/>
                      <a:pt x="2484" y="8720"/>
                    </a:cubicBezTo>
                    <a:cubicBezTo>
                      <a:pt x="3017" y="8720"/>
                      <a:pt x="3443" y="8624"/>
                      <a:pt x="3443" y="8624"/>
                    </a:cubicBezTo>
                    <a:cubicBezTo>
                      <a:pt x="3443" y="8624"/>
                      <a:pt x="4640" y="10354"/>
                      <a:pt x="6138" y="10354"/>
                    </a:cubicBezTo>
                    <a:cubicBezTo>
                      <a:pt x="6338" y="10354"/>
                      <a:pt x="6544" y="10324"/>
                      <a:pt x="6753" y="10253"/>
                    </a:cubicBezTo>
                    <a:cubicBezTo>
                      <a:pt x="8524" y="9658"/>
                      <a:pt x="8165" y="8314"/>
                      <a:pt x="8165" y="8314"/>
                    </a:cubicBezTo>
                    <a:lnTo>
                      <a:pt x="8165" y="8314"/>
                    </a:lnTo>
                    <a:cubicBezTo>
                      <a:pt x="8165" y="8314"/>
                      <a:pt x="9647" y="9911"/>
                      <a:pt x="11351" y="9911"/>
                    </a:cubicBezTo>
                    <a:cubicBezTo>
                      <a:pt x="11367" y="9911"/>
                      <a:pt x="11383" y="9911"/>
                      <a:pt x="11399" y="9910"/>
                    </a:cubicBezTo>
                    <a:cubicBezTo>
                      <a:pt x="13123" y="9880"/>
                      <a:pt x="13550" y="7947"/>
                      <a:pt x="13550" y="7947"/>
                    </a:cubicBezTo>
                    <a:cubicBezTo>
                      <a:pt x="13550" y="7947"/>
                      <a:pt x="13647" y="7960"/>
                      <a:pt x="13796" y="7960"/>
                    </a:cubicBezTo>
                    <a:cubicBezTo>
                      <a:pt x="14360" y="7960"/>
                      <a:pt x="15670" y="7771"/>
                      <a:pt x="15323" y="5967"/>
                    </a:cubicBezTo>
                    <a:cubicBezTo>
                      <a:pt x="15067" y="4638"/>
                      <a:pt x="14459" y="4360"/>
                      <a:pt x="13997" y="4360"/>
                    </a:cubicBezTo>
                    <a:cubicBezTo>
                      <a:pt x="13665" y="4360"/>
                      <a:pt x="13408" y="4503"/>
                      <a:pt x="13408" y="4503"/>
                    </a:cubicBezTo>
                    <a:cubicBezTo>
                      <a:pt x="13408" y="4503"/>
                      <a:pt x="14666" y="2807"/>
                      <a:pt x="12879" y="2034"/>
                    </a:cubicBezTo>
                    <a:cubicBezTo>
                      <a:pt x="12262" y="1766"/>
                      <a:pt x="11785" y="1679"/>
                      <a:pt x="11425" y="1679"/>
                    </a:cubicBezTo>
                    <a:cubicBezTo>
                      <a:pt x="10744" y="1679"/>
                      <a:pt x="10484" y="1993"/>
                      <a:pt x="10484" y="1993"/>
                    </a:cubicBezTo>
                    <a:cubicBezTo>
                      <a:pt x="10484" y="1993"/>
                      <a:pt x="10980" y="727"/>
                      <a:pt x="9286" y="380"/>
                    </a:cubicBezTo>
                    <a:cubicBezTo>
                      <a:pt x="9085" y="338"/>
                      <a:pt x="8903" y="320"/>
                      <a:pt x="8737" y="320"/>
                    </a:cubicBezTo>
                    <a:cubicBezTo>
                      <a:pt x="7501" y="320"/>
                      <a:pt x="7175" y="1328"/>
                      <a:pt x="7175" y="1328"/>
                    </a:cubicBezTo>
                    <a:cubicBezTo>
                      <a:pt x="7175" y="1328"/>
                      <a:pt x="5919" y="1"/>
                      <a:pt x="4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8"/>
              <p:cNvSpPr/>
              <p:nvPr/>
            </p:nvSpPr>
            <p:spPr>
              <a:xfrm>
                <a:off x="2907044" y="4317806"/>
                <a:ext cx="53639" cy="32396"/>
              </a:xfrm>
              <a:custGeom>
                <a:avLst/>
                <a:gdLst/>
                <a:ahLst/>
                <a:cxnLst/>
                <a:rect l="l" t="t" r="r" b="b"/>
                <a:pathLst>
                  <a:path w="7979" h="4819" extrusionOk="0">
                    <a:moveTo>
                      <a:pt x="980" y="0"/>
                    </a:moveTo>
                    <a:lnTo>
                      <a:pt x="980" y="0"/>
                    </a:lnTo>
                    <a:cubicBezTo>
                      <a:pt x="546" y="430"/>
                      <a:pt x="0" y="1201"/>
                      <a:pt x="337" y="2150"/>
                    </a:cubicBezTo>
                    <a:cubicBezTo>
                      <a:pt x="639" y="3004"/>
                      <a:pt x="1568" y="3184"/>
                      <a:pt x="2297" y="3184"/>
                    </a:cubicBezTo>
                    <a:cubicBezTo>
                      <a:pt x="2830" y="3184"/>
                      <a:pt x="3256" y="3088"/>
                      <a:pt x="3256" y="3088"/>
                    </a:cubicBezTo>
                    <a:cubicBezTo>
                      <a:pt x="3256" y="3088"/>
                      <a:pt x="4453" y="4819"/>
                      <a:pt x="5951" y="4819"/>
                    </a:cubicBezTo>
                    <a:cubicBezTo>
                      <a:pt x="6152" y="4819"/>
                      <a:pt x="6358" y="4788"/>
                      <a:pt x="6567" y="4717"/>
                    </a:cubicBezTo>
                    <a:cubicBezTo>
                      <a:pt x="7577" y="4378"/>
                      <a:pt x="7893" y="3796"/>
                      <a:pt x="7978" y="3358"/>
                    </a:cubicBezTo>
                    <a:lnTo>
                      <a:pt x="7978" y="3358"/>
                    </a:lnTo>
                    <a:cubicBezTo>
                      <a:pt x="7782" y="3503"/>
                      <a:pt x="7531" y="3637"/>
                      <a:pt x="7208" y="3746"/>
                    </a:cubicBezTo>
                    <a:cubicBezTo>
                      <a:pt x="6999" y="3817"/>
                      <a:pt x="6794" y="3848"/>
                      <a:pt x="6593" y="3848"/>
                    </a:cubicBezTo>
                    <a:cubicBezTo>
                      <a:pt x="5095" y="3848"/>
                      <a:pt x="3897" y="2116"/>
                      <a:pt x="3897" y="2116"/>
                    </a:cubicBezTo>
                    <a:cubicBezTo>
                      <a:pt x="3897" y="2116"/>
                      <a:pt x="3470" y="2212"/>
                      <a:pt x="2937" y="2212"/>
                    </a:cubicBezTo>
                    <a:cubicBezTo>
                      <a:pt x="2208" y="2212"/>
                      <a:pt x="1280" y="2032"/>
                      <a:pt x="978" y="1178"/>
                    </a:cubicBezTo>
                    <a:cubicBezTo>
                      <a:pt x="824" y="742"/>
                      <a:pt x="858" y="344"/>
                      <a:pt x="980" y="0"/>
                    </a:cubicBezTo>
                    <a:close/>
                  </a:path>
                </a:pathLst>
              </a:custGeom>
              <a:solidFill>
                <a:srgbClr val="4B4B4B">
                  <a:alpha val="2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8"/>
              <p:cNvSpPr/>
              <p:nvPr/>
            </p:nvSpPr>
            <p:spPr>
              <a:xfrm>
                <a:off x="2962734" y="4329947"/>
                <a:ext cx="33189" cy="17263"/>
              </a:xfrm>
              <a:custGeom>
                <a:avLst/>
                <a:gdLst/>
                <a:ahLst/>
                <a:cxnLst/>
                <a:rect l="l" t="t" r="r" b="b"/>
                <a:pathLst>
                  <a:path w="4937" h="2568" extrusionOk="0">
                    <a:moveTo>
                      <a:pt x="334" y="1"/>
                    </a:moveTo>
                    <a:cubicBezTo>
                      <a:pt x="334" y="1"/>
                      <a:pt x="508" y="663"/>
                      <a:pt x="0" y="1265"/>
                    </a:cubicBezTo>
                    <a:cubicBezTo>
                      <a:pt x="520" y="1723"/>
                      <a:pt x="1638" y="2568"/>
                      <a:pt x="2877" y="2568"/>
                    </a:cubicBezTo>
                    <a:cubicBezTo>
                      <a:pt x="2894" y="2568"/>
                      <a:pt x="2910" y="2568"/>
                      <a:pt x="2927" y="2567"/>
                    </a:cubicBezTo>
                    <a:cubicBezTo>
                      <a:pt x="4131" y="2546"/>
                      <a:pt x="4701" y="1598"/>
                      <a:pt x="4937" y="1028"/>
                    </a:cubicBezTo>
                    <a:lnTo>
                      <a:pt x="4937" y="1028"/>
                    </a:lnTo>
                    <a:cubicBezTo>
                      <a:pt x="4614" y="1341"/>
                      <a:pt x="4173" y="1585"/>
                      <a:pt x="3570" y="1597"/>
                    </a:cubicBezTo>
                    <a:cubicBezTo>
                      <a:pt x="3554" y="1598"/>
                      <a:pt x="3538" y="1598"/>
                      <a:pt x="3523" y="1598"/>
                    </a:cubicBezTo>
                    <a:cubicBezTo>
                      <a:pt x="1818" y="1598"/>
                      <a:pt x="334" y="1"/>
                      <a:pt x="334" y="1"/>
                    </a:cubicBezTo>
                    <a:close/>
                  </a:path>
                </a:pathLst>
              </a:custGeom>
              <a:solidFill>
                <a:srgbClr val="4B4B4B">
                  <a:alpha val="2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8"/>
              <p:cNvSpPr/>
              <p:nvPr/>
            </p:nvSpPr>
            <p:spPr>
              <a:xfrm>
                <a:off x="2998228" y="4326175"/>
                <a:ext cx="10817" cy="7926"/>
              </a:xfrm>
              <a:custGeom>
                <a:avLst/>
                <a:gdLst/>
                <a:ahLst/>
                <a:cxnLst/>
                <a:rect l="l" t="t" r="r" b="b"/>
                <a:pathLst>
                  <a:path w="1609" h="1179" extrusionOk="0">
                    <a:moveTo>
                      <a:pt x="1609" y="1"/>
                    </a:moveTo>
                    <a:lnTo>
                      <a:pt x="1609" y="1"/>
                    </a:lnTo>
                    <a:cubicBezTo>
                      <a:pt x="1284" y="173"/>
                      <a:pt x="912" y="206"/>
                      <a:pt x="676" y="206"/>
                    </a:cubicBezTo>
                    <a:cubicBezTo>
                      <a:pt x="533" y="206"/>
                      <a:pt x="440" y="194"/>
                      <a:pt x="440" y="194"/>
                    </a:cubicBezTo>
                    <a:cubicBezTo>
                      <a:pt x="440" y="194"/>
                      <a:pt x="332" y="687"/>
                      <a:pt x="1" y="1178"/>
                    </a:cubicBezTo>
                    <a:cubicBezTo>
                      <a:pt x="15" y="1179"/>
                      <a:pt x="30" y="1179"/>
                      <a:pt x="45" y="1179"/>
                    </a:cubicBezTo>
                    <a:cubicBezTo>
                      <a:pt x="509" y="1179"/>
                      <a:pt x="1470" y="1046"/>
                      <a:pt x="1609" y="1"/>
                    </a:cubicBezTo>
                    <a:close/>
                  </a:path>
                </a:pathLst>
              </a:custGeom>
              <a:solidFill>
                <a:srgbClr val="C3E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8"/>
              <p:cNvSpPr/>
              <p:nvPr/>
            </p:nvSpPr>
            <p:spPr>
              <a:xfrm>
                <a:off x="2956085" y="4412015"/>
                <a:ext cx="12605" cy="19771"/>
              </a:xfrm>
              <a:custGeom>
                <a:avLst/>
                <a:gdLst/>
                <a:ahLst/>
                <a:cxnLst/>
                <a:rect l="l" t="t" r="r" b="b"/>
                <a:pathLst>
                  <a:path w="1875" h="2941" extrusionOk="0">
                    <a:moveTo>
                      <a:pt x="573" y="0"/>
                    </a:moveTo>
                    <a:cubicBezTo>
                      <a:pt x="258" y="0"/>
                      <a:pt x="0" y="61"/>
                      <a:pt x="0" y="61"/>
                    </a:cubicBezTo>
                    <a:cubicBezTo>
                      <a:pt x="19" y="57"/>
                      <a:pt x="39" y="55"/>
                      <a:pt x="58" y="55"/>
                    </a:cubicBezTo>
                    <a:cubicBezTo>
                      <a:pt x="813" y="55"/>
                      <a:pt x="1699" y="2941"/>
                      <a:pt x="1699" y="2941"/>
                    </a:cubicBezTo>
                    <a:cubicBezTo>
                      <a:pt x="1699" y="2941"/>
                      <a:pt x="1874" y="1748"/>
                      <a:pt x="1699" y="727"/>
                    </a:cubicBezTo>
                    <a:cubicBezTo>
                      <a:pt x="1595" y="124"/>
                      <a:pt x="1025" y="0"/>
                      <a:pt x="5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8"/>
              <p:cNvSpPr/>
              <p:nvPr/>
            </p:nvSpPr>
            <p:spPr>
              <a:xfrm>
                <a:off x="2977234" y="4412015"/>
                <a:ext cx="12605" cy="19771"/>
              </a:xfrm>
              <a:custGeom>
                <a:avLst/>
                <a:gdLst/>
                <a:ahLst/>
                <a:cxnLst/>
                <a:rect l="l" t="t" r="r" b="b"/>
                <a:pathLst>
                  <a:path w="1875" h="2941" extrusionOk="0">
                    <a:moveTo>
                      <a:pt x="1301" y="0"/>
                    </a:moveTo>
                    <a:cubicBezTo>
                      <a:pt x="850" y="0"/>
                      <a:pt x="279" y="124"/>
                      <a:pt x="176" y="727"/>
                    </a:cubicBezTo>
                    <a:cubicBezTo>
                      <a:pt x="0" y="1748"/>
                      <a:pt x="176" y="2941"/>
                      <a:pt x="176" y="2941"/>
                    </a:cubicBezTo>
                    <a:cubicBezTo>
                      <a:pt x="176" y="2941"/>
                      <a:pt x="1063" y="55"/>
                      <a:pt x="1817" y="55"/>
                    </a:cubicBezTo>
                    <a:cubicBezTo>
                      <a:pt x="1836" y="55"/>
                      <a:pt x="1855" y="57"/>
                      <a:pt x="1874" y="61"/>
                    </a:cubicBezTo>
                    <a:cubicBezTo>
                      <a:pt x="1874" y="61"/>
                      <a:pt x="1617" y="0"/>
                      <a:pt x="13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8"/>
              <p:cNvSpPr/>
              <p:nvPr/>
            </p:nvSpPr>
            <p:spPr>
              <a:xfrm>
                <a:off x="2956293" y="4368117"/>
                <a:ext cx="5781" cy="27838"/>
              </a:xfrm>
              <a:custGeom>
                <a:avLst/>
                <a:gdLst/>
                <a:ahLst/>
                <a:cxnLst/>
                <a:rect l="l" t="t" r="r" b="b"/>
                <a:pathLst>
                  <a:path w="860" h="4141" extrusionOk="0">
                    <a:moveTo>
                      <a:pt x="430" y="1"/>
                    </a:moveTo>
                    <a:cubicBezTo>
                      <a:pt x="193" y="1"/>
                      <a:pt x="1" y="192"/>
                      <a:pt x="1" y="429"/>
                    </a:cubicBezTo>
                    <a:lnTo>
                      <a:pt x="1" y="3711"/>
                    </a:lnTo>
                    <a:cubicBezTo>
                      <a:pt x="1" y="3949"/>
                      <a:pt x="193" y="4140"/>
                      <a:pt x="430" y="4140"/>
                    </a:cubicBezTo>
                    <a:cubicBezTo>
                      <a:pt x="666" y="4140"/>
                      <a:pt x="857" y="3949"/>
                      <a:pt x="859" y="3711"/>
                    </a:cubicBezTo>
                    <a:lnTo>
                      <a:pt x="859" y="429"/>
                    </a:lnTo>
                    <a:cubicBezTo>
                      <a:pt x="859" y="192"/>
                      <a:pt x="667" y="1"/>
                      <a:pt x="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18"/>
              <p:cNvSpPr/>
              <p:nvPr/>
            </p:nvSpPr>
            <p:spPr>
              <a:xfrm>
                <a:off x="2978108" y="4368117"/>
                <a:ext cx="5768" cy="27838"/>
              </a:xfrm>
              <a:custGeom>
                <a:avLst/>
                <a:gdLst/>
                <a:ahLst/>
                <a:cxnLst/>
                <a:rect l="l" t="t" r="r" b="b"/>
                <a:pathLst>
                  <a:path w="858" h="4141" extrusionOk="0">
                    <a:moveTo>
                      <a:pt x="428" y="1"/>
                    </a:moveTo>
                    <a:cubicBezTo>
                      <a:pt x="192" y="1"/>
                      <a:pt x="0" y="192"/>
                      <a:pt x="0" y="429"/>
                    </a:cubicBezTo>
                    <a:lnTo>
                      <a:pt x="0" y="3711"/>
                    </a:lnTo>
                    <a:cubicBezTo>
                      <a:pt x="0" y="3949"/>
                      <a:pt x="192" y="4140"/>
                      <a:pt x="428" y="4140"/>
                    </a:cubicBezTo>
                    <a:cubicBezTo>
                      <a:pt x="666" y="4140"/>
                      <a:pt x="858" y="3949"/>
                      <a:pt x="858" y="3711"/>
                    </a:cubicBezTo>
                    <a:lnTo>
                      <a:pt x="858" y="429"/>
                    </a:lnTo>
                    <a:cubicBezTo>
                      <a:pt x="858" y="192"/>
                      <a:pt x="666" y="1"/>
                      <a:pt x="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7146105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dk2"/>
        </a:solidFill>
        <a:effectLst/>
      </p:bgPr>
    </p:bg>
    <p:spTree>
      <p:nvGrpSpPr>
        <p:cNvPr id="1" name="Shape 755"/>
        <p:cNvGrpSpPr/>
        <p:nvPr/>
      </p:nvGrpSpPr>
      <p:grpSpPr>
        <a:xfrm>
          <a:off x="0" y="0"/>
          <a:ext cx="0" cy="0"/>
          <a:chOff x="0" y="0"/>
          <a:chExt cx="0" cy="0"/>
        </a:xfrm>
      </p:grpSpPr>
      <p:sp>
        <p:nvSpPr>
          <p:cNvPr id="756" name="Google Shape;756;p19"/>
          <p:cNvSpPr txBox="1">
            <a:spLocks noGrp="1"/>
          </p:cNvSpPr>
          <p:nvPr>
            <p:ph type="title"/>
          </p:nvPr>
        </p:nvSpPr>
        <p:spPr>
          <a:xfrm>
            <a:off x="954833" y="716000"/>
            <a:ext cx="10273200" cy="105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Font typeface="Fredoka One"/>
              <a:buNone/>
              <a:defRPr sz="4667">
                <a:latin typeface="Fredoka One"/>
                <a:ea typeface="Fredoka One"/>
                <a:cs typeface="Fredoka One"/>
                <a:sym typeface="Fredoka One"/>
              </a:defRPr>
            </a:lvl1pPr>
            <a:lvl2pPr lvl="1"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2pPr>
            <a:lvl3pPr lvl="2"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3pPr>
            <a:lvl4pPr lvl="3"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4pPr>
            <a:lvl5pPr lvl="4"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5pPr>
            <a:lvl6pPr lvl="5"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6pPr>
            <a:lvl7pPr lvl="6"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7pPr>
            <a:lvl8pPr lvl="7"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8pPr>
            <a:lvl9pPr lvl="8"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9pPr>
          </a:lstStyle>
          <a:p>
            <a:endParaRPr/>
          </a:p>
        </p:txBody>
      </p:sp>
      <p:grpSp>
        <p:nvGrpSpPr>
          <p:cNvPr id="757" name="Google Shape;757;p19"/>
          <p:cNvGrpSpPr/>
          <p:nvPr/>
        </p:nvGrpSpPr>
        <p:grpSpPr>
          <a:xfrm>
            <a:off x="-4097414" y="4843617"/>
            <a:ext cx="22409105" cy="5393571"/>
            <a:chOff x="-3073061" y="3632713"/>
            <a:chExt cx="16806829" cy="4045178"/>
          </a:xfrm>
        </p:grpSpPr>
        <p:grpSp>
          <p:nvGrpSpPr>
            <p:cNvPr id="758" name="Google Shape;758;p19"/>
            <p:cNvGrpSpPr/>
            <p:nvPr/>
          </p:nvGrpSpPr>
          <p:grpSpPr>
            <a:xfrm>
              <a:off x="-3073061" y="3632713"/>
              <a:ext cx="16806829" cy="4045178"/>
              <a:chOff x="-3369136" y="3791063"/>
              <a:chExt cx="16806829" cy="4045178"/>
            </a:xfrm>
          </p:grpSpPr>
          <p:sp>
            <p:nvSpPr>
              <p:cNvPr id="759" name="Google Shape;759;p19"/>
              <p:cNvSpPr/>
              <p:nvPr/>
            </p:nvSpPr>
            <p:spPr>
              <a:xfrm rot="277051">
                <a:off x="1067896" y="4105376"/>
                <a:ext cx="7922614" cy="2830673"/>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9"/>
              <p:cNvSpPr/>
              <p:nvPr/>
            </p:nvSpPr>
            <p:spPr>
              <a:xfrm rot="-351819">
                <a:off x="-3245262" y="4608334"/>
                <a:ext cx="7922753" cy="2830612"/>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9"/>
              <p:cNvSpPr/>
              <p:nvPr/>
            </p:nvSpPr>
            <p:spPr>
              <a:xfrm>
                <a:off x="3974813" y="4095884"/>
                <a:ext cx="9462880" cy="1841477"/>
              </a:xfrm>
              <a:custGeom>
                <a:avLst/>
                <a:gdLst/>
                <a:ahLst/>
                <a:cxnLst/>
                <a:rect l="l" t="t" r="r" b="b"/>
                <a:pathLst>
                  <a:path w="193713" h="43449" extrusionOk="0">
                    <a:moveTo>
                      <a:pt x="152820" y="1"/>
                    </a:moveTo>
                    <a:cubicBezTo>
                      <a:pt x="140399" y="1"/>
                      <a:pt x="127894" y="1071"/>
                      <a:pt x="115472" y="2409"/>
                    </a:cubicBezTo>
                    <a:cubicBezTo>
                      <a:pt x="75999" y="6660"/>
                      <a:pt x="35973" y="13772"/>
                      <a:pt x="1" y="30570"/>
                    </a:cubicBezTo>
                    <a:lnTo>
                      <a:pt x="1" y="43382"/>
                    </a:lnTo>
                    <a:lnTo>
                      <a:pt x="193712" y="43449"/>
                    </a:lnTo>
                    <a:lnTo>
                      <a:pt x="193712" y="5069"/>
                    </a:lnTo>
                    <a:cubicBezTo>
                      <a:pt x="180336" y="1323"/>
                      <a:pt x="166630" y="1"/>
                      <a:pt x="152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grpSp>
        <p:grpSp>
          <p:nvGrpSpPr>
            <p:cNvPr id="762" name="Google Shape;762;p19"/>
            <p:cNvGrpSpPr/>
            <p:nvPr/>
          </p:nvGrpSpPr>
          <p:grpSpPr>
            <a:xfrm rot="1887306">
              <a:off x="653777" y="4458324"/>
              <a:ext cx="437611" cy="880228"/>
              <a:chOff x="1173271" y="4610392"/>
              <a:chExt cx="437636" cy="880279"/>
            </a:xfrm>
          </p:grpSpPr>
          <p:grpSp>
            <p:nvGrpSpPr>
              <p:cNvPr id="763" name="Google Shape;763;p19"/>
              <p:cNvGrpSpPr/>
              <p:nvPr/>
            </p:nvGrpSpPr>
            <p:grpSpPr>
              <a:xfrm>
                <a:off x="1216042" y="4610930"/>
                <a:ext cx="309313" cy="333842"/>
                <a:chOff x="1215415" y="4605413"/>
                <a:chExt cx="309313" cy="333842"/>
              </a:xfrm>
            </p:grpSpPr>
            <p:sp>
              <p:nvSpPr>
                <p:cNvPr id="764" name="Google Shape;764;p19"/>
                <p:cNvSpPr/>
                <p:nvPr/>
              </p:nvSpPr>
              <p:spPr>
                <a:xfrm flipH="1">
                  <a:off x="1215415" y="4648153"/>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9"/>
                <p:cNvSpPr/>
                <p:nvPr/>
              </p:nvSpPr>
              <p:spPr>
                <a:xfrm flipH="1">
                  <a:off x="1345853" y="4605413"/>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6" name="Google Shape;766;p19"/>
              <p:cNvGrpSpPr/>
              <p:nvPr/>
            </p:nvGrpSpPr>
            <p:grpSpPr>
              <a:xfrm>
                <a:off x="1173271" y="4610392"/>
                <a:ext cx="437636" cy="880279"/>
                <a:chOff x="1128521" y="4507655"/>
                <a:chExt cx="437636" cy="880279"/>
              </a:xfrm>
            </p:grpSpPr>
            <p:grpSp>
              <p:nvGrpSpPr>
                <p:cNvPr id="767" name="Google Shape;767;p19"/>
                <p:cNvGrpSpPr/>
                <p:nvPr/>
              </p:nvGrpSpPr>
              <p:grpSpPr>
                <a:xfrm>
                  <a:off x="1170695" y="4507655"/>
                  <a:ext cx="309313" cy="333842"/>
                  <a:chOff x="1170069" y="4502138"/>
                  <a:chExt cx="309313" cy="333842"/>
                </a:xfrm>
              </p:grpSpPr>
              <p:sp>
                <p:nvSpPr>
                  <p:cNvPr id="768" name="Google Shape;768;p19"/>
                  <p:cNvSpPr/>
                  <p:nvPr/>
                </p:nvSpPr>
                <p:spPr>
                  <a:xfrm flipH="1">
                    <a:off x="1170069" y="4544878"/>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9"/>
                  <p:cNvSpPr/>
                  <p:nvPr/>
                </p:nvSpPr>
                <p:spPr>
                  <a:xfrm flipH="1">
                    <a:off x="1300507" y="4502138"/>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0" name="Google Shape;770;p19"/>
                <p:cNvGrpSpPr/>
                <p:nvPr/>
              </p:nvGrpSpPr>
              <p:grpSpPr>
                <a:xfrm>
                  <a:off x="1128521" y="4526541"/>
                  <a:ext cx="395091" cy="348462"/>
                  <a:chOff x="1128521" y="4526541"/>
                  <a:chExt cx="395091" cy="348462"/>
                </a:xfrm>
              </p:grpSpPr>
              <p:sp>
                <p:nvSpPr>
                  <p:cNvPr id="771" name="Google Shape;771;p19"/>
                  <p:cNvSpPr/>
                  <p:nvPr/>
                </p:nvSpPr>
                <p:spPr>
                  <a:xfrm flipH="1">
                    <a:off x="1128521" y="4605884"/>
                    <a:ext cx="270997" cy="269119"/>
                  </a:xfrm>
                  <a:custGeom>
                    <a:avLst/>
                    <a:gdLst/>
                    <a:ahLst/>
                    <a:cxnLst/>
                    <a:rect l="l" t="t" r="r" b="b"/>
                    <a:pathLst>
                      <a:path w="11408" h="11447" extrusionOk="0">
                        <a:moveTo>
                          <a:pt x="9538" y="1"/>
                        </a:moveTo>
                        <a:cubicBezTo>
                          <a:pt x="8994" y="1"/>
                          <a:pt x="8419" y="198"/>
                          <a:pt x="7917" y="435"/>
                        </a:cubicBezTo>
                        <a:cubicBezTo>
                          <a:pt x="4064" y="2250"/>
                          <a:pt x="0" y="7292"/>
                          <a:pt x="759" y="10297"/>
                        </a:cubicBezTo>
                        <a:cubicBezTo>
                          <a:pt x="932" y="10980"/>
                          <a:pt x="1650" y="11419"/>
                          <a:pt x="2355" y="11445"/>
                        </a:cubicBezTo>
                        <a:cubicBezTo>
                          <a:pt x="2383" y="11446"/>
                          <a:pt x="2412" y="11447"/>
                          <a:pt x="2441" y="11447"/>
                        </a:cubicBezTo>
                        <a:cubicBezTo>
                          <a:pt x="3113" y="11447"/>
                          <a:pt x="3759" y="11165"/>
                          <a:pt x="4362" y="10857"/>
                        </a:cubicBezTo>
                        <a:cubicBezTo>
                          <a:pt x="7517" y="9249"/>
                          <a:pt x="10352" y="6581"/>
                          <a:pt x="11164" y="3134"/>
                        </a:cubicBezTo>
                        <a:cubicBezTo>
                          <a:pt x="11408" y="2105"/>
                          <a:pt x="11361" y="816"/>
                          <a:pt x="10467" y="251"/>
                        </a:cubicBezTo>
                        <a:cubicBezTo>
                          <a:pt x="10184" y="72"/>
                          <a:pt x="9866" y="1"/>
                          <a:pt x="9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19"/>
                  <p:cNvSpPr/>
                  <p:nvPr/>
                </p:nvSpPr>
                <p:spPr>
                  <a:xfrm flipH="1">
                    <a:off x="1247011" y="4538648"/>
                    <a:ext cx="209923" cy="326131"/>
                  </a:xfrm>
                  <a:custGeom>
                    <a:avLst/>
                    <a:gdLst/>
                    <a:ahLst/>
                    <a:cxnLst/>
                    <a:rect l="l" t="t" r="r" b="b"/>
                    <a:pathLst>
                      <a:path w="8837" h="13872" extrusionOk="0">
                        <a:moveTo>
                          <a:pt x="5873" y="0"/>
                        </a:moveTo>
                        <a:cubicBezTo>
                          <a:pt x="5038" y="0"/>
                          <a:pt x="4333" y="676"/>
                          <a:pt x="3821" y="1353"/>
                        </a:cubicBezTo>
                        <a:cubicBezTo>
                          <a:pt x="1254" y="4750"/>
                          <a:pt x="0" y="11102"/>
                          <a:pt x="2070" y="13410"/>
                        </a:cubicBezTo>
                        <a:cubicBezTo>
                          <a:pt x="2353" y="13726"/>
                          <a:pt x="2769" y="13871"/>
                          <a:pt x="3194" y="13871"/>
                        </a:cubicBezTo>
                        <a:cubicBezTo>
                          <a:pt x="3477" y="13871"/>
                          <a:pt x="3764" y="13807"/>
                          <a:pt x="4018" y="13685"/>
                        </a:cubicBezTo>
                        <a:cubicBezTo>
                          <a:pt x="4654" y="13380"/>
                          <a:pt x="5115" y="12809"/>
                          <a:pt x="5521" y="12232"/>
                        </a:cubicBezTo>
                        <a:cubicBezTo>
                          <a:pt x="7568" y="9342"/>
                          <a:pt x="8836" y="5662"/>
                          <a:pt x="7953" y="2233"/>
                        </a:cubicBezTo>
                        <a:cubicBezTo>
                          <a:pt x="7689" y="1208"/>
                          <a:pt x="7047" y="89"/>
                          <a:pt x="5994" y="5"/>
                        </a:cubicBezTo>
                        <a:cubicBezTo>
                          <a:pt x="5954" y="2"/>
                          <a:pt x="5913" y="0"/>
                          <a:pt x="58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19"/>
                  <p:cNvSpPr/>
                  <p:nvPr/>
                </p:nvSpPr>
                <p:spPr>
                  <a:xfrm flipH="1">
                    <a:off x="1339868" y="4526541"/>
                    <a:ext cx="183745" cy="326154"/>
                  </a:xfrm>
                  <a:custGeom>
                    <a:avLst/>
                    <a:gdLst/>
                    <a:ahLst/>
                    <a:cxnLst/>
                    <a:rect l="l" t="t" r="r" b="b"/>
                    <a:pathLst>
                      <a:path w="7735" h="13873" extrusionOk="0">
                        <a:moveTo>
                          <a:pt x="2554" y="1"/>
                        </a:moveTo>
                        <a:cubicBezTo>
                          <a:pt x="2341" y="1"/>
                          <a:pt x="2128" y="41"/>
                          <a:pt x="1921" y="133"/>
                        </a:cubicBezTo>
                        <a:cubicBezTo>
                          <a:pt x="1106" y="492"/>
                          <a:pt x="784" y="1469"/>
                          <a:pt x="647" y="2350"/>
                        </a:cubicBezTo>
                        <a:cubicBezTo>
                          <a:pt x="0" y="6559"/>
                          <a:pt x="1909" y="12746"/>
                          <a:pt x="4825" y="13796"/>
                        </a:cubicBezTo>
                        <a:cubicBezTo>
                          <a:pt x="4969" y="13848"/>
                          <a:pt x="5119" y="13872"/>
                          <a:pt x="5268" y="13872"/>
                        </a:cubicBezTo>
                        <a:cubicBezTo>
                          <a:pt x="5805" y="13872"/>
                          <a:pt x="6344" y="13560"/>
                          <a:pt x="6669" y="13115"/>
                        </a:cubicBezTo>
                        <a:cubicBezTo>
                          <a:pt x="7086" y="12545"/>
                          <a:pt x="7219" y="11821"/>
                          <a:pt x="7304" y="11122"/>
                        </a:cubicBezTo>
                        <a:cubicBezTo>
                          <a:pt x="7734" y="7606"/>
                          <a:pt x="7108" y="3765"/>
                          <a:pt x="4703" y="1164"/>
                        </a:cubicBezTo>
                        <a:cubicBezTo>
                          <a:pt x="4138" y="553"/>
                          <a:pt x="3340" y="1"/>
                          <a:pt x="2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4" name="Google Shape;774;p19"/>
                <p:cNvGrpSpPr/>
                <p:nvPr/>
              </p:nvGrpSpPr>
              <p:grpSpPr>
                <a:xfrm>
                  <a:off x="1247462" y="4807734"/>
                  <a:ext cx="318695" cy="580200"/>
                  <a:chOff x="1247462" y="4807734"/>
                  <a:chExt cx="318695" cy="580200"/>
                </a:xfrm>
              </p:grpSpPr>
              <p:sp>
                <p:nvSpPr>
                  <p:cNvPr id="775" name="Google Shape;775;p19"/>
                  <p:cNvSpPr/>
                  <p:nvPr/>
                </p:nvSpPr>
                <p:spPr>
                  <a:xfrm flipH="1">
                    <a:off x="1377639" y="4864084"/>
                    <a:ext cx="84069" cy="523850"/>
                  </a:xfrm>
                  <a:custGeom>
                    <a:avLst/>
                    <a:gdLst/>
                    <a:ahLst/>
                    <a:cxnLst/>
                    <a:rect l="l" t="t" r="r" b="b"/>
                    <a:pathLst>
                      <a:path w="3539" h="22282" extrusionOk="0">
                        <a:moveTo>
                          <a:pt x="3384" y="1"/>
                        </a:moveTo>
                        <a:cubicBezTo>
                          <a:pt x="3342" y="1"/>
                          <a:pt x="3301" y="20"/>
                          <a:pt x="3274" y="56"/>
                        </a:cubicBezTo>
                        <a:lnTo>
                          <a:pt x="3215" y="134"/>
                        </a:lnTo>
                        <a:cubicBezTo>
                          <a:pt x="3210" y="140"/>
                          <a:pt x="3205" y="147"/>
                          <a:pt x="3201" y="154"/>
                        </a:cubicBezTo>
                        <a:lnTo>
                          <a:pt x="3188" y="172"/>
                        </a:lnTo>
                        <a:cubicBezTo>
                          <a:pt x="3079" y="336"/>
                          <a:pt x="2992" y="517"/>
                          <a:pt x="2911" y="697"/>
                        </a:cubicBezTo>
                        <a:cubicBezTo>
                          <a:pt x="2819" y="908"/>
                          <a:pt x="2727" y="1142"/>
                          <a:pt x="2652" y="1358"/>
                        </a:cubicBezTo>
                        <a:cubicBezTo>
                          <a:pt x="2357" y="2189"/>
                          <a:pt x="2128" y="3039"/>
                          <a:pt x="1912" y="3892"/>
                        </a:cubicBezTo>
                        <a:cubicBezTo>
                          <a:pt x="1338" y="6223"/>
                          <a:pt x="890" y="8583"/>
                          <a:pt x="533" y="10956"/>
                        </a:cubicBezTo>
                        <a:cubicBezTo>
                          <a:pt x="259" y="12813"/>
                          <a:pt x="67" y="14687"/>
                          <a:pt x="20" y="16563"/>
                        </a:cubicBezTo>
                        <a:cubicBezTo>
                          <a:pt x="0" y="17262"/>
                          <a:pt x="5" y="17985"/>
                          <a:pt x="40" y="18682"/>
                        </a:cubicBezTo>
                        <a:cubicBezTo>
                          <a:pt x="89" y="19626"/>
                          <a:pt x="191" y="20568"/>
                          <a:pt x="390" y="21493"/>
                        </a:cubicBezTo>
                        <a:cubicBezTo>
                          <a:pt x="441" y="21724"/>
                          <a:pt x="497" y="21953"/>
                          <a:pt x="563" y="22181"/>
                        </a:cubicBezTo>
                        <a:cubicBezTo>
                          <a:pt x="579" y="22239"/>
                          <a:pt x="634" y="22282"/>
                          <a:pt x="697" y="22282"/>
                        </a:cubicBezTo>
                        <a:cubicBezTo>
                          <a:pt x="700" y="22282"/>
                          <a:pt x="704" y="22281"/>
                          <a:pt x="707" y="22281"/>
                        </a:cubicBezTo>
                        <a:cubicBezTo>
                          <a:pt x="783" y="22276"/>
                          <a:pt x="840" y="22210"/>
                          <a:pt x="834" y="22133"/>
                        </a:cubicBezTo>
                        <a:cubicBezTo>
                          <a:pt x="804" y="21821"/>
                          <a:pt x="766" y="21400"/>
                          <a:pt x="745" y="21090"/>
                        </a:cubicBezTo>
                        <a:cubicBezTo>
                          <a:pt x="560" y="18200"/>
                          <a:pt x="666" y="15294"/>
                          <a:pt x="896" y="12409"/>
                        </a:cubicBezTo>
                        <a:cubicBezTo>
                          <a:pt x="1134" y="9453"/>
                          <a:pt x="1539" y="6499"/>
                          <a:pt x="2249" y="3616"/>
                        </a:cubicBezTo>
                        <a:cubicBezTo>
                          <a:pt x="2376" y="3109"/>
                          <a:pt x="2514" y="2602"/>
                          <a:pt x="2669" y="2105"/>
                        </a:cubicBezTo>
                        <a:cubicBezTo>
                          <a:pt x="2825" y="1610"/>
                          <a:pt x="2995" y="1117"/>
                          <a:pt x="3223" y="653"/>
                        </a:cubicBezTo>
                        <a:cubicBezTo>
                          <a:pt x="3262" y="579"/>
                          <a:pt x="3300" y="505"/>
                          <a:pt x="3345" y="432"/>
                        </a:cubicBezTo>
                        <a:cubicBezTo>
                          <a:pt x="3365" y="398"/>
                          <a:pt x="3390" y="364"/>
                          <a:pt x="3412" y="330"/>
                        </a:cubicBezTo>
                        <a:cubicBezTo>
                          <a:pt x="3430" y="302"/>
                          <a:pt x="3461" y="266"/>
                          <a:pt x="3484" y="237"/>
                        </a:cubicBezTo>
                        <a:cubicBezTo>
                          <a:pt x="3539" y="176"/>
                          <a:pt x="3531" y="82"/>
                          <a:pt x="3467" y="29"/>
                        </a:cubicBezTo>
                        <a:cubicBezTo>
                          <a:pt x="3442" y="10"/>
                          <a:pt x="3413" y="1"/>
                          <a:pt x="3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9"/>
                  <p:cNvSpPr/>
                  <p:nvPr/>
                </p:nvSpPr>
                <p:spPr>
                  <a:xfrm flipH="1">
                    <a:off x="1435909" y="4818030"/>
                    <a:ext cx="130249" cy="317314"/>
                  </a:xfrm>
                  <a:custGeom>
                    <a:avLst/>
                    <a:gdLst/>
                    <a:ahLst/>
                    <a:cxnLst/>
                    <a:rect l="l" t="t" r="r" b="b"/>
                    <a:pathLst>
                      <a:path w="5483" h="13497" extrusionOk="0">
                        <a:moveTo>
                          <a:pt x="322" y="0"/>
                        </a:moveTo>
                        <a:cubicBezTo>
                          <a:pt x="461" y="159"/>
                          <a:pt x="50" y="1887"/>
                          <a:pt x="36" y="2205"/>
                        </a:cubicBezTo>
                        <a:cubicBezTo>
                          <a:pt x="1" y="2974"/>
                          <a:pt x="34" y="3746"/>
                          <a:pt x="127" y="4510"/>
                        </a:cubicBezTo>
                        <a:cubicBezTo>
                          <a:pt x="317" y="6069"/>
                          <a:pt x="768" y="7597"/>
                          <a:pt x="1449" y="9012"/>
                        </a:cubicBezTo>
                        <a:cubicBezTo>
                          <a:pt x="2129" y="10425"/>
                          <a:pt x="3039" y="11732"/>
                          <a:pt x="4153" y="12838"/>
                        </a:cubicBezTo>
                        <a:cubicBezTo>
                          <a:pt x="4623" y="13304"/>
                          <a:pt x="4915" y="13496"/>
                          <a:pt x="5095" y="13496"/>
                        </a:cubicBezTo>
                        <a:cubicBezTo>
                          <a:pt x="5483" y="13496"/>
                          <a:pt x="5354" y="12611"/>
                          <a:pt x="5369" y="11665"/>
                        </a:cubicBezTo>
                        <a:cubicBezTo>
                          <a:pt x="5401" y="9611"/>
                          <a:pt x="5282" y="7815"/>
                          <a:pt x="4425" y="5907"/>
                        </a:cubicBezTo>
                        <a:cubicBezTo>
                          <a:pt x="3441" y="3711"/>
                          <a:pt x="1904" y="1814"/>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9"/>
                  <p:cNvSpPr/>
                  <p:nvPr/>
                </p:nvSpPr>
                <p:spPr>
                  <a:xfrm flipH="1">
                    <a:off x="1247462" y="4893095"/>
                    <a:ext cx="196881" cy="243187"/>
                  </a:xfrm>
                  <a:custGeom>
                    <a:avLst/>
                    <a:gdLst/>
                    <a:ahLst/>
                    <a:cxnLst/>
                    <a:rect l="l" t="t" r="r" b="b"/>
                    <a:pathLst>
                      <a:path w="8288" h="10344" extrusionOk="0">
                        <a:moveTo>
                          <a:pt x="8288" y="0"/>
                        </a:moveTo>
                        <a:cubicBezTo>
                          <a:pt x="8288" y="0"/>
                          <a:pt x="8288" y="0"/>
                          <a:pt x="8288" y="0"/>
                        </a:cubicBezTo>
                        <a:lnTo>
                          <a:pt x="8288" y="0"/>
                        </a:lnTo>
                        <a:cubicBezTo>
                          <a:pt x="8288" y="0"/>
                          <a:pt x="8288" y="0"/>
                          <a:pt x="8288" y="0"/>
                        </a:cubicBezTo>
                        <a:close/>
                        <a:moveTo>
                          <a:pt x="8288" y="1"/>
                        </a:moveTo>
                        <a:lnTo>
                          <a:pt x="8288" y="1"/>
                        </a:lnTo>
                        <a:cubicBezTo>
                          <a:pt x="8150" y="473"/>
                          <a:pt x="5988" y="1588"/>
                          <a:pt x="5528" y="1979"/>
                        </a:cubicBezTo>
                        <a:cubicBezTo>
                          <a:pt x="4642" y="2737"/>
                          <a:pt x="3822" y="3572"/>
                          <a:pt x="3078" y="4473"/>
                        </a:cubicBezTo>
                        <a:cubicBezTo>
                          <a:pt x="1724" y="6111"/>
                          <a:pt x="183" y="8180"/>
                          <a:pt x="1" y="10344"/>
                        </a:cubicBezTo>
                        <a:cubicBezTo>
                          <a:pt x="2169" y="9587"/>
                          <a:pt x="4013" y="8052"/>
                          <a:pt x="5377" y="6203"/>
                        </a:cubicBezTo>
                        <a:cubicBezTo>
                          <a:pt x="6740" y="4356"/>
                          <a:pt x="7646" y="2204"/>
                          <a:pt x="8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19"/>
                  <p:cNvSpPr/>
                  <p:nvPr/>
                </p:nvSpPr>
                <p:spPr>
                  <a:xfrm flipH="1">
                    <a:off x="1291015" y="4852360"/>
                    <a:ext cx="96730" cy="26543"/>
                  </a:xfrm>
                  <a:custGeom>
                    <a:avLst/>
                    <a:gdLst/>
                    <a:ahLst/>
                    <a:cxnLst/>
                    <a:rect l="l" t="t" r="r" b="b"/>
                    <a:pathLst>
                      <a:path w="4072" h="1129" extrusionOk="0">
                        <a:moveTo>
                          <a:pt x="2132" y="1"/>
                        </a:moveTo>
                        <a:cubicBezTo>
                          <a:pt x="1429" y="1"/>
                          <a:pt x="732" y="145"/>
                          <a:pt x="133" y="504"/>
                        </a:cubicBezTo>
                        <a:cubicBezTo>
                          <a:pt x="102" y="522"/>
                          <a:pt x="72" y="542"/>
                          <a:pt x="51" y="572"/>
                        </a:cubicBezTo>
                        <a:cubicBezTo>
                          <a:pt x="0" y="647"/>
                          <a:pt x="36" y="755"/>
                          <a:pt x="105" y="814"/>
                        </a:cubicBezTo>
                        <a:cubicBezTo>
                          <a:pt x="174" y="873"/>
                          <a:pt x="265" y="892"/>
                          <a:pt x="353" y="910"/>
                        </a:cubicBezTo>
                        <a:lnTo>
                          <a:pt x="354" y="934"/>
                        </a:lnTo>
                        <a:cubicBezTo>
                          <a:pt x="902" y="1064"/>
                          <a:pt x="1464" y="1129"/>
                          <a:pt x="2025" y="1129"/>
                        </a:cubicBezTo>
                        <a:cubicBezTo>
                          <a:pt x="2405" y="1129"/>
                          <a:pt x="2785" y="1099"/>
                          <a:pt x="3160" y="1039"/>
                        </a:cubicBezTo>
                        <a:cubicBezTo>
                          <a:pt x="3502" y="985"/>
                          <a:pt x="3869" y="887"/>
                          <a:pt x="4072" y="604"/>
                        </a:cubicBezTo>
                        <a:cubicBezTo>
                          <a:pt x="3865" y="266"/>
                          <a:pt x="3445" y="143"/>
                          <a:pt x="3061" y="79"/>
                        </a:cubicBezTo>
                        <a:cubicBezTo>
                          <a:pt x="2756" y="29"/>
                          <a:pt x="2443" y="1"/>
                          <a:pt x="2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19"/>
                  <p:cNvSpPr/>
                  <p:nvPr/>
                </p:nvSpPr>
                <p:spPr>
                  <a:xfrm flipH="1">
                    <a:off x="1384597" y="4807734"/>
                    <a:ext cx="76135" cy="62513"/>
                  </a:xfrm>
                  <a:custGeom>
                    <a:avLst/>
                    <a:gdLst/>
                    <a:ahLst/>
                    <a:cxnLst/>
                    <a:rect l="l" t="t" r="r" b="b"/>
                    <a:pathLst>
                      <a:path w="3205" h="2659" extrusionOk="0">
                        <a:moveTo>
                          <a:pt x="298" y="0"/>
                        </a:moveTo>
                        <a:cubicBezTo>
                          <a:pt x="200" y="0"/>
                          <a:pt x="103" y="15"/>
                          <a:pt x="8" y="50"/>
                        </a:cubicBezTo>
                        <a:cubicBezTo>
                          <a:pt x="0" y="396"/>
                          <a:pt x="231" y="698"/>
                          <a:pt x="467" y="951"/>
                        </a:cubicBezTo>
                        <a:cubicBezTo>
                          <a:pt x="1111" y="1640"/>
                          <a:pt x="1890" y="2203"/>
                          <a:pt x="2746" y="2598"/>
                        </a:cubicBezTo>
                        <a:lnTo>
                          <a:pt x="2762" y="2582"/>
                        </a:lnTo>
                        <a:cubicBezTo>
                          <a:pt x="2839" y="2619"/>
                          <a:pt x="2920" y="2659"/>
                          <a:pt x="3007" y="2659"/>
                        </a:cubicBezTo>
                        <a:cubicBezTo>
                          <a:pt x="3010" y="2659"/>
                          <a:pt x="3013" y="2659"/>
                          <a:pt x="3016" y="2659"/>
                        </a:cubicBezTo>
                        <a:cubicBezTo>
                          <a:pt x="3105" y="2656"/>
                          <a:pt x="3200" y="2592"/>
                          <a:pt x="3203" y="2502"/>
                        </a:cubicBezTo>
                        <a:cubicBezTo>
                          <a:pt x="3205" y="2466"/>
                          <a:pt x="3191" y="2431"/>
                          <a:pt x="3179" y="2399"/>
                        </a:cubicBezTo>
                        <a:cubicBezTo>
                          <a:pt x="2806" y="1461"/>
                          <a:pt x="2005" y="749"/>
                          <a:pt x="1121" y="263"/>
                        </a:cubicBezTo>
                        <a:cubicBezTo>
                          <a:pt x="867" y="124"/>
                          <a:pt x="579"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780" name="Google Shape;780;p19"/>
            <p:cNvGrpSpPr/>
            <p:nvPr/>
          </p:nvGrpSpPr>
          <p:grpSpPr>
            <a:xfrm>
              <a:off x="261123" y="4240243"/>
              <a:ext cx="546340" cy="1144005"/>
              <a:chOff x="-190602" y="4255105"/>
              <a:chExt cx="546340" cy="1144005"/>
            </a:xfrm>
          </p:grpSpPr>
          <p:sp>
            <p:nvSpPr>
              <p:cNvPr id="781" name="Google Shape;781;p19"/>
              <p:cNvSpPr/>
              <p:nvPr/>
            </p:nvSpPr>
            <p:spPr>
              <a:xfrm flipH="1">
                <a:off x="-190602" y="4255105"/>
                <a:ext cx="460942" cy="394756"/>
              </a:xfrm>
              <a:custGeom>
                <a:avLst/>
                <a:gdLst/>
                <a:ahLst/>
                <a:cxnLst/>
                <a:rect l="l" t="t" r="r" b="b"/>
                <a:pathLst>
                  <a:path w="19404" h="16791" extrusionOk="0">
                    <a:moveTo>
                      <a:pt x="7221" y="0"/>
                    </a:moveTo>
                    <a:cubicBezTo>
                      <a:pt x="6664" y="0"/>
                      <a:pt x="6306" y="659"/>
                      <a:pt x="6124" y="1214"/>
                    </a:cubicBezTo>
                    <a:cubicBezTo>
                      <a:pt x="5140" y="4205"/>
                      <a:pt x="4516" y="7313"/>
                      <a:pt x="4268" y="10451"/>
                    </a:cubicBezTo>
                    <a:cubicBezTo>
                      <a:pt x="3768" y="8123"/>
                      <a:pt x="3123" y="5827"/>
                      <a:pt x="2339" y="3579"/>
                    </a:cubicBezTo>
                    <a:cubicBezTo>
                      <a:pt x="2182" y="3127"/>
                      <a:pt x="1882" y="2590"/>
                      <a:pt x="1429" y="2590"/>
                    </a:cubicBezTo>
                    <a:cubicBezTo>
                      <a:pt x="1399" y="2590"/>
                      <a:pt x="1369" y="2592"/>
                      <a:pt x="1339" y="2597"/>
                    </a:cubicBezTo>
                    <a:cubicBezTo>
                      <a:pt x="1146" y="2627"/>
                      <a:pt x="983" y="2755"/>
                      <a:pt x="850" y="2899"/>
                    </a:cubicBezTo>
                    <a:cubicBezTo>
                      <a:pt x="0" y="3821"/>
                      <a:pt x="195" y="5266"/>
                      <a:pt x="494" y="6482"/>
                    </a:cubicBezTo>
                    <a:cubicBezTo>
                      <a:pt x="933" y="8270"/>
                      <a:pt x="1480" y="10029"/>
                      <a:pt x="2131" y="11750"/>
                    </a:cubicBezTo>
                    <a:cubicBezTo>
                      <a:pt x="2709" y="13272"/>
                      <a:pt x="3418" y="14831"/>
                      <a:pt x="4710" y="15823"/>
                    </a:cubicBezTo>
                    <a:cubicBezTo>
                      <a:pt x="5613" y="16515"/>
                      <a:pt x="6647" y="16791"/>
                      <a:pt x="7702" y="16791"/>
                    </a:cubicBezTo>
                    <a:cubicBezTo>
                      <a:pt x="8714" y="16791"/>
                      <a:pt x="9744" y="16537"/>
                      <a:pt x="10696" y="16153"/>
                    </a:cubicBezTo>
                    <a:cubicBezTo>
                      <a:pt x="13138" y="15167"/>
                      <a:pt x="15546" y="14189"/>
                      <a:pt x="17772" y="12765"/>
                    </a:cubicBezTo>
                    <a:cubicBezTo>
                      <a:pt x="18559" y="12260"/>
                      <a:pt x="19403" y="11568"/>
                      <a:pt x="19400" y="10632"/>
                    </a:cubicBezTo>
                    <a:cubicBezTo>
                      <a:pt x="19385" y="10244"/>
                      <a:pt x="18981" y="10102"/>
                      <a:pt x="18413" y="10102"/>
                    </a:cubicBezTo>
                    <a:cubicBezTo>
                      <a:pt x="17471" y="10102"/>
                      <a:pt x="16076" y="10492"/>
                      <a:pt x="15249" y="10796"/>
                    </a:cubicBezTo>
                    <a:cubicBezTo>
                      <a:pt x="13921" y="11285"/>
                      <a:pt x="12729" y="12074"/>
                      <a:pt x="11552" y="12858"/>
                    </a:cubicBezTo>
                    <a:cubicBezTo>
                      <a:pt x="12843" y="11786"/>
                      <a:pt x="14083" y="10655"/>
                      <a:pt x="15270" y="9470"/>
                    </a:cubicBezTo>
                    <a:cubicBezTo>
                      <a:pt x="16319" y="8423"/>
                      <a:pt x="17371" y="7244"/>
                      <a:pt x="17618" y="5782"/>
                    </a:cubicBezTo>
                    <a:cubicBezTo>
                      <a:pt x="17646" y="5612"/>
                      <a:pt x="17662" y="5429"/>
                      <a:pt x="17590" y="5273"/>
                    </a:cubicBezTo>
                    <a:cubicBezTo>
                      <a:pt x="17492" y="5061"/>
                      <a:pt x="17300" y="4980"/>
                      <a:pt x="17078" y="4980"/>
                    </a:cubicBezTo>
                    <a:cubicBezTo>
                      <a:pt x="16771" y="4980"/>
                      <a:pt x="16404" y="5136"/>
                      <a:pt x="16141" y="5321"/>
                    </a:cubicBezTo>
                    <a:cubicBezTo>
                      <a:pt x="13579" y="7130"/>
                      <a:pt x="11456" y="9479"/>
                      <a:pt x="9356" y="11809"/>
                    </a:cubicBezTo>
                    <a:cubicBezTo>
                      <a:pt x="10747" y="8873"/>
                      <a:pt x="12171" y="5788"/>
                      <a:pt x="12043" y="2541"/>
                    </a:cubicBezTo>
                    <a:cubicBezTo>
                      <a:pt x="12036" y="2372"/>
                      <a:pt x="12017" y="2185"/>
                      <a:pt x="11890" y="2071"/>
                    </a:cubicBezTo>
                    <a:cubicBezTo>
                      <a:pt x="11813" y="2001"/>
                      <a:pt x="11711" y="1976"/>
                      <a:pt x="11606" y="1976"/>
                    </a:cubicBezTo>
                    <a:cubicBezTo>
                      <a:pt x="11529" y="1976"/>
                      <a:pt x="11450" y="1989"/>
                      <a:pt x="11377" y="2010"/>
                    </a:cubicBezTo>
                    <a:cubicBezTo>
                      <a:pt x="10536" y="2253"/>
                      <a:pt x="10107" y="3164"/>
                      <a:pt x="9796" y="3982"/>
                    </a:cubicBezTo>
                    <a:cubicBezTo>
                      <a:pt x="9022" y="6020"/>
                      <a:pt x="8331" y="8088"/>
                      <a:pt x="7726" y="10185"/>
                    </a:cubicBezTo>
                    <a:cubicBezTo>
                      <a:pt x="7750" y="7906"/>
                      <a:pt x="7774" y="5627"/>
                      <a:pt x="7798" y="3349"/>
                    </a:cubicBezTo>
                    <a:cubicBezTo>
                      <a:pt x="7809" y="2213"/>
                      <a:pt x="8264" y="351"/>
                      <a:pt x="7318" y="7"/>
                    </a:cubicBezTo>
                    <a:cubicBezTo>
                      <a:pt x="7285" y="2"/>
                      <a:pt x="7252" y="0"/>
                      <a:pt x="72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9"/>
              <p:cNvSpPr/>
              <p:nvPr/>
            </p:nvSpPr>
            <p:spPr>
              <a:xfrm flipH="1">
                <a:off x="-164541" y="4646414"/>
                <a:ext cx="312283" cy="327424"/>
              </a:xfrm>
              <a:custGeom>
                <a:avLst/>
                <a:gdLst/>
                <a:ahLst/>
                <a:cxnLst/>
                <a:rect l="l" t="t" r="r" b="b"/>
                <a:pathLst>
                  <a:path w="13146" h="13927" extrusionOk="0">
                    <a:moveTo>
                      <a:pt x="13146" y="1"/>
                    </a:moveTo>
                    <a:lnTo>
                      <a:pt x="13146" y="1"/>
                    </a:lnTo>
                    <a:cubicBezTo>
                      <a:pt x="9977" y="1406"/>
                      <a:pt x="6751" y="2849"/>
                      <a:pt x="4178" y="5173"/>
                    </a:cubicBezTo>
                    <a:cubicBezTo>
                      <a:pt x="2047" y="7098"/>
                      <a:pt x="345" y="9787"/>
                      <a:pt x="123" y="12703"/>
                    </a:cubicBezTo>
                    <a:cubicBezTo>
                      <a:pt x="64" y="13475"/>
                      <a:pt x="0" y="13927"/>
                      <a:pt x="711" y="13927"/>
                    </a:cubicBezTo>
                    <a:cubicBezTo>
                      <a:pt x="758" y="13927"/>
                      <a:pt x="808" y="13925"/>
                      <a:pt x="862" y="13921"/>
                    </a:cubicBezTo>
                    <a:cubicBezTo>
                      <a:pt x="1643" y="13865"/>
                      <a:pt x="2682" y="13236"/>
                      <a:pt x="3382" y="12915"/>
                    </a:cubicBezTo>
                    <a:cubicBezTo>
                      <a:pt x="5017" y="12164"/>
                      <a:pt x="6575" y="11230"/>
                      <a:pt x="7942" y="10055"/>
                    </a:cubicBezTo>
                    <a:cubicBezTo>
                      <a:pt x="10146" y="8159"/>
                      <a:pt x="11844" y="5580"/>
                      <a:pt x="12317" y="2712"/>
                    </a:cubicBezTo>
                    <a:cubicBezTo>
                      <a:pt x="12474" y="1766"/>
                      <a:pt x="12525" y="730"/>
                      <a:pt x="13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9"/>
              <p:cNvSpPr/>
              <p:nvPr/>
            </p:nvSpPr>
            <p:spPr>
              <a:xfrm flipH="1">
                <a:off x="145079" y="4523062"/>
                <a:ext cx="210659" cy="354789"/>
              </a:xfrm>
              <a:custGeom>
                <a:avLst/>
                <a:gdLst/>
                <a:ahLst/>
                <a:cxnLst/>
                <a:rect l="l" t="t" r="r" b="b"/>
                <a:pathLst>
                  <a:path w="8868" h="15091" extrusionOk="0">
                    <a:moveTo>
                      <a:pt x="1" y="0"/>
                    </a:moveTo>
                    <a:cubicBezTo>
                      <a:pt x="273" y="3041"/>
                      <a:pt x="559" y="6136"/>
                      <a:pt x="1730" y="8955"/>
                    </a:cubicBezTo>
                    <a:cubicBezTo>
                      <a:pt x="2791" y="11507"/>
                      <a:pt x="4886" y="14232"/>
                      <a:pt x="7675" y="15004"/>
                    </a:cubicBezTo>
                    <a:cubicBezTo>
                      <a:pt x="7891" y="15063"/>
                      <a:pt x="8064" y="15091"/>
                      <a:pt x="8201" y="15091"/>
                    </a:cubicBezTo>
                    <a:cubicBezTo>
                      <a:pt x="8867" y="15091"/>
                      <a:pt x="8701" y="14446"/>
                      <a:pt x="8410" y="13651"/>
                    </a:cubicBezTo>
                    <a:cubicBezTo>
                      <a:pt x="7898" y="12250"/>
                      <a:pt x="7395" y="10832"/>
                      <a:pt x="6807" y="9462"/>
                    </a:cubicBezTo>
                    <a:cubicBezTo>
                      <a:pt x="6215" y="8083"/>
                      <a:pt x="5616" y="6692"/>
                      <a:pt x="4736" y="5475"/>
                    </a:cubicBezTo>
                    <a:cubicBezTo>
                      <a:pt x="3319" y="3517"/>
                      <a:pt x="1224" y="2085"/>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9"/>
              <p:cNvSpPr/>
              <p:nvPr/>
            </p:nvSpPr>
            <p:spPr>
              <a:xfrm flipH="1">
                <a:off x="-43867" y="4645191"/>
                <a:ext cx="256198" cy="753919"/>
              </a:xfrm>
              <a:custGeom>
                <a:avLst/>
                <a:gdLst/>
                <a:ahLst/>
                <a:cxnLst/>
                <a:rect l="l" t="t" r="r" b="b"/>
                <a:pathLst>
                  <a:path w="10785" h="32068" extrusionOk="0">
                    <a:moveTo>
                      <a:pt x="3377" y="1"/>
                    </a:moveTo>
                    <a:cubicBezTo>
                      <a:pt x="3273" y="1"/>
                      <a:pt x="3169" y="57"/>
                      <a:pt x="3123" y="181"/>
                    </a:cubicBezTo>
                    <a:cubicBezTo>
                      <a:pt x="3012" y="500"/>
                      <a:pt x="2900" y="868"/>
                      <a:pt x="2807" y="1191"/>
                    </a:cubicBezTo>
                    <a:cubicBezTo>
                      <a:pt x="1" y="11607"/>
                      <a:pt x="3880" y="23585"/>
                      <a:pt x="10271" y="31962"/>
                    </a:cubicBezTo>
                    <a:cubicBezTo>
                      <a:pt x="10324" y="32031"/>
                      <a:pt x="10404" y="32068"/>
                      <a:pt x="10484" y="32068"/>
                    </a:cubicBezTo>
                    <a:cubicBezTo>
                      <a:pt x="10544" y="32068"/>
                      <a:pt x="10604" y="32048"/>
                      <a:pt x="10653" y="32007"/>
                    </a:cubicBezTo>
                    <a:cubicBezTo>
                      <a:pt x="10768" y="31914"/>
                      <a:pt x="10785" y="31745"/>
                      <a:pt x="10692" y="31629"/>
                    </a:cubicBezTo>
                    <a:cubicBezTo>
                      <a:pt x="3827" y="23149"/>
                      <a:pt x="2365" y="12412"/>
                      <a:pt x="3494" y="1846"/>
                    </a:cubicBezTo>
                    <a:cubicBezTo>
                      <a:pt x="3544" y="1334"/>
                      <a:pt x="3602" y="808"/>
                      <a:pt x="3648" y="296"/>
                    </a:cubicBezTo>
                    <a:cubicBezTo>
                      <a:pt x="3661" y="108"/>
                      <a:pt x="3519" y="1"/>
                      <a:pt x="33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9"/>
              <p:cNvSpPr/>
              <p:nvPr/>
            </p:nvSpPr>
            <p:spPr>
              <a:xfrm flipH="1">
                <a:off x="17017" y="4569868"/>
                <a:ext cx="182652" cy="121171"/>
              </a:xfrm>
              <a:custGeom>
                <a:avLst/>
                <a:gdLst/>
                <a:ahLst/>
                <a:cxnLst/>
                <a:rect l="l" t="t" r="r" b="b"/>
                <a:pathLst>
                  <a:path w="7689" h="5154" extrusionOk="0">
                    <a:moveTo>
                      <a:pt x="1122" y="1"/>
                    </a:moveTo>
                    <a:cubicBezTo>
                      <a:pt x="927" y="1"/>
                      <a:pt x="732" y="17"/>
                      <a:pt x="539" y="49"/>
                    </a:cubicBezTo>
                    <a:cubicBezTo>
                      <a:pt x="383" y="75"/>
                      <a:pt x="216" y="119"/>
                      <a:pt x="116" y="241"/>
                    </a:cubicBezTo>
                    <a:cubicBezTo>
                      <a:pt x="1" y="377"/>
                      <a:pt x="0" y="574"/>
                      <a:pt x="16" y="750"/>
                    </a:cubicBezTo>
                    <a:cubicBezTo>
                      <a:pt x="99" y="1655"/>
                      <a:pt x="487" y="2501"/>
                      <a:pt x="870" y="3326"/>
                    </a:cubicBezTo>
                    <a:cubicBezTo>
                      <a:pt x="1061" y="3738"/>
                      <a:pt x="2257" y="5147"/>
                      <a:pt x="2710" y="5153"/>
                    </a:cubicBezTo>
                    <a:cubicBezTo>
                      <a:pt x="2727" y="5153"/>
                      <a:pt x="2743" y="5153"/>
                      <a:pt x="2760" y="5153"/>
                    </a:cubicBezTo>
                    <a:cubicBezTo>
                      <a:pt x="4291" y="5153"/>
                      <a:pt x="5522" y="4124"/>
                      <a:pt x="6655" y="3663"/>
                    </a:cubicBezTo>
                    <a:cubicBezTo>
                      <a:pt x="7134" y="3467"/>
                      <a:pt x="7689" y="3125"/>
                      <a:pt x="7650" y="2608"/>
                    </a:cubicBezTo>
                    <a:cubicBezTo>
                      <a:pt x="7614" y="2131"/>
                      <a:pt x="7087" y="1859"/>
                      <a:pt x="6619" y="1765"/>
                    </a:cubicBezTo>
                    <a:cubicBezTo>
                      <a:pt x="6150" y="1672"/>
                      <a:pt x="5626" y="1642"/>
                      <a:pt x="5288" y="1304"/>
                    </a:cubicBezTo>
                    <a:cubicBezTo>
                      <a:pt x="5086" y="1103"/>
                      <a:pt x="4988" y="826"/>
                      <a:pt x="4848" y="580"/>
                    </a:cubicBezTo>
                    <a:cubicBezTo>
                      <a:pt x="4706" y="334"/>
                      <a:pt x="4482" y="95"/>
                      <a:pt x="4199" y="87"/>
                    </a:cubicBezTo>
                    <a:cubicBezTo>
                      <a:pt x="4194" y="87"/>
                      <a:pt x="4188" y="87"/>
                      <a:pt x="4183" y="87"/>
                    </a:cubicBezTo>
                    <a:cubicBezTo>
                      <a:pt x="3892" y="87"/>
                      <a:pt x="3651" y="322"/>
                      <a:pt x="3368" y="398"/>
                    </a:cubicBezTo>
                    <a:cubicBezTo>
                      <a:pt x="3295" y="417"/>
                      <a:pt x="3223" y="425"/>
                      <a:pt x="3150" y="425"/>
                    </a:cubicBezTo>
                    <a:cubicBezTo>
                      <a:pt x="2855" y="425"/>
                      <a:pt x="2558" y="289"/>
                      <a:pt x="2272" y="191"/>
                    </a:cubicBezTo>
                    <a:cubicBezTo>
                      <a:pt x="1902" y="65"/>
                      <a:pt x="1512" y="1"/>
                      <a:pt x="1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6" name="Google Shape;786;p19"/>
            <p:cNvGrpSpPr/>
            <p:nvPr/>
          </p:nvGrpSpPr>
          <p:grpSpPr>
            <a:xfrm>
              <a:off x="1253099" y="3921133"/>
              <a:ext cx="1059758" cy="818673"/>
              <a:chOff x="206924" y="4453733"/>
              <a:chExt cx="1059758" cy="818673"/>
            </a:xfrm>
          </p:grpSpPr>
          <p:sp>
            <p:nvSpPr>
              <p:cNvPr id="787" name="Google Shape;787;p19"/>
              <p:cNvSpPr/>
              <p:nvPr/>
            </p:nvSpPr>
            <p:spPr>
              <a:xfrm flipH="1">
                <a:off x="779613" y="4634777"/>
                <a:ext cx="236647" cy="522416"/>
              </a:xfrm>
              <a:custGeom>
                <a:avLst/>
                <a:gdLst/>
                <a:ahLst/>
                <a:cxnLst/>
                <a:rect l="l" t="t" r="r" b="b"/>
                <a:pathLst>
                  <a:path w="9962" h="22221" extrusionOk="0">
                    <a:moveTo>
                      <a:pt x="299" y="1"/>
                    </a:moveTo>
                    <a:cubicBezTo>
                      <a:pt x="280" y="1"/>
                      <a:pt x="262" y="3"/>
                      <a:pt x="243" y="6"/>
                    </a:cubicBezTo>
                    <a:cubicBezTo>
                      <a:pt x="97" y="37"/>
                      <a:pt x="0" y="181"/>
                      <a:pt x="30" y="329"/>
                    </a:cubicBezTo>
                    <a:cubicBezTo>
                      <a:pt x="421" y="2289"/>
                      <a:pt x="868" y="4235"/>
                      <a:pt x="1413" y="6159"/>
                    </a:cubicBezTo>
                    <a:cubicBezTo>
                      <a:pt x="2788" y="10965"/>
                      <a:pt x="4516" y="15781"/>
                      <a:pt x="7484" y="19854"/>
                    </a:cubicBezTo>
                    <a:cubicBezTo>
                      <a:pt x="7973" y="20511"/>
                      <a:pt x="8489" y="21149"/>
                      <a:pt x="9054" y="21742"/>
                    </a:cubicBezTo>
                    <a:cubicBezTo>
                      <a:pt x="9179" y="21873"/>
                      <a:pt x="9323" y="22019"/>
                      <a:pt x="9454" y="22144"/>
                    </a:cubicBezTo>
                    <a:cubicBezTo>
                      <a:pt x="9506" y="22193"/>
                      <a:pt x="9575" y="22221"/>
                      <a:pt x="9646" y="22221"/>
                    </a:cubicBezTo>
                    <a:cubicBezTo>
                      <a:pt x="9686" y="22221"/>
                      <a:pt x="9727" y="22212"/>
                      <a:pt x="9765" y="22193"/>
                    </a:cubicBezTo>
                    <a:cubicBezTo>
                      <a:pt x="9904" y="22126"/>
                      <a:pt x="9961" y="21960"/>
                      <a:pt x="9894" y="21822"/>
                    </a:cubicBezTo>
                    <a:cubicBezTo>
                      <a:pt x="9839" y="21708"/>
                      <a:pt x="9781" y="21595"/>
                      <a:pt x="9721" y="21484"/>
                    </a:cubicBezTo>
                    <a:lnTo>
                      <a:pt x="9633" y="21319"/>
                    </a:lnTo>
                    <a:lnTo>
                      <a:pt x="9544" y="21155"/>
                    </a:lnTo>
                    <a:cubicBezTo>
                      <a:pt x="8242" y="18782"/>
                      <a:pt x="6798" y="16495"/>
                      <a:pt x="5527" y="14105"/>
                    </a:cubicBezTo>
                    <a:cubicBezTo>
                      <a:pt x="3149" y="9786"/>
                      <a:pt x="1326" y="5122"/>
                      <a:pt x="569" y="232"/>
                    </a:cubicBezTo>
                    <a:cubicBezTo>
                      <a:pt x="547" y="97"/>
                      <a:pt x="430"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9"/>
              <p:cNvSpPr/>
              <p:nvPr/>
            </p:nvSpPr>
            <p:spPr>
              <a:xfrm flipH="1">
                <a:off x="954426" y="4531924"/>
                <a:ext cx="106731" cy="174021"/>
              </a:xfrm>
              <a:custGeom>
                <a:avLst/>
                <a:gdLst/>
                <a:ahLst/>
                <a:cxnLst/>
                <a:rect l="l" t="t" r="r" b="b"/>
                <a:pathLst>
                  <a:path w="4493" h="7402" extrusionOk="0">
                    <a:moveTo>
                      <a:pt x="1715" y="1"/>
                    </a:moveTo>
                    <a:cubicBezTo>
                      <a:pt x="1683" y="1"/>
                      <a:pt x="1651" y="2"/>
                      <a:pt x="1619" y="4"/>
                    </a:cubicBezTo>
                    <a:cubicBezTo>
                      <a:pt x="1030" y="49"/>
                      <a:pt x="527" y="499"/>
                      <a:pt x="278" y="1036"/>
                    </a:cubicBezTo>
                    <a:cubicBezTo>
                      <a:pt x="32" y="1571"/>
                      <a:pt x="1" y="2184"/>
                      <a:pt x="33" y="2774"/>
                    </a:cubicBezTo>
                    <a:cubicBezTo>
                      <a:pt x="101" y="3996"/>
                      <a:pt x="630" y="7402"/>
                      <a:pt x="2298" y="7402"/>
                    </a:cubicBezTo>
                    <a:cubicBezTo>
                      <a:pt x="2340" y="7402"/>
                      <a:pt x="2382" y="7400"/>
                      <a:pt x="2425" y="7395"/>
                    </a:cubicBezTo>
                    <a:cubicBezTo>
                      <a:pt x="4493" y="7183"/>
                      <a:pt x="3996" y="3972"/>
                      <a:pt x="3758" y="2711"/>
                    </a:cubicBezTo>
                    <a:cubicBezTo>
                      <a:pt x="3641" y="2088"/>
                      <a:pt x="3513" y="1452"/>
                      <a:pt x="3177" y="916"/>
                    </a:cubicBezTo>
                    <a:cubicBezTo>
                      <a:pt x="2859" y="408"/>
                      <a:pt x="2310" y="1"/>
                      <a:pt x="1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9"/>
              <p:cNvSpPr/>
              <p:nvPr/>
            </p:nvSpPr>
            <p:spPr>
              <a:xfrm flipH="1">
                <a:off x="685951" y="4651727"/>
                <a:ext cx="72643" cy="493169"/>
              </a:xfrm>
              <a:custGeom>
                <a:avLst/>
                <a:gdLst/>
                <a:ahLst/>
                <a:cxnLst/>
                <a:rect l="l" t="t" r="r" b="b"/>
                <a:pathLst>
                  <a:path w="3058" h="20977" extrusionOk="0">
                    <a:moveTo>
                      <a:pt x="311" y="1"/>
                    </a:moveTo>
                    <a:cubicBezTo>
                      <a:pt x="282" y="1"/>
                      <a:pt x="252" y="6"/>
                      <a:pt x="223" y="16"/>
                    </a:cubicBezTo>
                    <a:cubicBezTo>
                      <a:pt x="80" y="63"/>
                      <a:pt x="1" y="217"/>
                      <a:pt x="49" y="361"/>
                    </a:cubicBezTo>
                    <a:cubicBezTo>
                      <a:pt x="1100" y="3622"/>
                      <a:pt x="1598" y="7055"/>
                      <a:pt x="1613" y="10477"/>
                    </a:cubicBezTo>
                    <a:cubicBezTo>
                      <a:pt x="1639" y="13034"/>
                      <a:pt x="1457" y="15577"/>
                      <a:pt x="1316" y="18128"/>
                    </a:cubicBezTo>
                    <a:cubicBezTo>
                      <a:pt x="1283" y="18770"/>
                      <a:pt x="1256" y="19411"/>
                      <a:pt x="1248" y="20055"/>
                    </a:cubicBezTo>
                    <a:cubicBezTo>
                      <a:pt x="1244" y="20266"/>
                      <a:pt x="1242" y="20496"/>
                      <a:pt x="1250" y="20706"/>
                    </a:cubicBezTo>
                    <a:cubicBezTo>
                      <a:pt x="1258" y="20880"/>
                      <a:pt x="1394" y="20976"/>
                      <a:pt x="1532" y="20976"/>
                    </a:cubicBezTo>
                    <a:cubicBezTo>
                      <a:pt x="1636" y="20976"/>
                      <a:pt x="1741" y="20921"/>
                      <a:pt x="1790" y="20800"/>
                    </a:cubicBezTo>
                    <a:cubicBezTo>
                      <a:pt x="1867" y="20603"/>
                      <a:pt x="1941" y="20375"/>
                      <a:pt x="2005" y="20176"/>
                    </a:cubicBezTo>
                    <a:cubicBezTo>
                      <a:pt x="2197" y="19547"/>
                      <a:pt x="2344" y="18906"/>
                      <a:pt x="2462" y="18259"/>
                    </a:cubicBezTo>
                    <a:cubicBezTo>
                      <a:pt x="3058" y="14806"/>
                      <a:pt x="2786" y="11267"/>
                      <a:pt x="2236" y="7828"/>
                    </a:cubicBezTo>
                    <a:cubicBezTo>
                      <a:pt x="1833" y="5254"/>
                      <a:pt x="1265" y="2712"/>
                      <a:pt x="572" y="202"/>
                    </a:cubicBezTo>
                    <a:cubicBezTo>
                      <a:pt x="539" y="81"/>
                      <a:pt x="430"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9"/>
              <p:cNvSpPr/>
              <p:nvPr/>
            </p:nvSpPr>
            <p:spPr>
              <a:xfrm flipH="1">
                <a:off x="711249" y="4606754"/>
                <a:ext cx="72667" cy="97284"/>
              </a:xfrm>
              <a:custGeom>
                <a:avLst/>
                <a:gdLst/>
                <a:ahLst/>
                <a:cxnLst/>
                <a:rect l="l" t="t" r="r" b="b"/>
                <a:pathLst>
                  <a:path w="3059" h="4138" extrusionOk="0">
                    <a:moveTo>
                      <a:pt x="901" y="0"/>
                    </a:moveTo>
                    <a:cubicBezTo>
                      <a:pt x="798" y="0"/>
                      <a:pt x="696" y="18"/>
                      <a:pt x="600" y="58"/>
                    </a:cubicBezTo>
                    <a:cubicBezTo>
                      <a:pt x="263" y="198"/>
                      <a:pt x="67" y="569"/>
                      <a:pt x="35" y="931"/>
                    </a:cubicBezTo>
                    <a:cubicBezTo>
                      <a:pt x="1" y="1295"/>
                      <a:pt x="99" y="1655"/>
                      <a:pt x="201" y="2006"/>
                    </a:cubicBezTo>
                    <a:cubicBezTo>
                      <a:pt x="384" y="2644"/>
                      <a:pt x="866" y="4138"/>
                      <a:pt x="1768" y="4138"/>
                    </a:cubicBezTo>
                    <a:cubicBezTo>
                      <a:pt x="1874" y="4138"/>
                      <a:pt x="1986" y="4117"/>
                      <a:pt x="2103" y="4072"/>
                    </a:cubicBezTo>
                    <a:cubicBezTo>
                      <a:pt x="3059" y="3706"/>
                      <a:pt x="2424" y="1735"/>
                      <a:pt x="2135" y="1071"/>
                    </a:cubicBezTo>
                    <a:cubicBezTo>
                      <a:pt x="1998" y="759"/>
                      <a:pt x="1824" y="452"/>
                      <a:pt x="1558" y="241"/>
                    </a:cubicBezTo>
                    <a:cubicBezTo>
                      <a:pt x="1372" y="94"/>
                      <a:pt x="1134" y="0"/>
                      <a:pt x="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9"/>
              <p:cNvSpPr/>
              <p:nvPr/>
            </p:nvSpPr>
            <p:spPr>
              <a:xfrm flipH="1">
                <a:off x="441586" y="4593283"/>
                <a:ext cx="76182" cy="493193"/>
              </a:xfrm>
              <a:custGeom>
                <a:avLst/>
                <a:gdLst/>
                <a:ahLst/>
                <a:cxnLst/>
                <a:rect l="l" t="t" r="r" b="b"/>
                <a:pathLst>
                  <a:path w="3207" h="20978" extrusionOk="0">
                    <a:moveTo>
                      <a:pt x="2897" y="0"/>
                    </a:moveTo>
                    <a:cubicBezTo>
                      <a:pt x="2777" y="0"/>
                      <a:pt x="2667" y="80"/>
                      <a:pt x="2634" y="202"/>
                    </a:cubicBezTo>
                    <a:cubicBezTo>
                      <a:pt x="2177" y="1877"/>
                      <a:pt x="1761" y="3560"/>
                      <a:pt x="1427" y="5263"/>
                    </a:cubicBezTo>
                    <a:cubicBezTo>
                      <a:pt x="605" y="9525"/>
                      <a:pt x="1" y="13938"/>
                      <a:pt x="744" y="18259"/>
                    </a:cubicBezTo>
                    <a:cubicBezTo>
                      <a:pt x="872" y="18959"/>
                      <a:pt x="1034" y="19656"/>
                      <a:pt x="1253" y="20333"/>
                    </a:cubicBezTo>
                    <a:cubicBezTo>
                      <a:pt x="1303" y="20483"/>
                      <a:pt x="1362" y="20652"/>
                      <a:pt x="1418" y="20800"/>
                    </a:cubicBezTo>
                    <a:cubicBezTo>
                      <a:pt x="1456" y="20898"/>
                      <a:pt x="1551" y="20972"/>
                      <a:pt x="1665" y="20977"/>
                    </a:cubicBezTo>
                    <a:cubicBezTo>
                      <a:pt x="1669" y="20977"/>
                      <a:pt x="1673" y="20977"/>
                      <a:pt x="1676" y="20977"/>
                    </a:cubicBezTo>
                    <a:cubicBezTo>
                      <a:pt x="1825" y="20977"/>
                      <a:pt x="1950" y="20861"/>
                      <a:pt x="1956" y="20711"/>
                    </a:cubicBezTo>
                    <a:cubicBezTo>
                      <a:pt x="1961" y="20599"/>
                      <a:pt x="1962" y="20489"/>
                      <a:pt x="1962" y="20379"/>
                    </a:cubicBezTo>
                    <a:lnTo>
                      <a:pt x="1961" y="20216"/>
                    </a:lnTo>
                    <a:lnTo>
                      <a:pt x="1958" y="20055"/>
                    </a:lnTo>
                    <a:cubicBezTo>
                      <a:pt x="1920" y="17710"/>
                      <a:pt x="1689" y="15377"/>
                      <a:pt x="1628" y="13033"/>
                    </a:cubicBezTo>
                    <a:cubicBezTo>
                      <a:pt x="1446" y="8764"/>
                      <a:pt x="1822" y="4437"/>
                      <a:pt x="3158" y="359"/>
                    </a:cubicBezTo>
                    <a:cubicBezTo>
                      <a:pt x="3206" y="213"/>
                      <a:pt x="3120" y="51"/>
                      <a:pt x="2970" y="10"/>
                    </a:cubicBezTo>
                    <a:cubicBezTo>
                      <a:pt x="2946" y="3"/>
                      <a:pt x="2921" y="0"/>
                      <a:pt x="2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9"/>
              <p:cNvSpPr/>
              <p:nvPr/>
            </p:nvSpPr>
            <p:spPr>
              <a:xfrm flipH="1">
                <a:off x="396001" y="4506347"/>
                <a:ext cx="102075" cy="136570"/>
              </a:xfrm>
              <a:custGeom>
                <a:avLst/>
                <a:gdLst/>
                <a:ahLst/>
                <a:cxnLst/>
                <a:rect l="l" t="t" r="r" b="b"/>
                <a:pathLst>
                  <a:path w="4297" h="5809" extrusionOk="0">
                    <a:moveTo>
                      <a:pt x="3031" y="1"/>
                    </a:moveTo>
                    <a:cubicBezTo>
                      <a:pt x="2704" y="1"/>
                      <a:pt x="2370" y="132"/>
                      <a:pt x="2110" y="339"/>
                    </a:cubicBezTo>
                    <a:cubicBezTo>
                      <a:pt x="1735" y="636"/>
                      <a:pt x="1490" y="1066"/>
                      <a:pt x="1298" y="1505"/>
                    </a:cubicBezTo>
                    <a:cubicBezTo>
                      <a:pt x="892" y="2436"/>
                      <a:pt x="0" y="5201"/>
                      <a:pt x="1346" y="5716"/>
                    </a:cubicBezTo>
                    <a:cubicBezTo>
                      <a:pt x="1511" y="5780"/>
                      <a:pt x="1668" y="5809"/>
                      <a:pt x="1817" y="5809"/>
                    </a:cubicBezTo>
                    <a:cubicBezTo>
                      <a:pt x="3081" y="5809"/>
                      <a:pt x="3757" y="3710"/>
                      <a:pt x="4015" y="2817"/>
                    </a:cubicBezTo>
                    <a:cubicBezTo>
                      <a:pt x="4157" y="2325"/>
                      <a:pt x="4297" y="1818"/>
                      <a:pt x="4249" y="1309"/>
                    </a:cubicBezTo>
                    <a:cubicBezTo>
                      <a:pt x="4201" y="798"/>
                      <a:pt x="3928" y="278"/>
                      <a:pt x="3454" y="83"/>
                    </a:cubicBezTo>
                    <a:cubicBezTo>
                      <a:pt x="3319" y="26"/>
                      <a:pt x="3176" y="1"/>
                      <a:pt x="3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9"/>
              <p:cNvSpPr/>
              <p:nvPr/>
            </p:nvSpPr>
            <p:spPr>
              <a:xfrm flipH="1">
                <a:off x="206924" y="4453733"/>
                <a:ext cx="1059758" cy="790148"/>
              </a:xfrm>
              <a:custGeom>
                <a:avLst/>
                <a:gdLst/>
                <a:ahLst/>
                <a:cxnLst/>
                <a:rect l="l" t="t" r="r" b="b"/>
                <a:pathLst>
                  <a:path w="44612" h="33609" extrusionOk="0">
                    <a:moveTo>
                      <a:pt x="29833" y="0"/>
                    </a:moveTo>
                    <a:cubicBezTo>
                      <a:pt x="28568" y="0"/>
                      <a:pt x="27739" y="1730"/>
                      <a:pt x="27453" y="3110"/>
                    </a:cubicBezTo>
                    <a:cubicBezTo>
                      <a:pt x="26111" y="9576"/>
                      <a:pt x="24941" y="16078"/>
                      <a:pt x="23940" y="22603"/>
                    </a:cubicBezTo>
                    <a:cubicBezTo>
                      <a:pt x="23032" y="18577"/>
                      <a:pt x="22059" y="14409"/>
                      <a:pt x="19544" y="11134"/>
                    </a:cubicBezTo>
                    <a:cubicBezTo>
                      <a:pt x="19098" y="10553"/>
                      <a:pt x="18457" y="9960"/>
                      <a:pt x="17768" y="9960"/>
                    </a:cubicBezTo>
                    <a:cubicBezTo>
                      <a:pt x="17655" y="9960"/>
                      <a:pt x="17539" y="9977"/>
                      <a:pt x="17423" y="10012"/>
                    </a:cubicBezTo>
                    <a:cubicBezTo>
                      <a:pt x="16686" y="10237"/>
                      <a:pt x="16381" y="11098"/>
                      <a:pt x="16205" y="11850"/>
                    </a:cubicBezTo>
                    <a:cubicBezTo>
                      <a:pt x="15508" y="14810"/>
                      <a:pt x="15153" y="17849"/>
                      <a:pt x="15151" y="20889"/>
                    </a:cubicBezTo>
                    <a:cubicBezTo>
                      <a:pt x="13006" y="18628"/>
                      <a:pt x="10861" y="16364"/>
                      <a:pt x="8715" y="14101"/>
                    </a:cubicBezTo>
                    <a:cubicBezTo>
                      <a:pt x="7092" y="12387"/>
                      <a:pt x="5180" y="10548"/>
                      <a:pt x="2832" y="10548"/>
                    </a:cubicBezTo>
                    <a:cubicBezTo>
                      <a:pt x="2804" y="10548"/>
                      <a:pt x="2776" y="10548"/>
                      <a:pt x="2749" y="10548"/>
                    </a:cubicBezTo>
                    <a:cubicBezTo>
                      <a:pt x="2176" y="10560"/>
                      <a:pt x="1587" y="10694"/>
                      <a:pt x="1131" y="11040"/>
                    </a:cubicBezTo>
                    <a:cubicBezTo>
                      <a:pt x="206" y="11740"/>
                      <a:pt x="68" y="13057"/>
                      <a:pt x="57" y="14215"/>
                    </a:cubicBezTo>
                    <a:cubicBezTo>
                      <a:pt x="1" y="20960"/>
                      <a:pt x="1719" y="27712"/>
                      <a:pt x="4993" y="33609"/>
                    </a:cubicBezTo>
                    <a:lnTo>
                      <a:pt x="34600" y="33120"/>
                    </a:lnTo>
                    <a:cubicBezTo>
                      <a:pt x="39383" y="25503"/>
                      <a:pt x="44611" y="8952"/>
                      <a:pt x="42441" y="7626"/>
                    </a:cubicBezTo>
                    <a:cubicBezTo>
                      <a:pt x="42028" y="7305"/>
                      <a:pt x="41525" y="7164"/>
                      <a:pt x="41006" y="7164"/>
                    </a:cubicBezTo>
                    <a:cubicBezTo>
                      <a:pt x="40325" y="7164"/>
                      <a:pt x="39617" y="7408"/>
                      <a:pt x="39058" y="7809"/>
                    </a:cubicBezTo>
                    <a:cubicBezTo>
                      <a:pt x="38073" y="8514"/>
                      <a:pt x="37440" y="9597"/>
                      <a:pt x="36836" y="10647"/>
                    </a:cubicBezTo>
                    <a:cubicBezTo>
                      <a:pt x="34590" y="14549"/>
                      <a:pt x="32346" y="18450"/>
                      <a:pt x="30100" y="22352"/>
                    </a:cubicBezTo>
                    <a:cubicBezTo>
                      <a:pt x="31449" y="15995"/>
                      <a:pt x="31989" y="9469"/>
                      <a:pt x="31702" y="2979"/>
                    </a:cubicBezTo>
                    <a:cubicBezTo>
                      <a:pt x="31650" y="1815"/>
                      <a:pt x="31368" y="380"/>
                      <a:pt x="30247" y="60"/>
                    </a:cubicBezTo>
                    <a:cubicBezTo>
                      <a:pt x="30104" y="19"/>
                      <a:pt x="29966" y="0"/>
                      <a:pt x="29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9"/>
              <p:cNvSpPr/>
              <p:nvPr/>
            </p:nvSpPr>
            <p:spPr>
              <a:xfrm flipH="1">
                <a:off x="400457" y="4855127"/>
                <a:ext cx="786338" cy="417279"/>
              </a:xfrm>
              <a:custGeom>
                <a:avLst/>
                <a:gdLst/>
                <a:ahLst/>
                <a:cxnLst/>
                <a:rect l="l" t="t" r="r" b="b"/>
                <a:pathLst>
                  <a:path w="33102" h="17749" extrusionOk="0">
                    <a:moveTo>
                      <a:pt x="2654" y="1"/>
                    </a:moveTo>
                    <a:cubicBezTo>
                      <a:pt x="2516" y="1"/>
                      <a:pt x="2377" y="13"/>
                      <a:pt x="2237" y="40"/>
                    </a:cubicBezTo>
                    <a:cubicBezTo>
                      <a:pt x="1180" y="244"/>
                      <a:pt x="426" y="1257"/>
                      <a:pt x="212" y="2312"/>
                    </a:cubicBezTo>
                    <a:cubicBezTo>
                      <a:pt x="0" y="3364"/>
                      <a:pt x="225" y="4455"/>
                      <a:pt x="498" y="5497"/>
                    </a:cubicBezTo>
                    <a:cubicBezTo>
                      <a:pt x="1275" y="8456"/>
                      <a:pt x="2455" y="11307"/>
                      <a:pt x="3986" y="13955"/>
                    </a:cubicBezTo>
                    <a:cubicBezTo>
                      <a:pt x="5793" y="17076"/>
                      <a:pt x="6468" y="17467"/>
                      <a:pt x="10053" y="17599"/>
                    </a:cubicBezTo>
                    <a:cubicBezTo>
                      <a:pt x="12778" y="17699"/>
                      <a:pt x="15505" y="17749"/>
                      <a:pt x="18232" y="17749"/>
                    </a:cubicBezTo>
                    <a:cubicBezTo>
                      <a:pt x="22527" y="17749"/>
                      <a:pt x="26822" y="17625"/>
                      <a:pt x="31110" y="17377"/>
                    </a:cubicBezTo>
                    <a:cubicBezTo>
                      <a:pt x="32562" y="12593"/>
                      <a:pt x="33101" y="7535"/>
                      <a:pt x="32690" y="2552"/>
                    </a:cubicBezTo>
                    <a:cubicBezTo>
                      <a:pt x="32686" y="2552"/>
                      <a:pt x="32681" y="2552"/>
                      <a:pt x="32677" y="2552"/>
                    </a:cubicBezTo>
                    <a:cubicBezTo>
                      <a:pt x="29601" y="2552"/>
                      <a:pt x="27577" y="5667"/>
                      <a:pt x="26153" y="8397"/>
                    </a:cubicBezTo>
                    <a:cubicBezTo>
                      <a:pt x="25963" y="6001"/>
                      <a:pt x="25487" y="3628"/>
                      <a:pt x="24739" y="1344"/>
                    </a:cubicBezTo>
                    <a:cubicBezTo>
                      <a:pt x="24647" y="1059"/>
                      <a:pt x="24515" y="742"/>
                      <a:pt x="24231" y="648"/>
                    </a:cubicBezTo>
                    <a:cubicBezTo>
                      <a:pt x="24178" y="631"/>
                      <a:pt x="24125" y="623"/>
                      <a:pt x="24073" y="623"/>
                    </a:cubicBezTo>
                    <a:cubicBezTo>
                      <a:pt x="23757" y="623"/>
                      <a:pt x="23469" y="917"/>
                      <a:pt x="23264" y="1188"/>
                    </a:cubicBezTo>
                    <a:cubicBezTo>
                      <a:pt x="21613" y="3385"/>
                      <a:pt x="20277" y="5819"/>
                      <a:pt x="19312" y="8392"/>
                    </a:cubicBezTo>
                    <a:cubicBezTo>
                      <a:pt x="18521" y="6947"/>
                      <a:pt x="17663" y="5536"/>
                      <a:pt x="16749" y="4165"/>
                    </a:cubicBezTo>
                    <a:cubicBezTo>
                      <a:pt x="16541" y="3854"/>
                      <a:pt x="16300" y="3523"/>
                      <a:pt x="15941" y="3425"/>
                    </a:cubicBezTo>
                    <a:cubicBezTo>
                      <a:pt x="15868" y="3405"/>
                      <a:pt x="15795" y="3395"/>
                      <a:pt x="15724" y="3395"/>
                    </a:cubicBezTo>
                    <a:cubicBezTo>
                      <a:pt x="15226" y="3395"/>
                      <a:pt x="14777" y="3848"/>
                      <a:pt x="14493" y="4294"/>
                    </a:cubicBezTo>
                    <a:cubicBezTo>
                      <a:pt x="13557" y="5759"/>
                      <a:pt x="13193" y="7579"/>
                      <a:pt x="13494" y="9291"/>
                    </a:cubicBezTo>
                    <a:cubicBezTo>
                      <a:pt x="11067" y="6365"/>
                      <a:pt x="8346" y="3684"/>
                      <a:pt x="5386" y="1299"/>
                    </a:cubicBezTo>
                    <a:cubicBezTo>
                      <a:pt x="4587" y="655"/>
                      <a:pt x="3648" y="1"/>
                      <a:pt x="26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5" name="Google Shape;795;p19"/>
            <p:cNvGrpSpPr/>
            <p:nvPr/>
          </p:nvGrpSpPr>
          <p:grpSpPr>
            <a:xfrm>
              <a:off x="7118174" y="3829483"/>
              <a:ext cx="1059758" cy="818673"/>
              <a:chOff x="206924" y="4453733"/>
              <a:chExt cx="1059758" cy="818673"/>
            </a:xfrm>
          </p:grpSpPr>
          <p:sp>
            <p:nvSpPr>
              <p:cNvPr id="796" name="Google Shape;796;p19"/>
              <p:cNvSpPr/>
              <p:nvPr/>
            </p:nvSpPr>
            <p:spPr>
              <a:xfrm flipH="1">
                <a:off x="779613" y="4634777"/>
                <a:ext cx="236647" cy="522416"/>
              </a:xfrm>
              <a:custGeom>
                <a:avLst/>
                <a:gdLst/>
                <a:ahLst/>
                <a:cxnLst/>
                <a:rect l="l" t="t" r="r" b="b"/>
                <a:pathLst>
                  <a:path w="9962" h="22221" extrusionOk="0">
                    <a:moveTo>
                      <a:pt x="299" y="1"/>
                    </a:moveTo>
                    <a:cubicBezTo>
                      <a:pt x="280" y="1"/>
                      <a:pt x="262" y="3"/>
                      <a:pt x="243" y="6"/>
                    </a:cubicBezTo>
                    <a:cubicBezTo>
                      <a:pt x="97" y="37"/>
                      <a:pt x="0" y="181"/>
                      <a:pt x="30" y="329"/>
                    </a:cubicBezTo>
                    <a:cubicBezTo>
                      <a:pt x="421" y="2289"/>
                      <a:pt x="868" y="4235"/>
                      <a:pt x="1413" y="6159"/>
                    </a:cubicBezTo>
                    <a:cubicBezTo>
                      <a:pt x="2788" y="10965"/>
                      <a:pt x="4516" y="15781"/>
                      <a:pt x="7484" y="19854"/>
                    </a:cubicBezTo>
                    <a:cubicBezTo>
                      <a:pt x="7973" y="20511"/>
                      <a:pt x="8489" y="21149"/>
                      <a:pt x="9054" y="21742"/>
                    </a:cubicBezTo>
                    <a:cubicBezTo>
                      <a:pt x="9179" y="21873"/>
                      <a:pt x="9323" y="22019"/>
                      <a:pt x="9454" y="22144"/>
                    </a:cubicBezTo>
                    <a:cubicBezTo>
                      <a:pt x="9506" y="22193"/>
                      <a:pt x="9575" y="22221"/>
                      <a:pt x="9646" y="22221"/>
                    </a:cubicBezTo>
                    <a:cubicBezTo>
                      <a:pt x="9686" y="22221"/>
                      <a:pt x="9727" y="22212"/>
                      <a:pt x="9765" y="22193"/>
                    </a:cubicBezTo>
                    <a:cubicBezTo>
                      <a:pt x="9904" y="22126"/>
                      <a:pt x="9961" y="21960"/>
                      <a:pt x="9894" y="21822"/>
                    </a:cubicBezTo>
                    <a:cubicBezTo>
                      <a:pt x="9839" y="21708"/>
                      <a:pt x="9781" y="21595"/>
                      <a:pt x="9721" y="21484"/>
                    </a:cubicBezTo>
                    <a:lnTo>
                      <a:pt x="9633" y="21319"/>
                    </a:lnTo>
                    <a:lnTo>
                      <a:pt x="9544" y="21155"/>
                    </a:lnTo>
                    <a:cubicBezTo>
                      <a:pt x="8242" y="18782"/>
                      <a:pt x="6798" y="16495"/>
                      <a:pt x="5527" y="14105"/>
                    </a:cubicBezTo>
                    <a:cubicBezTo>
                      <a:pt x="3149" y="9786"/>
                      <a:pt x="1326" y="5122"/>
                      <a:pt x="569" y="232"/>
                    </a:cubicBezTo>
                    <a:cubicBezTo>
                      <a:pt x="547" y="97"/>
                      <a:pt x="430"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9"/>
              <p:cNvSpPr/>
              <p:nvPr/>
            </p:nvSpPr>
            <p:spPr>
              <a:xfrm flipH="1">
                <a:off x="954426" y="4531924"/>
                <a:ext cx="106731" cy="174021"/>
              </a:xfrm>
              <a:custGeom>
                <a:avLst/>
                <a:gdLst/>
                <a:ahLst/>
                <a:cxnLst/>
                <a:rect l="l" t="t" r="r" b="b"/>
                <a:pathLst>
                  <a:path w="4493" h="7402" extrusionOk="0">
                    <a:moveTo>
                      <a:pt x="1715" y="1"/>
                    </a:moveTo>
                    <a:cubicBezTo>
                      <a:pt x="1683" y="1"/>
                      <a:pt x="1651" y="2"/>
                      <a:pt x="1619" y="4"/>
                    </a:cubicBezTo>
                    <a:cubicBezTo>
                      <a:pt x="1030" y="49"/>
                      <a:pt x="527" y="499"/>
                      <a:pt x="278" y="1036"/>
                    </a:cubicBezTo>
                    <a:cubicBezTo>
                      <a:pt x="32" y="1571"/>
                      <a:pt x="1" y="2184"/>
                      <a:pt x="33" y="2774"/>
                    </a:cubicBezTo>
                    <a:cubicBezTo>
                      <a:pt x="101" y="3996"/>
                      <a:pt x="630" y="7402"/>
                      <a:pt x="2298" y="7402"/>
                    </a:cubicBezTo>
                    <a:cubicBezTo>
                      <a:pt x="2340" y="7402"/>
                      <a:pt x="2382" y="7400"/>
                      <a:pt x="2425" y="7395"/>
                    </a:cubicBezTo>
                    <a:cubicBezTo>
                      <a:pt x="4493" y="7183"/>
                      <a:pt x="3996" y="3972"/>
                      <a:pt x="3758" y="2711"/>
                    </a:cubicBezTo>
                    <a:cubicBezTo>
                      <a:pt x="3641" y="2088"/>
                      <a:pt x="3513" y="1452"/>
                      <a:pt x="3177" y="916"/>
                    </a:cubicBezTo>
                    <a:cubicBezTo>
                      <a:pt x="2859" y="408"/>
                      <a:pt x="2310" y="1"/>
                      <a:pt x="1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9"/>
              <p:cNvSpPr/>
              <p:nvPr/>
            </p:nvSpPr>
            <p:spPr>
              <a:xfrm flipH="1">
                <a:off x="685951" y="4651727"/>
                <a:ext cx="72643" cy="493169"/>
              </a:xfrm>
              <a:custGeom>
                <a:avLst/>
                <a:gdLst/>
                <a:ahLst/>
                <a:cxnLst/>
                <a:rect l="l" t="t" r="r" b="b"/>
                <a:pathLst>
                  <a:path w="3058" h="20977" extrusionOk="0">
                    <a:moveTo>
                      <a:pt x="311" y="1"/>
                    </a:moveTo>
                    <a:cubicBezTo>
                      <a:pt x="282" y="1"/>
                      <a:pt x="252" y="6"/>
                      <a:pt x="223" y="16"/>
                    </a:cubicBezTo>
                    <a:cubicBezTo>
                      <a:pt x="80" y="63"/>
                      <a:pt x="1" y="217"/>
                      <a:pt x="49" y="361"/>
                    </a:cubicBezTo>
                    <a:cubicBezTo>
                      <a:pt x="1100" y="3622"/>
                      <a:pt x="1598" y="7055"/>
                      <a:pt x="1613" y="10477"/>
                    </a:cubicBezTo>
                    <a:cubicBezTo>
                      <a:pt x="1639" y="13034"/>
                      <a:pt x="1457" y="15577"/>
                      <a:pt x="1316" y="18128"/>
                    </a:cubicBezTo>
                    <a:cubicBezTo>
                      <a:pt x="1283" y="18770"/>
                      <a:pt x="1256" y="19411"/>
                      <a:pt x="1248" y="20055"/>
                    </a:cubicBezTo>
                    <a:cubicBezTo>
                      <a:pt x="1244" y="20266"/>
                      <a:pt x="1242" y="20496"/>
                      <a:pt x="1250" y="20706"/>
                    </a:cubicBezTo>
                    <a:cubicBezTo>
                      <a:pt x="1258" y="20880"/>
                      <a:pt x="1394" y="20976"/>
                      <a:pt x="1532" y="20976"/>
                    </a:cubicBezTo>
                    <a:cubicBezTo>
                      <a:pt x="1636" y="20976"/>
                      <a:pt x="1741" y="20921"/>
                      <a:pt x="1790" y="20800"/>
                    </a:cubicBezTo>
                    <a:cubicBezTo>
                      <a:pt x="1867" y="20603"/>
                      <a:pt x="1941" y="20375"/>
                      <a:pt x="2005" y="20176"/>
                    </a:cubicBezTo>
                    <a:cubicBezTo>
                      <a:pt x="2197" y="19547"/>
                      <a:pt x="2344" y="18906"/>
                      <a:pt x="2462" y="18259"/>
                    </a:cubicBezTo>
                    <a:cubicBezTo>
                      <a:pt x="3058" y="14806"/>
                      <a:pt x="2786" y="11267"/>
                      <a:pt x="2236" y="7828"/>
                    </a:cubicBezTo>
                    <a:cubicBezTo>
                      <a:pt x="1833" y="5254"/>
                      <a:pt x="1265" y="2712"/>
                      <a:pt x="572" y="202"/>
                    </a:cubicBezTo>
                    <a:cubicBezTo>
                      <a:pt x="539" y="81"/>
                      <a:pt x="430"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9"/>
              <p:cNvSpPr/>
              <p:nvPr/>
            </p:nvSpPr>
            <p:spPr>
              <a:xfrm flipH="1">
                <a:off x="711249" y="4606754"/>
                <a:ext cx="72667" cy="97284"/>
              </a:xfrm>
              <a:custGeom>
                <a:avLst/>
                <a:gdLst/>
                <a:ahLst/>
                <a:cxnLst/>
                <a:rect l="l" t="t" r="r" b="b"/>
                <a:pathLst>
                  <a:path w="3059" h="4138" extrusionOk="0">
                    <a:moveTo>
                      <a:pt x="901" y="0"/>
                    </a:moveTo>
                    <a:cubicBezTo>
                      <a:pt x="798" y="0"/>
                      <a:pt x="696" y="18"/>
                      <a:pt x="600" y="58"/>
                    </a:cubicBezTo>
                    <a:cubicBezTo>
                      <a:pt x="263" y="198"/>
                      <a:pt x="67" y="569"/>
                      <a:pt x="35" y="931"/>
                    </a:cubicBezTo>
                    <a:cubicBezTo>
                      <a:pt x="1" y="1295"/>
                      <a:pt x="99" y="1655"/>
                      <a:pt x="201" y="2006"/>
                    </a:cubicBezTo>
                    <a:cubicBezTo>
                      <a:pt x="384" y="2644"/>
                      <a:pt x="866" y="4138"/>
                      <a:pt x="1768" y="4138"/>
                    </a:cubicBezTo>
                    <a:cubicBezTo>
                      <a:pt x="1874" y="4138"/>
                      <a:pt x="1986" y="4117"/>
                      <a:pt x="2103" y="4072"/>
                    </a:cubicBezTo>
                    <a:cubicBezTo>
                      <a:pt x="3059" y="3706"/>
                      <a:pt x="2424" y="1735"/>
                      <a:pt x="2135" y="1071"/>
                    </a:cubicBezTo>
                    <a:cubicBezTo>
                      <a:pt x="1998" y="759"/>
                      <a:pt x="1824" y="452"/>
                      <a:pt x="1558" y="241"/>
                    </a:cubicBezTo>
                    <a:cubicBezTo>
                      <a:pt x="1372" y="94"/>
                      <a:pt x="1134" y="0"/>
                      <a:pt x="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9"/>
              <p:cNvSpPr/>
              <p:nvPr/>
            </p:nvSpPr>
            <p:spPr>
              <a:xfrm flipH="1">
                <a:off x="441586" y="4593283"/>
                <a:ext cx="76182" cy="493193"/>
              </a:xfrm>
              <a:custGeom>
                <a:avLst/>
                <a:gdLst/>
                <a:ahLst/>
                <a:cxnLst/>
                <a:rect l="l" t="t" r="r" b="b"/>
                <a:pathLst>
                  <a:path w="3207" h="20978" extrusionOk="0">
                    <a:moveTo>
                      <a:pt x="2897" y="0"/>
                    </a:moveTo>
                    <a:cubicBezTo>
                      <a:pt x="2777" y="0"/>
                      <a:pt x="2667" y="80"/>
                      <a:pt x="2634" y="202"/>
                    </a:cubicBezTo>
                    <a:cubicBezTo>
                      <a:pt x="2177" y="1877"/>
                      <a:pt x="1761" y="3560"/>
                      <a:pt x="1427" y="5263"/>
                    </a:cubicBezTo>
                    <a:cubicBezTo>
                      <a:pt x="605" y="9525"/>
                      <a:pt x="1" y="13938"/>
                      <a:pt x="744" y="18259"/>
                    </a:cubicBezTo>
                    <a:cubicBezTo>
                      <a:pt x="872" y="18959"/>
                      <a:pt x="1034" y="19656"/>
                      <a:pt x="1253" y="20333"/>
                    </a:cubicBezTo>
                    <a:cubicBezTo>
                      <a:pt x="1303" y="20483"/>
                      <a:pt x="1362" y="20652"/>
                      <a:pt x="1418" y="20800"/>
                    </a:cubicBezTo>
                    <a:cubicBezTo>
                      <a:pt x="1456" y="20898"/>
                      <a:pt x="1551" y="20972"/>
                      <a:pt x="1665" y="20977"/>
                    </a:cubicBezTo>
                    <a:cubicBezTo>
                      <a:pt x="1669" y="20977"/>
                      <a:pt x="1673" y="20977"/>
                      <a:pt x="1676" y="20977"/>
                    </a:cubicBezTo>
                    <a:cubicBezTo>
                      <a:pt x="1825" y="20977"/>
                      <a:pt x="1950" y="20861"/>
                      <a:pt x="1956" y="20711"/>
                    </a:cubicBezTo>
                    <a:cubicBezTo>
                      <a:pt x="1961" y="20599"/>
                      <a:pt x="1962" y="20489"/>
                      <a:pt x="1962" y="20379"/>
                    </a:cubicBezTo>
                    <a:lnTo>
                      <a:pt x="1961" y="20216"/>
                    </a:lnTo>
                    <a:lnTo>
                      <a:pt x="1958" y="20055"/>
                    </a:lnTo>
                    <a:cubicBezTo>
                      <a:pt x="1920" y="17710"/>
                      <a:pt x="1689" y="15377"/>
                      <a:pt x="1628" y="13033"/>
                    </a:cubicBezTo>
                    <a:cubicBezTo>
                      <a:pt x="1446" y="8764"/>
                      <a:pt x="1822" y="4437"/>
                      <a:pt x="3158" y="359"/>
                    </a:cubicBezTo>
                    <a:cubicBezTo>
                      <a:pt x="3206" y="213"/>
                      <a:pt x="3120" y="51"/>
                      <a:pt x="2970" y="10"/>
                    </a:cubicBezTo>
                    <a:cubicBezTo>
                      <a:pt x="2946" y="3"/>
                      <a:pt x="2921" y="0"/>
                      <a:pt x="2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9"/>
              <p:cNvSpPr/>
              <p:nvPr/>
            </p:nvSpPr>
            <p:spPr>
              <a:xfrm flipH="1">
                <a:off x="396001" y="4506347"/>
                <a:ext cx="102075" cy="136570"/>
              </a:xfrm>
              <a:custGeom>
                <a:avLst/>
                <a:gdLst/>
                <a:ahLst/>
                <a:cxnLst/>
                <a:rect l="l" t="t" r="r" b="b"/>
                <a:pathLst>
                  <a:path w="4297" h="5809" extrusionOk="0">
                    <a:moveTo>
                      <a:pt x="3031" y="1"/>
                    </a:moveTo>
                    <a:cubicBezTo>
                      <a:pt x="2704" y="1"/>
                      <a:pt x="2370" y="132"/>
                      <a:pt x="2110" y="339"/>
                    </a:cubicBezTo>
                    <a:cubicBezTo>
                      <a:pt x="1735" y="636"/>
                      <a:pt x="1490" y="1066"/>
                      <a:pt x="1298" y="1505"/>
                    </a:cubicBezTo>
                    <a:cubicBezTo>
                      <a:pt x="892" y="2436"/>
                      <a:pt x="0" y="5201"/>
                      <a:pt x="1346" y="5716"/>
                    </a:cubicBezTo>
                    <a:cubicBezTo>
                      <a:pt x="1511" y="5780"/>
                      <a:pt x="1668" y="5809"/>
                      <a:pt x="1817" y="5809"/>
                    </a:cubicBezTo>
                    <a:cubicBezTo>
                      <a:pt x="3081" y="5809"/>
                      <a:pt x="3757" y="3710"/>
                      <a:pt x="4015" y="2817"/>
                    </a:cubicBezTo>
                    <a:cubicBezTo>
                      <a:pt x="4157" y="2325"/>
                      <a:pt x="4297" y="1818"/>
                      <a:pt x="4249" y="1309"/>
                    </a:cubicBezTo>
                    <a:cubicBezTo>
                      <a:pt x="4201" y="798"/>
                      <a:pt x="3928" y="278"/>
                      <a:pt x="3454" y="83"/>
                    </a:cubicBezTo>
                    <a:cubicBezTo>
                      <a:pt x="3319" y="26"/>
                      <a:pt x="3176" y="1"/>
                      <a:pt x="3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9"/>
              <p:cNvSpPr/>
              <p:nvPr/>
            </p:nvSpPr>
            <p:spPr>
              <a:xfrm flipH="1">
                <a:off x="206924" y="4453733"/>
                <a:ext cx="1059758" cy="790148"/>
              </a:xfrm>
              <a:custGeom>
                <a:avLst/>
                <a:gdLst/>
                <a:ahLst/>
                <a:cxnLst/>
                <a:rect l="l" t="t" r="r" b="b"/>
                <a:pathLst>
                  <a:path w="44612" h="33609" extrusionOk="0">
                    <a:moveTo>
                      <a:pt x="29833" y="0"/>
                    </a:moveTo>
                    <a:cubicBezTo>
                      <a:pt x="28568" y="0"/>
                      <a:pt x="27739" y="1730"/>
                      <a:pt x="27453" y="3110"/>
                    </a:cubicBezTo>
                    <a:cubicBezTo>
                      <a:pt x="26111" y="9576"/>
                      <a:pt x="24941" y="16078"/>
                      <a:pt x="23940" y="22603"/>
                    </a:cubicBezTo>
                    <a:cubicBezTo>
                      <a:pt x="23032" y="18577"/>
                      <a:pt x="22059" y="14409"/>
                      <a:pt x="19544" y="11134"/>
                    </a:cubicBezTo>
                    <a:cubicBezTo>
                      <a:pt x="19098" y="10553"/>
                      <a:pt x="18457" y="9960"/>
                      <a:pt x="17768" y="9960"/>
                    </a:cubicBezTo>
                    <a:cubicBezTo>
                      <a:pt x="17655" y="9960"/>
                      <a:pt x="17539" y="9977"/>
                      <a:pt x="17423" y="10012"/>
                    </a:cubicBezTo>
                    <a:cubicBezTo>
                      <a:pt x="16686" y="10237"/>
                      <a:pt x="16381" y="11098"/>
                      <a:pt x="16205" y="11850"/>
                    </a:cubicBezTo>
                    <a:cubicBezTo>
                      <a:pt x="15508" y="14810"/>
                      <a:pt x="15153" y="17849"/>
                      <a:pt x="15151" y="20889"/>
                    </a:cubicBezTo>
                    <a:cubicBezTo>
                      <a:pt x="13006" y="18628"/>
                      <a:pt x="10861" y="16364"/>
                      <a:pt x="8715" y="14101"/>
                    </a:cubicBezTo>
                    <a:cubicBezTo>
                      <a:pt x="7092" y="12387"/>
                      <a:pt x="5180" y="10548"/>
                      <a:pt x="2832" y="10548"/>
                    </a:cubicBezTo>
                    <a:cubicBezTo>
                      <a:pt x="2804" y="10548"/>
                      <a:pt x="2776" y="10548"/>
                      <a:pt x="2749" y="10548"/>
                    </a:cubicBezTo>
                    <a:cubicBezTo>
                      <a:pt x="2176" y="10560"/>
                      <a:pt x="1587" y="10694"/>
                      <a:pt x="1131" y="11040"/>
                    </a:cubicBezTo>
                    <a:cubicBezTo>
                      <a:pt x="206" y="11740"/>
                      <a:pt x="68" y="13057"/>
                      <a:pt x="57" y="14215"/>
                    </a:cubicBezTo>
                    <a:cubicBezTo>
                      <a:pt x="1" y="20960"/>
                      <a:pt x="1719" y="27712"/>
                      <a:pt x="4993" y="33609"/>
                    </a:cubicBezTo>
                    <a:lnTo>
                      <a:pt x="34600" y="33120"/>
                    </a:lnTo>
                    <a:cubicBezTo>
                      <a:pt x="39383" y="25503"/>
                      <a:pt x="44611" y="8952"/>
                      <a:pt x="42441" y="7626"/>
                    </a:cubicBezTo>
                    <a:cubicBezTo>
                      <a:pt x="42028" y="7305"/>
                      <a:pt x="41525" y="7164"/>
                      <a:pt x="41006" y="7164"/>
                    </a:cubicBezTo>
                    <a:cubicBezTo>
                      <a:pt x="40325" y="7164"/>
                      <a:pt x="39617" y="7408"/>
                      <a:pt x="39058" y="7809"/>
                    </a:cubicBezTo>
                    <a:cubicBezTo>
                      <a:pt x="38073" y="8514"/>
                      <a:pt x="37440" y="9597"/>
                      <a:pt x="36836" y="10647"/>
                    </a:cubicBezTo>
                    <a:cubicBezTo>
                      <a:pt x="34590" y="14549"/>
                      <a:pt x="32346" y="18450"/>
                      <a:pt x="30100" y="22352"/>
                    </a:cubicBezTo>
                    <a:cubicBezTo>
                      <a:pt x="31449" y="15995"/>
                      <a:pt x="31989" y="9469"/>
                      <a:pt x="31702" y="2979"/>
                    </a:cubicBezTo>
                    <a:cubicBezTo>
                      <a:pt x="31650" y="1815"/>
                      <a:pt x="31368" y="380"/>
                      <a:pt x="30247" y="60"/>
                    </a:cubicBezTo>
                    <a:cubicBezTo>
                      <a:pt x="30104" y="19"/>
                      <a:pt x="29966" y="0"/>
                      <a:pt x="29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9"/>
              <p:cNvSpPr/>
              <p:nvPr/>
            </p:nvSpPr>
            <p:spPr>
              <a:xfrm flipH="1">
                <a:off x="400457" y="4855127"/>
                <a:ext cx="786338" cy="417279"/>
              </a:xfrm>
              <a:custGeom>
                <a:avLst/>
                <a:gdLst/>
                <a:ahLst/>
                <a:cxnLst/>
                <a:rect l="l" t="t" r="r" b="b"/>
                <a:pathLst>
                  <a:path w="33102" h="17749" extrusionOk="0">
                    <a:moveTo>
                      <a:pt x="2654" y="1"/>
                    </a:moveTo>
                    <a:cubicBezTo>
                      <a:pt x="2516" y="1"/>
                      <a:pt x="2377" y="13"/>
                      <a:pt x="2237" y="40"/>
                    </a:cubicBezTo>
                    <a:cubicBezTo>
                      <a:pt x="1180" y="244"/>
                      <a:pt x="426" y="1257"/>
                      <a:pt x="212" y="2312"/>
                    </a:cubicBezTo>
                    <a:cubicBezTo>
                      <a:pt x="0" y="3364"/>
                      <a:pt x="225" y="4455"/>
                      <a:pt x="498" y="5497"/>
                    </a:cubicBezTo>
                    <a:cubicBezTo>
                      <a:pt x="1275" y="8456"/>
                      <a:pt x="2455" y="11307"/>
                      <a:pt x="3986" y="13955"/>
                    </a:cubicBezTo>
                    <a:cubicBezTo>
                      <a:pt x="5793" y="17076"/>
                      <a:pt x="6468" y="17467"/>
                      <a:pt x="10053" y="17599"/>
                    </a:cubicBezTo>
                    <a:cubicBezTo>
                      <a:pt x="12778" y="17699"/>
                      <a:pt x="15505" y="17749"/>
                      <a:pt x="18232" y="17749"/>
                    </a:cubicBezTo>
                    <a:cubicBezTo>
                      <a:pt x="22527" y="17749"/>
                      <a:pt x="26822" y="17625"/>
                      <a:pt x="31110" y="17377"/>
                    </a:cubicBezTo>
                    <a:cubicBezTo>
                      <a:pt x="32562" y="12593"/>
                      <a:pt x="33101" y="7535"/>
                      <a:pt x="32690" y="2552"/>
                    </a:cubicBezTo>
                    <a:cubicBezTo>
                      <a:pt x="32686" y="2552"/>
                      <a:pt x="32681" y="2552"/>
                      <a:pt x="32677" y="2552"/>
                    </a:cubicBezTo>
                    <a:cubicBezTo>
                      <a:pt x="29601" y="2552"/>
                      <a:pt x="27577" y="5667"/>
                      <a:pt x="26153" y="8397"/>
                    </a:cubicBezTo>
                    <a:cubicBezTo>
                      <a:pt x="25963" y="6001"/>
                      <a:pt x="25487" y="3628"/>
                      <a:pt x="24739" y="1344"/>
                    </a:cubicBezTo>
                    <a:cubicBezTo>
                      <a:pt x="24647" y="1059"/>
                      <a:pt x="24515" y="742"/>
                      <a:pt x="24231" y="648"/>
                    </a:cubicBezTo>
                    <a:cubicBezTo>
                      <a:pt x="24178" y="631"/>
                      <a:pt x="24125" y="623"/>
                      <a:pt x="24073" y="623"/>
                    </a:cubicBezTo>
                    <a:cubicBezTo>
                      <a:pt x="23757" y="623"/>
                      <a:pt x="23469" y="917"/>
                      <a:pt x="23264" y="1188"/>
                    </a:cubicBezTo>
                    <a:cubicBezTo>
                      <a:pt x="21613" y="3385"/>
                      <a:pt x="20277" y="5819"/>
                      <a:pt x="19312" y="8392"/>
                    </a:cubicBezTo>
                    <a:cubicBezTo>
                      <a:pt x="18521" y="6947"/>
                      <a:pt x="17663" y="5536"/>
                      <a:pt x="16749" y="4165"/>
                    </a:cubicBezTo>
                    <a:cubicBezTo>
                      <a:pt x="16541" y="3854"/>
                      <a:pt x="16300" y="3523"/>
                      <a:pt x="15941" y="3425"/>
                    </a:cubicBezTo>
                    <a:cubicBezTo>
                      <a:pt x="15868" y="3405"/>
                      <a:pt x="15795" y="3395"/>
                      <a:pt x="15724" y="3395"/>
                    </a:cubicBezTo>
                    <a:cubicBezTo>
                      <a:pt x="15226" y="3395"/>
                      <a:pt x="14777" y="3848"/>
                      <a:pt x="14493" y="4294"/>
                    </a:cubicBezTo>
                    <a:cubicBezTo>
                      <a:pt x="13557" y="5759"/>
                      <a:pt x="13193" y="7579"/>
                      <a:pt x="13494" y="9291"/>
                    </a:cubicBezTo>
                    <a:cubicBezTo>
                      <a:pt x="11067" y="6365"/>
                      <a:pt x="8346" y="3684"/>
                      <a:pt x="5386" y="1299"/>
                    </a:cubicBezTo>
                    <a:cubicBezTo>
                      <a:pt x="4587" y="655"/>
                      <a:pt x="3648" y="1"/>
                      <a:pt x="26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4" name="Google Shape;804;p19"/>
            <p:cNvGrpSpPr/>
            <p:nvPr/>
          </p:nvGrpSpPr>
          <p:grpSpPr>
            <a:xfrm>
              <a:off x="8177923" y="4240243"/>
              <a:ext cx="546340" cy="1144005"/>
              <a:chOff x="-190602" y="4255105"/>
              <a:chExt cx="546340" cy="1144005"/>
            </a:xfrm>
          </p:grpSpPr>
          <p:sp>
            <p:nvSpPr>
              <p:cNvPr id="805" name="Google Shape;805;p19"/>
              <p:cNvSpPr/>
              <p:nvPr/>
            </p:nvSpPr>
            <p:spPr>
              <a:xfrm flipH="1">
                <a:off x="-190602" y="4255105"/>
                <a:ext cx="460942" cy="394756"/>
              </a:xfrm>
              <a:custGeom>
                <a:avLst/>
                <a:gdLst/>
                <a:ahLst/>
                <a:cxnLst/>
                <a:rect l="l" t="t" r="r" b="b"/>
                <a:pathLst>
                  <a:path w="19404" h="16791" extrusionOk="0">
                    <a:moveTo>
                      <a:pt x="7221" y="0"/>
                    </a:moveTo>
                    <a:cubicBezTo>
                      <a:pt x="6664" y="0"/>
                      <a:pt x="6306" y="659"/>
                      <a:pt x="6124" y="1214"/>
                    </a:cubicBezTo>
                    <a:cubicBezTo>
                      <a:pt x="5140" y="4205"/>
                      <a:pt x="4516" y="7313"/>
                      <a:pt x="4268" y="10451"/>
                    </a:cubicBezTo>
                    <a:cubicBezTo>
                      <a:pt x="3768" y="8123"/>
                      <a:pt x="3123" y="5827"/>
                      <a:pt x="2339" y="3579"/>
                    </a:cubicBezTo>
                    <a:cubicBezTo>
                      <a:pt x="2182" y="3127"/>
                      <a:pt x="1882" y="2590"/>
                      <a:pt x="1429" y="2590"/>
                    </a:cubicBezTo>
                    <a:cubicBezTo>
                      <a:pt x="1399" y="2590"/>
                      <a:pt x="1369" y="2592"/>
                      <a:pt x="1339" y="2597"/>
                    </a:cubicBezTo>
                    <a:cubicBezTo>
                      <a:pt x="1146" y="2627"/>
                      <a:pt x="983" y="2755"/>
                      <a:pt x="850" y="2899"/>
                    </a:cubicBezTo>
                    <a:cubicBezTo>
                      <a:pt x="0" y="3821"/>
                      <a:pt x="195" y="5266"/>
                      <a:pt x="494" y="6482"/>
                    </a:cubicBezTo>
                    <a:cubicBezTo>
                      <a:pt x="933" y="8270"/>
                      <a:pt x="1480" y="10029"/>
                      <a:pt x="2131" y="11750"/>
                    </a:cubicBezTo>
                    <a:cubicBezTo>
                      <a:pt x="2709" y="13272"/>
                      <a:pt x="3418" y="14831"/>
                      <a:pt x="4710" y="15823"/>
                    </a:cubicBezTo>
                    <a:cubicBezTo>
                      <a:pt x="5613" y="16515"/>
                      <a:pt x="6647" y="16791"/>
                      <a:pt x="7702" y="16791"/>
                    </a:cubicBezTo>
                    <a:cubicBezTo>
                      <a:pt x="8714" y="16791"/>
                      <a:pt x="9744" y="16537"/>
                      <a:pt x="10696" y="16153"/>
                    </a:cubicBezTo>
                    <a:cubicBezTo>
                      <a:pt x="13138" y="15167"/>
                      <a:pt x="15546" y="14189"/>
                      <a:pt x="17772" y="12765"/>
                    </a:cubicBezTo>
                    <a:cubicBezTo>
                      <a:pt x="18559" y="12260"/>
                      <a:pt x="19403" y="11568"/>
                      <a:pt x="19400" y="10632"/>
                    </a:cubicBezTo>
                    <a:cubicBezTo>
                      <a:pt x="19385" y="10244"/>
                      <a:pt x="18981" y="10102"/>
                      <a:pt x="18413" y="10102"/>
                    </a:cubicBezTo>
                    <a:cubicBezTo>
                      <a:pt x="17471" y="10102"/>
                      <a:pt x="16076" y="10492"/>
                      <a:pt x="15249" y="10796"/>
                    </a:cubicBezTo>
                    <a:cubicBezTo>
                      <a:pt x="13921" y="11285"/>
                      <a:pt x="12729" y="12074"/>
                      <a:pt x="11552" y="12858"/>
                    </a:cubicBezTo>
                    <a:cubicBezTo>
                      <a:pt x="12843" y="11786"/>
                      <a:pt x="14083" y="10655"/>
                      <a:pt x="15270" y="9470"/>
                    </a:cubicBezTo>
                    <a:cubicBezTo>
                      <a:pt x="16319" y="8423"/>
                      <a:pt x="17371" y="7244"/>
                      <a:pt x="17618" y="5782"/>
                    </a:cubicBezTo>
                    <a:cubicBezTo>
                      <a:pt x="17646" y="5612"/>
                      <a:pt x="17662" y="5429"/>
                      <a:pt x="17590" y="5273"/>
                    </a:cubicBezTo>
                    <a:cubicBezTo>
                      <a:pt x="17492" y="5061"/>
                      <a:pt x="17300" y="4980"/>
                      <a:pt x="17078" y="4980"/>
                    </a:cubicBezTo>
                    <a:cubicBezTo>
                      <a:pt x="16771" y="4980"/>
                      <a:pt x="16404" y="5136"/>
                      <a:pt x="16141" y="5321"/>
                    </a:cubicBezTo>
                    <a:cubicBezTo>
                      <a:pt x="13579" y="7130"/>
                      <a:pt x="11456" y="9479"/>
                      <a:pt x="9356" y="11809"/>
                    </a:cubicBezTo>
                    <a:cubicBezTo>
                      <a:pt x="10747" y="8873"/>
                      <a:pt x="12171" y="5788"/>
                      <a:pt x="12043" y="2541"/>
                    </a:cubicBezTo>
                    <a:cubicBezTo>
                      <a:pt x="12036" y="2372"/>
                      <a:pt x="12017" y="2185"/>
                      <a:pt x="11890" y="2071"/>
                    </a:cubicBezTo>
                    <a:cubicBezTo>
                      <a:pt x="11813" y="2001"/>
                      <a:pt x="11711" y="1976"/>
                      <a:pt x="11606" y="1976"/>
                    </a:cubicBezTo>
                    <a:cubicBezTo>
                      <a:pt x="11529" y="1976"/>
                      <a:pt x="11450" y="1989"/>
                      <a:pt x="11377" y="2010"/>
                    </a:cubicBezTo>
                    <a:cubicBezTo>
                      <a:pt x="10536" y="2253"/>
                      <a:pt x="10107" y="3164"/>
                      <a:pt x="9796" y="3982"/>
                    </a:cubicBezTo>
                    <a:cubicBezTo>
                      <a:pt x="9022" y="6020"/>
                      <a:pt x="8331" y="8088"/>
                      <a:pt x="7726" y="10185"/>
                    </a:cubicBezTo>
                    <a:cubicBezTo>
                      <a:pt x="7750" y="7906"/>
                      <a:pt x="7774" y="5627"/>
                      <a:pt x="7798" y="3349"/>
                    </a:cubicBezTo>
                    <a:cubicBezTo>
                      <a:pt x="7809" y="2213"/>
                      <a:pt x="8264" y="351"/>
                      <a:pt x="7318" y="7"/>
                    </a:cubicBezTo>
                    <a:cubicBezTo>
                      <a:pt x="7285" y="2"/>
                      <a:pt x="7252" y="0"/>
                      <a:pt x="72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9"/>
              <p:cNvSpPr/>
              <p:nvPr/>
            </p:nvSpPr>
            <p:spPr>
              <a:xfrm flipH="1">
                <a:off x="-164541" y="4646414"/>
                <a:ext cx="312283" cy="327424"/>
              </a:xfrm>
              <a:custGeom>
                <a:avLst/>
                <a:gdLst/>
                <a:ahLst/>
                <a:cxnLst/>
                <a:rect l="l" t="t" r="r" b="b"/>
                <a:pathLst>
                  <a:path w="13146" h="13927" extrusionOk="0">
                    <a:moveTo>
                      <a:pt x="13146" y="1"/>
                    </a:moveTo>
                    <a:lnTo>
                      <a:pt x="13146" y="1"/>
                    </a:lnTo>
                    <a:cubicBezTo>
                      <a:pt x="9977" y="1406"/>
                      <a:pt x="6751" y="2849"/>
                      <a:pt x="4178" y="5173"/>
                    </a:cubicBezTo>
                    <a:cubicBezTo>
                      <a:pt x="2047" y="7098"/>
                      <a:pt x="345" y="9787"/>
                      <a:pt x="123" y="12703"/>
                    </a:cubicBezTo>
                    <a:cubicBezTo>
                      <a:pt x="64" y="13475"/>
                      <a:pt x="0" y="13927"/>
                      <a:pt x="711" y="13927"/>
                    </a:cubicBezTo>
                    <a:cubicBezTo>
                      <a:pt x="758" y="13927"/>
                      <a:pt x="808" y="13925"/>
                      <a:pt x="862" y="13921"/>
                    </a:cubicBezTo>
                    <a:cubicBezTo>
                      <a:pt x="1643" y="13865"/>
                      <a:pt x="2682" y="13236"/>
                      <a:pt x="3382" y="12915"/>
                    </a:cubicBezTo>
                    <a:cubicBezTo>
                      <a:pt x="5017" y="12164"/>
                      <a:pt x="6575" y="11230"/>
                      <a:pt x="7942" y="10055"/>
                    </a:cubicBezTo>
                    <a:cubicBezTo>
                      <a:pt x="10146" y="8159"/>
                      <a:pt x="11844" y="5580"/>
                      <a:pt x="12317" y="2712"/>
                    </a:cubicBezTo>
                    <a:cubicBezTo>
                      <a:pt x="12474" y="1766"/>
                      <a:pt x="12525" y="730"/>
                      <a:pt x="13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9"/>
              <p:cNvSpPr/>
              <p:nvPr/>
            </p:nvSpPr>
            <p:spPr>
              <a:xfrm flipH="1">
                <a:off x="145079" y="4523062"/>
                <a:ext cx="210659" cy="354789"/>
              </a:xfrm>
              <a:custGeom>
                <a:avLst/>
                <a:gdLst/>
                <a:ahLst/>
                <a:cxnLst/>
                <a:rect l="l" t="t" r="r" b="b"/>
                <a:pathLst>
                  <a:path w="8868" h="15091" extrusionOk="0">
                    <a:moveTo>
                      <a:pt x="1" y="0"/>
                    </a:moveTo>
                    <a:cubicBezTo>
                      <a:pt x="273" y="3041"/>
                      <a:pt x="559" y="6136"/>
                      <a:pt x="1730" y="8955"/>
                    </a:cubicBezTo>
                    <a:cubicBezTo>
                      <a:pt x="2791" y="11507"/>
                      <a:pt x="4886" y="14232"/>
                      <a:pt x="7675" y="15004"/>
                    </a:cubicBezTo>
                    <a:cubicBezTo>
                      <a:pt x="7891" y="15063"/>
                      <a:pt x="8064" y="15091"/>
                      <a:pt x="8201" y="15091"/>
                    </a:cubicBezTo>
                    <a:cubicBezTo>
                      <a:pt x="8867" y="15091"/>
                      <a:pt x="8701" y="14446"/>
                      <a:pt x="8410" y="13651"/>
                    </a:cubicBezTo>
                    <a:cubicBezTo>
                      <a:pt x="7898" y="12250"/>
                      <a:pt x="7395" y="10832"/>
                      <a:pt x="6807" y="9462"/>
                    </a:cubicBezTo>
                    <a:cubicBezTo>
                      <a:pt x="6215" y="8083"/>
                      <a:pt x="5616" y="6692"/>
                      <a:pt x="4736" y="5475"/>
                    </a:cubicBezTo>
                    <a:cubicBezTo>
                      <a:pt x="3319" y="3517"/>
                      <a:pt x="1224" y="2085"/>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9"/>
              <p:cNvSpPr/>
              <p:nvPr/>
            </p:nvSpPr>
            <p:spPr>
              <a:xfrm flipH="1">
                <a:off x="-43867" y="4645191"/>
                <a:ext cx="256198" cy="753919"/>
              </a:xfrm>
              <a:custGeom>
                <a:avLst/>
                <a:gdLst/>
                <a:ahLst/>
                <a:cxnLst/>
                <a:rect l="l" t="t" r="r" b="b"/>
                <a:pathLst>
                  <a:path w="10785" h="32068" extrusionOk="0">
                    <a:moveTo>
                      <a:pt x="3377" y="1"/>
                    </a:moveTo>
                    <a:cubicBezTo>
                      <a:pt x="3273" y="1"/>
                      <a:pt x="3169" y="57"/>
                      <a:pt x="3123" y="181"/>
                    </a:cubicBezTo>
                    <a:cubicBezTo>
                      <a:pt x="3012" y="500"/>
                      <a:pt x="2900" y="868"/>
                      <a:pt x="2807" y="1191"/>
                    </a:cubicBezTo>
                    <a:cubicBezTo>
                      <a:pt x="1" y="11607"/>
                      <a:pt x="3880" y="23585"/>
                      <a:pt x="10271" y="31962"/>
                    </a:cubicBezTo>
                    <a:cubicBezTo>
                      <a:pt x="10324" y="32031"/>
                      <a:pt x="10404" y="32068"/>
                      <a:pt x="10484" y="32068"/>
                    </a:cubicBezTo>
                    <a:cubicBezTo>
                      <a:pt x="10544" y="32068"/>
                      <a:pt x="10604" y="32048"/>
                      <a:pt x="10653" y="32007"/>
                    </a:cubicBezTo>
                    <a:cubicBezTo>
                      <a:pt x="10768" y="31914"/>
                      <a:pt x="10785" y="31745"/>
                      <a:pt x="10692" y="31629"/>
                    </a:cubicBezTo>
                    <a:cubicBezTo>
                      <a:pt x="3827" y="23149"/>
                      <a:pt x="2365" y="12412"/>
                      <a:pt x="3494" y="1846"/>
                    </a:cubicBezTo>
                    <a:cubicBezTo>
                      <a:pt x="3544" y="1334"/>
                      <a:pt x="3602" y="808"/>
                      <a:pt x="3648" y="296"/>
                    </a:cubicBezTo>
                    <a:cubicBezTo>
                      <a:pt x="3661" y="108"/>
                      <a:pt x="3519" y="1"/>
                      <a:pt x="33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9"/>
              <p:cNvSpPr/>
              <p:nvPr/>
            </p:nvSpPr>
            <p:spPr>
              <a:xfrm flipH="1">
                <a:off x="17017" y="4569868"/>
                <a:ext cx="182652" cy="121171"/>
              </a:xfrm>
              <a:custGeom>
                <a:avLst/>
                <a:gdLst/>
                <a:ahLst/>
                <a:cxnLst/>
                <a:rect l="l" t="t" r="r" b="b"/>
                <a:pathLst>
                  <a:path w="7689" h="5154" extrusionOk="0">
                    <a:moveTo>
                      <a:pt x="1122" y="1"/>
                    </a:moveTo>
                    <a:cubicBezTo>
                      <a:pt x="927" y="1"/>
                      <a:pt x="732" y="17"/>
                      <a:pt x="539" y="49"/>
                    </a:cubicBezTo>
                    <a:cubicBezTo>
                      <a:pt x="383" y="75"/>
                      <a:pt x="216" y="119"/>
                      <a:pt x="116" y="241"/>
                    </a:cubicBezTo>
                    <a:cubicBezTo>
                      <a:pt x="1" y="377"/>
                      <a:pt x="0" y="574"/>
                      <a:pt x="16" y="750"/>
                    </a:cubicBezTo>
                    <a:cubicBezTo>
                      <a:pt x="99" y="1655"/>
                      <a:pt x="487" y="2501"/>
                      <a:pt x="870" y="3326"/>
                    </a:cubicBezTo>
                    <a:cubicBezTo>
                      <a:pt x="1061" y="3738"/>
                      <a:pt x="2257" y="5147"/>
                      <a:pt x="2710" y="5153"/>
                    </a:cubicBezTo>
                    <a:cubicBezTo>
                      <a:pt x="2727" y="5153"/>
                      <a:pt x="2743" y="5153"/>
                      <a:pt x="2760" y="5153"/>
                    </a:cubicBezTo>
                    <a:cubicBezTo>
                      <a:pt x="4291" y="5153"/>
                      <a:pt x="5522" y="4124"/>
                      <a:pt x="6655" y="3663"/>
                    </a:cubicBezTo>
                    <a:cubicBezTo>
                      <a:pt x="7134" y="3467"/>
                      <a:pt x="7689" y="3125"/>
                      <a:pt x="7650" y="2608"/>
                    </a:cubicBezTo>
                    <a:cubicBezTo>
                      <a:pt x="7614" y="2131"/>
                      <a:pt x="7087" y="1859"/>
                      <a:pt x="6619" y="1765"/>
                    </a:cubicBezTo>
                    <a:cubicBezTo>
                      <a:pt x="6150" y="1672"/>
                      <a:pt x="5626" y="1642"/>
                      <a:pt x="5288" y="1304"/>
                    </a:cubicBezTo>
                    <a:cubicBezTo>
                      <a:pt x="5086" y="1103"/>
                      <a:pt x="4988" y="826"/>
                      <a:pt x="4848" y="580"/>
                    </a:cubicBezTo>
                    <a:cubicBezTo>
                      <a:pt x="4706" y="334"/>
                      <a:pt x="4482" y="95"/>
                      <a:pt x="4199" y="87"/>
                    </a:cubicBezTo>
                    <a:cubicBezTo>
                      <a:pt x="4194" y="87"/>
                      <a:pt x="4188" y="87"/>
                      <a:pt x="4183" y="87"/>
                    </a:cubicBezTo>
                    <a:cubicBezTo>
                      <a:pt x="3892" y="87"/>
                      <a:pt x="3651" y="322"/>
                      <a:pt x="3368" y="398"/>
                    </a:cubicBezTo>
                    <a:cubicBezTo>
                      <a:pt x="3295" y="417"/>
                      <a:pt x="3223" y="425"/>
                      <a:pt x="3150" y="425"/>
                    </a:cubicBezTo>
                    <a:cubicBezTo>
                      <a:pt x="2855" y="425"/>
                      <a:pt x="2558" y="289"/>
                      <a:pt x="2272" y="191"/>
                    </a:cubicBezTo>
                    <a:cubicBezTo>
                      <a:pt x="1902" y="65"/>
                      <a:pt x="1512" y="1"/>
                      <a:pt x="1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9"/>
            <p:cNvGrpSpPr/>
            <p:nvPr/>
          </p:nvGrpSpPr>
          <p:grpSpPr>
            <a:xfrm>
              <a:off x="5817692" y="4197933"/>
              <a:ext cx="255142" cy="513203"/>
              <a:chOff x="1173271" y="4610392"/>
              <a:chExt cx="437636" cy="880279"/>
            </a:xfrm>
          </p:grpSpPr>
          <p:grpSp>
            <p:nvGrpSpPr>
              <p:cNvPr id="811" name="Google Shape;811;p19"/>
              <p:cNvGrpSpPr/>
              <p:nvPr/>
            </p:nvGrpSpPr>
            <p:grpSpPr>
              <a:xfrm>
                <a:off x="1216042" y="4610930"/>
                <a:ext cx="309313" cy="333842"/>
                <a:chOff x="1215415" y="4605413"/>
                <a:chExt cx="309313" cy="333842"/>
              </a:xfrm>
            </p:grpSpPr>
            <p:sp>
              <p:nvSpPr>
                <p:cNvPr id="812" name="Google Shape;812;p19"/>
                <p:cNvSpPr/>
                <p:nvPr/>
              </p:nvSpPr>
              <p:spPr>
                <a:xfrm flipH="1">
                  <a:off x="1215415" y="4648153"/>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9"/>
                <p:cNvSpPr/>
                <p:nvPr/>
              </p:nvSpPr>
              <p:spPr>
                <a:xfrm flipH="1">
                  <a:off x="1345853" y="4605413"/>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4" name="Google Shape;814;p19"/>
              <p:cNvGrpSpPr/>
              <p:nvPr/>
            </p:nvGrpSpPr>
            <p:grpSpPr>
              <a:xfrm>
                <a:off x="1173271" y="4610392"/>
                <a:ext cx="437636" cy="880279"/>
                <a:chOff x="1128521" y="4507655"/>
                <a:chExt cx="437636" cy="880279"/>
              </a:xfrm>
            </p:grpSpPr>
            <p:grpSp>
              <p:nvGrpSpPr>
                <p:cNvPr id="815" name="Google Shape;815;p19"/>
                <p:cNvGrpSpPr/>
                <p:nvPr/>
              </p:nvGrpSpPr>
              <p:grpSpPr>
                <a:xfrm>
                  <a:off x="1170695" y="4507655"/>
                  <a:ext cx="309313" cy="333842"/>
                  <a:chOff x="1170069" y="4502138"/>
                  <a:chExt cx="309313" cy="333842"/>
                </a:xfrm>
              </p:grpSpPr>
              <p:sp>
                <p:nvSpPr>
                  <p:cNvPr id="816" name="Google Shape;816;p19"/>
                  <p:cNvSpPr/>
                  <p:nvPr/>
                </p:nvSpPr>
                <p:spPr>
                  <a:xfrm flipH="1">
                    <a:off x="1170069" y="4544878"/>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9"/>
                  <p:cNvSpPr/>
                  <p:nvPr/>
                </p:nvSpPr>
                <p:spPr>
                  <a:xfrm flipH="1">
                    <a:off x="1300507" y="4502138"/>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8" name="Google Shape;818;p19"/>
                <p:cNvGrpSpPr/>
                <p:nvPr/>
              </p:nvGrpSpPr>
              <p:grpSpPr>
                <a:xfrm>
                  <a:off x="1128521" y="4526541"/>
                  <a:ext cx="395091" cy="348462"/>
                  <a:chOff x="1128521" y="4526541"/>
                  <a:chExt cx="395091" cy="348462"/>
                </a:xfrm>
              </p:grpSpPr>
              <p:sp>
                <p:nvSpPr>
                  <p:cNvPr id="819" name="Google Shape;819;p19"/>
                  <p:cNvSpPr/>
                  <p:nvPr/>
                </p:nvSpPr>
                <p:spPr>
                  <a:xfrm flipH="1">
                    <a:off x="1128521" y="4605884"/>
                    <a:ext cx="270997" cy="269119"/>
                  </a:xfrm>
                  <a:custGeom>
                    <a:avLst/>
                    <a:gdLst/>
                    <a:ahLst/>
                    <a:cxnLst/>
                    <a:rect l="l" t="t" r="r" b="b"/>
                    <a:pathLst>
                      <a:path w="11408" h="11447" extrusionOk="0">
                        <a:moveTo>
                          <a:pt x="9538" y="1"/>
                        </a:moveTo>
                        <a:cubicBezTo>
                          <a:pt x="8994" y="1"/>
                          <a:pt x="8419" y="198"/>
                          <a:pt x="7917" y="435"/>
                        </a:cubicBezTo>
                        <a:cubicBezTo>
                          <a:pt x="4064" y="2250"/>
                          <a:pt x="0" y="7292"/>
                          <a:pt x="759" y="10297"/>
                        </a:cubicBezTo>
                        <a:cubicBezTo>
                          <a:pt x="932" y="10980"/>
                          <a:pt x="1650" y="11419"/>
                          <a:pt x="2355" y="11445"/>
                        </a:cubicBezTo>
                        <a:cubicBezTo>
                          <a:pt x="2383" y="11446"/>
                          <a:pt x="2412" y="11447"/>
                          <a:pt x="2441" y="11447"/>
                        </a:cubicBezTo>
                        <a:cubicBezTo>
                          <a:pt x="3113" y="11447"/>
                          <a:pt x="3759" y="11165"/>
                          <a:pt x="4362" y="10857"/>
                        </a:cubicBezTo>
                        <a:cubicBezTo>
                          <a:pt x="7517" y="9249"/>
                          <a:pt x="10352" y="6581"/>
                          <a:pt x="11164" y="3134"/>
                        </a:cubicBezTo>
                        <a:cubicBezTo>
                          <a:pt x="11408" y="2105"/>
                          <a:pt x="11361" y="816"/>
                          <a:pt x="10467" y="251"/>
                        </a:cubicBezTo>
                        <a:cubicBezTo>
                          <a:pt x="10184" y="72"/>
                          <a:pt x="9866" y="1"/>
                          <a:pt x="9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9"/>
                  <p:cNvSpPr/>
                  <p:nvPr/>
                </p:nvSpPr>
                <p:spPr>
                  <a:xfrm flipH="1">
                    <a:off x="1247011" y="4538648"/>
                    <a:ext cx="209923" cy="326131"/>
                  </a:xfrm>
                  <a:custGeom>
                    <a:avLst/>
                    <a:gdLst/>
                    <a:ahLst/>
                    <a:cxnLst/>
                    <a:rect l="l" t="t" r="r" b="b"/>
                    <a:pathLst>
                      <a:path w="8837" h="13872" extrusionOk="0">
                        <a:moveTo>
                          <a:pt x="5873" y="0"/>
                        </a:moveTo>
                        <a:cubicBezTo>
                          <a:pt x="5038" y="0"/>
                          <a:pt x="4333" y="676"/>
                          <a:pt x="3821" y="1353"/>
                        </a:cubicBezTo>
                        <a:cubicBezTo>
                          <a:pt x="1254" y="4750"/>
                          <a:pt x="0" y="11102"/>
                          <a:pt x="2070" y="13410"/>
                        </a:cubicBezTo>
                        <a:cubicBezTo>
                          <a:pt x="2353" y="13726"/>
                          <a:pt x="2769" y="13871"/>
                          <a:pt x="3194" y="13871"/>
                        </a:cubicBezTo>
                        <a:cubicBezTo>
                          <a:pt x="3477" y="13871"/>
                          <a:pt x="3764" y="13807"/>
                          <a:pt x="4018" y="13685"/>
                        </a:cubicBezTo>
                        <a:cubicBezTo>
                          <a:pt x="4654" y="13380"/>
                          <a:pt x="5115" y="12809"/>
                          <a:pt x="5521" y="12232"/>
                        </a:cubicBezTo>
                        <a:cubicBezTo>
                          <a:pt x="7568" y="9342"/>
                          <a:pt x="8836" y="5662"/>
                          <a:pt x="7953" y="2233"/>
                        </a:cubicBezTo>
                        <a:cubicBezTo>
                          <a:pt x="7689" y="1208"/>
                          <a:pt x="7047" y="89"/>
                          <a:pt x="5994" y="5"/>
                        </a:cubicBezTo>
                        <a:cubicBezTo>
                          <a:pt x="5954" y="2"/>
                          <a:pt x="5913" y="0"/>
                          <a:pt x="58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9"/>
                  <p:cNvSpPr/>
                  <p:nvPr/>
                </p:nvSpPr>
                <p:spPr>
                  <a:xfrm flipH="1">
                    <a:off x="1339868" y="4526541"/>
                    <a:ext cx="183745" cy="326154"/>
                  </a:xfrm>
                  <a:custGeom>
                    <a:avLst/>
                    <a:gdLst/>
                    <a:ahLst/>
                    <a:cxnLst/>
                    <a:rect l="l" t="t" r="r" b="b"/>
                    <a:pathLst>
                      <a:path w="7735" h="13873" extrusionOk="0">
                        <a:moveTo>
                          <a:pt x="2554" y="1"/>
                        </a:moveTo>
                        <a:cubicBezTo>
                          <a:pt x="2341" y="1"/>
                          <a:pt x="2128" y="41"/>
                          <a:pt x="1921" y="133"/>
                        </a:cubicBezTo>
                        <a:cubicBezTo>
                          <a:pt x="1106" y="492"/>
                          <a:pt x="784" y="1469"/>
                          <a:pt x="647" y="2350"/>
                        </a:cubicBezTo>
                        <a:cubicBezTo>
                          <a:pt x="0" y="6559"/>
                          <a:pt x="1909" y="12746"/>
                          <a:pt x="4825" y="13796"/>
                        </a:cubicBezTo>
                        <a:cubicBezTo>
                          <a:pt x="4969" y="13848"/>
                          <a:pt x="5119" y="13872"/>
                          <a:pt x="5268" y="13872"/>
                        </a:cubicBezTo>
                        <a:cubicBezTo>
                          <a:pt x="5805" y="13872"/>
                          <a:pt x="6344" y="13560"/>
                          <a:pt x="6669" y="13115"/>
                        </a:cubicBezTo>
                        <a:cubicBezTo>
                          <a:pt x="7086" y="12545"/>
                          <a:pt x="7219" y="11821"/>
                          <a:pt x="7304" y="11122"/>
                        </a:cubicBezTo>
                        <a:cubicBezTo>
                          <a:pt x="7734" y="7606"/>
                          <a:pt x="7108" y="3765"/>
                          <a:pt x="4703" y="1164"/>
                        </a:cubicBezTo>
                        <a:cubicBezTo>
                          <a:pt x="4138" y="553"/>
                          <a:pt x="3340" y="1"/>
                          <a:pt x="2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9"/>
                <p:cNvGrpSpPr/>
                <p:nvPr/>
              </p:nvGrpSpPr>
              <p:grpSpPr>
                <a:xfrm>
                  <a:off x="1247462" y="4807734"/>
                  <a:ext cx="318695" cy="580200"/>
                  <a:chOff x="1247462" y="4807734"/>
                  <a:chExt cx="318695" cy="580200"/>
                </a:xfrm>
              </p:grpSpPr>
              <p:sp>
                <p:nvSpPr>
                  <p:cNvPr id="823" name="Google Shape;823;p19"/>
                  <p:cNvSpPr/>
                  <p:nvPr/>
                </p:nvSpPr>
                <p:spPr>
                  <a:xfrm flipH="1">
                    <a:off x="1377639" y="4864084"/>
                    <a:ext cx="84069" cy="523850"/>
                  </a:xfrm>
                  <a:custGeom>
                    <a:avLst/>
                    <a:gdLst/>
                    <a:ahLst/>
                    <a:cxnLst/>
                    <a:rect l="l" t="t" r="r" b="b"/>
                    <a:pathLst>
                      <a:path w="3539" h="22282" extrusionOk="0">
                        <a:moveTo>
                          <a:pt x="3384" y="1"/>
                        </a:moveTo>
                        <a:cubicBezTo>
                          <a:pt x="3342" y="1"/>
                          <a:pt x="3301" y="20"/>
                          <a:pt x="3274" y="56"/>
                        </a:cubicBezTo>
                        <a:lnTo>
                          <a:pt x="3215" y="134"/>
                        </a:lnTo>
                        <a:cubicBezTo>
                          <a:pt x="3210" y="140"/>
                          <a:pt x="3205" y="147"/>
                          <a:pt x="3201" y="154"/>
                        </a:cubicBezTo>
                        <a:lnTo>
                          <a:pt x="3188" y="172"/>
                        </a:lnTo>
                        <a:cubicBezTo>
                          <a:pt x="3079" y="336"/>
                          <a:pt x="2992" y="517"/>
                          <a:pt x="2911" y="697"/>
                        </a:cubicBezTo>
                        <a:cubicBezTo>
                          <a:pt x="2819" y="908"/>
                          <a:pt x="2727" y="1142"/>
                          <a:pt x="2652" y="1358"/>
                        </a:cubicBezTo>
                        <a:cubicBezTo>
                          <a:pt x="2357" y="2189"/>
                          <a:pt x="2128" y="3039"/>
                          <a:pt x="1912" y="3892"/>
                        </a:cubicBezTo>
                        <a:cubicBezTo>
                          <a:pt x="1338" y="6223"/>
                          <a:pt x="890" y="8583"/>
                          <a:pt x="533" y="10956"/>
                        </a:cubicBezTo>
                        <a:cubicBezTo>
                          <a:pt x="259" y="12813"/>
                          <a:pt x="67" y="14687"/>
                          <a:pt x="20" y="16563"/>
                        </a:cubicBezTo>
                        <a:cubicBezTo>
                          <a:pt x="0" y="17262"/>
                          <a:pt x="5" y="17985"/>
                          <a:pt x="40" y="18682"/>
                        </a:cubicBezTo>
                        <a:cubicBezTo>
                          <a:pt x="89" y="19626"/>
                          <a:pt x="191" y="20568"/>
                          <a:pt x="390" y="21493"/>
                        </a:cubicBezTo>
                        <a:cubicBezTo>
                          <a:pt x="441" y="21724"/>
                          <a:pt x="497" y="21953"/>
                          <a:pt x="563" y="22181"/>
                        </a:cubicBezTo>
                        <a:cubicBezTo>
                          <a:pt x="579" y="22239"/>
                          <a:pt x="634" y="22282"/>
                          <a:pt x="697" y="22282"/>
                        </a:cubicBezTo>
                        <a:cubicBezTo>
                          <a:pt x="700" y="22282"/>
                          <a:pt x="704" y="22281"/>
                          <a:pt x="707" y="22281"/>
                        </a:cubicBezTo>
                        <a:cubicBezTo>
                          <a:pt x="783" y="22276"/>
                          <a:pt x="840" y="22210"/>
                          <a:pt x="834" y="22133"/>
                        </a:cubicBezTo>
                        <a:cubicBezTo>
                          <a:pt x="804" y="21821"/>
                          <a:pt x="766" y="21400"/>
                          <a:pt x="745" y="21090"/>
                        </a:cubicBezTo>
                        <a:cubicBezTo>
                          <a:pt x="560" y="18200"/>
                          <a:pt x="666" y="15294"/>
                          <a:pt x="896" y="12409"/>
                        </a:cubicBezTo>
                        <a:cubicBezTo>
                          <a:pt x="1134" y="9453"/>
                          <a:pt x="1539" y="6499"/>
                          <a:pt x="2249" y="3616"/>
                        </a:cubicBezTo>
                        <a:cubicBezTo>
                          <a:pt x="2376" y="3109"/>
                          <a:pt x="2514" y="2602"/>
                          <a:pt x="2669" y="2105"/>
                        </a:cubicBezTo>
                        <a:cubicBezTo>
                          <a:pt x="2825" y="1610"/>
                          <a:pt x="2995" y="1117"/>
                          <a:pt x="3223" y="653"/>
                        </a:cubicBezTo>
                        <a:cubicBezTo>
                          <a:pt x="3262" y="579"/>
                          <a:pt x="3300" y="505"/>
                          <a:pt x="3345" y="432"/>
                        </a:cubicBezTo>
                        <a:cubicBezTo>
                          <a:pt x="3365" y="398"/>
                          <a:pt x="3390" y="364"/>
                          <a:pt x="3412" y="330"/>
                        </a:cubicBezTo>
                        <a:cubicBezTo>
                          <a:pt x="3430" y="302"/>
                          <a:pt x="3461" y="266"/>
                          <a:pt x="3484" y="237"/>
                        </a:cubicBezTo>
                        <a:cubicBezTo>
                          <a:pt x="3539" y="176"/>
                          <a:pt x="3531" y="82"/>
                          <a:pt x="3467" y="29"/>
                        </a:cubicBezTo>
                        <a:cubicBezTo>
                          <a:pt x="3442" y="10"/>
                          <a:pt x="3413" y="1"/>
                          <a:pt x="3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9"/>
                  <p:cNvSpPr/>
                  <p:nvPr/>
                </p:nvSpPr>
                <p:spPr>
                  <a:xfrm flipH="1">
                    <a:off x="1435909" y="4818030"/>
                    <a:ext cx="130249" cy="317314"/>
                  </a:xfrm>
                  <a:custGeom>
                    <a:avLst/>
                    <a:gdLst/>
                    <a:ahLst/>
                    <a:cxnLst/>
                    <a:rect l="l" t="t" r="r" b="b"/>
                    <a:pathLst>
                      <a:path w="5483" h="13497" extrusionOk="0">
                        <a:moveTo>
                          <a:pt x="322" y="0"/>
                        </a:moveTo>
                        <a:cubicBezTo>
                          <a:pt x="461" y="159"/>
                          <a:pt x="50" y="1887"/>
                          <a:pt x="36" y="2205"/>
                        </a:cubicBezTo>
                        <a:cubicBezTo>
                          <a:pt x="1" y="2974"/>
                          <a:pt x="34" y="3746"/>
                          <a:pt x="127" y="4510"/>
                        </a:cubicBezTo>
                        <a:cubicBezTo>
                          <a:pt x="317" y="6069"/>
                          <a:pt x="768" y="7597"/>
                          <a:pt x="1449" y="9012"/>
                        </a:cubicBezTo>
                        <a:cubicBezTo>
                          <a:pt x="2129" y="10425"/>
                          <a:pt x="3039" y="11732"/>
                          <a:pt x="4153" y="12838"/>
                        </a:cubicBezTo>
                        <a:cubicBezTo>
                          <a:pt x="4623" y="13304"/>
                          <a:pt x="4915" y="13496"/>
                          <a:pt x="5095" y="13496"/>
                        </a:cubicBezTo>
                        <a:cubicBezTo>
                          <a:pt x="5483" y="13496"/>
                          <a:pt x="5354" y="12611"/>
                          <a:pt x="5369" y="11665"/>
                        </a:cubicBezTo>
                        <a:cubicBezTo>
                          <a:pt x="5401" y="9611"/>
                          <a:pt x="5282" y="7815"/>
                          <a:pt x="4425" y="5907"/>
                        </a:cubicBezTo>
                        <a:cubicBezTo>
                          <a:pt x="3441" y="3711"/>
                          <a:pt x="1904" y="1814"/>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19"/>
                  <p:cNvSpPr/>
                  <p:nvPr/>
                </p:nvSpPr>
                <p:spPr>
                  <a:xfrm flipH="1">
                    <a:off x="1247462" y="4893095"/>
                    <a:ext cx="196881" cy="243187"/>
                  </a:xfrm>
                  <a:custGeom>
                    <a:avLst/>
                    <a:gdLst/>
                    <a:ahLst/>
                    <a:cxnLst/>
                    <a:rect l="l" t="t" r="r" b="b"/>
                    <a:pathLst>
                      <a:path w="8288" h="10344" extrusionOk="0">
                        <a:moveTo>
                          <a:pt x="8288" y="0"/>
                        </a:moveTo>
                        <a:cubicBezTo>
                          <a:pt x="8288" y="0"/>
                          <a:pt x="8288" y="0"/>
                          <a:pt x="8288" y="0"/>
                        </a:cubicBezTo>
                        <a:lnTo>
                          <a:pt x="8288" y="0"/>
                        </a:lnTo>
                        <a:cubicBezTo>
                          <a:pt x="8288" y="0"/>
                          <a:pt x="8288" y="0"/>
                          <a:pt x="8288" y="0"/>
                        </a:cubicBezTo>
                        <a:close/>
                        <a:moveTo>
                          <a:pt x="8288" y="1"/>
                        </a:moveTo>
                        <a:lnTo>
                          <a:pt x="8288" y="1"/>
                        </a:lnTo>
                        <a:cubicBezTo>
                          <a:pt x="8150" y="473"/>
                          <a:pt x="5988" y="1588"/>
                          <a:pt x="5528" y="1979"/>
                        </a:cubicBezTo>
                        <a:cubicBezTo>
                          <a:pt x="4642" y="2737"/>
                          <a:pt x="3822" y="3572"/>
                          <a:pt x="3078" y="4473"/>
                        </a:cubicBezTo>
                        <a:cubicBezTo>
                          <a:pt x="1724" y="6111"/>
                          <a:pt x="183" y="8180"/>
                          <a:pt x="1" y="10344"/>
                        </a:cubicBezTo>
                        <a:cubicBezTo>
                          <a:pt x="2169" y="9587"/>
                          <a:pt x="4013" y="8052"/>
                          <a:pt x="5377" y="6203"/>
                        </a:cubicBezTo>
                        <a:cubicBezTo>
                          <a:pt x="6740" y="4356"/>
                          <a:pt x="7646" y="2204"/>
                          <a:pt x="8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19"/>
                  <p:cNvSpPr/>
                  <p:nvPr/>
                </p:nvSpPr>
                <p:spPr>
                  <a:xfrm flipH="1">
                    <a:off x="1291015" y="4852360"/>
                    <a:ext cx="96730" cy="26543"/>
                  </a:xfrm>
                  <a:custGeom>
                    <a:avLst/>
                    <a:gdLst/>
                    <a:ahLst/>
                    <a:cxnLst/>
                    <a:rect l="l" t="t" r="r" b="b"/>
                    <a:pathLst>
                      <a:path w="4072" h="1129" extrusionOk="0">
                        <a:moveTo>
                          <a:pt x="2132" y="1"/>
                        </a:moveTo>
                        <a:cubicBezTo>
                          <a:pt x="1429" y="1"/>
                          <a:pt x="732" y="145"/>
                          <a:pt x="133" y="504"/>
                        </a:cubicBezTo>
                        <a:cubicBezTo>
                          <a:pt x="102" y="522"/>
                          <a:pt x="72" y="542"/>
                          <a:pt x="51" y="572"/>
                        </a:cubicBezTo>
                        <a:cubicBezTo>
                          <a:pt x="0" y="647"/>
                          <a:pt x="36" y="755"/>
                          <a:pt x="105" y="814"/>
                        </a:cubicBezTo>
                        <a:cubicBezTo>
                          <a:pt x="174" y="873"/>
                          <a:pt x="265" y="892"/>
                          <a:pt x="353" y="910"/>
                        </a:cubicBezTo>
                        <a:lnTo>
                          <a:pt x="354" y="934"/>
                        </a:lnTo>
                        <a:cubicBezTo>
                          <a:pt x="902" y="1064"/>
                          <a:pt x="1464" y="1129"/>
                          <a:pt x="2025" y="1129"/>
                        </a:cubicBezTo>
                        <a:cubicBezTo>
                          <a:pt x="2405" y="1129"/>
                          <a:pt x="2785" y="1099"/>
                          <a:pt x="3160" y="1039"/>
                        </a:cubicBezTo>
                        <a:cubicBezTo>
                          <a:pt x="3502" y="985"/>
                          <a:pt x="3869" y="887"/>
                          <a:pt x="4072" y="604"/>
                        </a:cubicBezTo>
                        <a:cubicBezTo>
                          <a:pt x="3865" y="266"/>
                          <a:pt x="3445" y="143"/>
                          <a:pt x="3061" y="79"/>
                        </a:cubicBezTo>
                        <a:cubicBezTo>
                          <a:pt x="2756" y="29"/>
                          <a:pt x="2443" y="1"/>
                          <a:pt x="2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9"/>
                  <p:cNvSpPr/>
                  <p:nvPr/>
                </p:nvSpPr>
                <p:spPr>
                  <a:xfrm flipH="1">
                    <a:off x="1384597" y="4807734"/>
                    <a:ext cx="76135" cy="62513"/>
                  </a:xfrm>
                  <a:custGeom>
                    <a:avLst/>
                    <a:gdLst/>
                    <a:ahLst/>
                    <a:cxnLst/>
                    <a:rect l="l" t="t" r="r" b="b"/>
                    <a:pathLst>
                      <a:path w="3205" h="2659" extrusionOk="0">
                        <a:moveTo>
                          <a:pt x="298" y="0"/>
                        </a:moveTo>
                        <a:cubicBezTo>
                          <a:pt x="200" y="0"/>
                          <a:pt x="103" y="15"/>
                          <a:pt x="8" y="50"/>
                        </a:cubicBezTo>
                        <a:cubicBezTo>
                          <a:pt x="0" y="396"/>
                          <a:pt x="231" y="698"/>
                          <a:pt x="467" y="951"/>
                        </a:cubicBezTo>
                        <a:cubicBezTo>
                          <a:pt x="1111" y="1640"/>
                          <a:pt x="1890" y="2203"/>
                          <a:pt x="2746" y="2598"/>
                        </a:cubicBezTo>
                        <a:lnTo>
                          <a:pt x="2762" y="2582"/>
                        </a:lnTo>
                        <a:cubicBezTo>
                          <a:pt x="2839" y="2619"/>
                          <a:pt x="2920" y="2659"/>
                          <a:pt x="3007" y="2659"/>
                        </a:cubicBezTo>
                        <a:cubicBezTo>
                          <a:pt x="3010" y="2659"/>
                          <a:pt x="3013" y="2659"/>
                          <a:pt x="3016" y="2659"/>
                        </a:cubicBezTo>
                        <a:cubicBezTo>
                          <a:pt x="3105" y="2656"/>
                          <a:pt x="3200" y="2592"/>
                          <a:pt x="3203" y="2502"/>
                        </a:cubicBezTo>
                        <a:cubicBezTo>
                          <a:pt x="3205" y="2466"/>
                          <a:pt x="3191" y="2431"/>
                          <a:pt x="3179" y="2399"/>
                        </a:cubicBezTo>
                        <a:cubicBezTo>
                          <a:pt x="2806" y="1461"/>
                          <a:pt x="2005" y="749"/>
                          <a:pt x="1121" y="263"/>
                        </a:cubicBezTo>
                        <a:cubicBezTo>
                          <a:pt x="867" y="124"/>
                          <a:pt x="579"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828" name="Google Shape;828;p19"/>
            <p:cNvGrpSpPr/>
            <p:nvPr/>
          </p:nvGrpSpPr>
          <p:grpSpPr>
            <a:xfrm rot="1887603">
              <a:off x="6035800" y="4131249"/>
              <a:ext cx="272944" cy="549011"/>
              <a:chOff x="1173271" y="4610392"/>
              <a:chExt cx="437636" cy="880279"/>
            </a:xfrm>
          </p:grpSpPr>
          <p:grpSp>
            <p:nvGrpSpPr>
              <p:cNvPr id="829" name="Google Shape;829;p19"/>
              <p:cNvGrpSpPr/>
              <p:nvPr/>
            </p:nvGrpSpPr>
            <p:grpSpPr>
              <a:xfrm>
                <a:off x="1216042" y="4610930"/>
                <a:ext cx="309313" cy="333842"/>
                <a:chOff x="1215415" y="4605413"/>
                <a:chExt cx="309313" cy="333842"/>
              </a:xfrm>
            </p:grpSpPr>
            <p:sp>
              <p:nvSpPr>
                <p:cNvPr id="830" name="Google Shape;830;p19"/>
                <p:cNvSpPr/>
                <p:nvPr/>
              </p:nvSpPr>
              <p:spPr>
                <a:xfrm flipH="1">
                  <a:off x="1215415" y="4648153"/>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9"/>
                <p:cNvSpPr/>
                <p:nvPr/>
              </p:nvSpPr>
              <p:spPr>
                <a:xfrm flipH="1">
                  <a:off x="1345853" y="4605413"/>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2" name="Google Shape;832;p19"/>
              <p:cNvGrpSpPr/>
              <p:nvPr/>
            </p:nvGrpSpPr>
            <p:grpSpPr>
              <a:xfrm>
                <a:off x="1173271" y="4610392"/>
                <a:ext cx="437636" cy="880279"/>
                <a:chOff x="1128521" y="4507655"/>
                <a:chExt cx="437636" cy="880279"/>
              </a:xfrm>
            </p:grpSpPr>
            <p:grpSp>
              <p:nvGrpSpPr>
                <p:cNvPr id="833" name="Google Shape;833;p19"/>
                <p:cNvGrpSpPr/>
                <p:nvPr/>
              </p:nvGrpSpPr>
              <p:grpSpPr>
                <a:xfrm>
                  <a:off x="1170695" y="4507655"/>
                  <a:ext cx="309313" cy="333842"/>
                  <a:chOff x="1170069" y="4502138"/>
                  <a:chExt cx="309313" cy="333842"/>
                </a:xfrm>
              </p:grpSpPr>
              <p:sp>
                <p:nvSpPr>
                  <p:cNvPr id="834" name="Google Shape;834;p19"/>
                  <p:cNvSpPr/>
                  <p:nvPr/>
                </p:nvSpPr>
                <p:spPr>
                  <a:xfrm flipH="1">
                    <a:off x="1170069" y="4544878"/>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19"/>
                  <p:cNvSpPr/>
                  <p:nvPr/>
                </p:nvSpPr>
                <p:spPr>
                  <a:xfrm flipH="1">
                    <a:off x="1300507" y="4502138"/>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6" name="Google Shape;836;p19"/>
                <p:cNvGrpSpPr/>
                <p:nvPr/>
              </p:nvGrpSpPr>
              <p:grpSpPr>
                <a:xfrm>
                  <a:off x="1128521" y="4526541"/>
                  <a:ext cx="395091" cy="348462"/>
                  <a:chOff x="1128521" y="4526541"/>
                  <a:chExt cx="395091" cy="348462"/>
                </a:xfrm>
              </p:grpSpPr>
              <p:sp>
                <p:nvSpPr>
                  <p:cNvPr id="837" name="Google Shape;837;p19"/>
                  <p:cNvSpPr/>
                  <p:nvPr/>
                </p:nvSpPr>
                <p:spPr>
                  <a:xfrm flipH="1">
                    <a:off x="1128521" y="4605884"/>
                    <a:ext cx="270997" cy="269119"/>
                  </a:xfrm>
                  <a:custGeom>
                    <a:avLst/>
                    <a:gdLst/>
                    <a:ahLst/>
                    <a:cxnLst/>
                    <a:rect l="l" t="t" r="r" b="b"/>
                    <a:pathLst>
                      <a:path w="11408" h="11447" extrusionOk="0">
                        <a:moveTo>
                          <a:pt x="9538" y="1"/>
                        </a:moveTo>
                        <a:cubicBezTo>
                          <a:pt x="8994" y="1"/>
                          <a:pt x="8419" y="198"/>
                          <a:pt x="7917" y="435"/>
                        </a:cubicBezTo>
                        <a:cubicBezTo>
                          <a:pt x="4064" y="2250"/>
                          <a:pt x="0" y="7292"/>
                          <a:pt x="759" y="10297"/>
                        </a:cubicBezTo>
                        <a:cubicBezTo>
                          <a:pt x="932" y="10980"/>
                          <a:pt x="1650" y="11419"/>
                          <a:pt x="2355" y="11445"/>
                        </a:cubicBezTo>
                        <a:cubicBezTo>
                          <a:pt x="2383" y="11446"/>
                          <a:pt x="2412" y="11447"/>
                          <a:pt x="2441" y="11447"/>
                        </a:cubicBezTo>
                        <a:cubicBezTo>
                          <a:pt x="3113" y="11447"/>
                          <a:pt x="3759" y="11165"/>
                          <a:pt x="4362" y="10857"/>
                        </a:cubicBezTo>
                        <a:cubicBezTo>
                          <a:pt x="7517" y="9249"/>
                          <a:pt x="10352" y="6581"/>
                          <a:pt x="11164" y="3134"/>
                        </a:cubicBezTo>
                        <a:cubicBezTo>
                          <a:pt x="11408" y="2105"/>
                          <a:pt x="11361" y="816"/>
                          <a:pt x="10467" y="251"/>
                        </a:cubicBezTo>
                        <a:cubicBezTo>
                          <a:pt x="10184" y="72"/>
                          <a:pt x="9866" y="1"/>
                          <a:pt x="9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19"/>
                  <p:cNvSpPr/>
                  <p:nvPr/>
                </p:nvSpPr>
                <p:spPr>
                  <a:xfrm flipH="1">
                    <a:off x="1247011" y="4538648"/>
                    <a:ext cx="209923" cy="326131"/>
                  </a:xfrm>
                  <a:custGeom>
                    <a:avLst/>
                    <a:gdLst/>
                    <a:ahLst/>
                    <a:cxnLst/>
                    <a:rect l="l" t="t" r="r" b="b"/>
                    <a:pathLst>
                      <a:path w="8837" h="13872" extrusionOk="0">
                        <a:moveTo>
                          <a:pt x="5873" y="0"/>
                        </a:moveTo>
                        <a:cubicBezTo>
                          <a:pt x="5038" y="0"/>
                          <a:pt x="4333" y="676"/>
                          <a:pt x="3821" y="1353"/>
                        </a:cubicBezTo>
                        <a:cubicBezTo>
                          <a:pt x="1254" y="4750"/>
                          <a:pt x="0" y="11102"/>
                          <a:pt x="2070" y="13410"/>
                        </a:cubicBezTo>
                        <a:cubicBezTo>
                          <a:pt x="2353" y="13726"/>
                          <a:pt x="2769" y="13871"/>
                          <a:pt x="3194" y="13871"/>
                        </a:cubicBezTo>
                        <a:cubicBezTo>
                          <a:pt x="3477" y="13871"/>
                          <a:pt x="3764" y="13807"/>
                          <a:pt x="4018" y="13685"/>
                        </a:cubicBezTo>
                        <a:cubicBezTo>
                          <a:pt x="4654" y="13380"/>
                          <a:pt x="5115" y="12809"/>
                          <a:pt x="5521" y="12232"/>
                        </a:cubicBezTo>
                        <a:cubicBezTo>
                          <a:pt x="7568" y="9342"/>
                          <a:pt x="8836" y="5662"/>
                          <a:pt x="7953" y="2233"/>
                        </a:cubicBezTo>
                        <a:cubicBezTo>
                          <a:pt x="7689" y="1208"/>
                          <a:pt x="7047" y="89"/>
                          <a:pt x="5994" y="5"/>
                        </a:cubicBezTo>
                        <a:cubicBezTo>
                          <a:pt x="5954" y="2"/>
                          <a:pt x="5913" y="0"/>
                          <a:pt x="58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19"/>
                  <p:cNvSpPr/>
                  <p:nvPr/>
                </p:nvSpPr>
                <p:spPr>
                  <a:xfrm flipH="1">
                    <a:off x="1339868" y="4526541"/>
                    <a:ext cx="183745" cy="326154"/>
                  </a:xfrm>
                  <a:custGeom>
                    <a:avLst/>
                    <a:gdLst/>
                    <a:ahLst/>
                    <a:cxnLst/>
                    <a:rect l="l" t="t" r="r" b="b"/>
                    <a:pathLst>
                      <a:path w="7735" h="13873" extrusionOk="0">
                        <a:moveTo>
                          <a:pt x="2554" y="1"/>
                        </a:moveTo>
                        <a:cubicBezTo>
                          <a:pt x="2341" y="1"/>
                          <a:pt x="2128" y="41"/>
                          <a:pt x="1921" y="133"/>
                        </a:cubicBezTo>
                        <a:cubicBezTo>
                          <a:pt x="1106" y="492"/>
                          <a:pt x="784" y="1469"/>
                          <a:pt x="647" y="2350"/>
                        </a:cubicBezTo>
                        <a:cubicBezTo>
                          <a:pt x="0" y="6559"/>
                          <a:pt x="1909" y="12746"/>
                          <a:pt x="4825" y="13796"/>
                        </a:cubicBezTo>
                        <a:cubicBezTo>
                          <a:pt x="4969" y="13848"/>
                          <a:pt x="5119" y="13872"/>
                          <a:pt x="5268" y="13872"/>
                        </a:cubicBezTo>
                        <a:cubicBezTo>
                          <a:pt x="5805" y="13872"/>
                          <a:pt x="6344" y="13560"/>
                          <a:pt x="6669" y="13115"/>
                        </a:cubicBezTo>
                        <a:cubicBezTo>
                          <a:pt x="7086" y="12545"/>
                          <a:pt x="7219" y="11821"/>
                          <a:pt x="7304" y="11122"/>
                        </a:cubicBezTo>
                        <a:cubicBezTo>
                          <a:pt x="7734" y="7606"/>
                          <a:pt x="7108" y="3765"/>
                          <a:pt x="4703" y="1164"/>
                        </a:cubicBezTo>
                        <a:cubicBezTo>
                          <a:pt x="4138" y="553"/>
                          <a:pt x="3340" y="1"/>
                          <a:pt x="2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0" name="Google Shape;840;p19"/>
                <p:cNvGrpSpPr/>
                <p:nvPr/>
              </p:nvGrpSpPr>
              <p:grpSpPr>
                <a:xfrm>
                  <a:off x="1247462" y="4807734"/>
                  <a:ext cx="318695" cy="580200"/>
                  <a:chOff x="1247462" y="4807734"/>
                  <a:chExt cx="318695" cy="580200"/>
                </a:xfrm>
              </p:grpSpPr>
              <p:sp>
                <p:nvSpPr>
                  <p:cNvPr id="841" name="Google Shape;841;p19"/>
                  <p:cNvSpPr/>
                  <p:nvPr/>
                </p:nvSpPr>
                <p:spPr>
                  <a:xfrm flipH="1">
                    <a:off x="1377639" y="4864084"/>
                    <a:ext cx="84069" cy="523850"/>
                  </a:xfrm>
                  <a:custGeom>
                    <a:avLst/>
                    <a:gdLst/>
                    <a:ahLst/>
                    <a:cxnLst/>
                    <a:rect l="l" t="t" r="r" b="b"/>
                    <a:pathLst>
                      <a:path w="3539" h="22282" extrusionOk="0">
                        <a:moveTo>
                          <a:pt x="3384" y="1"/>
                        </a:moveTo>
                        <a:cubicBezTo>
                          <a:pt x="3342" y="1"/>
                          <a:pt x="3301" y="20"/>
                          <a:pt x="3274" y="56"/>
                        </a:cubicBezTo>
                        <a:lnTo>
                          <a:pt x="3215" y="134"/>
                        </a:lnTo>
                        <a:cubicBezTo>
                          <a:pt x="3210" y="140"/>
                          <a:pt x="3205" y="147"/>
                          <a:pt x="3201" y="154"/>
                        </a:cubicBezTo>
                        <a:lnTo>
                          <a:pt x="3188" y="172"/>
                        </a:lnTo>
                        <a:cubicBezTo>
                          <a:pt x="3079" y="336"/>
                          <a:pt x="2992" y="517"/>
                          <a:pt x="2911" y="697"/>
                        </a:cubicBezTo>
                        <a:cubicBezTo>
                          <a:pt x="2819" y="908"/>
                          <a:pt x="2727" y="1142"/>
                          <a:pt x="2652" y="1358"/>
                        </a:cubicBezTo>
                        <a:cubicBezTo>
                          <a:pt x="2357" y="2189"/>
                          <a:pt x="2128" y="3039"/>
                          <a:pt x="1912" y="3892"/>
                        </a:cubicBezTo>
                        <a:cubicBezTo>
                          <a:pt x="1338" y="6223"/>
                          <a:pt x="890" y="8583"/>
                          <a:pt x="533" y="10956"/>
                        </a:cubicBezTo>
                        <a:cubicBezTo>
                          <a:pt x="259" y="12813"/>
                          <a:pt x="67" y="14687"/>
                          <a:pt x="20" y="16563"/>
                        </a:cubicBezTo>
                        <a:cubicBezTo>
                          <a:pt x="0" y="17262"/>
                          <a:pt x="5" y="17985"/>
                          <a:pt x="40" y="18682"/>
                        </a:cubicBezTo>
                        <a:cubicBezTo>
                          <a:pt x="89" y="19626"/>
                          <a:pt x="191" y="20568"/>
                          <a:pt x="390" y="21493"/>
                        </a:cubicBezTo>
                        <a:cubicBezTo>
                          <a:pt x="441" y="21724"/>
                          <a:pt x="497" y="21953"/>
                          <a:pt x="563" y="22181"/>
                        </a:cubicBezTo>
                        <a:cubicBezTo>
                          <a:pt x="579" y="22239"/>
                          <a:pt x="634" y="22282"/>
                          <a:pt x="697" y="22282"/>
                        </a:cubicBezTo>
                        <a:cubicBezTo>
                          <a:pt x="700" y="22282"/>
                          <a:pt x="704" y="22281"/>
                          <a:pt x="707" y="22281"/>
                        </a:cubicBezTo>
                        <a:cubicBezTo>
                          <a:pt x="783" y="22276"/>
                          <a:pt x="840" y="22210"/>
                          <a:pt x="834" y="22133"/>
                        </a:cubicBezTo>
                        <a:cubicBezTo>
                          <a:pt x="804" y="21821"/>
                          <a:pt x="766" y="21400"/>
                          <a:pt x="745" y="21090"/>
                        </a:cubicBezTo>
                        <a:cubicBezTo>
                          <a:pt x="560" y="18200"/>
                          <a:pt x="666" y="15294"/>
                          <a:pt x="896" y="12409"/>
                        </a:cubicBezTo>
                        <a:cubicBezTo>
                          <a:pt x="1134" y="9453"/>
                          <a:pt x="1539" y="6499"/>
                          <a:pt x="2249" y="3616"/>
                        </a:cubicBezTo>
                        <a:cubicBezTo>
                          <a:pt x="2376" y="3109"/>
                          <a:pt x="2514" y="2602"/>
                          <a:pt x="2669" y="2105"/>
                        </a:cubicBezTo>
                        <a:cubicBezTo>
                          <a:pt x="2825" y="1610"/>
                          <a:pt x="2995" y="1117"/>
                          <a:pt x="3223" y="653"/>
                        </a:cubicBezTo>
                        <a:cubicBezTo>
                          <a:pt x="3262" y="579"/>
                          <a:pt x="3300" y="505"/>
                          <a:pt x="3345" y="432"/>
                        </a:cubicBezTo>
                        <a:cubicBezTo>
                          <a:pt x="3365" y="398"/>
                          <a:pt x="3390" y="364"/>
                          <a:pt x="3412" y="330"/>
                        </a:cubicBezTo>
                        <a:cubicBezTo>
                          <a:pt x="3430" y="302"/>
                          <a:pt x="3461" y="266"/>
                          <a:pt x="3484" y="237"/>
                        </a:cubicBezTo>
                        <a:cubicBezTo>
                          <a:pt x="3539" y="176"/>
                          <a:pt x="3531" y="82"/>
                          <a:pt x="3467" y="29"/>
                        </a:cubicBezTo>
                        <a:cubicBezTo>
                          <a:pt x="3442" y="10"/>
                          <a:pt x="3413" y="1"/>
                          <a:pt x="3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19"/>
                  <p:cNvSpPr/>
                  <p:nvPr/>
                </p:nvSpPr>
                <p:spPr>
                  <a:xfrm flipH="1">
                    <a:off x="1435909" y="4818030"/>
                    <a:ext cx="130249" cy="317314"/>
                  </a:xfrm>
                  <a:custGeom>
                    <a:avLst/>
                    <a:gdLst/>
                    <a:ahLst/>
                    <a:cxnLst/>
                    <a:rect l="l" t="t" r="r" b="b"/>
                    <a:pathLst>
                      <a:path w="5483" h="13497" extrusionOk="0">
                        <a:moveTo>
                          <a:pt x="322" y="0"/>
                        </a:moveTo>
                        <a:cubicBezTo>
                          <a:pt x="461" y="159"/>
                          <a:pt x="50" y="1887"/>
                          <a:pt x="36" y="2205"/>
                        </a:cubicBezTo>
                        <a:cubicBezTo>
                          <a:pt x="1" y="2974"/>
                          <a:pt x="34" y="3746"/>
                          <a:pt x="127" y="4510"/>
                        </a:cubicBezTo>
                        <a:cubicBezTo>
                          <a:pt x="317" y="6069"/>
                          <a:pt x="768" y="7597"/>
                          <a:pt x="1449" y="9012"/>
                        </a:cubicBezTo>
                        <a:cubicBezTo>
                          <a:pt x="2129" y="10425"/>
                          <a:pt x="3039" y="11732"/>
                          <a:pt x="4153" y="12838"/>
                        </a:cubicBezTo>
                        <a:cubicBezTo>
                          <a:pt x="4623" y="13304"/>
                          <a:pt x="4915" y="13496"/>
                          <a:pt x="5095" y="13496"/>
                        </a:cubicBezTo>
                        <a:cubicBezTo>
                          <a:pt x="5483" y="13496"/>
                          <a:pt x="5354" y="12611"/>
                          <a:pt x="5369" y="11665"/>
                        </a:cubicBezTo>
                        <a:cubicBezTo>
                          <a:pt x="5401" y="9611"/>
                          <a:pt x="5282" y="7815"/>
                          <a:pt x="4425" y="5907"/>
                        </a:cubicBezTo>
                        <a:cubicBezTo>
                          <a:pt x="3441" y="3711"/>
                          <a:pt x="1904" y="1814"/>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19"/>
                  <p:cNvSpPr/>
                  <p:nvPr/>
                </p:nvSpPr>
                <p:spPr>
                  <a:xfrm flipH="1">
                    <a:off x="1247462" y="4893095"/>
                    <a:ext cx="196881" cy="243187"/>
                  </a:xfrm>
                  <a:custGeom>
                    <a:avLst/>
                    <a:gdLst/>
                    <a:ahLst/>
                    <a:cxnLst/>
                    <a:rect l="l" t="t" r="r" b="b"/>
                    <a:pathLst>
                      <a:path w="8288" h="10344" extrusionOk="0">
                        <a:moveTo>
                          <a:pt x="8288" y="0"/>
                        </a:moveTo>
                        <a:cubicBezTo>
                          <a:pt x="8288" y="0"/>
                          <a:pt x="8288" y="0"/>
                          <a:pt x="8288" y="0"/>
                        </a:cubicBezTo>
                        <a:lnTo>
                          <a:pt x="8288" y="0"/>
                        </a:lnTo>
                        <a:cubicBezTo>
                          <a:pt x="8288" y="0"/>
                          <a:pt x="8288" y="0"/>
                          <a:pt x="8288" y="0"/>
                        </a:cubicBezTo>
                        <a:close/>
                        <a:moveTo>
                          <a:pt x="8288" y="1"/>
                        </a:moveTo>
                        <a:lnTo>
                          <a:pt x="8288" y="1"/>
                        </a:lnTo>
                        <a:cubicBezTo>
                          <a:pt x="8150" y="473"/>
                          <a:pt x="5988" y="1588"/>
                          <a:pt x="5528" y="1979"/>
                        </a:cubicBezTo>
                        <a:cubicBezTo>
                          <a:pt x="4642" y="2737"/>
                          <a:pt x="3822" y="3572"/>
                          <a:pt x="3078" y="4473"/>
                        </a:cubicBezTo>
                        <a:cubicBezTo>
                          <a:pt x="1724" y="6111"/>
                          <a:pt x="183" y="8180"/>
                          <a:pt x="1" y="10344"/>
                        </a:cubicBezTo>
                        <a:cubicBezTo>
                          <a:pt x="2169" y="9587"/>
                          <a:pt x="4013" y="8052"/>
                          <a:pt x="5377" y="6203"/>
                        </a:cubicBezTo>
                        <a:cubicBezTo>
                          <a:pt x="6740" y="4356"/>
                          <a:pt x="7646" y="2204"/>
                          <a:pt x="8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19"/>
                  <p:cNvSpPr/>
                  <p:nvPr/>
                </p:nvSpPr>
                <p:spPr>
                  <a:xfrm flipH="1">
                    <a:off x="1291015" y="4852360"/>
                    <a:ext cx="96730" cy="26543"/>
                  </a:xfrm>
                  <a:custGeom>
                    <a:avLst/>
                    <a:gdLst/>
                    <a:ahLst/>
                    <a:cxnLst/>
                    <a:rect l="l" t="t" r="r" b="b"/>
                    <a:pathLst>
                      <a:path w="4072" h="1129" extrusionOk="0">
                        <a:moveTo>
                          <a:pt x="2132" y="1"/>
                        </a:moveTo>
                        <a:cubicBezTo>
                          <a:pt x="1429" y="1"/>
                          <a:pt x="732" y="145"/>
                          <a:pt x="133" y="504"/>
                        </a:cubicBezTo>
                        <a:cubicBezTo>
                          <a:pt x="102" y="522"/>
                          <a:pt x="72" y="542"/>
                          <a:pt x="51" y="572"/>
                        </a:cubicBezTo>
                        <a:cubicBezTo>
                          <a:pt x="0" y="647"/>
                          <a:pt x="36" y="755"/>
                          <a:pt x="105" y="814"/>
                        </a:cubicBezTo>
                        <a:cubicBezTo>
                          <a:pt x="174" y="873"/>
                          <a:pt x="265" y="892"/>
                          <a:pt x="353" y="910"/>
                        </a:cubicBezTo>
                        <a:lnTo>
                          <a:pt x="354" y="934"/>
                        </a:lnTo>
                        <a:cubicBezTo>
                          <a:pt x="902" y="1064"/>
                          <a:pt x="1464" y="1129"/>
                          <a:pt x="2025" y="1129"/>
                        </a:cubicBezTo>
                        <a:cubicBezTo>
                          <a:pt x="2405" y="1129"/>
                          <a:pt x="2785" y="1099"/>
                          <a:pt x="3160" y="1039"/>
                        </a:cubicBezTo>
                        <a:cubicBezTo>
                          <a:pt x="3502" y="985"/>
                          <a:pt x="3869" y="887"/>
                          <a:pt x="4072" y="604"/>
                        </a:cubicBezTo>
                        <a:cubicBezTo>
                          <a:pt x="3865" y="266"/>
                          <a:pt x="3445" y="143"/>
                          <a:pt x="3061" y="79"/>
                        </a:cubicBezTo>
                        <a:cubicBezTo>
                          <a:pt x="2756" y="29"/>
                          <a:pt x="2443" y="1"/>
                          <a:pt x="2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19"/>
                  <p:cNvSpPr/>
                  <p:nvPr/>
                </p:nvSpPr>
                <p:spPr>
                  <a:xfrm flipH="1">
                    <a:off x="1384597" y="4807734"/>
                    <a:ext cx="76135" cy="62513"/>
                  </a:xfrm>
                  <a:custGeom>
                    <a:avLst/>
                    <a:gdLst/>
                    <a:ahLst/>
                    <a:cxnLst/>
                    <a:rect l="l" t="t" r="r" b="b"/>
                    <a:pathLst>
                      <a:path w="3205" h="2659" extrusionOk="0">
                        <a:moveTo>
                          <a:pt x="298" y="0"/>
                        </a:moveTo>
                        <a:cubicBezTo>
                          <a:pt x="200" y="0"/>
                          <a:pt x="103" y="15"/>
                          <a:pt x="8" y="50"/>
                        </a:cubicBezTo>
                        <a:cubicBezTo>
                          <a:pt x="0" y="396"/>
                          <a:pt x="231" y="698"/>
                          <a:pt x="467" y="951"/>
                        </a:cubicBezTo>
                        <a:cubicBezTo>
                          <a:pt x="1111" y="1640"/>
                          <a:pt x="1890" y="2203"/>
                          <a:pt x="2746" y="2598"/>
                        </a:cubicBezTo>
                        <a:lnTo>
                          <a:pt x="2762" y="2582"/>
                        </a:lnTo>
                        <a:cubicBezTo>
                          <a:pt x="2839" y="2619"/>
                          <a:pt x="2920" y="2659"/>
                          <a:pt x="3007" y="2659"/>
                        </a:cubicBezTo>
                        <a:cubicBezTo>
                          <a:pt x="3010" y="2659"/>
                          <a:pt x="3013" y="2659"/>
                          <a:pt x="3016" y="2659"/>
                        </a:cubicBezTo>
                        <a:cubicBezTo>
                          <a:pt x="3105" y="2656"/>
                          <a:pt x="3200" y="2592"/>
                          <a:pt x="3203" y="2502"/>
                        </a:cubicBezTo>
                        <a:cubicBezTo>
                          <a:pt x="3205" y="2466"/>
                          <a:pt x="3191" y="2431"/>
                          <a:pt x="3179" y="2399"/>
                        </a:cubicBezTo>
                        <a:cubicBezTo>
                          <a:pt x="2806" y="1461"/>
                          <a:pt x="2005" y="749"/>
                          <a:pt x="1121" y="263"/>
                        </a:cubicBezTo>
                        <a:cubicBezTo>
                          <a:pt x="867" y="124"/>
                          <a:pt x="579"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spTree>
    <p:extLst>
      <p:ext uri="{BB962C8B-B14F-4D97-AF65-F5344CB8AC3E}">
        <p14:creationId xmlns:p14="http://schemas.microsoft.com/office/powerpoint/2010/main" val="37141352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dk2"/>
        </a:solidFill>
        <a:effectLst/>
      </p:bgPr>
    </p:bg>
    <p:spTree>
      <p:nvGrpSpPr>
        <p:cNvPr id="1" name="Shape 846"/>
        <p:cNvGrpSpPr/>
        <p:nvPr/>
      </p:nvGrpSpPr>
      <p:grpSpPr>
        <a:xfrm>
          <a:off x="0" y="0"/>
          <a:ext cx="0" cy="0"/>
          <a:chOff x="0" y="0"/>
          <a:chExt cx="0" cy="0"/>
        </a:xfrm>
      </p:grpSpPr>
      <p:sp>
        <p:nvSpPr>
          <p:cNvPr id="847" name="Google Shape;847;p20"/>
          <p:cNvSpPr txBox="1">
            <a:spLocks noGrp="1"/>
          </p:cNvSpPr>
          <p:nvPr>
            <p:ph type="title"/>
          </p:nvPr>
        </p:nvSpPr>
        <p:spPr>
          <a:xfrm>
            <a:off x="954833" y="716000"/>
            <a:ext cx="10273200" cy="105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Font typeface="Fredoka One"/>
              <a:buNone/>
              <a:defRPr sz="4667">
                <a:latin typeface="Fredoka One"/>
                <a:ea typeface="Fredoka One"/>
                <a:cs typeface="Fredoka One"/>
                <a:sym typeface="Fredoka One"/>
              </a:defRPr>
            </a:lvl1pPr>
            <a:lvl2pPr lvl="1"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2pPr>
            <a:lvl3pPr lvl="2"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3pPr>
            <a:lvl4pPr lvl="3"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4pPr>
            <a:lvl5pPr lvl="4"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5pPr>
            <a:lvl6pPr lvl="5"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6pPr>
            <a:lvl7pPr lvl="6"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7pPr>
            <a:lvl8pPr lvl="7"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8pPr>
            <a:lvl9pPr lvl="8"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8312374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dk2"/>
        </a:solidFill>
        <a:effectLst/>
      </p:bgPr>
    </p:bg>
    <p:spTree>
      <p:nvGrpSpPr>
        <p:cNvPr id="1" name="Shape 848"/>
        <p:cNvGrpSpPr/>
        <p:nvPr/>
      </p:nvGrpSpPr>
      <p:grpSpPr>
        <a:xfrm>
          <a:off x="0" y="0"/>
          <a:ext cx="0" cy="0"/>
          <a:chOff x="0" y="0"/>
          <a:chExt cx="0" cy="0"/>
        </a:xfrm>
      </p:grpSpPr>
      <p:sp>
        <p:nvSpPr>
          <p:cNvPr id="849" name="Google Shape;849;p21"/>
          <p:cNvSpPr txBox="1">
            <a:spLocks noGrp="1"/>
          </p:cNvSpPr>
          <p:nvPr>
            <p:ph type="title"/>
          </p:nvPr>
        </p:nvSpPr>
        <p:spPr>
          <a:xfrm>
            <a:off x="954833" y="716000"/>
            <a:ext cx="10273200" cy="105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Font typeface="Fredoka One"/>
              <a:buNone/>
              <a:defRPr sz="4667">
                <a:latin typeface="Fredoka One"/>
                <a:ea typeface="Fredoka One"/>
                <a:cs typeface="Fredoka One"/>
                <a:sym typeface="Fredoka One"/>
              </a:defRPr>
            </a:lvl1pPr>
            <a:lvl2pPr lvl="1"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2pPr>
            <a:lvl3pPr lvl="2"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3pPr>
            <a:lvl4pPr lvl="3"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4pPr>
            <a:lvl5pPr lvl="4"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5pPr>
            <a:lvl6pPr lvl="5"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6pPr>
            <a:lvl7pPr lvl="6"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7pPr>
            <a:lvl8pPr lvl="7"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8pPr>
            <a:lvl9pPr lvl="8"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9pPr>
          </a:lstStyle>
          <a:p>
            <a:endParaRPr/>
          </a:p>
        </p:txBody>
      </p:sp>
      <p:grpSp>
        <p:nvGrpSpPr>
          <p:cNvPr id="850" name="Google Shape;850;p21"/>
          <p:cNvGrpSpPr/>
          <p:nvPr/>
        </p:nvGrpSpPr>
        <p:grpSpPr>
          <a:xfrm>
            <a:off x="-1057762" y="3780034"/>
            <a:ext cx="18038403" cy="6029383"/>
            <a:chOff x="-793321" y="2835025"/>
            <a:chExt cx="13528802" cy="4522037"/>
          </a:xfrm>
        </p:grpSpPr>
        <p:grpSp>
          <p:nvGrpSpPr>
            <p:cNvPr id="851" name="Google Shape;851;p21"/>
            <p:cNvGrpSpPr/>
            <p:nvPr/>
          </p:nvGrpSpPr>
          <p:grpSpPr>
            <a:xfrm>
              <a:off x="6852938" y="2835025"/>
              <a:ext cx="1753899" cy="1660327"/>
              <a:chOff x="5086879" y="2679644"/>
              <a:chExt cx="1470775" cy="1392308"/>
            </a:xfrm>
          </p:grpSpPr>
          <p:sp>
            <p:nvSpPr>
              <p:cNvPr id="852" name="Google Shape;852;p21"/>
              <p:cNvSpPr/>
              <p:nvPr/>
            </p:nvSpPr>
            <p:spPr>
              <a:xfrm>
                <a:off x="5326044" y="2679644"/>
                <a:ext cx="1056473" cy="1369031"/>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1"/>
              <p:cNvSpPr/>
              <p:nvPr/>
            </p:nvSpPr>
            <p:spPr>
              <a:xfrm>
                <a:off x="5086879" y="3054147"/>
                <a:ext cx="785434" cy="101780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1"/>
              <p:cNvSpPr/>
              <p:nvPr/>
            </p:nvSpPr>
            <p:spPr>
              <a:xfrm>
                <a:off x="5955580" y="3233548"/>
                <a:ext cx="602073" cy="780196"/>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5" name="Google Shape;855;p21"/>
            <p:cNvGrpSpPr/>
            <p:nvPr/>
          </p:nvGrpSpPr>
          <p:grpSpPr>
            <a:xfrm>
              <a:off x="-793321" y="2862800"/>
              <a:ext cx="13528802" cy="4494263"/>
              <a:chOff x="-793321" y="2862800"/>
              <a:chExt cx="13528802" cy="4494263"/>
            </a:xfrm>
          </p:grpSpPr>
          <p:grpSp>
            <p:nvGrpSpPr>
              <p:cNvPr id="856" name="Google Shape;856;p21"/>
              <p:cNvGrpSpPr/>
              <p:nvPr/>
            </p:nvGrpSpPr>
            <p:grpSpPr>
              <a:xfrm>
                <a:off x="-793321" y="2862800"/>
                <a:ext cx="8124600" cy="4494263"/>
                <a:chOff x="-793321" y="2862800"/>
                <a:chExt cx="8124600" cy="4494263"/>
              </a:xfrm>
            </p:grpSpPr>
            <p:sp>
              <p:nvSpPr>
                <p:cNvPr id="857" name="Google Shape;857;p21"/>
                <p:cNvSpPr/>
                <p:nvPr/>
              </p:nvSpPr>
              <p:spPr>
                <a:xfrm rot="277051">
                  <a:off x="-692329" y="4212076"/>
                  <a:ext cx="7922614" cy="2830673"/>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1"/>
                <p:cNvSpPr/>
                <p:nvPr/>
              </p:nvSpPr>
              <p:spPr>
                <a:xfrm>
                  <a:off x="630450" y="3135913"/>
                  <a:ext cx="34003" cy="1339117"/>
                </a:xfrm>
                <a:custGeom>
                  <a:avLst/>
                  <a:gdLst/>
                  <a:ahLst/>
                  <a:cxnLst/>
                  <a:rect l="l" t="t" r="r" b="b"/>
                  <a:pathLst>
                    <a:path w="794" h="31596" extrusionOk="0">
                      <a:moveTo>
                        <a:pt x="390" y="0"/>
                      </a:moveTo>
                      <a:cubicBezTo>
                        <a:pt x="272" y="0"/>
                        <a:pt x="175" y="94"/>
                        <a:pt x="172" y="212"/>
                      </a:cubicBezTo>
                      <a:cubicBezTo>
                        <a:pt x="22" y="6690"/>
                        <a:pt x="1" y="13200"/>
                        <a:pt x="13" y="19682"/>
                      </a:cubicBezTo>
                      <a:cubicBezTo>
                        <a:pt x="29" y="23578"/>
                        <a:pt x="58" y="27471"/>
                        <a:pt x="151" y="31365"/>
                      </a:cubicBezTo>
                      <a:cubicBezTo>
                        <a:pt x="156" y="31490"/>
                        <a:pt x="256" y="31593"/>
                        <a:pt x="382" y="31595"/>
                      </a:cubicBezTo>
                      <a:cubicBezTo>
                        <a:pt x="384" y="31595"/>
                        <a:pt x="386" y="31595"/>
                        <a:pt x="388" y="31595"/>
                      </a:cubicBezTo>
                      <a:cubicBezTo>
                        <a:pt x="516" y="31595"/>
                        <a:pt x="622" y="31494"/>
                        <a:pt x="625" y="31365"/>
                      </a:cubicBezTo>
                      <a:cubicBezTo>
                        <a:pt x="687" y="28768"/>
                        <a:pt x="719" y="26172"/>
                        <a:pt x="740" y="23576"/>
                      </a:cubicBezTo>
                      <a:cubicBezTo>
                        <a:pt x="794" y="15797"/>
                        <a:pt x="779" y="7991"/>
                        <a:pt x="605" y="212"/>
                      </a:cubicBezTo>
                      <a:cubicBezTo>
                        <a:pt x="602" y="97"/>
                        <a:pt x="510" y="3"/>
                        <a:pt x="394" y="0"/>
                      </a:cubicBezTo>
                      <a:cubicBezTo>
                        <a:pt x="393" y="0"/>
                        <a:pt x="392" y="0"/>
                        <a:pt x="390" y="0"/>
                      </a:cubicBezTo>
                      <a:close/>
                    </a:path>
                  </a:pathLst>
                </a:custGeom>
                <a:no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sp>
              <p:nvSpPr>
                <p:cNvPr id="859" name="Google Shape;859;p21"/>
                <p:cNvSpPr/>
                <p:nvPr/>
              </p:nvSpPr>
              <p:spPr>
                <a:xfrm>
                  <a:off x="354614" y="2862800"/>
                  <a:ext cx="596381" cy="994378"/>
                </a:xfrm>
                <a:custGeom>
                  <a:avLst/>
                  <a:gdLst/>
                  <a:ahLst/>
                  <a:cxnLst/>
                  <a:rect l="l" t="t" r="r" b="b"/>
                  <a:pathLst>
                    <a:path w="13926" h="23462" extrusionOk="0">
                      <a:moveTo>
                        <a:pt x="6850" y="1"/>
                      </a:moveTo>
                      <a:cubicBezTo>
                        <a:pt x="6205" y="1"/>
                        <a:pt x="5545" y="371"/>
                        <a:pt x="5131" y="891"/>
                      </a:cubicBezTo>
                      <a:cubicBezTo>
                        <a:pt x="4575" y="1587"/>
                        <a:pt x="4356" y="2485"/>
                        <a:pt x="4153" y="3354"/>
                      </a:cubicBezTo>
                      <a:cubicBezTo>
                        <a:pt x="4063" y="3736"/>
                        <a:pt x="4016" y="4138"/>
                        <a:pt x="3926" y="4521"/>
                      </a:cubicBezTo>
                      <a:cubicBezTo>
                        <a:pt x="2788" y="5653"/>
                        <a:pt x="1584" y="6915"/>
                        <a:pt x="1413" y="8511"/>
                      </a:cubicBezTo>
                      <a:cubicBezTo>
                        <a:pt x="1282" y="9719"/>
                        <a:pt x="1778" y="10910"/>
                        <a:pt x="1794" y="12125"/>
                      </a:cubicBezTo>
                      <a:cubicBezTo>
                        <a:pt x="1801" y="12605"/>
                        <a:pt x="1729" y="13094"/>
                        <a:pt x="1519" y="13526"/>
                      </a:cubicBezTo>
                      <a:cubicBezTo>
                        <a:pt x="1306" y="13966"/>
                        <a:pt x="959" y="14327"/>
                        <a:pt x="700" y="14742"/>
                      </a:cubicBezTo>
                      <a:cubicBezTo>
                        <a:pt x="85" y="15726"/>
                        <a:pt x="0" y="16982"/>
                        <a:pt x="305" y="18101"/>
                      </a:cubicBezTo>
                      <a:cubicBezTo>
                        <a:pt x="610" y="19219"/>
                        <a:pt x="1276" y="20213"/>
                        <a:pt x="2066" y="21063"/>
                      </a:cubicBezTo>
                      <a:cubicBezTo>
                        <a:pt x="3186" y="22268"/>
                        <a:pt x="4645" y="23250"/>
                        <a:pt x="6280" y="23430"/>
                      </a:cubicBezTo>
                      <a:cubicBezTo>
                        <a:pt x="6474" y="23451"/>
                        <a:pt x="6669" y="23461"/>
                        <a:pt x="6866" y="23461"/>
                      </a:cubicBezTo>
                      <a:cubicBezTo>
                        <a:pt x="8989" y="23461"/>
                        <a:pt x="11241" y="22260"/>
                        <a:pt x="12454" y="20550"/>
                      </a:cubicBezTo>
                      <a:cubicBezTo>
                        <a:pt x="13784" y="18679"/>
                        <a:pt x="13925" y="15961"/>
                        <a:pt x="12572" y="14108"/>
                      </a:cubicBezTo>
                      <a:cubicBezTo>
                        <a:pt x="12256" y="13675"/>
                        <a:pt x="11861" y="13275"/>
                        <a:pt x="11715" y="12760"/>
                      </a:cubicBezTo>
                      <a:cubicBezTo>
                        <a:pt x="11441" y="11787"/>
                        <a:pt x="12137" y="10837"/>
                        <a:pt x="12418" y="9865"/>
                      </a:cubicBezTo>
                      <a:cubicBezTo>
                        <a:pt x="12753" y="8702"/>
                        <a:pt x="12446" y="7374"/>
                        <a:pt x="11635" y="6474"/>
                      </a:cubicBezTo>
                      <a:cubicBezTo>
                        <a:pt x="11099" y="5881"/>
                        <a:pt x="10371" y="5475"/>
                        <a:pt x="9885" y="4839"/>
                      </a:cubicBezTo>
                      <a:cubicBezTo>
                        <a:pt x="9046" y="3740"/>
                        <a:pt x="9086" y="2187"/>
                        <a:pt x="8378" y="1000"/>
                      </a:cubicBezTo>
                      <a:cubicBezTo>
                        <a:pt x="8163" y="642"/>
                        <a:pt x="7872" y="314"/>
                        <a:pt x="7493" y="139"/>
                      </a:cubicBezTo>
                      <a:cubicBezTo>
                        <a:pt x="7287" y="44"/>
                        <a:pt x="7069" y="1"/>
                        <a:pt x="6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grpSp>
          <p:sp>
            <p:nvSpPr>
              <p:cNvPr id="860" name="Google Shape;860;p21"/>
              <p:cNvSpPr/>
              <p:nvPr/>
            </p:nvSpPr>
            <p:spPr>
              <a:xfrm>
                <a:off x="3272601" y="4141584"/>
                <a:ext cx="9462880" cy="1841477"/>
              </a:xfrm>
              <a:custGeom>
                <a:avLst/>
                <a:gdLst/>
                <a:ahLst/>
                <a:cxnLst/>
                <a:rect l="l" t="t" r="r" b="b"/>
                <a:pathLst>
                  <a:path w="193713" h="43449" extrusionOk="0">
                    <a:moveTo>
                      <a:pt x="152820" y="1"/>
                    </a:moveTo>
                    <a:cubicBezTo>
                      <a:pt x="140399" y="1"/>
                      <a:pt x="127894" y="1071"/>
                      <a:pt x="115472" y="2409"/>
                    </a:cubicBezTo>
                    <a:cubicBezTo>
                      <a:pt x="75999" y="6660"/>
                      <a:pt x="35973" y="13772"/>
                      <a:pt x="1" y="30570"/>
                    </a:cubicBezTo>
                    <a:lnTo>
                      <a:pt x="1" y="43382"/>
                    </a:lnTo>
                    <a:lnTo>
                      <a:pt x="193712" y="43449"/>
                    </a:lnTo>
                    <a:lnTo>
                      <a:pt x="193712" y="5069"/>
                    </a:lnTo>
                    <a:cubicBezTo>
                      <a:pt x="180336" y="1323"/>
                      <a:pt x="166630" y="1"/>
                      <a:pt x="152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grpSp>
      </p:grpSp>
    </p:spTree>
    <p:extLst>
      <p:ext uri="{BB962C8B-B14F-4D97-AF65-F5344CB8AC3E}">
        <p14:creationId xmlns:p14="http://schemas.microsoft.com/office/powerpoint/2010/main" val="24808985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4">
  <p:cSld name="Title only 4">
    <p:bg>
      <p:bgPr>
        <a:solidFill>
          <a:schemeClr val="dk2"/>
        </a:solidFill>
        <a:effectLst/>
      </p:bgPr>
    </p:bg>
    <p:spTree>
      <p:nvGrpSpPr>
        <p:cNvPr id="1" name="Shape 861"/>
        <p:cNvGrpSpPr/>
        <p:nvPr/>
      </p:nvGrpSpPr>
      <p:grpSpPr>
        <a:xfrm>
          <a:off x="0" y="0"/>
          <a:ext cx="0" cy="0"/>
          <a:chOff x="0" y="0"/>
          <a:chExt cx="0" cy="0"/>
        </a:xfrm>
      </p:grpSpPr>
      <p:sp>
        <p:nvSpPr>
          <p:cNvPr id="862" name="Google Shape;862;p22"/>
          <p:cNvSpPr txBox="1">
            <a:spLocks noGrp="1"/>
          </p:cNvSpPr>
          <p:nvPr>
            <p:ph type="title"/>
          </p:nvPr>
        </p:nvSpPr>
        <p:spPr>
          <a:xfrm>
            <a:off x="954833" y="716000"/>
            <a:ext cx="10273200" cy="105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Font typeface="Fredoka One"/>
              <a:buNone/>
              <a:defRPr sz="4667">
                <a:latin typeface="Fredoka One"/>
                <a:ea typeface="Fredoka One"/>
                <a:cs typeface="Fredoka One"/>
                <a:sym typeface="Fredoka One"/>
              </a:defRPr>
            </a:lvl1pPr>
            <a:lvl2pPr lvl="1"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2pPr>
            <a:lvl3pPr lvl="2"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3pPr>
            <a:lvl4pPr lvl="3"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4pPr>
            <a:lvl5pPr lvl="4"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5pPr>
            <a:lvl6pPr lvl="5"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6pPr>
            <a:lvl7pPr lvl="6"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7pPr>
            <a:lvl8pPr lvl="7"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8pPr>
            <a:lvl9pPr lvl="8"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9pPr>
          </a:lstStyle>
          <a:p>
            <a:endParaRPr/>
          </a:p>
        </p:txBody>
      </p:sp>
      <p:grpSp>
        <p:nvGrpSpPr>
          <p:cNvPr id="863" name="Google Shape;863;p22"/>
          <p:cNvGrpSpPr/>
          <p:nvPr/>
        </p:nvGrpSpPr>
        <p:grpSpPr>
          <a:xfrm>
            <a:off x="-1789294" y="4425702"/>
            <a:ext cx="15193636" cy="5250049"/>
            <a:chOff x="-1341971" y="3319276"/>
            <a:chExt cx="11395227" cy="3937537"/>
          </a:xfrm>
        </p:grpSpPr>
        <p:grpSp>
          <p:nvGrpSpPr>
            <p:cNvPr id="864" name="Google Shape;864;p22"/>
            <p:cNvGrpSpPr/>
            <p:nvPr/>
          </p:nvGrpSpPr>
          <p:grpSpPr>
            <a:xfrm>
              <a:off x="-103498" y="3319276"/>
              <a:ext cx="1178772" cy="931021"/>
              <a:chOff x="451802" y="3055501"/>
              <a:chExt cx="1178772" cy="931021"/>
            </a:xfrm>
          </p:grpSpPr>
          <p:sp>
            <p:nvSpPr>
              <p:cNvPr id="865" name="Google Shape;865;p22"/>
              <p:cNvSpPr/>
              <p:nvPr/>
            </p:nvSpPr>
            <p:spPr>
              <a:xfrm>
                <a:off x="1105238" y="3305746"/>
                <a:ext cx="525336" cy="680757"/>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2"/>
              <p:cNvSpPr/>
              <p:nvPr/>
            </p:nvSpPr>
            <p:spPr>
              <a:xfrm>
                <a:off x="854129" y="3305746"/>
                <a:ext cx="525336" cy="680757"/>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2"/>
              <p:cNvSpPr/>
              <p:nvPr/>
            </p:nvSpPr>
            <p:spPr>
              <a:xfrm>
                <a:off x="451802" y="3055501"/>
                <a:ext cx="718390" cy="931021"/>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8" name="Google Shape;868;p22"/>
            <p:cNvGrpSpPr/>
            <p:nvPr/>
          </p:nvGrpSpPr>
          <p:grpSpPr>
            <a:xfrm>
              <a:off x="-1341971" y="3797513"/>
              <a:ext cx="11395227" cy="3459300"/>
              <a:chOff x="-1341971" y="3797513"/>
              <a:chExt cx="11395227" cy="3459300"/>
            </a:xfrm>
          </p:grpSpPr>
          <p:sp>
            <p:nvSpPr>
              <p:cNvPr id="869" name="Google Shape;869;p22"/>
              <p:cNvSpPr/>
              <p:nvPr/>
            </p:nvSpPr>
            <p:spPr>
              <a:xfrm rot="277051">
                <a:off x="-1240979" y="4111826"/>
                <a:ext cx="7922614" cy="2830673"/>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2"/>
              <p:cNvSpPr/>
              <p:nvPr/>
            </p:nvSpPr>
            <p:spPr>
              <a:xfrm>
                <a:off x="590376" y="4285184"/>
                <a:ext cx="9462880" cy="1841477"/>
              </a:xfrm>
              <a:custGeom>
                <a:avLst/>
                <a:gdLst/>
                <a:ahLst/>
                <a:cxnLst/>
                <a:rect l="l" t="t" r="r" b="b"/>
                <a:pathLst>
                  <a:path w="193713" h="43449" extrusionOk="0">
                    <a:moveTo>
                      <a:pt x="152820" y="1"/>
                    </a:moveTo>
                    <a:cubicBezTo>
                      <a:pt x="140399" y="1"/>
                      <a:pt x="127894" y="1071"/>
                      <a:pt x="115472" y="2409"/>
                    </a:cubicBezTo>
                    <a:cubicBezTo>
                      <a:pt x="75999" y="6660"/>
                      <a:pt x="35973" y="13772"/>
                      <a:pt x="1" y="30570"/>
                    </a:cubicBezTo>
                    <a:lnTo>
                      <a:pt x="1" y="43382"/>
                    </a:lnTo>
                    <a:lnTo>
                      <a:pt x="193712" y="43449"/>
                    </a:lnTo>
                    <a:lnTo>
                      <a:pt x="193712" y="5069"/>
                    </a:lnTo>
                    <a:cubicBezTo>
                      <a:pt x="180336" y="1323"/>
                      <a:pt x="166630" y="1"/>
                      <a:pt x="1528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a:solidFill>
                      <a:schemeClr val="lt1"/>
                    </a:solidFill>
                  </a:rPr>
                  <a:t>      </a:t>
                </a:r>
                <a:endParaRPr sz="2400">
                  <a:solidFill>
                    <a:schemeClr val="lt1"/>
                  </a:solidFill>
                </a:endParaRPr>
              </a:p>
            </p:txBody>
          </p:sp>
        </p:grpSp>
      </p:grpSp>
    </p:spTree>
    <p:extLst>
      <p:ext uri="{BB962C8B-B14F-4D97-AF65-F5344CB8AC3E}">
        <p14:creationId xmlns:p14="http://schemas.microsoft.com/office/powerpoint/2010/main" val="33297524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5">
  <p:cSld name="Title only 5">
    <p:bg>
      <p:bgPr>
        <a:solidFill>
          <a:schemeClr val="dk2"/>
        </a:solidFill>
        <a:effectLst/>
      </p:bgPr>
    </p:bg>
    <p:spTree>
      <p:nvGrpSpPr>
        <p:cNvPr id="1" name="Shape 871"/>
        <p:cNvGrpSpPr/>
        <p:nvPr/>
      </p:nvGrpSpPr>
      <p:grpSpPr>
        <a:xfrm>
          <a:off x="0" y="0"/>
          <a:ext cx="0" cy="0"/>
          <a:chOff x="0" y="0"/>
          <a:chExt cx="0" cy="0"/>
        </a:xfrm>
      </p:grpSpPr>
      <p:sp>
        <p:nvSpPr>
          <p:cNvPr id="872" name="Google Shape;872;p23"/>
          <p:cNvSpPr txBox="1">
            <a:spLocks noGrp="1"/>
          </p:cNvSpPr>
          <p:nvPr>
            <p:ph type="title"/>
          </p:nvPr>
        </p:nvSpPr>
        <p:spPr>
          <a:xfrm>
            <a:off x="954833" y="716000"/>
            <a:ext cx="10273200" cy="105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Font typeface="Fredoka One"/>
              <a:buNone/>
              <a:defRPr sz="4667">
                <a:latin typeface="Fredoka One"/>
                <a:ea typeface="Fredoka One"/>
                <a:cs typeface="Fredoka One"/>
                <a:sym typeface="Fredoka One"/>
              </a:defRPr>
            </a:lvl1pPr>
            <a:lvl2pPr lvl="1"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2pPr>
            <a:lvl3pPr lvl="2"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3pPr>
            <a:lvl4pPr lvl="3"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4pPr>
            <a:lvl5pPr lvl="4"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5pPr>
            <a:lvl6pPr lvl="5"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6pPr>
            <a:lvl7pPr lvl="6"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7pPr>
            <a:lvl8pPr lvl="7"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8pPr>
            <a:lvl9pPr lvl="8"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9pPr>
          </a:lstStyle>
          <a:p>
            <a:endParaRPr/>
          </a:p>
        </p:txBody>
      </p:sp>
      <p:grpSp>
        <p:nvGrpSpPr>
          <p:cNvPr id="873" name="Google Shape;873;p23"/>
          <p:cNvGrpSpPr/>
          <p:nvPr/>
        </p:nvGrpSpPr>
        <p:grpSpPr>
          <a:xfrm>
            <a:off x="-980667" y="-155433"/>
            <a:ext cx="15817208" cy="8752748"/>
            <a:chOff x="-735500" y="-116575"/>
            <a:chExt cx="11862906" cy="6564561"/>
          </a:xfrm>
        </p:grpSpPr>
        <p:sp>
          <p:nvSpPr>
            <p:cNvPr id="874" name="Google Shape;874;p23"/>
            <p:cNvSpPr/>
            <p:nvPr/>
          </p:nvSpPr>
          <p:spPr>
            <a:xfrm>
              <a:off x="1664526" y="4606509"/>
              <a:ext cx="9462880" cy="1841477"/>
            </a:xfrm>
            <a:custGeom>
              <a:avLst/>
              <a:gdLst/>
              <a:ahLst/>
              <a:cxnLst/>
              <a:rect l="l" t="t" r="r" b="b"/>
              <a:pathLst>
                <a:path w="193713" h="43449" extrusionOk="0">
                  <a:moveTo>
                    <a:pt x="152820" y="1"/>
                  </a:moveTo>
                  <a:cubicBezTo>
                    <a:pt x="140399" y="1"/>
                    <a:pt x="127894" y="1071"/>
                    <a:pt x="115472" y="2409"/>
                  </a:cubicBezTo>
                  <a:cubicBezTo>
                    <a:pt x="75999" y="6660"/>
                    <a:pt x="35973" y="13772"/>
                    <a:pt x="1" y="30570"/>
                  </a:cubicBezTo>
                  <a:lnTo>
                    <a:pt x="1" y="43382"/>
                  </a:lnTo>
                  <a:lnTo>
                    <a:pt x="193712" y="43449"/>
                  </a:lnTo>
                  <a:lnTo>
                    <a:pt x="193712" y="5069"/>
                  </a:lnTo>
                  <a:cubicBezTo>
                    <a:pt x="180336" y="1323"/>
                    <a:pt x="166630" y="1"/>
                    <a:pt x="152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a:solidFill>
                    <a:schemeClr val="lt1"/>
                  </a:solidFill>
                </a:rPr>
                <a:t>      </a:t>
              </a:r>
              <a:endParaRPr sz="2400">
                <a:solidFill>
                  <a:schemeClr val="lt1"/>
                </a:solidFill>
              </a:endParaRPr>
            </a:p>
          </p:txBody>
        </p:sp>
        <p:sp>
          <p:nvSpPr>
            <p:cNvPr id="875" name="Google Shape;875;p23"/>
            <p:cNvSpPr/>
            <p:nvPr/>
          </p:nvSpPr>
          <p:spPr>
            <a:xfrm>
              <a:off x="5968075" y="-116575"/>
              <a:ext cx="1833250" cy="550700"/>
            </a:xfrm>
            <a:custGeom>
              <a:avLst/>
              <a:gdLst/>
              <a:ahLst/>
              <a:cxnLst/>
              <a:rect l="l" t="t" r="r" b="b"/>
              <a:pathLst>
                <a:path w="73330" h="22028" extrusionOk="0">
                  <a:moveTo>
                    <a:pt x="42412" y="1"/>
                  </a:moveTo>
                  <a:cubicBezTo>
                    <a:pt x="42136" y="1"/>
                    <a:pt x="41853" y="7"/>
                    <a:pt x="41563" y="19"/>
                  </a:cubicBezTo>
                  <a:cubicBezTo>
                    <a:pt x="33538" y="353"/>
                    <a:pt x="31616" y="5056"/>
                    <a:pt x="31616" y="5056"/>
                  </a:cubicBezTo>
                  <a:cubicBezTo>
                    <a:pt x="30410" y="2974"/>
                    <a:pt x="26937" y="1260"/>
                    <a:pt x="23030" y="1260"/>
                  </a:cubicBezTo>
                  <a:cubicBezTo>
                    <a:pt x="20706" y="1260"/>
                    <a:pt x="18228" y="1867"/>
                    <a:pt x="15983" y="3363"/>
                  </a:cubicBezTo>
                  <a:cubicBezTo>
                    <a:pt x="9966" y="7376"/>
                    <a:pt x="11493" y="14358"/>
                    <a:pt x="11493" y="14358"/>
                  </a:cubicBezTo>
                  <a:cubicBezTo>
                    <a:pt x="10285" y="13917"/>
                    <a:pt x="9287" y="13735"/>
                    <a:pt x="8463" y="13735"/>
                  </a:cubicBezTo>
                  <a:cubicBezTo>
                    <a:pt x="4515" y="13735"/>
                    <a:pt x="4560" y="17916"/>
                    <a:pt x="4560" y="17916"/>
                  </a:cubicBezTo>
                  <a:cubicBezTo>
                    <a:pt x="4116" y="17832"/>
                    <a:pt x="3714" y="17794"/>
                    <a:pt x="3351" y="17794"/>
                  </a:cubicBezTo>
                  <a:cubicBezTo>
                    <a:pt x="121" y="17794"/>
                    <a:pt x="0" y="20801"/>
                    <a:pt x="602" y="21252"/>
                  </a:cubicBezTo>
                  <a:cubicBezTo>
                    <a:pt x="1003" y="21553"/>
                    <a:pt x="4404" y="21613"/>
                    <a:pt x="7066" y="21613"/>
                  </a:cubicBezTo>
                  <a:cubicBezTo>
                    <a:pt x="8848" y="21613"/>
                    <a:pt x="10300" y="21586"/>
                    <a:pt x="10300" y="21586"/>
                  </a:cubicBezTo>
                  <a:cubicBezTo>
                    <a:pt x="10300" y="21586"/>
                    <a:pt x="31545" y="22028"/>
                    <a:pt x="48667" y="22028"/>
                  </a:cubicBezTo>
                  <a:cubicBezTo>
                    <a:pt x="59428" y="22028"/>
                    <a:pt x="68560" y="21853"/>
                    <a:pt x="69765" y="21285"/>
                  </a:cubicBezTo>
                  <a:cubicBezTo>
                    <a:pt x="72889" y="19814"/>
                    <a:pt x="73330" y="13395"/>
                    <a:pt x="69484" y="10051"/>
                  </a:cubicBezTo>
                  <a:cubicBezTo>
                    <a:pt x="67812" y="8597"/>
                    <a:pt x="66046" y="8187"/>
                    <a:pt x="64583" y="8187"/>
                  </a:cubicBezTo>
                  <a:cubicBezTo>
                    <a:pt x="62681" y="8187"/>
                    <a:pt x="61293" y="8881"/>
                    <a:pt x="61293" y="8881"/>
                  </a:cubicBezTo>
                  <a:cubicBezTo>
                    <a:pt x="59766" y="7750"/>
                    <a:pt x="58309" y="7376"/>
                    <a:pt x="57049" y="7376"/>
                  </a:cubicBezTo>
                  <a:cubicBezTo>
                    <a:pt x="54581" y="7376"/>
                    <a:pt x="52868" y="8810"/>
                    <a:pt x="52868" y="8810"/>
                  </a:cubicBezTo>
                  <a:cubicBezTo>
                    <a:pt x="52646" y="4229"/>
                    <a:pt x="49806" y="1"/>
                    <a:pt x="424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3"/>
            <p:cNvSpPr/>
            <p:nvPr/>
          </p:nvSpPr>
          <p:spPr>
            <a:xfrm>
              <a:off x="-735500" y="4527650"/>
              <a:ext cx="1833250" cy="550700"/>
            </a:xfrm>
            <a:custGeom>
              <a:avLst/>
              <a:gdLst/>
              <a:ahLst/>
              <a:cxnLst/>
              <a:rect l="l" t="t" r="r" b="b"/>
              <a:pathLst>
                <a:path w="73330" h="22028" extrusionOk="0">
                  <a:moveTo>
                    <a:pt x="42412" y="1"/>
                  </a:moveTo>
                  <a:cubicBezTo>
                    <a:pt x="42136" y="1"/>
                    <a:pt x="41853" y="7"/>
                    <a:pt x="41563" y="19"/>
                  </a:cubicBezTo>
                  <a:cubicBezTo>
                    <a:pt x="33538" y="353"/>
                    <a:pt x="31616" y="5056"/>
                    <a:pt x="31616" y="5056"/>
                  </a:cubicBezTo>
                  <a:cubicBezTo>
                    <a:pt x="30410" y="2974"/>
                    <a:pt x="26937" y="1260"/>
                    <a:pt x="23030" y="1260"/>
                  </a:cubicBezTo>
                  <a:cubicBezTo>
                    <a:pt x="20706" y="1260"/>
                    <a:pt x="18228" y="1867"/>
                    <a:pt x="15983" y="3363"/>
                  </a:cubicBezTo>
                  <a:cubicBezTo>
                    <a:pt x="9966" y="7376"/>
                    <a:pt x="11493" y="14358"/>
                    <a:pt x="11493" y="14358"/>
                  </a:cubicBezTo>
                  <a:cubicBezTo>
                    <a:pt x="10285" y="13917"/>
                    <a:pt x="9287" y="13735"/>
                    <a:pt x="8463" y="13735"/>
                  </a:cubicBezTo>
                  <a:cubicBezTo>
                    <a:pt x="4515" y="13735"/>
                    <a:pt x="4560" y="17916"/>
                    <a:pt x="4560" y="17916"/>
                  </a:cubicBezTo>
                  <a:cubicBezTo>
                    <a:pt x="4116" y="17832"/>
                    <a:pt x="3714" y="17794"/>
                    <a:pt x="3351" y="17794"/>
                  </a:cubicBezTo>
                  <a:cubicBezTo>
                    <a:pt x="121" y="17794"/>
                    <a:pt x="0" y="20801"/>
                    <a:pt x="602" y="21252"/>
                  </a:cubicBezTo>
                  <a:cubicBezTo>
                    <a:pt x="1003" y="21553"/>
                    <a:pt x="4404" y="21613"/>
                    <a:pt x="7066" y="21613"/>
                  </a:cubicBezTo>
                  <a:cubicBezTo>
                    <a:pt x="8848" y="21613"/>
                    <a:pt x="10300" y="21586"/>
                    <a:pt x="10300" y="21586"/>
                  </a:cubicBezTo>
                  <a:cubicBezTo>
                    <a:pt x="10300" y="21586"/>
                    <a:pt x="31545" y="22028"/>
                    <a:pt x="48667" y="22028"/>
                  </a:cubicBezTo>
                  <a:cubicBezTo>
                    <a:pt x="59428" y="22028"/>
                    <a:pt x="68560" y="21853"/>
                    <a:pt x="69765" y="21285"/>
                  </a:cubicBezTo>
                  <a:cubicBezTo>
                    <a:pt x="72889" y="19814"/>
                    <a:pt x="73330" y="13395"/>
                    <a:pt x="69484" y="10051"/>
                  </a:cubicBezTo>
                  <a:cubicBezTo>
                    <a:pt x="67812" y="8597"/>
                    <a:pt x="66046" y="8187"/>
                    <a:pt x="64583" y="8187"/>
                  </a:cubicBezTo>
                  <a:cubicBezTo>
                    <a:pt x="62681" y="8187"/>
                    <a:pt x="61293" y="8881"/>
                    <a:pt x="61293" y="8881"/>
                  </a:cubicBezTo>
                  <a:cubicBezTo>
                    <a:pt x="59766" y="7750"/>
                    <a:pt x="58309" y="7376"/>
                    <a:pt x="57049" y="7376"/>
                  </a:cubicBezTo>
                  <a:cubicBezTo>
                    <a:pt x="54581" y="7376"/>
                    <a:pt x="52868" y="8810"/>
                    <a:pt x="52868" y="8810"/>
                  </a:cubicBezTo>
                  <a:cubicBezTo>
                    <a:pt x="52646" y="4229"/>
                    <a:pt x="49806" y="1"/>
                    <a:pt x="424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882622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6">
  <p:cSld name="Title only 6">
    <p:bg>
      <p:bgPr>
        <a:solidFill>
          <a:schemeClr val="dk2"/>
        </a:solidFill>
        <a:effectLst/>
      </p:bgPr>
    </p:bg>
    <p:spTree>
      <p:nvGrpSpPr>
        <p:cNvPr id="1" name="Shape 877"/>
        <p:cNvGrpSpPr/>
        <p:nvPr/>
      </p:nvGrpSpPr>
      <p:grpSpPr>
        <a:xfrm>
          <a:off x="0" y="0"/>
          <a:ext cx="0" cy="0"/>
          <a:chOff x="0" y="0"/>
          <a:chExt cx="0" cy="0"/>
        </a:xfrm>
      </p:grpSpPr>
      <p:grpSp>
        <p:nvGrpSpPr>
          <p:cNvPr id="878" name="Google Shape;878;p24"/>
          <p:cNvGrpSpPr/>
          <p:nvPr/>
        </p:nvGrpSpPr>
        <p:grpSpPr>
          <a:xfrm>
            <a:off x="-410167" y="4222197"/>
            <a:ext cx="17803317" cy="3190753"/>
            <a:chOff x="-307625" y="3166647"/>
            <a:chExt cx="13352488" cy="2393065"/>
          </a:xfrm>
        </p:grpSpPr>
        <p:grpSp>
          <p:nvGrpSpPr>
            <p:cNvPr id="879" name="Google Shape;879;p24"/>
            <p:cNvGrpSpPr/>
            <p:nvPr/>
          </p:nvGrpSpPr>
          <p:grpSpPr>
            <a:xfrm>
              <a:off x="3946330" y="4461080"/>
              <a:ext cx="610518" cy="764739"/>
              <a:chOff x="2452850" y="4341150"/>
              <a:chExt cx="788375" cy="987525"/>
            </a:xfrm>
          </p:grpSpPr>
          <p:sp>
            <p:nvSpPr>
              <p:cNvPr id="880" name="Google Shape;880;p24"/>
              <p:cNvSpPr/>
              <p:nvPr/>
            </p:nvSpPr>
            <p:spPr>
              <a:xfrm>
                <a:off x="3051700" y="4435575"/>
                <a:ext cx="189525" cy="893100"/>
              </a:xfrm>
              <a:custGeom>
                <a:avLst/>
                <a:gdLst/>
                <a:ahLst/>
                <a:cxnLst/>
                <a:rect l="l" t="t" r="r" b="b"/>
                <a:pathLst>
                  <a:path w="7581" h="35724" extrusionOk="0">
                    <a:moveTo>
                      <a:pt x="2583" y="1"/>
                    </a:moveTo>
                    <a:cubicBezTo>
                      <a:pt x="2472" y="1"/>
                      <a:pt x="2355" y="5"/>
                      <a:pt x="2231" y="14"/>
                    </a:cubicBezTo>
                    <a:cubicBezTo>
                      <a:pt x="5575" y="1574"/>
                      <a:pt x="1785" y="2689"/>
                      <a:pt x="1338" y="4473"/>
                    </a:cubicBezTo>
                    <a:cubicBezTo>
                      <a:pt x="892" y="7594"/>
                      <a:pt x="4238" y="7148"/>
                      <a:pt x="4238" y="9823"/>
                    </a:cubicBezTo>
                    <a:cubicBezTo>
                      <a:pt x="4238" y="12051"/>
                      <a:pt x="2008" y="12498"/>
                      <a:pt x="2453" y="14948"/>
                    </a:cubicBezTo>
                    <a:cubicBezTo>
                      <a:pt x="2676" y="16064"/>
                      <a:pt x="4459" y="16064"/>
                      <a:pt x="4238" y="17624"/>
                    </a:cubicBezTo>
                    <a:cubicBezTo>
                      <a:pt x="4013" y="18961"/>
                      <a:pt x="1785" y="18961"/>
                      <a:pt x="1338" y="20076"/>
                    </a:cubicBezTo>
                    <a:cubicBezTo>
                      <a:pt x="224" y="22527"/>
                      <a:pt x="2453" y="22751"/>
                      <a:pt x="2008" y="25203"/>
                    </a:cubicBezTo>
                    <a:cubicBezTo>
                      <a:pt x="1785" y="27433"/>
                      <a:pt x="1" y="26541"/>
                      <a:pt x="447" y="29661"/>
                    </a:cubicBezTo>
                    <a:cubicBezTo>
                      <a:pt x="670" y="30329"/>
                      <a:pt x="1785" y="30776"/>
                      <a:pt x="1785" y="31891"/>
                    </a:cubicBezTo>
                    <a:cubicBezTo>
                      <a:pt x="1785" y="32782"/>
                      <a:pt x="447" y="33005"/>
                      <a:pt x="447" y="33674"/>
                    </a:cubicBezTo>
                    <a:cubicBezTo>
                      <a:pt x="383" y="34448"/>
                      <a:pt x="321" y="35106"/>
                      <a:pt x="348" y="35666"/>
                    </a:cubicBezTo>
                    <a:cubicBezTo>
                      <a:pt x="698" y="35687"/>
                      <a:pt x="1048" y="35707"/>
                      <a:pt x="1399" y="35723"/>
                    </a:cubicBezTo>
                    <a:cubicBezTo>
                      <a:pt x="1745" y="34897"/>
                      <a:pt x="3196" y="35050"/>
                      <a:pt x="3568" y="34120"/>
                    </a:cubicBezTo>
                    <a:cubicBezTo>
                      <a:pt x="3790" y="32783"/>
                      <a:pt x="3568" y="32336"/>
                      <a:pt x="3568" y="31221"/>
                    </a:cubicBezTo>
                    <a:cubicBezTo>
                      <a:pt x="3568" y="30331"/>
                      <a:pt x="2898" y="29439"/>
                      <a:pt x="3123" y="28324"/>
                    </a:cubicBezTo>
                    <a:cubicBezTo>
                      <a:pt x="3345" y="27209"/>
                      <a:pt x="5128" y="26762"/>
                      <a:pt x="5352" y="25426"/>
                    </a:cubicBezTo>
                    <a:cubicBezTo>
                      <a:pt x="5575" y="24312"/>
                      <a:pt x="4014" y="23641"/>
                      <a:pt x="4237" y="22751"/>
                    </a:cubicBezTo>
                    <a:cubicBezTo>
                      <a:pt x="4460" y="21638"/>
                      <a:pt x="5128" y="21413"/>
                      <a:pt x="5352" y="20298"/>
                    </a:cubicBezTo>
                    <a:cubicBezTo>
                      <a:pt x="6020" y="18294"/>
                      <a:pt x="6244" y="18069"/>
                      <a:pt x="6244" y="16064"/>
                    </a:cubicBezTo>
                    <a:cubicBezTo>
                      <a:pt x="6244" y="15173"/>
                      <a:pt x="5799" y="14281"/>
                      <a:pt x="5799" y="13166"/>
                    </a:cubicBezTo>
                    <a:cubicBezTo>
                      <a:pt x="6019" y="11829"/>
                      <a:pt x="7581" y="11159"/>
                      <a:pt x="7357" y="9822"/>
                    </a:cubicBezTo>
                    <a:cubicBezTo>
                      <a:pt x="7133" y="8037"/>
                      <a:pt x="5128" y="6255"/>
                      <a:pt x="4683" y="4249"/>
                    </a:cubicBezTo>
                    <a:cubicBezTo>
                      <a:pt x="4255" y="2537"/>
                      <a:pt x="5266" y="1"/>
                      <a:pt x="25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4"/>
              <p:cNvSpPr/>
              <p:nvPr/>
            </p:nvSpPr>
            <p:spPr>
              <a:xfrm>
                <a:off x="2452850" y="4557225"/>
                <a:ext cx="343450" cy="739400"/>
              </a:xfrm>
              <a:custGeom>
                <a:avLst/>
                <a:gdLst/>
                <a:ahLst/>
                <a:cxnLst/>
                <a:rect l="l" t="t" r="r" b="b"/>
                <a:pathLst>
                  <a:path w="13738" h="29576" extrusionOk="0">
                    <a:moveTo>
                      <a:pt x="1301" y="0"/>
                    </a:moveTo>
                    <a:cubicBezTo>
                      <a:pt x="948" y="0"/>
                      <a:pt x="523" y="114"/>
                      <a:pt x="1" y="378"/>
                    </a:cubicBezTo>
                    <a:cubicBezTo>
                      <a:pt x="3688" y="524"/>
                      <a:pt x="622" y="3017"/>
                      <a:pt x="901" y="4834"/>
                    </a:cubicBezTo>
                    <a:cubicBezTo>
                      <a:pt x="1695" y="7885"/>
                      <a:pt x="4607" y="6183"/>
                      <a:pt x="5639" y="8649"/>
                    </a:cubicBezTo>
                    <a:cubicBezTo>
                      <a:pt x="6501" y="10706"/>
                      <a:pt x="4617" y="11979"/>
                      <a:pt x="5975" y="14069"/>
                    </a:cubicBezTo>
                    <a:cubicBezTo>
                      <a:pt x="6611" y="15011"/>
                      <a:pt x="8255" y="14321"/>
                      <a:pt x="8653" y="15846"/>
                    </a:cubicBezTo>
                    <a:cubicBezTo>
                      <a:pt x="8964" y="17166"/>
                      <a:pt x="6908" y="18027"/>
                      <a:pt x="6926" y="19228"/>
                    </a:cubicBezTo>
                    <a:cubicBezTo>
                      <a:pt x="6845" y="21921"/>
                      <a:pt x="8988" y="21265"/>
                      <a:pt x="9524" y="23699"/>
                    </a:cubicBezTo>
                    <a:cubicBezTo>
                      <a:pt x="10179" y="25840"/>
                      <a:pt x="8191" y="25709"/>
                      <a:pt x="9808" y="28414"/>
                    </a:cubicBezTo>
                    <a:cubicBezTo>
                      <a:pt x="10055" y="28700"/>
                      <a:pt x="10514" y="28828"/>
                      <a:pt x="10954" y="29042"/>
                    </a:cubicBezTo>
                    <a:cubicBezTo>
                      <a:pt x="11877" y="29233"/>
                      <a:pt x="12804" y="29412"/>
                      <a:pt x="13737" y="29575"/>
                    </a:cubicBezTo>
                    <a:cubicBezTo>
                      <a:pt x="13596" y="29304"/>
                      <a:pt x="13444" y="29023"/>
                      <a:pt x="13289" y="28648"/>
                    </a:cubicBezTo>
                    <a:cubicBezTo>
                      <a:pt x="12947" y="27825"/>
                      <a:pt x="11985" y="27260"/>
                      <a:pt x="11760" y="26145"/>
                    </a:cubicBezTo>
                    <a:cubicBezTo>
                      <a:pt x="11535" y="25030"/>
                      <a:pt x="13008" y="23931"/>
                      <a:pt x="12697" y="22612"/>
                    </a:cubicBezTo>
                    <a:cubicBezTo>
                      <a:pt x="12472" y="21497"/>
                      <a:pt x="10775" y="21483"/>
                      <a:pt x="10635" y="20574"/>
                    </a:cubicBezTo>
                    <a:cubicBezTo>
                      <a:pt x="10410" y="19459"/>
                      <a:pt x="10941" y="18996"/>
                      <a:pt x="10716" y="17883"/>
                    </a:cubicBezTo>
                    <a:cubicBezTo>
                      <a:pt x="10557" y="15774"/>
                      <a:pt x="10676" y="15483"/>
                      <a:pt x="9902" y="13632"/>
                    </a:cubicBezTo>
                    <a:cubicBezTo>
                      <a:pt x="9558" y="12809"/>
                      <a:pt x="8802" y="12160"/>
                      <a:pt x="8371" y="11131"/>
                    </a:cubicBezTo>
                    <a:cubicBezTo>
                      <a:pt x="8060" y="9811"/>
                      <a:pt x="9241" y="8592"/>
                      <a:pt x="8519" y="7444"/>
                    </a:cubicBezTo>
                    <a:cubicBezTo>
                      <a:pt x="7625" y="5884"/>
                      <a:pt x="5085" y="5016"/>
                      <a:pt x="3899" y="3337"/>
                    </a:cubicBezTo>
                    <a:cubicBezTo>
                      <a:pt x="3006" y="2139"/>
                      <a:pt x="2834" y="0"/>
                      <a:pt x="13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4"/>
              <p:cNvSpPr/>
              <p:nvPr/>
            </p:nvSpPr>
            <p:spPr>
              <a:xfrm>
                <a:off x="2867775" y="4341150"/>
                <a:ext cx="250850" cy="985200"/>
              </a:xfrm>
              <a:custGeom>
                <a:avLst/>
                <a:gdLst/>
                <a:ahLst/>
                <a:cxnLst/>
                <a:rect l="l" t="t" r="r" b="b"/>
                <a:pathLst>
                  <a:path w="10034" h="39408" extrusionOk="0">
                    <a:moveTo>
                      <a:pt x="4236" y="0"/>
                    </a:moveTo>
                    <a:cubicBezTo>
                      <a:pt x="8248" y="3567"/>
                      <a:pt x="1" y="5797"/>
                      <a:pt x="892" y="9809"/>
                    </a:cubicBezTo>
                    <a:cubicBezTo>
                      <a:pt x="1115" y="11592"/>
                      <a:pt x="2898" y="12707"/>
                      <a:pt x="3122" y="14266"/>
                    </a:cubicBezTo>
                    <a:cubicBezTo>
                      <a:pt x="3567" y="16719"/>
                      <a:pt x="1784" y="18503"/>
                      <a:pt x="1784" y="20731"/>
                    </a:cubicBezTo>
                    <a:cubicBezTo>
                      <a:pt x="2007" y="22959"/>
                      <a:pt x="3789" y="23184"/>
                      <a:pt x="4236" y="25414"/>
                    </a:cubicBezTo>
                    <a:cubicBezTo>
                      <a:pt x="4459" y="27418"/>
                      <a:pt x="2231" y="28758"/>
                      <a:pt x="2453" y="30986"/>
                    </a:cubicBezTo>
                    <a:cubicBezTo>
                      <a:pt x="2676" y="32992"/>
                      <a:pt x="4905" y="34553"/>
                      <a:pt x="5574" y="36560"/>
                    </a:cubicBezTo>
                    <a:cubicBezTo>
                      <a:pt x="6092" y="37906"/>
                      <a:pt x="5987" y="38721"/>
                      <a:pt x="6148" y="39345"/>
                    </a:cubicBezTo>
                    <a:cubicBezTo>
                      <a:pt x="6477" y="39369"/>
                      <a:pt x="6810" y="39386"/>
                      <a:pt x="7141" y="39407"/>
                    </a:cubicBezTo>
                    <a:cubicBezTo>
                      <a:pt x="6693" y="38121"/>
                      <a:pt x="8196" y="36643"/>
                      <a:pt x="8026" y="34777"/>
                    </a:cubicBezTo>
                    <a:cubicBezTo>
                      <a:pt x="7803" y="32102"/>
                      <a:pt x="6020" y="31655"/>
                      <a:pt x="6466" y="28758"/>
                    </a:cubicBezTo>
                    <a:cubicBezTo>
                      <a:pt x="6688" y="27643"/>
                      <a:pt x="8026" y="26751"/>
                      <a:pt x="7803" y="25414"/>
                    </a:cubicBezTo>
                    <a:cubicBezTo>
                      <a:pt x="7581" y="24299"/>
                      <a:pt x="6243" y="23853"/>
                      <a:pt x="5796" y="22516"/>
                    </a:cubicBezTo>
                    <a:cubicBezTo>
                      <a:pt x="4681" y="19841"/>
                      <a:pt x="6466" y="19171"/>
                      <a:pt x="7133" y="16496"/>
                    </a:cubicBezTo>
                    <a:cubicBezTo>
                      <a:pt x="7579" y="13599"/>
                      <a:pt x="5796" y="13152"/>
                      <a:pt x="5129" y="10701"/>
                    </a:cubicBezTo>
                    <a:cubicBezTo>
                      <a:pt x="3344" y="6019"/>
                      <a:pt x="10033" y="2899"/>
                      <a:pt x="4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4"/>
              <p:cNvSpPr/>
              <p:nvPr/>
            </p:nvSpPr>
            <p:spPr>
              <a:xfrm>
                <a:off x="2605875" y="4491675"/>
                <a:ext cx="330175" cy="823950"/>
              </a:xfrm>
              <a:custGeom>
                <a:avLst/>
                <a:gdLst/>
                <a:ahLst/>
                <a:cxnLst/>
                <a:rect l="l" t="t" r="r" b="b"/>
                <a:pathLst>
                  <a:path w="13207" h="32958" extrusionOk="0">
                    <a:moveTo>
                      <a:pt x="7357" y="1"/>
                    </a:moveTo>
                    <a:cubicBezTo>
                      <a:pt x="0" y="225"/>
                      <a:pt x="7134" y="6243"/>
                      <a:pt x="7357" y="9140"/>
                    </a:cubicBezTo>
                    <a:cubicBezTo>
                      <a:pt x="7357" y="10032"/>
                      <a:pt x="6242" y="10925"/>
                      <a:pt x="6466" y="11816"/>
                    </a:cubicBezTo>
                    <a:cubicBezTo>
                      <a:pt x="6689" y="12930"/>
                      <a:pt x="8471" y="13375"/>
                      <a:pt x="8471" y="14268"/>
                    </a:cubicBezTo>
                    <a:cubicBezTo>
                      <a:pt x="8471" y="16497"/>
                      <a:pt x="6243" y="17388"/>
                      <a:pt x="6466" y="19840"/>
                    </a:cubicBezTo>
                    <a:cubicBezTo>
                      <a:pt x="6466" y="20509"/>
                      <a:pt x="8026" y="20731"/>
                      <a:pt x="8249" y="21623"/>
                    </a:cubicBezTo>
                    <a:cubicBezTo>
                      <a:pt x="8249" y="22961"/>
                      <a:pt x="6689" y="23629"/>
                      <a:pt x="6689" y="24743"/>
                    </a:cubicBezTo>
                    <a:cubicBezTo>
                      <a:pt x="6912" y="27196"/>
                      <a:pt x="8695" y="28088"/>
                      <a:pt x="9364" y="30318"/>
                    </a:cubicBezTo>
                    <a:cubicBezTo>
                      <a:pt x="9546" y="31143"/>
                      <a:pt x="9241" y="31818"/>
                      <a:pt x="9049" y="32435"/>
                    </a:cubicBezTo>
                    <a:cubicBezTo>
                      <a:pt x="10307" y="32635"/>
                      <a:pt x="11575" y="32809"/>
                      <a:pt x="12850" y="32957"/>
                    </a:cubicBezTo>
                    <a:cubicBezTo>
                      <a:pt x="12581" y="32022"/>
                      <a:pt x="13207" y="30636"/>
                      <a:pt x="12707" y="28754"/>
                    </a:cubicBezTo>
                    <a:cubicBezTo>
                      <a:pt x="12262" y="26749"/>
                      <a:pt x="10477" y="26526"/>
                      <a:pt x="10477" y="24298"/>
                    </a:cubicBezTo>
                    <a:cubicBezTo>
                      <a:pt x="10700" y="23406"/>
                      <a:pt x="12037" y="22513"/>
                      <a:pt x="12037" y="21176"/>
                    </a:cubicBezTo>
                    <a:cubicBezTo>
                      <a:pt x="12037" y="19840"/>
                      <a:pt x="10700" y="19616"/>
                      <a:pt x="10700" y="18503"/>
                    </a:cubicBezTo>
                    <a:cubicBezTo>
                      <a:pt x="10700" y="16496"/>
                      <a:pt x="11369" y="14936"/>
                      <a:pt x="11369" y="12930"/>
                    </a:cubicBezTo>
                    <a:cubicBezTo>
                      <a:pt x="11147" y="12262"/>
                      <a:pt x="10255" y="11147"/>
                      <a:pt x="10032" y="10255"/>
                    </a:cubicBezTo>
                    <a:cubicBezTo>
                      <a:pt x="10032" y="9586"/>
                      <a:pt x="11592" y="8694"/>
                      <a:pt x="11369" y="7580"/>
                    </a:cubicBezTo>
                    <a:cubicBezTo>
                      <a:pt x="11147" y="5796"/>
                      <a:pt x="2229" y="2230"/>
                      <a:pt x="73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4" name="Google Shape;884;p24"/>
            <p:cNvGrpSpPr/>
            <p:nvPr/>
          </p:nvGrpSpPr>
          <p:grpSpPr>
            <a:xfrm>
              <a:off x="354734" y="4444469"/>
              <a:ext cx="610500" cy="740080"/>
              <a:chOff x="3715825" y="4056300"/>
              <a:chExt cx="858650" cy="1040900"/>
            </a:xfrm>
          </p:grpSpPr>
          <p:sp>
            <p:nvSpPr>
              <p:cNvPr id="885" name="Google Shape;885;p24"/>
              <p:cNvSpPr/>
              <p:nvPr/>
            </p:nvSpPr>
            <p:spPr>
              <a:xfrm>
                <a:off x="4129550" y="4416550"/>
                <a:ext cx="444925" cy="679400"/>
              </a:xfrm>
              <a:custGeom>
                <a:avLst/>
                <a:gdLst/>
                <a:ahLst/>
                <a:cxnLst/>
                <a:rect l="l" t="t" r="r" b="b"/>
                <a:pathLst>
                  <a:path w="17797" h="27176" extrusionOk="0">
                    <a:moveTo>
                      <a:pt x="7774" y="0"/>
                    </a:moveTo>
                    <a:cubicBezTo>
                      <a:pt x="2014" y="0"/>
                      <a:pt x="4767" y="10761"/>
                      <a:pt x="3922" y="13927"/>
                    </a:cubicBezTo>
                    <a:cubicBezTo>
                      <a:pt x="2808" y="19124"/>
                      <a:pt x="1" y="23240"/>
                      <a:pt x="3209" y="27175"/>
                    </a:cubicBezTo>
                    <a:cubicBezTo>
                      <a:pt x="3745" y="26911"/>
                      <a:pt x="4279" y="26644"/>
                      <a:pt x="4810" y="26370"/>
                    </a:cubicBezTo>
                    <a:cubicBezTo>
                      <a:pt x="4422" y="18575"/>
                      <a:pt x="17796" y="1666"/>
                      <a:pt x="8827" y="105"/>
                    </a:cubicBezTo>
                    <a:cubicBezTo>
                      <a:pt x="8448" y="34"/>
                      <a:pt x="8097" y="0"/>
                      <a:pt x="7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24"/>
              <p:cNvSpPr/>
              <p:nvPr/>
            </p:nvSpPr>
            <p:spPr>
              <a:xfrm>
                <a:off x="3937775" y="4056300"/>
                <a:ext cx="390125" cy="1038850"/>
              </a:xfrm>
              <a:custGeom>
                <a:avLst/>
                <a:gdLst/>
                <a:ahLst/>
                <a:cxnLst/>
                <a:rect l="l" t="t" r="r" b="b"/>
                <a:pathLst>
                  <a:path w="15605" h="41554" extrusionOk="0">
                    <a:moveTo>
                      <a:pt x="5657" y="1"/>
                    </a:moveTo>
                    <a:cubicBezTo>
                      <a:pt x="4025" y="1"/>
                      <a:pt x="2539" y="1018"/>
                      <a:pt x="2007" y="3148"/>
                    </a:cubicBezTo>
                    <a:cubicBezTo>
                      <a:pt x="1115" y="6046"/>
                      <a:pt x="4014" y="7605"/>
                      <a:pt x="4014" y="10504"/>
                    </a:cubicBezTo>
                    <a:cubicBezTo>
                      <a:pt x="4014" y="13848"/>
                      <a:pt x="1339" y="17637"/>
                      <a:pt x="892" y="20980"/>
                    </a:cubicBezTo>
                    <a:cubicBezTo>
                      <a:pt x="1" y="26108"/>
                      <a:pt x="3122" y="26999"/>
                      <a:pt x="6242" y="29897"/>
                    </a:cubicBezTo>
                    <a:cubicBezTo>
                      <a:pt x="8473" y="31904"/>
                      <a:pt x="8473" y="33241"/>
                      <a:pt x="8694" y="36139"/>
                    </a:cubicBezTo>
                    <a:cubicBezTo>
                      <a:pt x="8852" y="39135"/>
                      <a:pt x="9682" y="40126"/>
                      <a:pt x="10941" y="41553"/>
                    </a:cubicBezTo>
                    <a:cubicBezTo>
                      <a:pt x="11322" y="41365"/>
                      <a:pt x="11703" y="41180"/>
                      <a:pt x="12080" y="40987"/>
                    </a:cubicBezTo>
                    <a:cubicBezTo>
                      <a:pt x="12041" y="37644"/>
                      <a:pt x="13826" y="34111"/>
                      <a:pt x="12484" y="31235"/>
                    </a:cubicBezTo>
                    <a:cubicBezTo>
                      <a:pt x="10479" y="26108"/>
                      <a:pt x="1561" y="25217"/>
                      <a:pt x="4014" y="18306"/>
                    </a:cubicBezTo>
                    <a:cubicBezTo>
                      <a:pt x="5796" y="12956"/>
                      <a:pt x="15604" y="7606"/>
                      <a:pt x="8917" y="1363"/>
                    </a:cubicBezTo>
                    <a:cubicBezTo>
                      <a:pt x="7929" y="465"/>
                      <a:pt x="6759" y="1"/>
                      <a:pt x="56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24"/>
              <p:cNvSpPr/>
              <p:nvPr/>
            </p:nvSpPr>
            <p:spPr>
              <a:xfrm>
                <a:off x="3715825" y="4363750"/>
                <a:ext cx="513225" cy="733450"/>
              </a:xfrm>
              <a:custGeom>
                <a:avLst/>
                <a:gdLst/>
                <a:ahLst/>
                <a:cxnLst/>
                <a:rect l="l" t="t" r="r" b="b"/>
                <a:pathLst>
                  <a:path w="20529" h="29338" extrusionOk="0">
                    <a:moveTo>
                      <a:pt x="3777" y="0"/>
                    </a:moveTo>
                    <a:cubicBezTo>
                      <a:pt x="2739" y="0"/>
                      <a:pt x="1949" y="2071"/>
                      <a:pt x="1522" y="3778"/>
                    </a:cubicBezTo>
                    <a:cubicBezTo>
                      <a:pt x="855" y="6453"/>
                      <a:pt x="185" y="8905"/>
                      <a:pt x="185" y="11804"/>
                    </a:cubicBezTo>
                    <a:cubicBezTo>
                      <a:pt x="1" y="21809"/>
                      <a:pt x="15357" y="22580"/>
                      <a:pt x="19655" y="29337"/>
                    </a:cubicBezTo>
                    <a:cubicBezTo>
                      <a:pt x="19947" y="29195"/>
                      <a:pt x="20238" y="29051"/>
                      <a:pt x="20529" y="28903"/>
                    </a:cubicBezTo>
                    <a:cubicBezTo>
                      <a:pt x="19845" y="27333"/>
                      <a:pt x="18872" y="25710"/>
                      <a:pt x="18019" y="24286"/>
                    </a:cubicBezTo>
                    <a:cubicBezTo>
                      <a:pt x="16681" y="21835"/>
                      <a:pt x="12446" y="19828"/>
                      <a:pt x="10217" y="18045"/>
                    </a:cubicBezTo>
                    <a:cubicBezTo>
                      <a:pt x="7320" y="16039"/>
                      <a:pt x="5314" y="13810"/>
                      <a:pt x="5089" y="10243"/>
                    </a:cubicBezTo>
                    <a:cubicBezTo>
                      <a:pt x="4867" y="7790"/>
                      <a:pt x="6650" y="4670"/>
                      <a:pt x="5758" y="2440"/>
                    </a:cubicBezTo>
                    <a:cubicBezTo>
                      <a:pt x="5032" y="666"/>
                      <a:pt x="4365" y="0"/>
                      <a:pt x="3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24"/>
            <p:cNvSpPr/>
            <p:nvPr/>
          </p:nvSpPr>
          <p:spPr>
            <a:xfrm rot="958424">
              <a:off x="8200433" y="3397030"/>
              <a:ext cx="810510" cy="840136"/>
            </a:xfrm>
            <a:custGeom>
              <a:avLst/>
              <a:gdLst/>
              <a:ahLst/>
              <a:cxnLst/>
              <a:rect l="l" t="t" r="r" b="b"/>
              <a:pathLst>
                <a:path w="32420" h="33605" extrusionOk="0">
                  <a:moveTo>
                    <a:pt x="13043" y="1"/>
                  </a:moveTo>
                  <a:cubicBezTo>
                    <a:pt x="10788" y="1"/>
                    <a:pt x="8611" y="1211"/>
                    <a:pt x="8088" y="5574"/>
                  </a:cubicBezTo>
                  <a:cubicBezTo>
                    <a:pt x="8088" y="5574"/>
                    <a:pt x="7803" y="5529"/>
                    <a:pt x="7357" y="5529"/>
                  </a:cubicBezTo>
                  <a:cubicBezTo>
                    <a:pt x="6083" y="5529"/>
                    <a:pt x="3494" y="5900"/>
                    <a:pt x="2504" y="8766"/>
                  </a:cubicBezTo>
                  <a:cubicBezTo>
                    <a:pt x="1168" y="12632"/>
                    <a:pt x="4900" y="15172"/>
                    <a:pt x="4900" y="15172"/>
                  </a:cubicBezTo>
                  <a:cubicBezTo>
                    <a:pt x="4900" y="15172"/>
                    <a:pt x="1" y="17510"/>
                    <a:pt x="439" y="20947"/>
                  </a:cubicBezTo>
                  <a:cubicBezTo>
                    <a:pt x="876" y="24373"/>
                    <a:pt x="6975" y="24378"/>
                    <a:pt x="7011" y="24378"/>
                  </a:cubicBezTo>
                  <a:cubicBezTo>
                    <a:pt x="7011" y="24378"/>
                    <a:pt x="7011" y="24378"/>
                    <a:pt x="7011" y="24378"/>
                  </a:cubicBezTo>
                  <a:lnTo>
                    <a:pt x="7011" y="24378"/>
                  </a:lnTo>
                  <a:cubicBezTo>
                    <a:pt x="7011" y="24378"/>
                    <a:pt x="3664" y="25796"/>
                    <a:pt x="4210" y="28702"/>
                  </a:cubicBezTo>
                  <a:cubicBezTo>
                    <a:pt x="4581" y="30683"/>
                    <a:pt x="6473" y="31740"/>
                    <a:pt x="8349" y="31740"/>
                  </a:cubicBezTo>
                  <a:cubicBezTo>
                    <a:pt x="9226" y="31740"/>
                    <a:pt x="10100" y="31509"/>
                    <a:pt x="10814" y="31033"/>
                  </a:cubicBezTo>
                  <a:cubicBezTo>
                    <a:pt x="10814" y="31033"/>
                    <a:pt x="11447" y="33605"/>
                    <a:pt x="14281" y="33605"/>
                  </a:cubicBezTo>
                  <a:cubicBezTo>
                    <a:pt x="14904" y="33605"/>
                    <a:pt x="15633" y="33481"/>
                    <a:pt x="16486" y="33177"/>
                  </a:cubicBezTo>
                  <a:cubicBezTo>
                    <a:pt x="21213" y="31496"/>
                    <a:pt x="32419" y="23231"/>
                    <a:pt x="29133" y="11503"/>
                  </a:cubicBezTo>
                  <a:lnTo>
                    <a:pt x="18782" y="1880"/>
                  </a:lnTo>
                  <a:cubicBezTo>
                    <a:pt x="18782" y="1880"/>
                    <a:pt x="15852" y="1"/>
                    <a:pt x="130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24"/>
            <p:cNvSpPr/>
            <p:nvPr/>
          </p:nvSpPr>
          <p:spPr>
            <a:xfrm rot="958424">
              <a:off x="8200433" y="3397030"/>
              <a:ext cx="810510" cy="840136"/>
            </a:xfrm>
            <a:custGeom>
              <a:avLst/>
              <a:gdLst/>
              <a:ahLst/>
              <a:cxnLst/>
              <a:rect l="l" t="t" r="r" b="b"/>
              <a:pathLst>
                <a:path w="32420" h="33605" extrusionOk="0">
                  <a:moveTo>
                    <a:pt x="13043" y="1"/>
                  </a:moveTo>
                  <a:cubicBezTo>
                    <a:pt x="10788" y="1"/>
                    <a:pt x="8611" y="1211"/>
                    <a:pt x="8088" y="5574"/>
                  </a:cubicBezTo>
                  <a:cubicBezTo>
                    <a:pt x="8088" y="5574"/>
                    <a:pt x="7803" y="5529"/>
                    <a:pt x="7357" y="5529"/>
                  </a:cubicBezTo>
                  <a:cubicBezTo>
                    <a:pt x="6083" y="5529"/>
                    <a:pt x="3494" y="5900"/>
                    <a:pt x="2504" y="8766"/>
                  </a:cubicBezTo>
                  <a:cubicBezTo>
                    <a:pt x="1168" y="12632"/>
                    <a:pt x="4900" y="15172"/>
                    <a:pt x="4900" y="15172"/>
                  </a:cubicBezTo>
                  <a:cubicBezTo>
                    <a:pt x="4900" y="15172"/>
                    <a:pt x="1" y="17510"/>
                    <a:pt x="439" y="20947"/>
                  </a:cubicBezTo>
                  <a:cubicBezTo>
                    <a:pt x="876" y="24373"/>
                    <a:pt x="6975" y="24378"/>
                    <a:pt x="7011" y="24378"/>
                  </a:cubicBezTo>
                  <a:cubicBezTo>
                    <a:pt x="7011" y="24378"/>
                    <a:pt x="7011" y="24378"/>
                    <a:pt x="7011" y="24378"/>
                  </a:cubicBezTo>
                  <a:lnTo>
                    <a:pt x="7011" y="24378"/>
                  </a:lnTo>
                  <a:cubicBezTo>
                    <a:pt x="7011" y="24378"/>
                    <a:pt x="3664" y="25796"/>
                    <a:pt x="4210" y="28702"/>
                  </a:cubicBezTo>
                  <a:cubicBezTo>
                    <a:pt x="4581" y="30683"/>
                    <a:pt x="6473" y="31740"/>
                    <a:pt x="8349" y="31740"/>
                  </a:cubicBezTo>
                  <a:cubicBezTo>
                    <a:pt x="9226" y="31740"/>
                    <a:pt x="10100" y="31509"/>
                    <a:pt x="10814" y="31033"/>
                  </a:cubicBezTo>
                  <a:cubicBezTo>
                    <a:pt x="10814" y="31033"/>
                    <a:pt x="11447" y="33605"/>
                    <a:pt x="14281" y="33605"/>
                  </a:cubicBezTo>
                  <a:cubicBezTo>
                    <a:pt x="14904" y="33605"/>
                    <a:pt x="15633" y="33481"/>
                    <a:pt x="16486" y="33177"/>
                  </a:cubicBezTo>
                  <a:cubicBezTo>
                    <a:pt x="21213" y="31496"/>
                    <a:pt x="32419" y="23231"/>
                    <a:pt x="29133" y="11503"/>
                  </a:cubicBezTo>
                  <a:lnTo>
                    <a:pt x="18782" y="1880"/>
                  </a:lnTo>
                  <a:cubicBezTo>
                    <a:pt x="18782" y="1880"/>
                    <a:pt x="15852" y="1"/>
                    <a:pt x="13043"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24"/>
            <p:cNvSpPr/>
            <p:nvPr/>
          </p:nvSpPr>
          <p:spPr>
            <a:xfrm rot="958424">
              <a:off x="8451125" y="3272705"/>
              <a:ext cx="902061" cy="935712"/>
            </a:xfrm>
            <a:custGeom>
              <a:avLst/>
              <a:gdLst/>
              <a:ahLst/>
              <a:cxnLst/>
              <a:rect l="l" t="t" r="r" b="b"/>
              <a:pathLst>
                <a:path w="36082" h="37428" extrusionOk="0">
                  <a:moveTo>
                    <a:pt x="22721" y="0"/>
                  </a:moveTo>
                  <a:cubicBezTo>
                    <a:pt x="20923" y="0"/>
                    <a:pt x="18982" y="1026"/>
                    <a:pt x="17113" y="3973"/>
                  </a:cubicBezTo>
                  <a:cubicBezTo>
                    <a:pt x="17113" y="3973"/>
                    <a:pt x="15486" y="2850"/>
                    <a:pt x="13444" y="2850"/>
                  </a:cubicBezTo>
                  <a:cubicBezTo>
                    <a:pt x="12227" y="2850"/>
                    <a:pt x="10862" y="3249"/>
                    <a:pt x="9606" y="4522"/>
                  </a:cubicBezTo>
                  <a:cubicBezTo>
                    <a:pt x="6244" y="7928"/>
                    <a:pt x="8900" y="12495"/>
                    <a:pt x="8900" y="12495"/>
                  </a:cubicBezTo>
                  <a:cubicBezTo>
                    <a:pt x="8900" y="12495"/>
                    <a:pt x="8900" y="12495"/>
                    <a:pt x="8900" y="12495"/>
                  </a:cubicBezTo>
                  <a:cubicBezTo>
                    <a:pt x="8866" y="12495"/>
                    <a:pt x="2544" y="12500"/>
                    <a:pt x="1274" y="16340"/>
                  </a:cubicBezTo>
                  <a:cubicBezTo>
                    <a:pt x="0" y="20189"/>
                    <a:pt x="6480" y="23281"/>
                    <a:pt x="6480" y="23281"/>
                  </a:cubicBezTo>
                  <a:cubicBezTo>
                    <a:pt x="6480" y="23281"/>
                    <a:pt x="6434" y="23278"/>
                    <a:pt x="6351" y="23278"/>
                  </a:cubicBezTo>
                  <a:cubicBezTo>
                    <a:pt x="5634" y="23278"/>
                    <a:pt x="2137" y="23434"/>
                    <a:pt x="1339" y="26431"/>
                  </a:cubicBezTo>
                  <a:cubicBezTo>
                    <a:pt x="509" y="29546"/>
                    <a:pt x="3543" y="32272"/>
                    <a:pt x="6486" y="32272"/>
                  </a:cubicBezTo>
                  <a:cubicBezTo>
                    <a:pt x="6703" y="32272"/>
                    <a:pt x="6920" y="32257"/>
                    <a:pt x="7135" y="32226"/>
                  </a:cubicBezTo>
                  <a:lnTo>
                    <a:pt x="7135" y="32226"/>
                  </a:lnTo>
                  <a:cubicBezTo>
                    <a:pt x="7135" y="32227"/>
                    <a:pt x="6198" y="36741"/>
                    <a:pt x="12039" y="37354"/>
                  </a:cubicBezTo>
                  <a:cubicBezTo>
                    <a:pt x="12492" y="37402"/>
                    <a:pt x="13007" y="37427"/>
                    <a:pt x="13571" y="37427"/>
                  </a:cubicBezTo>
                  <a:cubicBezTo>
                    <a:pt x="20065" y="37427"/>
                    <a:pt x="33188" y="34043"/>
                    <a:pt x="36081" y="22089"/>
                  </a:cubicBezTo>
                  <a:cubicBezTo>
                    <a:pt x="33101" y="14224"/>
                    <a:pt x="29072" y="6877"/>
                    <a:pt x="24164" y="213"/>
                  </a:cubicBezTo>
                  <a:cubicBezTo>
                    <a:pt x="23697" y="77"/>
                    <a:pt x="23214" y="0"/>
                    <a:pt x="227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24"/>
            <p:cNvSpPr/>
            <p:nvPr/>
          </p:nvSpPr>
          <p:spPr>
            <a:xfrm>
              <a:off x="5875775" y="3992211"/>
              <a:ext cx="7169088" cy="1479471"/>
            </a:xfrm>
            <a:custGeom>
              <a:avLst/>
              <a:gdLst/>
              <a:ahLst/>
              <a:cxnLst/>
              <a:rect l="l" t="t" r="r" b="b"/>
              <a:pathLst>
                <a:path w="148114" h="30566" extrusionOk="0">
                  <a:moveTo>
                    <a:pt x="72948" y="0"/>
                  </a:moveTo>
                  <a:cubicBezTo>
                    <a:pt x="72794" y="0"/>
                    <a:pt x="72643" y="0"/>
                    <a:pt x="72489" y="5"/>
                  </a:cubicBezTo>
                  <a:lnTo>
                    <a:pt x="71414" y="32"/>
                  </a:lnTo>
                  <a:lnTo>
                    <a:pt x="70285" y="60"/>
                  </a:lnTo>
                  <a:cubicBezTo>
                    <a:pt x="69607" y="76"/>
                    <a:pt x="68934" y="122"/>
                    <a:pt x="68191" y="175"/>
                  </a:cubicBezTo>
                  <a:lnTo>
                    <a:pt x="67964" y="191"/>
                  </a:lnTo>
                  <a:lnTo>
                    <a:pt x="67741" y="207"/>
                  </a:lnTo>
                  <a:cubicBezTo>
                    <a:pt x="67596" y="217"/>
                    <a:pt x="67448" y="225"/>
                    <a:pt x="67303" y="235"/>
                  </a:cubicBezTo>
                  <a:cubicBezTo>
                    <a:pt x="67192" y="242"/>
                    <a:pt x="67079" y="257"/>
                    <a:pt x="66968" y="272"/>
                  </a:cubicBezTo>
                  <a:lnTo>
                    <a:pt x="66923" y="277"/>
                  </a:lnTo>
                  <a:cubicBezTo>
                    <a:pt x="66873" y="287"/>
                    <a:pt x="66820" y="293"/>
                    <a:pt x="66770" y="297"/>
                  </a:cubicBezTo>
                  <a:lnTo>
                    <a:pt x="66636" y="313"/>
                  </a:lnTo>
                  <a:lnTo>
                    <a:pt x="65609" y="432"/>
                  </a:lnTo>
                  <a:lnTo>
                    <a:pt x="65372" y="458"/>
                  </a:lnTo>
                  <a:cubicBezTo>
                    <a:pt x="64996" y="504"/>
                    <a:pt x="64574" y="552"/>
                    <a:pt x="64166" y="614"/>
                  </a:cubicBezTo>
                  <a:lnTo>
                    <a:pt x="63713" y="684"/>
                  </a:lnTo>
                  <a:lnTo>
                    <a:pt x="63637" y="696"/>
                  </a:lnTo>
                  <a:cubicBezTo>
                    <a:pt x="62728" y="839"/>
                    <a:pt x="61790" y="987"/>
                    <a:pt x="60882" y="1157"/>
                  </a:cubicBezTo>
                  <a:cubicBezTo>
                    <a:pt x="59713" y="1376"/>
                    <a:pt x="58541" y="1611"/>
                    <a:pt x="57398" y="1853"/>
                  </a:cubicBezTo>
                  <a:cubicBezTo>
                    <a:pt x="56379" y="2068"/>
                    <a:pt x="55321" y="2320"/>
                    <a:pt x="54410" y="2539"/>
                  </a:cubicBezTo>
                  <a:lnTo>
                    <a:pt x="54036" y="2627"/>
                  </a:lnTo>
                  <a:cubicBezTo>
                    <a:pt x="53333" y="2795"/>
                    <a:pt x="52598" y="2993"/>
                    <a:pt x="52062" y="3139"/>
                  </a:cubicBezTo>
                  <a:lnTo>
                    <a:pt x="51351" y="3326"/>
                  </a:lnTo>
                  <a:cubicBezTo>
                    <a:pt x="50703" y="3496"/>
                    <a:pt x="50061" y="3697"/>
                    <a:pt x="49440" y="3889"/>
                  </a:cubicBezTo>
                  <a:cubicBezTo>
                    <a:pt x="49187" y="3968"/>
                    <a:pt x="48953" y="4040"/>
                    <a:pt x="48721" y="4112"/>
                  </a:cubicBezTo>
                  <a:cubicBezTo>
                    <a:pt x="48457" y="4193"/>
                    <a:pt x="48191" y="4287"/>
                    <a:pt x="47923" y="4386"/>
                  </a:cubicBezTo>
                  <a:cubicBezTo>
                    <a:pt x="47789" y="4435"/>
                    <a:pt x="47656" y="4485"/>
                    <a:pt x="47525" y="4529"/>
                  </a:cubicBezTo>
                  <a:lnTo>
                    <a:pt x="46845" y="4768"/>
                  </a:lnTo>
                  <a:lnTo>
                    <a:pt x="46166" y="5005"/>
                  </a:lnTo>
                  <a:cubicBezTo>
                    <a:pt x="45894" y="5099"/>
                    <a:pt x="45624" y="5205"/>
                    <a:pt x="45326" y="5324"/>
                  </a:cubicBezTo>
                  <a:lnTo>
                    <a:pt x="45231" y="5361"/>
                  </a:lnTo>
                  <a:cubicBezTo>
                    <a:pt x="45078" y="5423"/>
                    <a:pt x="44924" y="5485"/>
                    <a:pt x="44770" y="5545"/>
                  </a:cubicBezTo>
                  <a:lnTo>
                    <a:pt x="44265" y="5740"/>
                  </a:lnTo>
                  <a:lnTo>
                    <a:pt x="43544" y="6017"/>
                  </a:lnTo>
                  <a:cubicBezTo>
                    <a:pt x="42387" y="6461"/>
                    <a:pt x="41211" y="6915"/>
                    <a:pt x="40033" y="7375"/>
                  </a:cubicBezTo>
                  <a:cubicBezTo>
                    <a:pt x="39446" y="7604"/>
                    <a:pt x="38856" y="7837"/>
                    <a:pt x="38267" y="8069"/>
                  </a:cubicBezTo>
                  <a:cubicBezTo>
                    <a:pt x="37635" y="8319"/>
                    <a:pt x="37005" y="8588"/>
                    <a:pt x="36361" y="8867"/>
                  </a:cubicBezTo>
                  <a:cubicBezTo>
                    <a:pt x="36063" y="8996"/>
                    <a:pt x="35765" y="9122"/>
                    <a:pt x="35468" y="9247"/>
                  </a:cubicBezTo>
                  <a:cubicBezTo>
                    <a:pt x="34899" y="9486"/>
                    <a:pt x="34335" y="9731"/>
                    <a:pt x="33768" y="9978"/>
                  </a:cubicBezTo>
                  <a:lnTo>
                    <a:pt x="32893" y="10354"/>
                  </a:lnTo>
                  <a:cubicBezTo>
                    <a:pt x="30945" y="11158"/>
                    <a:pt x="29257" y="11865"/>
                    <a:pt x="27733" y="12511"/>
                  </a:cubicBezTo>
                  <a:cubicBezTo>
                    <a:pt x="27527" y="12596"/>
                    <a:pt x="27317" y="12698"/>
                    <a:pt x="27119" y="12797"/>
                  </a:cubicBezTo>
                  <a:lnTo>
                    <a:pt x="27093" y="12810"/>
                  </a:lnTo>
                  <a:lnTo>
                    <a:pt x="26912" y="12897"/>
                  </a:lnTo>
                  <a:lnTo>
                    <a:pt x="26385" y="13149"/>
                  </a:lnTo>
                  <a:lnTo>
                    <a:pt x="25393" y="13623"/>
                  </a:lnTo>
                  <a:cubicBezTo>
                    <a:pt x="24866" y="13875"/>
                    <a:pt x="24342" y="14128"/>
                    <a:pt x="23818" y="14383"/>
                  </a:cubicBezTo>
                  <a:lnTo>
                    <a:pt x="22909" y="14824"/>
                  </a:lnTo>
                  <a:cubicBezTo>
                    <a:pt x="21498" y="15505"/>
                    <a:pt x="20043" y="16154"/>
                    <a:pt x="18759" y="16728"/>
                  </a:cubicBezTo>
                  <a:lnTo>
                    <a:pt x="17840" y="17137"/>
                  </a:lnTo>
                  <a:cubicBezTo>
                    <a:pt x="15949" y="17984"/>
                    <a:pt x="14356" y="18691"/>
                    <a:pt x="12830" y="19357"/>
                  </a:cubicBezTo>
                  <a:cubicBezTo>
                    <a:pt x="12865" y="19347"/>
                    <a:pt x="12898" y="19338"/>
                    <a:pt x="12930" y="19328"/>
                  </a:cubicBezTo>
                  <a:lnTo>
                    <a:pt x="12930" y="19328"/>
                  </a:lnTo>
                  <a:cubicBezTo>
                    <a:pt x="11500" y="19906"/>
                    <a:pt x="9863" y="20583"/>
                    <a:pt x="7783" y="21455"/>
                  </a:cubicBezTo>
                  <a:cubicBezTo>
                    <a:pt x="7250" y="21679"/>
                    <a:pt x="6719" y="21911"/>
                    <a:pt x="6190" y="22143"/>
                  </a:cubicBezTo>
                  <a:lnTo>
                    <a:pt x="6051" y="22202"/>
                  </a:lnTo>
                  <a:lnTo>
                    <a:pt x="5859" y="22286"/>
                  </a:lnTo>
                  <a:lnTo>
                    <a:pt x="5232" y="22560"/>
                  </a:lnTo>
                  <a:cubicBezTo>
                    <a:pt x="4676" y="22802"/>
                    <a:pt x="4119" y="23031"/>
                    <a:pt x="3547" y="23269"/>
                  </a:cubicBezTo>
                  <a:lnTo>
                    <a:pt x="3115" y="23448"/>
                  </a:lnTo>
                  <a:cubicBezTo>
                    <a:pt x="2850" y="23548"/>
                    <a:pt x="2582" y="23651"/>
                    <a:pt x="2315" y="23756"/>
                  </a:cubicBezTo>
                  <a:lnTo>
                    <a:pt x="2121" y="23831"/>
                  </a:lnTo>
                  <a:lnTo>
                    <a:pt x="2033" y="23863"/>
                  </a:lnTo>
                  <a:cubicBezTo>
                    <a:pt x="1517" y="24060"/>
                    <a:pt x="1001" y="24258"/>
                    <a:pt x="482" y="24449"/>
                  </a:cubicBezTo>
                  <a:lnTo>
                    <a:pt x="0" y="24624"/>
                  </a:lnTo>
                  <a:lnTo>
                    <a:pt x="0" y="28044"/>
                  </a:lnTo>
                  <a:lnTo>
                    <a:pt x="0" y="30561"/>
                  </a:lnTo>
                  <a:lnTo>
                    <a:pt x="5" y="30566"/>
                  </a:lnTo>
                  <a:lnTo>
                    <a:pt x="148114" y="30566"/>
                  </a:lnTo>
                  <a:cubicBezTo>
                    <a:pt x="147276" y="30114"/>
                    <a:pt x="146453" y="29644"/>
                    <a:pt x="145645" y="29185"/>
                  </a:cubicBezTo>
                  <a:lnTo>
                    <a:pt x="145186" y="28930"/>
                  </a:lnTo>
                  <a:lnTo>
                    <a:pt x="144720" y="28664"/>
                  </a:lnTo>
                  <a:cubicBezTo>
                    <a:pt x="144254" y="28404"/>
                    <a:pt x="143785" y="28147"/>
                    <a:pt x="143317" y="27892"/>
                  </a:cubicBezTo>
                  <a:lnTo>
                    <a:pt x="143178" y="27816"/>
                  </a:lnTo>
                  <a:cubicBezTo>
                    <a:pt x="142917" y="27674"/>
                    <a:pt x="142651" y="27530"/>
                    <a:pt x="142390" y="27384"/>
                  </a:cubicBezTo>
                  <a:cubicBezTo>
                    <a:pt x="141901" y="27117"/>
                    <a:pt x="141419" y="26822"/>
                    <a:pt x="140950" y="26542"/>
                  </a:cubicBezTo>
                  <a:lnTo>
                    <a:pt x="140926" y="26527"/>
                  </a:lnTo>
                  <a:lnTo>
                    <a:pt x="140901" y="26511"/>
                  </a:lnTo>
                  <a:lnTo>
                    <a:pt x="140787" y="26441"/>
                  </a:lnTo>
                  <a:cubicBezTo>
                    <a:pt x="140632" y="26348"/>
                    <a:pt x="140472" y="26251"/>
                    <a:pt x="140314" y="26157"/>
                  </a:cubicBezTo>
                  <a:cubicBezTo>
                    <a:pt x="139344" y="25579"/>
                    <a:pt x="138389" y="24967"/>
                    <a:pt x="137331" y="24288"/>
                  </a:cubicBezTo>
                  <a:lnTo>
                    <a:pt x="137265" y="24248"/>
                  </a:lnTo>
                  <a:cubicBezTo>
                    <a:pt x="136920" y="24025"/>
                    <a:pt x="136589" y="23810"/>
                    <a:pt x="136252" y="23595"/>
                  </a:cubicBezTo>
                  <a:cubicBezTo>
                    <a:pt x="134817" y="22681"/>
                    <a:pt x="133553" y="21827"/>
                    <a:pt x="132387" y="20987"/>
                  </a:cubicBezTo>
                  <a:lnTo>
                    <a:pt x="132268" y="20901"/>
                  </a:lnTo>
                  <a:lnTo>
                    <a:pt x="131931" y="20657"/>
                  </a:lnTo>
                  <a:cubicBezTo>
                    <a:pt x="131462" y="20318"/>
                    <a:pt x="130943" y="19942"/>
                    <a:pt x="130429" y="19594"/>
                  </a:cubicBezTo>
                  <a:cubicBezTo>
                    <a:pt x="129779" y="19153"/>
                    <a:pt x="129100" y="18682"/>
                    <a:pt x="128408" y="18198"/>
                  </a:cubicBezTo>
                  <a:lnTo>
                    <a:pt x="128147" y="18002"/>
                  </a:lnTo>
                  <a:cubicBezTo>
                    <a:pt x="127888" y="17804"/>
                    <a:pt x="127628" y="17606"/>
                    <a:pt x="127365" y="17411"/>
                  </a:cubicBezTo>
                  <a:lnTo>
                    <a:pt x="127134" y="17236"/>
                  </a:lnTo>
                  <a:lnTo>
                    <a:pt x="127003" y="17137"/>
                  </a:lnTo>
                  <a:lnTo>
                    <a:pt x="126984" y="17121"/>
                  </a:lnTo>
                  <a:cubicBezTo>
                    <a:pt x="126693" y="16901"/>
                    <a:pt x="126395" y="16674"/>
                    <a:pt x="126096" y="16468"/>
                  </a:cubicBezTo>
                  <a:lnTo>
                    <a:pt x="125282" y="15907"/>
                  </a:lnTo>
                  <a:lnTo>
                    <a:pt x="124710" y="15513"/>
                  </a:lnTo>
                  <a:cubicBezTo>
                    <a:pt x="124376" y="15281"/>
                    <a:pt x="124012" y="15052"/>
                    <a:pt x="123693" y="14856"/>
                  </a:cubicBezTo>
                  <a:lnTo>
                    <a:pt x="123635" y="14818"/>
                  </a:lnTo>
                  <a:lnTo>
                    <a:pt x="123588" y="14787"/>
                  </a:lnTo>
                  <a:cubicBezTo>
                    <a:pt x="123421" y="14682"/>
                    <a:pt x="123255" y="14576"/>
                    <a:pt x="123090" y="14472"/>
                  </a:cubicBezTo>
                  <a:cubicBezTo>
                    <a:pt x="121212" y="13268"/>
                    <a:pt x="119482" y="12227"/>
                    <a:pt x="117805" y="11295"/>
                  </a:cubicBezTo>
                  <a:cubicBezTo>
                    <a:pt x="116863" y="10773"/>
                    <a:pt x="115872" y="10241"/>
                    <a:pt x="114687" y="9613"/>
                  </a:cubicBezTo>
                  <a:cubicBezTo>
                    <a:pt x="113971" y="9233"/>
                    <a:pt x="113207" y="8857"/>
                    <a:pt x="112591" y="8556"/>
                  </a:cubicBezTo>
                  <a:lnTo>
                    <a:pt x="112549" y="8533"/>
                  </a:lnTo>
                  <a:lnTo>
                    <a:pt x="111849" y="8187"/>
                  </a:lnTo>
                  <a:cubicBezTo>
                    <a:pt x="111577" y="8051"/>
                    <a:pt x="111293" y="7935"/>
                    <a:pt x="111017" y="7822"/>
                  </a:cubicBezTo>
                  <a:lnTo>
                    <a:pt x="110957" y="7795"/>
                  </a:lnTo>
                  <a:cubicBezTo>
                    <a:pt x="110844" y="7749"/>
                    <a:pt x="110727" y="7701"/>
                    <a:pt x="110614" y="7652"/>
                  </a:cubicBezTo>
                  <a:lnTo>
                    <a:pt x="110125" y="7440"/>
                  </a:lnTo>
                  <a:lnTo>
                    <a:pt x="109624" y="7224"/>
                  </a:lnTo>
                  <a:lnTo>
                    <a:pt x="109461" y="7152"/>
                  </a:lnTo>
                  <a:lnTo>
                    <a:pt x="109438" y="7140"/>
                  </a:lnTo>
                  <a:cubicBezTo>
                    <a:pt x="109299" y="7078"/>
                    <a:pt x="109153" y="7013"/>
                    <a:pt x="109003" y="6962"/>
                  </a:cubicBezTo>
                  <a:lnTo>
                    <a:pt x="108390" y="6739"/>
                  </a:lnTo>
                  <a:lnTo>
                    <a:pt x="108219" y="6675"/>
                  </a:lnTo>
                  <a:lnTo>
                    <a:pt x="108178" y="6662"/>
                  </a:lnTo>
                  <a:cubicBezTo>
                    <a:pt x="107486" y="6407"/>
                    <a:pt x="106768" y="6146"/>
                    <a:pt x="106058" y="5914"/>
                  </a:cubicBezTo>
                  <a:lnTo>
                    <a:pt x="105821" y="5835"/>
                  </a:lnTo>
                  <a:cubicBezTo>
                    <a:pt x="105131" y="5607"/>
                    <a:pt x="104444" y="5381"/>
                    <a:pt x="103759" y="5161"/>
                  </a:cubicBezTo>
                  <a:cubicBezTo>
                    <a:pt x="103475" y="5067"/>
                    <a:pt x="103188" y="4975"/>
                    <a:pt x="102904" y="4885"/>
                  </a:cubicBezTo>
                  <a:lnTo>
                    <a:pt x="102528" y="4763"/>
                  </a:lnTo>
                  <a:lnTo>
                    <a:pt x="101029" y="4284"/>
                  </a:lnTo>
                  <a:cubicBezTo>
                    <a:pt x="100721" y="4185"/>
                    <a:pt x="100404" y="4097"/>
                    <a:pt x="100077" y="4007"/>
                  </a:cubicBezTo>
                  <a:cubicBezTo>
                    <a:pt x="99931" y="3968"/>
                    <a:pt x="99786" y="3929"/>
                    <a:pt x="99641" y="3887"/>
                  </a:cubicBezTo>
                  <a:lnTo>
                    <a:pt x="98853" y="3659"/>
                  </a:lnTo>
                  <a:lnTo>
                    <a:pt x="98132" y="3454"/>
                  </a:lnTo>
                  <a:cubicBezTo>
                    <a:pt x="97767" y="3347"/>
                    <a:pt x="97390" y="3254"/>
                    <a:pt x="97000" y="3161"/>
                  </a:cubicBezTo>
                  <a:lnTo>
                    <a:pt x="96926" y="3144"/>
                  </a:lnTo>
                  <a:cubicBezTo>
                    <a:pt x="96730" y="3098"/>
                    <a:pt x="96536" y="3047"/>
                    <a:pt x="96339" y="2998"/>
                  </a:cubicBezTo>
                  <a:lnTo>
                    <a:pt x="96015" y="2915"/>
                  </a:lnTo>
                  <a:lnTo>
                    <a:pt x="95937" y="2895"/>
                  </a:lnTo>
                  <a:cubicBezTo>
                    <a:pt x="95681" y="2828"/>
                    <a:pt x="95425" y="2761"/>
                    <a:pt x="95165" y="2704"/>
                  </a:cubicBezTo>
                  <a:lnTo>
                    <a:pt x="94143" y="2482"/>
                  </a:lnTo>
                  <a:lnTo>
                    <a:pt x="93003" y="2235"/>
                  </a:lnTo>
                  <a:cubicBezTo>
                    <a:pt x="92252" y="2074"/>
                    <a:pt x="91486" y="1934"/>
                    <a:pt x="90743" y="1795"/>
                  </a:cubicBezTo>
                  <a:lnTo>
                    <a:pt x="90686" y="1785"/>
                  </a:lnTo>
                  <a:lnTo>
                    <a:pt x="90599" y="1767"/>
                  </a:lnTo>
                  <a:cubicBezTo>
                    <a:pt x="90345" y="1723"/>
                    <a:pt x="90090" y="1677"/>
                    <a:pt x="89836" y="1630"/>
                  </a:cubicBezTo>
                  <a:cubicBezTo>
                    <a:pt x="89572" y="1581"/>
                    <a:pt x="89305" y="1541"/>
                    <a:pt x="89045" y="1507"/>
                  </a:cubicBezTo>
                  <a:lnTo>
                    <a:pt x="89003" y="1499"/>
                  </a:lnTo>
                  <a:lnTo>
                    <a:pt x="88829" y="1474"/>
                  </a:lnTo>
                  <a:lnTo>
                    <a:pt x="88648" y="1447"/>
                  </a:lnTo>
                  <a:lnTo>
                    <a:pt x="87731" y="1313"/>
                  </a:lnTo>
                  <a:lnTo>
                    <a:pt x="86836" y="1179"/>
                  </a:lnTo>
                  <a:cubicBezTo>
                    <a:pt x="86097" y="1071"/>
                    <a:pt x="85341" y="979"/>
                    <a:pt x="84610" y="892"/>
                  </a:cubicBezTo>
                  <a:lnTo>
                    <a:pt x="84557" y="885"/>
                  </a:lnTo>
                  <a:cubicBezTo>
                    <a:pt x="84197" y="843"/>
                    <a:pt x="83833" y="798"/>
                    <a:pt x="83477" y="753"/>
                  </a:cubicBezTo>
                  <a:cubicBezTo>
                    <a:pt x="83118" y="707"/>
                    <a:pt x="82763" y="673"/>
                    <a:pt x="82406" y="634"/>
                  </a:cubicBezTo>
                  <a:lnTo>
                    <a:pt x="82230" y="618"/>
                  </a:lnTo>
                  <a:cubicBezTo>
                    <a:pt x="82118" y="608"/>
                    <a:pt x="82008" y="596"/>
                    <a:pt x="81897" y="583"/>
                  </a:cubicBezTo>
                  <a:lnTo>
                    <a:pt x="81393" y="529"/>
                  </a:lnTo>
                  <a:cubicBezTo>
                    <a:pt x="81074" y="494"/>
                    <a:pt x="80759" y="459"/>
                    <a:pt x="80444" y="431"/>
                  </a:cubicBezTo>
                  <a:cubicBezTo>
                    <a:pt x="80384" y="425"/>
                    <a:pt x="80325" y="418"/>
                    <a:pt x="80265" y="413"/>
                  </a:cubicBezTo>
                  <a:cubicBezTo>
                    <a:pt x="80047" y="392"/>
                    <a:pt x="79830" y="372"/>
                    <a:pt x="79615" y="351"/>
                  </a:cubicBezTo>
                  <a:lnTo>
                    <a:pt x="79562" y="346"/>
                  </a:lnTo>
                  <a:cubicBezTo>
                    <a:pt x="78864" y="282"/>
                    <a:pt x="78074" y="206"/>
                    <a:pt x="77303" y="156"/>
                  </a:cubicBezTo>
                  <a:cubicBezTo>
                    <a:pt x="76618" y="113"/>
                    <a:pt x="75933" y="70"/>
                    <a:pt x="75247" y="27"/>
                  </a:cubicBezTo>
                  <a:cubicBezTo>
                    <a:pt x="74955" y="10"/>
                    <a:pt x="74662" y="5"/>
                    <a:pt x="74388" y="5"/>
                  </a:cubicBezTo>
                  <a:lnTo>
                    <a:pt x="73824" y="5"/>
                  </a:lnTo>
                  <a:lnTo>
                    <a:pt x="73456" y="3"/>
                  </a:lnTo>
                  <a:cubicBezTo>
                    <a:pt x="73288" y="0"/>
                    <a:pt x="73117" y="0"/>
                    <a:pt x="729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92" name="Google Shape;892;p24"/>
            <p:cNvGrpSpPr/>
            <p:nvPr/>
          </p:nvGrpSpPr>
          <p:grpSpPr>
            <a:xfrm>
              <a:off x="8289176" y="4143494"/>
              <a:ext cx="854818" cy="267538"/>
              <a:chOff x="8405713" y="4127075"/>
              <a:chExt cx="391741" cy="122600"/>
            </a:xfrm>
          </p:grpSpPr>
          <p:sp>
            <p:nvSpPr>
              <p:cNvPr id="893" name="Google Shape;893;p24"/>
              <p:cNvSpPr/>
              <p:nvPr/>
            </p:nvSpPr>
            <p:spPr>
              <a:xfrm>
                <a:off x="8602463" y="4144150"/>
                <a:ext cx="54075" cy="50200"/>
              </a:xfrm>
              <a:custGeom>
                <a:avLst/>
                <a:gdLst/>
                <a:ahLst/>
                <a:cxnLst/>
                <a:rect l="l" t="t" r="r" b="b"/>
                <a:pathLst>
                  <a:path w="2163" h="2008" extrusionOk="0">
                    <a:moveTo>
                      <a:pt x="1081" y="1"/>
                    </a:moveTo>
                    <a:cubicBezTo>
                      <a:pt x="897" y="1"/>
                      <a:pt x="738" y="83"/>
                      <a:pt x="631" y="205"/>
                    </a:cubicBezTo>
                    <a:cubicBezTo>
                      <a:pt x="458" y="212"/>
                      <a:pt x="293" y="280"/>
                      <a:pt x="185" y="415"/>
                    </a:cubicBezTo>
                    <a:cubicBezTo>
                      <a:pt x="57" y="575"/>
                      <a:pt x="51" y="777"/>
                      <a:pt x="135" y="944"/>
                    </a:cubicBezTo>
                    <a:cubicBezTo>
                      <a:pt x="25" y="1100"/>
                      <a:pt x="1" y="1300"/>
                      <a:pt x="103" y="1474"/>
                    </a:cubicBezTo>
                    <a:cubicBezTo>
                      <a:pt x="202" y="1644"/>
                      <a:pt x="391" y="1736"/>
                      <a:pt x="588" y="1746"/>
                    </a:cubicBezTo>
                    <a:cubicBezTo>
                      <a:pt x="691" y="1900"/>
                      <a:pt x="868" y="2007"/>
                      <a:pt x="1081" y="2007"/>
                    </a:cubicBezTo>
                    <a:cubicBezTo>
                      <a:pt x="1266" y="2007"/>
                      <a:pt x="1424" y="1926"/>
                      <a:pt x="1531" y="1804"/>
                    </a:cubicBezTo>
                    <a:cubicBezTo>
                      <a:pt x="1702" y="1797"/>
                      <a:pt x="1869" y="1729"/>
                      <a:pt x="1978" y="1593"/>
                    </a:cubicBezTo>
                    <a:cubicBezTo>
                      <a:pt x="2106" y="1433"/>
                      <a:pt x="2112" y="1233"/>
                      <a:pt x="2028" y="1064"/>
                    </a:cubicBezTo>
                    <a:cubicBezTo>
                      <a:pt x="2136" y="907"/>
                      <a:pt x="2162" y="707"/>
                      <a:pt x="2059" y="533"/>
                    </a:cubicBezTo>
                    <a:cubicBezTo>
                      <a:pt x="1959" y="363"/>
                      <a:pt x="1772" y="272"/>
                      <a:pt x="1573" y="262"/>
                    </a:cubicBezTo>
                    <a:cubicBezTo>
                      <a:pt x="1471" y="108"/>
                      <a:pt x="1293" y="1"/>
                      <a:pt x="10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24"/>
              <p:cNvSpPr/>
              <p:nvPr/>
            </p:nvSpPr>
            <p:spPr>
              <a:xfrm>
                <a:off x="8620063" y="4158375"/>
                <a:ext cx="18825" cy="18850"/>
              </a:xfrm>
              <a:custGeom>
                <a:avLst/>
                <a:gdLst/>
                <a:ahLst/>
                <a:cxnLst/>
                <a:rect l="l" t="t" r="r" b="b"/>
                <a:pathLst>
                  <a:path w="753" h="754" extrusionOk="0">
                    <a:moveTo>
                      <a:pt x="377" y="1"/>
                    </a:moveTo>
                    <a:cubicBezTo>
                      <a:pt x="169" y="1"/>
                      <a:pt x="0" y="169"/>
                      <a:pt x="0" y="378"/>
                    </a:cubicBezTo>
                    <a:cubicBezTo>
                      <a:pt x="0" y="585"/>
                      <a:pt x="169" y="753"/>
                      <a:pt x="377" y="753"/>
                    </a:cubicBezTo>
                    <a:cubicBezTo>
                      <a:pt x="584" y="753"/>
                      <a:pt x="753" y="585"/>
                      <a:pt x="753" y="378"/>
                    </a:cubicBezTo>
                    <a:cubicBezTo>
                      <a:pt x="753" y="169"/>
                      <a:pt x="584"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24"/>
              <p:cNvSpPr/>
              <p:nvPr/>
            </p:nvSpPr>
            <p:spPr>
              <a:xfrm>
                <a:off x="8729138" y="4147650"/>
                <a:ext cx="53550" cy="51525"/>
              </a:xfrm>
              <a:custGeom>
                <a:avLst/>
                <a:gdLst/>
                <a:ahLst/>
                <a:cxnLst/>
                <a:rect l="l" t="t" r="r" b="b"/>
                <a:pathLst>
                  <a:path w="2142" h="2061" extrusionOk="0">
                    <a:moveTo>
                      <a:pt x="1323" y="0"/>
                    </a:moveTo>
                    <a:cubicBezTo>
                      <a:pt x="1183" y="0"/>
                      <a:pt x="1044" y="58"/>
                      <a:pt x="933" y="151"/>
                    </a:cubicBezTo>
                    <a:cubicBezTo>
                      <a:pt x="887" y="140"/>
                      <a:pt x="841" y="135"/>
                      <a:pt x="793" y="135"/>
                    </a:cubicBezTo>
                    <a:cubicBezTo>
                      <a:pt x="653" y="135"/>
                      <a:pt x="510" y="185"/>
                      <a:pt x="392" y="292"/>
                    </a:cubicBezTo>
                    <a:cubicBezTo>
                      <a:pt x="257" y="418"/>
                      <a:pt x="196" y="583"/>
                      <a:pt x="198" y="746"/>
                    </a:cubicBezTo>
                    <a:cubicBezTo>
                      <a:pt x="78" y="868"/>
                      <a:pt x="1" y="1029"/>
                      <a:pt x="12" y="1203"/>
                    </a:cubicBezTo>
                    <a:cubicBezTo>
                      <a:pt x="26" y="1408"/>
                      <a:pt x="157" y="1560"/>
                      <a:pt x="334" y="1627"/>
                    </a:cubicBezTo>
                    <a:cubicBezTo>
                      <a:pt x="359" y="1815"/>
                      <a:pt x="475" y="1979"/>
                      <a:pt x="668" y="2037"/>
                    </a:cubicBezTo>
                    <a:cubicBezTo>
                      <a:pt x="718" y="2053"/>
                      <a:pt x="769" y="2060"/>
                      <a:pt x="819" y="2060"/>
                    </a:cubicBezTo>
                    <a:cubicBezTo>
                      <a:pt x="959" y="2060"/>
                      <a:pt x="1098" y="2003"/>
                      <a:pt x="1210" y="1909"/>
                    </a:cubicBezTo>
                    <a:cubicBezTo>
                      <a:pt x="1255" y="1921"/>
                      <a:pt x="1302" y="1926"/>
                      <a:pt x="1350" y="1926"/>
                    </a:cubicBezTo>
                    <a:cubicBezTo>
                      <a:pt x="1490" y="1926"/>
                      <a:pt x="1633" y="1876"/>
                      <a:pt x="1750" y="1769"/>
                    </a:cubicBezTo>
                    <a:cubicBezTo>
                      <a:pt x="1886" y="1643"/>
                      <a:pt x="1947" y="1476"/>
                      <a:pt x="1943" y="1315"/>
                    </a:cubicBezTo>
                    <a:cubicBezTo>
                      <a:pt x="2065" y="1193"/>
                      <a:pt x="2142" y="1032"/>
                      <a:pt x="2131" y="858"/>
                    </a:cubicBezTo>
                    <a:cubicBezTo>
                      <a:pt x="2116" y="653"/>
                      <a:pt x="1985" y="502"/>
                      <a:pt x="1809" y="434"/>
                    </a:cubicBezTo>
                    <a:cubicBezTo>
                      <a:pt x="1785" y="245"/>
                      <a:pt x="1667" y="82"/>
                      <a:pt x="1473" y="23"/>
                    </a:cubicBezTo>
                    <a:cubicBezTo>
                      <a:pt x="1424" y="8"/>
                      <a:pt x="1374" y="0"/>
                      <a:pt x="13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24"/>
              <p:cNvSpPr/>
              <p:nvPr/>
            </p:nvSpPr>
            <p:spPr>
              <a:xfrm>
                <a:off x="8744463" y="4162950"/>
                <a:ext cx="20925" cy="18825"/>
              </a:xfrm>
              <a:custGeom>
                <a:avLst/>
                <a:gdLst/>
                <a:ahLst/>
                <a:cxnLst/>
                <a:rect l="l" t="t" r="r" b="b"/>
                <a:pathLst>
                  <a:path w="837" h="753" extrusionOk="0">
                    <a:moveTo>
                      <a:pt x="418" y="0"/>
                    </a:moveTo>
                    <a:cubicBezTo>
                      <a:pt x="328" y="0"/>
                      <a:pt x="236" y="33"/>
                      <a:pt x="164" y="98"/>
                    </a:cubicBezTo>
                    <a:cubicBezTo>
                      <a:pt x="10" y="240"/>
                      <a:pt x="0" y="477"/>
                      <a:pt x="141" y="630"/>
                    </a:cubicBezTo>
                    <a:cubicBezTo>
                      <a:pt x="215" y="711"/>
                      <a:pt x="316" y="752"/>
                      <a:pt x="418" y="752"/>
                    </a:cubicBezTo>
                    <a:cubicBezTo>
                      <a:pt x="509" y="752"/>
                      <a:pt x="600" y="719"/>
                      <a:pt x="673" y="652"/>
                    </a:cubicBezTo>
                    <a:cubicBezTo>
                      <a:pt x="826" y="513"/>
                      <a:pt x="837" y="276"/>
                      <a:pt x="695" y="122"/>
                    </a:cubicBezTo>
                    <a:cubicBezTo>
                      <a:pt x="622" y="41"/>
                      <a:pt x="520" y="0"/>
                      <a:pt x="4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24"/>
              <p:cNvSpPr/>
              <p:nvPr/>
            </p:nvSpPr>
            <p:spPr>
              <a:xfrm>
                <a:off x="8502738" y="4198175"/>
                <a:ext cx="53550" cy="51500"/>
              </a:xfrm>
              <a:custGeom>
                <a:avLst/>
                <a:gdLst/>
                <a:ahLst/>
                <a:cxnLst/>
                <a:rect l="l" t="t" r="r" b="b"/>
                <a:pathLst>
                  <a:path w="2142" h="2060" extrusionOk="0">
                    <a:moveTo>
                      <a:pt x="1323" y="1"/>
                    </a:moveTo>
                    <a:cubicBezTo>
                      <a:pt x="1183" y="1"/>
                      <a:pt x="1043" y="58"/>
                      <a:pt x="930" y="152"/>
                    </a:cubicBezTo>
                    <a:cubicBezTo>
                      <a:pt x="885" y="140"/>
                      <a:pt x="838" y="135"/>
                      <a:pt x="791" y="135"/>
                    </a:cubicBezTo>
                    <a:cubicBezTo>
                      <a:pt x="652" y="135"/>
                      <a:pt x="509" y="185"/>
                      <a:pt x="392" y="292"/>
                    </a:cubicBezTo>
                    <a:cubicBezTo>
                      <a:pt x="256" y="418"/>
                      <a:pt x="196" y="585"/>
                      <a:pt x="198" y="746"/>
                    </a:cubicBezTo>
                    <a:cubicBezTo>
                      <a:pt x="77" y="868"/>
                      <a:pt x="1" y="1029"/>
                      <a:pt x="12" y="1203"/>
                    </a:cubicBezTo>
                    <a:cubicBezTo>
                      <a:pt x="26" y="1408"/>
                      <a:pt x="157" y="1560"/>
                      <a:pt x="333" y="1627"/>
                    </a:cubicBezTo>
                    <a:cubicBezTo>
                      <a:pt x="357" y="1815"/>
                      <a:pt x="475" y="1979"/>
                      <a:pt x="668" y="2038"/>
                    </a:cubicBezTo>
                    <a:cubicBezTo>
                      <a:pt x="717" y="2053"/>
                      <a:pt x="767" y="2060"/>
                      <a:pt x="817" y="2060"/>
                    </a:cubicBezTo>
                    <a:cubicBezTo>
                      <a:pt x="958" y="2060"/>
                      <a:pt x="1098" y="2003"/>
                      <a:pt x="1210" y="1910"/>
                    </a:cubicBezTo>
                    <a:cubicBezTo>
                      <a:pt x="1255" y="1921"/>
                      <a:pt x="1302" y="1926"/>
                      <a:pt x="1349" y="1926"/>
                    </a:cubicBezTo>
                    <a:cubicBezTo>
                      <a:pt x="1489" y="1926"/>
                      <a:pt x="1632" y="1876"/>
                      <a:pt x="1749" y="1769"/>
                    </a:cubicBezTo>
                    <a:cubicBezTo>
                      <a:pt x="1886" y="1643"/>
                      <a:pt x="1946" y="1475"/>
                      <a:pt x="1943" y="1315"/>
                    </a:cubicBezTo>
                    <a:cubicBezTo>
                      <a:pt x="2065" y="1193"/>
                      <a:pt x="2141" y="1030"/>
                      <a:pt x="2130" y="858"/>
                    </a:cubicBezTo>
                    <a:cubicBezTo>
                      <a:pt x="2116" y="653"/>
                      <a:pt x="1985" y="501"/>
                      <a:pt x="1809" y="434"/>
                    </a:cubicBezTo>
                    <a:cubicBezTo>
                      <a:pt x="1784" y="246"/>
                      <a:pt x="1666" y="82"/>
                      <a:pt x="1473" y="24"/>
                    </a:cubicBezTo>
                    <a:cubicBezTo>
                      <a:pt x="1424" y="8"/>
                      <a:pt x="1373" y="1"/>
                      <a:pt x="1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24"/>
              <p:cNvSpPr/>
              <p:nvPr/>
            </p:nvSpPr>
            <p:spPr>
              <a:xfrm>
                <a:off x="8518088" y="4213500"/>
                <a:ext cx="20925" cy="18850"/>
              </a:xfrm>
              <a:custGeom>
                <a:avLst/>
                <a:gdLst/>
                <a:ahLst/>
                <a:cxnLst/>
                <a:rect l="l" t="t" r="r" b="b"/>
                <a:pathLst>
                  <a:path w="837" h="754" extrusionOk="0">
                    <a:moveTo>
                      <a:pt x="418" y="0"/>
                    </a:moveTo>
                    <a:cubicBezTo>
                      <a:pt x="327" y="0"/>
                      <a:pt x="236" y="33"/>
                      <a:pt x="165" y="100"/>
                    </a:cubicBezTo>
                    <a:cubicBezTo>
                      <a:pt x="11" y="241"/>
                      <a:pt x="1" y="479"/>
                      <a:pt x="141" y="631"/>
                    </a:cubicBezTo>
                    <a:cubicBezTo>
                      <a:pt x="216" y="712"/>
                      <a:pt x="317" y="753"/>
                      <a:pt x="419" y="753"/>
                    </a:cubicBezTo>
                    <a:cubicBezTo>
                      <a:pt x="509" y="753"/>
                      <a:pt x="600" y="721"/>
                      <a:pt x="673" y="655"/>
                    </a:cubicBezTo>
                    <a:cubicBezTo>
                      <a:pt x="826" y="513"/>
                      <a:pt x="836" y="276"/>
                      <a:pt x="695" y="122"/>
                    </a:cubicBezTo>
                    <a:cubicBezTo>
                      <a:pt x="621" y="42"/>
                      <a:pt x="519" y="0"/>
                      <a:pt x="4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4"/>
              <p:cNvSpPr/>
              <p:nvPr/>
            </p:nvSpPr>
            <p:spPr>
              <a:xfrm>
                <a:off x="8405713" y="4177275"/>
                <a:ext cx="29050" cy="27900"/>
              </a:xfrm>
              <a:custGeom>
                <a:avLst/>
                <a:gdLst/>
                <a:ahLst/>
                <a:cxnLst/>
                <a:rect l="l" t="t" r="r" b="b"/>
                <a:pathLst>
                  <a:path w="1162" h="1116" extrusionOk="0">
                    <a:moveTo>
                      <a:pt x="721" y="1"/>
                    </a:moveTo>
                    <a:cubicBezTo>
                      <a:pt x="644" y="1"/>
                      <a:pt x="568" y="33"/>
                      <a:pt x="506" y="83"/>
                    </a:cubicBezTo>
                    <a:cubicBezTo>
                      <a:pt x="481" y="77"/>
                      <a:pt x="456" y="74"/>
                      <a:pt x="430" y="74"/>
                    </a:cubicBezTo>
                    <a:cubicBezTo>
                      <a:pt x="355" y="74"/>
                      <a:pt x="277" y="102"/>
                      <a:pt x="214" y="159"/>
                    </a:cubicBezTo>
                    <a:cubicBezTo>
                      <a:pt x="140" y="227"/>
                      <a:pt x="108" y="318"/>
                      <a:pt x="109" y="405"/>
                    </a:cubicBezTo>
                    <a:cubicBezTo>
                      <a:pt x="43" y="471"/>
                      <a:pt x="1" y="559"/>
                      <a:pt x="8" y="652"/>
                    </a:cubicBezTo>
                    <a:cubicBezTo>
                      <a:pt x="16" y="763"/>
                      <a:pt x="88" y="845"/>
                      <a:pt x="182" y="881"/>
                    </a:cubicBezTo>
                    <a:cubicBezTo>
                      <a:pt x="195" y="983"/>
                      <a:pt x="259" y="1072"/>
                      <a:pt x="364" y="1103"/>
                    </a:cubicBezTo>
                    <a:cubicBezTo>
                      <a:pt x="391" y="1112"/>
                      <a:pt x="418" y="1115"/>
                      <a:pt x="445" y="1115"/>
                    </a:cubicBezTo>
                    <a:cubicBezTo>
                      <a:pt x="521" y="1115"/>
                      <a:pt x="596" y="1085"/>
                      <a:pt x="657" y="1035"/>
                    </a:cubicBezTo>
                    <a:cubicBezTo>
                      <a:pt x="681" y="1040"/>
                      <a:pt x="706" y="1043"/>
                      <a:pt x="731" y="1043"/>
                    </a:cubicBezTo>
                    <a:cubicBezTo>
                      <a:pt x="807" y="1043"/>
                      <a:pt x="885" y="1016"/>
                      <a:pt x="949" y="958"/>
                    </a:cubicBezTo>
                    <a:cubicBezTo>
                      <a:pt x="1023" y="889"/>
                      <a:pt x="1056" y="799"/>
                      <a:pt x="1054" y="710"/>
                    </a:cubicBezTo>
                    <a:cubicBezTo>
                      <a:pt x="1119" y="646"/>
                      <a:pt x="1161" y="557"/>
                      <a:pt x="1155" y="463"/>
                    </a:cubicBezTo>
                    <a:cubicBezTo>
                      <a:pt x="1148" y="352"/>
                      <a:pt x="1077" y="270"/>
                      <a:pt x="982" y="234"/>
                    </a:cubicBezTo>
                    <a:cubicBezTo>
                      <a:pt x="969" y="134"/>
                      <a:pt x="904" y="46"/>
                      <a:pt x="801" y="13"/>
                    </a:cubicBezTo>
                    <a:cubicBezTo>
                      <a:pt x="774" y="5"/>
                      <a:pt x="74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24"/>
              <p:cNvSpPr/>
              <p:nvPr/>
            </p:nvSpPr>
            <p:spPr>
              <a:xfrm>
                <a:off x="8414063" y="4185575"/>
                <a:ext cx="11325" cy="10200"/>
              </a:xfrm>
              <a:custGeom>
                <a:avLst/>
                <a:gdLst/>
                <a:ahLst/>
                <a:cxnLst/>
                <a:rect l="l" t="t" r="r" b="b"/>
                <a:pathLst>
                  <a:path w="453" h="408" extrusionOk="0">
                    <a:moveTo>
                      <a:pt x="225" y="1"/>
                    </a:moveTo>
                    <a:cubicBezTo>
                      <a:pt x="176" y="1"/>
                      <a:pt x="127" y="18"/>
                      <a:pt x="88" y="54"/>
                    </a:cubicBezTo>
                    <a:cubicBezTo>
                      <a:pt x="5" y="130"/>
                      <a:pt x="1" y="259"/>
                      <a:pt x="77" y="341"/>
                    </a:cubicBezTo>
                    <a:cubicBezTo>
                      <a:pt x="117" y="386"/>
                      <a:pt x="172" y="408"/>
                      <a:pt x="227" y="408"/>
                    </a:cubicBezTo>
                    <a:cubicBezTo>
                      <a:pt x="276" y="408"/>
                      <a:pt x="325" y="390"/>
                      <a:pt x="364" y="355"/>
                    </a:cubicBezTo>
                    <a:cubicBezTo>
                      <a:pt x="447" y="279"/>
                      <a:pt x="452" y="150"/>
                      <a:pt x="377" y="67"/>
                    </a:cubicBezTo>
                    <a:cubicBezTo>
                      <a:pt x="337" y="23"/>
                      <a:pt x="281" y="1"/>
                      <a:pt x="2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24"/>
              <p:cNvSpPr/>
              <p:nvPr/>
            </p:nvSpPr>
            <p:spPr>
              <a:xfrm>
                <a:off x="8672863" y="4127075"/>
                <a:ext cx="39700" cy="34875"/>
              </a:xfrm>
              <a:custGeom>
                <a:avLst/>
                <a:gdLst/>
                <a:ahLst/>
                <a:cxnLst/>
                <a:rect l="l" t="t" r="r" b="b"/>
                <a:pathLst>
                  <a:path w="1588" h="1395" extrusionOk="0">
                    <a:moveTo>
                      <a:pt x="882" y="1"/>
                    </a:moveTo>
                    <a:cubicBezTo>
                      <a:pt x="803" y="1"/>
                      <a:pt x="728" y="23"/>
                      <a:pt x="663" y="62"/>
                    </a:cubicBezTo>
                    <a:cubicBezTo>
                      <a:pt x="620" y="50"/>
                      <a:pt x="576" y="44"/>
                      <a:pt x="532" y="44"/>
                    </a:cubicBezTo>
                    <a:cubicBezTo>
                      <a:pt x="457" y="44"/>
                      <a:pt x="382" y="63"/>
                      <a:pt x="318" y="106"/>
                    </a:cubicBezTo>
                    <a:cubicBezTo>
                      <a:pt x="195" y="187"/>
                      <a:pt x="149" y="321"/>
                      <a:pt x="167" y="452"/>
                    </a:cubicBezTo>
                    <a:cubicBezTo>
                      <a:pt x="61" y="534"/>
                      <a:pt x="0" y="662"/>
                      <a:pt x="32" y="802"/>
                    </a:cubicBezTo>
                    <a:cubicBezTo>
                      <a:pt x="63" y="939"/>
                      <a:pt x="169" y="1042"/>
                      <a:pt x="299" y="1090"/>
                    </a:cubicBezTo>
                    <a:cubicBezTo>
                      <a:pt x="335" y="1216"/>
                      <a:pt x="432" y="1328"/>
                      <a:pt x="576" y="1374"/>
                    </a:cubicBezTo>
                    <a:cubicBezTo>
                      <a:pt x="620" y="1388"/>
                      <a:pt x="664" y="1394"/>
                      <a:pt x="707" y="1394"/>
                    </a:cubicBezTo>
                    <a:cubicBezTo>
                      <a:pt x="786" y="1394"/>
                      <a:pt x="860" y="1372"/>
                      <a:pt x="924" y="1333"/>
                    </a:cubicBezTo>
                    <a:cubicBezTo>
                      <a:pt x="966" y="1345"/>
                      <a:pt x="1009" y="1351"/>
                      <a:pt x="1052" y="1351"/>
                    </a:cubicBezTo>
                    <a:cubicBezTo>
                      <a:pt x="1129" y="1351"/>
                      <a:pt x="1205" y="1331"/>
                      <a:pt x="1271" y="1287"/>
                    </a:cubicBezTo>
                    <a:cubicBezTo>
                      <a:pt x="1392" y="1207"/>
                      <a:pt x="1440" y="1073"/>
                      <a:pt x="1418" y="941"/>
                    </a:cubicBezTo>
                    <a:cubicBezTo>
                      <a:pt x="1526" y="862"/>
                      <a:pt x="1587" y="733"/>
                      <a:pt x="1554" y="592"/>
                    </a:cubicBezTo>
                    <a:cubicBezTo>
                      <a:pt x="1525" y="456"/>
                      <a:pt x="1417" y="354"/>
                      <a:pt x="1285" y="304"/>
                    </a:cubicBezTo>
                    <a:cubicBezTo>
                      <a:pt x="1251" y="178"/>
                      <a:pt x="1152" y="67"/>
                      <a:pt x="1010" y="21"/>
                    </a:cubicBezTo>
                    <a:cubicBezTo>
                      <a:pt x="967" y="7"/>
                      <a:pt x="924" y="1"/>
                      <a:pt x="8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4"/>
              <p:cNvSpPr/>
              <p:nvPr/>
            </p:nvSpPr>
            <p:spPr>
              <a:xfrm>
                <a:off x="8685538" y="4136875"/>
                <a:ext cx="14925" cy="13375"/>
              </a:xfrm>
              <a:custGeom>
                <a:avLst/>
                <a:gdLst/>
                <a:ahLst/>
                <a:cxnLst/>
                <a:rect l="l" t="t" r="r" b="b"/>
                <a:pathLst>
                  <a:path w="597" h="535" extrusionOk="0">
                    <a:moveTo>
                      <a:pt x="297" y="0"/>
                    </a:moveTo>
                    <a:cubicBezTo>
                      <a:pt x="184" y="0"/>
                      <a:pt x="80" y="73"/>
                      <a:pt x="43" y="185"/>
                    </a:cubicBezTo>
                    <a:cubicBezTo>
                      <a:pt x="0" y="326"/>
                      <a:pt x="77" y="476"/>
                      <a:pt x="216" y="521"/>
                    </a:cubicBezTo>
                    <a:cubicBezTo>
                      <a:pt x="243" y="530"/>
                      <a:pt x="271" y="534"/>
                      <a:pt x="298" y="534"/>
                    </a:cubicBezTo>
                    <a:cubicBezTo>
                      <a:pt x="411" y="534"/>
                      <a:pt x="516" y="462"/>
                      <a:pt x="552" y="349"/>
                    </a:cubicBezTo>
                    <a:cubicBezTo>
                      <a:pt x="596" y="209"/>
                      <a:pt x="519" y="59"/>
                      <a:pt x="379" y="13"/>
                    </a:cubicBezTo>
                    <a:cubicBezTo>
                      <a:pt x="352" y="4"/>
                      <a:pt x="324" y="0"/>
                      <a:pt x="2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4"/>
              <p:cNvSpPr/>
              <p:nvPr/>
            </p:nvSpPr>
            <p:spPr>
              <a:xfrm>
                <a:off x="8577363" y="4213125"/>
                <a:ext cx="33625" cy="29050"/>
              </a:xfrm>
              <a:custGeom>
                <a:avLst/>
                <a:gdLst/>
                <a:ahLst/>
                <a:cxnLst/>
                <a:rect l="l" t="t" r="r" b="b"/>
                <a:pathLst>
                  <a:path w="1345" h="1162" extrusionOk="0">
                    <a:moveTo>
                      <a:pt x="553" y="1"/>
                    </a:moveTo>
                    <a:cubicBezTo>
                      <a:pt x="495" y="1"/>
                      <a:pt x="436" y="15"/>
                      <a:pt x="379" y="46"/>
                    </a:cubicBezTo>
                    <a:cubicBezTo>
                      <a:pt x="280" y="99"/>
                      <a:pt x="220" y="189"/>
                      <a:pt x="198" y="287"/>
                    </a:cubicBezTo>
                    <a:cubicBezTo>
                      <a:pt x="110" y="340"/>
                      <a:pt x="39" y="425"/>
                      <a:pt x="23" y="527"/>
                    </a:cubicBezTo>
                    <a:cubicBezTo>
                      <a:pt x="0" y="651"/>
                      <a:pt x="54" y="759"/>
                      <a:pt x="150" y="824"/>
                    </a:cubicBezTo>
                    <a:cubicBezTo>
                      <a:pt x="138" y="938"/>
                      <a:pt x="181" y="1052"/>
                      <a:pt x="288" y="1116"/>
                    </a:cubicBezTo>
                    <a:cubicBezTo>
                      <a:pt x="339" y="1147"/>
                      <a:pt x="396" y="1161"/>
                      <a:pt x="453" y="1161"/>
                    </a:cubicBezTo>
                    <a:cubicBezTo>
                      <a:pt x="512" y="1161"/>
                      <a:pt x="571" y="1146"/>
                      <a:pt x="626" y="1120"/>
                    </a:cubicBezTo>
                    <a:cubicBezTo>
                      <a:pt x="676" y="1146"/>
                      <a:pt x="733" y="1161"/>
                      <a:pt x="791" y="1161"/>
                    </a:cubicBezTo>
                    <a:cubicBezTo>
                      <a:pt x="849" y="1161"/>
                      <a:pt x="908" y="1147"/>
                      <a:pt x="965" y="1116"/>
                    </a:cubicBezTo>
                    <a:cubicBezTo>
                      <a:pt x="1064" y="1062"/>
                      <a:pt x="1124" y="973"/>
                      <a:pt x="1145" y="876"/>
                    </a:cubicBezTo>
                    <a:cubicBezTo>
                      <a:pt x="1235" y="823"/>
                      <a:pt x="1304" y="738"/>
                      <a:pt x="1323" y="634"/>
                    </a:cubicBezTo>
                    <a:cubicBezTo>
                      <a:pt x="1345" y="512"/>
                      <a:pt x="1291" y="403"/>
                      <a:pt x="1196" y="338"/>
                    </a:cubicBezTo>
                    <a:cubicBezTo>
                      <a:pt x="1206" y="222"/>
                      <a:pt x="1162" y="109"/>
                      <a:pt x="1056" y="46"/>
                    </a:cubicBezTo>
                    <a:cubicBezTo>
                      <a:pt x="1005" y="15"/>
                      <a:pt x="948" y="1"/>
                      <a:pt x="890" y="1"/>
                    </a:cubicBezTo>
                    <a:cubicBezTo>
                      <a:pt x="832" y="1"/>
                      <a:pt x="772" y="15"/>
                      <a:pt x="718" y="41"/>
                    </a:cubicBezTo>
                    <a:cubicBezTo>
                      <a:pt x="668" y="15"/>
                      <a:pt x="611" y="1"/>
                      <a:pt x="5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4"/>
              <p:cNvSpPr/>
              <p:nvPr/>
            </p:nvSpPr>
            <p:spPr>
              <a:xfrm>
                <a:off x="8587213" y="4221150"/>
                <a:ext cx="13050" cy="11450"/>
              </a:xfrm>
              <a:custGeom>
                <a:avLst/>
                <a:gdLst/>
                <a:ahLst/>
                <a:cxnLst/>
                <a:rect l="l" t="t" r="r" b="b"/>
                <a:pathLst>
                  <a:path w="522" h="458" extrusionOk="0">
                    <a:moveTo>
                      <a:pt x="261" y="1"/>
                    </a:moveTo>
                    <a:cubicBezTo>
                      <a:pt x="224" y="1"/>
                      <a:pt x="186" y="10"/>
                      <a:pt x="151" y="29"/>
                    </a:cubicBezTo>
                    <a:cubicBezTo>
                      <a:pt x="39" y="90"/>
                      <a:pt x="0" y="228"/>
                      <a:pt x="59" y="339"/>
                    </a:cubicBezTo>
                    <a:cubicBezTo>
                      <a:pt x="102" y="415"/>
                      <a:pt x="181" y="458"/>
                      <a:pt x="262" y="458"/>
                    </a:cubicBezTo>
                    <a:cubicBezTo>
                      <a:pt x="298" y="458"/>
                      <a:pt x="336" y="449"/>
                      <a:pt x="370" y="431"/>
                    </a:cubicBezTo>
                    <a:cubicBezTo>
                      <a:pt x="482" y="370"/>
                      <a:pt x="522" y="231"/>
                      <a:pt x="461" y="120"/>
                    </a:cubicBezTo>
                    <a:cubicBezTo>
                      <a:pt x="420" y="44"/>
                      <a:pt x="342"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24"/>
              <p:cNvSpPr/>
              <p:nvPr/>
            </p:nvSpPr>
            <p:spPr>
              <a:xfrm>
                <a:off x="8669588" y="4177000"/>
                <a:ext cx="37900" cy="36650"/>
              </a:xfrm>
              <a:custGeom>
                <a:avLst/>
                <a:gdLst/>
                <a:ahLst/>
                <a:cxnLst/>
                <a:rect l="l" t="t" r="r" b="b"/>
                <a:pathLst>
                  <a:path w="1516" h="1466" extrusionOk="0">
                    <a:moveTo>
                      <a:pt x="932" y="0"/>
                    </a:moveTo>
                    <a:cubicBezTo>
                      <a:pt x="829" y="0"/>
                      <a:pt x="727" y="43"/>
                      <a:pt x="647" y="113"/>
                    </a:cubicBezTo>
                    <a:cubicBezTo>
                      <a:pt x="617" y="106"/>
                      <a:pt x="586" y="102"/>
                      <a:pt x="555" y="102"/>
                    </a:cubicBezTo>
                    <a:cubicBezTo>
                      <a:pt x="454" y="102"/>
                      <a:pt x="351" y="139"/>
                      <a:pt x="269" y="218"/>
                    </a:cubicBezTo>
                    <a:cubicBezTo>
                      <a:pt x="173" y="308"/>
                      <a:pt x="131" y="428"/>
                      <a:pt x="137" y="543"/>
                    </a:cubicBezTo>
                    <a:cubicBezTo>
                      <a:pt x="54" y="630"/>
                      <a:pt x="0" y="746"/>
                      <a:pt x="11" y="869"/>
                    </a:cubicBezTo>
                    <a:cubicBezTo>
                      <a:pt x="24" y="1015"/>
                      <a:pt x="118" y="1119"/>
                      <a:pt x="244" y="1164"/>
                    </a:cubicBezTo>
                    <a:cubicBezTo>
                      <a:pt x="264" y="1298"/>
                      <a:pt x="347" y="1411"/>
                      <a:pt x="486" y="1451"/>
                    </a:cubicBezTo>
                    <a:cubicBezTo>
                      <a:pt x="519" y="1461"/>
                      <a:pt x="552" y="1465"/>
                      <a:pt x="585" y="1465"/>
                    </a:cubicBezTo>
                    <a:cubicBezTo>
                      <a:pt x="687" y="1465"/>
                      <a:pt x="787" y="1423"/>
                      <a:pt x="869" y="1354"/>
                    </a:cubicBezTo>
                    <a:cubicBezTo>
                      <a:pt x="899" y="1361"/>
                      <a:pt x="930" y="1364"/>
                      <a:pt x="961" y="1364"/>
                    </a:cubicBezTo>
                    <a:cubicBezTo>
                      <a:pt x="1062" y="1364"/>
                      <a:pt x="1165" y="1327"/>
                      <a:pt x="1248" y="1246"/>
                    </a:cubicBezTo>
                    <a:cubicBezTo>
                      <a:pt x="1344" y="1155"/>
                      <a:pt x="1385" y="1036"/>
                      <a:pt x="1379" y="922"/>
                    </a:cubicBezTo>
                    <a:cubicBezTo>
                      <a:pt x="1464" y="835"/>
                      <a:pt x="1516" y="718"/>
                      <a:pt x="1505" y="595"/>
                    </a:cubicBezTo>
                    <a:cubicBezTo>
                      <a:pt x="1493" y="449"/>
                      <a:pt x="1398" y="344"/>
                      <a:pt x="1273" y="299"/>
                    </a:cubicBezTo>
                    <a:cubicBezTo>
                      <a:pt x="1251" y="166"/>
                      <a:pt x="1168" y="53"/>
                      <a:pt x="1029" y="14"/>
                    </a:cubicBezTo>
                    <a:cubicBezTo>
                      <a:pt x="997" y="4"/>
                      <a:pt x="965" y="0"/>
                      <a:pt x="9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24"/>
              <p:cNvSpPr/>
              <p:nvPr/>
            </p:nvSpPr>
            <p:spPr>
              <a:xfrm>
                <a:off x="8782678" y="4161140"/>
                <a:ext cx="14775" cy="13325"/>
              </a:xfrm>
              <a:custGeom>
                <a:avLst/>
                <a:gdLst/>
                <a:ahLst/>
                <a:cxnLst/>
                <a:rect l="l" t="t" r="r" b="b"/>
                <a:pathLst>
                  <a:path w="591" h="533" extrusionOk="0">
                    <a:moveTo>
                      <a:pt x="296" y="0"/>
                    </a:moveTo>
                    <a:cubicBezTo>
                      <a:pt x="230" y="0"/>
                      <a:pt x="163" y="25"/>
                      <a:pt x="111" y="73"/>
                    </a:cubicBezTo>
                    <a:cubicBezTo>
                      <a:pt x="5" y="175"/>
                      <a:pt x="0" y="343"/>
                      <a:pt x="102" y="450"/>
                    </a:cubicBezTo>
                    <a:cubicBezTo>
                      <a:pt x="154" y="505"/>
                      <a:pt x="224" y="532"/>
                      <a:pt x="295" y="532"/>
                    </a:cubicBezTo>
                    <a:cubicBezTo>
                      <a:pt x="361" y="532"/>
                      <a:pt x="427" y="507"/>
                      <a:pt x="479" y="458"/>
                    </a:cubicBezTo>
                    <a:cubicBezTo>
                      <a:pt x="585" y="358"/>
                      <a:pt x="590" y="189"/>
                      <a:pt x="488" y="82"/>
                    </a:cubicBezTo>
                    <a:cubicBezTo>
                      <a:pt x="436" y="28"/>
                      <a:pt x="366" y="0"/>
                      <a:pt x="2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4"/>
              <p:cNvSpPr/>
              <p:nvPr/>
            </p:nvSpPr>
            <p:spPr>
              <a:xfrm>
                <a:off x="8525513" y="4156600"/>
                <a:ext cx="37875" cy="36700"/>
              </a:xfrm>
              <a:custGeom>
                <a:avLst/>
                <a:gdLst/>
                <a:ahLst/>
                <a:cxnLst/>
                <a:rect l="l" t="t" r="r" b="b"/>
                <a:pathLst>
                  <a:path w="1515" h="1468" extrusionOk="0">
                    <a:moveTo>
                      <a:pt x="931" y="0"/>
                    </a:moveTo>
                    <a:cubicBezTo>
                      <a:pt x="829" y="0"/>
                      <a:pt x="729" y="43"/>
                      <a:pt x="649" y="113"/>
                    </a:cubicBezTo>
                    <a:cubicBezTo>
                      <a:pt x="620" y="106"/>
                      <a:pt x="589" y="103"/>
                      <a:pt x="559" y="103"/>
                    </a:cubicBezTo>
                    <a:cubicBezTo>
                      <a:pt x="457" y="103"/>
                      <a:pt x="351" y="140"/>
                      <a:pt x="268" y="219"/>
                    </a:cubicBezTo>
                    <a:cubicBezTo>
                      <a:pt x="173" y="309"/>
                      <a:pt x="132" y="429"/>
                      <a:pt x="137" y="545"/>
                    </a:cubicBezTo>
                    <a:cubicBezTo>
                      <a:pt x="53" y="632"/>
                      <a:pt x="1" y="748"/>
                      <a:pt x="11" y="871"/>
                    </a:cubicBezTo>
                    <a:cubicBezTo>
                      <a:pt x="23" y="1017"/>
                      <a:pt x="119" y="1121"/>
                      <a:pt x="243" y="1166"/>
                    </a:cubicBezTo>
                    <a:cubicBezTo>
                      <a:pt x="263" y="1300"/>
                      <a:pt x="347" y="1413"/>
                      <a:pt x="485" y="1453"/>
                    </a:cubicBezTo>
                    <a:cubicBezTo>
                      <a:pt x="518" y="1463"/>
                      <a:pt x="552" y="1467"/>
                      <a:pt x="585" y="1467"/>
                    </a:cubicBezTo>
                    <a:cubicBezTo>
                      <a:pt x="687" y="1467"/>
                      <a:pt x="787" y="1425"/>
                      <a:pt x="867" y="1356"/>
                    </a:cubicBezTo>
                    <a:cubicBezTo>
                      <a:pt x="897" y="1363"/>
                      <a:pt x="928" y="1366"/>
                      <a:pt x="959" y="1366"/>
                    </a:cubicBezTo>
                    <a:cubicBezTo>
                      <a:pt x="1060" y="1366"/>
                      <a:pt x="1164" y="1329"/>
                      <a:pt x="1247" y="1249"/>
                    </a:cubicBezTo>
                    <a:cubicBezTo>
                      <a:pt x="1342" y="1158"/>
                      <a:pt x="1383" y="1039"/>
                      <a:pt x="1378" y="925"/>
                    </a:cubicBezTo>
                    <a:cubicBezTo>
                      <a:pt x="1463" y="838"/>
                      <a:pt x="1514" y="721"/>
                      <a:pt x="1504" y="598"/>
                    </a:cubicBezTo>
                    <a:cubicBezTo>
                      <a:pt x="1492" y="454"/>
                      <a:pt x="1398" y="347"/>
                      <a:pt x="1271" y="302"/>
                    </a:cubicBezTo>
                    <a:cubicBezTo>
                      <a:pt x="1252" y="168"/>
                      <a:pt x="1169" y="53"/>
                      <a:pt x="1031" y="15"/>
                    </a:cubicBezTo>
                    <a:cubicBezTo>
                      <a:pt x="998" y="5"/>
                      <a:pt x="964" y="0"/>
                      <a:pt x="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4"/>
              <p:cNvSpPr/>
              <p:nvPr/>
            </p:nvSpPr>
            <p:spPr>
              <a:xfrm>
                <a:off x="8536388" y="4167525"/>
                <a:ext cx="14750" cy="13325"/>
              </a:xfrm>
              <a:custGeom>
                <a:avLst/>
                <a:gdLst/>
                <a:ahLst/>
                <a:cxnLst/>
                <a:rect l="l" t="t" r="r" b="b"/>
                <a:pathLst>
                  <a:path w="590" h="533" extrusionOk="0">
                    <a:moveTo>
                      <a:pt x="295" y="1"/>
                    </a:moveTo>
                    <a:cubicBezTo>
                      <a:pt x="229" y="1"/>
                      <a:pt x="163" y="25"/>
                      <a:pt x="110" y="74"/>
                    </a:cubicBezTo>
                    <a:cubicBezTo>
                      <a:pt x="4" y="176"/>
                      <a:pt x="1" y="344"/>
                      <a:pt x="101" y="451"/>
                    </a:cubicBezTo>
                    <a:cubicBezTo>
                      <a:pt x="154" y="505"/>
                      <a:pt x="224" y="533"/>
                      <a:pt x="295" y="533"/>
                    </a:cubicBezTo>
                    <a:cubicBezTo>
                      <a:pt x="361" y="533"/>
                      <a:pt x="427" y="508"/>
                      <a:pt x="479" y="459"/>
                    </a:cubicBezTo>
                    <a:cubicBezTo>
                      <a:pt x="586" y="359"/>
                      <a:pt x="590" y="190"/>
                      <a:pt x="488" y="83"/>
                    </a:cubicBezTo>
                    <a:cubicBezTo>
                      <a:pt x="436" y="28"/>
                      <a:pt x="366" y="1"/>
                      <a:pt x="2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4"/>
              <p:cNvSpPr/>
              <p:nvPr/>
            </p:nvSpPr>
            <p:spPr>
              <a:xfrm>
                <a:off x="8468538" y="4181025"/>
                <a:ext cx="37875" cy="36675"/>
              </a:xfrm>
              <a:custGeom>
                <a:avLst/>
                <a:gdLst/>
                <a:ahLst/>
                <a:cxnLst/>
                <a:rect l="l" t="t" r="r" b="b"/>
                <a:pathLst>
                  <a:path w="1515" h="1467" extrusionOk="0">
                    <a:moveTo>
                      <a:pt x="930" y="1"/>
                    </a:moveTo>
                    <a:cubicBezTo>
                      <a:pt x="828" y="1"/>
                      <a:pt x="729" y="44"/>
                      <a:pt x="649" y="114"/>
                    </a:cubicBezTo>
                    <a:cubicBezTo>
                      <a:pt x="619" y="107"/>
                      <a:pt x="589" y="104"/>
                      <a:pt x="558" y="104"/>
                    </a:cubicBezTo>
                    <a:cubicBezTo>
                      <a:pt x="456" y="104"/>
                      <a:pt x="351" y="141"/>
                      <a:pt x="269" y="220"/>
                    </a:cubicBezTo>
                    <a:cubicBezTo>
                      <a:pt x="174" y="310"/>
                      <a:pt x="133" y="430"/>
                      <a:pt x="138" y="546"/>
                    </a:cubicBezTo>
                    <a:cubicBezTo>
                      <a:pt x="52" y="633"/>
                      <a:pt x="1" y="749"/>
                      <a:pt x="12" y="870"/>
                    </a:cubicBezTo>
                    <a:cubicBezTo>
                      <a:pt x="23" y="1016"/>
                      <a:pt x="119" y="1121"/>
                      <a:pt x="244" y="1166"/>
                    </a:cubicBezTo>
                    <a:cubicBezTo>
                      <a:pt x="264" y="1299"/>
                      <a:pt x="348" y="1413"/>
                      <a:pt x="486" y="1453"/>
                    </a:cubicBezTo>
                    <a:cubicBezTo>
                      <a:pt x="519" y="1462"/>
                      <a:pt x="552" y="1467"/>
                      <a:pt x="585" y="1467"/>
                    </a:cubicBezTo>
                    <a:cubicBezTo>
                      <a:pt x="687" y="1467"/>
                      <a:pt x="787" y="1425"/>
                      <a:pt x="868" y="1356"/>
                    </a:cubicBezTo>
                    <a:cubicBezTo>
                      <a:pt x="897" y="1362"/>
                      <a:pt x="927" y="1365"/>
                      <a:pt x="958" y="1365"/>
                    </a:cubicBezTo>
                    <a:cubicBezTo>
                      <a:pt x="1060" y="1365"/>
                      <a:pt x="1164" y="1329"/>
                      <a:pt x="1248" y="1248"/>
                    </a:cubicBezTo>
                    <a:cubicBezTo>
                      <a:pt x="1343" y="1157"/>
                      <a:pt x="1384" y="1038"/>
                      <a:pt x="1379" y="923"/>
                    </a:cubicBezTo>
                    <a:cubicBezTo>
                      <a:pt x="1463" y="836"/>
                      <a:pt x="1515" y="720"/>
                      <a:pt x="1505" y="597"/>
                    </a:cubicBezTo>
                    <a:cubicBezTo>
                      <a:pt x="1492" y="452"/>
                      <a:pt x="1397" y="346"/>
                      <a:pt x="1272" y="301"/>
                    </a:cubicBezTo>
                    <a:cubicBezTo>
                      <a:pt x="1253" y="169"/>
                      <a:pt x="1169" y="54"/>
                      <a:pt x="1031" y="15"/>
                    </a:cubicBezTo>
                    <a:cubicBezTo>
                      <a:pt x="997" y="6"/>
                      <a:pt x="964" y="1"/>
                      <a:pt x="9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24"/>
              <p:cNvSpPr/>
              <p:nvPr/>
            </p:nvSpPr>
            <p:spPr>
              <a:xfrm>
                <a:off x="8479388" y="4191975"/>
                <a:ext cx="14800" cy="13325"/>
              </a:xfrm>
              <a:custGeom>
                <a:avLst/>
                <a:gdLst/>
                <a:ahLst/>
                <a:cxnLst/>
                <a:rect l="l" t="t" r="r" b="b"/>
                <a:pathLst>
                  <a:path w="592" h="533" extrusionOk="0">
                    <a:moveTo>
                      <a:pt x="296" y="1"/>
                    </a:moveTo>
                    <a:cubicBezTo>
                      <a:pt x="230" y="1"/>
                      <a:pt x="163" y="25"/>
                      <a:pt x="111" y="74"/>
                    </a:cubicBezTo>
                    <a:cubicBezTo>
                      <a:pt x="5" y="175"/>
                      <a:pt x="1" y="344"/>
                      <a:pt x="102" y="451"/>
                    </a:cubicBezTo>
                    <a:cubicBezTo>
                      <a:pt x="154" y="505"/>
                      <a:pt x="225" y="533"/>
                      <a:pt x="295" y="533"/>
                    </a:cubicBezTo>
                    <a:cubicBezTo>
                      <a:pt x="362" y="533"/>
                      <a:pt x="428" y="508"/>
                      <a:pt x="480" y="459"/>
                    </a:cubicBezTo>
                    <a:cubicBezTo>
                      <a:pt x="586" y="359"/>
                      <a:pt x="592" y="190"/>
                      <a:pt x="489" y="83"/>
                    </a:cubicBezTo>
                    <a:cubicBezTo>
                      <a:pt x="437" y="28"/>
                      <a:pt x="367" y="1"/>
                      <a:pt x="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24"/>
              <p:cNvSpPr/>
              <p:nvPr/>
            </p:nvSpPr>
            <p:spPr>
              <a:xfrm>
                <a:off x="8717288" y="4214000"/>
                <a:ext cx="28650" cy="27650"/>
              </a:xfrm>
              <a:custGeom>
                <a:avLst/>
                <a:gdLst/>
                <a:ahLst/>
                <a:cxnLst/>
                <a:rect l="l" t="t" r="r" b="b"/>
                <a:pathLst>
                  <a:path w="1146" h="1106" extrusionOk="0">
                    <a:moveTo>
                      <a:pt x="703" y="0"/>
                    </a:moveTo>
                    <a:cubicBezTo>
                      <a:pt x="627" y="0"/>
                      <a:pt x="552" y="32"/>
                      <a:pt x="491" y="85"/>
                    </a:cubicBezTo>
                    <a:cubicBezTo>
                      <a:pt x="469" y="80"/>
                      <a:pt x="446" y="77"/>
                      <a:pt x="424" y="77"/>
                    </a:cubicBezTo>
                    <a:cubicBezTo>
                      <a:pt x="347" y="77"/>
                      <a:pt x="268" y="106"/>
                      <a:pt x="205" y="166"/>
                    </a:cubicBezTo>
                    <a:cubicBezTo>
                      <a:pt x="133" y="233"/>
                      <a:pt x="102" y="323"/>
                      <a:pt x="106" y="410"/>
                    </a:cubicBezTo>
                    <a:cubicBezTo>
                      <a:pt x="42" y="476"/>
                      <a:pt x="1" y="564"/>
                      <a:pt x="10" y="656"/>
                    </a:cubicBezTo>
                    <a:cubicBezTo>
                      <a:pt x="19" y="766"/>
                      <a:pt x="91" y="846"/>
                      <a:pt x="185" y="878"/>
                    </a:cubicBezTo>
                    <a:cubicBezTo>
                      <a:pt x="200" y="980"/>
                      <a:pt x="265" y="1066"/>
                      <a:pt x="368" y="1095"/>
                    </a:cubicBezTo>
                    <a:cubicBezTo>
                      <a:pt x="393" y="1102"/>
                      <a:pt x="418" y="1106"/>
                      <a:pt x="442" y="1106"/>
                    </a:cubicBezTo>
                    <a:cubicBezTo>
                      <a:pt x="519" y="1106"/>
                      <a:pt x="595" y="1073"/>
                      <a:pt x="656" y="1021"/>
                    </a:cubicBezTo>
                    <a:cubicBezTo>
                      <a:pt x="679" y="1026"/>
                      <a:pt x="702" y="1028"/>
                      <a:pt x="726" y="1028"/>
                    </a:cubicBezTo>
                    <a:cubicBezTo>
                      <a:pt x="802" y="1028"/>
                      <a:pt x="880" y="1001"/>
                      <a:pt x="943" y="940"/>
                    </a:cubicBezTo>
                    <a:cubicBezTo>
                      <a:pt x="1014" y="872"/>
                      <a:pt x="1045" y="783"/>
                      <a:pt x="1041" y="694"/>
                    </a:cubicBezTo>
                    <a:cubicBezTo>
                      <a:pt x="1106" y="630"/>
                      <a:pt x="1146" y="540"/>
                      <a:pt x="1137" y="448"/>
                    </a:cubicBezTo>
                    <a:cubicBezTo>
                      <a:pt x="1127" y="340"/>
                      <a:pt x="1056" y="259"/>
                      <a:pt x="962" y="226"/>
                    </a:cubicBezTo>
                    <a:cubicBezTo>
                      <a:pt x="947" y="126"/>
                      <a:pt x="884" y="41"/>
                      <a:pt x="779" y="11"/>
                    </a:cubicBezTo>
                    <a:cubicBezTo>
                      <a:pt x="754" y="4"/>
                      <a:pt x="729" y="0"/>
                      <a:pt x="7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24"/>
              <p:cNvSpPr/>
              <p:nvPr/>
            </p:nvSpPr>
            <p:spPr>
              <a:xfrm>
                <a:off x="8725563" y="4222250"/>
                <a:ext cx="11075" cy="10075"/>
              </a:xfrm>
              <a:custGeom>
                <a:avLst/>
                <a:gdLst/>
                <a:ahLst/>
                <a:cxnLst/>
                <a:rect l="l" t="t" r="r" b="b"/>
                <a:pathLst>
                  <a:path w="443" h="403" extrusionOk="0">
                    <a:moveTo>
                      <a:pt x="222" y="0"/>
                    </a:moveTo>
                    <a:cubicBezTo>
                      <a:pt x="173" y="0"/>
                      <a:pt x="123" y="19"/>
                      <a:pt x="83" y="56"/>
                    </a:cubicBezTo>
                    <a:cubicBezTo>
                      <a:pt x="3" y="133"/>
                      <a:pt x="1" y="260"/>
                      <a:pt x="75" y="340"/>
                    </a:cubicBezTo>
                    <a:cubicBezTo>
                      <a:pt x="114" y="382"/>
                      <a:pt x="167" y="402"/>
                      <a:pt x="220" y="402"/>
                    </a:cubicBezTo>
                    <a:cubicBezTo>
                      <a:pt x="270" y="402"/>
                      <a:pt x="321" y="384"/>
                      <a:pt x="360" y="347"/>
                    </a:cubicBezTo>
                    <a:cubicBezTo>
                      <a:pt x="441" y="270"/>
                      <a:pt x="443" y="143"/>
                      <a:pt x="367" y="62"/>
                    </a:cubicBezTo>
                    <a:cubicBezTo>
                      <a:pt x="328" y="21"/>
                      <a:pt x="275" y="0"/>
                      <a:pt x="2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24"/>
              <p:cNvSpPr/>
              <p:nvPr/>
            </p:nvSpPr>
            <p:spPr>
              <a:xfrm>
                <a:off x="8433363" y="4220725"/>
                <a:ext cx="28625" cy="27625"/>
              </a:xfrm>
              <a:custGeom>
                <a:avLst/>
                <a:gdLst/>
                <a:ahLst/>
                <a:cxnLst/>
                <a:rect l="l" t="t" r="r" b="b"/>
                <a:pathLst>
                  <a:path w="1145" h="1105" extrusionOk="0">
                    <a:moveTo>
                      <a:pt x="703" y="0"/>
                    </a:moveTo>
                    <a:cubicBezTo>
                      <a:pt x="626" y="0"/>
                      <a:pt x="550" y="32"/>
                      <a:pt x="489" y="85"/>
                    </a:cubicBezTo>
                    <a:cubicBezTo>
                      <a:pt x="467" y="80"/>
                      <a:pt x="444" y="78"/>
                      <a:pt x="421" y="78"/>
                    </a:cubicBezTo>
                    <a:cubicBezTo>
                      <a:pt x="344" y="78"/>
                      <a:pt x="265" y="105"/>
                      <a:pt x="202" y="166"/>
                    </a:cubicBezTo>
                    <a:cubicBezTo>
                      <a:pt x="131" y="234"/>
                      <a:pt x="100" y="325"/>
                      <a:pt x="104" y="410"/>
                    </a:cubicBezTo>
                    <a:cubicBezTo>
                      <a:pt x="40" y="475"/>
                      <a:pt x="1" y="563"/>
                      <a:pt x="9" y="655"/>
                    </a:cubicBezTo>
                    <a:cubicBezTo>
                      <a:pt x="18" y="766"/>
                      <a:pt x="90" y="845"/>
                      <a:pt x="185" y="879"/>
                    </a:cubicBezTo>
                    <a:cubicBezTo>
                      <a:pt x="200" y="978"/>
                      <a:pt x="263" y="1065"/>
                      <a:pt x="367" y="1095"/>
                    </a:cubicBezTo>
                    <a:cubicBezTo>
                      <a:pt x="392" y="1102"/>
                      <a:pt x="417" y="1105"/>
                      <a:pt x="442" y="1105"/>
                    </a:cubicBezTo>
                    <a:cubicBezTo>
                      <a:pt x="520" y="1105"/>
                      <a:pt x="596" y="1073"/>
                      <a:pt x="656" y="1021"/>
                    </a:cubicBezTo>
                    <a:cubicBezTo>
                      <a:pt x="678" y="1026"/>
                      <a:pt x="701" y="1028"/>
                      <a:pt x="724" y="1028"/>
                    </a:cubicBezTo>
                    <a:cubicBezTo>
                      <a:pt x="801" y="1028"/>
                      <a:pt x="880" y="1001"/>
                      <a:pt x="943" y="940"/>
                    </a:cubicBezTo>
                    <a:cubicBezTo>
                      <a:pt x="1014" y="872"/>
                      <a:pt x="1045" y="782"/>
                      <a:pt x="1041" y="695"/>
                    </a:cubicBezTo>
                    <a:cubicBezTo>
                      <a:pt x="1107" y="630"/>
                      <a:pt x="1144" y="542"/>
                      <a:pt x="1137" y="450"/>
                    </a:cubicBezTo>
                    <a:cubicBezTo>
                      <a:pt x="1127" y="339"/>
                      <a:pt x="1056" y="260"/>
                      <a:pt x="961" y="227"/>
                    </a:cubicBezTo>
                    <a:cubicBezTo>
                      <a:pt x="946" y="127"/>
                      <a:pt x="882" y="40"/>
                      <a:pt x="777" y="10"/>
                    </a:cubicBezTo>
                    <a:cubicBezTo>
                      <a:pt x="753" y="3"/>
                      <a:pt x="728" y="0"/>
                      <a:pt x="7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24"/>
              <p:cNvSpPr/>
              <p:nvPr/>
            </p:nvSpPr>
            <p:spPr>
              <a:xfrm>
                <a:off x="8441538" y="4228975"/>
                <a:ext cx="11100" cy="10050"/>
              </a:xfrm>
              <a:custGeom>
                <a:avLst/>
                <a:gdLst/>
                <a:ahLst/>
                <a:cxnLst/>
                <a:rect l="l" t="t" r="r" b="b"/>
                <a:pathLst>
                  <a:path w="444" h="402" extrusionOk="0">
                    <a:moveTo>
                      <a:pt x="224" y="0"/>
                    </a:moveTo>
                    <a:cubicBezTo>
                      <a:pt x="174" y="0"/>
                      <a:pt x="124" y="19"/>
                      <a:pt x="84" y="56"/>
                    </a:cubicBezTo>
                    <a:cubicBezTo>
                      <a:pt x="4" y="133"/>
                      <a:pt x="0" y="259"/>
                      <a:pt x="77" y="340"/>
                    </a:cubicBezTo>
                    <a:cubicBezTo>
                      <a:pt x="116" y="381"/>
                      <a:pt x="169" y="402"/>
                      <a:pt x="221" y="402"/>
                    </a:cubicBezTo>
                    <a:cubicBezTo>
                      <a:pt x="272" y="402"/>
                      <a:pt x="322" y="383"/>
                      <a:pt x="361" y="346"/>
                    </a:cubicBezTo>
                    <a:cubicBezTo>
                      <a:pt x="442" y="269"/>
                      <a:pt x="444" y="143"/>
                      <a:pt x="368" y="62"/>
                    </a:cubicBezTo>
                    <a:cubicBezTo>
                      <a:pt x="329" y="21"/>
                      <a:pt x="277" y="0"/>
                      <a:pt x="2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5" name="Google Shape;915;p24"/>
            <p:cNvSpPr/>
            <p:nvPr/>
          </p:nvSpPr>
          <p:spPr>
            <a:xfrm>
              <a:off x="-307625" y="4382813"/>
              <a:ext cx="10194000" cy="1176900"/>
            </a:xfrm>
            <a:prstGeom prst="doubleWave">
              <a:avLst>
                <a:gd name="adj1" fmla="val 6250"/>
                <a:gd name="adj2" fmla="val -222"/>
              </a:avLst>
            </a:pr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6" name="Google Shape;916;p24"/>
            <p:cNvGrpSpPr/>
            <p:nvPr/>
          </p:nvGrpSpPr>
          <p:grpSpPr>
            <a:xfrm>
              <a:off x="5469538" y="4546719"/>
              <a:ext cx="822600" cy="370431"/>
              <a:chOff x="2169313" y="5452144"/>
              <a:chExt cx="822600" cy="370431"/>
            </a:xfrm>
          </p:grpSpPr>
          <p:sp>
            <p:nvSpPr>
              <p:cNvPr id="917" name="Google Shape;917;p24"/>
              <p:cNvSpPr/>
              <p:nvPr/>
            </p:nvSpPr>
            <p:spPr>
              <a:xfrm>
                <a:off x="2169313" y="5452144"/>
                <a:ext cx="304725" cy="169325"/>
              </a:xfrm>
              <a:custGeom>
                <a:avLst/>
                <a:gdLst/>
                <a:ahLst/>
                <a:cxnLst/>
                <a:rect l="l" t="t" r="r" b="b"/>
                <a:pathLst>
                  <a:path w="12189" h="6773" extrusionOk="0">
                    <a:moveTo>
                      <a:pt x="508" y="0"/>
                    </a:moveTo>
                    <a:cubicBezTo>
                      <a:pt x="508" y="1"/>
                      <a:pt x="1" y="4572"/>
                      <a:pt x="4402" y="6773"/>
                    </a:cubicBezTo>
                    <a:lnTo>
                      <a:pt x="12189" y="6773"/>
                    </a:lnTo>
                    <a:lnTo>
                      <a:pt x="5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24"/>
              <p:cNvSpPr/>
              <p:nvPr/>
            </p:nvSpPr>
            <p:spPr>
              <a:xfrm>
                <a:off x="2171388" y="5619063"/>
                <a:ext cx="304750" cy="169300"/>
              </a:xfrm>
              <a:custGeom>
                <a:avLst/>
                <a:gdLst/>
                <a:ahLst/>
                <a:cxnLst/>
                <a:rect l="l" t="t" r="r" b="b"/>
                <a:pathLst>
                  <a:path w="12190" h="6772" extrusionOk="0">
                    <a:moveTo>
                      <a:pt x="4402" y="1"/>
                    </a:moveTo>
                    <a:cubicBezTo>
                      <a:pt x="0" y="2200"/>
                      <a:pt x="509" y="6772"/>
                      <a:pt x="509" y="6772"/>
                    </a:cubicBezTo>
                    <a:lnTo>
                      <a:pt x="121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24"/>
              <p:cNvSpPr/>
              <p:nvPr/>
            </p:nvSpPr>
            <p:spPr>
              <a:xfrm>
                <a:off x="2377238" y="5457450"/>
                <a:ext cx="579800" cy="322325"/>
              </a:xfrm>
              <a:custGeom>
                <a:avLst/>
                <a:gdLst/>
                <a:ahLst/>
                <a:cxnLst/>
                <a:rect l="l" t="t" r="r" b="b"/>
                <a:pathLst>
                  <a:path w="23192" h="12893" extrusionOk="0">
                    <a:moveTo>
                      <a:pt x="14004" y="1"/>
                    </a:moveTo>
                    <a:cubicBezTo>
                      <a:pt x="13255" y="1"/>
                      <a:pt x="12478" y="60"/>
                      <a:pt x="11680" y="186"/>
                    </a:cubicBezTo>
                    <a:cubicBezTo>
                      <a:pt x="5356" y="1186"/>
                      <a:pt x="1" y="6366"/>
                      <a:pt x="1" y="6366"/>
                    </a:cubicBezTo>
                    <a:cubicBezTo>
                      <a:pt x="1" y="6366"/>
                      <a:pt x="5874" y="11648"/>
                      <a:pt x="12188" y="12714"/>
                    </a:cubicBezTo>
                    <a:cubicBezTo>
                      <a:pt x="12905" y="12835"/>
                      <a:pt x="13608" y="12892"/>
                      <a:pt x="14290" y="12892"/>
                    </a:cubicBezTo>
                    <a:cubicBezTo>
                      <a:pt x="19318" y="12892"/>
                      <a:pt x="23192" y="9782"/>
                      <a:pt x="23192" y="6366"/>
                    </a:cubicBezTo>
                    <a:cubicBezTo>
                      <a:pt x="23192" y="2966"/>
                      <a:pt x="19295" y="1"/>
                      <a:pt x="140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20" name="Google Shape;920;p24"/>
              <p:cNvGrpSpPr/>
              <p:nvPr/>
            </p:nvGrpSpPr>
            <p:grpSpPr>
              <a:xfrm>
                <a:off x="2488163" y="5457650"/>
                <a:ext cx="258000" cy="321800"/>
                <a:chOff x="2488163" y="5457650"/>
                <a:chExt cx="258000" cy="321800"/>
              </a:xfrm>
            </p:grpSpPr>
            <p:sp>
              <p:nvSpPr>
                <p:cNvPr id="921" name="Google Shape;921;p24"/>
                <p:cNvSpPr/>
                <p:nvPr/>
              </p:nvSpPr>
              <p:spPr>
                <a:xfrm>
                  <a:off x="2658688" y="5457650"/>
                  <a:ext cx="87475" cy="321800"/>
                </a:xfrm>
                <a:custGeom>
                  <a:avLst/>
                  <a:gdLst/>
                  <a:ahLst/>
                  <a:cxnLst/>
                  <a:rect l="l" t="t" r="r" b="b"/>
                  <a:pathLst>
                    <a:path w="3499" h="12872" extrusionOk="0">
                      <a:moveTo>
                        <a:pt x="2670" y="0"/>
                      </a:moveTo>
                      <a:cubicBezTo>
                        <a:pt x="2354" y="0"/>
                        <a:pt x="2033" y="11"/>
                        <a:pt x="1707" y="34"/>
                      </a:cubicBezTo>
                      <a:cubicBezTo>
                        <a:pt x="280" y="4244"/>
                        <a:pt x="0" y="8482"/>
                        <a:pt x="1036" y="12718"/>
                      </a:cubicBezTo>
                      <a:cubicBezTo>
                        <a:pt x="1641" y="12815"/>
                        <a:pt x="2233" y="12861"/>
                        <a:pt x="2813" y="12872"/>
                      </a:cubicBezTo>
                      <a:cubicBezTo>
                        <a:pt x="1626" y="8574"/>
                        <a:pt x="1935" y="4288"/>
                        <a:pt x="3499" y="24"/>
                      </a:cubicBezTo>
                      <a:cubicBezTo>
                        <a:pt x="3227" y="8"/>
                        <a:pt x="2951" y="0"/>
                        <a:pt x="2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24"/>
                <p:cNvSpPr/>
                <p:nvPr/>
              </p:nvSpPr>
              <p:spPr>
                <a:xfrm>
                  <a:off x="2568788" y="5466550"/>
                  <a:ext cx="78200" cy="297250"/>
                </a:xfrm>
                <a:custGeom>
                  <a:avLst/>
                  <a:gdLst/>
                  <a:ahLst/>
                  <a:cxnLst/>
                  <a:rect l="l" t="t" r="r" b="b"/>
                  <a:pathLst>
                    <a:path w="3128" h="11890" extrusionOk="0">
                      <a:moveTo>
                        <a:pt x="3127" y="1"/>
                      </a:moveTo>
                      <a:lnTo>
                        <a:pt x="3127" y="1"/>
                      </a:lnTo>
                      <a:cubicBezTo>
                        <a:pt x="2472" y="145"/>
                        <a:pt x="1831" y="330"/>
                        <a:pt x="1205" y="547"/>
                      </a:cubicBezTo>
                      <a:cubicBezTo>
                        <a:pt x="189" y="4098"/>
                        <a:pt x="0" y="7665"/>
                        <a:pt x="736" y="11232"/>
                      </a:cubicBezTo>
                      <a:cubicBezTo>
                        <a:pt x="1346" y="11481"/>
                        <a:pt x="1970" y="11701"/>
                        <a:pt x="2608" y="11889"/>
                      </a:cubicBezTo>
                      <a:cubicBezTo>
                        <a:pt x="1572" y="7913"/>
                        <a:pt x="1802" y="3947"/>
                        <a:pt x="3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24"/>
                <p:cNvSpPr/>
                <p:nvPr/>
              </p:nvSpPr>
              <p:spPr>
                <a:xfrm>
                  <a:off x="2488163" y="5499475"/>
                  <a:ext cx="63100" cy="227500"/>
                </a:xfrm>
                <a:custGeom>
                  <a:avLst/>
                  <a:gdLst/>
                  <a:ahLst/>
                  <a:cxnLst/>
                  <a:rect l="l" t="t" r="r" b="b"/>
                  <a:pathLst>
                    <a:path w="2524" h="9100" extrusionOk="0">
                      <a:moveTo>
                        <a:pt x="2524" y="0"/>
                      </a:moveTo>
                      <a:lnTo>
                        <a:pt x="2524" y="0"/>
                      </a:lnTo>
                      <a:cubicBezTo>
                        <a:pt x="1837" y="319"/>
                        <a:pt x="1183" y="662"/>
                        <a:pt x="570" y="1016"/>
                      </a:cubicBezTo>
                      <a:cubicBezTo>
                        <a:pt x="100" y="3366"/>
                        <a:pt x="0" y="5724"/>
                        <a:pt x="297" y="8081"/>
                      </a:cubicBezTo>
                      <a:cubicBezTo>
                        <a:pt x="881" y="8429"/>
                        <a:pt x="1500" y="8772"/>
                        <a:pt x="2152" y="9100"/>
                      </a:cubicBezTo>
                      <a:cubicBezTo>
                        <a:pt x="1572" y="6059"/>
                        <a:pt x="1722" y="3025"/>
                        <a:pt x="2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4" name="Google Shape;924;p24"/>
              <p:cNvSpPr/>
              <p:nvPr/>
            </p:nvSpPr>
            <p:spPr>
              <a:xfrm>
                <a:off x="2540238" y="5706600"/>
                <a:ext cx="208750" cy="115975"/>
              </a:xfrm>
              <a:custGeom>
                <a:avLst/>
                <a:gdLst/>
                <a:ahLst/>
                <a:cxnLst/>
                <a:rect l="l" t="t" r="r" b="b"/>
                <a:pathLst>
                  <a:path w="8350" h="4639" extrusionOk="0">
                    <a:moveTo>
                      <a:pt x="3016" y="1"/>
                    </a:moveTo>
                    <a:cubicBezTo>
                      <a:pt x="1" y="1509"/>
                      <a:pt x="349" y="4639"/>
                      <a:pt x="349" y="4639"/>
                    </a:cubicBezTo>
                    <a:lnTo>
                      <a:pt x="83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24"/>
              <p:cNvSpPr/>
              <p:nvPr/>
            </p:nvSpPr>
            <p:spPr>
              <a:xfrm>
                <a:off x="2766613" y="5464525"/>
                <a:ext cx="190425" cy="309125"/>
              </a:xfrm>
              <a:custGeom>
                <a:avLst/>
                <a:gdLst/>
                <a:ahLst/>
                <a:cxnLst/>
                <a:rect l="l" t="t" r="r" b="b"/>
                <a:pathLst>
                  <a:path w="7617" h="12365" extrusionOk="0">
                    <a:moveTo>
                      <a:pt x="1121" y="1"/>
                    </a:moveTo>
                    <a:cubicBezTo>
                      <a:pt x="415" y="1801"/>
                      <a:pt x="0" y="3938"/>
                      <a:pt x="0" y="6236"/>
                    </a:cubicBezTo>
                    <a:cubicBezTo>
                      <a:pt x="0" y="8488"/>
                      <a:pt x="400" y="10584"/>
                      <a:pt x="1081" y="12364"/>
                    </a:cubicBezTo>
                    <a:cubicBezTo>
                      <a:pt x="4906" y="11573"/>
                      <a:pt x="7617" y="8938"/>
                      <a:pt x="7617" y="6083"/>
                    </a:cubicBezTo>
                    <a:cubicBezTo>
                      <a:pt x="7617" y="3294"/>
                      <a:pt x="4985" y="807"/>
                      <a:pt x="1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24"/>
              <p:cNvSpPr/>
              <p:nvPr/>
            </p:nvSpPr>
            <p:spPr>
              <a:xfrm>
                <a:off x="2927113" y="5586900"/>
                <a:ext cx="64800" cy="64800"/>
              </a:xfrm>
              <a:custGeom>
                <a:avLst/>
                <a:gdLst/>
                <a:ahLst/>
                <a:cxnLst/>
                <a:rect l="l" t="t" r="r" b="b"/>
                <a:pathLst>
                  <a:path w="2592" h="2592" extrusionOk="0">
                    <a:moveTo>
                      <a:pt x="1048" y="1"/>
                    </a:moveTo>
                    <a:cubicBezTo>
                      <a:pt x="1047" y="1"/>
                      <a:pt x="1047" y="1"/>
                      <a:pt x="1046" y="1"/>
                    </a:cubicBezTo>
                    <a:cubicBezTo>
                      <a:pt x="470" y="1"/>
                      <a:pt x="1" y="580"/>
                      <a:pt x="1" y="1296"/>
                    </a:cubicBezTo>
                    <a:cubicBezTo>
                      <a:pt x="1" y="2012"/>
                      <a:pt x="469" y="2591"/>
                      <a:pt x="1046" y="2591"/>
                    </a:cubicBezTo>
                    <a:cubicBezTo>
                      <a:pt x="1623" y="2591"/>
                      <a:pt x="2509" y="2175"/>
                      <a:pt x="2091" y="1296"/>
                    </a:cubicBezTo>
                    <a:cubicBezTo>
                      <a:pt x="2592" y="585"/>
                      <a:pt x="1625" y="1"/>
                      <a:pt x="10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24"/>
              <p:cNvSpPr/>
              <p:nvPr/>
            </p:nvSpPr>
            <p:spPr>
              <a:xfrm>
                <a:off x="2849813" y="5574350"/>
                <a:ext cx="27200" cy="27200"/>
              </a:xfrm>
              <a:custGeom>
                <a:avLst/>
                <a:gdLst/>
                <a:ahLst/>
                <a:cxnLst/>
                <a:rect l="l" t="t" r="r" b="b"/>
                <a:pathLst>
                  <a:path w="1088" h="1088" extrusionOk="0">
                    <a:moveTo>
                      <a:pt x="544" y="0"/>
                    </a:moveTo>
                    <a:cubicBezTo>
                      <a:pt x="244" y="0"/>
                      <a:pt x="1" y="243"/>
                      <a:pt x="1" y="544"/>
                    </a:cubicBezTo>
                    <a:cubicBezTo>
                      <a:pt x="1" y="846"/>
                      <a:pt x="244" y="1088"/>
                      <a:pt x="544" y="1088"/>
                    </a:cubicBezTo>
                    <a:cubicBezTo>
                      <a:pt x="844" y="1088"/>
                      <a:pt x="1087" y="845"/>
                      <a:pt x="1087" y="544"/>
                    </a:cubicBezTo>
                    <a:cubicBezTo>
                      <a:pt x="1087" y="243"/>
                      <a:pt x="843" y="0"/>
                      <a:pt x="5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8" name="Google Shape;928;p24"/>
            <p:cNvGrpSpPr/>
            <p:nvPr/>
          </p:nvGrpSpPr>
          <p:grpSpPr>
            <a:xfrm>
              <a:off x="2918888" y="4868625"/>
              <a:ext cx="463825" cy="205300"/>
              <a:chOff x="2955313" y="5883350"/>
              <a:chExt cx="463825" cy="205300"/>
            </a:xfrm>
          </p:grpSpPr>
          <p:sp>
            <p:nvSpPr>
              <p:cNvPr id="929" name="Google Shape;929;p24"/>
              <p:cNvSpPr/>
              <p:nvPr/>
            </p:nvSpPr>
            <p:spPr>
              <a:xfrm>
                <a:off x="3249113" y="5883350"/>
                <a:ext cx="170025" cy="94475"/>
              </a:xfrm>
              <a:custGeom>
                <a:avLst/>
                <a:gdLst/>
                <a:ahLst/>
                <a:cxnLst/>
                <a:rect l="l" t="t" r="r" b="b"/>
                <a:pathLst>
                  <a:path w="6801" h="3779" extrusionOk="0">
                    <a:moveTo>
                      <a:pt x="6518" y="0"/>
                    </a:moveTo>
                    <a:lnTo>
                      <a:pt x="0" y="3779"/>
                    </a:lnTo>
                    <a:lnTo>
                      <a:pt x="4346" y="3779"/>
                    </a:lnTo>
                    <a:cubicBezTo>
                      <a:pt x="6801" y="2551"/>
                      <a:pt x="6518" y="1"/>
                      <a:pt x="65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24"/>
              <p:cNvSpPr/>
              <p:nvPr/>
            </p:nvSpPr>
            <p:spPr>
              <a:xfrm>
                <a:off x="3247863" y="5975419"/>
                <a:ext cx="170075" cy="94475"/>
              </a:xfrm>
              <a:custGeom>
                <a:avLst/>
                <a:gdLst/>
                <a:ahLst/>
                <a:cxnLst/>
                <a:rect l="l" t="t" r="r" b="b"/>
                <a:pathLst>
                  <a:path w="6803" h="3779" extrusionOk="0">
                    <a:moveTo>
                      <a:pt x="1" y="1"/>
                    </a:moveTo>
                    <a:lnTo>
                      <a:pt x="6519" y="3779"/>
                    </a:lnTo>
                    <a:cubicBezTo>
                      <a:pt x="6519" y="3779"/>
                      <a:pt x="6803" y="1228"/>
                      <a:pt x="4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24"/>
              <p:cNvSpPr/>
              <p:nvPr/>
            </p:nvSpPr>
            <p:spPr>
              <a:xfrm>
                <a:off x="2979588" y="5888400"/>
                <a:ext cx="323550" cy="179850"/>
              </a:xfrm>
              <a:custGeom>
                <a:avLst/>
                <a:gdLst/>
                <a:ahLst/>
                <a:cxnLst/>
                <a:rect l="l" t="t" r="r" b="b"/>
                <a:pathLst>
                  <a:path w="12942" h="7194" extrusionOk="0">
                    <a:moveTo>
                      <a:pt x="5125" y="1"/>
                    </a:moveTo>
                    <a:cubicBezTo>
                      <a:pt x="2173" y="1"/>
                      <a:pt x="0" y="1655"/>
                      <a:pt x="0" y="3552"/>
                    </a:cubicBezTo>
                    <a:cubicBezTo>
                      <a:pt x="0" y="5458"/>
                      <a:pt x="2161" y="7193"/>
                      <a:pt x="4966" y="7193"/>
                    </a:cubicBezTo>
                    <a:cubicBezTo>
                      <a:pt x="5347" y="7193"/>
                      <a:pt x="5739" y="7161"/>
                      <a:pt x="6140" y="7094"/>
                    </a:cubicBezTo>
                    <a:cubicBezTo>
                      <a:pt x="9663" y="6499"/>
                      <a:pt x="12941" y="3552"/>
                      <a:pt x="12941" y="3552"/>
                    </a:cubicBezTo>
                    <a:cubicBezTo>
                      <a:pt x="12941" y="3552"/>
                      <a:pt x="9953" y="661"/>
                      <a:pt x="6422" y="104"/>
                    </a:cubicBezTo>
                    <a:cubicBezTo>
                      <a:pt x="5977" y="34"/>
                      <a:pt x="5543" y="1"/>
                      <a:pt x="5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32" name="Google Shape;932;p24"/>
              <p:cNvGrpSpPr/>
              <p:nvPr/>
            </p:nvGrpSpPr>
            <p:grpSpPr>
              <a:xfrm>
                <a:off x="3097238" y="5888525"/>
                <a:ext cx="143950" cy="179550"/>
                <a:chOff x="3097238" y="5888525"/>
                <a:chExt cx="143950" cy="179550"/>
              </a:xfrm>
            </p:grpSpPr>
            <p:sp>
              <p:nvSpPr>
                <p:cNvPr id="933" name="Google Shape;933;p24"/>
                <p:cNvSpPr/>
                <p:nvPr/>
              </p:nvSpPr>
              <p:spPr>
                <a:xfrm>
                  <a:off x="3097238" y="5888525"/>
                  <a:ext cx="48800" cy="179550"/>
                </a:xfrm>
                <a:custGeom>
                  <a:avLst/>
                  <a:gdLst/>
                  <a:ahLst/>
                  <a:cxnLst/>
                  <a:rect l="l" t="t" r="r" b="b"/>
                  <a:pathLst>
                    <a:path w="1952" h="7182" extrusionOk="0">
                      <a:moveTo>
                        <a:pt x="474" y="0"/>
                      </a:moveTo>
                      <a:cubicBezTo>
                        <a:pt x="314" y="0"/>
                        <a:pt x="156" y="5"/>
                        <a:pt x="0" y="13"/>
                      </a:cubicBezTo>
                      <a:cubicBezTo>
                        <a:pt x="874" y="2393"/>
                        <a:pt x="1045" y="4784"/>
                        <a:pt x="383" y="7182"/>
                      </a:cubicBezTo>
                      <a:cubicBezTo>
                        <a:pt x="707" y="7177"/>
                        <a:pt x="1037" y="7150"/>
                        <a:pt x="1375" y="7097"/>
                      </a:cubicBezTo>
                      <a:cubicBezTo>
                        <a:pt x="1952" y="4734"/>
                        <a:pt x="1796" y="2368"/>
                        <a:pt x="1000" y="19"/>
                      </a:cubicBezTo>
                      <a:cubicBezTo>
                        <a:pt x="822" y="6"/>
                        <a:pt x="647" y="0"/>
                        <a:pt x="4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24"/>
                <p:cNvSpPr/>
                <p:nvPr/>
              </p:nvSpPr>
              <p:spPr>
                <a:xfrm>
                  <a:off x="3152538" y="5893450"/>
                  <a:ext cx="43675" cy="165875"/>
                </a:xfrm>
                <a:custGeom>
                  <a:avLst/>
                  <a:gdLst/>
                  <a:ahLst/>
                  <a:cxnLst/>
                  <a:rect l="l" t="t" r="r" b="b"/>
                  <a:pathLst>
                    <a:path w="1747" h="6635" extrusionOk="0">
                      <a:moveTo>
                        <a:pt x="1" y="1"/>
                      </a:moveTo>
                      <a:lnTo>
                        <a:pt x="1" y="1"/>
                      </a:lnTo>
                      <a:cubicBezTo>
                        <a:pt x="741" y="2205"/>
                        <a:pt x="870" y="4418"/>
                        <a:pt x="291" y="6635"/>
                      </a:cubicBezTo>
                      <a:cubicBezTo>
                        <a:pt x="646" y="6529"/>
                        <a:pt x="996" y="6406"/>
                        <a:pt x="1336" y="6268"/>
                      </a:cubicBezTo>
                      <a:cubicBezTo>
                        <a:pt x="1747" y="4279"/>
                        <a:pt x="1641" y="2288"/>
                        <a:pt x="1074" y="307"/>
                      </a:cubicBezTo>
                      <a:cubicBezTo>
                        <a:pt x="726" y="186"/>
                        <a:pt x="367" y="83"/>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24"/>
                <p:cNvSpPr/>
                <p:nvPr/>
              </p:nvSpPr>
              <p:spPr>
                <a:xfrm>
                  <a:off x="3205963" y="5911850"/>
                  <a:ext cx="35225" cy="127000"/>
                </a:xfrm>
                <a:custGeom>
                  <a:avLst/>
                  <a:gdLst/>
                  <a:ahLst/>
                  <a:cxnLst/>
                  <a:rect l="l" t="t" r="r" b="b"/>
                  <a:pathLst>
                    <a:path w="1409" h="5080" extrusionOk="0">
                      <a:moveTo>
                        <a:pt x="1" y="1"/>
                      </a:moveTo>
                      <a:lnTo>
                        <a:pt x="1" y="1"/>
                      </a:lnTo>
                      <a:cubicBezTo>
                        <a:pt x="449" y="1687"/>
                        <a:pt x="533" y="3381"/>
                        <a:pt x="208" y="5079"/>
                      </a:cubicBezTo>
                      <a:cubicBezTo>
                        <a:pt x="572" y="4896"/>
                        <a:pt x="918" y="4705"/>
                        <a:pt x="1243" y="4511"/>
                      </a:cubicBezTo>
                      <a:cubicBezTo>
                        <a:pt x="1409" y="3194"/>
                        <a:pt x="1353" y="1880"/>
                        <a:pt x="1091" y="568"/>
                      </a:cubicBezTo>
                      <a:cubicBezTo>
                        <a:pt x="749" y="370"/>
                        <a:pt x="385" y="179"/>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6" name="Google Shape;936;p24"/>
              <p:cNvSpPr/>
              <p:nvPr/>
            </p:nvSpPr>
            <p:spPr>
              <a:xfrm>
                <a:off x="3095663" y="6023950"/>
                <a:ext cx="116500" cy="64700"/>
              </a:xfrm>
              <a:custGeom>
                <a:avLst/>
                <a:gdLst/>
                <a:ahLst/>
                <a:cxnLst/>
                <a:rect l="l" t="t" r="r" b="b"/>
                <a:pathLst>
                  <a:path w="4660" h="2588" extrusionOk="0">
                    <a:moveTo>
                      <a:pt x="1" y="1"/>
                    </a:moveTo>
                    <a:lnTo>
                      <a:pt x="4465" y="2588"/>
                    </a:lnTo>
                    <a:cubicBezTo>
                      <a:pt x="4465" y="2588"/>
                      <a:pt x="4660" y="842"/>
                      <a:pt x="29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24"/>
              <p:cNvSpPr/>
              <p:nvPr/>
            </p:nvSpPr>
            <p:spPr>
              <a:xfrm>
                <a:off x="2979588" y="5892325"/>
                <a:ext cx="106275" cy="172525"/>
              </a:xfrm>
              <a:custGeom>
                <a:avLst/>
                <a:gdLst/>
                <a:ahLst/>
                <a:cxnLst/>
                <a:rect l="l" t="t" r="r" b="b"/>
                <a:pathLst>
                  <a:path w="4251" h="6901" extrusionOk="0">
                    <a:moveTo>
                      <a:pt x="3625" y="1"/>
                    </a:moveTo>
                    <a:cubicBezTo>
                      <a:pt x="1469" y="450"/>
                      <a:pt x="0" y="1838"/>
                      <a:pt x="0" y="3395"/>
                    </a:cubicBezTo>
                    <a:cubicBezTo>
                      <a:pt x="0" y="4989"/>
                      <a:pt x="1512" y="6459"/>
                      <a:pt x="3647" y="6901"/>
                    </a:cubicBezTo>
                    <a:cubicBezTo>
                      <a:pt x="4028" y="5908"/>
                      <a:pt x="4251" y="4738"/>
                      <a:pt x="4251" y="3481"/>
                    </a:cubicBezTo>
                    <a:cubicBezTo>
                      <a:pt x="4251" y="2197"/>
                      <a:pt x="4019" y="1005"/>
                      <a:pt x="36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24"/>
              <p:cNvSpPr/>
              <p:nvPr/>
            </p:nvSpPr>
            <p:spPr>
              <a:xfrm>
                <a:off x="2955313" y="5957200"/>
                <a:ext cx="50250" cy="50275"/>
              </a:xfrm>
              <a:custGeom>
                <a:avLst/>
                <a:gdLst/>
                <a:ahLst/>
                <a:cxnLst/>
                <a:rect l="l" t="t" r="r" b="b"/>
                <a:pathLst>
                  <a:path w="2010" h="2011" extrusionOk="0">
                    <a:moveTo>
                      <a:pt x="1201" y="0"/>
                    </a:moveTo>
                    <a:cubicBezTo>
                      <a:pt x="752" y="0"/>
                      <a:pt x="1" y="455"/>
                      <a:pt x="390" y="1005"/>
                    </a:cubicBezTo>
                    <a:cubicBezTo>
                      <a:pt x="66" y="1686"/>
                      <a:pt x="752" y="2010"/>
                      <a:pt x="1201" y="2010"/>
                    </a:cubicBezTo>
                    <a:cubicBezTo>
                      <a:pt x="1647" y="2010"/>
                      <a:pt x="2010" y="1559"/>
                      <a:pt x="2010" y="1005"/>
                    </a:cubicBezTo>
                    <a:cubicBezTo>
                      <a:pt x="2010" y="451"/>
                      <a:pt x="1647" y="0"/>
                      <a:pt x="1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24"/>
              <p:cNvSpPr/>
              <p:nvPr/>
            </p:nvSpPr>
            <p:spPr>
              <a:xfrm>
                <a:off x="3029163" y="5961400"/>
                <a:ext cx="14700" cy="14650"/>
              </a:xfrm>
              <a:custGeom>
                <a:avLst/>
                <a:gdLst/>
                <a:ahLst/>
                <a:cxnLst/>
                <a:rect l="l" t="t" r="r" b="b"/>
                <a:pathLst>
                  <a:path w="588" h="586" extrusionOk="0">
                    <a:moveTo>
                      <a:pt x="295" y="0"/>
                    </a:moveTo>
                    <a:cubicBezTo>
                      <a:pt x="132" y="0"/>
                      <a:pt x="1" y="132"/>
                      <a:pt x="1" y="293"/>
                    </a:cubicBezTo>
                    <a:cubicBezTo>
                      <a:pt x="1" y="455"/>
                      <a:pt x="132" y="586"/>
                      <a:pt x="295" y="586"/>
                    </a:cubicBezTo>
                    <a:cubicBezTo>
                      <a:pt x="456" y="586"/>
                      <a:pt x="587" y="455"/>
                      <a:pt x="587" y="293"/>
                    </a:cubicBezTo>
                    <a:cubicBezTo>
                      <a:pt x="587" y="132"/>
                      <a:pt x="456" y="0"/>
                      <a:pt x="2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40" name="Google Shape;940;p24"/>
          <p:cNvSpPr txBox="1">
            <a:spLocks noGrp="1"/>
          </p:cNvSpPr>
          <p:nvPr>
            <p:ph type="title"/>
          </p:nvPr>
        </p:nvSpPr>
        <p:spPr>
          <a:xfrm>
            <a:off x="954833" y="716000"/>
            <a:ext cx="10273200" cy="105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Font typeface="Fredoka One"/>
              <a:buNone/>
              <a:defRPr sz="4667">
                <a:latin typeface="Fredoka One"/>
                <a:ea typeface="Fredoka One"/>
                <a:cs typeface="Fredoka One"/>
                <a:sym typeface="Fredoka One"/>
              </a:defRPr>
            </a:lvl1pPr>
            <a:lvl2pPr lvl="1"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2pPr>
            <a:lvl3pPr lvl="2"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3pPr>
            <a:lvl4pPr lvl="3"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4pPr>
            <a:lvl5pPr lvl="4"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5pPr>
            <a:lvl6pPr lvl="5"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6pPr>
            <a:lvl7pPr lvl="6"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7pPr>
            <a:lvl8pPr lvl="7"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8pPr>
            <a:lvl9pPr lvl="8"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42788937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7">
  <p:cSld name="Title only 7">
    <p:bg>
      <p:bgPr>
        <a:solidFill>
          <a:schemeClr val="dk2"/>
        </a:solidFill>
        <a:effectLst/>
      </p:bgPr>
    </p:bg>
    <p:spTree>
      <p:nvGrpSpPr>
        <p:cNvPr id="1" name="Shape 941"/>
        <p:cNvGrpSpPr/>
        <p:nvPr/>
      </p:nvGrpSpPr>
      <p:grpSpPr>
        <a:xfrm>
          <a:off x="0" y="0"/>
          <a:ext cx="0" cy="0"/>
          <a:chOff x="0" y="0"/>
          <a:chExt cx="0" cy="0"/>
        </a:xfrm>
      </p:grpSpPr>
      <p:sp>
        <p:nvSpPr>
          <p:cNvPr id="942" name="Google Shape;942;p25"/>
          <p:cNvSpPr txBox="1">
            <a:spLocks noGrp="1"/>
          </p:cNvSpPr>
          <p:nvPr>
            <p:ph type="title"/>
          </p:nvPr>
        </p:nvSpPr>
        <p:spPr>
          <a:xfrm>
            <a:off x="954833" y="716000"/>
            <a:ext cx="10273200" cy="105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Font typeface="Fredoka One"/>
              <a:buNone/>
              <a:defRPr sz="4667">
                <a:latin typeface="Fredoka One"/>
                <a:ea typeface="Fredoka One"/>
                <a:cs typeface="Fredoka One"/>
                <a:sym typeface="Fredoka One"/>
              </a:defRPr>
            </a:lvl1pPr>
            <a:lvl2pPr lvl="1"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2pPr>
            <a:lvl3pPr lvl="2"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3pPr>
            <a:lvl4pPr lvl="3"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4pPr>
            <a:lvl5pPr lvl="4"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5pPr>
            <a:lvl6pPr lvl="5"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6pPr>
            <a:lvl7pPr lvl="6"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7pPr>
            <a:lvl8pPr lvl="7"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8pPr>
            <a:lvl9pPr lvl="8"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9pPr>
          </a:lstStyle>
          <a:p>
            <a:endParaRPr/>
          </a:p>
        </p:txBody>
      </p:sp>
      <p:grpSp>
        <p:nvGrpSpPr>
          <p:cNvPr id="943" name="Google Shape;943;p25"/>
          <p:cNvGrpSpPr/>
          <p:nvPr/>
        </p:nvGrpSpPr>
        <p:grpSpPr>
          <a:xfrm>
            <a:off x="-500882" y="205134"/>
            <a:ext cx="13786833" cy="8498748"/>
            <a:chOff x="-375662" y="153850"/>
            <a:chExt cx="10340125" cy="6374061"/>
          </a:xfrm>
        </p:grpSpPr>
        <p:sp>
          <p:nvSpPr>
            <p:cNvPr id="944" name="Google Shape;944;p25"/>
            <p:cNvSpPr/>
            <p:nvPr/>
          </p:nvSpPr>
          <p:spPr>
            <a:xfrm>
              <a:off x="-375662" y="992300"/>
              <a:ext cx="1833250" cy="550700"/>
            </a:xfrm>
            <a:custGeom>
              <a:avLst/>
              <a:gdLst/>
              <a:ahLst/>
              <a:cxnLst/>
              <a:rect l="l" t="t" r="r" b="b"/>
              <a:pathLst>
                <a:path w="73330" h="22028" extrusionOk="0">
                  <a:moveTo>
                    <a:pt x="42412" y="1"/>
                  </a:moveTo>
                  <a:cubicBezTo>
                    <a:pt x="42136" y="1"/>
                    <a:pt x="41853" y="7"/>
                    <a:pt x="41563" y="19"/>
                  </a:cubicBezTo>
                  <a:cubicBezTo>
                    <a:pt x="33538" y="353"/>
                    <a:pt x="31616" y="5056"/>
                    <a:pt x="31616" y="5056"/>
                  </a:cubicBezTo>
                  <a:cubicBezTo>
                    <a:pt x="30410" y="2974"/>
                    <a:pt x="26937" y="1260"/>
                    <a:pt x="23030" y="1260"/>
                  </a:cubicBezTo>
                  <a:cubicBezTo>
                    <a:pt x="20706" y="1260"/>
                    <a:pt x="18228" y="1867"/>
                    <a:pt x="15983" y="3363"/>
                  </a:cubicBezTo>
                  <a:cubicBezTo>
                    <a:pt x="9966" y="7376"/>
                    <a:pt x="11493" y="14358"/>
                    <a:pt x="11493" y="14358"/>
                  </a:cubicBezTo>
                  <a:cubicBezTo>
                    <a:pt x="10285" y="13917"/>
                    <a:pt x="9287" y="13735"/>
                    <a:pt x="8463" y="13735"/>
                  </a:cubicBezTo>
                  <a:cubicBezTo>
                    <a:pt x="4515" y="13735"/>
                    <a:pt x="4560" y="17916"/>
                    <a:pt x="4560" y="17916"/>
                  </a:cubicBezTo>
                  <a:cubicBezTo>
                    <a:pt x="4116" y="17832"/>
                    <a:pt x="3714" y="17794"/>
                    <a:pt x="3351" y="17794"/>
                  </a:cubicBezTo>
                  <a:cubicBezTo>
                    <a:pt x="121" y="17794"/>
                    <a:pt x="0" y="20801"/>
                    <a:pt x="602" y="21252"/>
                  </a:cubicBezTo>
                  <a:cubicBezTo>
                    <a:pt x="1003" y="21553"/>
                    <a:pt x="4404" y="21613"/>
                    <a:pt x="7066" y="21613"/>
                  </a:cubicBezTo>
                  <a:cubicBezTo>
                    <a:pt x="8848" y="21613"/>
                    <a:pt x="10300" y="21586"/>
                    <a:pt x="10300" y="21586"/>
                  </a:cubicBezTo>
                  <a:cubicBezTo>
                    <a:pt x="10300" y="21586"/>
                    <a:pt x="31545" y="22028"/>
                    <a:pt x="48667" y="22028"/>
                  </a:cubicBezTo>
                  <a:cubicBezTo>
                    <a:pt x="59428" y="22028"/>
                    <a:pt x="68560" y="21853"/>
                    <a:pt x="69765" y="21285"/>
                  </a:cubicBezTo>
                  <a:cubicBezTo>
                    <a:pt x="72889" y="19814"/>
                    <a:pt x="73330" y="13395"/>
                    <a:pt x="69484" y="10051"/>
                  </a:cubicBezTo>
                  <a:cubicBezTo>
                    <a:pt x="67812" y="8597"/>
                    <a:pt x="66046" y="8187"/>
                    <a:pt x="64583" y="8187"/>
                  </a:cubicBezTo>
                  <a:cubicBezTo>
                    <a:pt x="62681" y="8187"/>
                    <a:pt x="61293" y="8881"/>
                    <a:pt x="61293" y="8881"/>
                  </a:cubicBezTo>
                  <a:cubicBezTo>
                    <a:pt x="59766" y="7750"/>
                    <a:pt x="58309" y="7376"/>
                    <a:pt x="57049" y="7376"/>
                  </a:cubicBezTo>
                  <a:cubicBezTo>
                    <a:pt x="54581" y="7376"/>
                    <a:pt x="52868" y="8810"/>
                    <a:pt x="52868" y="8810"/>
                  </a:cubicBezTo>
                  <a:cubicBezTo>
                    <a:pt x="52646" y="4229"/>
                    <a:pt x="49806" y="1"/>
                    <a:pt x="424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25"/>
            <p:cNvSpPr/>
            <p:nvPr/>
          </p:nvSpPr>
          <p:spPr>
            <a:xfrm>
              <a:off x="8131213" y="153850"/>
              <a:ext cx="1833250" cy="550700"/>
            </a:xfrm>
            <a:custGeom>
              <a:avLst/>
              <a:gdLst/>
              <a:ahLst/>
              <a:cxnLst/>
              <a:rect l="l" t="t" r="r" b="b"/>
              <a:pathLst>
                <a:path w="73330" h="22028" extrusionOk="0">
                  <a:moveTo>
                    <a:pt x="42412" y="1"/>
                  </a:moveTo>
                  <a:cubicBezTo>
                    <a:pt x="42136" y="1"/>
                    <a:pt x="41853" y="7"/>
                    <a:pt x="41563" y="19"/>
                  </a:cubicBezTo>
                  <a:cubicBezTo>
                    <a:pt x="33538" y="353"/>
                    <a:pt x="31616" y="5056"/>
                    <a:pt x="31616" y="5056"/>
                  </a:cubicBezTo>
                  <a:cubicBezTo>
                    <a:pt x="30410" y="2974"/>
                    <a:pt x="26937" y="1260"/>
                    <a:pt x="23030" y="1260"/>
                  </a:cubicBezTo>
                  <a:cubicBezTo>
                    <a:pt x="20706" y="1260"/>
                    <a:pt x="18228" y="1867"/>
                    <a:pt x="15983" y="3363"/>
                  </a:cubicBezTo>
                  <a:cubicBezTo>
                    <a:pt x="9966" y="7376"/>
                    <a:pt x="11493" y="14358"/>
                    <a:pt x="11493" y="14358"/>
                  </a:cubicBezTo>
                  <a:cubicBezTo>
                    <a:pt x="10285" y="13917"/>
                    <a:pt x="9287" y="13735"/>
                    <a:pt x="8463" y="13735"/>
                  </a:cubicBezTo>
                  <a:cubicBezTo>
                    <a:pt x="4515" y="13735"/>
                    <a:pt x="4560" y="17916"/>
                    <a:pt x="4560" y="17916"/>
                  </a:cubicBezTo>
                  <a:cubicBezTo>
                    <a:pt x="4116" y="17832"/>
                    <a:pt x="3714" y="17794"/>
                    <a:pt x="3351" y="17794"/>
                  </a:cubicBezTo>
                  <a:cubicBezTo>
                    <a:pt x="121" y="17794"/>
                    <a:pt x="0" y="20801"/>
                    <a:pt x="602" y="21252"/>
                  </a:cubicBezTo>
                  <a:cubicBezTo>
                    <a:pt x="1003" y="21553"/>
                    <a:pt x="4404" y="21613"/>
                    <a:pt x="7066" y="21613"/>
                  </a:cubicBezTo>
                  <a:cubicBezTo>
                    <a:pt x="8848" y="21613"/>
                    <a:pt x="10300" y="21586"/>
                    <a:pt x="10300" y="21586"/>
                  </a:cubicBezTo>
                  <a:cubicBezTo>
                    <a:pt x="10300" y="21586"/>
                    <a:pt x="31545" y="22028"/>
                    <a:pt x="48667" y="22028"/>
                  </a:cubicBezTo>
                  <a:cubicBezTo>
                    <a:pt x="59428" y="22028"/>
                    <a:pt x="68560" y="21853"/>
                    <a:pt x="69765" y="21285"/>
                  </a:cubicBezTo>
                  <a:cubicBezTo>
                    <a:pt x="72889" y="19814"/>
                    <a:pt x="73330" y="13395"/>
                    <a:pt x="69484" y="10051"/>
                  </a:cubicBezTo>
                  <a:cubicBezTo>
                    <a:pt x="67812" y="8597"/>
                    <a:pt x="66046" y="8187"/>
                    <a:pt x="64583" y="8187"/>
                  </a:cubicBezTo>
                  <a:cubicBezTo>
                    <a:pt x="62681" y="8187"/>
                    <a:pt x="61293" y="8881"/>
                    <a:pt x="61293" y="8881"/>
                  </a:cubicBezTo>
                  <a:cubicBezTo>
                    <a:pt x="59766" y="7750"/>
                    <a:pt x="58309" y="7376"/>
                    <a:pt x="57049" y="7376"/>
                  </a:cubicBezTo>
                  <a:cubicBezTo>
                    <a:pt x="54581" y="7376"/>
                    <a:pt x="52868" y="8810"/>
                    <a:pt x="52868" y="8810"/>
                  </a:cubicBezTo>
                  <a:cubicBezTo>
                    <a:pt x="52646" y="4229"/>
                    <a:pt x="49806" y="1"/>
                    <a:pt x="424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25"/>
            <p:cNvSpPr/>
            <p:nvPr/>
          </p:nvSpPr>
          <p:spPr>
            <a:xfrm flipH="1">
              <a:off x="-159437" y="4686434"/>
              <a:ext cx="9462880" cy="1841477"/>
            </a:xfrm>
            <a:custGeom>
              <a:avLst/>
              <a:gdLst/>
              <a:ahLst/>
              <a:cxnLst/>
              <a:rect l="l" t="t" r="r" b="b"/>
              <a:pathLst>
                <a:path w="193713" h="43449" extrusionOk="0">
                  <a:moveTo>
                    <a:pt x="152820" y="1"/>
                  </a:moveTo>
                  <a:cubicBezTo>
                    <a:pt x="140399" y="1"/>
                    <a:pt x="127894" y="1071"/>
                    <a:pt x="115472" y="2409"/>
                  </a:cubicBezTo>
                  <a:cubicBezTo>
                    <a:pt x="75999" y="6660"/>
                    <a:pt x="35973" y="13772"/>
                    <a:pt x="1" y="30570"/>
                  </a:cubicBezTo>
                  <a:lnTo>
                    <a:pt x="1" y="43382"/>
                  </a:lnTo>
                  <a:lnTo>
                    <a:pt x="193712" y="43449"/>
                  </a:lnTo>
                  <a:lnTo>
                    <a:pt x="193712" y="5069"/>
                  </a:lnTo>
                  <a:cubicBezTo>
                    <a:pt x="180336" y="1323"/>
                    <a:pt x="166630" y="1"/>
                    <a:pt x="152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a:solidFill>
                    <a:schemeClr val="lt1"/>
                  </a:solidFill>
                </a:rPr>
                <a:t>      </a:t>
              </a:r>
              <a:endParaRPr sz="2400">
                <a:solidFill>
                  <a:schemeClr val="lt1"/>
                </a:solidFill>
              </a:endParaRPr>
            </a:p>
          </p:txBody>
        </p:sp>
      </p:grpSp>
    </p:spTree>
    <p:extLst>
      <p:ext uri="{BB962C8B-B14F-4D97-AF65-F5344CB8AC3E}">
        <p14:creationId xmlns:p14="http://schemas.microsoft.com/office/powerpoint/2010/main" val="3093741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2"/>
        </a:solidFill>
        <a:effectLst/>
      </p:bgPr>
    </p:bg>
    <p:spTree>
      <p:nvGrpSpPr>
        <p:cNvPr id="1" name="Shape 505"/>
        <p:cNvGrpSpPr/>
        <p:nvPr/>
      </p:nvGrpSpPr>
      <p:grpSpPr>
        <a:xfrm>
          <a:off x="0" y="0"/>
          <a:ext cx="0" cy="0"/>
          <a:chOff x="0" y="0"/>
          <a:chExt cx="0" cy="0"/>
        </a:xfrm>
      </p:grpSpPr>
      <p:grpSp>
        <p:nvGrpSpPr>
          <p:cNvPr id="506" name="Google Shape;506;p8"/>
          <p:cNvGrpSpPr/>
          <p:nvPr/>
        </p:nvGrpSpPr>
        <p:grpSpPr>
          <a:xfrm>
            <a:off x="-53299" y="3538034"/>
            <a:ext cx="12347876" cy="4200511"/>
            <a:chOff x="-3387" y="2679279"/>
            <a:chExt cx="9148382" cy="3111797"/>
          </a:xfrm>
        </p:grpSpPr>
        <p:grpSp>
          <p:nvGrpSpPr>
            <p:cNvPr id="507" name="Google Shape;507;p8"/>
            <p:cNvGrpSpPr/>
            <p:nvPr/>
          </p:nvGrpSpPr>
          <p:grpSpPr>
            <a:xfrm>
              <a:off x="-3387" y="2679279"/>
              <a:ext cx="9148382" cy="3111797"/>
              <a:chOff x="-3387" y="2679279"/>
              <a:chExt cx="9148382" cy="3111797"/>
            </a:xfrm>
          </p:grpSpPr>
          <p:sp>
            <p:nvSpPr>
              <p:cNvPr id="508" name="Google Shape;508;p8"/>
              <p:cNvSpPr/>
              <p:nvPr/>
            </p:nvSpPr>
            <p:spPr>
              <a:xfrm>
                <a:off x="1520" y="2679279"/>
                <a:ext cx="9143426" cy="2991226"/>
              </a:xfrm>
              <a:custGeom>
                <a:avLst/>
                <a:gdLst/>
                <a:ahLst/>
                <a:cxnLst/>
                <a:rect l="l" t="t" r="r" b="b"/>
                <a:pathLst>
                  <a:path w="188904" h="61799" extrusionOk="0">
                    <a:moveTo>
                      <a:pt x="6187" y="1"/>
                    </a:moveTo>
                    <a:cubicBezTo>
                      <a:pt x="2875" y="1"/>
                      <a:pt x="0" y="772"/>
                      <a:pt x="0" y="772"/>
                    </a:cubicBezTo>
                    <a:lnTo>
                      <a:pt x="0" y="61799"/>
                    </a:lnTo>
                    <a:lnTo>
                      <a:pt x="188903" y="61799"/>
                    </a:lnTo>
                    <a:lnTo>
                      <a:pt x="188903" y="886"/>
                    </a:lnTo>
                    <a:cubicBezTo>
                      <a:pt x="188903" y="886"/>
                      <a:pt x="188662" y="876"/>
                      <a:pt x="188235" y="876"/>
                    </a:cubicBezTo>
                    <a:cubicBezTo>
                      <a:pt x="185678" y="876"/>
                      <a:pt x="176478" y="1212"/>
                      <a:pt x="172935" y="5902"/>
                    </a:cubicBezTo>
                    <a:cubicBezTo>
                      <a:pt x="168801" y="11376"/>
                      <a:pt x="168379" y="14538"/>
                      <a:pt x="155697" y="15700"/>
                    </a:cubicBezTo>
                    <a:cubicBezTo>
                      <a:pt x="143613" y="16805"/>
                      <a:pt x="139163" y="28337"/>
                      <a:pt x="128531" y="28337"/>
                    </a:cubicBezTo>
                    <a:cubicBezTo>
                      <a:pt x="128005" y="28337"/>
                      <a:pt x="127464" y="28309"/>
                      <a:pt x="126906" y="28250"/>
                    </a:cubicBezTo>
                    <a:cubicBezTo>
                      <a:pt x="119986" y="27516"/>
                      <a:pt x="115377" y="25965"/>
                      <a:pt x="109626" y="25965"/>
                    </a:cubicBezTo>
                    <a:cubicBezTo>
                      <a:pt x="105541" y="25965"/>
                      <a:pt x="100880" y="26747"/>
                      <a:pt x="94404" y="29162"/>
                    </a:cubicBezTo>
                    <a:cubicBezTo>
                      <a:pt x="90150" y="30749"/>
                      <a:pt x="86203" y="31400"/>
                      <a:pt x="82627" y="31400"/>
                    </a:cubicBezTo>
                    <a:cubicBezTo>
                      <a:pt x="73096" y="31400"/>
                      <a:pt x="66198" y="26776"/>
                      <a:pt x="63124" y="22920"/>
                    </a:cubicBezTo>
                    <a:cubicBezTo>
                      <a:pt x="58897" y="17618"/>
                      <a:pt x="57865" y="16905"/>
                      <a:pt x="50725" y="15423"/>
                    </a:cubicBezTo>
                    <a:cubicBezTo>
                      <a:pt x="43587" y="13941"/>
                      <a:pt x="42929" y="12287"/>
                      <a:pt x="39077" y="8012"/>
                    </a:cubicBezTo>
                    <a:cubicBezTo>
                      <a:pt x="36987" y="5691"/>
                      <a:pt x="34812" y="4462"/>
                      <a:pt x="32360" y="4462"/>
                    </a:cubicBezTo>
                    <a:cubicBezTo>
                      <a:pt x="30295" y="4462"/>
                      <a:pt x="28033" y="5333"/>
                      <a:pt x="25457" y="7157"/>
                    </a:cubicBezTo>
                    <a:cubicBezTo>
                      <a:pt x="24063" y="8144"/>
                      <a:pt x="22899" y="8552"/>
                      <a:pt x="21868" y="8552"/>
                    </a:cubicBezTo>
                    <a:cubicBezTo>
                      <a:pt x="18731" y="8552"/>
                      <a:pt x="16828" y="4772"/>
                      <a:pt x="13434" y="2026"/>
                    </a:cubicBezTo>
                    <a:cubicBezTo>
                      <a:pt x="11484" y="449"/>
                      <a:pt x="8709" y="1"/>
                      <a:pt x="61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8"/>
              <p:cNvSpPr/>
              <p:nvPr/>
            </p:nvSpPr>
            <p:spPr>
              <a:xfrm>
                <a:off x="3588533" y="3798538"/>
                <a:ext cx="431557" cy="606967"/>
              </a:xfrm>
              <a:custGeom>
                <a:avLst/>
                <a:gdLst/>
                <a:ahLst/>
                <a:cxnLst/>
                <a:rect l="l" t="t" r="r" b="b"/>
                <a:pathLst>
                  <a:path w="8916" h="12540" extrusionOk="0">
                    <a:moveTo>
                      <a:pt x="3849" y="0"/>
                    </a:moveTo>
                    <a:cubicBezTo>
                      <a:pt x="3704" y="0"/>
                      <a:pt x="3558" y="31"/>
                      <a:pt x="3424" y="96"/>
                    </a:cubicBezTo>
                    <a:cubicBezTo>
                      <a:pt x="3178" y="214"/>
                      <a:pt x="3001" y="474"/>
                      <a:pt x="2890" y="766"/>
                    </a:cubicBezTo>
                    <a:cubicBezTo>
                      <a:pt x="2882" y="771"/>
                      <a:pt x="2872" y="776"/>
                      <a:pt x="2862" y="781"/>
                    </a:cubicBezTo>
                    <a:cubicBezTo>
                      <a:pt x="2785" y="832"/>
                      <a:pt x="2724" y="899"/>
                      <a:pt x="2672" y="964"/>
                    </a:cubicBezTo>
                    <a:cubicBezTo>
                      <a:pt x="2606" y="1043"/>
                      <a:pt x="2565" y="1135"/>
                      <a:pt x="2524" y="1230"/>
                    </a:cubicBezTo>
                    <a:cubicBezTo>
                      <a:pt x="2489" y="1311"/>
                      <a:pt x="2457" y="1393"/>
                      <a:pt x="2434" y="1477"/>
                    </a:cubicBezTo>
                    <a:cubicBezTo>
                      <a:pt x="2374" y="1459"/>
                      <a:pt x="2314" y="1451"/>
                      <a:pt x="2255" y="1451"/>
                    </a:cubicBezTo>
                    <a:cubicBezTo>
                      <a:pt x="1586" y="1451"/>
                      <a:pt x="968" y="2485"/>
                      <a:pt x="794" y="3003"/>
                    </a:cubicBezTo>
                    <a:cubicBezTo>
                      <a:pt x="531" y="3788"/>
                      <a:pt x="647" y="4048"/>
                      <a:pt x="1122" y="4642"/>
                    </a:cubicBezTo>
                    <a:cubicBezTo>
                      <a:pt x="84" y="4746"/>
                      <a:pt x="0" y="7145"/>
                      <a:pt x="860" y="7494"/>
                    </a:cubicBezTo>
                    <a:cubicBezTo>
                      <a:pt x="1019" y="7558"/>
                      <a:pt x="1447" y="7493"/>
                      <a:pt x="1546" y="7574"/>
                    </a:cubicBezTo>
                    <a:cubicBezTo>
                      <a:pt x="1725" y="7720"/>
                      <a:pt x="1613" y="8116"/>
                      <a:pt x="1699" y="8322"/>
                    </a:cubicBezTo>
                    <a:cubicBezTo>
                      <a:pt x="1795" y="8557"/>
                      <a:pt x="1978" y="8782"/>
                      <a:pt x="2162" y="8954"/>
                    </a:cubicBezTo>
                    <a:cubicBezTo>
                      <a:pt x="2474" y="9246"/>
                      <a:pt x="2813" y="9408"/>
                      <a:pt x="3165" y="9408"/>
                    </a:cubicBezTo>
                    <a:cubicBezTo>
                      <a:pt x="3395" y="9408"/>
                      <a:pt x="3630" y="9338"/>
                      <a:pt x="3866" y="9190"/>
                    </a:cubicBezTo>
                    <a:cubicBezTo>
                      <a:pt x="3956" y="9399"/>
                      <a:pt x="4076" y="9480"/>
                      <a:pt x="4202" y="9480"/>
                    </a:cubicBezTo>
                    <a:cubicBezTo>
                      <a:pt x="4374" y="9480"/>
                      <a:pt x="4557" y="9332"/>
                      <a:pt x="4691" y="9156"/>
                    </a:cubicBezTo>
                    <a:cubicBezTo>
                      <a:pt x="4701" y="9468"/>
                      <a:pt x="4711" y="9779"/>
                      <a:pt x="4722" y="10083"/>
                    </a:cubicBezTo>
                    <a:lnTo>
                      <a:pt x="4749" y="10724"/>
                    </a:lnTo>
                    <a:lnTo>
                      <a:pt x="4751" y="10745"/>
                    </a:lnTo>
                    <a:cubicBezTo>
                      <a:pt x="4762" y="11029"/>
                      <a:pt x="4776" y="11311"/>
                      <a:pt x="4784" y="11594"/>
                    </a:cubicBezTo>
                    <a:cubicBezTo>
                      <a:pt x="4792" y="11820"/>
                      <a:pt x="4796" y="12043"/>
                      <a:pt x="4798" y="12269"/>
                    </a:cubicBezTo>
                    <a:lnTo>
                      <a:pt x="4798" y="12315"/>
                    </a:lnTo>
                    <a:lnTo>
                      <a:pt x="4798" y="12539"/>
                    </a:lnTo>
                    <a:lnTo>
                      <a:pt x="5168" y="12539"/>
                    </a:lnTo>
                    <a:cubicBezTo>
                      <a:pt x="5164" y="12411"/>
                      <a:pt x="5162" y="12283"/>
                      <a:pt x="5159" y="12154"/>
                    </a:cubicBezTo>
                    <a:cubicBezTo>
                      <a:pt x="5155" y="12031"/>
                      <a:pt x="5149" y="11907"/>
                      <a:pt x="5141" y="11784"/>
                    </a:cubicBezTo>
                    <a:lnTo>
                      <a:pt x="5138" y="11742"/>
                    </a:lnTo>
                    <a:lnTo>
                      <a:pt x="5131" y="11605"/>
                    </a:lnTo>
                    <a:cubicBezTo>
                      <a:pt x="5119" y="11407"/>
                      <a:pt x="5106" y="11206"/>
                      <a:pt x="5096" y="11006"/>
                    </a:cubicBezTo>
                    <a:cubicBezTo>
                      <a:pt x="5085" y="10810"/>
                      <a:pt x="5074" y="10616"/>
                      <a:pt x="5064" y="10421"/>
                    </a:cubicBezTo>
                    <a:cubicBezTo>
                      <a:pt x="5064" y="10205"/>
                      <a:pt x="5062" y="9989"/>
                      <a:pt x="5061" y="9771"/>
                    </a:cubicBezTo>
                    <a:lnTo>
                      <a:pt x="5061" y="9662"/>
                    </a:lnTo>
                    <a:lnTo>
                      <a:pt x="5060" y="9513"/>
                    </a:lnTo>
                    <a:cubicBezTo>
                      <a:pt x="5059" y="9349"/>
                      <a:pt x="5056" y="9185"/>
                      <a:pt x="5052" y="9023"/>
                    </a:cubicBezTo>
                    <a:lnTo>
                      <a:pt x="5050" y="8914"/>
                    </a:lnTo>
                    <a:lnTo>
                      <a:pt x="5050" y="8899"/>
                    </a:lnTo>
                    <a:lnTo>
                      <a:pt x="5045" y="8654"/>
                    </a:lnTo>
                    <a:lnTo>
                      <a:pt x="5045" y="8654"/>
                    </a:lnTo>
                    <a:cubicBezTo>
                      <a:pt x="5302" y="8736"/>
                      <a:pt x="5616" y="8826"/>
                      <a:pt x="5891" y="8826"/>
                    </a:cubicBezTo>
                    <a:cubicBezTo>
                      <a:pt x="6257" y="8826"/>
                      <a:pt x="6553" y="8667"/>
                      <a:pt x="6553" y="8118"/>
                    </a:cubicBezTo>
                    <a:cubicBezTo>
                      <a:pt x="6732" y="8292"/>
                      <a:pt x="6920" y="8363"/>
                      <a:pt x="7101" y="8363"/>
                    </a:cubicBezTo>
                    <a:cubicBezTo>
                      <a:pt x="7926" y="8363"/>
                      <a:pt x="8610" y="6872"/>
                      <a:pt x="7707" y="6769"/>
                    </a:cubicBezTo>
                    <a:lnTo>
                      <a:pt x="7707" y="6769"/>
                    </a:lnTo>
                    <a:cubicBezTo>
                      <a:pt x="7739" y="6772"/>
                      <a:pt x="7770" y="6774"/>
                      <a:pt x="7801" y="6774"/>
                    </a:cubicBezTo>
                    <a:cubicBezTo>
                      <a:pt x="8837" y="6774"/>
                      <a:pt x="8915" y="4893"/>
                      <a:pt x="7806" y="4746"/>
                    </a:cubicBezTo>
                    <a:cubicBezTo>
                      <a:pt x="8028" y="4415"/>
                      <a:pt x="8194" y="3932"/>
                      <a:pt x="8096" y="3525"/>
                    </a:cubicBezTo>
                    <a:cubicBezTo>
                      <a:pt x="7930" y="2833"/>
                      <a:pt x="7375" y="2818"/>
                      <a:pt x="6808" y="2656"/>
                    </a:cubicBezTo>
                    <a:cubicBezTo>
                      <a:pt x="7183" y="2022"/>
                      <a:pt x="6946" y="1517"/>
                      <a:pt x="6338" y="1083"/>
                    </a:cubicBezTo>
                    <a:cubicBezTo>
                      <a:pt x="6086" y="904"/>
                      <a:pt x="5704" y="685"/>
                      <a:pt x="5357" y="685"/>
                    </a:cubicBezTo>
                    <a:cubicBezTo>
                      <a:pt x="5236" y="685"/>
                      <a:pt x="5119" y="711"/>
                      <a:pt x="5014" y="776"/>
                    </a:cubicBezTo>
                    <a:cubicBezTo>
                      <a:pt x="4964" y="745"/>
                      <a:pt x="4913" y="715"/>
                      <a:pt x="4859" y="691"/>
                    </a:cubicBezTo>
                    <a:lnTo>
                      <a:pt x="4842" y="683"/>
                    </a:lnTo>
                    <a:cubicBezTo>
                      <a:pt x="4721" y="271"/>
                      <a:pt x="4285" y="0"/>
                      <a:pt x="38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8"/>
              <p:cNvSpPr/>
              <p:nvPr/>
            </p:nvSpPr>
            <p:spPr>
              <a:xfrm>
                <a:off x="3196763" y="3930435"/>
                <a:ext cx="292884" cy="411905"/>
              </a:xfrm>
              <a:custGeom>
                <a:avLst/>
                <a:gdLst/>
                <a:ahLst/>
                <a:cxnLst/>
                <a:rect l="l" t="t" r="r" b="b"/>
                <a:pathLst>
                  <a:path w="6051" h="8510" extrusionOk="0">
                    <a:moveTo>
                      <a:pt x="2612" y="0"/>
                    </a:moveTo>
                    <a:cubicBezTo>
                      <a:pt x="2514" y="0"/>
                      <a:pt x="2415" y="21"/>
                      <a:pt x="2324" y="65"/>
                    </a:cubicBezTo>
                    <a:cubicBezTo>
                      <a:pt x="2157" y="146"/>
                      <a:pt x="2038" y="322"/>
                      <a:pt x="1962" y="521"/>
                    </a:cubicBezTo>
                    <a:cubicBezTo>
                      <a:pt x="1956" y="524"/>
                      <a:pt x="1949" y="527"/>
                      <a:pt x="1942" y="531"/>
                    </a:cubicBezTo>
                    <a:cubicBezTo>
                      <a:pt x="1891" y="565"/>
                      <a:pt x="1851" y="611"/>
                      <a:pt x="1813" y="655"/>
                    </a:cubicBezTo>
                    <a:cubicBezTo>
                      <a:pt x="1770" y="708"/>
                      <a:pt x="1740" y="770"/>
                      <a:pt x="1714" y="835"/>
                    </a:cubicBezTo>
                    <a:cubicBezTo>
                      <a:pt x="1690" y="890"/>
                      <a:pt x="1668" y="945"/>
                      <a:pt x="1653" y="1002"/>
                    </a:cubicBezTo>
                    <a:cubicBezTo>
                      <a:pt x="1612" y="990"/>
                      <a:pt x="1572" y="985"/>
                      <a:pt x="1532" y="985"/>
                    </a:cubicBezTo>
                    <a:cubicBezTo>
                      <a:pt x="1079" y="985"/>
                      <a:pt x="659" y="1687"/>
                      <a:pt x="541" y="2038"/>
                    </a:cubicBezTo>
                    <a:cubicBezTo>
                      <a:pt x="361" y="2572"/>
                      <a:pt x="441" y="2748"/>
                      <a:pt x="762" y="3150"/>
                    </a:cubicBezTo>
                    <a:cubicBezTo>
                      <a:pt x="59" y="3221"/>
                      <a:pt x="1" y="4850"/>
                      <a:pt x="585" y="5086"/>
                    </a:cubicBezTo>
                    <a:cubicBezTo>
                      <a:pt x="693" y="5131"/>
                      <a:pt x="982" y="5085"/>
                      <a:pt x="1050" y="5141"/>
                    </a:cubicBezTo>
                    <a:cubicBezTo>
                      <a:pt x="1172" y="5239"/>
                      <a:pt x="1096" y="5508"/>
                      <a:pt x="1153" y="5648"/>
                    </a:cubicBezTo>
                    <a:cubicBezTo>
                      <a:pt x="1219" y="5807"/>
                      <a:pt x="1344" y="5960"/>
                      <a:pt x="1468" y="6077"/>
                    </a:cubicBezTo>
                    <a:cubicBezTo>
                      <a:pt x="1681" y="6276"/>
                      <a:pt x="1910" y="6386"/>
                      <a:pt x="2148" y="6386"/>
                    </a:cubicBezTo>
                    <a:cubicBezTo>
                      <a:pt x="2304" y="6386"/>
                      <a:pt x="2464" y="6338"/>
                      <a:pt x="2625" y="6238"/>
                    </a:cubicBezTo>
                    <a:cubicBezTo>
                      <a:pt x="2686" y="6380"/>
                      <a:pt x="2767" y="6434"/>
                      <a:pt x="2853" y="6434"/>
                    </a:cubicBezTo>
                    <a:cubicBezTo>
                      <a:pt x="2969" y="6434"/>
                      <a:pt x="3093" y="6334"/>
                      <a:pt x="3185" y="6214"/>
                    </a:cubicBezTo>
                    <a:cubicBezTo>
                      <a:pt x="3190" y="6427"/>
                      <a:pt x="3198" y="6638"/>
                      <a:pt x="3206" y="6844"/>
                    </a:cubicBezTo>
                    <a:cubicBezTo>
                      <a:pt x="3211" y="6990"/>
                      <a:pt x="3217" y="7134"/>
                      <a:pt x="3223" y="7279"/>
                    </a:cubicBezTo>
                    <a:lnTo>
                      <a:pt x="3225" y="7293"/>
                    </a:lnTo>
                    <a:cubicBezTo>
                      <a:pt x="3234" y="7485"/>
                      <a:pt x="3242" y="7676"/>
                      <a:pt x="3248" y="7869"/>
                    </a:cubicBezTo>
                    <a:cubicBezTo>
                      <a:pt x="3254" y="8021"/>
                      <a:pt x="3256" y="8174"/>
                      <a:pt x="3258" y="8327"/>
                    </a:cubicBezTo>
                    <a:lnTo>
                      <a:pt x="3258" y="8358"/>
                    </a:lnTo>
                    <a:lnTo>
                      <a:pt x="3258" y="8510"/>
                    </a:lnTo>
                    <a:lnTo>
                      <a:pt x="3507" y="8510"/>
                    </a:lnTo>
                    <a:cubicBezTo>
                      <a:pt x="3505" y="8422"/>
                      <a:pt x="3504" y="8336"/>
                      <a:pt x="3501" y="8248"/>
                    </a:cubicBezTo>
                    <a:cubicBezTo>
                      <a:pt x="3500" y="8165"/>
                      <a:pt x="3495" y="8081"/>
                      <a:pt x="3490" y="7998"/>
                    </a:cubicBezTo>
                    <a:lnTo>
                      <a:pt x="3489" y="7969"/>
                    </a:lnTo>
                    <a:lnTo>
                      <a:pt x="3484" y="7876"/>
                    </a:lnTo>
                    <a:cubicBezTo>
                      <a:pt x="3476" y="7741"/>
                      <a:pt x="3468" y="7604"/>
                      <a:pt x="3460" y="7469"/>
                    </a:cubicBezTo>
                    <a:cubicBezTo>
                      <a:pt x="3453" y="7337"/>
                      <a:pt x="3445" y="7206"/>
                      <a:pt x="3439" y="7073"/>
                    </a:cubicBezTo>
                    <a:cubicBezTo>
                      <a:pt x="3439" y="6927"/>
                      <a:pt x="3438" y="6779"/>
                      <a:pt x="3436" y="6631"/>
                    </a:cubicBezTo>
                    <a:lnTo>
                      <a:pt x="3436" y="6557"/>
                    </a:lnTo>
                    <a:lnTo>
                      <a:pt x="3434" y="6456"/>
                    </a:lnTo>
                    <a:cubicBezTo>
                      <a:pt x="3433" y="6345"/>
                      <a:pt x="3432" y="6234"/>
                      <a:pt x="3429" y="6123"/>
                    </a:cubicBezTo>
                    <a:lnTo>
                      <a:pt x="3428" y="6049"/>
                    </a:lnTo>
                    <a:lnTo>
                      <a:pt x="3428" y="6039"/>
                    </a:lnTo>
                    <a:lnTo>
                      <a:pt x="3424" y="5873"/>
                    </a:lnTo>
                    <a:lnTo>
                      <a:pt x="3424" y="5873"/>
                    </a:lnTo>
                    <a:cubicBezTo>
                      <a:pt x="3599" y="5929"/>
                      <a:pt x="3812" y="5990"/>
                      <a:pt x="3998" y="5990"/>
                    </a:cubicBezTo>
                    <a:cubicBezTo>
                      <a:pt x="4247" y="5990"/>
                      <a:pt x="4448" y="5881"/>
                      <a:pt x="4448" y="5508"/>
                    </a:cubicBezTo>
                    <a:lnTo>
                      <a:pt x="4448" y="5508"/>
                    </a:lnTo>
                    <a:cubicBezTo>
                      <a:pt x="4569" y="5625"/>
                      <a:pt x="4697" y="5674"/>
                      <a:pt x="4819" y="5674"/>
                    </a:cubicBezTo>
                    <a:cubicBezTo>
                      <a:pt x="5379" y="5674"/>
                      <a:pt x="5843" y="4662"/>
                      <a:pt x="5232" y="4592"/>
                    </a:cubicBezTo>
                    <a:lnTo>
                      <a:pt x="5232" y="4592"/>
                    </a:lnTo>
                    <a:cubicBezTo>
                      <a:pt x="5254" y="4594"/>
                      <a:pt x="5275" y="4595"/>
                      <a:pt x="5295" y="4595"/>
                    </a:cubicBezTo>
                    <a:cubicBezTo>
                      <a:pt x="5997" y="4595"/>
                      <a:pt x="6051" y="3319"/>
                      <a:pt x="5297" y="3219"/>
                    </a:cubicBezTo>
                    <a:cubicBezTo>
                      <a:pt x="5448" y="2995"/>
                      <a:pt x="5560" y="2668"/>
                      <a:pt x="5494" y="2391"/>
                    </a:cubicBezTo>
                    <a:cubicBezTo>
                      <a:pt x="5383" y="1922"/>
                      <a:pt x="5005" y="1911"/>
                      <a:pt x="4621" y="1801"/>
                    </a:cubicBezTo>
                    <a:cubicBezTo>
                      <a:pt x="4874" y="1372"/>
                      <a:pt x="4715" y="1028"/>
                      <a:pt x="4302" y="734"/>
                    </a:cubicBezTo>
                    <a:cubicBezTo>
                      <a:pt x="4131" y="613"/>
                      <a:pt x="3871" y="464"/>
                      <a:pt x="3636" y="464"/>
                    </a:cubicBezTo>
                    <a:cubicBezTo>
                      <a:pt x="3554" y="464"/>
                      <a:pt x="3474" y="483"/>
                      <a:pt x="3403" y="526"/>
                    </a:cubicBezTo>
                    <a:cubicBezTo>
                      <a:pt x="3370" y="506"/>
                      <a:pt x="3336" y="485"/>
                      <a:pt x="3298" y="468"/>
                    </a:cubicBezTo>
                    <a:lnTo>
                      <a:pt x="3287" y="462"/>
                    </a:lnTo>
                    <a:cubicBezTo>
                      <a:pt x="3205" y="184"/>
                      <a:pt x="2908" y="0"/>
                      <a:pt x="26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8"/>
              <p:cNvSpPr/>
              <p:nvPr/>
            </p:nvSpPr>
            <p:spPr>
              <a:xfrm>
                <a:off x="4125752" y="3941761"/>
                <a:ext cx="360453" cy="507016"/>
              </a:xfrm>
              <a:custGeom>
                <a:avLst/>
                <a:gdLst/>
                <a:ahLst/>
                <a:cxnLst/>
                <a:rect l="l" t="t" r="r" b="b"/>
                <a:pathLst>
                  <a:path w="7447" h="10475" extrusionOk="0">
                    <a:moveTo>
                      <a:pt x="4234" y="1"/>
                    </a:moveTo>
                    <a:cubicBezTo>
                      <a:pt x="3869" y="1"/>
                      <a:pt x="3505" y="226"/>
                      <a:pt x="3403" y="569"/>
                    </a:cubicBezTo>
                    <a:lnTo>
                      <a:pt x="3389" y="575"/>
                    </a:lnTo>
                    <a:cubicBezTo>
                      <a:pt x="3344" y="596"/>
                      <a:pt x="3302" y="621"/>
                      <a:pt x="3260" y="647"/>
                    </a:cubicBezTo>
                    <a:cubicBezTo>
                      <a:pt x="3172" y="593"/>
                      <a:pt x="3074" y="570"/>
                      <a:pt x="2972" y="570"/>
                    </a:cubicBezTo>
                    <a:cubicBezTo>
                      <a:pt x="2682" y="570"/>
                      <a:pt x="2364" y="753"/>
                      <a:pt x="2153" y="904"/>
                    </a:cubicBezTo>
                    <a:cubicBezTo>
                      <a:pt x="1646" y="1265"/>
                      <a:pt x="1448" y="1688"/>
                      <a:pt x="1760" y="2218"/>
                    </a:cubicBezTo>
                    <a:cubicBezTo>
                      <a:pt x="1286" y="2352"/>
                      <a:pt x="823" y="2364"/>
                      <a:pt x="684" y="2944"/>
                    </a:cubicBezTo>
                    <a:cubicBezTo>
                      <a:pt x="604" y="3284"/>
                      <a:pt x="740" y="3687"/>
                      <a:pt x="928" y="3964"/>
                    </a:cubicBezTo>
                    <a:cubicBezTo>
                      <a:pt x="1" y="4087"/>
                      <a:pt x="66" y="5658"/>
                      <a:pt x="931" y="5658"/>
                    </a:cubicBezTo>
                    <a:cubicBezTo>
                      <a:pt x="956" y="5658"/>
                      <a:pt x="982" y="5656"/>
                      <a:pt x="1008" y="5654"/>
                    </a:cubicBezTo>
                    <a:lnTo>
                      <a:pt x="1008" y="5654"/>
                    </a:lnTo>
                    <a:cubicBezTo>
                      <a:pt x="256" y="5740"/>
                      <a:pt x="826" y="6985"/>
                      <a:pt x="1516" y="6985"/>
                    </a:cubicBezTo>
                    <a:cubicBezTo>
                      <a:pt x="1667" y="6985"/>
                      <a:pt x="1824" y="6925"/>
                      <a:pt x="1974" y="6780"/>
                    </a:cubicBezTo>
                    <a:lnTo>
                      <a:pt x="1974" y="6780"/>
                    </a:lnTo>
                    <a:cubicBezTo>
                      <a:pt x="1971" y="7239"/>
                      <a:pt x="2218" y="7373"/>
                      <a:pt x="2524" y="7373"/>
                    </a:cubicBezTo>
                    <a:cubicBezTo>
                      <a:pt x="2753" y="7373"/>
                      <a:pt x="3016" y="7298"/>
                      <a:pt x="3231" y="7229"/>
                    </a:cubicBezTo>
                    <a:lnTo>
                      <a:pt x="3231" y="7229"/>
                    </a:lnTo>
                    <a:lnTo>
                      <a:pt x="3226" y="7434"/>
                    </a:lnTo>
                    <a:lnTo>
                      <a:pt x="3226" y="7447"/>
                    </a:lnTo>
                    <a:lnTo>
                      <a:pt x="3225" y="7537"/>
                    </a:lnTo>
                    <a:cubicBezTo>
                      <a:pt x="3223" y="7673"/>
                      <a:pt x="3220" y="7810"/>
                      <a:pt x="3219" y="7946"/>
                    </a:cubicBezTo>
                    <a:lnTo>
                      <a:pt x="3217" y="8071"/>
                    </a:lnTo>
                    <a:lnTo>
                      <a:pt x="3217" y="8162"/>
                    </a:lnTo>
                    <a:cubicBezTo>
                      <a:pt x="3216" y="8345"/>
                      <a:pt x="3215" y="8525"/>
                      <a:pt x="3215" y="8706"/>
                    </a:cubicBezTo>
                    <a:cubicBezTo>
                      <a:pt x="3207" y="8868"/>
                      <a:pt x="3198" y="9032"/>
                      <a:pt x="3188" y="9194"/>
                    </a:cubicBezTo>
                    <a:cubicBezTo>
                      <a:pt x="3179" y="9361"/>
                      <a:pt x="3169" y="9527"/>
                      <a:pt x="3160" y="9695"/>
                    </a:cubicBezTo>
                    <a:lnTo>
                      <a:pt x="3153" y="9809"/>
                    </a:lnTo>
                    <a:lnTo>
                      <a:pt x="3151" y="9844"/>
                    </a:lnTo>
                    <a:cubicBezTo>
                      <a:pt x="3144" y="9947"/>
                      <a:pt x="3139" y="10050"/>
                      <a:pt x="3137" y="10153"/>
                    </a:cubicBezTo>
                    <a:cubicBezTo>
                      <a:pt x="3134" y="10260"/>
                      <a:pt x="3132" y="10368"/>
                      <a:pt x="3130" y="10474"/>
                    </a:cubicBezTo>
                    <a:lnTo>
                      <a:pt x="3439" y="10474"/>
                    </a:lnTo>
                    <a:lnTo>
                      <a:pt x="3439" y="10287"/>
                    </a:lnTo>
                    <a:lnTo>
                      <a:pt x="3439" y="10248"/>
                    </a:lnTo>
                    <a:cubicBezTo>
                      <a:pt x="3442" y="10060"/>
                      <a:pt x="3444" y="9873"/>
                      <a:pt x="3451" y="9684"/>
                    </a:cubicBezTo>
                    <a:cubicBezTo>
                      <a:pt x="3458" y="9449"/>
                      <a:pt x="3469" y="9212"/>
                      <a:pt x="3479" y="8975"/>
                    </a:cubicBezTo>
                    <a:lnTo>
                      <a:pt x="3480" y="8957"/>
                    </a:lnTo>
                    <a:cubicBezTo>
                      <a:pt x="3488" y="8778"/>
                      <a:pt x="3495" y="8600"/>
                      <a:pt x="3502" y="8422"/>
                    </a:cubicBezTo>
                    <a:cubicBezTo>
                      <a:pt x="3513" y="8167"/>
                      <a:pt x="3520" y="7909"/>
                      <a:pt x="3528" y="7646"/>
                    </a:cubicBezTo>
                    <a:cubicBezTo>
                      <a:pt x="3641" y="7793"/>
                      <a:pt x="3794" y="7917"/>
                      <a:pt x="3937" y="7917"/>
                    </a:cubicBezTo>
                    <a:cubicBezTo>
                      <a:pt x="4043" y="7917"/>
                      <a:pt x="4143" y="7850"/>
                      <a:pt x="4218" y="7675"/>
                    </a:cubicBezTo>
                    <a:cubicBezTo>
                      <a:pt x="4416" y="7799"/>
                      <a:pt x="4612" y="7857"/>
                      <a:pt x="4804" y="7857"/>
                    </a:cubicBezTo>
                    <a:cubicBezTo>
                      <a:pt x="5097" y="7857"/>
                      <a:pt x="5380" y="7722"/>
                      <a:pt x="5640" y="7476"/>
                    </a:cubicBezTo>
                    <a:cubicBezTo>
                      <a:pt x="5794" y="7332"/>
                      <a:pt x="5946" y="7145"/>
                      <a:pt x="6028" y="6949"/>
                    </a:cubicBezTo>
                    <a:cubicBezTo>
                      <a:pt x="6099" y="6776"/>
                      <a:pt x="6006" y="6446"/>
                      <a:pt x="6155" y="6324"/>
                    </a:cubicBezTo>
                    <a:cubicBezTo>
                      <a:pt x="6239" y="6257"/>
                      <a:pt x="6595" y="6312"/>
                      <a:pt x="6728" y="6257"/>
                    </a:cubicBezTo>
                    <a:cubicBezTo>
                      <a:pt x="7447" y="5967"/>
                      <a:pt x="7377" y="3963"/>
                      <a:pt x="6510" y="3874"/>
                    </a:cubicBezTo>
                    <a:cubicBezTo>
                      <a:pt x="6906" y="3379"/>
                      <a:pt x="7002" y="3161"/>
                      <a:pt x="6783" y="2506"/>
                    </a:cubicBezTo>
                    <a:cubicBezTo>
                      <a:pt x="6637" y="2073"/>
                      <a:pt x="6121" y="1210"/>
                      <a:pt x="5563" y="1210"/>
                    </a:cubicBezTo>
                    <a:cubicBezTo>
                      <a:pt x="5514" y="1210"/>
                      <a:pt x="5464" y="1217"/>
                      <a:pt x="5414" y="1231"/>
                    </a:cubicBezTo>
                    <a:cubicBezTo>
                      <a:pt x="5394" y="1161"/>
                      <a:pt x="5368" y="1093"/>
                      <a:pt x="5339" y="1026"/>
                    </a:cubicBezTo>
                    <a:cubicBezTo>
                      <a:pt x="5306" y="946"/>
                      <a:pt x="5270" y="870"/>
                      <a:pt x="5215" y="803"/>
                    </a:cubicBezTo>
                    <a:cubicBezTo>
                      <a:pt x="5171" y="750"/>
                      <a:pt x="5120" y="694"/>
                      <a:pt x="5058" y="652"/>
                    </a:cubicBezTo>
                    <a:cubicBezTo>
                      <a:pt x="5049" y="647"/>
                      <a:pt x="5042" y="643"/>
                      <a:pt x="5034" y="639"/>
                    </a:cubicBezTo>
                    <a:cubicBezTo>
                      <a:pt x="4941" y="395"/>
                      <a:pt x="4793" y="179"/>
                      <a:pt x="4589" y="80"/>
                    </a:cubicBezTo>
                    <a:cubicBezTo>
                      <a:pt x="4477" y="26"/>
                      <a:pt x="4355" y="1"/>
                      <a:pt x="42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8"/>
              <p:cNvSpPr/>
              <p:nvPr/>
            </p:nvSpPr>
            <p:spPr>
              <a:xfrm>
                <a:off x="4519987" y="4068091"/>
                <a:ext cx="308130" cy="433638"/>
              </a:xfrm>
              <a:custGeom>
                <a:avLst/>
                <a:gdLst/>
                <a:ahLst/>
                <a:cxnLst/>
                <a:rect l="l" t="t" r="r" b="b"/>
                <a:pathLst>
                  <a:path w="6366" h="8959" extrusionOk="0">
                    <a:moveTo>
                      <a:pt x="2748" y="1"/>
                    </a:moveTo>
                    <a:cubicBezTo>
                      <a:pt x="2644" y="1"/>
                      <a:pt x="2540" y="22"/>
                      <a:pt x="2445" y="69"/>
                    </a:cubicBezTo>
                    <a:cubicBezTo>
                      <a:pt x="2270" y="153"/>
                      <a:pt x="2143" y="338"/>
                      <a:pt x="2064" y="547"/>
                    </a:cubicBezTo>
                    <a:cubicBezTo>
                      <a:pt x="2057" y="552"/>
                      <a:pt x="2050" y="554"/>
                      <a:pt x="2044" y="558"/>
                    </a:cubicBezTo>
                    <a:cubicBezTo>
                      <a:pt x="1990" y="594"/>
                      <a:pt x="1947" y="641"/>
                      <a:pt x="1909" y="687"/>
                    </a:cubicBezTo>
                    <a:cubicBezTo>
                      <a:pt x="1863" y="744"/>
                      <a:pt x="1833" y="810"/>
                      <a:pt x="1803" y="878"/>
                    </a:cubicBezTo>
                    <a:cubicBezTo>
                      <a:pt x="1778" y="936"/>
                      <a:pt x="1756" y="994"/>
                      <a:pt x="1738" y="1054"/>
                    </a:cubicBezTo>
                    <a:cubicBezTo>
                      <a:pt x="1696" y="1042"/>
                      <a:pt x="1653" y="1036"/>
                      <a:pt x="1611" y="1036"/>
                    </a:cubicBezTo>
                    <a:cubicBezTo>
                      <a:pt x="1135" y="1036"/>
                      <a:pt x="693" y="1775"/>
                      <a:pt x="568" y="2145"/>
                    </a:cubicBezTo>
                    <a:cubicBezTo>
                      <a:pt x="380" y="2705"/>
                      <a:pt x="463" y="2891"/>
                      <a:pt x="802" y="3315"/>
                    </a:cubicBezTo>
                    <a:cubicBezTo>
                      <a:pt x="61" y="3390"/>
                      <a:pt x="1" y="5104"/>
                      <a:pt x="615" y="5353"/>
                    </a:cubicBezTo>
                    <a:cubicBezTo>
                      <a:pt x="728" y="5399"/>
                      <a:pt x="1035" y="5353"/>
                      <a:pt x="1106" y="5410"/>
                    </a:cubicBezTo>
                    <a:cubicBezTo>
                      <a:pt x="1233" y="5513"/>
                      <a:pt x="1153" y="5799"/>
                      <a:pt x="1214" y="5945"/>
                    </a:cubicBezTo>
                    <a:cubicBezTo>
                      <a:pt x="1282" y="6114"/>
                      <a:pt x="1413" y="6273"/>
                      <a:pt x="1545" y="6397"/>
                    </a:cubicBezTo>
                    <a:cubicBezTo>
                      <a:pt x="1768" y="6605"/>
                      <a:pt x="2009" y="6720"/>
                      <a:pt x="2260" y="6720"/>
                    </a:cubicBezTo>
                    <a:cubicBezTo>
                      <a:pt x="2424" y="6720"/>
                      <a:pt x="2592" y="6671"/>
                      <a:pt x="2761" y="6566"/>
                    </a:cubicBezTo>
                    <a:cubicBezTo>
                      <a:pt x="2825" y="6715"/>
                      <a:pt x="2910" y="6772"/>
                      <a:pt x="3001" y="6772"/>
                    </a:cubicBezTo>
                    <a:cubicBezTo>
                      <a:pt x="3123" y="6772"/>
                      <a:pt x="3254" y="6667"/>
                      <a:pt x="3351" y="6541"/>
                    </a:cubicBezTo>
                    <a:cubicBezTo>
                      <a:pt x="3357" y="6764"/>
                      <a:pt x="3363" y="6985"/>
                      <a:pt x="3373" y="7202"/>
                    </a:cubicBezTo>
                    <a:cubicBezTo>
                      <a:pt x="3379" y="7356"/>
                      <a:pt x="3385" y="7508"/>
                      <a:pt x="3392" y="7661"/>
                    </a:cubicBezTo>
                    <a:lnTo>
                      <a:pt x="3393" y="7676"/>
                    </a:lnTo>
                    <a:cubicBezTo>
                      <a:pt x="3403" y="7879"/>
                      <a:pt x="3411" y="8081"/>
                      <a:pt x="3418" y="8283"/>
                    </a:cubicBezTo>
                    <a:cubicBezTo>
                      <a:pt x="3424" y="8443"/>
                      <a:pt x="3425" y="8603"/>
                      <a:pt x="3428" y="8764"/>
                    </a:cubicBezTo>
                    <a:lnTo>
                      <a:pt x="3428" y="8797"/>
                    </a:lnTo>
                    <a:lnTo>
                      <a:pt x="3428" y="8958"/>
                    </a:lnTo>
                    <a:lnTo>
                      <a:pt x="3692" y="8958"/>
                    </a:lnTo>
                    <a:cubicBezTo>
                      <a:pt x="3689" y="8866"/>
                      <a:pt x="3688" y="8775"/>
                      <a:pt x="3686" y="8683"/>
                    </a:cubicBezTo>
                    <a:cubicBezTo>
                      <a:pt x="3683" y="8595"/>
                      <a:pt x="3677" y="8505"/>
                      <a:pt x="3672" y="8417"/>
                    </a:cubicBezTo>
                    <a:lnTo>
                      <a:pt x="3671" y="8389"/>
                    </a:lnTo>
                    <a:lnTo>
                      <a:pt x="3666" y="8291"/>
                    </a:lnTo>
                    <a:cubicBezTo>
                      <a:pt x="3658" y="8148"/>
                      <a:pt x="3650" y="8004"/>
                      <a:pt x="3641" y="7862"/>
                    </a:cubicBezTo>
                    <a:cubicBezTo>
                      <a:pt x="3634" y="7723"/>
                      <a:pt x="3625" y="7584"/>
                      <a:pt x="3619" y="7445"/>
                    </a:cubicBezTo>
                    <a:cubicBezTo>
                      <a:pt x="3619" y="7291"/>
                      <a:pt x="3617" y="7136"/>
                      <a:pt x="3616" y="6980"/>
                    </a:cubicBezTo>
                    <a:lnTo>
                      <a:pt x="3616" y="6902"/>
                    </a:lnTo>
                    <a:lnTo>
                      <a:pt x="3615" y="6794"/>
                    </a:lnTo>
                    <a:cubicBezTo>
                      <a:pt x="3614" y="6679"/>
                      <a:pt x="3611" y="6562"/>
                      <a:pt x="3608" y="6444"/>
                    </a:cubicBezTo>
                    <a:lnTo>
                      <a:pt x="3606" y="6367"/>
                    </a:lnTo>
                    <a:lnTo>
                      <a:pt x="3606" y="6357"/>
                    </a:lnTo>
                    <a:lnTo>
                      <a:pt x="3603" y="6182"/>
                    </a:lnTo>
                    <a:lnTo>
                      <a:pt x="3603" y="6182"/>
                    </a:lnTo>
                    <a:cubicBezTo>
                      <a:pt x="3787" y="6240"/>
                      <a:pt x="4010" y="6304"/>
                      <a:pt x="4206" y="6304"/>
                    </a:cubicBezTo>
                    <a:cubicBezTo>
                      <a:pt x="4468" y="6304"/>
                      <a:pt x="4679" y="6190"/>
                      <a:pt x="4677" y="5796"/>
                    </a:cubicBezTo>
                    <a:lnTo>
                      <a:pt x="4677" y="5796"/>
                    </a:lnTo>
                    <a:cubicBezTo>
                      <a:pt x="4806" y="5921"/>
                      <a:pt x="4940" y="5972"/>
                      <a:pt x="5069" y="5972"/>
                    </a:cubicBezTo>
                    <a:cubicBezTo>
                      <a:pt x="5659" y="5972"/>
                      <a:pt x="6147" y="4907"/>
                      <a:pt x="5503" y="4833"/>
                    </a:cubicBezTo>
                    <a:lnTo>
                      <a:pt x="5503" y="4833"/>
                    </a:lnTo>
                    <a:cubicBezTo>
                      <a:pt x="5526" y="4836"/>
                      <a:pt x="5548" y="4837"/>
                      <a:pt x="5569" y="4837"/>
                    </a:cubicBezTo>
                    <a:cubicBezTo>
                      <a:pt x="6309" y="4837"/>
                      <a:pt x="6366" y="3493"/>
                      <a:pt x="5572" y="3389"/>
                    </a:cubicBezTo>
                    <a:cubicBezTo>
                      <a:pt x="5732" y="3153"/>
                      <a:pt x="5850" y="2808"/>
                      <a:pt x="5781" y="2516"/>
                    </a:cubicBezTo>
                    <a:cubicBezTo>
                      <a:pt x="5663" y="2022"/>
                      <a:pt x="5267" y="2011"/>
                      <a:pt x="4861" y="1896"/>
                    </a:cubicBezTo>
                    <a:cubicBezTo>
                      <a:pt x="5129" y="1443"/>
                      <a:pt x="4959" y="1082"/>
                      <a:pt x="4525" y="773"/>
                    </a:cubicBezTo>
                    <a:cubicBezTo>
                      <a:pt x="4344" y="644"/>
                      <a:pt x="4071" y="487"/>
                      <a:pt x="3824" y="487"/>
                    </a:cubicBezTo>
                    <a:cubicBezTo>
                      <a:pt x="3737" y="487"/>
                      <a:pt x="3654" y="506"/>
                      <a:pt x="3579" y="553"/>
                    </a:cubicBezTo>
                    <a:cubicBezTo>
                      <a:pt x="3544" y="531"/>
                      <a:pt x="3508" y="510"/>
                      <a:pt x="3469" y="492"/>
                    </a:cubicBezTo>
                    <a:lnTo>
                      <a:pt x="3457" y="487"/>
                    </a:lnTo>
                    <a:cubicBezTo>
                      <a:pt x="3371" y="193"/>
                      <a:pt x="3060" y="1"/>
                      <a:pt x="27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8"/>
              <p:cNvGrpSpPr/>
              <p:nvPr/>
            </p:nvGrpSpPr>
            <p:grpSpPr>
              <a:xfrm>
                <a:off x="5565177" y="4130386"/>
                <a:ext cx="344916" cy="314907"/>
                <a:chOff x="5563802" y="4129561"/>
                <a:chExt cx="344916" cy="314907"/>
              </a:xfrm>
            </p:grpSpPr>
            <p:sp>
              <p:nvSpPr>
                <p:cNvPr id="514" name="Google Shape;514;p8"/>
                <p:cNvSpPr/>
                <p:nvPr/>
              </p:nvSpPr>
              <p:spPr>
                <a:xfrm>
                  <a:off x="5563802" y="4129561"/>
                  <a:ext cx="344916" cy="314907"/>
                </a:xfrm>
                <a:custGeom>
                  <a:avLst/>
                  <a:gdLst/>
                  <a:ahLst/>
                  <a:cxnLst/>
                  <a:rect l="l" t="t" r="r" b="b"/>
                  <a:pathLst>
                    <a:path w="7126" h="6506" extrusionOk="0">
                      <a:moveTo>
                        <a:pt x="5864" y="1"/>
                      </a:moveTo>
                      <a:lnTo>
                        <a:pt x="5850" y="2"/>
                      </a:lnTo>
                      <a:lnTo>
                        <a:pt x="5843" y="2"/>
                      </a:lnTo>
                      <a:cubicBezTo>
                        <a:pt x="5834" y="2"/>
                        <a:pt x="5828" y="4"/>
                        <a:pt x="5822" y="4"/>
                      </a:cubicBezTo>
                      <a:lnTo>
                        <a:pt x="5791" y="7"/>
                      </a:lnTo>
                      <a:lnTo>
                        <a:pt x="5772" y="11"/>
                      </a:lnTo>
                      <a:lnTo>
                        <a:pt x="5766" y="12"/>
                      </a:lnTo>
                      <a:cubicBezTo>
                        <a:pt x="5751" y="16"/>
                        <a:pt x="5736" y="22"/>
                        <a:pt x="5724" y="28"/>
                      </a:cubicBezTo>
                      <a:lnTo>
                        <a:pt x="5697" y="38"/>
                      </a:lnTo>
                      <a:cubicBezTo>
                        <a:pt x="5692" y="41"/>
                        <a:pt x="5688" y="42"/>
                        <a:pt x="5683" y="45"/>
                      </a:cubicBezTo>
                      <a:lnTo>
                        <a:pt x="5677" y="47"/>
                      </a:lnTo>
                      <a:cubicBezTo>
                        <a:pt x="5666" y="52"/>
                        <a:pt x="5654" y="57"/>
                        <a:pt x="5644" y="63"/>
                      </a:cubicBezTo>
                      <a:lnTo>
                        <a:pt x="5630" y="69"/>
                      </a:lnTo>
                      <a:lnTo>
                        <a:pt x="5615" y="77"/>
                      </a:lnTo>
                      <a:lnTo>
                        <a:pt x="5605" y="82"/>
                      </a:lnTo>
                      <a:lnTo>
                        <a:pt x="5594" y="87"/>
                      </a:lnTo>
                      <a:lnTo>
                        <a:pt x="5580" y="94"/>
                      </a:lnTo>
                      <a:lnTo>
                        <a:pt x="5566" y="103"/>
                      </a:lnTo>
                      <a:cubicBezTo>
                        <a:pt x="5559" y="107"/>
                        <a:pt x="5556" y="108"/>
                        <a:pt x="5553" y="109"/>
                      </a:cubicBezTo>
                      <a:cubicBezTo>
                        <a:pt x="5536" y="118"/>
                        <a:pt x="5520" y="128"/>
                        <a:pt x="5504" y="138"/>
                      </a:cubicBezTo>
                      <a:lnTo>
                        <a:pt x="5500" y="140"/>
                      </a:lnTo>
                      <a:cubicBezTo>
                        <a:pt x="5497" y="143"/>
                        <a:pt x="5493" y="144"/>
                        <a:pt x="5492" y="144"/>
                      </a:cubicBezTo>
                      <a:cubicBezTo>
                        <a:pt x="5486" y="149"/>
                        <a:pt x="5478" y="153"/>
                        <a:pt x="5472" y="158"/>
                      </a:cubicBezTo>
                      <a:lnTo>
                        <a:pt x="5427" y="187"/>
                      </a:lnTo>
                      <a:cubicBezTo>
                        <a:pt x="5415" y="195"/>
                        <a:pt x="5405" y="203"/>
                        <a:pt x="5394" y="211"/>
                      </a:cubicBezTo>
                      <a:lnTo>
                        <a:pt x="5383" y="218"/>
                      </a:lnTo>
                      <a:cubicBezTo>
                        <a:pt x="5363" y="232"/>
                        <a:pt x="5343" y="249"/>
                        <a:pt x="5324" y="264"/>
                      </a:cubicBezTo>
                      <a:cubicBezTo>
                        <a:pt x="5309" y="277"/>
                        <a:pt x="5296" y="289"/>
                        <a:pt x="5281" y="302"/>
                      </a:cubicBezTo>
                      <a:cubicBezTo>
                        <a:pt x="5268" y="315"/>
                        <a:pt x="5255" y="329"/>
                        <a:pt x="5237" y="347"/>
                      </a:cubicBezTo>
                      <a:cubicBezTo>
                        <a:pt x="5224" y="362"/>
                        <a:pt x="5210" y="380"/>
                        <a:pt x="5198" y="396"/>
                      </a:cubicBezTo>
                      <a:cubicBezTo>
                        <a:pt x="5191" y="405"/>
                        <a:pt x="5183" y="414"/>
                        <a:pt x="5177" y="423"/>
                      </a:cubicBezTo>
                      <a:lnTo>
                        <a:pt x="5174" y="427"/>
                      </a:lnTo>
                      <a:cubicBezTo>
                        <a:pt x="5168" y="436"/>
                        <a:pt x="5162" y="444"/>
                        <a:pt x="5157" y="453"/>
                      </a:cubicBezTo>
                      <a:lnTo>
                        <a:pt x="5146" y="468"/>
                      </a:lnTo>
                      <a:lnTo>
                        <a:pt x="5129" y="494"/>
                      </a:lnTo>
                      <a:lnTo>
                        <a:pt x="5113" y="519"/>
                      </a:lnTo>
                      <a:lnTo>
                        <a:pt x="5107" y="529"/>
                      </a:lnTo>
                      <a:lnTo>
                        <a:pt x="5076" y="583"/>
                      </a:lnTo>
                      <a:cubicBezTo>
                        <a:pt x="5070" y="594"/>
                        <a:pt x="5064" y="604"/>
                        <a:pt x="5059" y="617"/>
                      </a:cubicBezTo>
                      <a:lnTo>
                        <a:pt x="5038" y="654"/>
                      </a:lnTo>
                      <a:lnTo>
                        <a:pt x="5030" y="668"/>
                      </a:lnTo>
                      <a:cubicBezTo>
                        <a:pt x="5025" y="676"/>
                        <a:pt x="5020" y="686"/>
                        <a:pt x="5016" y="695"/>
                      </a:cubicBezTo>
                      <a:lnTo>
                        <a:pt x="5010" y="704"/>
                      </a:lnTo>
                      <a:lnTo>
                        <a:pt x="4993" y="738"/>
                      </a:lnTo>
                      <a:lnTo>
                        <a:pt x="4984" y="757"/>
                      </a:lnTo>
                      <a:lnTo>
                        <a:pt x="4976" y="773"/>
                      </a:lnTo>
                      <a:lnTo>
                        <a:pt x="4973" y="779"/>
                      </a:lnTo>
                      <a:lnTo>
                        <a:pt x="4969" y="789"/>
                      </a:lnTo>
                      <a:cubicBezTo>
                        <a:pt x="4959" y="812"/>
                        <a:pt x="4949" y="834"/>
                        <a:pt x="4940" y="857"/>
                      </a:cubicBezTo>
                      <a:cubicBezTo>
                        <a:pt x="4930" y="882"/>
                        <a:pt x="4921" y="910"/>
                        <a:pt x="4913" y="936"/>
                      </a:cubicBezTo>
                      <a:cubicBezTo>
                        <a:pt x="4911" y="946"/>
                        <a:pt x="4906" y="956"/>
                        <a:pt x="4904" y="967"/>
                      </a:cubicBezTo>
                      <a:lnTo>
                        <a:pt x="4900" y="982"/>
                      </a:lnTo>
                      <a:lnTo>
                        <a:pt x="4896" y="998"/>
                      </a:lnTo>
                      <a:cubicBezTo>
                        <a:pt x="4894" y="1008"/>
                        <a:pt x="4891" y="1016"/>
                        <a:pt x="4890" y="1026"/>
                      </a:cubicBezTo>
                      <a:lnTo>
                        <a:pt x="4884" y="1054"/>
                      </a:lnTo>
                      <a:lnTo>
                        <a:pt x="4877" y="1086"/>
                      </a:lnTo>
                      <a:cubicBezTo>
                        <a:pt x="4871" y="1108"/>
                        <a:pt x="4868" y="1129"/>
                        <a:pt x="4863" y="1150"/>
                      </a:cubicBezTo>
                      <a:lnTo>
                        <a:pt x="4858" y="1175"/>
                      </a:lnTo>
                      <a:cubicBezTo>
                        <a:pt x="4856" y="1179"/>
                        <a:pt x="4856" y="1181"/>
                        <a:pt x="4856" y="1185"/>
                      </a:cubicBezTo>
                      <a:cubicBezTo>
                        <a:pt x="4854" y="1199"/>
                        <a:pt x="4853" y="1210"/>
                        <a:pt x="4850" y="1220"/>
                      </a:cubicBezTo>
                      <a:cubicBezTo>
                        <a:pt x="4848" y="1237"/>
                        <a:pt x="4844" y="1253"/>
                        <a:pt x="4841" y="1271"/>
                      </a:cubicBezTo>
                      <a:lnTo>
                        <a:pt x="4838" y="1289"/>
                      </a:lnTo>
                      <a:lnTo>
                        <a:pt x="4837" y="1299"/>
                      </a:lnTo>
                      <a:lnTo>
                        <a:pt x="4829" y="1348"/>
                      </a:lnTo>
                      <a:cubicBezTo>
                        <a:pt x="4825" y="1370"/>
                        <a:pt x="4822" y="1395"/>
                        <a:pt x="4818" y="1418"/>
                      </a:cubicBezTo>
                      <a:cubicBezTo>
                        <a:pt x="4815" y="1435"/>
                        <a:pt x="4813" y="1451"/>
                        <a:pt x="4812" y="1467"/>
                      </a:cubicBezTo>
                      <a:lnTo>
                        <a:pt x="4809" y="1485"/>
                      </a:lnTo>
                      <a:cubicBezTo>
                        <a:pt x="4808" y="1495"/>
                        <a:pt x="4807" y="1504"/>
                        <a:pt x="4804" y="1514"/>
                      </a:cubicBezTo>
                      <a:lnTo>
                        <a:pt x="4802" y="1533"/>
                      </a:lnTo>
                      <a:cubicBezTo>
                        <a:pt x="4801" y="1540"/>
                        <a:pt x="4801" y="1549"/>
                        <a:pt x="4799" y="1555"/>
                      </a:cubicBezTo>
                      <a:cubicBezTo>
                        <a:pt x="4798" y="1562"/>
                        <a:pt x="4796" y="1570"/>
                        <a:pt x="4793" y="1576"/>
                      </a:cubicBezTo>
                      <a:lnTo>
                        <a:pt x="4788" y="1588"/>
                      </a:lnTo>
                      <a:cubicBezTo>
                        <a:pt x="4787" y="1591"/>
                        <a:pt x="4786" y="1595"/>
                        <a:pt x="4783" y="1597"/>
                      </a:cubicBezTo>
                      <a:lnTo>
                        <a:pt x="4778" y="1597"/>
                      </a:lnTo>
                      <a:cubicBezTo>
                        <a:pt x="4767" y="1595"/>
                        <a:pt x="4763" y="1592"/>
                        <a:pt x="4761" y="1591"/>
                      </a:cubicBezTo>
                      <a:cubicBezTo>
                        <a:pt x="4758" y="1590"/>
                        <a:pt x="4756" y="1588"/>
                        <a:pt x="4753" y="1586"/>
                      </a:cubicBezTo>
                      <a:lnTo>
                        <a:pt x="4737" y="1575"/>
                      </a:lnTo>
                      <a:lnTo>
                        <a:pt x="4731" y="1571"/>
                      </a:lnTo>
                      <a:cubicBezTo>
                        <a:pt x="4719" y="1564"/>
                        <a:pt x="4706" y="1556"/>
                        <a:pt x="4691" y="1549"/>
                      </a:cubicBezTo>
                      <a:cubicBezTo>
                        <a:pt x="4684" y="1543"/>
                        <a:pt x="4676" y="1539"/>
                        <a:pt x="4668" y="1535"/>
                      </a:cubicBezTo>
                      <a:lnTo>
                        <a:pt x="4657" y="1530"/>
                      </a:lnTo>
                      <a:cubicBezTo>
                        <a:pt x="4650" y="1526"/>
                        <a:pt x="4645" y="1524"/>
                        <a:pt x="4639" y="1521"/>
                      </a:cubicBezTo>
                      <a:cubicBezTo>
                        <a:pt x="4633" y="1518"/>
                        <a:pt x="4626" y="1515"/>
                        <a:pt x="4619" y="1513"/>
                      </a:cubicBezTo>
                      <a:cubicBezTo>
                        <a:pt x="4593" y="1500"/>
                        <a:pt x="4566" y="1488"/>
                        <a:pt x="4537" y="1478"/>
                      </a:cubicBezTo>
                      <a:lnTo>
                        <a:pt x="4532" y="1477"/>
                      </a:lnTo>
                      <a:cubicBezTo>
                        <a:pt x="4526" y="1473"/>
                        <a:pt x="4521" y="1472"/>
                        <a:pt x="4515" y="1471"/>
                      </a:cubicBezTo>
                      <a:lnTo>
                        <a:pt x="4501" y="1467"/>
                      </a:lnTo>
                      <a:lnTo>
                        <a:pt x="4492" y="1464"/>
                      </a:lnTo>
                      <a:cubicBezTo>
                        <a:pt x="4488" y="1463"/>
                        <a:pt x="4483" y="1462"/>
                        <a:pt x="4479" y="1462"/>
                      </a:cubicBezTo>
                      <a:lnTo>
                        <a:pt x="4470" y="1459"/>
                      </a:lnTo>
                      <a:cubicBezTo>
                        <a:pt x="4465" y="1458"/>
                        <a:pt x="4459" y="1457"/>
                        <a:pt x="4454" y="1457"/>
                      </a:cubicBezTo>
                      <a:lnTo>
                        <a:pt x="4446" y="1456"/>
                      </a:lnTo>
                      <a:cubicBezTo>
                        <a:pt x="4436" y="1453"/>
                        <a:pt x="4423" y="1452"/>
                        <a:pt x="4413" y="1451"/>
                      </a:cubicBezTo>
                      <a:lnTo>
                        <a:pt x="4405" y="1449"/>
                      </a:lnTo>
                      <a:cubicBezTo>
                        <a:pt x="4402" y="1449"/>
                        <a:pt x="4400" y="1449"/>
                        <a:pt x="4397" y="1448"/>
                      </a:cubicBezTo>
                      <a:lnTo>
                        <a:pt x="4389" y="1448"/>
                      </a:lnTo>
                      <a:lnTo>
                        <a:pt x="4380" y="1447"/>
                      </a:lnTo>
                      <a:cubicBezTo>
                        <a:pt x="4374" y="1447"/>
                        <a:pt x="4367" y="1446"/>
                        <a:pt x="4361" y="1446"/>
                      </a:cubicBezTo>
                      <a:lnTo>
                        <a:pt x="4343" y="1444"/>
                      </a:lnTo>
                      <a:cubicBezTo>
                        <a:pt x="4334" y="1444"/>
                        <a:pt x="4325" y="1443"/>
                        <a:pt x="4315" y="1443"/>
                      </a:cubicBezTo>
                      <a:lnTo>
                        <a:pt x="4286" y="1443"/>
                      </a:lnTo>
                      <a:cubicBezTo>
                        <a:pt x="4278" y="1443"/>
                        <a:pt x="4271" y="1443"/>
                        <a:pt x="4262" y="1442"/>
                      </a:cubicBezTo>
                      <a:lnTo>
                        <a:pt x="4209" y="1442"/>
                      </a:lnTo>
                      <a:cubicBezTo>
                        <a:pt x="4194" y="1442"/>
                        <a:pt x="4178" y="1443"/>
                        <a:pt x="4163" y="1444"/>
                      </a:cubicBezTo>
                      <a:cubicBezTo>
                        <a:pt x="4155" y="1444"/>
                        <a:pt x="4148" y="1446"/>
                        <a:pt x="4140" y="1446"/>
                      </a:cubicBezTo>
                      <a:cubicBezTo>
                        <a:pt x="4134" y="1446"/>
                        <a:pt x="4129" y="1447"/>
                        <a:pt x="4125" y="1447"/>
                      </a:cubicBezTo>
                      <a:lnTo>
                        <a:pt x="4104" y="1449"/>
                      </a:lnTo>
                      <a:lnTo>
                        <a:pt x="4089" y="1451"/>
                      </a:lnTo>
                      <a:cubicBezTo>
                        <a:pt x="4087" y="1451"/>
                        <a:pt x="4083" y="1452"/>
                        <a:pt x="4081" y="1452"/>
                      </a:cubicBezTo>
                      <a:lnTo>
                        <a:pt x="4075" y="1453"/>
                      </a:lnTo>
                      <a:lnTo>
                        <a:pt x="4070" y="1454"/>
                      </a:lnTo>
                      <a:lnTo>
                        <a:pt x="4061" y="1456"/>
                      </a:lnTo>
                      <a:cubicBezTo>
                        <a:pt x="4048" y="1458"/>
                        <a:pt x="4036" y="1459"/>
                        <a:pt x="4026" y="1462"/>
                      </a:cubicBezTo>
                      <a:lnTo>
                        <a:pt x="4010" y="1466"/>
                      </a:lnTo>
                      <a:lnTo>
                        <a:pt x="3995" y="1468"/>
                      </a:lnTo>
                      <a:lnTo>
                        <a:pt x="3990" y="1469"/>
                      </a:lnTo>
                      <a:cubicBezTo>
                        <a:pt x="3985" y="1471"/>
                        <a:pt x="3981" y="1471"/>
                        <a:pt x="3978" y="1472"/>
                      </a:cubicBezTo>
                      <a:lnTo>
                        <a:pt x="3955" y="1479"/>
                      </a:lnTo>
                      <a:lnTo>
                        <a:pt x="3924" y="1487"/>
                      </a:lnTo>
                      <a:cubicBezTo>
                        <a:pt x="3912" y="1490"/>
                        <a:pt x="3900" y="1494"/>
                        <a:pt x="3887" y="1498"/>
                      </a:cubicBezTo>
                      <a:lnTo>
                        <a:pt x="3854" y="1508"/>
                      </a:lnTo>
                      <a:cubicBezTo>
                        <a:pt x="3847" y="1509"/>
                        <a:pt x="3845" y="1511"/>
                        <a:pt x="3842" y="1513"/>
                      </a:cubicBezTo>
                      <a:lnTo>
                        <a:pt x="3789" y="1531"/>
                      </a:lnTo>
                      <a:lnTo>
                        <a:pt x="3774" y="1538"/>
                      </a:lnTo>
                      <a:lnTo>
                        <a:pt x="3763" y="1541"/>
                      </a:lnTo>
                      <a:cubicBezTo>
                        <a:pt x="3757" y="1544"/>
                        <a:pt x="3751" y="1547"/>
                        <a:pt x="3746" y="1550"/>
                      </a:cubicBezTo>
                      <a:lnTo>
                        <a:pt x="3737" y="1554"/>
                      </a:lnTo>
                      <a:cubicBezTo>
                        <a:pt x="3699" y="1569"/>
                        <a:pt x="3657" y="1588"/>
                        <a:pt x="3613" y="1612"/>
                      </a:cubicBezTo>
                      <a:cubicBezTo>
                        <a:pt x="3577" y="1632"/>
                        <a:pt x="3541" y="1655"/>
                        <a:pt x="3502" y="1682"/>
                      </a:cubicBezTo>
                      <a:cubicBezTo>
                        <a:pt x="3467" y="1706"/>
                        <a:pt x="3431" y="1735"/>
                        <a:pt x="3398" y="1766"/>
                      </a:cubicBezTo>
                      <a:cubicBezTo>
                        <a:pt x="3382" y="1780"/>
                        <a:pt x="3366" y="1796"/>
                        <a:pt x="3350" y="1811"/>
                      </a:cubicBezTo>
                      <a:cubicBezTo>
                        <a:pt x="3333" y="1827"/>
                        <a:pt x="3317" y="1843"/>
                        <a:pt x="3302" y="1860"/>
                      </a:cubicBezTo>
                      <a:cubicBezTo>
                        <a:pt x="3285" y="1878"/>
                        <a:pt x="3269" y="1897"/>
                        <a:pt x="3253" y="1915"/>
                      </a:cubicBezTo>
                      <a:lnTo>
                        <a:pt x="3202" y="1973"/>
                      </a:lnTo>
                      <a:lnTo>
                        <a:pt x="3178" y="2000"/>
                      </a:lnTo>
                      <a:lnTo>
                        <a:pt x="3175" y="2005"/>
                      </a:lnTo>
                      <a:lnTo>
                        <a:pt x="3156" y="2029"/>
                      </a:lnTo>
                      <a:lnTo>
                        <a:pt x="3115" y="2081"/>
                      </a:lnTo>
                      <a:lnTo>
                        <a:pt x="3103" y="2096"/>
                      </a:lnTo>
                      <a:lnTo>
                        <a:pt x="3095" y="2106"/>
                      </a:lnTo>
                      <a:cubicBezTo>
                        <a:pt x="3078" y="2128"/>
                        <a:pt x="3063" y="2149"/>
                        <a:pt x="3050" y="2172"/>
                      </a:cubicBezTo>
                      <a:cubicBezTo>
                        <a:pt x="3042" y="2183"/>
                        <a:pt x="3037" y="2194"/>
                        <a:pt x="3031" y="2206"/>
                      </a:cubicBezTo>
                      <a:lnTo>
                        <a:pt x="3024" y="2218"/>
                      </a:lnTo>
                      <a:lnTo>
                        <a:pt x="3022" y="2223"/>
                      </a:lnTo>
                      <a:lnTo>
                        <a:pt x="3019" y="2230"/>
                      </a:lnTo>
                      <a:lnTo>
                        <a:pt x="3017" y="2237"/>
                      </a:lnTo>
                      <a:cubicBezTo>
                        <a:pt x="3014" y="2242"/>
                        <a:pt x="3012" y="2247"/>
                        <a:pt x="3011" y="2252"/>
                      </a:cubicBezTo>
                      <a:lnTo>
                        <a:pt x="3002" y="2272"/>
                      </a:lnTo>
                      <a:lnTo>
                        <a:pt x="3001" y="2276"/>
                      </a:lnTo>
                      <a:lnTo>
                        <a:pt x="2998" y="2281"/>
                      </a:lnTo>
                      <a:lnTo>
                        <a:pt x="2995" y="2291"/>
                      </a:lnTo>
                      <a:lnTo>
                        <a:pt x="2992" y="2298"/>
                      </a:lnTo>
                      <a:cubicBezTo>
                        <a:pt x="2988" y="2311"/>
                        <a:pt x="2985" y="2321"/>
                        <a:pt x="2982" y="2332"/>
                      </a:cubicBezTo>
                      <a:cubicBezTo>
                        <a:pt x="2980" y="2344"/>
                        <a:pt x="2976" y="2354"/>
                        <a:pt x="2971" y="2364"/>
                      </a:cubicBezTo>
                      <a:cubicBezTo>
                        <a:pt x="2969" y="2370"/>
                        <a:pt x="2967" y="2379"/>
                        <a:pt x="2966" y="2385"/>
                      </a:cubicBezTo>
                      <a:lnTo>
                        <a:pt x="2965" y="2391"/>
                      </a:lnTo>
                      <a:lnTo>
                        <a:pt x="2962" y="2399"/>
                      </a:lnTo>
                      <a:cubicBezTo>
                        <a:pt x="2961" y="2404"/>
                        <a:pt x="2960" y="2410"/>
                        <a:pt x="2959" y="2414"/>
                      </a:cubicBezTo>
                      <a:lnTo>
                        <a:pt x="2951" y="2448"/>
                      </a:lnTo>
                      <a:lnTo>
                        <a:pt x="2950" y="2456"/>
                      </a:lnTo>
                      <a:lnTo>
                        <a:pt x="2949" y="2463"/>
                      </a:lnTo>
                      <a:cubicBezTo>
                        <a:pt x="2926" y="2445"/>
                        <a:pt x="2904" y="2426"/>
                        <a:pt x="2883" y="2406"/>
                      </a:cubicBezTo>
                      <a:cubicBezTo>
                        <a:pt x="2858" y="2388"/>
                        <a:pt x="2833" y="2368"/>
                        <a:pt x="2808" y="2350"/>
                      </a:cubicBezTo>
                      <a:cubicBezTo>
                        <a:pt x="2780" y="2331"/>
                        <a:pt x="2751" y="2313"/>
                        <a:pt x="2729" y="2300"/>
                      </a:cubicBezTo>
                      <a:cubicBezTo>
                        <a:pt x="2677" y="2267"/>
                        <a:pt x="2619" y="2240"/>
                        <a:pt x="2559" y="2214"/>
                      </a:cubicBezTo>
                      <a:cubicBezTo>
                        <a:pt x="2504" y="2190"/>
                        <a:pt x="2446" y="2170"/>
                        <a:pt x="2379" y="2152"/>
                      </a:cubicBezTo>
                      <a:cubicBezTo>
                        <a:pt x="2348" y="2144"/>
                        <a:pt x="2317" y="2137"/>
                        <a:pt x="2287" y="2130"/>
                      </a:cubicBezTo>
                      <a:cubicBezTo>
                        <a:pt x="2248" y="2121"/>
                        <a:pt x="2215" y="2116"/>
                        <a:pt x="2185" y="2111"/>
                      </a:cubicBezTo>
                      <a:cubicBezTo>
                        <a:pt x="2153" y="2106"/>
                        <a:pt x="2122" y="2105"/>
                        <a:pt x="2095" y="2103"/>
                      </a:cubicBezTo>
                      <a:cubicBezTo>
                        <a:pt x="2082" y="2103"/>
                        <a:pt x="2069" y="2102"/>
                        <a:pt x="2056" y="2102"/>
                      </a:cubicBezTo>
                      <a:cubicBezTo>
                        <a:pt x="2034" y="2102"/>
                        <a:pt x="2013" y="2103"/>
                        <a:pt x="1991" y="2103"/>
                      </a:cubicBezTo>
                      <a:cubicBezTo>
                        <a:pt x="1924" y="2107"/>
                        <a:pt x="1857" y="2118"/>
                        <a:pt x="1793" y="2130"/>
                      </a:cubicBezTo>
                      <a:cubicBezTo>
                        <a:pt x="1739" y="2141"/>
                        <a:pt x="1680" y="2156"/>
                        <a:pt x="1606" y="2178"/>
                      </a:cubicBezTo>
                      <a:cubicBezTo>
                        <a:pt x="1601" y="2179"/>
                        <a:pt x="1596" y="2182"/>
                        <a:pt x="1590" y="2183"/>
                      </a:cubicBezTo>
                      <a:lnTo>
                        <a:pt x="1550" y="2197"/>
                      </a:lnTo>
                      <a:lnTo>
                        <a:pt x="1505" y="2213"/>
                      </a:lnTo>
                      <a:lnTo>
                        <a:pt x="1461" y="2228"/>
                      </a:lnTo>
                      <a:lnTo>
                        <a:pt x="1438" y="2236"/>
                      </a:lnTo>
                      <a:cubicBezTo>
                        <a:pt x="1433" y="2237"/>
                        <a:pt x="1430" y="2240"/>
                        <a:pt x="1425" y="2241"/>
                      </a:cubicBezTo>
                      <a:lnTo>
                        <a:pt x="1415" y="2245"/>
                      </a:lnTo>
                      <a:cubicBezTo>
                        <a:pt x="1399" y="2251"/>
                        <a:pt x="1380" y="2259"/>
                        <a:pt x="1364" y="2265"/>
                      </a:cubicBezTo>
                      <a:cubicBezTo>
                        <a:pt x="1307" y="2288"/>
                        <a:pt x="1249" y="2316"/>
                        <a:pt x="1190" y="2347"/>
                      </a:cubicBezTo>
                      <a:cubicBezTo>
                        <a:pt x="1134" y="2375"/>
                        <a:pt x="1078" y="2409"/>
                        <a:pt x="1021" y="2446"/>
                      </a:cubicBezTo>
                      <a:cubicBezTo>
                        <a:pt x="995" y="2462"/>
                        <a:pt x="969" y="2481"/>
                        <a:pt x="944" y="2499"/>
                      </a:cubicBezTo>
                      <a:cubicBezTo>
                        <a:pt x="917" y="2520"/>
                        <a:pt x="890" y="2540"/>
                        <a:pt x="864" y="2563"/>
                      </a:cubicBezTo>
                      <a:lnTo>
                        <a:pt x="828" y="2592"/>
                      </a:lnTo>
                      <a:lnTo>
                        <a:pt x="824" y="2595"/>
                      </a:lnTo>
                      <a:cubicBezTo>
                        <a:pt x="819" y="2599"/>
                        <a:pt x="814" y="2604"/>
                        <a:pt x="809" y="2607"/>
                      </a:cubicBezTo>
                      <a:lnTo>
                        <a:pt x="787" y="2627"/>
                      </a:lnTo>
                      <a:lnTo>
                        <a:pt x="751" y="2659"/>
                      </a:lnTo>
                      <a:lnTo>
                        <a:pt x="715" y="2692"/>
                      </a:lnTo>
                      <a:lnTo>
                        <a:pt x="709" y="2697"/>
                      </a:lnTo>
                      <a:cubicBezTo>
                        <a:pt x="700" y="2704"/>
                        <a:pt x="691" y="2710"/>
                        <a:pt x="683" y="2720"/>
                      </a:cubicBezTo>
                      <a:lnTo>
                        <a:pt x="653" y="2749"/>
                      </a:lnTo>
                      <a:lnTo>
                        <a:pt x="624" y="2779"/>
                      </a:lnTo>
                      <a:lnTo>
                        <a:pt x="598" y="2806"/>
                      </a:lnTo>
                      <a:lnTo>
                        <a:pt x="571" y="2833"/>
                      </a:lnTo>
                      <a:lnTo>
                        <a:pt x="563" y="2841"/>
                      </a:lnTo>
                      <a:lnTo>
                        <a:pt x="547" y="2858"/>
                      </a:lnTo>
                      <a:lnTo>
                        <a:pt x="532" y="2874"/>
                      </a:lnTo>
                      <a:cubicBezTo>
                        <a:pt x="510" y="2899"/>
                        <a:pt x="488" y="2924"/>
                        <a:pt x="467" y="2950"/>
                      </a:cubicBezTo>
                      <a:cubicBezTo>
                        <a:pt x="429" y="2997"/>
                        <a:pt x="392" y="3045"/>
                        <a:pt x="356" y="3102"/>
                      </a:cubicBezTo>
                      <a:cubicBezTo>
                        <a:pt x="325" y="3150"/>
                        <a:pt x="295" y="3201"/>
                        <a:pt x="261" y="3272"/>
                      </a:cubicBezTo>
                      <a:cubicBezTo>
                        <a:pt x="246" y="3300"/>
                        <a:pt x="233" y="3328"/>
                        <a:pt x="221" y="3357"/>
                      </a:cubicBezTo>
                      <a:cubicBezTo>
                        <a:pt x="206" y="3388"/>
                        <a:pt x="194" y="3419"/>
                        <a:pt x="182" y="3450"/>
                      </a:cubicBezTo>
                      <a:cubicBezTo>
                        <a:pt x="175" y="3467"/>
                        <a:pt x="169" y="3485"/>
                        <a:pt x="163" y="3502"/>
                      </a:cubicBezTo>
                      <a:lnTo>
                        <a:pt x="158" y="3517"/>
                      </a:lnTo>
                      <a:lnTo>
                        <a:pt x="142" y="3559"/>
                      </a:lnTo>
                      <a:lnTo>
                        <a:pt x="127" y="3601"/>
                      </a:lnTo>
                      <a:cubicBezTo>
                        <a:pt x="124" y="3609"/>
                        <a:pt x="123" y="3611"/>
                        <a:pt x="122" y="3615"/>
                      </a:cubicBezTo>
                      <a:lnTo>
                        <a:pt x="119" y="3626"/>
                      </a:lnTo>
                      <a:lnTo>
                        <a:pt x="117" y="3636"/>
                      </a:lnTo>
                      <a:lnTo>
                        <a:pt x="94" y="3709"/>
                      </a:lnTo>
                      <a:lnTo>
                        <a:pt x="89" y="3727"/>
                      </a:lnTo>
                      <a:cubicBezTo>
                        <a:pt x="86" y="3738"/>
                        <a:pt x="83" y="3749"/>
                        <a:pt x="79" y="3761"/>
                      </a:cubicBezTo>
                      <a:cubicBezTo>
                        <a:pt x="75" y="3775"/>
                        <a:pt x="71" y="3789"/>
                        <a:pt x="68" y="3802"/>
                      </a:cubicBezTo>
                      <a:cubicBezTo>
                        <a:pt x="61" y="3833"/>
                        <a:pt x="53" y="3866"/>
                        <a:pt x="47" y="3897"/>
                      </a:cubicBezTo>
                      <a:cubicBezTo>
                        <a:pt x="40" y="3930"/>
                        <a:pt x="34" y="3965"/>
                        <a:pt x="29" y="4000"/>
                      </a:cubicBezTo>
                      <a:cubicBezTo>
                        <a:pt x="24" y="4032"/>
                        <a:pt x="21" y="4062"/>
                        <a:pt x="17" y="4094"/>
                      </a:cubicBezTo>
                      <a:cubicBezTo>
                        <a:pt x="16" y="4108"/>
                        <a:pt x="15" y="4120"/>
                        <a:pt x="14" y="4131"/>
                      </a:cubicBezTo>
                      <a:lnTo>
                        <a:pt x="11" y="4177"/>
                      </a:lnTo>
                      <a:lnTo>
                        <a:pt x="6" y="4224"/>
                      </a:lnTo>
                      <a:lnTo>
                        <a:pt x="5" y="4233"/>
                      </a:lnTo>
                      <a:cubicBezTo>
                        <a:pt x="4" y="4247"/>
                        <a:pt x="4" y="4259"/>
                        <a:pt x="3" y="4273"/>
                      </a:cubicBezTo>
                      <a:lnTo>
                        <a:pt x="1" y="4315"/>
                      </a:lnTo>
                      <a:lnTo>
                        <a:pt x="0" y="4357"/>
                      </a:lnTo>
                      <a:lnTo>
                        <a:pt x="0" y="4376"/>
                      </a:lnTo>
                      <a:lnTo>
                        <a:pt x="0" y="4422"/>
                      </a:lnTo>
                      <a:cubicBezTo>
                        <a:pt x="1" y="4437"/>
                        <a:pt x="3" y="4453"/>
                        <a:pt x="5" y="4469"/>
                      </a:cubicBezTo>
                      <a:cubicBezTo>
                        <a:pt x="9" y="4486"/>
                        <a:pt x="12" y="4502"/>
                        <a:pt x="16" y="4520"/>
                      </a:cubicBezTo>
                      <a:cubicBezTo>
                        <a:pt x="22" y="4549"/>
                        <a:pt x="30" y="4578"/>
                        <a:pt x="40" y="4610"/>
                      </a:cubicBezTo>
                      <a:cubicBezTo>
                        <a:pt x="46" y="4626"/>
                        <a:pt x="50" y="4640"/>
                        <a:pt x="55" y="4656"/>
                      </a:cubicBezTo>
                      <a:lnTo>
                        <a:pt x="57" y="4662"/>
                      </a:lnTo>
                      <a:lnTo>
                        <a:pt x="61" y="4674"/>
                      </a:lnTo>
                      <a:cubicBezTo>
                        <a:pt x="70" y="4698"/>
                        <a:pt x="78" y="4723"/>
                        <a:pt x="86" y="4747"/>
                      </a:cubicBezTo>
                      <a:lnTo>
                        <a:pt x="102" y="4795"/>
                      </a:lnTo>
                      <a:lnTo>
                        <a:pt x="113" y="4826"/>
                      </a:lnTo>
                      <a:lnTo>
                        <a:pt x="124" y="4856"/>
                      </a:lnTo>
                      <a:lnTo>
                        <a:pt x="127" y="4862"/>
                      </a:lnTo>
                      <a:lnTo>
                        <a:pt x="148" y="4914"/>
                      </a:lnTo>
                      <a:lnTo>
                        <a:pt x="161" y="4952"/>
                      </a:lnTo>
                      <a:lnTo>
                        <a:pt x="168" y="4969"/>
                      </a:lnTo>
                      <a:lnTo>
                        <a:pt x="174" y="4985"/>
                      </a:lnTo>
                      <a:cubicBezTo>
                        <a:pt x="175" y="4989"/>
                        <a:pt x="176" y="4993"/>
                        <a:pt x="178" y="4995"/>
                      </a:cubicBezTo>
                      <a:lnTo>
                        <a:pt x="200" y="5047"/>
                      </a:lnTo>
                      <a:lnTo>
                        <a:pt x="231" y="5120"/>
                      </a:lnTo>
                      <a:lnTo>
                        <a:pt x="237" y="5136"/>
                      </a:lnTo>
                      <a:cubicBezTo>
                        <a:pt x="240" y="5143"/>
                        <a:pt x="242" y="5149"/>
                        <a:pt x="246" y="5155"/>
                      </a:cubicBezTo>
                      <a:cubicBezTo>
                        <a:pt x="253" y="5170"/>
                        <a:pt x="259" y="5181"/>
                        <a:pt x="264" y="5192"/>
                      </a:cubicBezTo>
                      <a:cubicBezTo>
                        <a:pt x="289" y="5241"/>
                        <a:pt x="313" y="5287"/>
                        <a:pt x="340" y="5329"/>
                      </a:cubicBezTo>
                      <a:cubicBezTo>
                        <a:pt x="365" y="5369"/>
                        <a:pt x="393" y="5408"/>
                        <a:pt x="429" y="5452"/>
                      </a:cubicBezTo>
                      <a:cubicBezTo>
                        <a:pt x="458" y="5486"/>
                        <a:pt x="491" y="5522"/>
                        <a:pt x="535" y="5565"/>
                      </a:cubicBezTo>
                      <a:cubicBezTo>
                        <a:pt x="573" y="5603"/>
                        <a:pt x="614" y="5639"/>
                        <a:pt x="655" y="5673"/>
                      </a:cubicBezTo>
                      <a:cubicBezTo>
                        <a:pt x="675" y="5690"/>
                        <a:pt x="695" y="5705"/>
                        <a:pt x="717" y="5720"/>
                      </a:cubicBezTo>
                      <a:cubicBezTo>
                        <a:pt x="726" y="5727"/>
                        <a:pt x="735" y="5733"/>
                        <a:pt x="743" y="5740"/>
                      </a:cubicBezTo>
                      <a:lnTo>
                        <a:pt x="748" y="5743"/>
                      </a:lnTo>
                      <a:lnTo>
                        <a:pt x="752" y="5746"/>
                      </a:lnTo>
                      <a:cubicBezTo>
                        <a:pt x="758" y="5750"/>
                        <a:pt x="763" y="5756"/>
                        <a:pt x="771" y="5759"/>
                      </a:cubicBezTo>
                      <a:lnTo>
                        <a:pt x="773" y="5761"/>
                      </a:lnTo>
                      <a:lnTo>
                        <a:pt x="774" y="5762"/>
                      </a:lnTo>
                      <a:lnTo>
                        <a:pt x="844" y="5808"/>
                      </a:lnTo>
                      <a:lnTo>
                        <a:pt x="887" y="5838"/>
                      </a:lnTo>
                      <a:cubicBezTo>
                        <a:pt x="887" y="5838"/>
                        <a:pt x="889" y="5839"/>
                        <a:pt x="890" y="5839"/>
                      </a:cubicBezTo>
                      <a:lnTo>
                        <a:pt x="891" y="5840"/>
                      </a:lnTo>
                      <a:cubicBezTo>
                        <a:pt x="894" y="5843"/>
                        <a:pt x="896" y="5844"/>
                        <a:pt x="899" y="5845"/>
                      </a:cubicBezTo>
                      <a:lnTo>
                        <a:pt x="902" y="5848"/>
                      </a:lnTo>
                      <a:cubicBezTo>
                        <a:pt x="916" y="5855"/>
                        <a:pt x="928" y="5864"/>
                        <a:pt x="943" y="5870"/>
                      </a:cubicBezTo>
                      <a:lnTo>
                        <a:pt x="1014" y="5910"/>
                      </a:lnTo>
                      <a:lnTo>
                        <a:pt x="1021" y="5913"/>
                      </a:lnTo>
                      <a:lnTo>
                        <a:pt x="1033" y="5918"/>
                      </a:lnTo>
                      <a:lnTo>
                        <a:pt x="1061" y="5932"/>
                      </a:lnTo>
                      <a:lnTo>
                        <a:pt x="1101" y="5951"/>
                      </a:lnTo>
                      <a:lnTo>
                        <a:pt x="1141" y="5970"/>
                      </a:lnTo>
                      <a:cubicBezTo>
                        <a:pt x="1150" y="5974"/>
                        <a:pt x="1160" y="5978"/>
                        <a:pt x="1169" y="5982"/>
                      </a:cubicBezTo>
                      <a:lnTo>
                        <a:pt x="1183" y="5987"/>
                      </a:lnTo>
                      <a:lnTo>
                        <a:pt x="1242" y="6011"/>
                      </a:lnTo>
                      <a:lnTo>
                        <a:pt x="1267" y="6021"/>
                      </a:lnTo>
                      <a:lnTo>
                        <a:pt x="1272" y="6024"/>
                      </a:lnTo>
                      <a:cubicBezTo>
                        <a:pt x="1276" y="6025"/>
                        <a:pt x="1278" y="6026"/>
                        <a:pt x="1282" y="6028"/>
                      </a:cubicBezTo>
                      <a:lnTo>
                        <a:pt x="1288" y="6029"/>
                      </a:lnTo>
                      <a:cubicBezTo>
                        <a:pt x="1297" y="6036"/>
                        <a:pt x="1307" y="6044"/>
                        <a:pt x="1318" y="6050"/>
                      </a:cubicBezTo>
                      <a:cubicBezTo>
                        <a:pt x="1327" y="6055"/>
                        <a:pt x="1334" y="6060"/>
                        <a:pt x="1343" y="6065"/>
                      </a:cubicBezTo>
                      <a:lnTo>
                        <a:pt x="1355" y="6072"/>
                      </a:lnTo>
                      <a:lnTo>
                        <a:pt x="1366" y="6080"/>
                      </a:lnTo>
                      <a:lnTo>
                        <a:pt x="1385" y="6091"/>
                      </a:lnTo>
                      <a:lnTo>
                        <a:pt x="1400" y="6101"/>
                      </a:lnTo>
                      <a:lnTo>
                        <a:pt x="1423" y="6114"/>
                      </a:lnTo>
                      <a:cubicBezTo>
                        <a:pt x="1442" y="6126"/>
                        <a:pt x="1461" y="6137"/>
                        <a:pt x="1479" y="6148"/>
                      </a:cubicBezTo>
                      <a:cubicBezTo>
                        <a:pt x="1494" y="6155"/>
                        <a:pt x="1507" y="6164"/>
                        <a:pt x="1520" y="6173"/>
                      </a:cubicBezTo>
                      <a:cubicBezTo>
                        <a:pt x="1528" y="6176"/>
                        <a:pt x="1533" y="6179"/>
                        <a:pt x="1539" y="6183"/>
                      </a:cubicBezTo>
                      <a:lnTo>
                        <a:pt x="1544" y="6185"/>
                      </a:lnTo>
                      <a:lnTo>
                        <a:pt x="1553" y="6190"/>
                      </a:lnTo>
                      <a:cubicBezTo>
                        <a:pt x="1561" y="6194"/>
                        <a:pt x="1569" y="6198"/>
                        <a:pt x="1575" y="6201"/>
                      </a:cubicBezTo>
                      <a:lnTo>
                        <a:pt x="1584" y="6207"/>
                      </a:lnTo>
                      <a:cubicBezTo>
                        <a:pt x="1608" y="6220"/>
                        <a:pt x="1634" y="6232"/>
                        <a:pt x="1658" y="6245"/>
                      </a:cubicBezTo>
                      <a:cubicBezTo>
                        <a:pt x="1695" y="6262"/>
                        <a:pt x="1739" y="6279"/>
                        <a:pt x="1790" y="6299"/>
                      </a:cubicBezTo>
                      <a:lnTo>
                        <a:pt x="1796" y="6302"/>
                      </a:lnTo>
                      <a:lnTo>
                        <a:pt x="1801" y="6303"/>
                      </a:lnTo>
                      <a:lnTo>
                        <a:pt x="1818" y="6309"/>
                      </a:lnTo>
                      <a:lnTo>
                        <a:pt x="1834" y="6314"/>
                      </a:lnTo>
                      <a:lnTo>
                        <a:pt x="1869" y="6325"/>
                      </a:lnTo>
                      <a:lnTo>
                        <a:pt x="1904" y="6337"/>
                      </a:lnTo>
                      <a:lnTo>
                        <a:pt x="1927" y="6345"/>
                      </a:lnTo>
                      <a:lnTo>
                        <a:pt x="1931" y="6346"/>
                      </a:lnTo>
                      <a:lnTo>
                        <a:pt x="1936" y="6348"/>
                      </a:lnTo>
                      <a:lnTo>
                        <a:pt x="2037" y="6373"/>
                      </a:lnTo>
                      <a:lnTo>
                        <a:pt x="2058" y="6379"/>
                      </a:lnTo>
                      <a:lnTo>
                        <a:pt x="2064" y="6380"/>
                      </a:lnTo>
                      <a:lnTo>
                        <a:pt x="2069" y="6381"/>
                      </a:lnTo>
                      <a:cubicBezTo>
                        <a:pt x="2071" y="6382"/>
                        <a:pt x="2074" y="6382"/>
                        <a:pt x="2076" y="6382"/>
                      </a:cubicBezTo>
                      <a:lnTo>
                        <a:pt x="2081" y="6384"/>
                      </a:lnTo>
                      <a:cubicBezTo>
                        <a:pt x="2105" y="6389"/>
                        <a:pt x="2128" y="6394"/>
                        <a:pt x="2153" y="6399"/>
                      </a:cubicBezTo>
                      <a:lnTo>
                        <a:pt x="2176" y="6404"/>
                      </a:lnTo>
                      <a:lnTo>
                        <a:pt x="2200" y="6409"/>
                      </a:lnTo>
                      <a:lnTo>
                        <a:pt x="2208" y="6410"/>
                      </a:lnTo>
                      <a:cubicBezTo>
                        <a:pt x="2214" y="6412"/>
                        <a:pt x="2223" y="6413"/>
                        <a:pt x="2229" y="6415"/>
                      </a:cubicBezTo>
                      <a:lnTo>
                        <a:pt x="2236" y="6416"/>
                      </a:lnTo>
                      <a:lnTo>
                        <a:pt x="2303" y="6427"/>
                      </a:lnTo>
                      <a:lnTo>
                        <a:pt x="2370" y="6438"/>
                      </a:lnTo>
                      <a:cubicBezTo>
                        <a:pt x="2377" y="6440"/>
                        <a:pt x="2384" y="6441"/>
                        <a:pt x="2391" y="6442"/>
                      </a:cubicBezTo>
                      <a:lnTo>
                        <a:pt x="2461" y="6453"/>
                      </a:lnTo>
                      <a:lnTo>
                        <a:pt x="2493" y="6458"/>
                      </a:lnTo>
                      <a:lnTo>
                        <a:pt x="2530" y="6464"/>
                      </a:lnTo>
                      <a:lnTo>
                        <a:pt x="2537" y="6466"/>
                      </a:lnTo>
                      <a:cubicBezTo>
                        <a:pt x="2544" y="6467"/>
                        <a:pt x="2550" y="6468"/>
                        <a:pt x="2557" y="6468"/>
                      </a:cubicBezTo>
                      <a:lnTo>
                        <a:pt x="2684" y="6484"/>
                      </a:lnTo>
                      <a:cubicBezTo>
                        <a:pt x="2698" y="6487"/>
                        <a:pt x="2714" y="6488"/>
                        <a:pt x="2728" y="6489"/>
                      </a:cubicBezTo>
                      <a:lnTo>
                        <a:pt x="2733" y="6489"/>
                      </a:lnTo>
                      <a:lnTo>
                        <a:pt x="2746" y="6490"/>
                      </a:lnTo>
                      <a:lnTo>
                        <a:pt x="2758" y="6492"/>
                      </a:lnTo>
                      <a:cubicBezTo>
                        <a:pt x="2806" y="6495"/>
                        <a:pt x="2853" y="6498"/>
                        <a:pt x="2900" y="6502"/>
                      </a:cubicBezTo>
                      <a:cubicBezTo>
                        <a:pt x="2905" y="6502"/>
                        <a:pt x="2911" y="6503"/>
                        <a:pt x="2916" y="6503"/>
                      </a:cubicBezTo>
                      <a:cubicBezTo>
                        <a:pt x="2926" y="6504"/>
                        <a:pt x="2936" y="6504"/>
                        <a:pt x="2947" y="6504"/>
                      </a:cubicBezTo>
                      <a:lnTo>
                        <a:pt x="2957" y="6504"/>
                      </a:lnTo>
                      <a:cubicBezTo>
                        <a:pt x="2983" y="6505"/>
                        <a:pt x="3008" y="6505"/>
                        <a:pt x="3034" y="6505"/>
                      </a:cubicBezTo>
                      <a:cubicBezTo>
                        <a:pt x="3064" y="6505"/>
                        <a:pt x="3093" y="6505"/>
                        <a:pt x="3121" y="6504"/>
                      </a:cubicBezTo>
                      <a:cubicBezTo>
                        <a:pt x="3168" y="6503"/>
                        <a:pt x="3216" y="6500"/>
                        <a:pt x="3266" y="6495"/>
                      </a:cubicBezTo>
                      <a:cubicBezTo>
                        <a:pt x="3291" y="6493"/>
                        <a:pt x="3314" y="6490"/>
                        <a:pt x="3338" y="6488"/>
                      </a:cubicBezTo>
                      <a:cubicBezTo>
                        <a:pt x="3367" y="6484"/>
                        <a:pt x="3395" y="6479"/>
                        <a:pt x="3423" y="6474"/>
                      </a:cubicBezTo>
                      <a:cubicBezTo>
                        <a:pt x="3462" y="6468"/>
                        <a:pt x="3502" y="6461"/>
                        <a:pt x="3541" y="6454"/>
                      </a:cubicBezTo>
                      <a:lnTo>
                        <a:pt x="3572" y="6449"/>
                      </a:lnTo>
                      <a:lnTo>
                        <a:pt x="3606" y="6442"/>
                      </a:lnTo>
                      <a:lnTo>
                        <a:pt x="3641" y="6436"/>
                      </a:lnTo>
                      <a:lnTo>
                        <a:pt x="3654" y="6433"/>
                      </a:lnTo>
                      <a:cubicBezTo>
                        <a:pt x="3660" y="6432"/>
                        <a:pt x="3665" y="6431"/>
                        <a:pt x="3672" y="6430"/>
                      </a:cubicBezTo>
                      <a:lnTo>
                        <a:pt x="3750" y="6413"/>
                      </a:lnTo>
                      <a:lnTo>
                        <a:pt x="3793" y="6404"/>
                      </a:lnTo>
                      <a:lnTo>
                        <a:pt x="3811" y="6400"/>
                      </a:lnTo>
                      <a:cubicBezTo>
                        <a:pt x="3830" y="6396"/>
                        <a:pt x="3848" y="6392"/>
                        <a:pt x="3866" y="6387"/>
                      </a:cubicBezTo>
                      <a:lnTo>
                        <a:pt x="4004" y="6354"/>
                      </a:lnTo>
                      <a:cubicBezTo>
                        <a:pt x="4017" y="6351"/>
                        <a:pt x="4028" y="6348"/>
                        <a:pt x="4040" y="6345"/>
                      </a:cubicBezTo>
                      <a:cubicBezTo>
                        <a:pt x="4041" y="6345"/>
                        <a:pt x="4042" y="6344"/>
                        <a:pt x="4046" y="6344"/>
                      </a:cubicBezTo>
                      <a:lnTo>
                        <a:pt x="4054" y="6340"/>
                      </a:lnTo>
                      <a:lnTo>
                        <a:pt x="4073" y="6335"/>
                      </a:lnTo>
                      <a:lnTo>
                        <a:pt x="4141" y="6317"/>
                      </a:lnTo>
                      <a:lnTo>
                        <a:pt x="4211" y="6296"/>
                      </a:lnTo>
                      <a:lnTo>
                        <a:pt x="4219" y="6293"/>
                      </a:lnTo>
                      <a:cubicBezTo>
                        <a:pt x="4224" y="6292"/>
                        <a:pt x="4229" y="6291"/>
                        <a:pt x="4233" y="6289"/>
                      </a:cubicBezTo>
                      <a:lnTo>
                        <a:pt x="4258" y="6281"/>
                      </a:lnTo>
                      <a:lnTo>
                        <a:pt x="4282" y="6272"/>
                      </a:lnTo>
                      <a:lnTo>
                        <a:pt x="4344" y="6252"/>
                      </a:lnTo>
                      <a:lnTo>
                        <a:pt x="4402" y="6232"/>
                      </a:lnTo>
                      <a:lnTo>
                        <a:pt x="4489" y="6203"/>
                      </a:lnTo>
                      <a:lnTo>
                        <a:pt x="4545" y="6184"/>
                      </a:lnTo>
                      <a:lnTo>
                        <a:pt x="4577" y="6173"/>
                      </a:lnTo>
                      <a:lnTo>
                        <a:pt x="4641" y="6150"/>
                      </a:lnTo>
                      <a:lnTo>
                        <a:pt x="4697" y="6131"/>
                      </a:lnTo>
                      <a:lnTo>
                        <a:pt x="4754" y="6112"/>
                      </a:lnTo>
                      <a:lnTo>
                        <a:pt x="4785" y="6102"/>
                      </a:lnTo>
                      <a:cubicBezTo>
                        <a:pt x="4790" y="6101"/>
                        <a:pt x="4794" y="6097"/>
                        <a:pt x="4799" y="6096"/>
                      </a:cubicBezTo>
                      <a:lnTo>
                        <a:pt x="4806" y="6093"/>
                      </a:lnTo>
                      <a:lnTo>
                        <a:pt x="4916" y="6049"/>
                      </a:lnTo>
                      <a:lnTo>
                        <a:pt x="4928" y="6044"/>
                      </a:lnTo>
                      <a:cubicBezTo>
                        <a:pt x="4941" y="6039"/>
                        <a:pt x="4954" y="6034"/>
                        <a:pt x="4967" y="6026"/>
                      </a:cubicBezTo>
                      <a:lnTo>
                        <a:pt x="5066" y="5979"/>
                      </a:lnTo>
                      <a:cubicBezTo>
                        <a:pt x="5082" y="5972"/>
                        <a:pt x="5097" y="5964"/>
                        <a:pt x="5113" y="5956"/>
                      </a:cubicBezTo>
                      <a:cubicBezTo>
                        <a:pt x="5123" y="5952"/>
                        <a:pt x="5127" y="5949"/>
                        <a:pt x="5132" y="5947"/>
                      </a:cubicBezTo>
                      <a:lnTo>
                        <a:pt x="5200" y="5912"/>
                      </a:lnTo>
                      <a:lnTo>
                        <a:pt x="5307" y="5856"/>
                      </a:lnTo>
                      <a:cubicBezTo>
                        <a:pt x="5320" y="5849"/>
                        <a:pt x="5338" y="5840"/>
                        <a:pt x="5354" y="5833"/>
                      </a:cubicBezTo>
                      <a:lnTo>
                        <a:pt x="5390" y="5813"/>
                      </a:lnTo>
                      <a:cubicBezTo>
                        <a:pt x="5423" y="5795"/>
                        <a:pt x="5457" y="5778"/>
                        <a:pt x="5490" y="5761"/>
                      </a:cubicBezTo>
                      <a:cubicBezTo>
                        <a:pt x="5521" y="5743"/>
                        <a:pt x="5554" y="5728"/>
                        <a:pt x="5585" y="5711"/>
                      </a:cubicBezTo>
                      <a:cubicBezTo>
                        <a:pt x="5604" y="5701"/>
                        <a:pt x="5624" y="5691"/>
                        <a:pt x="5644" y="5680"/>
                      </a:cubicBezTo>
                      <a:lnTo>
                        <a:pt x="5667" y="5669"/>
                      </a:lnTo>
                      <a:cubicBezTo>
                        <a:pt x="5705" y="5648"/>
                        <a:pt x="5742" y="5627"/>
                        <a:pt x="5779" y="5606"/>
                      </a:cubicBezTo>
                      <a:lnTo>
                        <a:pt x="5798" y="5594"/>
                      </a:lnTo>
                      <a:lnTo>
                        <a:pt x="5804" y="5591"/>
                      </a:lnTo>
                      <a:lnTo>
                        <a:pt x="5823" y="5578"/>
                      </a:lnTo>
                      <a:lnTo>
                        <a:pt x="5870" y="5550"/>
                      </a:lnTo>
                      <a:cubicBezTo>
                        <a:pt x="5882" y="5542"/>
                        <a:pt x="5889" y="5539"/>
                        <a:pt x="5896" y="5534"/>
                      </a:cubicBezTo>
                      <a:lnTo>
                        <a:pt x="5956" y="5495"/>
                      </a:lnTo>
                      <a:lnTo>
                        <a:pt x="5968" y="5486"/>
                      </a:lnTo>
                      <a:lnTo>
                        <a:pt x="5982" y="5478"/>
                      </a:lnTo>
                      <a:lnTo>
                        <a:pt x="5990" y="5473"/>
                      </a:lnTo>
                      <a:lnTo>
                        <a:pt x="6015" y="5455"/>
                      </a:lnTo>
                      <a:lnTo>
                        <a:pt x="6039" y="5437"/>
                      </a:lnTo>
                      <a:lnTo>
                        <a:pt x="6061" y="5421"/>
                      </a:lnTo>
                      <a:lnTo>
                        <a:pt x="6081" y="5405"/>
                      </a:lnTo>
                      <a:cubicBezTo>
                        <a:pt x="6090" y="5398"/>
                        <a:pt x="6098" y="5392"/>
                        <a:pt x="6106" y="5386"/>
                      </a:cubicBezTo>
                      <a:lnTo>
                        <a:pt x="6112" y="5381"/>
                      </a:lnTo>
                      <a:lnTo>
                        <a:pt x="6205" y="5308"/>
                      </a:lnTo>
                      <a:cubicBezTo>
                        <a:pt x="6206" y="5305"/>
                        <a:pt x="6209" y="5304"/>
                        <a:pt x="6210" y="5303"/>
                      </a:cubicBezTo>
                      <a:lnTo>
                        <a:pt x="6214" y="5299"/>
                      </a:lnTo>
                      <a:lnTo>
                        <a:pt x="6231" y="5287"/>
                      </a:lnTo>
                      <a:lnTo>
                        <a:pt x="6261" y="5261"/>
                      </a:lnTo>
                      <a:lnTo>
                        <a:pt x="6291" y="5235"/>
                      </a:lnTo>
                      <a:lnTo>
                        <a:pt x="6339" y="5194"/>
                      </a:lnTo>
                      <a:lnTo>
                        <a:pt x="6343" y="5190"/>
                      </a:lnTo>
                      <a:cubicBezTo>
                        <a:pt x="6347" y="5186"/>
                        <a:pt x="6352" y="5182"/>
                        <a:pt x="6355" y="5179"/>
                      </a:cubicBezTo>
                      <a:lnTo>
                        <a:pt x="6404" y="5135"/>
                      </a:lnTo>
                      <a:lnTo>
                        <a:pt x="6451" y="5089"/>
                      </a:lnTo>
                      <a:lnTo>
                        <a:pt x="6469" y="5072"/>
                      </a:lnTo>
                      <a:lnTo>
                        <a:pt x="6487" y="5053"/>
                      </a:lnTo>
                      <a:lnTo>
                        <a:pt x="6494" y="5046"/>
                      </a:lnTo>
                      <a:lnTo>
                        <a:pt x="6500" y="5041"/>
                      </a:lnTo>
                      <a:lnTo>
                        <a:pt x="6505" y="5036"/>
                      </a:lnTo>
                      <a:lnTo>
                        <a:pt x="6553" y="4988"/>
                      </a:lnTo>
                      <a:lnTo>
                        <a:pt x="6601" y="4940"/>
                      </a:lnTo>
                      <a:lnTo>
                        <a:pt x="6615" y="4924"/>
                      </a:lnTo>
                      <a:lnTo>
                        <a:pt x="6664" y="4870"/>
                      </a:lnTo>
                      <a:lnTo>
                        <a:pt x="6704" y="4829"/>
                      </a:lnTo>
                      <a:cubicBezTo>
                        <a:pt x="6710" y="4820"/>
                        <a:pt x="6718" y="4813"/>
                        <a:pt x="6724" y="4805"/>
                      </a:cubicBezTo>
                      <a:lnTo>
                        <a:pt x="6728" y="4800"/>
                      </a:lnTo>
                      <a:cubicBezTo>
                        <a:pt x="6745" y="4780"/>
                        <a:pt x="6760" y="4760"/>
                        <a:pt x="6777" y="4737"/>
                      </a:cubicBezTo>
                      <a:cubicBezTo>
                        <a:pt x="6787" y="4723"/>
                        <a:pt x="6797" y="4707"/>
                        <a:pt x="6808" y="4692"/>
                      </a:cubicBezTo>
                      <a:lnTo>
                        <a:pt x="6812" y="4686"/>
                      </a:lnTo>
                      <a:cubicBezTo>
                        <a:pt x="6821" y="4671"/>
                        <a:pt x="6829" y="4659"/>
                        <a:pt x="6837" y="4644"/>
                      </a:cubicBezTo>
                      <a:lnTo>
                        <a:pt x="6854" y="4618"/>
                      </a:lnTo>
                      <a:lnTo>
                        <a:pt x="6870" y="4590"/>
                      </a:lnTo>
                      <a:lnTo>
                        <a:pt x="6881" y="4573"/>
                      </a:lnTo>
                      <a:lnTo>
                        <a:pt x="6898" y="4545"/>
                      </a:lnTo>
                      <a:lnTo>
                        <a:pt x="6914" y="4518"/>
                      </a:lnTo>
                      <a:lnTo>
                        <a:pt x="6925" y="4499"/>
                      </a:lnTo>
                      <a:lnTo>
                        <a:pt x="6929" y="4492"/>
                      </a:lnTo>
                      <a:cubicBezTo>
                        <a:pt x="6935" y="4481"/>
                        <a:pt x="6942" y="4469"/>
                        <a:pt x="6950" y="4459"/>
                      </a:cubicBezTo>
                      <a:lnTo>
                        <a:pt x="6957" y="4446"/>
                      </a:lnTo>
                      <a:lnTo>
                        <a:pt x="6965" y="4433"/>
                      </a:lnTo>
                      <a:lnTo>
                        <a:pt x="6970" y="4424"/>
                      </a:lnTo>
                      <a:lnTo>
                        <a:pt x="6973" y="4418"/>
                      </a:lnTo>
                      <a:cubicBezTo>
                        <a:pt x="6975" y="4415"/>
                        <a:pt x="6977" y="4413"/>
                        <a:pt x="6978" y="4410"/>
                      </a:cubicBezTo>
                      <a:cubicBezTo>
                        <a:pt x="6984" y="4399"/>
                        <a:pt x="6989" y="4389"/>
                        <a:pt x="6993" y="4379"/>
                      </a:cubicBezTo>
                      <a:lnTo>
                        <a:pt x="6996" y="4373"/>
                      </a:lnTo>
                      <a:lnTo>
                        <a:pt x="7001" y="4363"/>
                      </a:lnTo>
                      <a:lnTo>
                        <a:pt x="7008" y="4345"/>
                      </a:lnTo>
                      <a:lnTo>
                        <a:pt x="7011" y="4337"/>
                      </a:lnTo>
                      <a:cubicBezTo>
                        <a:pt x="7015" y="4330"/>
                        <a:pt x="7018" y="4324"/>
                        <a:pt x="7020" y="4316"/>
                      </a:cubicBezTo>
                      <a:lnTo>
                        <a:pt x="7023" y="4310"/>
                      </a:lnTo>
                      <a:cubicBezTo>
                        <a:pt x="7027" y="4301"/>
                        <a:pt x="7029" y="4293"/>
                        <a:pt x="7032" y="4285"/>
                      </a:cubicBezTo>
                      <a:lnTo>
                        <a:pt x="7034" y="4280"/>
                      </a:lnTo>
                      <a:lnTo>
                        <a:pt x="7038" y="4267"/>
                      </a:lnTo>
                      <a:cubicBezTo>
                        <a:pt x="7039" y="4262"/>
                        <a:pt x="7042" y="4257"/>
                        <a:pt x="7043" y="4253"/>
                      </a:cubicBezTo>
                      <a:lnTo>
                        <a:pt x="7044" y="4248"/>
                      </a:lnTo>
                      <a:lnTo>
                        <a:pt x="7049" y="4233"/>
                      </a:lnTo>
                      <a:lnTo>
                        <a:pt x="7053" y="4219"/>
                      </a:lnTo>
                      <a:cubicBezTo>
                        <a:pt x="7053" y="4217"/>
                        <a:pt x="7054" y="4214"/>
                        <a:pt x="7054" y="4213"/>
                      </a:cubicBezTo>
                      <a:lnTo>
                        <a:pt x="7058" y="4197"/>
                      </a:lnTo>
                      <a:cubicBezTo>
                        <a:pt x="7060" y="4187"/>
                        <a:pt x="7063" y="4177"/>
                        <a:pt x="7065" y="4165"/>
                      </a:cubicBezTo>
                      <a:cubicBezTo>
                        <a:pt x="7065" y="4162"/>
                        <a:pt x="7066" y="4160"/>
                        <a:pt x="7066" y="4157"/>
                      </a:cubicBezTo>
                      <a:lnTo>
                        <a:pt x="7069" y="4144"/>
                      </a:lnTo>
                      <a:lnTo>
                        <a:pt x="7074" y="4115"/>
                      </a:lnTo>
                      <a:lnTo>
                        <a:pt x="7076" y="4101"/>
                      </a:lnTo>
                      <a:lnTo>
                        <a:pt x="7079" y="4087"/>
                      </a:lnTo>
                      <a:lnTo>
                        <a:pt x="7080" y="4079"/>
                      </a:lnTo>
                      <a:lnTo>
                        <a:pt x="7081" y="4074"/>
                      </a:lnTo>
                      <a:cubicBezTo>
                        <a:pt x="7085" y="4061"/>
                        <a:pt x="7086" y="4048"/>
                        <a:pt x="7087" y="4037"/>
                      </a:cubicBezTo>
                      <a:cubicBezTo>
                        <a:pt x="7094" y="3990"/>
                        <a:pt x="7096" y="3940"/>
                        <a:pt x="7097" y="3883"/>
                      </a:cubicBezTo>
                      <a:cubicBezTo>
                        <a:pt x="7097" y="3841"/>
                        <a:pt x="7096" y="3800"/>
                        <a:pt x="7091" y="3760"/>
                      </a:cubicBezTo>
                      <a:cubicBezTo>
                        <a:pt x="7089" y="3740"/>
                        <a:pt x="7085" y="3722"/>
                        <a:pt x="7080" y="3701"/>
                      </a:cubicBezTo>
                      <a:cubicBezTo>
                        <a:pt x="7076" y="3683"/>
                        <a:pt x="7073" y="3668"/>
                        <a:pt x="7068" y="3653"/>
                      </a:cubicBezTo>
                      <a:cubicBezTo>
                        <a:pt x="7063" y="3636"/>
                        <a:pt x="7056" y="3620"/>
                        <a:pt x="7047" y="3601"/>
                      </a:cubicBezTo>
                      <a:cubicBezTo>
                        <a:pt x="7040" y="3589"/>
                        <a:pt x="7033" y="3575"/>
                        <a:pt x="7022" y="3560"/>
                      </a:cubicBezTo>
                      <a:cubicBezTo>
                        <a:pt x="7017" y="3554"/>
                        <a:pt x="7012" y="3549"/>
                        <a:pt x="7007" y="3543"/>
                      </a:cubicBezTo>
                      <a:cubicBezTo>
                        <a:pt x="7002" y="3538"/>
                        <a:pt x="6997" y="3533"/>
                        <a:pt x="6992" y="3529"/>
                      </a:cubicBezTo>
                      <a:cubicBezTo>
                        <a:pt x="6984" y="3523"/>
                        <a:pt x="6978" y="3519"/>
                        <a:pt x="6972" y="3516"/>
                      </a:cubicBezTo>
                      <a:cubicBezTo>
                        <a:pt x="6966" y="3511"/>
                        <a:pt x="6960" y="3507"/>
                        <a:pt x="6953" y="3505"/>
                      </a:cubicBezTo>
                      <a:cubicBezTo>
                        <a:pt x="6940" y="3498"/>
                        <a:pt x="6926" y="3497"/>
                        <a:pt x="6914" y="3495"/>
                      </a:cubicBezTo>
                      <a:cubicBezTo>
                        <a:pt x="6905" y="3493"/>
                        <a:pt x="6901" y="3493"/>
                        <a:pt x="6896" y="3493"/>
                      </a:cubicBezTo>
                      <a:lnTo>
                        <a:pt x="6845" y="3493"/>
                      </a:lnTo>
                      <a:cubicBezTo>
                        <a:pt x="6839" y="3493"/>
                        <a:pt x="6836" y="3493"/>
                        <a:pt x="6831" y="3495"/>
                      </a:cubicBezTo>
                      <a:cubicBezTo>
                        <a:pt x="6818" y="3496"/>
                        <a:pt x="6811" y="3497"/>
                        <a:pt x="6801" y="3498"/>
                      </a:cubicBezTo>
                      <a:cubicBezTo>
                        <a:pt x="6788" y="3500"/>
                        <a:pt x="6776" y="3503"/>
                        <a:pt x="6759" y="3507"/>
                      </a:cubicBezTo>
                      <a:cubicBezTo>
                        <a:pt x="6747" y="3511"/>
                        <a:pt x="6736" y="3516"/>
                        <a:pt x="6725" y="3521"/>
                      </a:cubicBezTo>
                      <a:cubicBezTo>
                        <a:pt x="6731" y="3516"/>
                        <a:pt x="6739" y="3508"/>
                        <a:pt x="6744" y="3502"/>
                      </a:cubicBezTo>
                      <a:cubicBezTo>
                        <a:pt x="6754" y="3491"/>
                        <a:pt x="6762" y="3481"/>
                        <a:pt x="6773" y="3469"/>
                      </a:cubicBezTo>
                      <a:cubicBezTo>
                        <a:pt x="6783" y="3456"/>
                        <a:pt x="6795" y="3444"/>
                        <a:pt x="6805" y="3430"/>
                      </a:cubicBezTo>
                      <a:lnTo>
                        <a:pt x="6819" y="3413"/>
                      </a:lnTo>
                      <a:cubicBezTo>
                        <a:pt x="6823" y="3407"/>
                        <a:pt x="6827" y="3402"/>
                        <a:pt x="6829" y="3398"/>
                      </a:cubicBezTo>
                      <a:lnTo>
                        <a:pt x="6834" y="3390"/>
                      </a:lnTo>
                      <a:cubicBezTo>
                        <a:pt x="6837" y="3387"/>
                        <a:pt x="6839" y="3383"/>
                        <a:pt x="6844" y="3378"/>
                      </a:cubicBezTo>
                      <a:lnTo>
                        <a:pt x="6847" y="3373"/>
                      </a:lnTo>
                      <a:lnTo>
                        <a:pt x="6852" y="3366"/>
                      </a:lnTo>
                      <a:cubicBezTo>
                        <a:pt x="6855" y="3361"/>
                        <a:pt x="6858" y="3356"/>
                        <a:pt x="6862" y="3349"/>
                      </a:cubicBezTo>
                      <a:lnTo>
                        <a:pt x="6867" y="3342"/>
                      </a:lnTo>
                      <a:cubicBezTo>
                        <a:pt x="6869" y="3337"/>
                        <a:pt x="6872" y="3333"/>
                        <a:pt x="6873" y="3331"/>
                      </a:cubicBezTo>
                      <a:cubicBezTo>
                        <a:pt x="6879" y="3321"/>
                        <a:pt x="6885" y="3312"/>
                        <a:pt x="6890" y="3301"/>
                      </a:cubicBezTo>
                      <a:cubicBezTo>
                        <a:pt x="6896" y="3290"/>
                        <a:pt x="6903" y="3277"/>
                        <a:pt x="6909" y="3265"/>
                      </a:cubicBezTo>
                      <a:lnTo>
                        <a:pt x="6914" y="3258"/>
                      </a:lnTo>
                      <a:lnTo>
                        <a:pt x="6916" y="3253"/>
                      </a:lnTo>
                      <a:lnTo>
                        <a:pt x="6920" y="3245"/>
                      </a:lnTo>
                      <a:cubicBezTo>
                        <a:pt x="6925" y="3233"/>
                        <a:pt x="6930" y="3223"/>
                        <a:pt x="6935" y="3212"/>
                      </a:cubicBezTo>
                      <a:lnTo>
                        <a:pt x="6947" y="3188"/>
                      </a:lnTo>
                      <a:cubicBezTo>
                        <a:pt x="6948" y="3186"/>
                        <a:pt x="6950" y="3183"/>
                        <a:pt x="6951" y="3179"/>
                      </a:cubicBezTo>
                      <a:lnTo>
                        <a:pt x="6952" y="3176"/>
                      </a:lnTo>
                      <a:lnTo>
                        <a:pt x="6965" y="3145"/>
                      </a:lnTo>
                      <a:lnTo>
                        <a:pt x="6977" y="3114"/>
                      </a:lnTo>
                      <a:cubicBezTo>
                        <a:pt x="6981" y="3109"/>
                        <a:pt x="6982" y="3105"/>
                        <a:pt x="6984" y="3100"/>
                      </a:cubicBezTo>
                      <a:lnTo>
                        <a:pt x="6988" y="3091"/>
                      </a:lnTo>
                      <a:lnTo>
                        <a:pt x="6993" y="3079"/>
                      </a:lnTo>
                      <a:lnTo>
                        <a:pt x="7019" y="3014"/>
                      </a:lnTo>
                      <a:cubicBezTo>
                        <a:pt x="7023" y="3007"/>
                        <a:pt x="7025" y="2999"/>
                        <a:pt x="7028" y="2991"/>
                      </a:cubicBezTo>
                      <a:lnTo>
                        <a:pt x="7030" y="2982"/>
                      </a:lnTo>
                      <a:lnTo>
                        <a:pt x="7050" y="2927"/>
                      </a:lnTo>
                      <a:lnTo>
                        <a:pt x="7055" y="2913"/>
                      </a:lnTo>
                      <a:cubicBezTo>
                        <a:pt x="7058" y="2905"/>
                        <a:pt x="7060" y="2899"/>
                        <a:pt x="7063" y="2890"/>
                      </a:cubicBezTo>
                      <a:lnTo>
                        <a:pt x="7065" y="2884"/>
                      </a:lnTo>
                      <a:lnTo>
                        <a:pt x="7075" y="2851"/>
                      </a:lnTo>
                      <a:lnTo>
                        <a:pt x="7086" y="2817"/>
                      </a:lnTo>
                      <a:cubicBezTo>
                        <a:pt x="7089" y="2808"/>
                        <a:pt x="7091" y="2798"/>
                        <a:pt x="7094" y="2790"/>
                      </a:cubicBezTo>
                      <a:lnTo>
                        <a:pt x="7096" y="2782"/>
                      </a:lnTo>
                      <a:cubicBezTo>
                        <a:pt x="7101" y="2765"/>
                        <a:pt x="7105" y="2744"/>
                        <a:pt x="7110" y="2720"/>
                      </a:cubicBezTo>
                      <a:cubicBezTo>
                        <a:pt x="7112" y="2704"/>
                        <a:pt x="7115" y="2689"/>
                        <a:pt x="7116" y="2672"/>
                      </a:cubicBezTo>
                      <a:lnTo>
                        <a:pt x="7118" y="2659"/>
                      </a:lnTo>
                      <a:lnTo>
                        <a:pt x="7120" y="2648"/>
                      </a:lnTo>
                      <a:cubicBezTo>
                        <a:pt x="7120" y="2645"/>
                        <a:pt x="7121" y="2640"/>
                        <a:pt x="7121" y="2636"/>
                      </a:cubicBezTo>
                      <a:cubicBezTo>
                        <a:pt x="7122" y="2625"/>
                        <a:pt x="7122" y="2614"/>
                        <a:pt x="7123" y="2602"/>
                      </a:cubicBezTo>
                      <a:cubicBezTo>
                        <a:pt x="7123" y="2595"/>
                        <a:pt x="7125" y="2589"/>
                        <a:pt x="7125" y="2581"/>
                      </a:cubicBezTo>
                      <a:lnTo>
                        <a:pt x="7125" y="2574"/>
                      </a:lnTo>
                      <a:lnTo>
                        <a:pt x="7125" y="2568"/>
                      </a:lnTo>
                      <a:lnTo>
                        <a:pt x="7125" y="2559"/>
                      </a:lnTo>
                      <a:lnTo>
                        <a:pt x="7125" y="2549"/>
                      </a:lnTo>
                      <a:lnTo>
                        <a:pt x="7125" y="2538"/>
                      </a:lnTo>
                      <a:cubicBezTo>
                        <a:pt x="7125" y="2524"/>
                        <a:pt x="7126" y="2512"/>
                        <a:pt x="7126" y="2497"/>
                      </a:cubicBezTo>
                      <a:cubicBezTo>
                        <a:pt x="7115" y="2473"/>
                        <a:pt x="7115" y="2451"/>
                        <a:pt x="7113" y="2429"/>
                      </a:cubicBezTo>
                      <a:cubicBezTo>
                        <a:pt x="7111" y="2417"/>
                        <a:pt x="7110" y="2404"/>
                        <a:pt x="7108" y="2393"/>
                      </a:cubicBezTo>
                      <a:cubicBezTo>
                        <a:pt x="7106" y="2381"/>
                        <a:pt x="7104" y="2372"/>
                        <a:pt x="7101" y="2362"/>
                      </a:cubicBezTo>
                      <a:lnTo>
                        <a:pt x="7099" y="2352"/>
                      </a:lnTo>
                      <a:lnTo>
                        <a:pt x="7098" y="2347"/>
                      </a:lnTo>
                      <a:cubicBezTo>
                        <a:pt x="7095" y="2340"/>
                        <a:pt x="7093" y="2332"/>
                        <a:pt x="7090" y="2326"/>
                      </a:cubicBezTo>
                      <a:cubicBezTo>
                        <a:pt x="7089" y="2322"/>
                        <a:pt x="7086" y="2317"/>
                        <a:pt x="7084" y="2313"/>
                      </a:cubicBezTo>
                      <a:cubicBezTo>
                        <a:pt x="7077" y="2302"/>
                        <a:pt x="7073" y="2298"/>
                        <a:pt x="7068" y="2293"/>
                      </a:cubicBezTo>
                      <a:lnTo>
                        <a:pt x="7063" y="2288"/>
                      </a:lnTo>
                      <a:cubicBezTo>
                        <a:pt x="7055" y="2282"/>
                        <a:pt x="7050" y="2278"/>
                        <a:pt x="7044" y="2275"/>
                      </a:cubicBezTo>
                      <a:cubicBezTo>
                        <a:pt x="7038" y="2271"/>
                        <a:pt x="7033" y="2266"/>
                        <a:pt x="7027" y="2264"/>
                      </a:cubicBezTo>
                      <a:cubicBezTo>
                        <a:pt x="7017" y="2259"/>
                        <a:pt x="7008" y="2256"/>
                        <a:pt x="7002" y="2254"/>
                      </a:cubicBezTo>
                      <a:cubicBezTo>
                        <a:pt x="6992" y="2251"/>
                        <a:pt x="6985" y="2250"/>
                        <a:pt x="6977" y="2249"/>
                      </a:cubicBezTo>
                      <a:cubicBezTo>
                        <a:pt x="6961" y="2246"/>
                        <a:pt x="6951" y="2246"/>
                        <a:pt x="6939" y="2246"/>
                      </a:cubicBezTo>
                      <a:cubicBezTo>
                        <a:pt x="6928" y="2246"/>
                        <a:pt x="6918" y="2247"/>
                        <a:pt x="6905" y="2250"/>
                      </a:cubicBezTo>
                      <a:cubicBezTo>
                        <a:pt x="6899" y="2251"/>
                        <a:pt x="6893" y="2252"/>
                        <a:pt x="6887" y="2255"/>
                      </a:cubicBezTo>
                      <a:lnTo>
                        <a:pt x="6880" y="2256"/>
                      </a:lnTo>
                      <a:cubicBezTo>
                        <a:pt x="6859" y="2261"/>
                        <a:pt x="6838" y="2267"/>
                        <a:pt x="6815" y="2278"/>
                      </a:cubicBezTo>
                      <a:cubicBezTo>
                        <a:pt x="6777" y="2292"/>
                        <a:pt x="6741" y="2312"/>
                        <a:pt x="6694" y="2340"/>
                      </a:cubicBezTo>
                      <a:cubicBezTo>
                        <a:pt x="6678" y="2350"/>
                        <a:pt x="6662" y="2362"/>
                        <a:pt x="6647" y="2372"/>
                      </a:cubicBezTo>
                      <a:lnTo>
                        <a:pt x="6640" y="2379"/>
                      </a:lnTo>
                      <a:lnTo>
                        <a:pt x="6627" y="2386"/>
                      </a:lnTo>
                      <a:lnTo>
                        <a:pt x="6609" y="2399"/>
                      </a:lnTo>
                      <a:lnTo>
                        <a:pt x="6585" y="2416"/>
                      </a:lnTo>
                      <a:lnTo>
                        <a:pt x="6562" y="2432"/>
                      </a:lnTo>
                      <a:lnTo>
                        <a:pt x="6468" y="2501"/>
                      </a:lnTo>
                      <a:cubicBezTo>
                        <a:pt x="6467" y="2502"/>
                        <a:pt x="6466" y="2502"/>
                        <a:pt x="6465" y="2503"/>
                      </a:cubicBezTo>
                      <a:lnTo>
                        <a:pt x="6445" y="2520"/>
                      </a:lnTo>
                      <a:lnTo>
                        <a:pt x="6426" y="2535"/>
                      </a:lnTo>
                      <a:lnTo>
                        <a:pt x="6408" y="2551"/>
                      </a:lnTo>
                      <a:lnTo>
                        <a:pt x="6408" y="2551"/>
                      </a:lnTo>
                      <a:lnTo>
                        <a:pt x="6411" y="2542"/>
                      </a:lnTo>
                      <a:lnTo>
                        <a:pt x="6414" y="2532"/>
                      </a:lnTo>
                      <a:lnTo>
                        <a:pt x="6415" y="2525"/>
                      </a:lnTo>
                      <a:cubicBezTo>
                        <a:pt x="6418" y="2514"/>
                        <a:pt x="6418" y="2507"/>
                        <a:pt x="6419" y="2501"/>
                      </a:cubicBezTo>
                      <a:lnTo>
                        <a:pt x="6420" y="2491"/>
                      </a:lnTo>
                      <a:cubicBezTo>
                        <a:pt x="6421" y="2479"/>
                        <a:pt x="6423" y="2468"/>
                        <a:pt x="6424" y="2458"/>
                      </a:cubicBezTo>
                      <a:lnTo>
                        <a:pt x="6425" y="2451"/>
                      </a:lnTo>
                      <a:cubicBezTo>
                        <a:pt x="6426" y="2437"/>
                        <a:pt x="6429" y="2426"/>
                        <a:pt x="6430" y="2414"/>
                      </a:cubicBezTo>
                      <a:cubicBezTo>
                        <a:pt x="6431" y="2394"/>
                        <a:pt x="6432" y="2375"/>
                        <a:pt x="6434" y="2354"/>
                      </a:cubicBezTo>
                      <a:lnTo>
                        <a:pt x="6434" y="2328"/>
                      </a:lnTo>
                      <a:lnTo>
                        <a:pt x="6434" y="2316"/>
                      </a:lnTo>
                      <a:cubicBezTo>
                        <a:pt x="6434" y="2306"/>
                        <a:pt x="6434" y="2293"/>
                        <a:pt x="6435" y="2283"/>
                      </a:cubicBezTo>
                      <a:lnTo>
                        <a:pt x="6435" y="2250"/>
                      </a:lnTo>
                      <a:cubicBezTo>
                        <a:pt x="6435" y="2228"/>
                        <a:pt x="6432" y="2206"/>
                        <a:pt x="6430" y="2185"/>
                      </a:cubicBezTo>
                      <a:cubicBezTo>
                        <a:pt x="6426" y="2168"/>
                        <a:pt x="6423" y="2151"/>
                        <a:pt x="6419" y="2136"/>
                      </a:cubicBezTo>
                      <a:cubicBezTo>
                        <a:pt x="6416" y="2126"/>
                        <a:pt x="6413" y="2116"/>
                        <a:pt x="6410" y="2107"/>
                      </a:cubicBezTo>
                      <a:cubicBezTo>
                        <a:pt x="6408" y="2101"/>
                        <a:pt x="6405" y="2092"/>
                        <a:pt x="6403" y="2086"/>
                      </a:cubicBezTo>
                      <a:lnTo>
                        <a:pt x="6400" y="2080"/>
                      </a:lnTo>
                      <a:lnTo>
                        <a:pt x="6393" y="2065"/>
                      </a:lnTo>
                      <a:cubicBezTo>
                        <a:pt x="6387" y="2055"/>
                        <a:pt x="6384" y="2050"/>
                        <a:pt x="6380" y="2046"/>
                      </a:cubicBezTo>
                      <a:lnTo>
                        <a:pt x="6373" y="2039"/>
                      </a:lnTo>
                      <a:lnTo>
                        <a:pt x="6369" y="2036"/>
                      </a:lnTo>
                      <a:lnTo>
                        <a:pt x="6365" y="2034"/>
                      </a:lnTo>
                      <a:lnTo>
                        <a:pt x="6354" y="2027"/>
                      </a:lnTo>
                      <a:cubicBezTo>
                        <a:pt x="6349" y="2024"/>
                        <a:pt x="6343" y="2022"/>
                        <a:pt x="6337" y="2019"/>
                      </a:cubicBezTo>
                      <a:lnTo>
                        <a:pt x="6333" y="2018"/>
                      </a:lnTo>
                      <a:lnTo>
                        <a:pt x="6329" y="2016"/>
                      </a:lnTo>
                      <a:cubicBezTo>
                        <a:pt x="6322" y="2015"/>
                        <a:pt x="6316" y="2014"/>
                        <a:pt x="6311" y="2014"/>
                      </a:cubicBezTo>
                      <a:cubicBezTo>
                        <a:pt x="6305" y="2014"/>
                        <a:pt x="6298" y="2013"/>
                        <a:pt x="6293" y="2013"/>
                      </a:cubicBezTo>
                      <a:lnTo>
                        <a:pt x="6287" y="2013"/>
                      </a:lnTo>
                      <a:cubicBezTo>
                        <a:pt x="6277" y="2013"/>
                        <a:pt x="6267" y="2014"/>
                        <a:pt x="6257" y="2015"/>
                      </a:cubicBezTo>
                      <a:lnTo>
                        <a:pt x="6238" y="2019"/>
                      </a:lnTo>
                      <a:cubicBezTo>
                        <a:pt x="6229" y="2021"/>
                        <a:pt x="6221" y="2024"/>
                        <a:pt x="6212" y="2026"/>
                      </a:cubicBezTo>
                      <a:cubicBezTo>
                        <a:pt x="6204" y="2030"/>
                        <a:pt x="6197" y="2034"/>
                        <a:pt x="6189" y="2036"/>
                      </a:cubicBezTo>
                      <a:lnTo>
                        <a:pt x="6184" y="2037"/>
                      </a:lnTo>
                      <a:cubicBezTo>
                        <a:pt x="6171" y="2044"/>
                        <a:pt x="6157" y="2051"/>
                        <a:pt x="6142" y="2059"/>
                      </a:cubicBezTo>
                      <a:cubicBezTo>
                        <a:pt x="6127" y="2069"/>
                        <a:pt x="6110" y="2079"/>
                        <a:pt x="6092" y="2092"/>
                      </a:cubicBezTo>
                      <a:lnTo>
                        <a:pt x="6050" y="2127"/>
                      </a:lnTo>
                      <a:cubicBezTo>
                        <a:pt x="6025" y="2148"/>
                        <a:pt x="6001" y="2170"/>
                        <a:pt x="5977" y="2193"/>
                      </a:cubicBezTo>
                      <a:cubicBezTo>
                        <a:pt x="5955" y="2215"/>
                        <a:pt x="5930" y="2237"/>
                        <a:pt x="5908" y="2259"/>
                      </a:cubicBezTo>
                      <a:lnTo>
                        <a:pt x="5911" y="2255"/>
                      </a:lnTo>
                      <a:cubicBezTo>
                        <a:pt x="5914" y="2249"/>
                        <a:pt x="5917" y="2244"/>
                        <a:pt x="5920" y="2237"/>
                      </a:cubicBezTo>
                      <a:lnTo>
                        <a:pt x="5939" y="2194"/>
                      </a:lnTo>
                      <a:lnTo>
                        <a:pt x="5946" y="2180"/>
                      </a:lnTo>
                      <a:lnTo>
                        <a:pt x="5952" y="2167"/>
                      </a:lnTo>
                      <a:cubicBezTo>
                        <a:pt x="5960" y="2149"/>
                        <a:pt x="5966" y="2134"/>
                        <a:pt x="5973" y="2118"/>
                      </a:cubicBezTo>
                      <a:lnTo>
                        <a:pt x="5979" y="2108"/>
                      </a:lnTo>
                      <a:lnTo>
                        <a:pt x="5984" y="2098"/>
                      </a:lnTo>
                      <a:lnTo>
                        <a:pt x="5993" y="2079"/>
                      </a:lnTo>
                      <a:lnTo>
                        <a:pt x="6004" y="2054"/>
                      </a:lnTo>
                      <a:lnTo>
                        <a:pt x="6017" y="2030"/>
                      </a:lnTo>
                      <a:cubicBezTo>
                        <a:pt x="6030" y="2002"/>
                        <a:pt x="6044" y="1974"/>
                        <a:pt x="6059" y="1947"/>
                      </a:cubicBezTo>
                      <a:lnTo>
                        <a:pt x="6105" y="1861"/>
                      </a:lnTo>
                      <a:lnTo>
                        <a:pt x="6107" y="1858"/>
                      </a:lnTo>
                      <a:lnTo>
                        <a:pt x="6111" y="1848"/>
                      </a:lnTo>
                      <a:lnTo>
                        <a:pt x="6115" y="1840"/>
                      </a:lnTo>
                      <a:lnTo>
                        <a:pt x="6123" y="1822"/>
                      </a:lnTo>
                      <a:cubicBezTo>
                        <a:pt x="6130" y="1806"/>
                        <a:pt x="6136" y="1789"/>
                        <a:pt x="6142" y="1773"/>
                      </a:cubicBezTo>
                      <a:cubicBezTo>
                        <a:pt x="6146" y="1763"/>
                        <a:pt x="6150" y="1755"/>
                        <a:pt x="6154" y="1744"/>
                      </a:cubicBezTo>
                      <a:lnTo>
                        <a:pt x="6159" y="1730"/>
                      </a:lnTo>
                      <a:lnTo>
                        <a:pt x="6167" y="1709"/>
                      </a:lnTo>
                      <a:lnTo>
                        <a:pt x="6171" y="1699"/>
                      </a:lnTo>
                      <a:lnTo>
                        <a:pt x="6177" y="1680"/>
                      </a:lnTo>
                      <a:lnTo>
                        <a:pt x="6197" y="1623"/>
                      </a:lnTo>
                      <a:lnTo>
                        <a:pt x="6198" y="1618"/>
                      </a:lnTo>
                      <a:lnTo>
                        <a:pt x="6205" y="1593"/>
                      </a:lnTo>
                      <a:lnTo>
                        <a:pt x="6212" y="1574"/>
                      </a:lnTo>
                      <a:lnTo>
                        <a:pt x="6215" y="1562"/>
                      </a:lnTo>
                      <a:lnTo>
                        <a:pt x="6226" y="1530"/>
                      </a:lnTo>
                      <a:lnTo>
                        <a:pt x="6236" y="1498"/>
                      </a:lnTo>
                      <a:cubicBezTo>
                        <a:pt x="6244" y="1473"/>
                        <a:pt x="6250" y="1451"/>
                        <a:pt x="6257" y="1426"/>
                      </a:cubicBezTo>
                      <a:lnTo>
                        <a:pt x="6261" y="1412"/>
                      </a:lnTo>
                      <a:lnTo>
                        <a:pt x="6272" y="1369"/>
                      </a:lnTo>
                      <a:lnTo>
                        <a:pt x="6275" y="1360"/>
                      </a:lnTo>
                      <a:lnTo>
                        <a:pt x="6279" y="1341"/>
                      </a:lnTo>
                      <a:lnTo>
                        <a:pt x="6280" y="1334"/>
                      </a:lnTo>
                      <a:lnTo>
                        <a:pt x="6306" y="1217"/>
                      </a:lnTo>
                      <a:cubicBezTo>
                        <a:pt x="6307" y="1214"/>
                        <a:pt x="6307" y="1210"/>
                        <a:pt x="6308" y="1206"/>
                      </a:cubicBezTo>
                      <a:lnTo>
                        <a:pt x="6310" y="1201"/>
                      </a:lnTo>
                      <a:lnTo>
                        <a:pt x="6311" y="1191"/>
                      </a:lnTo>
                      <a:lnTo>
                        <a:pt x="6317" y="1155"/>
                      </a:lnTo>
                      <a:lnTo>
                        <a:pt x="6324" y="1119"/>
                      </a:lnTo>
                      <a:lnTo>
                        <a:pt x="6327" y="1101"/>
                      </a:lnTo>
                      <a:lnTo>
                        <a:pt x="6331" y="1077"/>
                      </a:lnTo>
                      <a:lnTo>
                        <a:pt x="6332" y="1072"/>
                      </a:lnTo>
                      <a:lnTo>
                        <a:pt x="6337" y="1036"/>
                      </a:lnTo>
                      <a:lnTo>
                        <a:pt x="6338" y="1030"/>
                      </a:lnTo>
                      <a:lnTo>
                        <a:pt x="6346" y="973"/>
                      </a:lnTo>
                      <a:cubicBezTo>
                        <a:pt x="6347" y="963"/>
                        <a:pt x="6348" y="953"/>
                        <a:pt x="6349" y="944"/>
                      </a:cubicBezTo>
                      <a:cubicBezTo>
                        <a:pt x="6352" y="922"/>
                        <a:pt x="6354" y="901"/>
                        <a:pt x="6356" y="880"/>
                      </a:cubicBezTo>
                      <a:lnTo>
                        <a:pt x="6357" y="872"/>
                      </a:lnTo>
                      <a:cubicBezTo>
                        <a:pt x="6359" y="864"/>
                        <a:pt x="6359" y="856"/>
                        <a:pt x="6360" y="846"/>
                      </a:cubicBezTo>
                      <a:lnTo>
                        <a:pt x="6362" y="830"/>
                      </a:lnTo>
                      <a:cubicBezTo>
                        <a:pt x="6363" y="814"/>
                        <a:pt x="6363" y="800"/>
                        <a:pt x="6364" y="787"/>
                      </a:cubicBezTo>
                      <a:lnTo>
                        <a:pt x="6364" y="776"/>
                      </a:lnTo>
                      <a:cubicBezTo>
                        <a:pt x="6364" y="767"/>
                        <a:pt x="6365" y="758"/>
                        <a:pt x="6365" y="748"/>
                      </a:cubicBezTo>
                      <a:lnTo>
                        <a:pt x="6367" y="695"/>
                      </a:lnTo>
                      <a:lnTo>
                        <a:pt x="6367" y="678"/>
                      </a:lnTo>
                      <a:lnTo>
                        <a:pt x="6367" y="664"/>
                      </a:lnTo>
                      <a:lnTo>
                        <a:pt x="6367" y="651"/>
                      </a:lnTo>
                      <a:cubicBezTo>
                        <a:pt x="6367" y="632"/>
                        <a:pt x="6367" y="614"/>
                        <a:pt x="6365" y="594"/>
                      </a:cubicBezTo>
                      <a:lnTo>
                        <a:pt x="6365" y="586"/>
                      </a:lnTo>
                      <a:lnTo>
                        <a:pt x="6365" y="577"/>
                      </a:lnTo>
                      <a:lnTo>
                        <a:pt x="6365" y="573"/>
                      </a:lnTo>
                      <a:lnTo>
                        <a:pt x="6364" y="560"/>
                      </a:lnTo>
                      <a:lnTo>
                        <a:pt x="6363" y="550"/>
                      </a:lnTo>
                      <a:lnTo>
                        <a:pt x="6363" y="542"/>
                      </a:lnTo>
                      <a:lnTo>
                        <a:pt x="6363" y="536"/>
                      </a:lnTo>
                      <a:lnTo>
                        <a:pt x="6363" y="530"/>
                      </a:lnTo>
                      <a:lnTo>
                        <a:pt x="6362" y="517"/>
                      </a:lnTo>
                      <a:lnTo>
                        <a:pt x="6360" y="504"/>
                      </a:lnTo>
                      <a:lnTo>
                        <a:pt x="6359" y="496"/>
                      </a:lnTo>
                      <a:lnTo>
                        <a:pt x="6357" y="486"/>
                      </a:lnTo>
                      <a:lnTo>
                        <a:pt x="6352" y="455"/>
                      </a:lnTo>
                      <a:lnTo>
                        <a:pt x="6344" y="413"/>
                      </a:lnTo>
                      <a:lnTo>
                        <a:pt x="6343" y="408"/>
                      </a:lnTo>
                      <a:cubicBezTo>
                        <a:pt x="6342" y="402"/>
                        <a:pt x="6342" y="400"/>
                        <a:pt x="6341" y="397"/>
                      </a:cubicBezTo>
                      <a:cubicBezTo>
                        <a:pt x="6338" y="386"/>
                        <a:pt x="6334" y="376"/>
                        <a:pt x="6332" y="365"/>
                      </a:cubicBezTo>
                      <a:cubicBezTo>
                        <a:pt x="6331" y="360"/>
                        <a:pt x="6329" y="356"/>
                        <a:pt x="6327" y="351"/>
                      </a:cubicBezTo>
                      <a:lnTo>
                        <a:pt x="6326" y="346"/>
                      </a:lnTo>
                      <a:lnTo>
                        <a:pt x="6321" y="336"/>
                      </a:lnTo>
                      <a:lnTo>
                        <a:pt x="6317" y="328"/>
                      </a:lnTo>
                      <a:lnTo>
                        <a:pt x="6308" y="306"/>
                      </a:lnTo>
                      <a:lnTo>
                        <a:pt x="6306" y="299"/>
                      </a:lnTo>
                      <a:cubicBezTo>
                        <a:pt x="6305" y="294"/>
                        <a:pt x="6302" y="289"/>
                        <a:pt x="6300" y="284"/>
                      </a:cubicBezTo>
                      <a:lnTo>
                        <a:pt x="6297" y="278"/>
                      </a:lnTo>
                      <a:lnTo>
                        <a:pt x="6296" y="273"/>
                      </a:lnTo>
                      <a:cubicBezTo>
                        <a:pt x="6295" y="269"/>
                        <a:pt x="6292" y="263"/>
                        <a:pt x="6291" y="259"/>
                      </a:cubicBezTo>
                      <a:lnTo>
                        <a:pt x="6284" y="247"/>
                      </a:lnTo>
                      <a:lnTo>
                        <a:pt x="6277" y="233"/>
                      </a:lnTo>
                      <a:lnTo>
                        <a:pt x="6275" y="227"/>
                      </a:lnTo>
                      <a:cubicBezTo>
                        <a:pt x="6274" y="223"/>
                        <a:pt x="6271" y="220"/>
                        <a:pt x="6269" y="216"/>
                      </a:cubicBezTo>
                      <a:cubicBezTo>
                        <a:pt x="6264" y="207"/>
                        <a:pt x="6259" y="200"/>
                        <a:pt x="6253" y="190"/>
                      </a:cubicBezTo>
                      <a:cubicBezTo>
                        <a:pt x="6246" y="180"/>
                        <a:pt x="6239" y="170"/>
                        <a:pt x="6231" y="159"/>
                      </a:cubicBezTo>
                      <a:lnTo>
                        <a:pt x="6226" y="154"/>
                      </a:lnTo>
                      <a:lnTo>
                        <a:pt x="6224" y="150"/>
                      </a:lnTo>
                      <a:lnTo>
                        <a:pt x="6219" y="146"/>
                      </a:lnTo>
                      <a:lnTo>
                        <a:pt x="6215" y="141"/>
                      </a:lnTo>
                      <a:cubicBezTo>
                        <a:pt x="6212" y="138"/>
                        <a:pt x="6209" y="134"/>
                        <a:pt x="6205" y="129"/>
                      </a:cubicBezTo>
                      <a:lnTo>
                        <a:pt x="6200" y="123"/>
                      </a:lnTo>
                      <a:cubicBezTo>
                        <a:pt x="6198" y="119"/>
                        <a:pt x="6194" y="117"/>
                        <a:pt x="6192" y="114"/>
                      </a:cubicBezTo>
                      <a:lnTo>
                        <a:pt x="6168" y="91"/>
                      </a:lnTo>
                      <a:lnTo>
                        <a:pt x="6163" y="86"/>
                      </a:lnTo>
                      <a:lnTo>
                        <a:pt x="6158" y="81"/>
                      </a:lnTo>
                      <a:cubicBezTo>
                        <a:pt x="6156" y="78"/>
                        <a:pt x="6153" y="76"/>
                        <a:pt x="6148" y="73"/>
                      </a:cubicBezTo>
                      <a:lnTo>
                        <a:pt x="6142" y="68"/>
                      </a:lnTo>
                      <a:cubicBezTo>
                        <a:pt x="6130" y="57"/>
                        <a:pt x="6117" y="48"/>
                        <a:pt x="6104" y="42"/>
                      </a:cubicBezTo>
                      <a:cubicBezTo>
                        <a:pt x="6097" y="38"/>
                        <a:pt x="6092" y="36"/>
                        <a:pt x="6086" y="33"/>
                      </a:cubicBezTo>
                      <a:lnTo>
                        <a:pt x="6079" y="31"/>
                      </a:lnTo>
                      <a:lnTo>
                        <a:pt x="6060" y="22"/>
                      </a:lnTo>
                      <a:cubicBezTo>
                        <a:pt x="6050" y="19"/>
                        <a:pt x="6044" y="17"/>
                        <a:pt x="6039" y="16"/>
                      </a:cubicBezTo>
                      <a:lnTo>
                        <a:pt x="6032" y="14"/>
                      </a:lnTo>
                      <a:cubicBezTo>
                        <a:pt x="6018" y="9"/>
                        <a:pt x="6003" y="6"/>
                        <a:pt x="5991" y="5"/>
                      </a:cubicBezTo>
                      <a:cubicBezTo>
                        <a:pt x="5975" y="2"/>
                        <a:pt x="5960" y="2"/>
                        <a:pt x="5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8"/>
                <p:cNvSpPr/>
                <p:nvPr/>
              </p:nvSpPr>
              <p:spPr>
                <a:xfrm>
                  <a:off x="5563802" y="4129561"/>
                  <a:ext cx="344916" cy="314907"/>
                </a:xfrm>
                <a:custGeom>
                  <a:avLst/>
                  <a:gdLst/>
                  <a:ahLst/>
                  <a:cxnLst/>
                  <a:rect l="l" t="t" r="r" b="b"/>
                  <a:pathLst>
                    <a:path w="7126" h="6506" extrusionOk="0">
                      <a:moveTo>
                        <a:pt x="5864" y="1"/>
                      </a:moveTo>
                      <a:lnTo>
                        <a:pt x="5850" y="2"/>
                      </a:lnTo>
                      <a:lnTo>
                        <a:pt x="5843" y="2"/>
                      </a:lnTo>
                      <a:cubicBezTo>
                        <a:pt x="5834" y="2"/>
                        <a:pt x="5828" y="4"/>
                        <a:pt x="5822" y="4"/>
                      </a:cubicBezTo>
                      <a:lnTo>
                        <a:pt x="5791" y="7"/>
                      </a:lnTo>
                      <a:lnTo>
                        <a:pt x="5772" y="11"/>
                      </a:lnTo>
                      <a:lnTo>
                        <a:pt x="5766" y="12"/>
                      </a:lnTo>
                      <a:cubicBezTo>
                        <a:pt x="5751" y="16"/>
                        <a:pt x="5736" y="22"/>
                        <a:pt x="5724" y="28"/>
                      </a:cubicBezTo>
                      <a:lnTo>
                        <a:pt x="5697" y="38"/>
                      </a:lnTo>
                      <a:cubicBezTo>
                        <a:pt x="5692" y="41"/>
                        <a:pt x="5688" y="42"/>
                        <a:pt x="5683" y="45"/>
                      </a:cubicBezTo>
                      <a:lnTo>
                        <a:pt x="5677" y="47"/>
                      </a:lnTo>
                      <a:cubicBezTo>
                        <a:pt x="5666" y="52"/>
                        <a:pt x="5654" y="57"/>
                        <a:pt x="5644" y="63"/>
                      </a:cubicBezTo>
                      <a:lnTo>
                        <a:pt x="5630" y="69"/>
                      </a:lnTo>
                      <a:lnTo>
                        <a:pt x="5615" y="77"/>
                      </a:lnTo>
                      <a:lnTo>
                        <a:pt x="5605" y="82"/>
                      </a:lnTo>
                      <a:lnTo>
                        <a:pt x="5594" y="87"/>
                      </a:lnTo>
                      <a:lnTo>
                        <a:pt x="5580" y="94"/>
                      </a:lnTo>
                      <a:lnTo>
                        <a:pt x="5566" y="103"/>
                      </a:lnTo>
                      <a:cubicBezTo>
                        <a:pt x="5559" y="107"/>
                        <a:pt x="5556" y="108"/>
                        <a:pt x="5553" y="109"/>
                      </a:cubicBezTo>
                      <a:cubicBezTo>
                        <a:pt x="5536" y="118"/>
                        <a:pt x="5520" y="128"/>
                        <a:pt x="5504" y="138"/>
                      </a:cubicBezTo>
                      <a:lnTo>
                        <a:pt x="5500" y="140"/>
                      </a:lnTo>
                      <a:cubicBezTo>
                        <a:pt x="5497" y="143"/>
                        <a:pt x="5493" y="144"/>
                        <a:pt x="5492" y="144"/>
                      </a:cubicBezTo>
                      <a:cubicBezTo>
                        <a:pt x="5486" y="149"/>
                        <a:pt x="5478" y="153"/>
                        <a:pt x="5472" y="158"/>
                      </a:cubicBezTo>
                      <a:lnTo>
                        <a:pt x="5427" y="187"/>
                      </a:lnTo>
                      <a:cubicBezTo>
                        <a:pt x="5415" y="195"/>
                        <a:pt x="5405" y="203"/>
                        <a:pt x="5394" y="211"/>
                      </a:cubicBezTo>
                      <a:lnTo>
                        <a:pt x="5383" y="218"/>
                      </a:lnTo>
                      <a:cubicBezTo>
                        <a:pt x="5363" y="232"/>
                        <a:pt x="5343" y="249"/>
                        <a:pt x="5324" y="264"/>
                      </a:cubicBezTo>
                      <a:cubicBezTo>
                        <a:pt x="5309" y="277"/>
                        <a:pt x="5296" y="289"/>
                        <a:pt x="5281" y="302"/>
                      </a:cubicBezTo>
                      <a:cubicBezTo>
                        <a:pt x="5268" y="315"/>
                        <a:pt x="5255" y="329"/>
                        <a:pt x="5237" y="347"/>
                      </a:cubicBezTo>
                      <a:cubicBezTo>
                        <a:pt x="5224" y="362"/>
                        <a:pt x="5210" y="380"/>
                        <a:pt x="5198" y="396"/>
                      </a:cubicBezTo>
                      <a:cubicBezTo>
                        <a:pt x="5191" y="405"/>
                        <a:pt x="5183" y="414"/>
                        <a:pt x="5177" y="423"/>
                      </a:cubicBezTo>
                      <a:lnTo>
                        <a:pt x="5174" y="427"/>
                      </a:lnTo>
                      <a:cubicBezTo>
                        <a:pt x="5168" y="436"/>
                        <a:pt x="5162" y="444"/>
                        <a:pt x="5157" y="453"/>
                      </a:cubicBezTo>
                      <a:lnTo>
                        <a:pt x="5146" y="468"/>
                      </a:lnTo>
                      <a:lnTo>
                        <a:pt x="5129" y="494"/>
                      </a:lnTo>
                      <a:lnTo>
                        <a:pt x="5113" y="519"/>
                      </a:lnTo>
                      <a:lnTo>
                        <a:pt x="5107" y="529"/>
                      </a:lnTo>
                      <a:lnTo>
                        <a:pt x="5076" y="583"/>
                      </a:lnTo>
                      <a:cubicBezTo>
                        <a:pt x="5070" y="594"/>
                        <a:pt x="5064" y="604"/>
                        <a:pt x="5059" y="617"/>
                      </a:cubicBezTo>
                      <a:lnTo>
                        <a:pt x="5038" y="654"/>
                      </a:lnTo>
                      <a:lnTo>
                        <a:pt x="5030" y="668"/>
                      </a:lnTo>
                      <a:cubicBezTo>
                        <a:pt x="5025" y="676"/>
                        <a:pt x="5020" y="686"/>
                        <a:pt x="5016" y="695"/>
                      </a:cubicBezTo>
                      <a:lnTo>
                        <a:pt x="5010" y="704"/>
                      </a:lnTo>
                      <a:lnTo>
                        <a:pt x="4993" y="738"/>
                      </a:lnTo>
                      <a:lnTo>
                        <a:pt x="4984" y="757"/>
                      </a:lnTo>
                      <a:lnTo>
                        <a:pt x="4976" y="773"/>
                      </a:lnTo>
                      <a:lnTo>
                        <a:pt x="4973" y="779"/>
                      </a:lnTo>
                      <a:lnTo>
                        <a:pt x="4969" y="789"/>
                      </a:lnTo>
                      <a:cubicBezTo>
                        <a:pt x="4959" y="812"/>
                        <a:pt x="4949" y="834"/>
                        <a:pt x="4940" y="857"/>
                      </a:cubicBezTo>
                      <a:cubicBezTo>
                        <a:pt x="4930" y="882"/>
                        <a:pt x="4921" y="910"/>
                        <a:pt x="4913" y="936"/>
                      </a:cubicBezTo>
                      <a:cubicBezTo>
                        <a:pt x="4911" y="946"/>
                        <a:pt x="4906" y="956"/>
                        <a:pt x="4904" y="967"/>
                      </a:cubicBezTo>
                      <a:lnTo>
                        <a:pt x="4900" y="982"/>
                      </a:lnTo>
                      <a:lnTo>
                        <a:pt x="4896" y="998"/>
                      </a:lnTo>
                      <a:cubicBezTo>
                        <a:pt x="4894" y="1008"/>
                        <a:pt x="4891" y="1016"/>
                        <a:pt x="4890" y="1026"/>
                      </a:cubicBezTo>
                      <a:lnTo>
                        <a:pt x="4884" y="1054"/>
                      </a:lnTo>
                      <a:lnTo>
                        <a:pt x="4877" y="1086"/>
                      </a:lnTo>
                      <a:cubicBezTo>
                        <a:pt x="4871" y="1108"/>
                        <a:pt x="4868" y="1129"/>
                        <a:pt x="4863" y="1150"/>
                      </a:cubicBezTo>
                      <a:lnTo>
                        <a:pt x="4858" y="1175"/>
                      </a:lnTo>
                      <a:cubicBezTo>
                        <a:pt x="4856" y="1179"/>
                        <a:pt x="4856" y="1181"/>
                        <a:pt x="4856" y="1185"/>
                      </a:cubicBezTo>
                      <a:cubicBezTo>
                        <a:pt x="4854" y="1199"/>
                        <a:pt x="4853" y="1210"/>
                        <a:pt x="4850" y="1220"/>
                      </a:cubicBezTo>
                      <a:cubicBezTo>
                        <a:pt x="4848" y="1237"/>
                        <a:pt x="4844" y="1253"/>
                        <a:pt x="4841" y="1271"/>
                      </a:cubicBezTo>
                      <a:lnTo>
                        <a:pt x="4838" y="1289"/>
                      </a:lnTo>
                      <a:lnTo>
                        <a:pt x="4837" y="1299"/>
                      </a:lnTo>
                      <a:lnTo>
                        <a:pt x="4829" y="1348"/>
                      </a:lnTo>
                      <a:cubicBezTo>
                        <a:pt x="4825" y="1370"/>
                        <a:pt x="4822" y="1395"/>
                        <a:pt x="4818" y="1418"/>
                      </a:cubicBezTo>
                      <a:cubicBezTo>
                        <a:pt x="4815" y="1435"/>
                        <a:pt x="4813" y="1451"/>
                        <a:pt x="4812" y="1467"/>
                      </a:cubicBezTo>
                      <a:lnTo>
                        <a:pt x="4809" y="1485"/>
                      </a:lnTo>
                      <a:cubicBezTo>
                        <a:pt x="4808" y="1495"/>
                        <a:pt x="4807" y="1504"/>
                        <a:pt x="4804" y="1514"/>
                      </a:cubicBezTo>
                      <a:lnTo>
                        <a:pt x="4802" y="1533"/>
                      </a:lnTo>
                      <a:cubicBezTo>
                        <a:pt x="4801" y="1540"/>
                        <a:pt x="4801" y="1549"/>
                        <a:pt x="4799" y="1555"/>
                      </a:cubicBezTo>
                      <a:cubicBezTo>
                        <a:pt x="4798" y="1562"/>
                        <a:pt x="4796" y="1570"/>
                        <a:pt x="4793" y="1576"/>
                      </a:cubicBezTo>
                      <a:lnTo>
                        <a:pt x="4788" y="1588"/>
                      </a:lnTo>
                      <a:cubicBezTo>
                        <a:pt x="4787" y="1591"/>
                        <a:pt x="4786" y="1595"/>
                        <a:pt x="4783" y="1597"/>
                      </a:cubicBezTo>
                      <a:lnTo>
                        <a:pt x="4778" y="1597"/>
                      </a:lnTo>
                      <a:cubicBezTo>
                        <a:pt x="4767" y="1595"/>
                        <a:pt x="4763" y="1592"/>
                        <a:pt x="4761" y="1591"/>
                      </a:cubicBezTo>
                      <a:cubicBezTo>
                        <a:pt x="4758" y="1590"/>
                        <a:pt x="4756" y="1588"/>
                        <a:pt x="4753" y="1586"/>
                      </a:cubicBezTo>
                      <a:lnTo>
                        <a:pt x="4737" y="1575"/>
                      </a:lnTo>
                      <a:lnTo>
                        <a:pt x="4731" y="1571"/>
                      </a:lnTo>
                      <a:cubicBezTo>
                        <a:pt x="4719" y="1564"/>
                        <a:pt x="4706" y="1556"/>
                        <a:pt x="4691" y="1549"/>
                      </a:cubicBezTo>
                      <a:cubicBezTo>
                        <a:pt x="4684" y="1543"/>
                        <a:pt x="4676" y="1539"/>
                        <a:pt x="4668" y="1535"/>
                      </a:cubicBezTo>
                      <a:lnTo>
                        <a:pt x="4657" y="1530"/>
                      </a:lnTo>
                      <a:cubicBezTo>
                        <a:pt x="4650" y="1526"/>
                        <a:pt x="4645" y="1524"/>
                        <a:pt x="4639" y="1521"/>
                      </a:cubicBezTo>
                      <a:cubicBezTo>
                        <a:pt x="4633" y="1518"/>
                        <a:pt x="4626" y="1515"/>
                        <a:pt x="4619" y="1513"/>
                      </a:cubicBezTo>
                      <a:cubicBezTo>
                        <a:pt x="4593" y="1500"/>
                        <a:pt x="4566" y="1488"/>
                        <a:pt x="4537" y="1478"/>
                      </a:cubicBezTo>
                      <a:lnTo>
                        <a:pt x="4532" y="1477"/>
                      </a:lnTo>
                      <a:cubicBezTo>
                        <a:pt x="4526" y="1473"/>
                        <a:pt x="4521" y="1472"/>
                        <a:pt x="4515" y="1471"/>
                      </a:cubicBezTo>
                      <a:lnTo>
                        <a:pt x="4501" y="1467"/>
                      </a:lnTo>
                      <a:lnTo>
                        <a:pt x="4492" y="1464"/>
                      </a:lnTo>
                      <a:cubicBezTo>
                        <a:pt x="4488" y="1463"/>
                        <a:pt x="4483" y="1462"/>
                        <a:pt x="4479" y="1462"/>
                      </a:cubicBezTo>
                      <a:lnTo>
                        <a:pt x="4470" y="1459"/>
                      </a:lnTo>
                      <a:cubicBezTo>
                        <a:pt x="4465" y="1458"/>
                        <a:pt x="4459" y="1457"/>
                        <a:pt x="4454" y="1457"/>
                      </a:cubicBezTo>
                      <a:lnTo>
                        <a:pt x="4446" y="1456"/>
                      </a:lnTo>
                      <a:cubicBezTo>
                        <a:pt x="4436" y="1453"/>
                        <a:pt x="4423" y="1452"/>
                        <a:pt x="4413" y="1451"/>
                      </a:cubicBezTo>
                      <a:lnTo>
                        <a:pt x="4405" y="1449"/>
                      </a:lnTo>
                      <a:cubicBezTo>
                        <a:pt x="4402" y="1449"/>
                        <a:pt x="4400" y="1449"/>
                        <a:pt x="4397" y="1448"/>
                      </a:cubicBezTo>
                      <a:lnTo>
                        <a:pt x="4389" y="1448"/>
                      </a:lnTo>
                      <a:lnTo>
                        <a:pt x="4380" y="1447"/>
                      </a:lnTo>
                      <a:cubicBezTo>
                        <a:pt x="4374" y="1447"/>
                        <a:pt x="4367" y="1446"/>
                        <a:pt x="4361" y="1446"/>
                      </a:cubicBezTo>
                      <a:lnTo>
                        <a:pt x="4343" y="1444"/>
                      </a:lnTo>
                      <a:cubicBezTo>
                        <a:pt x="4334" y="1444"/>
                        <a:pt x="4325" y="1443"/>
                        <a:pt x="4315" y="1443"/>
                      </a:cubicBezTo>
                      <a:lnTo>
                        <a:pt x="4286" y="1443"/>
                      </a:lnTo>
                      <a:cubicBezTo>
                        <a:pt x="4278" y="1443"/>
                        <a:pt x="4271" y="1443"/>
                        <a:pt x="4262" y="1442"/>
                      </a:cubicBezTo>
                      <a:lnTo>
                        <a:pt x="4209" y="1442"/>
                      </a:lnTo>
                      <a:cubicBezTo>
                        <a:pt x="4194" y="1442"/>
                        <a:pt x="4178" y="1443"/>
                        <a:pt x="4163" y="1444"/>
                      </a:cubicBezTo>
                      <a:cubicBezTo>
                        <a:pt x="4155" y="1444"/>
                        <a:pt x="4148" y="1446"/>
                        <a:pt x="4140" y="1446"/>
                      </a:cubicBezTo>
                      <a:cubicBezTo>
                        <a:pt x="4134" y="1446"/>
                        <a:pt x="4129" y="1447"/>
                        <a:pt x="4125" y="1447"/>
                      </a:cubicBezTo>
                      <a:lnTo>
                        <a:pt x="4104" y="1449"/>
                      </a:lnTo>
                      <a:lnTo>
                        <a:pt x="4089" y="1451"/>
                      </a:lnTo>
                      <a:cubicBezTo>
                        <a:pt x="4087" y="1451"/>
                        <a:pt x="4083" y="1452"/>
                        <a:pt x="4081" y="1452"/>
                      </a:cubicBezTo>
                      <a:lnTo>
                        <a:pt x="4075" y="1453"/>
                      </a:lnTo>
                      <a:lnTo>
                        <a:pt x="4070" y="1454"/>
                      </a:lnTo>
                      <a:lnTo>
                        <a:pt x="4061" y="1456"/>
                      </a:lnTo>
                      <a:cubicBezTo>
                        <a:pt x="4048" y="1458"/>
                        <a:pt x="4036" y="1459"/>
                        <a:pt x="4026" y="1462"/>
                      </a:cubicBezTo>
                      <a:lnTo>
                        <a:pt x="4010" y="1466"/>
                      </a:lnTo>
                      <a:lnTo>
                        <a:pt x="3995" y="1468"/>
                      </a:lnTo>
                      <a:lnTo>
                        <a:pt x="3990" y="1469"/>
                      </a:lnTo>
                      <a:cubicBezTo>
                        <a:pt x="3985" y="1471"/>
                        <a:pt x="3981" y="1471"/>
                        <a:pt x="3978" y="1472"/>
                      </a:cubicBezTo>
                      <a:lnTo>
                        <a:pt x="3955" y="1479"/>
                      </a:lnTo>
                      <a:lnTo>
                        <a:pt x="3924" y="1487"/>
                      </a:lnTo>
                      <a:cubicBezTo>
                        <a:pt x="3912" y="1490"/>
                        <a:pt x="3900" y="1494"/>
                        <a:pt x="3887" y="1498"/>
                      </a:cubicBezTo>
                      <a:lnTo>
                        <a:pt x="3854" y="1508"/>
                      </a:lnTo>
                      <a:cubicBezTo>
                        <a:pt x="3847" y="1509"/>
                        <a:pt x="3845" y="1511"/>
                        <a:pt x="3842" y="1513"/>
                      </a:cubicBezTo>
                      <a:lnTo>
                        <a:pt x="3789" y="1531"/>
                      </a:lnTo>
                      <a:lnTo>
                        <a:pt x="3774" y="1538"/>
                      </a:lnTo>
                      <a:lnTo>
                        <a:pt x="3763" y="1541"/>
                      </a:lnTo>
                      <a:cubicBezTo>
                        <a:pt x="3757" y="1544"/>
                        <a:pt x="3751" y="1547"/>
                        <a:pt x="3746" y="1550"/>
                      </a:cubicBezTo>
                      <a:lnTo>
                        <a:pt x="3737" y="1554"/>
                      </a:lnTo>
                      <a:cubicBezTo>
                        <a:pt x="3699" y="1569"/>
                        <a:pt x="3657" y="1588"/>
                        <a:pt x="3613" y="1612"/>
                      </a:cubicBezTo>
                      <a:cubicBezTo>
                        <a:pt x="3577" y="1632"/>
                        <a:pt x="3541" y="1655"/>
                        <a:pt x="3502" y="1682"/>
                      </a:cubicBezTo>
                      <a:cubicBezTo>
                        <a:pt x="3467" y="1706"/>
                        <a:pt x="3431" y="1735"/>
                        <a:pt x="3398" y="1766"/>
                      </a:cubicBezTo>
                      <a:cubicBezTo>
                        <a:pt x="3382" y="1780"/>
                        <a:pt x="3366" y="1796"/>
                        <a:pt x="3350" y="1811"/>
                      </a:cubicBezTo>
                      <a:cubicBezTo>
                        <a:pt x="3333" y="1827"/>
                        <a:pt x="3317" y="1843"/>
                        <a:pt x="3302" y="1860"/>
                      </a:cubicBezTo>
                      <a:cubicBezTo>
                        <a:pt x="3285" y="1878"/>
                        <a:pt x="3269" y="1897"/>
                        <a:pt x="3253" y="1915"/>
                      </a:cubicBezTo>
                      <a:lnTo>
                        <a:pt x="3202" y="1973"/>
                      </a:lnTo>
                      <a:lnTo>
                        <a:pt x="3178" y="2000"/>
                      </a:lnTo>
                      <a:lnTo>
                        <a:pt x="3175" y="2005"/>
                      </a:lnTo>
                      <a:lnTo>
                        <a:pt x="3156" y="2029"/>
                      </a:lnTo>
                      <a:lnTo>
                        <a:pt x="3115" y="2081"/>
                      </a:lnTo>
                      <a:lnTo>
                        <a:pt x="3103" y="2096"/>
                      </a:lnTo>
                      <a:lnTo>
                        <a:pt x="3095" y="2106"/>
                      </a:lnTo>
                      <a:cubicBezTo>
                        <a:pt x="3078" y="2128"/>
                        <a:pt x="3063" y="2149"/>
                        <a:pt x="3050" y="2172"/>
                      </a:cubicBezTo>
                      <a:cubicBezTo>
                        <a:pt x="3042" y="2183"/>
                        <a:pt x="3037" y="2194"/>
                        <a:pt x="3031" y="2206"/>
                      </a:cubicBezTo>
                      <a:lnTo>
                        <a:pt x="3024" y="2218"/>
                      </a:lnTo>
                      <a:lnTo>
                        <a:pt x="3022" y="2223"/>
                      </a:lnTo>
                      <a:lnTo>
                        <a:pt x="3019" y="2230"/>
                      </a:lnTo>
                      <a:lnTo>
                        <a:pt x="3017" y="2237"/>
                      </a:lnTo>
                      <a:cubicBezTo>
                        <a:pt x="3014" y="2242"/>
                        <a:pt x="3012" y="2247"/>
                        <a:pt x="3011" y="2252"/>
                      </a:cubicBezTo>
                      <a:lnTo>
                        <a:pt x="3002" y="2272"/>
                      </a:lnTo>
                      <a:lnTo>
                        <a:pt x="3001" y="2276"/>
                      </a:lnTo>
                      <a:lnTo>
                        <a:pt x="2998" y="2281"/>
                      </a:lnTo>
                      <a:lnTo>
                        <a:pt x="2995" y="2291"/>
                      </a:lnTo>
                      <a:lnTo>
                        <a:pt x="2992" y="2298"/>
                      </a:lnTo>
                      <a:cubicBezTo>
                        <a:pt x="2988" y="2311"/>
                        <a:pt x="2985" y="2321"/>
                        <a:pt x="2982" y="2332"/>
                      </a:cubicBezTo>
                      <a:cubicBezTo>
                        <a:pt x="2980" y="2344"/>
                        <a:pt x="2976" y="2354"/>
                        <a:pt x="2971" y="2364"/>
                      </a:cubicBezTo>
                      <a:cubicBezTo>
                        <a:pt x="2969" y="2370"/>
                        <a:pt x="2967" y="2379"/>
                        <a:pt x="2966" y="2385"/>
                      </a:cubicBezTo>
                      <a:lnTo>
                        <a:pt x="2965" y="2391"/>
                      </a:lnTo>
                      <a:lnTo>
                        <a:pt x="2962" y="2399"/>
                      </a:lnTo>
                      <a:cubicBezTo>
                        <a:pt x="2961" y="2404"/>
                        <a:pt x="2960" y="2410"/>
                        <a:pt x="2959" y="2414"/>
                      </a:cubicBezTo>
                      <a:lnTo>
                        <a:pt x="2951" y="2448"/>
                      </a:lnTo>
                      <a:lnTo>
                        <a:pt x="2950" y="2456"/>
                      </a:lnTo>
                      <a:lnTo>
                        <a:pt x="2949" y="2463"/>
                      </a:lnTo>
                      <a:cubicBezTo>
                        <a:pt x="2926" y="2445"/>
                        <a:pt x="2904" y="2426"/>
                        <a:pt x="2883" y="2406"/>
                      </a:cubicBezTo>
                      <a:cubicBezTo>
                        <a:pt x="2858" y="2388"/>
                        <a:pt x="2833" y="2368"/>
                        <a:pt x="2808" y="2350"/>
                      </a:cubicBezTo>
                      <a:cubicBezTo>
                        <a:pt x="2780" y="2331"/>
                        <a:pt x="2751" y="2313"/>
                        <a:pt x="2729" y="2300"/>
                      </a:cubicBezTo>
                      <a:cubicBezTo>
                        <a:pt x="2677" y="2267"/>
                        <a:pt x="2619" y="2240"/>
                        <a:pt x="2559" y="2214"/>
                      </a:cubicBezTo>
                      <a:cubicBezTo>
                        <a:pt x="2504" y="2190"/>
                        <a:pt x="2446" y="2170"/>
                        <a:pt x="2379" y="2152"/>
                      </a:cubicBezTo>
                      <a:cubicBezTo>
                        <a:pt x="2348" y="2144"/>
                        <a:pt x="2317" y="2137"/>
                        <a:pt x="2287" y="2130"/>
                      </a:cubicBezTo>
                      <a:cubicBezTo>
                        <a:pt x="2248" y="2121"/>
                        <a:pt x="2215" y="2116"/>
                        <a:pt x="2185" y="2111"/>
                      </a:cubicBezTo>
                      <a:cubicBezTo>
                        <a:pt x="2153" y="2106"/>
                        <a:pt x="2122" y="2105"/>
                        <a:pt x="2095" y="2103"/>
                      </a:cubicBezTo>
                      <a:cubicBezTo>
                        <a:pt x="2082" y="2103"/>
                        <a:pt x="2069" y="2102"/>
                        <a:pt x="2056" y="2102"/>
                      </a:cubicBezTo>
                      <a:cubicBezTo>
                        <a:pt x="2034" y="2102"/>
                        <a:pt x="2013" y="2103"/>
                        <a:pt x="1991" y="2103"/>
                      </a:cubicBezTo>
                      <a:cubicBezTo>
                        <a:pt x="1924" y="2107"/>
                        <a:pt x="1857" y="2118"/>
                        <a:pt x="1793" y="2130"/>
                      </a:cubicBezTo>
                      <a:cubicBezTo>
                        <a:pt x="1739" y="2141"/>
                        <a:pt x="1680" y="2156"/>
                        <a:pt x="1606" y="2178"/>
                      </a:cubicBezTo>
                      <a:cubicBezTo>
                        <a:pt x="1601" y="2179"/>
                        <a:pt x="1596" y="2182"/>
                        <a:pt x="1590" y="2183"/>
                      </a:cubicBezTo>
                      <a:lnTo>
                        <a:pt x="1550" y="2197"/>
                      </a:lnTo>
                      <a:lnTo>
                        <a:pt x="1505" y="2213"/>
                      </a:lnTo>
                      <a:lnTo>
                        <a:pt x="1461" y="2228"/>
                      </a:lnTo>
                      <a:lnTo>
                        <a:pt x="1438" y="2236"/>
                      </a:lnTo>
                      <a:cubicBezTo>
                        <a:pt x="1433" y="2237"/>
                        <a:pt x="1430" y="2240"/>
                        <a:pt x="1425" y="2241"/>
                      </a:cubicBezTo>
                      <a:lnTo>
                        <a:pt x="1415" y="2245"/>
                      </a:lnTo>
                      <a:cubicBezTo>
                        <a:pt x="1399" y="2251"/>
                        <a:pt x="1380" y="2259"/>
                        <a:pt x="1364" y="2265"/>
                      </a:cubicBezTo>
                      <a:cubicBezTo>
                        <a:pt x="1307" y="2288"/>
                        <a:pt x="1249" y="2316"/>
                        <a:pt x="1190" y="2347"/>
                      </a:cubicBezTo>
                      <a:cubicBezTo>
                        <a:pt x="1134" y="2375"/>
                        <a:pt x="1078" y="2409"/>
                        <a:pt x="1021" y="2446"/>
                      </a:cubicBezTo>
                      <a:cubicBezTo>
                        <a:pt x="995" y="2462"/>
                        <a:pt x="969" y="2481"/>
                        <a:pt x="944" y="2499"/>
                      </a:cubicBezTo>
                      <a:cubicBezTo>
                        <a:pt x="917" y="2520"/>
                        <a:pt x="890" y="2540"/>
                        <a:pt x="864" y="2563"/>
                      </a:cubicBezTo>
                      <a:lnTo>
                        <a:pt x="828" y="2592"/>
                      </a:lnTo>
                      <a:lnTo>
                        <a:pt x="824" y="2595"/>
                      </a:lnTo>
                      <a:cubicBezTo>
                        <a:pt x="819" y="2599"/>
                        <a:pt x="814" y="2604"/>
                        <a:pt x="809" y="2607"/>
                      </a:cubicBezTo>
                      <a:lnTo>
                        <a:pt x="787" y="2627"/>
                      </a:lnTo>
                      <a:lnTo>
                        <a:pt x="751" y="2659"/>
                      </a:lnTo>
                      <a:lnTo>
                        <a:pt x="715" y="2692"/>
                      </a:lnTo>
                      <a:lnTo>
                        <a:pt x="709" y="2697"/>
                      </a:lnTo>
                      <a:cubicBezTo>
                        <a:pt x="700" y="2704"/>
                        <a:pt x="691" y="2710"/>
                        <a:pt x="683" y="2720"/>
                      </a:cubicBezTo>
                      <a:lnTo>
                        <a:pt x="653" y="2749"/>
                      </a:lnTo>
                      <a:lnTo>
                        <a:pt x="624" y="2779"/>
                      </a:lnTo>
                      <a:lnTo>
                        <a:pt x="598" y="2806"/>
                      </a:lnTo>
                      <a:lnTo>
                        <a:pt x="571" y="2833"/>
                      </a:lnTo>
                      <a:lnTo>
                        <a:pt x="563" y="2841"/>
                      </a:lnTo>
                      <a:lnTo>
                        <a:pt x="547" y="2858"/>
                      </a:lnTo>
                      <a:lnTo>
                        <a:pt x="532" y="2874"/>
                      </a:lnTo>
                      <a:cubicBezTo>
                        <a:pt x="510" y="2899"/>
                        <a:pt x="488" y="2924"/>
                        <a:pt x="467" y="2950"/>
                      </a:cubicBezTo>
                      <a:cubicBezTo>
                        <a:pt x="429" y="2997"/>
                        <a:pt x="392" y="3045"/>
                        <a:pt x="356" y="3102"/>
                      </a:cubicBezTo>
                      <a:cubicBezTo>
                        <a:pt x="325" y="3150"/>
                        <a:pt x="295" y="3201"/>
                        <a:pt x="261" y="3272"/>
                      </a:cubicBezTo>
                      <a:cubicBezTo>
                        <a:pt x="246" y="3300"/>
                        <a:pt x="233" y="3328"/>
                        <a:pt x="221" y="3357"/>
                      </a:cubicBezTo>
                      <a:cubicBezTo>
                        <a:pt x="206" y="3388"/>
                        <a:pt x="194" y="3419"/>
                        <a:pt x="182" y="3450"/>
                      </a:cubicBezTo>
                      <a:cubicBezTo>
                        <a:pt x="175" y="3467"/>
                        <a:pt x="169" y="3485"/>
                        <a:pt x="163" y="3502"/>
                      </a:cubicBezTo>
                      <a:lnTo>
                        <a:pt x="158" y="3517"/>
                      </a:lnTo>
                      <a:lnTo>
                        <a:pt x="142" y="3559"/>
                      </a:lnTo>
                      <a:lnTo>
                        <a:pt x="127" y="3601"/>
                      </a:lnTo>
                      <a:cubicBezTo>
                        <a:pt x="124" y="3609"/>
                        <a:pt x="123" y="3611"/>
                        <a:pt x="122" y="3615"/>
                      </a:cubicBezTo>
                      <a:lnTo>
                        <a:pt x="119" y="3626"/>
                      </a:lnTo>
                      <a:lnTo>
                        <a:pt x="117" y="3636"/>
                      </a:lnTo>
                      <a:lnTo>
                        <a:pt x="94" y="3709"/>
                      </a:lnTo>
                      <a:lnTo>
                        <a:pt x="89" y="3727"/>
                      </a:lnTo>
                      <a:cubicBezTo>
                        <a:pt x="86" y="3738"/>
                        <a:pt x="83" y="3749"/>
                        <a:pt x="79" y="3761"/>
                      </a:cubicBezTo>
                      <a:cubicBezTo>
                        <a:pt x="75" y="3775"/>
                        <a:pt x="71" y="3789"/>
                        <a:pt x="68" y="3802"/>
                      </a:cubicBezTo>
                      <a:cubicBezTo>
                        <a:pt x="61" y="3833"/>
                        <a:pt x="53" y="3866"/>
                        <a:pt x="47" y="3897"/>
                      </a:cubicBezTo>
                      <a:cubicBezTo>
                        <a:pt x="40" y="3930"/>
                        <a:pt x="34" y="3965"/>
                        <a:pt x="29" y="4000"/>
                      </a:cubicBezTo>
                      <a:cubicBezTo>
                        <a:pt x="24" y="4032"/>
                        <a:pt x="21" y="4062"/>
                        <a:pt x="17" y="4094"/>
                      </a:cubicBezTo>
                      <a:cubicBezTo>
                        <a:pt x="16" y="4108"/>
                        <a:pt x="15" y="4120"/>
                        <a:pt x="14" y="4131"/>
                      </a:cubicBezTo>
                      <a:lnTo>
                        <a:pt x="11" y="4177"/>
                      </a:lnTo>
                      <a:lnTo>
                        <a:pt x="6" y="4224"/>
                      </a:lnTo>
                      <a:lnTo>
                        <a:pt x="5" y="4233"/>
                      </a:lnTo>
                      <a:cubicBezTo>
                        <a:pt x="4" y="4247"/>
                        <a:pt x="4" y="4259"/>
                        <a:pt x="3" y="4273"/>
                      </a:cubicBezTo>
                      <a:lnTo>
                        <a:pt x="1" y="4315"/>
                      </a:lnTo>
                      <a:lnTo>
                        <a:pt x="0" y="4357"/>
                      </a:lnTo>
                      <a:lnTo>
                        <a:pt x="0" y="4376"/>
                      </a:lnTo>
                      <a:lnTo>
                        <a:pt x="0" y="4422"/>
                      </a:lnTo>
                      <a:cubicBezTo>
                        <a:pt x="1" y="4437"/>
                        <a:pt x="3" y="4453"/>
                        <a:pt x="5" y="4469"/>
                      </a:cubicBezTo>
                      <a:cubicBezTo>
                        <a:pt x="9" y="4486"/>
                        <a:pt x="12" y="4502"/>
                        <a:pt x="16" y="4520"/>
                      </a:cubicBezTo>
                      <a:cubicBezTo>
                        <a:pt x="22" y="4549"/>
                        <a:pt x="30" y="4578"/>
                        <a:pt x="40" y="4610"/>
                      </a:cubicBezTo>
                      <a:cubicBezTo>
                        <a:pt x="46" y="4626"/>
                        <a:pt x="50" y="4640"/>
                        <a:pt x="55" y="4656"/>
                      </a:cubicBezTo>
                      <a:lnTo>
                        <a:pt x="57" y="4662"/>
                      </a:lnTo>
                      <a:lnTo>
                        <a:pt x="61" y="4674"/>
                      </a:lnTo>
                      <a:cubicBezTo>
                        <a:pt x="70" y="4698"/>
                        <a:pt x="78" y="4723"/>
                        <a:pt x="86" y="4747"/>
                      </a:cubicBezTo>
                      <a:lnTo>
                        <a:pt x="102" y="4795"/>
                      </a:lnTo>
                      <a:lnTo>
                        <a:pt x="113" y="4826"/>
                      </a:lnTo>
                      <a:lnTo>
                        <a:pt x="124" y="4856"/>
                      </a:lnTo>
                      <a:lnTo>
                        <a:pt x="127" y="4862"/>
                      </a:lnTo>
                      <a:lnTo>
                        <a:pt x="148" y="4914"/>
                      </a:lnTo>
                      <a:lnTo>
                        <a:pt x="161" y="4952"/>
                      </a:lnTo>
                      <a:lnTo>
                        <a:pt x="168" y="4969"/>
                      </a:lnTo>
                      <a:lnTo>
                        <a:pt x="174" y="4985"/>
                      </a:lnTo>
                      <a:cubicBezTo>
                        <a:pt x="175" y="4989"/>
                        <a:pt x="176" y="4993"/>
                        <a:pt x="178" y="4995"/>
                      </a:cubicBezTo>
                      <a:lnTo>
                        <a:pt x="200" y="5047"/>
                      </a:lnTo>
                      <a:lnTo>
                        <a:pt x="231" y="5120"/>
                      </a:lnTo>
                      <a:lnTo>
                        <a:pt x="237" y="5136"/>
                      </a:lnTo>
                      <a:cubicBezTo>
                        <a:pt x="240" y="5143"/>
                        <a:pt x="242" y="5149"/>
                        <a:pt x="246" y="5155"/>
                      </a:cubicBezTo>
                      <a:cubicBezTo>
                        <a:pt x="253" y="5170"/>
                        <a:pt x="259" y="5181"/>
                        <a:pt x="264" y="5192"/>
                      </a:cubicBezTo>
                      <a:cubicBezTo>
                        <a:pt x="289" y="5241"/>
                        <a:pt x="313" y="5287"/>
                        <a:pt x="340" y="5329"/>
                      </a:cubicBezTo>
                      <a:cubicBezTo>
                        <a:pt x="365" y="5369"/>
                        <a:pt x="393" y="5408"/>
                        <a:pt x="429" y="5452"/>
                      </a:cubicBezTo>
                      <a:cubicBezTo>
                        <a:pt x="458" y="5486"/>
                        <a:pt x="491" y="5522"/>
                        <a:pt x="535" y="5565"/>
                      </a:cubicBezTo>
                      <a:cubicBezTo>
                        <a:pt x="573" y="5603"/>
                        <a:pt x="614" y="5639"/>
                        <a:pt x="655" y="5673"/>
                      </a:cubicBezTo>
                      <a:cubicBezTo>
                        <a:pt x="675" y="5690"/>
                        <a:pt x="695" y="5705"/>
                        <a:pt x="717" y="5720"/>
                      </a:cubicBezTo>
                      <a:cubicBezTo>
                        <a:pt x="726" y="5727"/>
                        <a:pt x="735" y="5733"/>
                        <a:pt x="743" y="5740"/>
                      </a:cubicBezTo>
                      <a:lnTo>
                        <a:pt x="748" y="5743"/>
                      </a:lnTo>
                      <a:lnTo>
                        <a:pt x="752" y="5746"/>
                      </a:lnTo>
                      <a:cubicBezTo>
                        <a:pt x="758" y="5750"/>
                        <a:pt x="763" y="5756"/>
                        <a:pt x="771" y="5759"/>
                      </a:cubicBezTo>
                      <a:lnTo>
                        <a:pt x="773" y="5761"/>
                      </a:lnTo>
                      <a:lnTo>
                        <a:pt x="774" y="5762"/>
                      </a:lnTo>
                      <a:lnTo>
                        <a:pt x="844" y="5808"/>
                      </a:lnTo>
                      <a:lnTo>
                        <a:pt x="887" y="5838"/>
                      </a:lnTo>
                      <a:cubicBezTo>
                        <a:pt x="887" y="5838"/>
                        <a:pt x="889" y="5839"/>
                        <a:pt x="890" y="5839"/>
                      </a:cubicBezTo>
                      <a:lnTo>
                        <a:pt x="891" y="5840"/>
                      </a:lnTo>
                      <a:cubicBezTo>
                        <a:pt x="894" y="5843"/>
                        <a:pt x="896" y="5844"/>
                        <a:pt x="899" y="5845"/>
                      </a:cubicBezTo>
                      <a:lnTo>
                        <a:pt x="902" y="5848"/>
                      </a:lnTo>
                      <a:cubicBezTo>
                        <a:pt x="916" y="5855"/>
                        <a:pt x="928" y="5864"/>
                        <a:pt x="943" y="5870"/>
                      </a:cubicBezTo>
                      <a:lnTo>
                        <a:pt x="1014" y="5910"/>
                      </a:lnTo>
                      <a:lnTo>
                        <a:pt x="1021" y="5913"/>
                      </a:lnTo>
                      <a:lnTo>
                        <a:pt x="1033" y="5918"/>
                      </a:lnTo>
                      <a:lnTo>
                        <a:pt x="1061" y="5932"/>
                      </a:lnTo>
                      <a:lnTo>
                        <a:pt x="1101" y="5951"/>
                      </a:lnTo>
                      <a:lnTo>
                        <a:pt x="1141" y="5970"/>
                      </a:lnTo>
                      <a:cubicBezTo>
                        <a:pt x="1150" y="5974"/>
                        <a:pt x="1160" y="5978"/>
                        <a:pt x="1169" y="5982"/>
                      </a:cubicBezTo>
                      <a:lnTo>
                        <a:pt x="1183" y="5987"/>
                      </a:lnTo>
                      <a:lnTo>
                        <a:pt x="1242" y="6011"/>
                      </a:lnTo>
                      <a:lnTo>
                        <a:pt x="1267" y="6021"/>
                      </a:lnTo>
                      <a:lnTo>
                        <a:pt x="1272" y="6024"/>
                      </a:lnTo>
                      <a:cubicBezTo>
                        <a:pt x="1276" y="6025"/>
                        <a:pt x="1278" y="6026"/>
                        <a:pt x="1282" y="6028"/>
                      </a:cubicBezTo>
                      <a:lnTo>
                        <a:pt x="1288" y="6029"/>
                      </a:lnTo>
                      <a:cubicBezTo>
                        <a:pt x="1297" y="6036"/>
                        <a:pt x="1307" y="6044"/>
                        <a:pt x="1318" y="6050"/>
                      </a:cubicBezTo>
                      <a:cubicBezTo>
                        <a:pt x="1327" y="6055"/>
                        <a:pt x="1334" y="6060"/>
                        <a:pt x="1343" y="6065"/>
                      </a:cubicBezTo>
                      <a:lnTo>
                        <a:pt x="1355" y="6072"/>
                      </a:lnTo>
                      <a:lnTo>
                        <a:pt x="1366" y="6080"/>
                      </a:lnTo>
                      <a:lnTo>
                        <a:pt x="1385" y="6091"/>
                      </a:lnTo>
                      <a:lnTo>
                        <a:pt x="1400" y="6101"/>
                      </a:lnTo>
                      <a:lnTo>
                        <a:pt x="1423" y="6114"/>
                      </a:lnTo>
                      <a:cubicBezTo>
                        <a:pt x="1442" y="6126"/>
                        <a:pt x="1461" y="6137"/>
                        <a:pt x="1479" y="6148"/>
                      </a:cubicBezTo>
                      <a:cubicBezTo>
                        <a:pt x="1494" y="6155"/>
                        <a:pt x="1507" y="6164"/>
                        <a:pt x="1520" y="6173"/>
                      </a:cubicBezTo>
                      <a:cubicBezTo>
                        <a:pt x="1528" y="6176"/>
                        <a:pt x="1533" y="6179"/>
                        <a:pt x="1539" y="6183"/>
                      </a:cubicBezTo>
                      <a:lnTo>
                        <a:pt x="1544" y="6185"/>
                      </a:lnTo>
                      <a:lnTo>
                        <a:pt x="1553" y="6190"/>
                      </a:lnTo>
                      <a:cubicBezTo>
                        <a:pt x="1561" y="6194"/>
                        <a:pt x="1569" y="6198"/>
                        <a:pt x="1575" y="6201"/>
                      </a:cubicBezTo>
                      <a:lnTo>
                        <a:pt x="1584" y="6207"/>
                      </a:lnTo>
                      <a:cubicBezTo>
                        <a:pt x="1608" y="6220"/>
                        <a:pt x="1634" y="6232"/>
                        <a:pt x="1658" y="6245"/>
                      </a:cubicBezTo>
                      <a:cubicBezTo>
                        <a:pt x="1695" y="6262"/>
                        <a:pt x="1739" y="6279"/>
                        <a:pt x="1790" y="6299"/>
                      </a:cubicBezTo>
                      <a:lnTo>
                        <a:pt x="1796" y="6302"/>
                      </a:lnTo>
                      <a:lnTo>
                        <a:pt x="1801" y="6303"/>
                      </a:lnTo>
                      <a:lnTo>
                        <a:pt x="1818" y="6309"/>
                      </a:lnTo>
                      <a:lnTo>
                        <a:pt x="1834" y="6314"/>
                      </a:lnTo>
                      <a:lnTo>
                        <a:pt x="1869" y="6325"/>
                      </a:lnTo>
                      <a:lnTo>
                        <a:pt x="1904" y="6337"/>
                      </a:lnTo>
                      <a:lnTo>
                        <a:pt x="1927" y="6345"/>
                      </a:lnTo>
                      <a:lnTo>
                        <a:pt x="1931" y="6346"/>
                      </a:lnTo>
                      <a:lnTo>
                        <a:pt x="1936" y="6348"/>
                      </a:lnTo>
                      <a:lnTo>
                        <a:pt x="2037" y="6373"/>
                      </a:lnTo>
                      <a:lnTo>
                        <a:pt x="2058" y="6379"/>
                      </a:lnTo>
                      <a:lnTo>
                        <a:pt x="2064" y="6380"/>
                      </a:lnTo>
                      <a:lnTo>
                        <a:pt x="2069" y="6381"/>
                      </a:lnTo>
                      <a:cubicBezTo>
                        <a:pt x="2071" y="6382"/>
                        <a:pt x="2074" y="6382"/>
                        <a:pt x="2076" y="6382"/>
                      </a:cubicBezTo>
                      <a:lnTo>
                        <a:pt x="2081" y="6384"/>
                      </a:lnTo>
                      <a:cubicBezTo>
                        <a:pt x="2105" y="6389"/>
                        <a:pt x="2128" y="6394"/>
                        <a:pt x="2153" y="6399"/>
                      </a:cubicBezTo>
                      <a:lnTo>
                        <a:pt x="2176" y="6404"/>
                      </a:lnTo>
                      <a:lnTo>
                        <a:pt x="2200" y="6409"/>
                      </a:lnTo>
                      <a:lnTo>
                        <a:pt x="2208" y="6410"/>
                      </a:lnTo>
                      <a:cubicBezTo>
                        <a:pt x="2214" y="6412"/>
                        <a:pt x="2223" y="6413"/>
                        <a:pt x="2229" y="6415"/>
                      </a:cubicBezTo>
                      <a:lnTo>
                        <a:pt x="2236" y="6416"/>
                      </a:lnTo>
                      <a:lnTo>
                        <a:pt x="2303" y="6427"/>
                      </a:lnTo>
                      <a:lnTo>
                        <a:pt x="2370" y="6438"/>
                      </a:lnTo>
                      <a:cubicBezTo>
                        <a:pt x="2377" y="6440"/>
                        <a:pt x="2384" y="6441"/>
                        <a:pt x="2391" y="6442"/>
                      </a:cubicBezTo>
                      <a:lnTo>
                        <a:pt x="2461" y="6453"/>
                      </a:lnTo>
                      <a:lnTo>
                        <a:pt x="2493" y="6458"/>
                      </a:lnTo>
                      <a:lnTo>
                        <a:pt x="2530" y="6464"/>
                      </a:lnTo>
                      <a:lnTo>
                        <a:pt x="2537" y="6466"/>
                      </a:lnTo>
                      <a:cubicBezTo>
                        <a:pt x="2544" y="6467"/>
                        <a:pt x="2550" y="6468"/>
                        <a:pt x="2557" y="6468"/>
                      </a:cubicBezTo>
                      <a:lnTo>
                        <a:pt x="2684" y="6484"/>
                      </a:lnTo>
                      <a:cubicBezTo>
                        <a:pt x="2698" y="6487"/>
                        <a:pt x="2714" y="6488"/>
                        <a:pt x="2728" y="6489"/>
                      </a:cubicBezTo>
                      <a:lnTo>
                        <a:pt x="2733" y="6489"/>
                      </a:lnTo>
                      <a:lnTo>
                        <a:pt x="2746" y="6490"/>
                      </a:lnTo>
                      <a:lnTo>
                        <a:pt x="2758" y="6492"/>
                      </a:lnTo>
                      <a:cubicBezTo>
                        <a:pt x="2806" y="6495"/>
                        <a:pt x="2853" y="6498"/>
                        <a:pt x="2900" y="6502"/>
                      </a:cubicBezTo>
                      <a:cubicBezTo>
                        <a:pt x="2905" y="6502"/>
                        <a:pt x="2911" y="6503"/>
                        <a:pt x="2916" y="6503"/>
                      </a:cubicBezTo>
                      <a:cubicBezTo>
                        <a:pt x="2926" y="6504"/>
                        <a:pt x="2936" y="6504"/>
                        <a:pt x="2947" y="6504"/>
                      </a:cubicBezTo>
                      <a:lnTo>
                        <a:pt x="2957" y="6504"/>
                      </a:lnTo>
                      <a:cubicBezTo>
                        <a:pt x="2983" y="6505"/>
                        <a:pt x="3008" y="6505"/>
                        <a:pt x="3034" y="6505"/>
                      </a:cubicBezTo>
                      <a:cubicBezTo>
                        <a:pt x="3064" y="6505"/>
                        <a:pt x="3093" y="6505"/>
                        <a:pt x="3121" y="6504"/>
                      </a:cubicBezTo>
                      <a:cubicBezTo>
                        <a:pt x="3168" y="6503"/>
                        <a:pt x="3216" y="6500"/>
                        <a:pt x="3266" y="6495"/>
                      </a:cubicBezTo>
                      <a:cubicBezTo>
                        <a:pt x="3291" y="6493"/>
                        <a:pt x="3314" y="6490"/>
                        <a:pt x="3338" y="6488"/>
                      </a:cubicBezTo>
                      <a:cubicBezTo>
                        <a:pt x="3367" y="6484"/>
                        <a:pt x="3395" y="6479"/>
                        <a:pt x="3423" y="6474"/>
                      </a:cubicBezTo>
                      <a:cubicBezTo>
                        <a:pt x="3462" y="6468"/>
                        <a:pt x="3502" y="6461"/>
                        <a:pt x="3541" y="6454"/>
                      </a:cubicBezTo>
                      <a:lnTo>
                        <a:pt x="3572" y="6449"/>
                      </a:lnTo>
                      <a:lnTo>
                        <a:pt x="3606" y="6442"/>
                      </a:lnTo>
                      <a:lnTo>
                        <a:pt x="3641" y="6436"/>
                      </a:lnTo>
                      <a:lnTo>
                        <a:pt x="3654" y="6433"/>
                      </a:lnTo>
                      <a:cubicBezTo>
                        <a:pt x="3660" y="6432"/>
                        <a:pt x="3665" y="6431"/>
                        <a:pt x="3672" y="6430"/>
                      </a:cubicBezTo>
                      <a:lnTo>
                        <a:pt x="3750" y="6413"/>
                      </a:lnTo>
                      <a:lnTo>
                        <a:pt x="3793" y="6404"/>
                      </a:lnTo>
                      <a:lnTo>
                        <a:pt x="3811" y="6400"/>
                      </a:lnTo>
                      <a:cubicBezTo>
                        <a:pt x="3830" y="6396"/>
                        <a:pt x="3848" y="6392"/>
                        <a:pt x="3866" y="6387"/>
                      </a:cubicBezTo>
                      <a:lnTo>
                        <a:pt x="4004" y="6354"/>
                      </a:lnTo>
                      <a:cubicBezTo>
                        <a:pt x="4017" y="6351"/>
                        <a:pt x="4028" y="6348"/>
                        <a:pt x="4040" y="6345"/>
                      </a:cubicBezTo>
                      <a:cubicBezTo>
                        <a:pt x="4041" y="6345"/>
                        <a:pt x="4042" y="6344"/>
                        <a:pt x="4046" y="6344"/>
                      </a:cubicBezTo>
                      <a:lnTo>
                        <a:pt x="4054" y="6340"/>
                      </a:lnTo>
                      <a:lnTo>
                        <a:pt x="4073" y="6335"/>
                      </a:lnTo>
                      <a:lnTo>
                        <a:pt x="4141" y="6317"/>
                      </a:lnTo>
                      <a:lnTo>
                        <a:pt x="4211" y="6296"/>
                      </a:lnTo>
                      <a:lnTo>
                        <a:pt x="4219" y="6293"/>
                      </a:lnTo>
                      <a:cubicBezTo>
                        <a:pt x="4224" y="6292"/>
                        <a:pt x="4229" y="6291"/>
                        <a:pt x="4233" y="6289"/>
                      </a:cubicBezTo>
                      <a:lnTo>
                        <a:pt x="4258" y="6281"/>
                      </a:lnTo>
                      <a:lnTo>
                        <a:pt x="4282" y="6272"/>
                      </a:lnTo>
                      <a:lnTo>
                        <a:pt x="4344" y="6252"/>
                      </a:lnTo>
                      <a:lnTo>
                        <a:pt x="4402" y="6232"/>
                      </a:lnTo>
                      <a:lnTo>
                        <a:pt x="4489" y="6203"/>
                      </a:lnTo>
                      <a:lnTo>
                        <a:pt x="4545" y="6184"/>
                      </a:lnTo>
                      <a:lnTo>
                        <a:pt x="4577" y="6173"/>
                      </a:lnTo>
                      <a:lnTo>
                        <a:pt x="4641" y="6150"/>
                      </a:lnTo>
                      <a:lnTo>
                        <a:pt x="4697" y="6131"/>
                      </a:lnTo>
                      <a:lnTo>
                        <a:pt x="4754" y="6112"/>
                      </a:lnTo>
                      <a:lnTo>
                        <a:pt x="4785" y="6102"/>
                      </a:lnTo>
                      <a:cubicBezTo>
                        <a:pt x="4790" y="6101"/>
                        <a:pt x="4794" y="6097"/>
                        <a:pt x="4799" y="6096"/>
                      </a:cubicBezTo>
                      <a:lnTo>
                        <a:pt x="4806" y="6093"/>
                      </a:lnTo>
                      <a:lnTo>
                        <a:pt x="4916" y="6049"/>
                      </a:lnTo>
                      <a:lnTo>
                        <a:pt x="4928" y="6044"/>
                      </a:lnTo>
                      <a:cubicBezTo>
                        <a:pt x="4941" y="6039"/>
                        <a:pt x="4954" y="6034"/>
                        <a:pt x="4967" y="6026"/>
                      </a:cubicBezTo>
                      <a:lnTo>
                        <a:pt x="5066" y="5979"/>
                      </a:lnTo>
                      <a:cubicBezTo>
                        <a:pt x="5082" y="5972"/>
                        <a:pt x="5097" y="5964"/>
                        <a:pt x="5113" y="5956"/>
                      </a:cubicBezTo>
                      <a:cubicBezTo>
                        <a:pt x="5123" y="5952"/>
                        <a:pt x="5127" y="5949"/>
                        <a:pt x="5132" y="5947"/>
                      </a:cubicBezTo>
                      <a:lnTo>
                        <a:pt x="5200" y="5912"/>
                      </a:lnTo>
                      <a:lnTo>
                        <a:pt x="5307" y="5856"/>
                      </a:lnTo>
                      <a:cubicBezTo>
                        <a:pt x="5320" y="5849"/>
                        <a:pt x="5338" y="5840"/>
                        <a:pt x="5354" y="5833"/>
                      </a:cubicBezTo>
                      <a:lnTo>
                        <a:pt x="5390" y="5813"/>
                      </a:lnTo>
                      <a:cubicBezTo>
                        <a:pt x="5423" y="5795"/>
                        <a:pt x="5457" y="5778"/>
                        <a:pt x="5490" y="5761"/>
                      </a:cubicBezTo>
                      <a:cubicBezTo>
                        <a:pt x="5521" y="5743"/>
                        <a:pt x="5554" y="5728"/>
                        <a:pt x="5585" y="5711"/>
                      </a:cubicBezTo>
                      <a:cubicBezTo>
                        <a:pt x="5604" y="5701"/>
                        <a:pt x="5624" y="5691"/>
                        <a:pt x="5644" y="5680"/>
                      </a:cubicBezTo>
                      <a:lnTo>
                        <a:pt x="5667" y="5669"/>
                      </a:lnTo>
                      <a:cubicBezTo>
                        <a:pt x="5705" y="5648"/>
                        <a:pt x="5742" y="5627"/>
                        <a:pt x="5779" y="5606"/>
                      </a:cubicBezTo>
                      <a:lnTo>
                        <a:pt x="5798" y="5594"/>
                      </a:lnTo>
                      <a:lnTo>
                        <a:pt x="5804" y="5591"/>
                      </a:lnTo>
                      <a:lnTo>
                        <a:pt x="5823" y="5578"/>
                      </a:lnTo>
                      <a:lnTo>
                        <a:pt x="5870" y="5550"/>
                      </a:lnTo>
                      <a:cubicBezTo>
                        <a:pt x="5882" y="5542"/>
                        <a:pt x="5889" y="5539"/>
                        <a:pt x="5896" y="5534"/>
                      </a:cubicBezTo>
                      <a:lnTo>
                        <a:pt x="5956" y="5495"/>
                      </a:lnTo>
                      <a:lnTo>
                        <a:pt x="5968" y="5486"/>
                      </a:lnTo>
                      <a:lnTo>
                        <a:pt x="5982" y="5478"/>
                      </a:lnTo>
                      <a:lnTo>
                        <a:pt x="5990" y="5473"/>
                      </a:lnTo>
                      <a:lnTo>
                        <a:pt x="6015" y="5455"/>
                      </a:lnTo>
                      <a:lnTo>
                        <a:pt x="6039" y="5437"/>
                      </a:lnTo>
                      <a:lnTo>
                        <a:pt x="6061" y="5421"/>
                      </a:lnTo>
                      <a:lnTo>
                        <a:pt x="6081" y="5405"/>
                      </a:lnTo>
                      <a:cubicBezTo>
                        <a:pt x="6090" y="5398"/>
                        <a:pt x="6098" y="5392"/>
                        <a:pt x="6106" y="5386"/>
                      </a:cubicBezTo>
                      <a:lnTo>
                        <a:pt x="6112" y="5381"/>
                      </a:lnTo>
                      <a:lnTo>
                        <a:pt x="6205" y="5308"/>
                      </a:lnTo>
                      <a:cubicBezTo>
                        <a:pt x="6206" y="5305"/>
                        <a:pt x="6209" y="5304"/>
                        <a:pt x="6210" y="5303"/>
                      </a:cubicBezTo>
                      <a:lnTo>
                        <a:pt x="6214" y="5299"/>
                      </a:lnTo>
                      <a:lnTo>
                        <a:pt x="6231" y="5287"/>
                      </a:lnTo>
                      <a:lnTo>
                        <a:pt x="6261" y="5261"/>
                      </a:lnTo>
                      <a:lnTo>
                        <a:pt x="6291" y="5235"/>
                      </a:lnTo>
                      <a:lnTo>
                        <a:pt x="6339" y="5194"/>
                      </a:lnTo>
                      <a:lnTo>
                        <a:pt x="6343" y="5190"/>
                      </a:lnTo>
                      <a:cubicBezTo>
                        <a:pt x="6347" y="5186"/>
                        <a:pt x="6352" y="5182"/>
                        <a:pt x="6355" y="5179"/>
                      </a:cubicBezTo>
                      <a:lnTo>
                        <a:pt x="6404" y="5135"/>
                      </a:lnTo>
                      <a:lnTo>
                        <a:pt x="6451" y="5089"/>
                      </a:lnTo>
                      <a:lnTo>
                        <a:pt x="6469" y="5072"/>
                      </a:lnTo>
                      <a:lnTo>
                        <a:pt x="6487" y="5053"/>
                      </a:lnTo>
                      <a:lnTo>
                        <a:pt x="6494" y="5046"/>
                      </a:lnTo>
                      <a:lnTo>
                        <a:pt x="6500" y="5041"/>
                      </a:lnTo>
                      <a:lnTo>
                        <a:pt x="6505" y="5036"/>
                      </a:lnTo>
                      <a:lnTo>
                        <a:pt x="6553" y="4988"/>
                      </a:lnTo>
                      <a:lnTo>
                        <a:pt x="6601" y="4940"/>
                      </a:lnTo>
                      <a:lnTo>
                        <a:pt x="6615" y="4924"/>
                      </a:lnTo>
                      <a:lnTo>
                        <a:pt x="6664" y="4870"/>
                      </a:lnTo>
                      <a:lnTo>
                        <a:pt x="6704" y="4829"/>
                      </a:lnTo>
                      <a:cubicBezTo>
                        <a:pt x="6710" y="4820"/>
                        <a:pt x="6718" y="4813"/>
                        <a:pt x="6724" y="4805"/>
                      </a:cubicBezTo>
                      <a:lnTo>
                        <a:pt x="6728" y="4800"/>
                      </a:lnTo>
                      <a:cubicBezTo>
                        <a:pt x="6745" y="4780"/>
                        <a:pt x="6760" y="4760"/>
                        <a:pt x="6777" y="4737"/>
                      </a:cubicBezTo>
                      <a:cubicBezTo>
                        <a:pt x="6787" y="4723"/>
                        <a:pt x="6797" y="4707"/>
                        <a:pt x="6808" y="4692"/>
                      </a:cubicBezTo>
                      <a:lnTo>
                        <a:pt x="6812" y="4686"/>
                      </a:lnTo>
                      <a:cubicBezTo>
                        <a:pt x="6821" y="4671"/>
                        <a:pt x="6829" y="4659"/>
                        <a:pt x="6837" y="4644"/>
                      </a:cubicBezTo>
                      <a:lnTo>
                        <a:pt x="6854" y="4618"/>
                      </a:lnTo>
                      <a:lnTo>
                        <a:pt x="6870" y="4590"/>
                      </a:lnTo>
                      <a:lnTo>
                        <a:pt x="6881" y="4573"/>
                      </a:lnTo>
                      <a:lnTo>
                        <a:pt x="6898" y="4545"/>
                      </a:lnTo>
                      <a:lnTo>
                        <a:pt x="6914" y="4518"/>
                      </a:lnTo>
                      <a:lnTo>
                        <a:pt x="6925" y="4499"/>
                      </a:lnTo>
                      <a:lnTo>
                        <a:pt x="6929" y="4492"/>
                      </a:lnTo>
                      <a:cubicBezTo>
                        <a:pt x="6935" y="4481"/>
                        <a:pt x="6942" y="4469"/>
                        <a:pt x="6950" y="4459"/>
                      </a:cubicBezTo>
                      <a:lnTo>
                        <a:pt x="6957" y="4446"/>
                      </a:lnTo>
                      <a:lnTo>
                        <a:pt x="6965" y="4433"/>
                      </a:lnTo>
                      <a:lnTo>
                        <a:pt x="6970" y="4424"/>
                      </a:lnTo>
                      <a:lnTo>
                        <a:pt x="6973" y="4418"/>
                      </a:lnTo>
                      <a:cubicBezTo>
                        <a:pt x="6975" y="4415"/>
                        <a:pt x="6977" y="4413"/>
                        <a:pt x="6978" y="4410"/>
                      </a:cubicBezTo>
                      <a:cubicBezTo>
                        <a:pt x="6984" y="4399"/>
                        <a:pt x="6989" y="4389"/>
                        <a:pt x="6993" y="4379"/>
                      </a:cubicBezTo>
                      <a:lnTo>
                        <a:pt x="6996" y="4373"/>
                      </a:lnTo>
                      <a:lnTo>
                        <a:pt x="7001" y="4363"/>
                      </a:lnTo>
                      <a:lnTo>
                        <a:pt x="7008" y="4345"/>
                      </a:lnTo>
                      <a:lnTo>
                        <a:pt x="7011" y="4337"/>
                      </a:lnTo>
                      <a:cubicBezTo>
                        <a:pt x="7015" y="4330"/>
                        <a:pt x="7018" y="4324"/>
                        <a:pt x="7020" y="4316"/>
                      </a:cubicBezTo>
                      <a:lnTo>
                        <a:pt x="7023" y="4310"/>
                      </a:lnTo>
                      <a:cubicBezTo>
                        <a:pt x="7027" y="4301"/>
                        <a:pt x="7029" y="4293"/>
                        <a:pt x="7032" y="4285"/>
                      </a:cubicBezTo>
                      <a:lnTo>
                        <a:pt x="7034" y="4280"/>
                      </a:lnTo>
                      <a:lnTo>
                        <a:pt x="7038" y="4267"/>
                      </a:lnTo>
                      <a:cubicBezTo>
                        <a:pt x="7039" y="4262"/>
                        <a:pt x="7042" y="4257"/>
                        <a:pt x="7043" y="4253"/>
                      </a:cubicBezTo>
                      <a:lnTo>
                        <a:pt x="7044" y="4248"/>
                      </a:lnTo>
                      <a:lnTo>
                        <a:pt x="7049" y="4233"/>
                      </a:lnTo>
                      <a:lnTo>
                        <a:pt x="7053" y="4219"/>
                      </a:lnTo>
                      <a:cubicBezTo>
                        <a:pt x="7053" y="4217"/>
                        <a:pt x="7054" y="4214"/>
                        <a:pt x="7054" y="4213"/>
                      </a:cubicBezTo>
                      <a:lnTo>
                        <a:pt x="7058" y="4197"/>
                      </a:lnTo>
                      <a:cubicBezTo>
                        <a:pt x="7060" y="4187"/>
                        <a:pt x="7063" y="4177"/>
                        <a:pt x="7065" y="4165"/>
                      </a:cubicBezTo>
                      <a:cubicBezTo>
                        <a:pt x="7065" y="4162"/>
                        <a:pt x="7066" y="4160"/>
                        <a:pt x="7066" y="4157"/>
                      </a:cubicBezTo>
                      <a:lnTo>
                        <a:pt x="7069" y="4144"/>
                      </a:lnTo>
                      <a:lnTo>
                        <a:pt x="7074" y="4115"/>
                      </a:lnTo>
                      <a:lnTo>
                        <a:pt x="7076" y="4101"/>
                      </a:lnTo>
                      <a:lnTo>
                        <a:pt x="7079" y="4087"/>
                      </a:lnTo>
                      <a:lnTo>
                        <a:pt x="7080" y="4079"/>
                      </a:lnTo>
                      <a:lnTo>
                        <a:pt x="7081" y="4074"/>
                      </a:lnTo>
                      <a:cubicBezTo>
                        <a:pt x="7085" y="4061"/>
                        <a:pt x="7086" y="4048"/>
                        <a:pt x="7087" y="4037"/>
                      </a:cubicBezTo>
                      <a:cubicBezTo>
                        <a:pt x="7094" y="3990"/>
                        <a:pt x="7096" y="3940"/>
                        <a:pt x="7097" y="3883"/>
                      </a:cubicBezTo>
                      <a:cubicBezTo>
                        <a:pt x="7097" y="3841"/>
                        <a:pt x="7096" y="3800"/>
                        <a:pt x="7091" y="3760"/>
                      </a:cubicBezTo>
                      <a:cubicBezTo>
                        <a:pt x="7089" y="3740"/>
                        <a:pt x="7085" y="3722"/>
                        <a:pt x="7080" y="3701"/>
                      </a:cubicBezTo>
                      <a:cubicBezTo>
                        <a:pt x="7076" y="3683"/>
                        <a:pt x="7073" y="3668"/>
                        <a:pt x="7068" y="3653"/>
                      </a:cubicBezTo>
                      <a:cubicBezTo>
                        <a:pt x="7063" y="3636"/>
                        <a:pt x="7056" y="3620"/>
                        <a:pt x="7047" y="3601"/>
                      </a:cubicBezTo>
                      <a:cubicBezTo>
                        <a:pt x="7040" y="3589"/>
                        <a:pt x="7033" y="3575"/>
                        <a:pt x="7022" y="3560"/>
                      </a:cubicBezTo>
                      <a:cubicBezTo>
                        <a:pt x="7017" y="3554"/>
                        <a:pt x="7012" y="3549"/>
                        <a:pt x="7007" y="3543"/>
                      </a:cubicBezTo>
                      <a:cubicBezTo>
                        <a:pt x="7002" y="3538"/>
                        <a:pt x="6997" y="3533"/>
                        <a:pt x="6992" y="3529"/>
                      </a:cubicBezTo>
                      <a:cubicBezTo>
                        <a:pt x="6984" y="3523"/>
                        <a:pt x="6978" y="3519"/>
                        <a:pt x="6972" y="3516"/>
                      </a:cubicBezTo>
                      <a:cubicBezTo>
                        <a:pt x="6966" y="3511"/>
                        <a:pt x="6960" y="3507"/>
                        <a:pt x="6953" y="3505"/>
                      </a:cubicBezTo>
                      <a:cubicBezTo>
                        <a:pt x="6940" y="3498"/>
                        <a:pt x="6926" y="3497"/>
                        <a:pt x="6914" y="3495"/>
                      </a:cubicBezTo>
                      <a:cubicBezTo>
                        <a:pt x="6905" y="3493"/>
                        <a:pt x="6901" y="3493"/>
                        <a:pt x="6896" y="3493"/>
                      </a:cubicBezTo>
                      <a:lnTo>
                        <a:pt x="6845" y="3493"/>
                      </a:lnTo>
                      <a:cubicBezTo>
                        <a:pt x="6839" y="3493"/>
                        <a:pt x="6836" y="3493"/>
                        <a:pt x="6831" y="3495"/>
                      </a:cubicBezTo>
                      <a:cubicBezTo>
                        <a:pt x="6818" y="3496"/>
                        <a:pt x="6811" y="3497"/>
                        <a:pt x="6801" y="3498"/>
                      </a:cubicBezTo>
                      <a:cubicBezTo>
                        <a:pt x="6788" y="3500"/>
                        <a:pt x="6776" y="3503"/>
                        <a:pt x="6759" y="3507"/>
                      </a:cubicBezTo>
                      <a:cubicBezTo>
                        <a:pt x="6747" y="3511"/>
                        <a:pt x="6736" y="3516"/>
                        <a:pt x="6725" y="3521"/>
                      </a:cubicBezTo>
                      <a:cubicBezTo>
                        <a:pt x="6731" y="3516"/>
                        <a:pt x="6739" y="3508"/>
                        <a:pt x="6744" y="3502"/>
                      </a:cubicBezTo>
                      <a:cubicBezTo>
                        <a:pt x="6754" y="3491"/>
                        <a:pt x="6762" y="3481"/>
                        <a:pt x="6773" y="3469"/>
                      </a:cubicBezTo>
                      <a:cubicBezTo>
                        <a:pt x="6783" y="3456"/>
                        <a:pt x="6795" y="3444"/>
                        <a:pt x="6805" y="3430"/>
                      </a:cubicBezTo>
                      <a:lnTo>
                        <a:pt x="6819" y="3413"/>
                      </a:lnTo>
                      <a:cubicBezTo>
                        <a:pt x="6823" y="3407"/>
                        <a:pt x="6827" y="3402"/>
                        <a:pt x="6829" y="3398"/>
                      </a:cubicBezTo>
                      <a:lnTo>
                        <a:pt x="6834" y="3390"/>
                      </a:lnTo>
                      <a:cubicBezTo>
                        <a:pt x="6837" y="3387"/>
                        <a:pt x="6839" y="3383"/>
                        <a:pt x="6844" y="3378"/>
                      </a:cubicBezTo>
                      <a:lnTo>
                        <a:pt x="6847" y="3373"/>
                      </a:lnTo>
                      <a:lnTo>
                        <a:pt x="6852" y="3366"/>
                      </a:lnTo>
                      <a:cubicBezTo>
                        <a:pt x="6855" y="3361"/>
                        <a:pt x="6858" y="3356"/>
                        <a:pt x="6862" y="3349"/>
                      </a:cubicBezTo>
                      <a:lnTo>
                        <a:pt x="6867" y="3342"/>
                      </a:lnTo>
                      <a:cubicBezTo>
                        <a:pt x="6869" y="3337"/>
                        <a:pt x="6872" y="3333"/>
                        <a:pt x="6873" y="3331"/>
                      </a:cubicBezTo>
                      <a:cubicBezTo>
                        <a:pt x="6879" y="3321"/>
                        <a:pt x="6885" y="3312"/>
                        <a:pt x="6890" y="3301"/>
                      </a:cubicBezTo>
                      <a:cubicBezTo>
                        <a:pt x="6896" y="3290"/>
                        <a:pt x="6903" y="3277"/>
                        <a:pt x="6909" y="3265"/>
                      </a:cubicBezTo>
                      <a:lnTo>
                        <a:pt x="6914" y="3258"/>
                      </a:lnTo>
                      <a:lnTo>
                        <a:pt x="6916" y="3253"/>
                      </a:lnTo>
                      <a:lnTo>
                        <a:pt x="6920" y="3245"/>
                      </a:lnTo>
                      <a:cubicBezTo>
                        <a:pt x="6925" y="3233"/>
                        <a:pt x="6930" y="3223"/>
                        <a:pt x="6935" y="3212"/>
                      </a:cubicBezTo>
                      <a:lnTo>
                        <a:pt x="6947" y="3188"/>
                      </a:lnTo>
                      <a:cubicBezTo>
                        <a:pt x="6948" y="3186"/>
                        <a:pt x="6950" y="3183"/>
                        <a:pt x="6951" y="3179"/>
                      </a:cubicBezTo>
                      <a:lnTo>
                        <a:pt x="6952" y="3176"/>
                      </a:lnTo>
                      <a:lnTo>
                        <a:pt x="6965" y="3145"/>
                      </a:lnTo>
                      <a:lnTo>
                        <a:pt x="6977" y="3114"/>
                      </a:lnTo>
                      <a:cubicBezTo>
                        <a:pt x="6981" y="3109"/>
                        <a:pt x="6982" y="3105"/>
                        <a:pt x="6984" y="3100"/>
                      </a:cubicBezTo>
                      <a:lnTo>
                        <a:pt x="6988" y="3091"/>
                      </a:lnTo>
                      <a:lnTo>
                        <a:pt x="6993" y="3079"/>
                      </a:lnTo>
                      <a:lnTo>
                        <a:pt x="7019" y="3014"/>
                      </a:lnTo>
                      <a:cubicBezTo>
                        <a:pt x="7023" y="3007"/>
                        <a:pt x="7025" y="2999"/>
                        <a:pt x="7028" y="2991"/>
                      </a:cubicBezTo>
                      <a:lnTo>
                        <a:pt x="7030" y="2982"/>
                      </a:lnTo>
                      <a:lnTo>
                        <a:pt x="7050" y="2927"/>
                      </a:lnTo>
                      <a:lnTo>
                        <a:pt x="7055" y="2913"/>
                      </a:lnTo>
                      <a:cubicBezTo>
                        <a:pt x="7058" y="2905"/>
                        <a:pt x="7060" y="2899"/>
                        <a:pt x="7063" y="2890"/>
                      </a:cubicBezTo>
                      <a:lnTo>
                        <a:pt x="7065" y="2884"/>
                      </a:lnTo>
                      <a:lnTo>
                        <a:pt x="7075" y="2851"/>
                      </a:lnTo>
                      <a:lnTo>
                        <a:pt x="7086" y="2817"/>
                      </a:lnTo>
                      <a:cubicBezTo>
                        <a:pt x="7089" y="2808"/>
                        <a:pt x="7091" y="2798"/>
                        <a:pt x="7094" y="2790"/>
                      </a:cubicBezTo>
                      <a:lnTo>
                        <a:pt x="7096" y="2782"/>
                      </a:lnTo>
                      <a:cubicBezTo>
                        <a:pt x="7101" y="2765"/>
                        <a:pt x="7105" y="2744"/>
                        <a:pt x="7110" y="2720"/>
                      </a:cubicBezTo>
                      <a:cubicBezTo>
                        <a:pt x="7112" y="2704"/>
                        <a:pt x="7115" y="2689"/>
                        <a:pt x="7116" y="2672"/>
                      </a:cubicBezTo>
                      <a:lnTo>
                        <a:pt x="7118" y="2659"/>
                      </a:lnTo>
                      <a:lnTo>
                        <a:pt x="7120" y="2648"/>
                      </a:lnTo>
                      <a:cubicBezTo>
                        <a:pt x="7120" y="2645"/>
                        <a:pt x="7121" y="2640"/>
                        <a:pt x="7121" y="2636"/>
                      </a:cubicBezTo>
                      <a:cubicBezTo>
                        <a:pt x="7122" y="2625"/>
                        <a:pt x="7122" y="2614"/>
                        <a:pt x="7123" y="2602"/>
                      </a:cubicBezTo>
                      <a:cubicBezTo>
                        <a:pt x="7123" y="2595"/>
                        <a:pt x="7125" y="2589"/>
                        <a:pt x="7125" y="2581"/>
                      </a:cubicBezTo>
                      <a:lnTo>
                        <a:pt x="7125" y="2574"/>
                      </a:lnTo>
                      <a:lnTo>
                        <a:pt x="7125" y="2568"/>
                      </a:lnTo>
                      <a:lnTo>
                        <a:pt x="7125" y="2559"/>
                      </a:lnTo>
                      <a:lnTo>
                        <a:pt x="7125" y="2549"/>
                      </a:lnTo>
                      <a:lnTo>
                        <a:pt x="7125" y="2538"/>
                      </a:lnTo>
                      <a:cubicBezTo>
                        <a:pt x="7125" y="2524"/>
                        <a:pt x="7126" y="2512"/>
                        <a:pt x="7126" y="2497"/>
                      </a:cubicBezTo>
                      <a:cubicBezTo>
                        <a:pt x="7115" y="2473"/>
                        <a:pt x="7115" y="2451"/>
                        <a:pt x="7113" y="2429"/>
                      </a:cubicBezTo>
                      <a:cubicBezTo>
                        <a:pt x="7111" y="2417"/>
                        <a:pt x="7110" y="2404"/>
                        <a:pt x="7108" y="2393"/>
                      </a:cubicBezTo>
                      <a:cubicBezTo>
                        <a:pt x="7106" y="2381"/>
                        <a:pt x="7104" y="2372"/>
                        <a:pt x="7101" y="2362"/>
                      </a:cubicBezTo>
                      <a:lnTo>
                        <a:pt x="7099" y="2352"/>
                      </a:lnTo>
                      <a:lnTo>
                        <a:pt x="7098" y="2347"/>
                      </a:lnTo>
                      <a:cubicBezTo>
                        <a:pt x="7095" y="2340"/>
                        <a:pt x="7093" y="2332"/>
                        <a:pt x="7090" y="2326"/>
                      </a:cubicBezTo>
                      <a:cubicBezTo>
                        <a:pt x="7089" y="2322"/>
                        <a:pt x="7086" y="2317"/>
                        <a:pt x="7084" y="2313"/>
                      </a:cubicBezTo>
                      <a:cubicBezTo>
                        <a:pt x="7077" y="2302"/>
                        <a:pt x="7073" y="2298"/>
                        <a:pt x="7068" y="2293"/>
                      </a:cubicBezTo>
                      <a:lnTo>
                        <a:pt x="7063" y="2288"/>
                      </a:lnTo>
                      <a:cubicBezTo>
                        <a:pt x="7055" y="2282"/>
                        <a:pt x="7050" y="2278"/>
                        <a:pt x="7044" y="2275"/>
                      </a:cubicBezTo>
                      <a:cubicBezTo>
                        <a:pt x="7038" y="2271"/>
                        <a:pt x="7033" y="2266"/>
                        <a:pt x="7027" y="2264"/>
                      </a:cubicBezTo>
                      <a:cubicBezTo>
                        <a:pt x="7017" y="2259"/>
                        <a:pt x="7008" y="2256"/>
                        <a:pt x="7002" y="2254"/>
                      </a:cubicBezTo>
                      <a:cubicBezTo>
                        <a:pt x="6992" y="2251"/>
                        <a:pt x="6985" y="2250"/>
                        <a:pt x="6977" y="2249"/>
                      </a:cubicBezTo>
                      <a:cubicBezTo>
                        <a:pt x="6961" y="2246"/>
                        <a:pt x="6951" y="2246"/>
                        <a:pt x="6939" y="2246"/>
                      </a:cubicBezTo>
                      <a:cubicBezTo>
                        <a:pt x="6928" y="2246"/>
                        <a:pt x="6918" y="2247"/>
                        <a:pt x="6905" y="2250"/>
                      </a:cubicBezTo>
                      <a:cubicBezTo>
                        <a:pt x="6899" y="2251"/>
                        <a:pt x="6893" y="2252"/>
                        <a:pt x="6887" y="2255"/>
                      </a:cubicBezTo>
                      <a:lnTo>
                        <a:pt x="6880" y="2256"/>
                      </a:lnTo>
                      <a:cubicBezTo>
                        <a:pt x="6859" y="2261"/>
                        <a:pt x="6838" y="2267"/>
                        <a:pt x="6815" y="2278"/>
                      </a:cubicBezTo>
                      <a:cubicBezTo>
                        <a:pt x="6777" y="2292"/>
                        <a:pt x="6741" y="2312"/>
                        <a:pt x="6694" y="2340"/>
                      </a:cubicBezTo>
                      <a:cubicBezTo>
                        <a:pt x="6678" y="2350"/>
                        <a:pt x="6662" y="2362"/>
                        <a:pt x="6647" y="2372"/>
                      </a:cubicBezTo>
                      <a:lnTo>
                        <a:pt x="6640" y="2379"/>
                      </a:lnTo>
                      <a:lnTo>
                        <a:pt x="6627" y="2386"/>
                      </a:lnTo>
                      <a:lnTo>
                        <a:pt x="6609" y="2399"/>
                      </a:lnTo>
                      <a:lnTo>
                        <a:pt x="6585" y="2416"/>
                      </a:lnTo>
                      <a:lnTo>
                        <a:pt x="6562" y="2432"/>
                      </a:lnTo>
                      <a:lnTo>
                        <a:pt x="6468" y="2501"/>
                      </a:lnTo>
                      <a:cubicBezTo>
                        <a:pt x="6467" y="2502"/>
                        <a:pt x="6466" y="2502"/>
                        <a:pt x="6465" y="2503"/>
                      </a:cubicBezTo>
                      <a:lnTo>
                        <a:pt x="6445" y="2520"/>
                      </a:lnTo>
                      <a:lnTo>
                        <a:pt x="6426" y="2535"/>
                      </a:lnTo>
                      <a:lnTo>
                        <a:pt x="6408" y="2551"/>
                      </a:lnTo>
                      <a:lnTo>
                        <a:pt x="6408" y="2551"/>
                      </a:lnTo>
                      <a:lnTo>
                        <a:pt x="6411" y="2542"/>
                      </a:lnTo>
                      <a:lnTo>
                        <a:pt x="6414" y="2532"/>
                      </a:lnTo>
                      <a:lnTo>
                        <a:pt x="6415" y="2525"/>
                      </a:lnTo>
                      <a:cubicBezTo>
                        <a:pt x="6418" y="2514"/>
                        <a:pt x="6418" y="2507"/>
                        <a:pt x="6419" y="2501"/>
                      </a:cubicBezTo>
                      <a:lnTo>
                        <a:pt x="6420" y="2491"/>
                      </a:lnTo>
                      <a:cubicBezTo>
                        <a:pt x="6421" y="2479"/>
                        <a:pt x="6423" y="2468"/>
                        <a:pt x="6424" y="2458"/>
                      </a:cubicBezTo>
                      <a:lnTo>
                        <a:pt x="6425" y="2451"/>
                      </a:lnTo>
                      <a:cubicBezTo>
                        <a:pt x="6426" y="2437"/>
                        <a:pt x="6429" y="2426"/>
                        <a:pt x="6430" y="2414"/>
                      </a:cubicBezTo>
                      <a:cubicBezTo>
                        <a:pt x="6431" y="2394"/>
                        <a:pt x="6432" y="2375"/>
                        <a:pt x="6434" y="2354"/>
                      </a:cubicBezTo>
                      <a:lnTo>
                        <a:pt x="6434" y="2328"/>
                      </a:lnTo>
                      <a:lnTo>
                        <a:pt x="6434" y="2316"/>
                      </a:lnTo>
                      <a:cubicBezTo>
                        <a:pt x="6434" y="2306"/>
                        <a:pt x="6434" y="2293"/>
                        <a:pt x="6435" y="2283"/>
                      </a:cubicBezTo>
                      <a:lnTo>
                        <a:pt x="6435" y="2250"/>
                      </a:lnTo>
                      <a:cubicBezTo>
                        <a:pt x="6435" y="2228"/>
                        <a:pt x="6432" y="2206"/>
                        <a:pt x="6430" y="2185"/>
                      </a:cubicBezTo>
                      <a:cubicBezTo>
                        <a:pt x="6426" y="2168"/>
                        <a:pt x="6423" y="2151"/>
                        <a:pt x="6419" y="2136"/>
                      </a:cubicBezTo>
                      <a:cubicBezTo>
                        <a:pt x="6416" y="2126"/>
                        <a:pt x="6413" y="2116"/>
                        <a:pt x="6410" y="2107"/>
                      </a:cubicBezTo>
                      <a:cubicBezTo>
                        <a:pt x="6408" y="2101"/>
                        <a:pt x="6405" y="2092"/>
                        <a:pt x="6403" y="2086"/>
                      </a:cubicBezTo>
                      <a:lnTo>
                        <a:pt x="6400" y="2080"/>
                      </a:lnTo>
                      <a:lnTo>
                        <a:pt x="6393" y="2065"/>
                      </a:lnTo>
                      <a:cubicBezTo>
                        <a:pt x="6387" y="2055"/>
                        <a:pt x="6384" y="2050"/>
                        <a:pt x="6380" y="2046"/>
                      </a:cubicBezTo>
                      <a:lnTo>
                        <a:pt x="6373" y="2039"/>
                      </a:lnTo>
                      <a:lnTo>
                        <a:pt x="6369" y="2036"/>
                      </a:lnTo>
                      <a:lnTo>
                        <a:pt x="6365" y="2034"/>
                      </a:lnTo>
                      <a:lnTo>
                        <a:pt x="6354" y="2027"/>
                      </a:lnTo>
                      <a:cubicBezTo>
                        <a:pt x="6349" y="2024"/>
                        <a:pt x="6343" y="2022"/>
                        <a:pt x="6337" y="2019"/>
                      </a:cubicBezTo>
                      <a:lnTo>
                        <a:pt x="6333" y="2018"/>
                      </a:lnTo>
                      <a:lnTo>
                        <a:pt x="6329" y="2016"/>
                      </a:lnTo>
                      <a:cubicBezTo>
                        <a:pt x="6322" y="2015"/>
                        <a:pt x="6316" y="2014"/>
                        <a:pt x="6311" y="2014"/>
                      </a:cubicBezTo>
                      <a:cubicBezTo>
                        <a:pt x="6305" y="2014"/>
                        <a:pt x="6298" y="2013"/>
                        <a:pt x="6293" y="2013"/>
                      </a:cubicBezTo>
                      <a:lnTo>
                        <a:pt x="6287" y="2013"/>
                      </a:lnTo>
                      <a:cubicBezTo>
                        <a:pt x="6277" y="2013"/>
                        <a:pt x="6267" y="2014"/>
                        <a:pt x="6257" y="2015"/>
                      </a:cubicBezTo>
                      <a:lnTo>
                        <a:pt x="6238" y="2019"/>
                      </a:lnTo>
                      <a:cubicBezTo>
                        <a:pt x="6229" y="2021"/>
                        <a:pt x="6221" y="2024"/>
                        <a:pt x="6212" y="2026"/>
                      </a:cubicBezTo>
                      <a:cubicBezTo>
                        <a:pt x="6204" y="2030"/>
                        <a:pt x="6197" y="2034"/>
                        <a:pt x="6189" y="2036"/>
                      </a:cubicBezTo>
                      <a:lnTo>
                        <a:pt x="6184" y="2037"/>
                      </a:lnTo>
                      <a:cubicBezTo>
                        <a:pt x="6171" y="2044"/>
                        <a:pt x="6157" y="2051"/>
                        <a:pt x="6142" y="2059"/>
                      </a:cubicBezTo>
                      <a:cubicBezTo>
                        <a:pt x="6127" y="2069"/>
                        <a:pt x="6110" y="2079"/>
                        <a:pt x="6092" y="2092"/>
                      </a:cubicBezTo>
                      <a:lnTo>
                        <a:pt x="6050" y="2127"/>
                      </a:lnTo>
                      <a:cubicBezTo>
                        <a:pt x="6025" y="2148"/>
                        <a:pt x="6001" y="2170"/>
                        <a:pt x="5977" y="2193"/>
                      </a:cubicBezTo>
                      <a:cubicBezTo>
                        <a:pt x="5955" y="2215"/>
                        <a:pt x="5930" y="2237"/>
                        <a:pt x="5908" y="2259"/>
                      </a:cubicBezTo>
                      <a:lnTo>
                        <a:pt x="5911" y="2255"/>
                      </a:lnTo>
                      <a:cubicBezTo>
                        <a:pt x="5914" y="2249"/>
                        <a:pt x="5917" y="2244"/>
                        <a:pt x="5920" y="2237"/>
                      </a:cubicBezTo>
                      <a:lnTo>
                        <a:pt x="5939" y="2194"/>
                      </a:lnTo>
                      <a:lnTo>
                        <a:pt x="5946" y="2180"/>
                      </a:lnTo>
                      <a:lnTo>
                        <a:pt x="5952" y="2167"/>
                      </a:lnTo>
                      <a:cubicBezTo>
                        <a:pt x="5960" y="2149"/>
                        <a:pt x="5966" y="2134"/>
                        <a:pt x="5973" y="2118"/>
                      </a:cubicBezTo>
                      <a:lnTo>
                        <a:pt x="5979" y="2108"/>
                      </a:lnTo>
                      <a:lnTo>
                        <a:pt x="5984" y="2098"/>
                      </a:lnTo>
                      <a:lnTo>
                        <a:pt x="5993" y="2079"/>
                      </a:lnTo>
                      <a:lnTo>
                        <a:pt x="6004" y="2054"/>
                      </a:lnTo>
                      <a:lnTo>
                        <a:pt x="6017" y="2030"/>
                      </a:lnTo>
                      <a:cubicBezTo>
                        <a:pt x="6030" y="2002"/>
                        <a:pt x="6044" y="1974"/>
                        <a:pt x="6059" y="1947"/>
                      </a:cubicBezTo>
                      <a:lnTo>
                        <a:pt x="6105" y="1861"/>
                      </a:lnTo>
                      <a:lnTo>
                        <a:pt x="6107" y="1858"/>
                      </a:lnTo>
                      <a:lnTo>
                        <a:pt x="6111" y="1848"/>
                      </a:lnTo>
                      <a:lnTo>
                        <a:pt x="6115" y="1840"/>
                      </a:lnTo>
                      <a:lnTo>
                        <a:pt x="6123" y="1822"/>
                      </a:lnTo>
                      <a:cubicBezTo>
                        <a:pt x="6130" y="1806"/>
                        <a:pt x="6136" y="1789"/>
                        <a:pt x="6142" y="1773"/>
                      </a:cubicBezTo>
                      <a:cubicBezTo>
                        <a:pt x="6146" y="1763"/>
                        <a:pt x="6150" y="1755"/>
                        <a:pt x="6154" y="1744"/>
                      </a:cubicBezTo>
                      <a:lnTo>
                        <a:pt x="6159" y="1730"/>
                      </a:lnTo>
                      <a:lnTo>
                        <a:pt x="6167" y="1709"/>
                      </a:lnTo>
                      <a:lnTo>
                        <a:pt x="6171" y="1699"/>
                      </a:lnTo>
                      <a:lnTo>
                        <a:pt x="6177" y="1680"/>
                      </a:lnTo>
                      <a:lnTo>
                        <a:pt x="6197" y="1623"/>
                      </a:lnTo>
                      <a:lnTo>
                        <a:pt x="6198" y="1618"/>
                      </a:lnTo>
                      <a:lnTo>
                        <a:pt x="6205" y="1593"/>
                      </a:lnTo>
                      <a:lnTo>
                        <a:pt x="6212" y="1574"/>
                      </a:lnTo>
                      <a:lnTo>
                        <a:pt x="6215" y="1562"/>
                      </a:lnTo>
                      <a:lnTo>
                        <a:pt x="6226" y="1530"/>
                      </a:lnTo>
                      <a:lnTo>
                        <a:pt x="6236" y="1498"/>
                      </a:lnTo>
                      <a:cubicBezTo>
                        <a:pt x="6244" y="1473"/>
                        <a:pt x="6250" y="1451"/>
                        <a:pt x="6257" y="1426"/>
                      </a:cubicBezTo>
                      <a:lnTo>
                        <a:pt x="6261" y="1412"/>
                      </a:lnTo>
                      <a:lnTo>
                        <a:pt x="6272" y="1369"/>
                      </a:lnTo>
                      <a:lnTo>
                        <a:pt x="6275" y="1360"/>
                      </a:lnTo>
                      <a:lnTo>
                        <a:pt x="6279" y="1341"/>
                      </a:lnTo>
                      <a:lnTo>
                        <a:pt x="6280" y="1334"/>
                      </a:lnTo>
                      <a:lnTo>
                        <a:pt x="6306" y="1217"/>
                      </a:lnTo>
                      <a:cubicBezTo>
                        <a:pt x="6307" y="1214"/>
                        <a:pt x="6307" y="1210"/>
                        <a:pt x="6308" y="1206"/>
                      </a:cubicBezTo>
                      <a:lnTo>
                        <a:pt x="6310" y="1201"/>
                      </a:lnTo>
                      <a:lnTo>
                        <a:pt x="6311" y="1191"/>
                      </a:lnTo>
                      <a:lnTo>
                        <a:pt x="6317" y="1155"/>
                      </a:lnTo>
                      <a:lnTo>
                        <a:pt x="6324" y="1119"/>
                      </a:lnTo>
                      <a:lnTo>
                        <a:pt x="6327" y="1101"/>
                      </a:lnTo>
                      <a:lnTo>
                        <a:pt x="6331" y="1077"/>
                      </a:lnTo>
                      <a:lnTo>
                        <a:pt x="6332" y="1072"/>
                      </a:lnTo>
                      <a:lnTo>
                        <a:pt x="6337" y="1036"/>
                      </a:lnTo>
                      <a:lnTo>
                        <a:pt x="6338" y="1030"/>
                      </a:lnTo>
                      <a:lnTo>
                        <a:pt x="6346" y="973"/>
                      </a:lnTo>
                      <a:cubicBezTo>
                        <a:pt x="6347" y="963"/>
                        <a:pt x="6348" y="953"/>
                        <a:pt x="6349" y="944"/>
                      </a:cubicBezTo>
                      <a:cubicBezTo>
                        <a:pt x="6352" y="922"/>
                        <a:pt x="6354" y="901"/>
                        <a:pt x="6356" y="880"/>
                      </a:cubicBezTo>
                      <a:lnTo>
                        <a:pt x="6357" y="872"/>
                      </a:lnTo>
                      <a:cubicBezTo>
                        <a:pt x="6359" y="864"/>
                        <a:pt x="6359" y="856"/>
                        <a:pt x="6360" y="846"/>
                      </a:cubicBezTo>
                      <a:lnTo>
                        <a:pt x="6362" y="830"/>
                      </a:lnTo>
                      <a:cubicBezTo>
                        <a:pt x="6363" y="814"/>
                        <a:pt x="6363" y="800"/>
                        <a:pt x="6364" y="787"/>
                      </a:cubicBezTo>
                      <a:lnTo>
                        <a:pt x="6364" y="776"/>
                      </a:lnTo>
                      <a:cubicBezTo>
                        <a:pt x="6364" y="767"/>
                        <a:pt x="6365" y="758"/>
                        <a:pt x="6365" y="748"/>
                      </a:cubicBezTo>
                      <a:lnTo>
                        <a:pt x="6367" y="695"/>
                      </a:lnTo>
                      <a:lnTo>
                        <a:pt x="6367" y="678"/>
                      </a:lnTo>
                      <a:lnTo>
                        <a:pt x="6367" y="664"/>
                      </a:lnTo>
                      <a:lnTo>
                        <a:pt x="6367" y="651"/>
                      </a:lnTo>
                      <a:cubicBezTo>
                        <a:pt x="6367" y="632"/>
                        <a:pt x="6367" y="614"/>
                        <a:pt x="6365" y="594"/>
                      </a:cubicBezTo>
                      <a:lnTo>
                        <a:pt x="6365" y="586"/>
                      </a:lnTo>
                      <a:lnTo>
                        <a:pt x="6365" y="577"/>
                      </a:lnTo>
                      <a:lnTo>
                        <a:pt x="6365" y="573"/>
                      </a:lnTo>
                      <a:lnTo>
                        <a:pt x="6364" y="560"/>
                      </a:lnTo>
                      <a:lnTo>
                        <a:pt x="6363" y="550"/>
                      </a:lnTo>
                      <a:lnTo>
                        <a:pt x="6363" y="542"/>
                      </a:lnTo>
                      <a:lnTo>
                        <a:pt x="6363" y="536"/>
                      </a:lnTo>
                      <a:lnTo>
                        <a:pt x="6363" y="530"/>
                      </a:lnTo>
                      <a:lnTo>
                        <a:pt x="6362" y="517"/>
                      </a:lnTo>
                      <a:lnTo>
                        <a:pt x="6360" y="504"/>
                      </a:lnTo>
                      <a:lnTo>
                        <a:pt x="6359" y="496"/>
                      </a:lnTo>
                      <a:lnTo>
                        <a:pt x="6357" y="486"/>
                      </a:lnTo>
                      <a:lnTo>
                        <a:pt x="6352" y="455"/>
                      </a:lnTo>
                      <a:lnTo>
                        <a:pt x="6344" y="413"/>
                      </a:lnTo>
                      <a:lnTo>
                        <a:pt x="6343" y="408"/>
                      </a:lnTo>
                      <a:cubicBezTo>
                        <a:pt x="6342" y="402"/>
                        <a:pt x="6342" y="400"/>
                        <a:pt x="6341" y="397"/>
                      </a:cubicBezTo>
                      <a:cubicBezTo>
                        <a:pt x="6338" y="386"/>
                        <a:pt x="6334" y="376"/>
                        <a:pt x="6332" y="365"/>
                      </a:cubicBezTo>
                      <a:cubicBezTo>
                        <a:pt x="6331" y="360"/>
                        <a:pt x="6329" y="356"/>
                        <a:pt x="6327" y="351"/>
                      </a:cubicBezTo>
                      <a:lnTo>
                        <a:pt x="6326" y="346"/>
                      </a:lnTo>
                      <a:lnTo>
                        <a:pt x="6321" y="336"/>
                      </a:lnTo>
                      <a:lnTo>
                        <a:pt x="6317" y="328"/>
                      </a:lnTo>
                      <a:lnTo>
                        <a:pt x="6308" y="306"/>
                      </a:lnTo>
                      <a:lnTo>
                        <a:pt x="6306" y="299"/>
                      </a:lnTo>
                      <a:cubicBezTo>
                        <a:pt x="6305" y="294"/>
                        <a:pt x="6302" y="289"/>
                        <a:pt x="6300" y="284"/>
                      </a:cubicBezTo>
                      <a:lnTo>
                        <a:pt x="6297" y="278"/>
                      </a:lnTo>
                      <a:lnTo>
                        <a:pt x="6296" y="273"/>
                      </a:lnTo>
                      <a:cubicBezTo>
                        <a:pt x="6295" y="269"/>
                        <a:pt x="6292" y="263"/>
                        <a:pt x="6291" y="259"/>
                      </a:cubicBezTo>
                      <a:lnTo>
                        <a:pt x="6284" y="247"/>
                      </a:lnTo>
                      <a:lnTo>
                        <a:pt x="6277" y="233"/>
                      </a:lnTo>
                      <a:lnTo>
                        <a:pt x="6275" y="227"/>
                      </a:lnTo>
                      <a:cubicBezTo>
                        <a:pt x="6274" y="223"/>
                        <a:pt x="6271" y="220"/>
                        <a:pt x="6269" y="216"/>
                      </a:cubicBezTo>
                      <a:cubicBezTo>
                        <a:pt x="6264" y="207"/>
                        <a:pt x="6259" y="200"/>
                        <a:pt x="6253" y="190"/>
                      </a:cubicBezTo>
                      <a:cubicBezTo>
                        <a:pt x="6246" y="180"/>
                        <a:pt x="6239" y="170"/>
                        <a:pt x="6231" y="159"/>
                      </a:cubicBezTo>
                      <a:lnTo>
                        <a:pt x="6226" y="154"/>
                      </a:lnTo>
                      <a:lnTo>
                        <a:pt x="6224" y="150"/>
                      </a:lnTo>
                      <a:lnTo>
                        <a:pt x="6219" y="146"/>
                      </a:lnTo>
                      <a:lnTo>
                        <a:pt x="6215" y="141"/>
                      </a:lnTo>
                      <a:cubicBezTo>
                        <a:pt x="6212" y="138"/>
                        <a:pt x="6209" y="134"/>
                        <a:pt x="6205" y="129"/>
                      </a:cubicBezTo>
                      <a:lnTo>
                        <a:pt x="6200" y="123"/>
                      </a:lnTo>
                      <a:cubicBezTo>
                        <a:pt x="6198" y="119"/>
                        <a:pt x="6194" y="117"/>
                        <a:pt x="6192" y="114"/>
                      </a:cubicBezTo>
                      <a:lnTo>
                        <a:pt x="6168" y="91"/>
                      </a:lnTo>
                      <a:lnTo>
                        <a:pt x="6163" y="86"/>
                      </a:lnTo>
                      <a:lnTo>
                        <a:pt x="6158" y="81"/>
                      </a:lnTo>
                      <a:cubicBezTo>
                        <a:pt x="6156" y="78"/>
                        <a:pt x="6153" y="76"/>
                        <a:pt x="6148" y="73"/>
                      </a:cubicBezTo>
                      <a:lnTo>
                        <a:pt x="6142" y="68"/>
                      </a:lnTo>
                      <a:cubicBezTo>
                        <a:pt x="6130" y="57"/>
                        <a:pt x="6117" y="48"/>
                        <a:pt x="6104" y="42"/>
                      </a:cubicBezTo>
                      <a:cubicBezTo>
                        <a:pt x="6097" y="38"/>
                        <a:pt x="6092" y="36"/>
                        <a:pt x="6086" y="33"/>
                      </a:cubicBezTo>
                      <a:lnTo>
                        <a:pt x="6079" y="31"/>
                      </a:lnTo>
                      <a:lnTo>
                        <a:pt x="6060" y="22"/>
                      </a:lnTo>
                      <a:cubicBezTo>
                        <a:pt x="6050" y="19"/>
                        <a:pt x="6044" y="17"/>
                        <a:pt x="6039" y="16"/>
                      </a:cubicBezTo>
                      <a:lnTo>
                        <a:pt x="6032" y="14"/>
                      </a:lnTo>
                      <a:cubicBezTo>
                        <a:pt x="6018" y="9"/>
                        <a:pt x="6003" y="6"/>
                        <a:pt x="5991" y="5"/>
                      </a:cubicBezTo>
                      <a:cubicBezTo>
                        <a:pt x="5975" y="2"/>
                        <a:pt x="5960" y="2"/>
                        <a:pt x="5947" y="1"/>
                      </a:cubicBezTo>
                      <a:close/>
                    </a:path>
                  </a:pathLst>
                </a:custGeom>
                <a:solidFill>
                  <a:srgbClr val="000000">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6" name="Google Shape;516;p8"/>
              <p:cNvGrpSpPr/>
              <p:nvPr/>
            </p:nvGrpSpPr>
            <p:grpSpPr>
              <a:xfrm>
                <a:off x="6380957" y="4100763"/>
                <a:ext cx="173571" cy="244142"/>
                <a:chOff x="6379582" y="4099938"/>
                <a:chExt cx="173571" cy="244142"/>
              </a:xfrm>
            </p:grpSpPr>
            <p:sp>
              <p:nvSpPr>
                <p:cNvPr id="517" name="Google Shape;517;p8"/>
                <p:cNvSpPr/>
                <p:nvPr/>
              </p:nvSpPr>
              <p:spPr>
                <a:xfrm>
                  <a:off x="6379582" y="4099938"/>
                  <a:ext cx="173571" cy="244142"/>
                </a:xfrm>
                <a:custGeom>
                  <a:avLst/>
                  <a:gdLst/>
                  <a:ahLst/>
                  <a:cxnLst/>
                  <a:rect l="l" t="t" r="r" b="b"/>
                  <a:pathLst>
                    <a:path w="3586" h="5044" extrusionOk="0">
                      <a:moveTo>
                        <a:pt x="2039" y="0"/>
                      </a:moveTo>
                      <a:cubicBezTo>
                        <a:pt x="1864" y="0"/>
                        <a:pt x="1688" y="109"/>
                        <a:pt x="1639" y="274"/>
                      </a:cubicBezTo>
                      <a:lnTo>
                        <a:pt x="1633" y="277"/>
                      </a:lnTo>
                      <a:cubicBezTo>
                        <a:pt x="1612" y="287"/>
                        <a:pt x="1591" y="299"/>
                        <a:pt x="1571" y="310"/>
                      </a:cubicBezTo>
                      <a:cubicBezTo>
                        <a:pt x="1529" y="284"/>
                        <a:pt x="1482" y="274"/>
                        <a:pt x="1433" y="274"/>
                      </a:cubicBezTo>
                      <a:cubicBezTo>
                        <a:pt x="1294" y="274"/>
                        <a:pt x="1140" y="361"/>
                        <a:pt x="1039" y="434"/>
                      </a:cubicBezTo>
                      <a:cubicBezTo>
                        <a:pt x="794" y="608"/>
                        <a:pt x="699" y="810"/>
                        <a:pt x="849" y="1066"/>
                      </a:cubicBezTo>
                      <a:cubicBezTo>
                        <a:pt x="621" y="1130"/>
                        <a:pt x="397" y="1137"/>
                        <a:pt x="330" y="1415"/>
                      </a:cubicBezTo>
                      <a:cubicBezTo>
                        <a:pt x="292" y="1578"/>
                        <a:pt x="357" y="1772"/>
                        <a:pt x="448" y="1905"/>
                      </a:cubicBezTo>
                      <a:cubicBezTo>
                        <a:pt x="1" y="1964"/>
                        <a:pt x="33" y="2721"/>
                        <a:pt x="449" y="2721"/>
                      </a:cubicBezTo>
                      <a:cubicBezTo>
                        <a:pt x="461" y="2721"/>
                        <a:pt x="474" y="2720"/>
                        <a:pt x="487" y="2719"/>
                      </a:cubicBezTo>
                      <a:lnTo>
                        <a:pt x="487" y="2719"/>
                      </a:lnTo>
                      <a:cubicBezTo>
                        <a:pt x="124" y="2761"/>
                        <a:pt x="398" y="3360"/>
                        <a:pt x="730" y="3360"/>
                      </a:cubicBezTo>
                      <a:cubicBezTo>
                        <a:pt x="803" y="3360"/>
                        <a:pt x="878" y="3331"/>
                        <a:pt x="950" y="3262"/>
                      </a:cubicBezTo>
                      <a:cubicBezTo>
                        <a:pt x="951" y="3485"/>
                        <a:pt x="1071" y="3549"/>
                        <a:pt x="1220" y="3549"/>
                      </a:cubicBezTo>
                      <a:cubicBezTo>
                        <a:pt x="1330" y="3549"/>
                        <a:pt x="1456" y="3513"/>
                        <a:pt x="1559" y="3481"/>
                      </a:cubicBezTo>
                      <a:lnTo>
                        <a:pt x="1559" y="3481"/>
                      </a:lnTo>
                      <a:lnTo>
                        <a:pt x="1556" y="3580"/>
                      </a:lnTo>
                      <a:lnTo>
                        <a:pt x="1556" y="3587"/>
                      </a:lnTo>
                      <a:lnTo>
                        <a:pt x="1555" y="3630"/>
                      </a:lnTo>
                      <a:lnTo>
                        <a:pt x="1551" y="3827"/>
                      </a:lnTo>
                      <a:lnTo>
                        <a:pt x="1551" y="3887"/>
                      </a:lnTo>
                      <a:lnTo>
                        <a:pt x="1551" y="3930"/>
                      </a:lnTo>
                      <a:cubicBezTo>
                        <a:pt x="1551" y="4017"/>
                        <a:pt x="1550" y="4105"/>
                        <a:pt x="1550" y="4191"/>
                      </a:cubicBezTo>
                      <a:cubicBezTo>
                        <a:pt x="1546" y="4270"/>
                        <a:pt x="1541" y="4348"/>
                        <a:pt x="1536" y="4427"/>
                      </a:cubicBezTo>
                      <a:cubicBezTo>
                        <a:pt x="1533" y="4508"/>
                        <a:pt x="1528" y="4588"/>
                        <a:pt x="1523" y="4667"/>
                      </a:cubicBezTo>
                      <a:lnTo>
                        <a:pt x="1520" y="4723"/>
                      </a:lnTo>
                      <a:lnTo>
                        <a:pt x="1519" y="4739"/>
                      </a:lnTo>
                      <a:cubicBezTo>
                        <a:pt x="1516" y="4790"/>
                        <a:pt x="1514" y="4839"/>
                        <a:pt x="1512" y="4889"/>
                      </a:cubicBezTo>
                      <a:lnTo>
                        <a:pt x="1509" y="5043"/>
                      </a:lnTo>
                      <a:lnTo>
                        <a:pt x="1657" y="5043"/>
                      </a:lnTo>
                      <a:lnTo>
                        <a:pt x="1657" y="4954"/>
                      </a:lnTo>
                      <a:lnTo>
                        <a:pt x="1657" y="4935"/>
                      </a:lnTo>
                      <a:cubicBezTo>
                        <a:pt x="1658" y="4845"/>
                        <a:pt x="1659" y="4755"/>
                        <a:pt x="1661" y="4664"/>
                      </a:cubicBezTo>
                      <a:cubicBezTo>
                        <a:pt x="1665" y="4551"/>
                        <a:pt x="1670" y="4436"/>
                        <a:pt x="1675" y="4322"/>
                      </a:cubicBezTo>
                      <a:lnTo>
                        <a:pt x="1675" y="4314"/>
                      </a:lnTo>
                      <a:cubicBezTo>
                        <a:pt x="1680" y="4227"/>
                        <a:pt x="1684" y="4141"/>
                        <a:pt x="1686" y="4057"/>
                      </a:cubicBezTo>
                      <a:cubicBezTo>
                        <a:pt x="1691" y="3934"/>
                        <a:pt x="1695" y="3809"/>
                        <a:pt x="1699" y="3683"/>
                      </a:cubicBezTo>
                      <a:cubicBezTo>
                        <a:pt x="1753" y="3754"/>
                        <a:pt x="1827" y="3813"/>
                        <a:pt x="1896" y="3813"/>
                      </a:cubicBezTo>
                      <a:cubicBezTo>
                        <a:pt x="1947" y="3813"/>
                        <a:pt x="1995" y="3781"/>
                        <a:pt x="2031" y="3697"/>
                      </a:cubicBezTo>
                      <a:cubicBezTo>
                        <a:pt x="2126" y="3757"/>
                        <a:pt x="2221" y="3784"/>
                        <a:pt x="2313" y="3784"/>
                      </a:cubicBezTo>
                      <a:cubicBezTo>
                        <a:pt x="2454" y="3784"/>
                        <a:pt x="2590" y="3719"/>
                        <a:pt x="2716" y="3601"/>
                      </a:cubicBezTo>
                      <a:cubicBezTo>
                        <a:pt x="2790" y="3532"/>
                        <a:pt x="2864" y="3442"/>
                        <a:pt x="2902" y="3348"/>
                      </a:cubicBezTo>
                      <a:cubicBezTo>
                        <a:pt x="2936" y="3266"/>
                        <a:pt x="2893" y="3106"/>
                        <a:pt x="2964" y="3047"/>
                      </a:cubicBezTo>
                      <a:cubicBezTo>
                        <a:pt x="3004" y="3014"/>
                        <a:pt x="3177" y="3040"/>
                        <a:pt x="3240" y="3014"/>
                      </a:cubicBezTo>
                      <a:cubicBezTo>
                        <a:pt x="3586" y="2874"/>
                        <a:pt x="3551" y="1909"/>
                        <a:pt x="3134" y="1868"/>
                      </a:cubicBezTo>
                      <a:cubicBezTo>
                        <a:pt x="3324" y="1629"/>
                        <a:pt x="3371" y="1524"/>
                        <a:pt x="3265" y="1209"/>
                      </a:cubicBezTo>
                      <a:cubicBezTo>
                        <a:pt x="3195" y="1001"/>
                        <a:pt x="2947" y="584"/>
                        <a:pt x="2677" y="584"/>
                      </a:cubicBezTo>
                      <a:cubicBezTo>
                        <a:pt x="2654" y="584"/>
                        <a:pt x="2630" y="587"/>
                        <a:pt x="2606" y="594"/>
                      </a:cubicBezTo>
                      <a:cubicBezTo>
                        <a:pt x="2597" y="561"/>
                        <a:pt x="2585" y="527"/>
                        <a:pt x="2570" y="495"/>
                      </a:cubicBezTo>
                      <a:cubicBezTo>
                        <a:pt x="2554" y="457"/>
                        <a:pt x="2536" y="421"/>
                        <a:pt x="2511" y="388"/>
                      </a:cubicBezTo>
                      <a:cubicBezTo>
                        <a:pt x="2489" y="363"/>
                        <a:pt x="2466" y="336"/>
                        <a:pt x="2435" y="315"/>
                      </a:cubicBezTo>
                      <a:cubicBezTo>
                        <a:pt x="2431" y="313"/>
                        <a:pt x="2427" y="311"/>
                        <a:pt x="2423" y="309"/>
                      </a:cubicBezTo>
                      <a:cubicBezTo>
                        <a:pt x="2379" y="192"/>
                        <a:pt x="2308" y="88"/>
                        <a:pt x="2210" y="38"/>
                      </a:cubicBezTo>
                      <a:cubicBezTo>
                        <a:pt x="2156" y="12"/>
                        <a:pt x="2098" y="0"/>
                        <a:pt x="20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8"/>
                <p:cNvSpPr/>
                <p:nvPr/>
              </p:nvSpPr>
              <p:spPr>
                <a:xfrm>
                  <a:off x="6379582" y="4099938"/>
                  <a:ext cx="173571" cy="244142"/>
                </a:xfrm>
                <a:custGeom>
                  <a:avLst/>
                  <a:gdLst/>
                  <a:ahLst/>
                  <a:cxnLst/>
                  <a:rect l="l" t="t" r="r" b="b"/>
                  <a:pathLst>
                    <a:path w="3586" h="5044" extrusionOk="0">
                      <a:moveTo>
                        <a:pt x="2039" y="0"/>
                      </a:moveTo>
                      <a:cubicBezTo>
                        <a:pt x="1864" y="0"/>
                        <a:pt x="1688" y="109"/>
                        <a:pt x="1639" y="274"/>
                      </a:cubicBezTo>
                      <a:lnTo>
                        <a:pt x="1633" y="277"/>
                      </a:lnTo>
                      <a:cubicBezTo>
                        <a:pt x="1612" y="287"/>
                        <a:pt x="1591" y="299"/>
                        <a:pt x="1571" y="310"/>
                      </a:cubicBezTo>
                      <a:cubicBezTo>
                        <a:pt x="1529" y="284"/>
                        <a:pt x="1482" y="274"/>
                        <a:pt x="1433" y="274"/>
                      </a:cubicBezTo>
                      <a:cubicBezTo>
                        <a:pt x="1294" y="274"/>
                        <a:pt x="1140" y="361"/>
                        <a:pt x="1039" y="434"/>
                      </a:cubicBezTo>
                      <a:cubicBezTo>
                        <a:pt x="794" y="608"/>
                        <a:pt x="699" y="810"/>
                        <a:pt x="849" y="1066"/>
                      </a:cubicBezTo>
                      <a:cubicBezTo>
                        <a:pt x="621" y="1130"/>
                        <a:pt x="397" y="1137"/>
                        <a:pt x="330" y="1415"/>
                      </a:cubicBezTo>
                      <a:cubicBezTo>
                        <a:pt x="292" y="1578"/>
                        <a:pt x="357" y="1772"/>
                        <a:pt x="448" y="1905"/>
                      </a:cubicBezTo>
                      <a:cubicBezTo>
                        <a:pt x="1" y="1964"/>
                        <a:pt x="33" y="2721"/>
                        <a:pt x="449" y="2721"/>
                      </a:cubicBezTo>
                      <a:cubicBezTo>
                        <a:pt x="461" y="2721"/>
                        <a:pt x="474" y="2720"/>
                        <a:pt x="487" y="2719"/>
                      </a:cubicBezTo>
                      <a:lnTo>
                        <a:pt x="487" y="2719"/>
                      </a:lnTo>
                      <a:cubicBezTo>
                        <a:pt x="124" y="2761"/>
                        <a:pt x="398" y="3360"/>
                        <a:pt x="730" y="3360"/>
                      </a:cubicBezTo>
                      <a:cubicBezTo>
                        <a:pt x="803" y="3360"/>
                        <a:pt x="878" y="3331"/>
                        <a:pt x="950" y="3262"/>
                      </a:cubicBezTo>
                      <a:cubicBezTo>
                        <a:pt x="951" y="3485"/>
                        <a:pt x="1071" y="3549"/>
                        <a:pt x="1220" y="3549"/>
                      </a:cubicBezTo>
                      <a:cubicBezTo>
                        <a:pt x="1330" y="3549"/>
                        <a:pt x="1456" y="3513"/>
                        <a:pt x="1559" y="3481"/>
                      </a:cubicBezTo>
                      <a:lnTo>
                        <a:pt x="1559" y="3481"/>
                      </a:lnTo>
                      <a:lnTo>
                        <a:pt x="1556" y="3580"/>
                      </a:lnTo>
                      <a:lnTo>
                        <a:pt x="1556" y="3587"/>
                      </a:lnTo>
                      <a:lnTo>
                        <a:pt x="1555" y="3630"/>
                      </a:lnTo>
                      <a:lnTo>
                        <a:pt x="1551" y="3827"/>
                      </a:lnTo>
                      <a:lnTo>
                        <a:pt x="1551" y="3887"/>
                      </a:lnTo>
                      <a:lnTo>
                        <a:pt x="1551" y="3930"/>
                      </a:lnTo>
                      <a:cubicBezTo>
                        <a:pt x="1551" y="4017"/>
                        <a:pt x="1550" y="4105"/>
                        <a:pt x="1550" y="4191"/>
                      </a:cubicBezTo>
                      <a:cubicBezTo>
                        <a:pt x="1546" y="4270"/>
                        <a:pt x="1541" y="4348"/>
                        <a:pt x="1536" y="4427"/>
                      </a:cubicBezTo>
                      <a:cubicBezTo>
                        <a:pt x="1533" y="4508"/>
                        <a:pt x="1528" y="4588"/>
                        <a:pt x="1523" y="4667"/>
                      </a:cubicBezTo>
                      <a:lnTo>
                        <a:pt x="1520" y="4723"/>
                      </a:lnTo>
                      <a:lnTo>
                        <a:pt x="1519" y="4739"/>
                      </a:lnTo>
                      <a:cubicBezTo>
                        <a:pt x="1516" y="4790"/>
                        <a:pt x="1514" y="4839"/>
                        <a:pt x="1512" y="4889"/>
                      </a:cubicBezTo>
                      <a:lnTo>
                        <a:pt x="1509" y="5043"/>
                      </a:lnTo>
                      <a:lnTo>
                        <a:pt x="1657" y="5043"/>
                      </a:lnTo>
                      <a:lnTo>
                        <a:pt x="1657" y="4954"/>
                      </a:lnTo>
                      <a:lnTo>
                        <a:pt x="1657" y="4935"/>
                      </a:lnTo>
                      <a:cubicBezTo>
                        <a:pt x="1658" y="4845"/>
                        <a:pt x="1659" y="4755"/>
                        <a:pt x="1661" y="4664"/>
                      </a:cubicBezTo>
                      <a:cubicBezTo>
                        <a:pt x="1665" y="4551"/>
                        <a:pt x="1670" y="4436"/>
                        <a:pt x="1675" y="4322"/>
                      </a:cubicBezTo>
                      <a:lnTo>
                        <a:pt x="1675" y="4314"/>
                      </a:lnTo>
                      <a:cubicBezTo>
                        <a:pt x="1680" y="4227"/>
                        <a:pt x="1684" y="4141"/>
                        <a:pt x="1686" y="4057"/>
                      </a:cubicBezTo>
                      <a:cubicBezTo>
                        <a:pt x="1691" y="3934"/>
                        <a:pt x="1695" y="3809"/>
                        <a:pt x="1699" y="3683"/>
                      </a:cubicBezTo>
                      <a:cubicBezTo>
                        <a:pt x="1753" y="3754"/>
                        <a:pt x="1827" y="3813"/>
                        <a:pt x="1896" y="3813"/>
                      </a:cubicBezTo>
                      <a:cubicBezTo>
                        <a:pt x="1947" y="3813"/>
                        <a:pt x="1995" y="3781"/>
                        <a:pt x="2031" y="3697"/>
                      </a:cubicBezTo>
                      <a:cubicBezTo>
                        <a:pt x="2126" y="3757"/>
                        <a:pt x="2221" y="3784"/>
                        <a:pt x="2313" y="3784"/>
                      </a:cubicBezTo>
                      <a:cubicBezTo>
                        <a:pt x="2454" y="3784"/>
                        <a:pt x="2590" y="3719"/>
                        <a:pt x="2716" y="3601"/>
                      </a:cubicBezTo>
                      <a:cubicBezTo>
                        <a:pt x="2790" y="3532"/>
                        <a:pt x="2864" y="3442"/>
                        <a:pt x="2902" y="3348"/>
                      </a:cubicBezTo>
                      <a:cubicBezTo>
                        <a:pt x="2936" y="3266"/>
                        <a:pt x="2893" y="3106"/>
                        <a:pt x="2964" y="3047"/>
                      </a:cubicBezTo>
                      <a:cubicBezTo>
                        <a:pt x="3004" y="3014"/>
                        <a:pt x="3177" y="3040"/>
                        <a:pt x="3240" y="3014"/>
                      </a:cubicBezTo>
                      <a:cubicBezTo>
                        <a:pt x="3586" y="2874"/>
                        <a:pt x="3551" y="1909"/>
                        <a:pt x="3134" y="1868"/>
                      </a:cubicBezTo>
                      <a:cubicBezTo>
                        <a:pt x="3324" y="1629"/>
                        <a:pt x="3371" y="1524"/>
                        <a:pt x="3265" y="1209"/>
                      </a:cubicBezTo>
                      <a:cubicBezTo>
                        <a:pt x="3195" y="1001"/>
                        <a:pt x="2947" y="584"/>
                        <a:pt x="2677" y="584"/>
                      </a:cubicBezTo>
                      <a:cubicBezTo>
                        <a:pt x="2654" y="584"/>
                        <a:pt x="2630" y="587"/>
                        <a:pt x="2606" y="594"/>
                      </a:cubicBezTo>
                      <a:cubicBezTo>
                        <a:pt x="2597" y="561"/>
                        <a:pt x="2585" y="527"/>
                        <a:pt x="2570" y="495"/>
                      </a:cubicBezTo>
                      <a:cubicBezTo>
                        <a:pt x="2554" y="457"/>
                        <a:pt x="2536" y="421"/>
                        <a:pt x="2511" y="388"/>
                      </a:cubicBezTo>
                      <a:cubicBezTo>
                        <a:pt x="2489" y="363"/>
                        <a:pt x="2466" y="336"/>
                        <a:pt x="2435" y="315"/>
                      </a:cubicBezTo>
                      <a:cubicBezTo>
                        <a:pt x="2431" y="313"/>
                        <a:pt x="2427" y="311"/>
                        <a:pt x="2423" y="309"/>
                      </a:cubicBezTo>
                      <a:cubicBezTo>
                        <a:pt x="2379" y="192"/>
                        <a:pt x="2308" y="88"/>
                        <a:pt x="2210" y="38"/>
                      </a:cubicBezTo>
                      <a:cubicBezTo>
                        <a:pt x="2156" y="12"/>
                        <a:pt x="2098" y="0"/>
                        <a:pt x="2039" y="0"/>
                      </a:cubicBezTo>
                      <a:close/>
                    </a:path>
                  </a:pathLst>
                </a:custGeom>
                <a:solidFill>
                  <a:srgbClr val="000000">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9" name="Google Shape;519;p8"/>
              <p:cNvSpPr/>
              <p:nvPr/>
            </p:nvSpPr>
            <p:spPr>
              <a:xfrm>
                <a:off x="1375" y="4372737"/>
                <a:ext cx="1937358" cy="1152948"/>
              </a:xfrm>
              <a:custGeom>
                <a:avLst/>
                <a:gdLst/>
                <a:ahLst/>
                <a:cxnLst/>
                <a:rect l="l" t="t" r="r" b="b"/>
                <a:pathLst>
                  <a:path w="40026" h="23820" extrusionOk="0">
                    <a:moveTo>
                      <a:pt x="18680" y="1"/>
                    </a:moveTo>
                    <a:cubicBezTo>
                      <a:pt x="18659" y="1"/>
                      <a:pt x="18643" y="1"/>
                      <a:pt x="18622" y="3"/>
                    </a:cubicBezTo>
                    <a:lnTo>
                      <a:pt x="18594" y="3"/>
                    </a:lnTo>
                    <a:lnTo>
                      <a:pt x="18297" y="16"/>
                    </a:lnTo>
                    <a:lnTo>
                      <a:pt x="17813" y="33"/>
                    </a:lnTo>
                    <a:lnTo>
                      <a:pt x="17341" y="52"/>
                    </a:lnTo>
                    <a:cubicBezTo>
                      <a:pt x="17233" y="57"/>
                      <a:pt x="17125" y="59"/>
                      <a:pt x="17017" y="64"/>
                    </a:cubicBezTo>
                    <a:lnTo>
                      <a:pt x="16974" y="68"/>
                    </a:lnTo>
                    <a:cubicBezTo>
                      <a:pt x="16952" y="68"/>
                      <a:pt x="16929" y="68"/>
                      <a:pt x="16906" y="70"/>
                    </a:cubicBezTo>
                    <a:lnTo>
                      <a:pt x="16612" y="99"/>
                    </a:lnTo>
                    <a:lnTo>
                      <a:pt x="16311" y="129"/>
                    </a:lnTo>
                    <a:lnTo>
                      <a:pt x="15898" y="172"/>
                    </a:lnTo>
                    <a:lnTo>
                      <a:pt x="15440" y="217"/>
                    </a:lnTo>
                    <a:lnTo>
                      <a:pt x="15279" y="233"/>
                    </a:lnTo>
                    <a:lnTo>
                      <a:pt x="15137" y="247"/>
                    </a:lnTo>
                    <a:lnTo>
                      <a:pt x="15103" y="252"/>
                    </a:lnTo>
                    <a:cubicBezTo>
                      <a:pt x="15077" y="254"/>
                      <a:pt x="15053" y="257"/>
                      <a:pt x="15029" y="259"/>
                    </a:cubicBezTo>
                    <a:lnTo>
                      <a:pt x="13528" y="464"/>
                    </a:lnTo>
                    <a:lnTo>
                      <a:pt x="13086" y="523"/>
                    </a:lnTo>
                    <a:lnTo>
                      <a:pt x="13013" y="536"/>
                    </a:lnTo>
                    <a:lnTo>
                      <a:pt x="12938" y="548"/>
                    </a:lnTo>
                    <a:lnTo>
                      <a:pt x="12644" y="595"/>
                    </a:lnTo>
                    <a:cubicBezTo>
                      <a:pt x="12551" y="609"/>
                      <a:pt x="12454" y="625"/>
                      <a:pt x="12362" y="641"/>
                    </a:cubicBezTo>
                    <a:lnTo>
                      <a:pt x="12206" y="666"/>
                    </a:lnTo>
                    <a:cubicBezTo>
                      <a:pt x="11949" y="711"/>
                      <a:pt x="11667" y="763"/>
                      <a:pt x="11316" y="836"/>
                    </a:cubicBezTo>
                    <a:cubicBezTo>
                      <a:pt x="11027" y="896"/>
                      <a:pt x="10727" y="970"/>
                      <a:pt x="10487" y="1031"/>
                    </a:cubicBezTo>
                    <a:cubicBezTo>
                      <a:pt x="10213" y="1102"/>
                      <a:pt x="9941" y="1177"/>
                      <a:pt x="9672" y="1257"/>
                    </a:cubicBezTo>
                    <a:cubicBezTo>
                      <a:pt x="9142" y="1413"/>
                      <a:pt x="8576" y="1607"/>
                      <a:pt x="7891" y="1870"/>
                    </a:cubicBezTo>
                    <a:cubicBezTo>
                      <a:pt x="7755" y="1923"/>
                      <a:pt x="7619" y="1978"/>
                      <a:pt x="7483" y="2034"/>
                    </a:cubicBezTo>
                    <a:lnTo>
                      <a:pt x="7453" y="2046"/>
                    </a:lnTo>
                    <a:lnTo>
                      <a:pt x="7422" y="2059"/>
                    </a:lnTo>
                    <a:lnTo>
                      <a:pt x="7335" y="2096"/>
                    </a:lnTo>
                    <a:lnTo>
                      <a:pt x="7269" y="2123"/>
                    </a:lnTo>
                    <a:lnTo>
                      <a:pt x="7151" y="2178"/>
                    </a:lnTo>
                    <a:lnTo>
                      <a:pt x="6746" y="2360"/>
                    </a:lnTo>
                    <a:lnTo>
                      <a:pt x="6337" y="2543"/>
                    </a:lnTo>
                    <a:lnTo>
                      <a:pt x="5650" y="2854"/>
                    </a:lnTo>
                    <a:cubicBezTo>
                      <a:pt x="5613" y="2871"/>
                      <a:pt x="5574" y="2889"/>
                      <a:pt x="5537" y="2904"/>
                    </a:cubicBezTo>
                    <a:lnTo>
                      <a:pt x="5500" y="2922"/>
                    </a:lnTo>
                    <a:lnTo>
                      <a:pt x="5460" y="2942"/>
                    </a:lnTo>
                    <a:lnTo>
                      <a:pt x="5407" y="2969"/>
                    </a:lnTo>
                    <a:lnTo>
                      <a:pt x="4669" y="3337"/>
                    </a:lnTo>
                    <a:lnTo>
                      <a:pt x="3929" y="3705"/>
                    </a:lnTo>
                    <a:lnTo>
                      <a:pt x="3860" y="3740"/>
                    </a:lnTo>
                    <a:cubicBezTo>
                      <a:pt x="3790" y="3775"/>
                      <a:pt x="3737" y="3802"/>
                      <a:pt x="3687" y="3829"/>
                    </a:cubicBezTo>
                    <a:lnTo>
                      <a:pt x="3078" y="4162"/>
                    </a:lnTo>
                    <a:lnTo>
                      <a:pt x="2462" y="4501"/>
                    </a:lnTo>
                    <a:lnTo>
                      <a:pt x="1842" y="4842"/>
                    </a:lnTo>
                    <a:cubicBezTo>
                      <a:pt x="1821" y="4852"/>
                      <a:pt x="1805" y="4864"/>
                      <a:pt x="1787" y="4877"/>
                    </a:cubicBezTo>
                    <a:lnTo>
                      <a:pt x="1655" y="4960"/>
                    </a:lnTo>
                    <a:lnTo>
                      <a:pt x="1542" y="5036"/>
                    </a:lnTo>
                    <a:lnTo>
                      <a:pt x="776" y="5527"/>
                    </a:lnTo>
                    <a:lnTo>
                      <a:pt x="455" y="5734"/>
                    </a:lnTo>
                    <a:lnTo>
                      <a:pt x="145" y="5934"/>
                    </a:lnTo>
                    <a:lnTo>
                      <a:pt x="16" y="6015"/>
                    </a:lnTo>
                    <a:lnTo>
                      <a:pt x="1" y="6025"/>
                    </a:lnTo>
                    <a:lnTo>
                      <a:pt x="1" y="23820"/>
                    </a:lnTo>
                    <a:lnTo>
                      <a:pt x="481" y="23645"/>
                    </a:lnTo>
                    <a:cubicBezTo>
                      <a:pt x="992" y="23452"/>
                      <a:pt x="1508" y="23255"/>
                      <a:pt x="2025" y="23058"/>
                    </a:cubicBezTo>
                    <a:lnTo>
                      <a:pt x="2113" y="23025"/>
                    </a:lnTo>
                    <a:lnTo>
                      <a:pt x="2306" y="22951"/>
                    </a:lnTo>
                    <a:cubicBezTo>
                      <a:pt x="2573" y="22847"/>
                      <a:pt x="2841" y="22744"/>
                      <a:pt x="3108" y="22642"/>
                    </a:cubicBezTo>
                    <a:lnTo>
                      <a:pt x="3539" y="22464"/>
                    </a:lnTo>
                    <a:cubicBezTo>
                      <a:pt x="4111" y="22227"/>
                      <a:pt x="4668" y="21997"/>
                      <a:pt x="5224" y="21755"/>
                    </a:cubicBezTo>
                    <a:lnTo>
                      <a:pt x="5851" y="21480"/>
                    </a:lnTo>
                    <a:lnTo>
                      <a:pt x="6043" y="21397"/>
                    </a:lnTo>
                    <a:lnTo>
                      <a:pt x="6182" y="21338"/>
                    </a:lnTo>
                    <a:cubicBezTo>
                      <a:pt x="6711" y="21106"/>
                      <a:pt x="7242" y="20872"/>
                      <a:pt x="7774" y="20649"/>
                    </a:cubicBezTo>
                    <a:cubicBezTo>
                      <a:pt x="9854" y="19778"/>
                      <a:pt x="11491" y="19100"/>
                      <a:pt x="12922" y="18522"/>
                    </a:cubicBezTo>
                    <a:lnTo>
                      <a:pt x="12922" y="18522"/>
                    </a:lnTo>
                    <a:cubicBezTo>
                      <a:pt x="12890" y="18533"/>
                      <a:pt x="12856" y="18542"/>
                      <a:pt x="12822" y="18552"/>
                    </a:cubicBezTo>
                    <a:cubicBezTo>
                      <a:pt x="14348" y="17885"/>
                      <a:pt x="15939" y="17178"/>
                      <a:pt x="17832" y="16331"/>
                    </a:cubicBezTo>
                    <a:lnTo>
                      <a:pt x="18751" y="15922"/>
                    </a:lnTo>
                    <a:cubicBezTo>
                      <a:pt x="20036" y="15349"/>
                      <a:pt x="21491" y="14699"/>
                      <a:pt x="22901" y="14018"/>
                    </a:cubicBezTo>
                    <a:lnTo>
                      <a:pt x="23810" y="13578"/>
                    </a:lnTo>
                    <a:cubicBezTo>
                      <a:pt x="24334" y="13323"/>
                      <a:pt x="24858" y="13069"/>
                      <a:pt x="25384" y="12817"/>
                    </a:cubicBezTo>
                    <a:lnTo>
                      <a:pt x="26377" y="12343"/>
                    </a:lnTo>
                    <a:lnTo>
                      <a:pt x="26903" y="12091"/>
                    </a:lnTo>
                    <a:lnTo>
                      <a:pt x="27085" y="12004"/>
                    </a:lnTo>
                    <a:lnTo>
                      <a:pt x="27111" y="11992"/>
                    </a:lnTo>
                    <a:cubicBezTo>
                      <a:pt x="27310" y="11892"/>
                      <a:pt x="27519" y="11792"/>
                      <a:pt x="27725" y="11705"/>
                    </a:cubicBezTo>
                    <a:cubicBezTo>
                      <a:pt x="29249" y="11060"/>
                      <a:pt x="30937" y="10353"/>
                      <a:pt x="32885" y="9548"/>
                    </a:cubicBezTo>
                    <a:lnTo>
                      <a:pt x="33760" y="9172"/>
                    </a:lnTo>
                    <a:cubicBezTo>
                      <a:pt x="34326" y="8925"/>
                      <a:pt x="34889" y="8681"/>
                      <a:pt x="35460" y="8441"/>
                    </a:cubicBezTo>
                    <a:cubicBezTo>
                      <a:pt x="35758" y="8316"/>
                      <a:pt x="36055" y="8189"/>
                      <a:pt x="36352" y="8061"/>
                    </a:cubicBezTo>
                    <a:cubicBezTo>
                      <a:pt x="36997" y="7782"/>
                      <a:pt x="37627" y="7513"/>
                      <a:pt x="38259" y="7263"/>
                    </a:cubicBezTo>
                    <a:cubicBezTo>
                      <a:pt x="38848" y="7031"/>
                      <a:pt x="39438" y="6799"/>
                      <a:pt x="40025" y="6570"/>
                    </a:cubicBezTo>
                    <a:cubicBezTo>
                      <a:pt x="39212" y="6279"/>
                      <a:pt x="38400" y="5986"/>
                      <a:pt x="37597" y="5703"/>
                    </a:cubicBezTo>
                    <a:cubicBezTo>
                      <a:pt x="37106" y="5528"/>
                      <a:pt x="36583" y="5342"/>
                      <a:pt x="36065" y="5138"/>
                    </a:cubicBezTo>
                    <a:cubicBezTo>
                      <a:pt x="35536" y="4934"/>
                      <a:pt x="35012" y="4701"/>
                      <a:pt x="34562" y="4501"/>
                    </a:cubicBezTo>
                    <a:cubicBezTo>
                      <a:pt x="33761" y="4143"/>
                      <a:pt x="32969" y="3728"/>
                      <a:pt x="32207" y="3326"/>
                    </a:cubicBezTo>
                    <a:lnTo>
                      <a:pt x="31885" y="3156"/>
                    </a:lnTo>
                    <a:cubicBezTo>
                      <a:pt x="31593" y="3003"/>
                      <a:pt x="31298" y="2857"/>
                      <a:pt x="31001" y="2711"/>
                    </a:cubicBezTo>
                    <a:cubicBezTo>
                      <a:pt x="30847" y="2636"/>
                      <a:pt x="30693" y="2559"/>
                      <a:pt x="30537" y="2483"/>
                    </a:cubicBezTo>
                    <a:cubicBezTo>
                      <a:pt x="30387" y="2406"/>
                      <a:pt x="30227" y="2337"/>
                      <a:pt x="30074" y="2272"/>
                    </a:cubicBezTo>
                    <a:cubicBezTo>
                      <a:pt x="30001" y="2243"/>
                      <a:pt x="29929" y="2211"/>
                      <a:pt x="29858" y="2181"/>
                    </a:cubicBezTo>
                    <a:lnTo>
                      <a:pt x="29668" y="2095"/>
                    </a:lnTo>
                    <a:cubicBezTo>
                      <a:pt x="29532" y="2034"/>
                      <a:pt x="29397" y="1972"/>
                      <a:pt x="29258" y="1915"/>
                    </a:cubicBezTo>
                    <a:cubicBezTo>
                      <a:pt x="28936" y="1783"/>
                      <a:pt x="28610" y="1656"/>
                      <a:pt x="28288" y="1527"/>
                    </a:cubicBezTo>
                    <a:lnTo>
                      <a:pt x="28168" y="1488"/>
                    </a:lnTo>
                    <a:lnTo>
                      <a:pt x="28127" y="1477"/>
                    </a:lnTo>
                    <a:lnTo>
                      <a:pt x="28075" y="1462"/>
                    </a:lnTo>
                    <a:lnTo>
                      <a:pt x="28019" y="1447"/>
                    </a:lnTo>
                    <a:cubicBezTo>
                      <a:pt x="27875" y="1408"/>
                      <a:pt x="27735" y="1371"/>
                      <a:pt x="27596" y="1333"/>
                    </a:cubicBezTo>
                    <a:cubicBezTo>
                      <a:pt x="27430" y="1288"/>
                      <a:pt x="27263" y="1244"/>
                      <a:pt x="27098" y="1199"/>
                    </a:cubicBezTo>
                    <a:lnTo>
                      <a:pt x="26819" y="1124"/>
                    </a:lnTo>
                    <a:lnTo>
                      <a:pt x="26728" y="1099"/>
                    </a:lnTo>
                    <a:lnTo>
                      <a:pt x="26665" y="1083"/>
                    </a:lnTo>
                    <a:lnTo>
                      <a:pt x="26620" y="1073"/>
                    </a:lnTo>
                    <a:cubicBezTo>
                      <a:pt x="26565" y="1060"/>
                      <a:pt x="26507" y="1046"/>
                      <a:pt x="26452" y="1033"/>
                    </a:cubicBezTo>
                    <a:lnTo>
                      <a:pt x="25611" y="837"/>
                    </a:lnTo>
                    <a:lnTo>
                      <a:pt x="25286" y="763"/>
                    </a:lnTo>
                    <a:lnTo>
                      <a:pt x="25168" y="736"/>
                    </a:lnTo>
                    <a:lnTo>
                      <a:pt x="24473" y="595"/>
                    </a:lnTo>
                    <a:lnTo>
                      <a:pt x="23770" y="450"/>
                    </a:lnTo>
                    <a:cubicBezTo>
                      <a:pt x="23741" y="444"/>
                      <a:pt x="23715" y="439"/>
                      <a:pt x="23687" y="437"/>
                    </a:cubicBezTo>
                    <a:lnTo>
                      <a:pt x="23657" y="432"/>
                    </a:lnTo>
                    <a:cubicBezTo>
                      <a:pt x="23544" y="415"/>
                      <a:pt x="23430" y="394"/>
                      <a:pt x="23317" y="378"/>
                    </a:cubicBezTo>
                    <a:lnTo>
                      <a:pt x="22899" y="311"/>
                    </a:lnTo>
                    <a:lnTo>
                      <a:pt x="22412" y="234"/>
                    </a:lnTo>
                    <a:lnTo>
                      <a:pt x="22228" y="206"/>
                    </a:lnTo>
                    <a:cubicBezTo>
                      <a:pt x="22188" y="200"/>
                      <a:pt x="22163" y="197"/>
                      <a:pt x="22135" y="195"/>
                    </a:cubicBezTo>
                    <a:lnTo>
                      <a:pt x="22109" y="192"/>
                    </a:lnTo>
                    <a:lnTo>
                      <a:pt x="21684" y="152"/>
                    </a:lnTo>
                    <a:lnTo>
                      <a:pt x="21265" y="113"/>
                    </a:lnTo>
                    <a:lnTo>
                      <a:pt x="20886" y="78"/>
                    </a:lnTo>
                    <a:lnTo>
                      <a:pt x="20541" y="46"/>
                    </a:lnTo>
                    <a:cubicBezTo>
                      <a:pt x="20497" y="41"/>
                      <a:pt x="20475" y="38"/>
                      <a:pt x="20452" y="38"/>
                    </a:cubicBezTo>
                    <a:lnTo>
                      <a:pt x="20335" y="36"/>
                    </a:lnTo>
                    <a:lnTo>
                      <a:pt x="20218" y="33"/>
                    </a:lnTo>
                    <a:lnTo>
                      <a:pt x="1868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0" name="Google Shape;520;p8"/>
              <p:cNvGrpSpPr/>
              <p:nvPr/>
            </p:nvGrpSpPr>
            <p:grpSpPr>
              <a:xfrm>
                <a:off x="7769929" y="4199660"/>
                <a:ext cx="163939" cy="230686"/>
                <a:chOff x="7768554" y="4198835"/>
                <a:chExt cx="163939" cy="230686"/>
              </a:xfrm>
            </p:grpSpPr>
            <p:sp>
              <p:nvSpPr>
                <p:cNvPr id="521" name="Google Shape;521;p8"/>
                <p:cNvSpPr/>
                <p:nvPr/>
              </p:nvSpPr>
              <p:spPr>
                <a:xfrm>
                  <a:off x="7768554" y="4198835"/>
                  <a:ext cx="163939" cy="230686"/>
                </a:xfrm>
                <a:custGeom>
                  <a:avLst/>
                  <a:gdLst/>
                  <a:ahLst/>
                  <a:cxnLst/>
                  <a:rect l="l" t="t" r="r" b="b"/>
                  <a:pathLst>
                    <a:path w="3387" h="4766" extrusionOk="0">
                      <a:moveTo>
                        <a:pt x="1925" y="1"/>
                      </a:moveTo>
                      <a:cubicBezTo>
                        <a:pt x="1759" y="1"/>
                        <a:pt x="1593" y="104"/>
                        <a:pt x="1547" y="259"/>
                      </a:cubicBezTo>
                      <a:lnTo>
                        <a:pt x="1541" y="263"/>
                      </a:lnTo>
                      <a:cubicBezTo>
                        <a:pt x="1520" y="272"/>
                        <a:pt x="1501" y="283"/>
                        <a:pt x="1482" y="294"/>
                      </a:cubicBezTo>
                      <a:cubicBezTo>
                        <a:pt x="1442" y="270"/>
                        <a:pt x="1398" y="260"/>
                        <a:pt x="1352" y="260"/>
                      </a:cubicBezTo>
                      <a:cubicBezTo>
                        <a:pt x="1220" y="260"/>
                        <a:pt x="1075" y="343"/>
                        <a:pt x="980" y="412"/>
                      </a:cubicBezTo>
                      <a:cubicBezTo>
                        <a:pt x="749" y="577"/>
                        <a:pt x="658" y="768"/>
                        <a:pt x="800" y="1009"/>
                      </a:cubicBezTo>
                      <a:cubicBezTo>
                        <a:pt x="585" y="1070"/>
                        <a:pt x="374" y="1076"/>
                        <a:pt x="311" y="1339"/>
                      </a:cubicBezTo>
                      <a:cubicBezTo>
                        <a:pt x="274" y="1493"/>
                        <a:pt x="337" y="1678"/>
                        <a:pt x="421" y="1802"/>
                      </a:cubicBezTo>
                      <a:cubicBezTo>
                        <a:pt x="1" y="1858"/>
                        <a:pt x="30" y="2573"/>
                        <a:pt x="423" y="2573"/>
                      </a:cubicBezTo>
                      <a:cubicBezTo>
                        <a:pt x="435" y="2573"/>
                        <a:pt x="447" y="2572"/>
                        <a:pt x="459" y="2571"/>
                      </a:cubicBezTo>
                      <a:lnTo>
                        <a:pt x="459" y="2571"/>
                      </a:lnTo>
                      <a:cubicBezTo>
                        <a:pt x="117" y="2610"/>
                        <a:pt x="377" y="3176"/>
                        <a:pt x="690" y="3176"/>
                      </a:cubicBezTo>
                      <a:cubicBezTo>
                        <a:pt x="759" y="3176"/>
                        <a:pt x="830" y="3149"/>
                        <a:pt x="898" y="3083"/>
                      </a:cubicBezTo>
                      <a:lnTo>
                        <a:pt x="898" y="3083"/>
                      </a:lnTo>
                      <a:cubicBezTo>
                        <a:pt x="896" y="3295"/>
                        <a:pt x="1009" y="3356"/>
                        <a:pt x="1148" y="3356"/>
                      </a:cubicBezTo>
                      <a:cubicBezTo>
                        <a:pt x="1252" y="3356"/>
                        <a:pt x="1370" y="3322"/>
                        <a:pt x="1468" y="3291"/>
                      </a:cubicBezTo>
                      <a:lnTo>
                        <a:pt x="1468" y="3291"/>
                      </a:lnTo>
                      <a:lnTo>
                        <a:pt x="1465" y="3384"/>
                      </a:lnTo>
                      <a:lnTo>
                        <a:pt x="1465" y="3389"/>
                      </a:lnTo>
                      <a:lnTo>
                        <a:pt x="1464" y="3430"/>
                      </a:lnTo>
                      <a:cubicBezTo>
                        <a:pt x="1463" y="3492"/>
                        <a:pt x="1461" y="3555"/>
                        <a:pt x="1461" y="3617"/>
                      </a:cubicBezTo>
                      <a:lnTo>
                        <a:pt x="1461" y="3673"/>
                      </a:lnTo>
                      <a:lnTo>
                        <a:pt x="1461" y="3715"/>
                      </a:lnTo>
                      <a:cubicBezTo>
                        <a:pt x="1461" y="3797"/>
                        <a:pt x="1460" y="3879"/>
                        <a:pt x="1460" y="3962"/>
                      </a:cubicBezTo>
                      <a:cubicBezTo>
                        <a:pt x="1455" y="4036"/>
                        <a:pt x="1451" y="4110"/>
                        <a:pt x="1448" y="4183"/>
                      </a:cubicBezTo>
                      <a:cubicBezTo>
                        <a:pt x="1444" y="4259"/>
                        <a:pt x="1439" y="4336"/>
                        <a:pt x="1435" y="4412"/>
                      </a:cubicBezTo>
                      <a:lnTo>
                        <a:pt x="1433" y="4463"/>
                      </a:lnTo>
                      <a:lnTo>
                        <a:pt x="1431" y="4479"/>
                      </a:lnTo>
                      <a:cubicBezTo>
                        <a:pt x="1429" y="4525"/>
                        <a:pt x="1426" y="4572"/>
                        <a:pt x="1425" y="4619"/>
                      </a:cubicBezTo>
                      <a:cubicBezTo>
                        <a:pt x="1424" y="4667"/>
                        <a:pt x="1422" y="4717"/>
                        <a:pt x="1422" y="4765"/>
                      </a:cubicBezTo>
                      <a:lnTo>
                        <a:pt x="1563" y="4765"/>
                      </a:lnTo>
                      <a:lnTo>
                        <a:pt x="1563" y="4681"/>
                      </a:lnTo>
                      <a:lnTo>
                        <a:pt x="1563" y="4662"/>
                      </a:lnTo>
                      <a:cubicBezTo>
                        <a:pt x="1564" y="4577"/>
                        <a:pt x="1565" y="4491"/>
                        <a:pt x="1568" y="4407"/>
                      </a:cubicBezTo>
                      <a:cubicBezTo>
                        <a:pt x="1572" y="4300"/>
                        <a:pt x="1575" y="4191"/>
                        <a:pt x="1580" y="4084"/>
                      </a:cubicBezTo>
                      <a:lnTo>
                        <a:pt x="1580" y="4077"/>
                      </a:lnTo>
                      <a:cubicBezTo>
                        <a:pt x="1584" y="3996"/>
                        <a:pt x="1587" y="3914"/>
                        <a:pt x="1590" y="3833"/>
                      </a:cubicBezTo>
                      <a:cubicBezTo>
                        <a:pt x="1594" y="3718"/>
                        <a:pt x="1599" y="3600"/>
                        <a:pt x="1603" y="3481"/>
                      </a:cubicBezTo>
                      <a:cubicBezTo>
                        <a:pt x="1654" y="3547"/>
                        <a:pt x="1723" y="3603"/>
                        <a:pt x="1789" y="3603"/>
                      </a:cubicBezTo>
                      <a:cubicBezTo>
                        <a:pt x="1837" y="3603"/>
                        <a:pt x="1883" y="3573"/>
                        <a:pt x="1917" y="3493"/>
                      </a:cubicBezTo>
                      <a:cubicBezTo>
                        <a:pt x="2007" y="3550"/>
                        <a:pt x="2096" y="3576"/>
                        <a:pt x="2184" y="3576"/>
                      </a:cubicBezTo>
                      <a:cubicBezTo>
                        <a:pt x="2317" y="3576"/>
                        <a:pt x="2445" y="3515"/>
                        <a:pt x="2564" y="3404"/>
                      </a:cubicBezTo>
                      <a:cubicBezTo>
                        <a:pt x="2634" y="3338"/>
                        <a:pt x="2703" y="3253"/>
                        <a:pt x="2741" y="3164"/>
                      </a:cubicBezTo>
                      <a:cubicBezTo>
                        <a:pt x="2773" y="3085"/>
                        <a:pt x="2730" y="2935"/>
                        <a:pt x="2798" y="2879"/>
                      </a:cubicBezTo>
                      <a:cubicBezTo>
                        <a:pt x="2835" y="2849"/>
                        <a:pt x="2999" y="2873"/>
                        <a:pt x="3060" y="2849"/>
                      </a:cubicBezTo>
                      <a:cubicBezTo>
                        <a:pt x="3386" y="2716"/>
                        <a:pt x="3354" y="1804"/>
                        <a:pt x="2960" y="1765"/>
                      </a:cubicBezTo>
                      <a:cubicBezTo>
                        <a:pt x="3140" y="1540"/>
                        <a:pt x="3185" y="1441"/>
                        <a:pt x="3084" y="1142"/>
                      </a:cubicBezTo>
                      <a:cubicBezTo>
                        <a:pt x="3017" y="945"/>
                        <a:pt x="2784" y="552"/>
                        <a:pt x="2531" y="552"/>
                      </a:cubicBezTo>
                      <a:cubicBezTo>
                        <a:pt x="2508" y="552"/>
                        <a:pt x="2485" y="556"/>
                        <a:pt x="2463" y="562"/>
                      </a:cubicBezTo>
                      <a:cubicBezTo>
                        <a:pt x="2453" y="530"/>
                        <a:pt x="2442" y="499"/>
                        <a:pt x="2428" y="469"/>
                      </a:cubicBezTo>
                      <a:cubicBezTo>
                        <a:pt x="2412" y="432"/>
                        <a:pt x="2397" y="397"/>
                        <a:pt x="2371" y="367"/>
                      </a:cubicBezTo>
                      <a:cubicBezTo>
                        <a:pt x="2350" y="342"/>
                        <a:pt x="2329" y="316"/>
                        <a:pt x="2299" y="298"/>
                      </a:cubicBezTo>
                      <a:cubicBezTo>
                        <a:pt x="2295" y="294"/>
                        <a:pt x="2291" y="293"/>
                        <a:pt x="2289" y="292"/>
                      </a:cubicBezTo>
                      <a:cubicBezTo>
                        <a:pt x="2246" y="181"/>
                        <a:pt x="2179" y="82"/>
                        <a:pt x="2087" y="37"/>
                      </a:cubicBezTo>
                      <a:cubicBezTo>
                        <a:pt x="2036" y="12"/>
                        <a:pt x="1980" y="1"/>
                        <a:pt x="19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8"/>
                <p:cNvSpPr/>
                <p:nvPr/>
              </p:nvSpPr>
              <p:spPr>
                <a:xfrm>
                  <a:off x="7768554" y="4198835"/>
                  <a:ext cx="163939" cy="230686"/>
                </a:xfrm>
                <a:custGeom>
                  <a:avLst/>
                  <a:gdLst/>
                  <a:ahLst/>
                  <a:cxnLst/>
                  <a:rect l="l" t="t" r="r" b="b"/>
                  <a:pathLst>
                    <a:path w="3387" h="4766" extrusionOk="0">
                      <a:moveTo>
                        <a:pt x="1925" y="1"/>
                      </a:moveTo>
                      <a:cubicBezTo>
                        <a:pt x="1759" y="1"/>
                        <a:pt x="1593" y="104"/>
                        <a:pt x="1547" y="259"/>
                      </a:cubicBezTo>
                      <a:lnTo>
                        <a:pt x="1541" y="263"/>
                      </a:lnTo>
                      <a:cubicBezTo>
                        <a:pt x="1520" y="272"/>
                        <a:pt x="1501" y="283"/>
                        <a:pt x="1482" y="294"/>
                      </a:cubicBezTo>
                      <a:cubicBezTo>
                        <a:pt x="1442" y="270"/>
                        <a:pt x="1398" y="260"/>
                        <a:pt x="1352" y="260"/>
                      </a:cubicBezTo>
                      <a:cubicBezTo>
                        <a:pt x="1220" y="260"/>
                        <a:pt x="1075" y="343"/>
                        <a:pt x="980" y="412"/>
                      </a:cubicBezTo>
                      <a:cubicBezTo>
                        <a:pt x="749" y="577"/>
                        <a:pt x="658" y="768"/>
                        <a:pt x="800" y="1009"/>
                      </a:cubicBezTo>
                      <a:cubicBezTo>
                        <a:pt x="585" y="1070"/>
                        <a:pt x="374" y="1076"/>
                        <a:pt x="311" y="1339"/>
                      </a:cubicBezTo>
                      <a:cubicBezTo>
                        <a:pt x="274" y="1493"/>
                        <a:pt x="337" y="1678"/>
                        <a:pt x="421" y="1802"/>
                      </a:cubicBezTo>
                      <a:cubicBezTo>
                        <a:pt x="1" y="1858"/>
                        <a:pt x="30" y="2573"/>
                        <a:pt x="423" y="2573"/>
                      </a:cubicBezTo>
                      <a:cubicBezTo>
                        <a:pt x="435" y="2573"/>
                        <a:pt x="447" y="2572"/>
                        <a:pt x="459" y="2571"/>
                      </a:cubicBezTo>
                      <a:lnTo>
                        <a:pt x="459" y="2571"/>
                      </a:lnTo>
                      <a:cubicBezTo>
                        <a:pt x="117" y="2610"/>
                        <a:pt x="377" y="3176"/>
                        <a:pt x="690" y="3176"/>
                      </a:cubicBezTo>
                      <a:cubicBezTo>
                        <a:pt x="759" y="3176"/>
                        <a:pt x="830" y="3149"/>
                        <a:pt x="898" y="3083"/>
                      </a:cubicBezTo>
                      <a:lnTo>
                        <a:pt x="898" y="3083"/>
                      </a:lnTo>
                      <a:cubicBezTo>
                        <a:pt x="896" y="3295"/>
                        <a:pt x="1009" y="3356"/>
                        <a:pt x="1148" y="3356"/>
                      </a:cubicBezTo>
                      <a:cubicBezTo>
                        <a:pt x="1252" y="3356"/>
                        <a:pt x="1370" y="3322"/>
                        <a:pt x="1468" y="3291"/>
                      </a:cubicBezTo>
                      <a:lnTo>
                        <a:pt x="1468" y="3291"/>
                      </a:lnTo>
                      <a:lnTo>
                        <a:pt x="1465" y="3384"/>
                      </a:lnTo>
                      <a:lnTo>
                        <a:pt x="1465" y="3389"/>
                      </a:lnTo>
                      <a:lnTo>
                        <a:pt x="1464" y="3430"/>
                      </a:lnTo>
                      <a:cubicBezTo>
                        <a:pt x="1463" y="3492"/>
                        <a:pt x="1461" y="3555"/>
                        <a:pt x="1461" y="3617"/>
                      </a:cubicBezTo>
                      <a:lnTo>
                        <a:pt x="1461" y="3673"/>
                      </a:lnTo>
                      <a:lnTo>
                        <a:pt x="1461" y="3715"/>
                      </a:lnTo>
                      <a:cubicBezTo>
                        <a:pt x="1461" y="3797"/>
                        <a:pt x="1460" y="3879"/>
                        <a:pt x="1460" y="3962"/>
                      </a:cubicBezTo>
                      <a:cubicBezTo>
                        <a:pt x="1455" y="4036"/>
                        <a:pt x="1451" y="4110"/>
                        <a:pt x="1448" y="4183"/>
                      </a:cubicBezTo>
                      <a:cubicBezTo>
                        <a:pt x="1444" y="4259"/>
                        <a:pt x="1439" y="4336"/>
                        <a:pt x="1435" y="4412"/>
                      </a:cubicBezTo>
                      <a:lnTo>
                        <a:pt x="1433" y="4463"/>
                      </a:lnTo>
                      <a:lnTo>
                        <a:pt x="1431" y="4479"/>
                      </a:lnTo>
                      <a:cubicBezTo>
                        <a:pt x="1429" y="4525"/>
                        <a:pt x="1426" y="4572"/>
                        <a:pt x="1425" y="4619"/>
                      </a:cubicBezTo>
                      <a:cubicBezTo>
                        <a:pt x="1424" y="4667"/>
                        <a:pt x="1422" y="4717"/>
                        <a:pt x="1422" y="4765"/>
                      </a:cubicBezTo>
                      <a:lnTo>
                        <a:pt x="1563" y="4765"/>
                      </a:lnTo>
                      <a:lnTo>
                        <a:pt x="1563" y="4681"/>
                      </a:lnTo>
                      <a:lnTo>
                        <a:pt x="1563" y="4662"/>
                      </a:lnTo>
                      <a:cubicBezTo>
                        <a:pt x="1564" y="4577"/>
                        <a:pt x="1565" y="4491"/>
                        <a:pt x="1568" y="4407"/>
                      </a:cubicBezTo>
                      <a:cubicBezTo>
                        <a:pt x="1572" y="4300"/>
                        <a:pt x="1575" y="4191"/>
                        <a:pt x="1580" y="4084"/>
                      </a:cubicBezTo>
                      <a:lnTo>
                        <a:pt x="1580" y="4077"/>
                      </a:lnTo>
                      <a:cubicBezTo>
                        <a:pt x="1584" y="3996"/>
                        <a:pt x="1587" y="3914"/>
                        <a:pt x="1590" y="3833"/>
                      </a:cubicBezTo>
                      <a:cubicBezTo>
                        <a:pt x="1594" y="3718"/>
                        <a:pt x="1599" y="3600"/>
                        <a:pt x="1603" y="3481"/>
                      </a:cubicBezTo>
                      <a:cubicBezTo>
                        <a:pt x="1654" y="3547"/>
                        <a:pt x="1723" y="3603"/>
                        <a:pt x="1789" y="3603"/>
                      </a:cubicBezTo>
                      <a:cubicBezTo>
                        <a:pt x="1837" y="3603"/>
                        <a:pt x="1883" y="3573"/>
                        <a:pt x="1917" y="3493"/>
                      </a:cubicBezTo>
                      <a:cubicBezTo>
                        <a:pt x="2007" y="3550"/>
                        <a:pt x="2096" y="3576"/>
                        <a:pt x="2184" y="3576"/>
                      </a:cubicBezTo>
                      <a:cubicBezTo>
                        <a:pt x="2317" y="3576"/>
                        <a:pt x="2445" y="3515"/>
                        <a:pt x="2564" y="3404"/>
                      </a:cubicBezTo>
                      <a:cubicBezTo>
                        <a:pt x="2634" y="3338"/>
                        <a:pt x="2703" y="3253"/>
                        <a:pt x="2741" y="3164"/>
                      </a:cubicBezTo>
                      <a:cubicBezTo>
                        <a:pt x="2773" y="3085"/>
                        <a:pt x="2730" y="2935"/>
                        <a:pt x="2798" y="2879"/>
                      </a:cubicBezTo>
                      <a:cubicBezTo>
                        <a:pt x="2835" y="2849"/>
                        <a:pt x="2999" y="2873"/>
                        <a:pt x="3060" y="2849"/>
                      </a:cubicBezTo>
                      <a:cubicBezTo>
                        <a:pt x="3386" y="2716"/>
                        <a:pt x="3354" y="1804"/>
                        <a:pt x="2960" y="1765"/>
                      </a:cubicBezTo>
                      <a:cubicBezTo>
                        <a:pt x="3140" y="1540"/>
                        <a:pt x="3185" y="1441"/>
                        <a:pt x="3084" y="1142"/>
                      </a:cubicBezTo>
                      <a:cubicBezTo>
                        <a:pt x="3017" y="945"/>
                        <a:pt x="2784" y="552"/>
                        <a:pt x="2531" y="552"/>
                      </a:cubicBezTo>
                      <a:cubicBezTo>
                        <a:pt x="2508" y="552"/>
                        <a:pt x="2485" y="556"/>
                        <a:pt x="2463" y="562"/>
                      </a:cubicBezTo>
                      <a:cubicBezTo>
                        <a:pt x="2453" y="530"/>
                        <a:pt x="2442" y="499"/>
                        <a:pt x="2428" y="469"/>
                      </a:cubicBezTo>
                      <a:cubicBezTo>
                        <a:pt x="2412" y="432"/>
                        <a:pt x="2397" y="397"/>
                        <a:pt x="2371" y="367"/>
                      </a:cubicBezTo>
                      <a:cubicBezTo>
                        <a:pt x="2350" y="342"/>
                        <a:pt x="2329" y="316"/>
                        <a:pt x="2299" y="298"/>
                      </a:cubicBezTo>
                      <a:cubicBezTo>
                        <a:pt x="2295" y="294"/>
                        <a:pt x="2291" y="293"/>
                        <a:pt x="2289" y="292"/>
                      </a:cubicBezTo>
                      <a:cubicBezTo>
                        <a:pt x="2246" y="181"/>
                        <a:pt x="2179" y="82"/>
                        <a:pt x="2087" y="37"/>
                      </a:cubicBezTo>
                      <a:cubicBezTo>
                        <a:pt x="2036" y="12"/>
                        <a:pt x="1980" y="1"/>
                        <a:pt x="1925" y="1"/>
                      </a:cubicBezTo>
                      <a:close/>
                    </a:path>
                  </a:pathLst>
                </a:custGeom>
                <a:solidFill>
                  <a:srgbClr val="000000">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3" name="Google Shape;523;p8"/>
              <p:cNvGrpSpPr/>
              <p:nvPr/>
            </p:nvGrpSpPr>
            <p:grpSpPr>
              <a:xfrm>
                <a:off x="7114711" y="4024513"/>
                <a:ext cx="253290" cy="356291"/>
                <a:chOff x="7113336" y="4023688"/>
                <a:chExt cx="253290" cy="356291"/>
              </a:xfrm>
            </p:grpSpPr>
            <p:sp>
              <p:nvSpPr>
                <p:cNvPr id="524" name="Google Shape;524;p8"/>
                <p:cNvSpPr/>
                <p:nvPr/>
              </p:nvSpPr>
              <p:spPr>
                <a:xfrm>
                  <a:off x="7113336" y="4023688"/>
                  <a:ext cx="253290" cy="356291"/>
                </a:xfrm>
                <a:custGeom>
                  <a:avLst/>
                  <a:gdLst/>
                  <a:ahLst/>
                  <a:cxnLst/>
                  <a:rect l="l" t="t" r="r" b="b"/>
                  <a:pathLst>
                    <a:path w="5233" h="7361" extrusionOk="0">
                      <a:moveTo>
                        <a:pt x="2973" y="1"/>
                      </a:moveTo>
                      <a:cubicBezTo>
                        <a:pt x="2717" y="1"/>
                        <a:pt x="2462" y="158"/>
                        <a:pt x="2391" y="400"/>
                      </a:cubicBezTo>
                      <a:lnTo>
                        <a:pt x="2380" y="404"/>
                      </a:lnTo>
                      <a:cubicBezTo>
                        <a:pt x="2347" y="418"/>
                        <a:pt x="2319" y="436"/>
                        <a:pt x="2290" y="454"/>
                      </a:cubicBezTo>
                      <a:cubicBezTo>
                        <a:pt x="2228" y="416"/>
                        <a:pt x="2160" y="401"/>
                        <a:pt x="2089" y="401"/>
                      </a:cubicBezTo>
                      <a:cubicBezTo>
                        <a:pt x="1885" y="401"/>
                        <a:pt x="1660" y="529"/>
                        <a:pt x="1512" y="634"/>
                      </a:cubicBezTo>
                      <a:cubicBezTo>
                        <a:pt x="1156" y="888"/>
                        <a:pt x="1017" y="1185"/>
                        <a:pt x="1237" y="1558"/>
                      </a:cubicBezTo>
                      <a:cubicBezTo>
                        <a:pt x="904" y="1651"/>
                        <a:pt x="578" y="1661"/>
                        <a:pt x="481" y="2067"/>
                      </a:cubicBezTo>
                      <a:cubicBezTo>
                        <a:pt x="425" y="2306"/>
                        <a:pt x="521" y="2589"/>
                        <a:pt x="652" y="2783"/>
                      </a:cubicBezTo>
                      <a:cubicBezTo>
                        <a:pt x="1" y="2869"/>
                        <a:pt x="47" y="3973"/>
                        <a:pt x="655" y="3973"/>
                      </a:cubicBezTo>
                      <a:cubicBezTo>
                        <a:pt x="673" y="3973"/>
                        <a:pt x="691" y="3972"/>
                        <a:pt x="710" y="3970"/>
                      </a:cubicBezTo>
                      <a:lnTo>
                        <a:pt x="710" y="3970"/>
                      </a:lnTo>
                      <a:cubicBezTo>
                        <a:pt x="181" y="4030"/>
                        <a:pt x="582" y="4905"/>
                        <a:pt x="1066" y="4905"/>
                      </a:cubicBezTo>
                      <a:cubicBezTo>
                        <a:pt x="1172" y="4905"/>
                        <a:pt x="1282" y="4863"/>
                        <a:pt x="1388" y="4761"/>
                      </a:cubicBezTo>
                      <a:cubicBezTo>
                        <a:pt x="1389" y="5086"/>
                        <a:pt x="1564" y="5179"/>
                        <a:pt x="1780" y="5179"/>
                      </a:cubicBezTo>
                      <a:cubicBezTo>
                        <a:pt x="1941" y="5179"/>
                        <a:pt x="2125" y="5127"/>
                        <a:pt x="2275" y="5080"/>
                      </a:cubicBezTo>
                      <a:lnTo>
                        <a:pt x="2275" y="5080"/>
                      </a:lnTo>
                      <a:lnTo>
                        <a:pt x="2273" y="5224"/>
                      </a:lnTo>
                      <a:lnTo>
                        <a:pt x="2273" y="5232"/>
                      </a:lnTo>
                      <a:lnTo>
                        <a:pt x="2271" y="5296"/>
                      </a:lnTo>
                      <a:cubicBezTo>
                        <a:pt x="2270" y="5392"/>
                        <a:pt x="2268" y="5487"/>
                        <a:pt x="2267" y="5584"/>
                      </a:cubicBezTo>
                      <a:lnTo>
                        <a:pt x="2265" y="5672"/>
                      </a:lnTo>
                      <a:lnTo>
                        <a:pt x="2265" y="5736"/>
                      </a:lnTo>
                      <a:cubicBezTo>
                        <a:pt x="2264" y="5863"/>
                        <a:pt x="2264" y="5991"/>
                        <a:pt x="2264" y="6118"/>
                      </a:cubicBezTo>
                      <a:cubicBezTo>
                        <a:pt x="2258" y="6233"/>
                        <a:pt x="2251" y="6346"/>
                        <a:pt x="2244" y="6461"/>
                      </a:cubicBezTo>
                      <a:cubicBezTo>
                        <a:pt x="2238" y="6578"/>
                        <a:pt x="2232" y="6694"/>
                        <a:pt x="2224" y="6812"/>
                      </a:cubicBezTo>
                      <a:lnTo>
                        <a:pt x="2219" y="6892"/>
                      </a:lnTo>
                      <a:lnTo>
                        <a:pt x="2218" y="6916"/>
                      </a:lnTo>
                      <a:cubicBezTo>
                        <a:pt x="2214" y="6988"/>
                        <a:pt x="2208" y="7060"/>
                        <a:pt x="2207" y="7134"/>
                      </a:cubicBezTo>
                      <a:cubicBezTo>
                        <a:pt x="2206" y="7209"/>
                        <a:pt x="2203" y="7285"/>
                        <a:pt x="2202" y="7361"/>
                      </a:cubicBezTo>
                      <a:lnTo>
                        <a:pt x="2418" y="7361"/>
                      </a:lnTo>
                      <a:lnTo>
                        <a:pt x="2418" y="7229"/>
                      </a:lnTo>
                      <a:lnTo>
                        <a:pt x="2418" y="7202"/>
                      </a:lnTo>
                      <a:cubicBezTo>
                        <a:pt x="2419" y="7069"/>
                        <a:pt x="2423" y="6938"/>
                        <a:pt x="2426" y="6806"/>
                      </a:cubicBezTo>
                      <a:cubicBezTo>
                        <a:pt x="2431" y="6640"/>
                        <a:pt x="2439" y="6473"/>
                        <a:pt x="2445" y="6307"/>
                      </a:cubicBezTo>
                      <a:lnTo>
                        <a:pt x="2445" y="6295"/>
                      </a:lnTo>
                      <a:cubicBezTo>
                        <a:pt x="2450" y="6169"/>
                        <a:pt x="2456" y="6044"/>
                        <a:pt x="2461" y="5918"/>
                      </a:cubicBezTo>
                      <a:cubicBezTo>
                        <a:pt x="2468" y="5740"/>
                        <a:pt x="2474" y="5557"/>
                        <a:pt x="2479" y="5374"/>
                      </a:cubicBezTo>
                      <a:cubicBezTo>
                        <a:pt x="2559" y="5477"/>
                        <a:pt x="2666" y="5564"/>
                        <a:pt x="2767" y="5564"/>
                      </a:cubicBezTo>
                      <a:cubicBezTo>
                        <a:pt x="2841" y="5564"/>
                        <a:pt x="2911" y="5517"/>
                        <a:pt x="2963" y="5395"/>
                      </a:cubicBezTo>
                      <a:cubicBezTo>
                        <a:pt x="3102" y="5481"/>
                        <a:pt x="3240" y="5522"/>
                        <a:pt x="3375" y="5522"/>
                      </a:cubicBezTo>
                      <a:cubicBezTo>
                        <a:pt x="3581" y="5522"/>
                        <a:pt x="3780" y="5427"/>
                        <a:pt x="3963" y="5256"/>
                      </a:cubicBezTo>
                      <a:cubicBezTo>
                        <a:pt x="4071" y="5154"/>
                        <a:pt x="4179" y="5023"/>
                        <a:pt x="4236" y="4885"/>
                      </a:cubicBezTo>
                      <a:cubicBezTo>
                        <a:pt x="4287" y="4763"/>
                        <a:pt x="4221" y="4531"/>
                        <a:pt x="4325" y="4446"/>
                      </a:cubicBezTo>
                      <a:cubicBezTo>
                        <a:pt x="4383" y="4398"/>
                        <a:pt x="4636" y="4437"/>
                        <a:pt x="4728" y="4398"/>
                      </a:cubicBezTo>
                      <a:cubicBezTo>
                        <a:pt x="5233" y="4194"/>
                        <a:pt x="5184" y="2785"/>
                        <a:pt x="4575" y="2724"/>
                      </a:cubicBezTo>
                      <a:cubicBezTo>
                        <a:pt x="4853" y="2376"/>
                        <a:pt x="4921" y="2224"/>
                        <a:pt x="4766" y="1764"/>
                      </a:cubicBezTo>
                      <a:cubicBezTo>
                        <a:pt x="4665" y="1459"/>
                        <a:pt x="4303" y="852"/>
                        <a:pt x="3910" y="852"/>
                      </a:cubicBezTo>
                      <a:cubicBezTo>
                        <a:pt x="3875" y="852"/>
                        <a:pt x="3840" y="857"/>
                        <a:pt x="3805" y="868"/>
                      </a:cubicBezTo>
                      <a:cubicBezTo>
                        <a:pt x="3790" y="818"/>
                        <a:pt x="3773" y="771"/>
                        <a:pt x="3752" y="721"/>
                      </a:cubicBezTo>
                      <a:cubicBezTo>
                        <a:pt x="3727" y="667"/>
                        <a:pt x="3704" y="612"/>
                        <a:pt x="3665" y="566"/>
                      </a:cubicBezTo>
                      <a:cubicBezTo>
                        <a:pt x="3634" y="529"/>
                        <a:pt x="3598" y="489"/>
                        <a:pt x="3552" y="459"/>
                      </a:cubicBezTo>
                      <a:cubicBezTo>
                        <a:pt x="3547" y="456"/>
                        <a:pt x="3541" y="454"/>
                        <a:pt x="3536" y="450"/>
                      </a:cubicBezTo>
                      <a:cubicBezTo>
                        <a:pt x="3470" y="279"/>
                        <a:pt x="3367" y="125"/>
                        <a:pt x="3223" y="56"/>
                      </a:cubicBezTo>
                      <a:cubicBezTo>
                        <a:pt x="3144" y="18"/>
                        <a:pt x="3059" y="1"/>
                        <a:pt x="2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8"/>
                <p:cNvSpPr/>
                <p:nvPr/>
              </p:nvSpPr>
              <p:spPr>
                <a:xfrm>
                  <a:off x="7113336" y="4023688"/>
                  <a:ext cx="253290" cy="356291"/>
                </a:xfrm>
                <a:custGeom>
                  <a:avLst/>
                  <a:gdLst/>
                  <a:ahLst/>
                  <a:cxnLst/>
                  <a:rect l="l" t="t" r="r" b="b"/>
                  <a:pathLst>
                    <a:path w="5233" h="7361" extrusionOk="0">
                      <a:moveTo>
                        <a:pt x="2973" y="1"/>
                      </a:moveTo>
                      <a:cubicBezTo>
                        <a:pt x="2717" y="1"/>
                        <a:pt x="2462" y="158"/>
                        <a:pt x="2391" y="400"/>
                      </a:cubicBezTo>
                      <a:lnTo>
                        <a:pt x="2380" y="404"/>
                      </a:lnTo>
                      <a:cubicBezTo>
                        <a:pt x="2347" y="418"/>
                        <a:pt x="2319" y="436"/>
                        <a:pt x="2290" y="454"/>
                      </a:cubicBezTo>
                      <a:cubicBezTo>
                        <a:pt x="2228" y="416"/>
                        <a:pt x="2160" y="401"/>
                        <a:pt x="2089" y="401"/>
                      </a:cubicBezTo>
                      <a:cubicBezTo>
                        <a:pt x="1885" y="401"/>
                        <a:pt x="1660" y="529"/>
                        <a:pt x="1512" y="634"/>
                      </a:cubicBezTo>
                      <a:cubicBezTo>
                        <a:pt x="1156" y="888"/>
                        <a:pt x="1017" y="1185"/>
                        <a:pt x="1237" y="1558"/>
                      </a:cubicBezTo>
                      <a:cubicBezTo>
                        <a:pt x="904" y="1651"/>
                        <a:pt x="578" y="1661"/>
                        <a:pt x="481" y="2067"/>
                      </a:cubicBezTo>
                      <a:cubicBezTo>
                        <a:pt x="425" y="2306"/>
                        <a:pt x="521" y="2589"/>
                        <a:pt x="652" y="2783"/>
                      </a:cubicBezTo>
                      <a:cubicBezTo>
                        <a:pt x="1" y="2869"/>
                        <a:pt x="47" y="3973"/>
                        <a:pt x="655" y="3973"/>
                      </a:cubicBezTo>
                      <a:cubicBezTo>
                        <a:pt x="673" y="3973"/>
                        <a:pt x="691" y="3972"/>
                        <a:pt x="710" y="3970"/>
                      </a:cubicBezTo>
                      <a:lnTo>
                        <a:pt x="710" y="3970"/>
                      </a:lnTo>
                      <a:cubicBezTo>
                        <a:pt x="181" y="4030"/>
                        <a:pt x="582" y="4905"/>
                        <a:pt x="1066" y="4905"/>
                      </a:cubicBezTo>
                      <a:cubicBezTo>
                        <a:pt x="1172" y="4905"/>
                        <a:pt x="1282" y="4863"/>
                        <a:pt x="1388" y="4761"/>
                      </a:cubicBezTo>
                      <a:cubicBezTo>
                        <a:pt x="1389" y="5086"/>
                        <a:pt x="1564" y="5179"/>
                        <a:pt x="1780" y="5179"/>
                      </a:cubicBezTo>
                      <a:cubicBezTo>
                        <a:pt x="1941" y="5179"/>
                        <a:pt x="2125" y="5127"/>
                        <a:pt x="2275" y="5080"/>
                      </a:cubicBezTo>
                      <a:lnTo>
                        <a:pt x="2275" y="5080"/>
                      </a:lnTo>
                      <a:lnTo>
                        <a:pt x="2273" y="5224"/>
                      </a:lnTo>
                      <a:lnTo>
                        <a:pt x="2273" y="5232"/>
                      </a:lnTo>
                      <a:lnTo>
                        <a:pt x="2271" y="5296"/>
                      </a:lnTo>
                      <a:cubicBezTo>
                        <a:pt x="2270" y="5392"/>
                        <a:pt x="2268" y="5487"/>
                        <a:pt x="2267" y="5584"/>
                      </a:cubicBezTo>
                      <a:lnTo>
                        <a:pt x="2265" y="5672"/>
                      </a:lnTo>
                      <a:lnTo>
                        <a:pt x="2265" y="5736"/>
                      </a:lnTo>
                      <a:cubicBezTo>
                        <a:pt x="2264" y="5863"/>
                        <a:pt x="2264" y="5991"/>
                        <a:pt x="2264" y="6118"/>
                      </a:cubicBezTo>
                      <a:cubicBezTo>
                        <a:pt x="2258" y="6233"/>
                        <a:pt x="2251" y="6346"/>
                        <a:pt x="2244" y="6461"/>
                      </a:cubicBezTo>
                      <a:cubicBezTo>
                        <a:pt x="2238" y="6578"/>
                        <a:pt x="2232" y="6694"/>
                        <a:pt x="2224" y="6812"/>
                      </a:cubicBezTo>
                      <a:lnTo>
                        <a:pt x="2219" y="6892"/>
                      </a:lnTo>
                      <a:lnTo>
                        <a:pt x="2218" y="6916"/>
                      </a:lnTo>
                      <a:cubicBezTo>
                        <a:pt x="2214" y="6988"/>
                        <a:pt x="2208" y="7060"/>
                        <a:pt x="2207" y="7134"/>
                      </a:cubicBezTo>
                      <a:cubicBezTo>
                        <a:pt x="2206" y="7209"/>
                        <a:pt x="2203" y="7285"/>
                        <a:pt x="2202" y="7361"/>
                      </a:cubicBezTo>
                      <a:lnTo>
                        <a:pt x="2418" y="7361"/>
                      </a:lnTo>
                      <a:lnTo>
                        <a:pt x="2418" y="7229"/>
                      </a:lnTo>
                      <a:lnTo>
                        <a:pt x="2418" y="7202"/>
                      </a:lnTo>
                      <a:cubicBezTo>
                        <a:pt x="2419" y="7069"/>
                        <a:pt x="2423" y="6938"/>
                        <a:pt x="2426" y="6806"/>
                      </a:cubicBezTo>
                      <a:cubicBezTo>
                        <a:pt x="2431" y="6640"/>
                        <a:pt x="2439" y="6473"/>
                        <a:pt x="2445" y="6307"/>
                      </a:cubicBezTo>
                      <a:lnTo>
                        <a:pt x="2445" y="6295"/>
                      </a:lnTo>
                      <a:cubicBezTo>
                        <a:pt x="2450" y="6169"/>
                        <a:pt x="2456" y="6044"/>
                        <a:pt x="2461" y="5918"/>
                      </a:cubicBezTo>
                      <a:cubicBezTo>
                        <a:pt x="2468" y="5740"/>
                        <a:pt x="2474" y="5557"/>
                        <a:pt x="2479" y="5374"/>
                      </a:cubicBezTo>
                      <a:cubicBezTo>
                        <a:pt x="2559" y="5477"/>
                        <a:pt x="2666" y="5564"/>
                        <a:pt x="2767" y="5564"/>
                      </a:cubicBezTo>
                      <a:cubicBezTo>
                        <a:pt x="2841" y="5564"/>
                        <a:pt x="2911" y="5517"/>
                        <a:pt x="2963" y="5395"/>
                      </a:cubicBezTo>
                      <a:cubicBezTo>
                        <a:pt x="3102" y="5481"/>
                        <a:pt x="3240" y="5522"/>
                        <a:pt x="3375" y="5522"/>
                      </a:cubicBezTo>
                      <a:cubicBezTo>
                        <a:pt x="3581" y="5522"/>
                        <a:pt x="3780" y="5427"/>
                        <a:pt x="3963" y="5256"/>
                      </a:cubicBezTo>
                      <a:cubicBezTo>
                        <a:pt x="4071" y="5154"/>
                        <a:pt x="4179" y="5023"/>
                        <a:pt x="4236" y="4885"/>
                      </a:cubicBezTo>
                      <a:cubicBezTo>
                        <a:pt x="4287" y="4763"/>
                        <a:pt x="4221" y="4531"/>
                        <a:pt x="4325" y="4446"/>
                      </a:cubicBezTo>
                      <a:cubicBezTo>
                        <a:pt x="4383" y="4398"/>
                        <a:pt x="4636" y="4437"/>
                        <a:pt x="4728" y="4398"/>
                      </a:cubicBezTo>
                      <a:cubicBezTo>
                        <a:pt x="5233" y="4194"/>
                        <a:pt x="5184" y="2785"/>
                        <a:pt x="4575" y="2724"/>
                      </a:cubicBezTo>
                      <a:cubicBezTo>
                        <a:pt x="4853" y="2376"/>
                        <a:pt x="4921" y="2224"/>
                        <a:pt x="4766" y="1764"/>
                      </a:cubicBezTo>
                      <a:cubicBezTo>
                        <a:pt x="4665" y="1459"/>
                        <a:pt x="4303" y="852"/>
                        <a:pt x="3910" y="852"/>
                      </a:cubicBezTo>
                      <a:cubicBezTo>
                        <a:pt x="3875" y="852"/>
                        <a:pt x="3840" y="857"/>
                        <a:pt x="3805" y="868"/>
                      </a:cubicBezTo>
                      <a:cubicBezTo>
                        <a:pt x="3790" y="818"/>
                        <a:pt x="3773" y="771"/>
                        <a:pt x="3752" y="721"/>
                      </a:cubicBezTo>
                      <a:cubicBezTo>
                        <a:pt x="3727" y="667"/>
                        <a:pt x="3704" y="612"/>
                        <a:pt x="3665" y="566"/>
                      </a:cubicBezTo>
                      <a:cubicBezTo>
                        <a:pt x="3634" y="529"/>
                        <a:pt x="3598" y="489"/>
                        <a:pt x="3552" y="459"/>
                      </a:cubicBezTo>
                      <a:cubicBezTo>
                        <a:pt x="3547" y="456"/>
                        <a:pt x="3541" y="454"/>
                        <a:pt x="3536" y="450"/>
                      </a:cubicBezTo>
                      <a:cubicBezTo>
                        <a:pt x="3470" y="279"/>
                        <a:pt x="3367" y="125"/>
                        <a:pt x="3223" y="56"/>
                      </a:cubicBezTo>
                      <a:cubicBezTo>
                        <a:pt x="3144" y="18"/>
                        <a:pt x="3059" y="1"/>
                        <a:pt x="2973" y="1"/>
                      </a:cubicBezTo>
                      <a:close/>
                    </a:path>
                  </a:pathLst>
                </a:custGeom>
                <a:solidFill>
                  <a:srgbClr val="000000">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6" name="Google Shape;526;p8"/>
              <p:cNvGrpSpPr/>
              <p:nvPr/>
            </p:nvGrpSpPr>
            <p:grpSpPr>
              <a:xfrm>
                <a:off x="8214795" y="4244412"/>
                <a:ext cx="344916" cy="314858"/>
                <a:chOff x="8213420" y="4243587"/>
                <a:chExt cx="344916" cy="314858"/>
              </a:xfrm>
            </p:grpSpPr>
            <p:sp>
              <p:nvSpPr>
                <p:cNvPr id="527" name="Google Shape;527;p8"/>
                <p:cNvSpPr/>
                <p:nvPr/>
              </p:nvSpPr>
              <p:spPr>
                <a:xfrm>
                  <a:off x="8213420" y="4243587"/>
                  <a:ext cx="344916" cy="314858"/>
                </a:xfrm>
                <a:custGeom>
                  <a:avLst/>
                  <a:gdLst/>
                  <a:ahLst/>
                  <a:cxnLst/>
                  <a:rect l="l" t="t" r="r" b="b"/>
                  <a:pathLst>
                    <a:path w="7126" h="6505" extrusionOk="0">
                      <a:moveTo>
                        <a:pt x="5864" y="0"/>
                      </a:moveTo>
                      <a:lnTo>
                        <a:pt x="5851" y="1"/>
                      </a:lnTo>
                      <a:lnTo>
                        <a:pt x="5842" y="1"/>
                      </a:lnTo>
                      <a:cubicBezTo>
                        <a:pt x="5835" y="1"/>
                        <a:pt x="5828" y="2"/>
                        <a:pt x="5822" y="2"/>
                      </a:cubicBezTo>
                      <a:lnTo>
                        <a:pt x="5791" y="6"/>
                      </a:lnTo>
                      <a:lnTo>
                        <a:pt x="5771" y="11"/>
                      </a:lnTo>
                      <a:lnTo>
                        <a:pt x="5766" y="12"/>
                      </a:lnTo>
                      <a:cubicBezTo>
                        <a:pt x="5751" y="16"/>
                        <a:pt x="5737" y="22"/>
                        <a:pt x="5724" y="27"/>
                      </a:cubicBezTo>
                      <a:lnTo>
                        <a:pt x="5697" y="37"/>
                      </a:lnTo>
                      <a:cubicBezTo>
                        <a:pt x="5692" y="39"/>
                        <a:pt x="5688" y="41"/>
                        <a:pt x="5683" y="44"/>
                      </a:cubicBezTo>
                      <a:lnTo>
                        <a:pt x="5677" y="47"/>
                      </a:lnTo>
                      <a:cubicBezTo>
                        <a:pt x="5666" y="52"/>
                        <a:pt x="5655" y="57"/>
                        <a:pt x="5645" y="62"/>
                      </a:cubicBezTo>
                      <a:lnTo>
                        <a:pt x="5630" y="68"/>
                      </a:lnTo>
                      <a:lnTo>
                        <a:pt x="5615" y="75"/>
                      </a:lnTo>
                      <a:lnTo>
                        <a:pt x="5605" y="81"/>
                      </a:lnTo>
                      <a:lnTo>
                        <a:pt x="5594" y="86"/>
                      </a:lnTo>
                      <a:lnTo>
                        <a:pt x="5580" y="94"/>
                      </a:lnTo>
                      <a:lnTo>
                        <a:pt x="5565" y="101"/>
                      </a:lnTo>
                      <a:cubicBezTo>
                        <a:pt x="5559" y="105"/>
                        <a:pt x="5557" y="106"/>
                        <a:pt x="5553" y="108"/>
                      </a:cubicBezTo>
                      <a:cubicBezTo>
                        <a:pt x="5537" y="117"/>
                        <a:pt x="5521" y="127"/>
                        <a:pt x="5504" y="136"/>
                      </a:cubicBezTo>
                      <a:lnTo>
                        <a:pt x="5501" y="139"/>
                      </a:lnTo>
                      <a:cubicBezTo>
                        <a:pt x="5496" y="141"/>
                        <a:pt x="5493" y="142"/>
                        <a:pt x="5492" y="142"/>
                      </a:cubicBezTo>
                      <a:cubicBezTo>
                        <a:pt x="5486" y="148"/>
                        <a:pt x="5478" y="152"/>
                        <a:pt x="5472" y="157"/>
                      </a:cubicBezTo>
                      <a:lnTo>
                        <a:pt x="5426" y="187"/>
                      </a:lnTo>
                      <a:cubicBezTo>
                        <a:pt x="5415" y="194"/>
                        <a:pt x="5405" y="202"/>
                        <a:pt x="5393" y="209"/>
                      </a:cubicBezTo>
                      <a:lnTo>
                        <a:pt x="5383" y="218"/>
                      </a:lnTo>
                      <a:cubicBezTo>
                        <a:pt x="5363" y="232"/>
                        <a:pt x="5343" y="248"/>
                        <a:pt x="5323" y="264"/>
                      </a:cubicBezTo>
                      <a:cubicBezTo>
                        <a:pt x="5310" y="275"/>
                        <a:pt x="5296" y="289"/>
                        <a:pt x="5281" y="301"/>
                      </a:cubicBezTo>
                      <a:cubicBezTo>
                        <a:pt x="5269" y="314"/>
                        <a:pt x="5254" y="328"/>
                        <a:pt x="5238" y="346"/>
                      </a:cubicBezTo>
                      <a:cubicBezTo>
                        <a:pt x="5224" y="362"/>
                        <a:pt x="5210" y="378"/>
                        <a:pt x="5198" y="395"/>
                      </a:cubicBezTo>
                      <a:cubicBezTo>
                        <a:pt x="5192" y="404"/>
                        <a:pt x="5183" y="413"/>
                        <a:pt x="5177" y="423"/>
                      </a:cubicBezTo>
                      <a:lnTo>
                        <a:pt x="5174" y="426"/>
                      </a:lnTo>
                      <a:cubicBezTo>
                        <a:pt x="5168" y="435"/>
                        <a:pt x="5162" y="443"/>
                        <a:pt x="5157" y="451"/>
                      </a:cubicBezTo>
                      <a:lnTo>
                        <a:pt x="5146" y="467"/>
                      </a:lnTo>
                      <a:lnTo>
                        <a:pt x="5130" y="493"/>
                      </a:lnTo>
                      <a:lnTo>
                        <a:pt x="5114" y="517"/>
                      </a:lnTo>
                      <a:lnTo>
                        <a:pt x="5107" y="528"/>
                      </a:lnTo>
                      <a:lnTo>
                        <a:pt x="5076" y="582"/>
                      </a:lnTo>
                      <a:cubicBezTo>
                        <a:pt x="5070" y="593"/>
                        <a:pt x="5064" y="604"/>
                        <a:pt x="5059" y="615"/>
                      </a:cubicBezTo>
                      <a:lnTo>
                        <a:pt x="5038" y="652"/>
                      </a:lnTo>
                      <a:lnTo>
                        <a:pt x="5030" y="667"/>
                      </a:lnTo>
                      <a:cubicBezTo>
                        <a:pt x="5025" y="676"/>
                        <a:pt x="5020" y="685"/>
                        <a:pt x="5017" y="693"/>
                      </a:cubicBezTo>
                      <a:lnTo>
                        <a:pt x="5011" y="703"/>
                      </a:lnTo>
                      <a:lnTo>
                        <a:pt x="4993" y="738"/>
                      </a:lnTo>
                      <a:lnTo>
                        <a:pt x="4984" y="755"/>
                      </a:lnTo>
                      <a:lnTo>
                        <a:pt x="4976" y="773"/>
                      </a:lnTo>
                      <a:lnTo>
                        <a:pt x="4973" y="779"/>
                      </a:lnTo>
                      <a:lnTo>
                        <a:pt x="4970" y="788"/>
                      </a:lnTo>
                      <a:cubicBezTo>
                        <a:pt x="4960" y="811"/>
                        <a:pt x="4950" y="832"/>
                        <a:pt x="4940" y="856"/>
                      </a:cubicBezTo>
                      <a:cubicBezTo>
                        <a:pt x="4930" y="882"/>
                        <a:pt x="4921" y="909"/>
                        <a:pt x="4914" y="934"/>
                      </a:cubicBezTo>
                      <a:cubicBezTo>
                        <a:pt x="4910" y="945"/>
                        <a:pt x="4906" y="955"/>
                        <a:pt x="4904" y="965"/>
                      </a:cubicBezTo>
                      <a:lnTo>
                        <a:pt x="4900" y="981"/>
                      </a:lnTo>
                      <a:lnTo>
                        <a:pt x="4896" y="996"/>
                      </a:lnTo>
                      <a:cubicBezTo>
                        <a:pt x="4894" y="1006"/>
                        <a:pt x="4891" y="1016"/>
                        <a:pt x="4890" y="1026"/>
                      </a:cubicBezTo>
                      <a:lnTo>
                        <a:pt x="4884" y="1053"/>
                      </a:lnTo>
                      <a:lnTo>
                        <a:pt x="4877" y="1085"/>
                      </a:lnTo>
                      <a:cubicBezTo>
                        <a:pt x="4872" y="1107"/>
                        <a:pt x="4868" y="1129"/>
                        <a:pt x="4863" y="1150"/>
                      </a:cubicBezTo>
                      <a:lnTo>
                        <a:pt x="4858" y="1174"/>
                      </a:lnTo>
                      <a:cubicBezTo>
                        <a:pt x="4857" y="1177"/>
                        <a:pt x="4857" y="1180"/>
                        <a:pt x="4857" y="1185"/>
                      </a:cubicBezTo>
                      <a:cubicBezTo>
                        <a:pt x="4854" y="1198"/>
                        <a:pt x="4853" y="1208"/>
                        <a:pt x="4850" y="1219"/>
                      </a:cubicBezTo>
                      <a:cubicBezTo>
                        <a:pt x="4848" y="1236"/>
                        <a:pt x="4844" y="1253"/>
                        <a:pt x="4841" y="1269"/>
                      </a:cubicBezTo>
                      <a:lnTo>
                        <a:pt x="4838" y="1289"/>
                      </a:lnTo>
                      <a:lnTo>
                        <a:pt x="4837" y="1299"/>
                      </a:lnTo>
                      <a:lnTo>
                        <a:pt x="4829" y="1346"/>
                      </a:lnTo>
                      <a:cubicBezTo>
                        <a:pt x="4826" y="1370"/>
                        <a:pt x="4822" y="1394"/>
                        <a:pt x="4818" y="1417"/>
                      </a:cubicBezTo>
                      <a:cubicBezTo>
                        <a:pt x="4816" y="1434"/>
                        <a:pt x="4813" y="1449"/>
                        <a:pt x="4812" y="1466"/>
                      </a:cubicBezTo>
                      <a:lnTo>
                        <a:pt x="4808" y="1484"/>
                      </a:lnTo>
                      <a:cubicBezTo>
                        <a:pt x="4807" y="1495"/>
                        <a:pt x="4806" y="1504"/>
                        <a:pt x="4805" y="1512"/>
                      </a:cubicBezTo>
                      <a:lnTo>
                        <a:pt x="4802" y="1532"/>
                      </a:lnTo>
                      <a:cubicBezTo>
                        <a:pt x="4801" y="1540"/>
                        <a:pt x="4801" y="1547"/>
                        <a:pt x="4800" y="1553"/>
                      </a:cubicBezTo>
                      <a:cubicBezTo>
                        <a:pt x="4798" y="1562"/>
                        <a:pt x="4796" y="1569"/>
                        <a:pt x="4793" y="1576"/>
                      </a:cubicBezTo>
                      <a:lnTo>
                        <a:pt x="4788" y="1587"/>
                      </a:lnTo>
                      <a:cubicBezTo>
                        <a:pt x="4787" y="1589"/>
                        <a:pt x="4786" y="1593"/>
                        <a:pt x="4783" y="1597"/>
                      </a:cubicBezTo>
                      <a:lnTo>
                        <a:pt x="4778" y="1597"/>
                      </a:lnTo>
                      <a:cubicBezTo>
                        <a:pt x="4767" y="1593"/>
                        <a:pt x="4764" y="1591"/>
                        <a:pt x="4761" y="1589"/>
                      </a:cubicBezTo>
                      <a:cubicBezTo>
                        <a:pt x="4759" y="1588"/>
                        <a:pt x="4756" y="1587"/>
                        <a:pt x="4754" y="1584"/>
                      </a:cubicBezTo>
                      <a:lnTo>
                        <a:pt x="4736" y="1574"/>
                      </a:lnTo>
                      <a:lnTo>
                        <a:pt x="4731" y="1571"/>
                      </a:lnTo>
                      <a:cubicBezTo>
                        <a:pt x="4719" y="1563"/>
                        <a:pt x="4706" y="1555"/>
                        <a:pt x="4692" y="1547"/>
                      </a:cubicBezTo>
                      <a:cubicBezTo>
                        <a:pt x="4684" y="1542"/>
                        <a:pt x="4677" y="1538"/>
                        <a:pt x="4667" y="1535"/>
                      </a:cubicBezTo>
                      <a:lnTo>
                        <a:pt x="4657" y="1530"/>
                      </a:lnTo>
                      <a:cubicBezTo>
                        <a:pt x="4651" y="1525"/>
                        <a:pt x="4646" y="1522"/>
                        <a:pt x="4639" y="1520"/>
                      </a:cubicBezTo>
                      <a:cubicBezTo>
                        <a:pt x="4632" y="1516"/>
                        <a:pt x="4626" y="1514"/>
                        <a:pt x="4620" y="1511"/>
                      </a:cubicBezTo>
                      <a:cubicBezTo>
                        <a:pt x="4594" y="1500"/>
                        <a:pt x="4565" y="1486"/>
                        <a:pt x="4538" y="1476"/>
                      </a:cubicBezTo>
                      <a:lnTo>
                        <a:pt x="4533" y="1475"/>
                      </a:lnTo>
                      <a:cubicBezTo>
                        <a:pt x="4527" y="1473"/>
                        <a:pt x="4522" y="1471"/>
                        <a:pt x="4515" y="1470"/>
                      </a:cubicBezTo>
                      <a:lnTo>
                        <a:pt x="4502" y="1466"/>
                      </a:lnTo>
                      <a:lnTo>
                        <a:pt x="4492" y="1464"/>
                      </a:lnTo>
                      <a:cubicBezTo>
                        <a:pt x="4488" y="1463"/>
                        <a:pt x="4483" y="1461"/>
                        <a:pt x="4479" y="1461"/>
                      </a:cubicBezTo>
                      <a:lnTo>
                        <a:pt x="4471" y="1459"/>
                      </a:lnTo>
                      <a:cubicBezTo>
                        <a:pt x="4466" y="1458"/>
                        <a:pt x="4460" y="1455"/>
                        <a:pt x="4455" y="1455"/>
                      </a:cubicBezTo>
                      <a:lnTo>
                        <a:pt x="4446" y="1454"/>
                      </a:lnTo>
                      <a:cubicBezTo>
                        <a:pt x="4436" y="1453"/>
                        <a:pt x="4424" y="1450"/>
                        <a:pt x="4414" y="1449"/>
                      </a:cubicBezTo>
                      <a:lnTo>
                        <a:pt x="4405" y="1448"/>
                      </a:lnTo>
                      <a:cubicBezTo>
                        <a:pt x="4402" y="1448"/>
                        <a:pt x="4400" y="1448"/>
                        <a:pt x="4397" y="1447"/>
                      </a:cubicBezTo>
                      <a:lnTo>
                        <a:pt x="4389" y="1447"/>
                      </a:lnTo>
                      <a:lnTo>
                        <a:pt x="4380" y="1445"/>
                      </a:lnTo>
                      <a:cubicBezTo>
                        <a:pt x="4374" y="1445"/>
                        <a:pt x="4368" y="1444"/>
                        <a:pt x="4361" y="1444"/>
                      </a:cubicBezTo>
                      <a:lnTo>
                        <a:pt x="4343" y="1443"/>
                      </a:lnTo>
                      <a:cubicBezTo>
                        <a:pt x="4334" y="1443"/>
                        <a:pt x="4324" y="1442"/>
                        <a:pt x="4316" y="1442"/>
                      </a:cubicBezTo>
                      <a:lnTo>
                        <a:pt x="4286" y="1442"/>
                      </a:lnTo>
                      <a:cubicBezTo>
                        <a:pt x="4278" y="1442"/>
                        <a:pt x="4271" y="1442"/>
                        <a:pt x="4262" y="1440"/>
                      </a:cubicBezTo>
                      <a:lnTo>
                        <a:pt x="4209" y="1440"/>
                      </a:lnTo>
                      <a:cubicBezTo>
                        <a:pt x="4194" y="1440"/>
                        <a:pt x="4178" y="1442"/>
                        <a:pt x="4163" y="1443"/>
                      </a:cubicBezTo>
                      <a:cubicBezTo>
                        <a:pt x="4155" y="1443"/>
                        <a:pt x="4148" y="1444"/>
                        <a:pt x="4141" y="1444"/>
                      </a:cubicBezTo>
                      <a:cubicBezTo>
                        <a:pt x="4134" y="1444"/>
                        <a:pt x="4129" y="1445"/>
                        <a:pt x="4126" y="1445"/>
                      </a:cubicBezTo>
                      <a:lnTo>
                        <a:pt x="4105" y="1448"/>
                      </a:lnTo>
                      <a:lnTo>
                        <a:pt x="4090" y="1449"/>
                      </a:lnTo>
                      <a:cubicBezTo>
                        <a:pt x="4087" y="1449"/>
                        <a:pt x="4082" y="1450"/>
                        <a:pt x="4080" y="1450"/>
                      </a:cubicBezTo>
                      <a:lnTo>
                        <a:pt x="4075" y="1452"/>
                      </a:lnTo>
                      <a:lnTo>
                        <a:pt x="4070" y="1453"/>
                      </a:lnTo>
                      <a:lnTo>
                        <a:pt x="4061" y="1454"/>
                      </a:lnTo>
                      <a:cubicBezTo>
                        <a:pt x="4048" y="1458"/>
                        <a:pt x="4036" y="1459"/>
                        <a:pt x="4026" y="1461"/>
                      </a:cubicBezTo>
                      <a:lnTo>
                        <a:pt x="4010" y="1465"/>
                      </a:lnTo>
                      <a:lnTo>
                        <a:pt x="3995" y="1468"/>
                      </a:lnTo>
                      <a:lnTo>
                        <a:pt x="3990" y="1469"/>
                      </a:lnTo>
                      <a:cubicBezTo>
                        <a:pt x="3985" y="1470"/>
                        <a:pt x="3982" y="1470"/>
                        <a:pt x="3977" y="1471"/>
                      </a:cubicBezTo>
                      <a:lnTo>
                        <a:pt x="3956" y="1478"/>
                      </a:lnTo>
                      <a:lnTo>
                        <a:pt x="3925" y="1485"/>
                      </a:lnTo>
                      <a:cubicBezTo>
                        <a:pt x="3912" y="1489"/>
                        <a:pt x="3900" y="1494"/>
                        <a:pt x="3887" y="1497"/>
                      </a:cubicBezTo>
                      <a:lnTo>
                        <a:pt x="3854" y="1507"/>
                      </a:lnTo>
                      <a:cubicBezTo>
                        <a:pt x="3848" y="1509"/>
                        <a:pt x="3845" y="1510"/>
                        <a:pt x="3843" y="1511"/>
                      </a:cubicBezTo>
                      <a:lnTo>
                        <a:pt x="3789" y="1531"/>
                      </a:lnTo>
                      <a:lnTo>
                        <a:pt x="3774" y="1537"/>
                      </a:lnTo>
                      <a:lnTo>
                        <a:pt x="3763" y="1541"/>
                      </a:lnTo>
                      <a:cubicBezTo>
                        <a:pt x="3757" y="1543"/>
                        <a:pt x="3751" y="1546"/>
                        <a:pt x="3746" y="1548"/>
                      </a:cubicBezTo>
                      <a:lnTo>
                        <a:pt x="3736" y="1552"/>
                      </a:lnTo>
                      <a:cubicBezTo>
                        <a:pt x="3699" y="1568"/>
                        <a:pt x="3658" y="1587"/>
                        <a:pt x="3613" y="1612"/>
                      </a:cubicBezTo>
                      <a:cubicBezTo>
                        <a:pt x="3577" y="1631"/>
                        <a:pt x="3541" y="1654"/>
                        <a:pt x="3503" y="1681"/>
                      </a:cubicBezTo>
                      <a:cubicBezTo>
                        <a:pt x="3468" y="1706"/>
                        <a:pt x="3432" y="1734"/>
                        <a:pt x="3398" y="1764"/>
                      </a:cubicBezTo>
                      <a:cubicBezTo>
                        <a:pt x="3382" y="1779"/>
                        <a:pt x="3366" y="1794"/>
                        <a:pt x="3350" y="1810"/>
                      </a:cubicBezTo>
                      <a:cubicBezTo>
                        <a:pt x="3334" y="1825"/>
                        <a:pt x="3318" y="1842"/>
                        <a:pt x="3303" y="1859"/>
                      </a:cubicBezTo>
                      <a:cubicBezTo>
                        <a:pt x="3285" y="1877"/>
                        <a:pt x="3269" y="1896"/>
                        <a:pt x="3252" y="1914"/>
                      </a:cubicBezTo>
                      <a:lnTo>
                        <a:pt x="3202" y="1972"/>
                      </a:lnTo>
                      <a:lnTo>
                        <a:pt x="3179" y="1999"/>
                      </a:lnTo>
                      <a:lnTo>
                        <a:pt x="3175" y="2004"/>
                      </a:lnTo>
                      <a:lnTo>
                        <a:pt x="3156" y="2027"/>
                      </a:lnTo>
                      <a:lnTo>
                        <a:pt x="3114" y="2081"/>
                      </a:lnTo>
                      <a:lnTo>
                        <a:pt x="3103" y="2096"/>
                      </a:lnTo>
                      <a:lnTo>
                        <a:pt x="3096" y="2104"/>
                      </a:lnTo>
                      <a:cubicBezTo>
                        <a:pt x="3078" y="2128"/>
                        <a:pt x="3063" y="2149"/>
                        <a:pt x="3051" y="2170"/>
                      </a:cubicBezTo>
                      <a:cubicBezTo>
                        <a:pt x="3042" y="2181"/>
                        <a:pt x="3037" y="2194"/>
                        <a:pt x="3031" y="2205"/>
                      </a:cubicBezTo>
                      <a:lnTo>
                        <a:pt x="3025" y="2217"/>
                      </a:lnTo>
                      <a:lnTo>
                        <a:pt x="3022" y="2222"/>
                      </a:lnTo>
                      <a:lnTo>
                        <a:pt x="3020" y="2230"/>
                      </a:lnTo>
                      <a:lnTo>
                        <a:pt x="3017" y="2236"/>
                      </a:lnTo>
                      <a:cubicBezTo>
                        <a:pt x="3015" y="2241"/>
                        <a:pt x="3011" y="2246"/>
                        <a:pt x="3010" y="2252"/>
                      </a:cubicBezTo>
                      <a:lnTo>
                        <a:pt x="3002" y="2271"/>
                      </a:lnTo>
                      <a:lnTo>
                        <a:pt x="3001" y="2274"/>
                      </a:lnTo>
                      <a:lnTo>
                        <a:pt x="2999" y="2279"/>
                      </a:lnTo>
                      <a:lnTo>
                        <a:pt x="2995" y="2290"/>
                      </a:lnTo>
                      <a:lnTo>
                        <a:pt x="2992" y="2298"/>
                      </a:lnTo>
                      <a:cubicBezTo>
                        <a:pt x="2989" y="2309"/>
                        <a:pt x="2985" y="2319"/>
                        <a:pt x="2982" y="2331"/>
                      </a:cubicBezTo>
                      <a:cubicBezTo>
                        <a:pt x="2980" y="2341"/>
                        <a:pt x="2975" y="2353"/>
                        <a:pt x="2971" y="2364"/>
                      </a:cubicBezTo>
                      <a:cubicBezTo>
                        <a:pt x="2969" y="2370"/>
                        <a:pt x="2968" y="2377"/>
                        <a:pt x="2966" y="2384"/>
                      </a:cubicBezTo>
                      <a:lnTo>
                        <a:pt x="2965" y="2391"/>
                      </a:lnTo>
                      <a:lnTo>
                        <a:pt x="2963" y="2398"/>
                      </a:lnTo>
                      <a:cubicBezTo>
                        <a:pt x="2961" y="2403"/>
                        <a:pt x="2960" y="2408"/>
                        <a:pt x="2959" y="2412"/>
                      </a:cubicBezTo>
                      <a:lnTo>
                        <a:pt x="2951" y="2447"/>
                      </a:lnTo>
                      <a:lnTo>
                        <a:pt x="2950" y="2454"/>
                      </a:lnTo>
                      <a:lnTo>
                        <a:pt x="2949" y="2463"/>
                      </a:lnTo>
                      <a:cubicBezTo>
                        <a:pt x="2927" y="2443"/>
                        <a:pt x="2904" y="2426"/>
                        <a:pt x="2883" y="2406"/>
                      </a:cubicBezTo>
                      <a:cubicBezTo>
                        <a:pt x="2858" y="2386"/>
                        <a:pt x="2834" y="2367"/>
                        <a:pt x="2809" y="2349"/>
                      </a:cubicBezTo>
                      <a:cubicBezTo>
                        <a:pt x="2780" y="2330"/>
                        <a:pt x="2752" y="2312"/>
                        <a:pt x="2729" y="2299"/>
                      </a:cubicBezTo>
                      <a:cubicBezTo>
                        <a:pt x="2677" y="2267"/>
                        <a:pt x="2619" y="2238"/>
                        <a:pt x="2559" y="2212"/>
                      </a:cubicBezTo>
                      <a:cubicBezTo>
                        <a:pt x="2505" y="2190"/>
                        <a:pt x="2446" y="2169"/>
                        <a:pt x="2379" y="2151"/>
                      </a:cubicBezTo>
                      <a:cubicBezTo>
                        <a:pt x="2348" y="2143"/>
                        <a:pt x="2317" y="2135"/>
                        <a:pt x="2286" y="2129"/>
                      </a:cubicBezTo>
                      <a:cubicBezTo>
                        <a:pt x="2248" y="2120"/>
                        <a:pt x="2216" y="2115"/>
                        <a:pt x="2186" y="2109"/>
                      </a:cubicBezTo>
                      <a:cubicBezTo>
                        <a:pt x="2153" y="2104"/>
                        <a:pt x="2122" y="2103"/>
                        <a:pt x="2095" y="2102"/>
                      </a:cubicBezTo>
                      <a:cubicBezTo>
                        <a:pt x="2083" y="2102"/>
                        <a:pt x="2069" y="2101"/>
                        <a:pt x="2057" y="2101"/>
                      </a:cubicBezTo>
                      <a:cubicBezTo>
                        <a:pt x="2034" y="2101"/>
                        <a:pt x="2012" y="2102"/>
                        <a:pt x="1991" y="2102"/>
                      </a:cubicBezTo>
                      <a:cubicBezTo>
                        <a:pt x="1924" y="2106"/>
                        <a:pt x="1857" y="2118"/>
                        <a:pt x="1794" y="2129"/>
                      </a:cubicBezTo>
                      <a:cubicBezTo>
                        <a:pt x="1739" y="2139"/>
                        <a:pt x="1681" y="2155"/>
                        <a:pt x="1606" y="2176"/>
                      </a:cubicBezTo>
                      <a:cubicBezTo>
                        <a:pt x="1601" y="2178"/>
                        <a:pt x="1595" y="2180"/>
                        <a:pt x="1590" y="2181"/>
                      </a:cubicBezTo>
                      <a:lnTo>
                        <a:pt x="1550" y="2196"/>
                      </a:lnTo>
                      <a:lnTo>
                        <a:pt x="1506" y="2211"/>
                      </a:lnTo>
                      <a:lnTo>
                        <a:pt x="1460" y="2227"/>
                      </a:lnTo>
                      <a:lnTo>
                        <a:pt x="1439" y="2235"/>
                      </a:lnTo>
                      <a:cubicBezTo>
                        <a:pt x="1434" y="2236"/>
                        <a:pt x="1430" y="2238"/>
                        <a:pt x="1424" y="2240"/>
                      </a:cubicBezTo>
                      <a:lnTo>
                        <a:pt x="1415" y="2243"/>
                      </a:lnTo>
                      <a:cubicBezTo>
                        <a:pt x="1399" y="2250"/>
                        <a:pt x="1380" y="2258"/>
                        <a:pt x="1364" y="2264"/>
                      </a:cubicBezTo>
                      <a:cubicBezTo>
                        <a:pt x="1307" y="2288"/>
                        <a:pt x="1249" y="2314"/>
                        <a:pt x="1190" y="2345"/>
                      </a:cubicBezTo>
                      <a:cubicBezTo>
                        <a:pt x="1135" y="2374"/>
                        <a:pt x="1078" y="2407"/>
                        <a:pt x="1022" y="2444"/>
                      </a:cubicBezTo>
                      <a:cubicBezTo>
                        <a:pt x="996" y="2462"/>
                        <a:pt x="970" y="2479"/>
                        <a:pt x="945" y="2499"/>
                      </a:cubicBezTo>
                      <a:cubicBezTo>
                        <a:pt x="917" y="2519"/>
                        <a:pt x="890" y="2540"/>
                        <a:pt x="864" y="2561"/>
                      </a:cubicBezTo>
                      <a:lnTo>
                        <a:pt x="828" y="2591"/>
                      </a:lnTo>
                      <a:lnTo>
                        <a:pt x="824" y="2593"/>
                      </a:lnTo>
                      <a:cubicBezTo>
                        <a:pt x="819" y="2598"/>
                        <a:pt x="814" y="2603"/>
                        <a:pt x="809" y="2607"/>
                      </a:cubicBezTo>
                      <a:lnTo>
                        <a:pt x="787" y="2626"/>
                      </a:lnTo>
                      <a:lnTo>
                        <a:pt x="751" y="2658"/>
                      </a:lnTo>
                      <a:lnTo>
                        <a:pt x="715" y="2690"/>
                      </a:lnTo>
                      <a:lnTo>
                        <a:pt x="709" y="2695"/>
                      </a:lnTo>
                      <a:cubicBezTo>
                        <a:pt x="699" y="2704"/>
                        <a:pt x="692" y="2710"/>
                        <a:pt x="683" y="2719"/>
                      </a:cubicBezTo>
                      <a:lnTo>
                        <a:pt x="653" y="2748"/>
                      </a:lnTo>
                      <a:lnTo>
                        <a:pt x="625" y="2778"/>
                      </a:lnTo>
                      <a:lnTo>
                        <a:pt x="597" y="2805"/>
                      </a:lnTo>
                      <a:lnTo>
                        <a:pt x="571" y="2832"/>
                      </a:lnTo>
                      <a:lnTo>
                        <a:pt x="564" y="2840"/>
                      </a:lnTo>
                      <a:lnTo>
                        <a:pt x="548" y="2856"/>
                      </a:lnTo>
                      <a:lnTo>
                        <a:pt x="533" y="2874"/>
                      </a:lnTo>
                      <a:cubicBezTo>
                        <a:pt x="510" y="2897"/>
                        <a:pt x="488" y="2923"/>
                        <a:pt x="467" y="2949"/>
                      </a:cubicBezTo>
                      <a:cubicBezTo>
                        <a:pt x="430" y="2995"/>
                        <a:pt x="392" y="3044"/>
                        <a:pt x="355" y="3101"/>
                      </a:cubicBezTo>
                      <a:cubicBezTo>
                        <a:pt x="325" y="3149"/>
                        <a:pt x="296" y="3200"/>
                        <a:pt x="261" y="3271"/>
                      </a:cubicBezTo>
                      <a:cubicBezTo>
                        <a:pt x="246" y="3299"/>
                        <a:pt x="234" y="3328"/>
                        <a:pt x="221" y="3356"/>
                      </a:cubicBezTo>
                      <a:cubicBezTo>
                        <a:pt x="206" y="3386"/>
                        <a:pt x="194" y="3417"/>
                        <a:pt x="182" y="3448"/>
                      </a:cubicBezTo>
                      <a:cubicBezTo>
                        <a:pt x="175" y="3467"/>
                        <a:pt x="169" y="3483"/>
                        <a:pt x="163" y="3502"/>
                      </a:cubicBezTo>
                      <a:lnTo>
                        <a:pt x="158" y="3515"/>
                      </a:lnTo>
                      <a:lnTo>
                        <a:pt x="142" y="3558"/>
                      </a:lnTo>
                      <a:lnTo>
                        <a:pt x="127" y="3601"/>
                      </a:lnTo>
                      <a:cubicBezTo>
                        <a:pt x="124" y="3608"/>
                        <a:pt x="123" y="3611"/>
                        <a:pt x="122" y="3615"/>
                      </a:cubicBezTo>
                      <a:lnTo>
                        <a:pt x="119" y="3625"/>
                      </a:lnTo>
                      <a:lnTo>
                        <a:pt x="117" y="3636"/>
                      </a:lnTo>
                      <a:lnTo>
                        <a:pt x="95" y="3709"/>
                      </a:lnTo>
                      <a:lnTo>
                        <a:pt x="90" y="3725"/>
                      </a:lnTo>
                      <a:cubicBezTo>
                        <a:pt x="86" y="3737"/>
                        <a:pt x="83" y="3749"/>
                        <a:pt x="79" y="3760"/>
                      </a:cubicBezTo>
                      <a:cubicBezTo>
                        <a:pt x="75" y="3775"/>
                        <a:pt x="71" y="3787"/>
                        <a:pt x="69" y="3801"/>
                      </a:cubicBezTo>
                      <a:cubicBezTo>
                        <a:pt x="61" y="3832"/>
                        <a:pt x="54" y="3864"/>
                        <a:pt x="47" y="3895"/>
                      </a:cubicBezTo>
                      <a:cubicBezTo>
                        <a:pt x="40" y="3929"/>
                        <a:pt x="34" y="3963"/>
                        <a:pt x="29" y="3998"/>
                      </a:cubicBezTo>
                      <a:cubicBezTo>
                        <a:pt x="24" y="4030"/>
                        <a:pt x="21" y="4061"/>
                        <a:pt x="18" y="4094"/>
                      </a:cubicBezTo>
                      <a:cubicBezTo>
                        <a:pt x="16" y="4106"/>
                        <a:pt x="15" y="4120"/>
                        <a:pt x="14" y="4131"/>
                      </a:cubicBezTo>
                      <a:lnTo>
                        <a:pt x="10" y="4176"/>
                      </a:lnTo>
                      <a:lnTo>
                        <a:pt x="7" y="4224"/>
                      </a:lnTo>
                      <a:lnTo>
                        <a:pt x="5" y="4233"/>
                      </a:lnTo>
                      <a:cubicBezTo>
                        <a:pt x="4" y="4245"/>
                        <a:pt x="4" y="4259"/>
                        <a:pt x="3" y="4271"/>
                      </a:cubicBezTo>
                      <a:lnTo>
                        <a:pt x="2" y="4313"/>
                      </a:lnTo>
                      <a:lnTo>
                        <a:pt x="0" y="4357"/>
                      </a:lnTo>
                      <a:lnTo>
                        <a:pt x="0" y="4374"/>
                      </a:lnTo>
                      <a:lnTo>
                        <a:pt x="0" y="4420"/>
                      </a:lnTo>
                      <a:cubicBezTo>
                        <a:pt x="2" y="4436"/>
                        <a:pt x="3" y="4451"/>
                        <a:pt x="5" y="4468"/>
                      </a:cubicBezTo>
                      <a:cubicBezTo>
                        <a:pt x="8" y="4485"/>
                        <a:pt x="13" y="4502"/>
                        <a:pt x="16" y="4518"/>
                      </a:cubicBezTo>
                      <a:cubicBezTo>
                        <a:pt x="23" y="4548"/>
                        <a:pt x="30" y="4578"/>
                        <a:pt x="40" y="4610"/>
                      </a:cubicBezTo>
                      <a:cubicBezTo>
                        <a:pt x="45" y="4625"/>
                        <a:pt x="50" y="4640"/>
                        <a:pt x="55" y="4655"/>
                      </a:cubicBezTo>
                      <a:lnTo>
                        <a:pt x="57" y="4661"/>
                      </a:lnTo>
                      <a:lnTo>
                        <a:pt x="61" y="4673"/>
                      </a:lnTo>
                      <a:cubicBezTo>
                        <a:pt x="70" y="4697"/>
                        <a:pt x="77" y="4722"/>
                        <a:pt x="86" y="4746"/>
                      </a:cubicBezTo>
                      <a:lnTo>
                        <a:pt x="102" y="4794"/>
                      </a:lnTo>
                      <a:lnTo>
                        <a:pt x="112" y="4825"/>
                      </a:lnTo>
                      <a:lnTo>
                        <a:pt x="124" y="4856"/>
                      </a:lnTo>
                      <a:lnTo>
                        <a:pt x="127" y="4861"/>
                      </a:lnTo>
                      <a:lnTo>
                        <a:pt x="147" y="4914"/>
                      </a:lnTo>
                      <a:lnTo>
                        <a:pt x="162" y="4951"/>
                      </a:lnTo>
                      <a:lnTo>
                        <a:pt x="168" y="4967"/>
                      </a:lnTo>
                      <a:lnTo>
                        <a:pt x="174" y="4985"/>
                      </a:lnTo>
                      <a:cubicBezTo>
                        <a:pt x="175" y="4988"/>
                        <a:pt x="177" y="4992"/>
                        <a:pt x="178" y="4995"/>
                      </a:cubicBezTo>
                      <a:lnTo>
                        <a:pt x="200" y="5047"/>
                      </a:lnTo>
                      <a:lnTo>
                        <a:pt x="231" y="5120"/>
                      </a:lnTo>
                      <a:lnTo>
                        <a:pt x="237" y="5135"/>
                      </a:lnTo>
                      <a:cubicBezTo>
                        <a:pt x="240" y="5141"/>
                        <a:pt x="242" y="5147"/>
                        <a:pt x="246" y="5155"/>
                      </a:cubicBezTo>
                      <a:cubicBezTo>
                        <a:pt x="252" y="5168"/>
                        <a:pt x="260" y="5180"/>
                        <a:pt x="265" y="5192"/>
                      </a:cubicBezTo>
                      <a:cubicBezTo>
                        <a:pt x="289" y="5239"/>
                        <a:pt x="313" y="5285"/>
                        <a:pt x="340" y="5328"/>
                      </a:cubicBezTo>
                      <a:cubicBezTo>
                        <a:pt x="365" y="5368"/>
                        <a:pt x="394" y="5408"/>
                        <a:pt x="430" y="5450"/>
                      </a:cubicBezTo>
                      <a:cubicBezTo>
                        <a:pt x="457" y="5485"/>
                        <a:pt x="491" y="5521"/>
                        <a:pt x="535" y="5563"/>
                      </a:cubicBezTo>
                      <a:cubicBezTo>
                        <a:pt x="574" y="5603"/>
                        <a:pt x="615" y="5639"/>
                        <a:pt x="656" y="5672"/>
                      </a:cubicBezTo>
                      <a:cubicBezTo>
                        <a:pt x="675" y="5688"/>
                        <a:pt x="695" y="5704"/>
                        <a:pt x="718" y="5719"/>
                      </a:cubicBezTo>
                      <a:cubicBezTo>
                        <a:pt x="726" y="5726"/>
                        <a:pt x="734" y="5732"/>
                        <a:pt x="744" y="5739"/>
                      </a:cubicBezTo>
                      <a:lnTo>
                        <a:pt x="749" y="5743"/>
                      </a:lnTo>
                      <a:lnTo>
                        <a:pt x="752" y="5745"/>
                      </a:lnTo>
                      <a:cubicBezTo>
                        <a:pt x="759" y="5749"/>
                        <a:pt x="764" y="5754"/>
                        <a:pt x="771" y="5758"/>
                      </a:cubicBezTo>
                      <a:lnTo>
                        <a:pt x="773" y="5759"/>
                      </a:lnTo>
                      <a:lnTo>
                        <a:pt x="775" y="5760"/>
                      </a:lnTo>
                      <a:lnTo>
                        <a:pt x="844" y="5807"/>
                      </a:lnTo>
                      <a:lnTo>
                        <a:pt x="888" y="5836"/>
                      </a:lnTo>
                      <a:cubicBezTo>
                        <a:pt x="888" y="5836"/>
                        <a:pt x="889" y="5837"/>
                        <a:pt x="890" y="5837"/>
                      </a:cubicBezTo>
                      <a:lnTo>
                        <a:pt x="891" y="5839"/>
                      </a:lnTo>
                      <a:cubicBezTo>
                        <a:pt x="894" y="5842"/>
                        <a:pt x="896" y="5843"/>
                        <a:pt x="899" y="5845"/>
                      </a:cubicBezTo>
                      <a:lnTo>
                        <a:pt x="903" y="5847"/>
                      </a:lnTo>
                      <a:cubicBezTo>
                        <a:pt x="916" y="5855"/>
                        <a:pt x="929" y="5862"/>
                        <a:pt x="942" y="5868"/>
                      </a:cubicBezTo>
                      <a:lnTo>
                        <a:pt x="1014" y="5908"/>
                      </a:lnTo>
                      <a:lnTo>
                        <a:pt x="1022" y="5913"/>
                      </a:lnTo>
                      <a:lnTo>
                        <a:pt x="1033" y="5918"/>
                      </a:lnTo>
                      <a:lnTo>
                        <a:pt x="1061" y="5930"/>
                      </a:lnTo>
                      <a:lnTo>
                        <a:pt x="1101" y="5950"/>
                      </a:lnTo>
                      <a:lnTo>
                        <a:pt x="1141" y="5969"/>
                      </a:lnTo>
                      <a:cubicBezTo>
                        <a:pt x="1151" y="5973"/>
                        <a:pt x="1161" y="5976"/>
                        <a:pt x="1169" y="5981"/>
                      </a:cubicBezTo>
                      <a:lnTo>
                        <a:pt x="1182" y="5986"/>
                      </a:lnTo>
                      <a:lnTo>
                        <a:pt x="1243" y="6010"/>
                      </a:lnTo>
                      <a:lnTo>
                        <a:pt x="1267" y="6021"/>
                      </a:lnTo>
                      <a:lnTo>
                        <a:pt x="1272" y="6023"/>
                      </a:lnTo>
                      <a:cubicBezTo>
                        <a:pt x="1276" y="6025"/>
                        <a:pt x="1279" y="6026"/>
                        <a:pt x="1282" y="6027"/>
                      </a:cubicBezTo>
                      <a:lnTo>
                        <a:pt x="1287" y="6028"/>
                      </a:lnTo>
                      <a:cubicBezTo>
                        <a:pt x="1297" y="6035"/>
                        <a:pt x="1307" y="6042"/>
                        <a:pt x="1318" y="6049"/>
                      </a:cubicBezTo>
                      <a:cubicBezTo>
                        <a:pt x="1327" y="6054"/>
                        <a:pt x="1334" y="6059"/>
                        <a:pt x="1343" y="6064"/>
                      </a:cubicBezTo>
                      <a:lnTo>
                        <a:pt x="1354" y="6071"/>
                      </a:lnTo>
                      <a:lnTo>
                        <a:pt x="1367" y="6078"/>
                      </a:lnTo>
                      <a:lnTo>
                        <a:pt x="1385" y="6090"/>
                      </a:lnTo>
                      <a:lnTo>
                        <a:pt x="1400" y="6099"/>
                      </a:lnTo>
                      <a:lnTo>
                        <a:pt x="1423" y="6113"/>
                      </a:lnTo>
                      <a:cubicBezTo>
                        <a:pt x="1442" y="6125"/>
                        <a:pt x="1460" y="6135"/>
                        <a:pt x="1480" y="6146"/>
                      </a:cubicBezTo>
                      <a:cubicBezTo>
                        <a:pt x="1493" y="6155"/>
                        <a:pt x="1507" y="6164"/>
                        <a:pt x="1521" y="6171"/>
                      </a:cubicBezTo>
                      <a:cubicBezTo>
                        <a:pt x="1527" y="6175"/>
                        <a:pt x="1533" y="6177"/>
                        <a:pt x="1539" y="6181"/>
                      </a:cubicBezTo>
                      <a:lnTo>
                        <a:pt x="1544" y="6184"/>
                      </a:lnTo>
                      <a:lnTo>
                        <a:pt x="1553" y="6190"/>
                      </a:lnTo>
                      <a:cubicBezTo>
                        <a:pt x="1560" y="6193"/>
                        <a:pt x="1569" y="6197"/>
                        <a:pt x="1575" y="6201"/>
                      </a:cubicBezTo>
                      <a:lnTo>
                        <a:pt x="1584" y="6206"/>
                      </a:lnTo>
                      <a:cubicBezTo>
                        <a:pt x="1609" y="6218"/>
                        <a:pt x="1635" y="6232"/>
                        <a:pt x="1658" y="6243"/>
                      </a:cubicBezTo>
                      <a:cubicBezTo>
                        <a:pt x="1696" y="6262"/>
                        <a:pt x="1739" y="6278"/>
                        <a:pt x="1790" y="6299"/>
                      </a:cubicBezTo>
                      <a:lnTo>
                        <a:pt x="1796" y="6301"/>
                      </a:lnTo>
                      <a:lnTo>
                        <a:pt x="1801" y="6303"/>
                      </a:lnTo>
                      <a:lnTo>
                        <a:pt x="1818" y="6308"/>
                      </a:lnTo>
                      <a:lnTo>
                        <a:pt x="1835" y="6313"/>
                      </a:lnTo>
                      <a:lnTo>
                        <a:pt x="1869" y="6325"/>
                      </a:lnTo>
                      <a:lnTo>
                        <a:pt x="1904" y="6336"/>
                      </a:lnTo>
                      <a:lnTo>
                        <a:pt x="1928" y="6344"/>
                      </a:lnTo>
                      <a:lnTo>
                        <a:pt x="1931" y="6345"/>
                      </a:lnTo>
                      <a:lnTo>
                        <a:pt x="1936" y="6346"/>
                      </a:lnTo>
                      <a:lnTo>
                        <a:pt x="2037" y="6372"/>
                      </a:lnTo>
                      <a:lnTo>
                        <a:pt x="2058" y="6377"/>
                      </a:lnTo>
                      <a:lnTo>
                        <a:pt x="2064" y="6378"/>
                      </a:lnTo>
                      <a:lnTo>
                        <a:pt x="2069" y="6380"/>
                      </a:lnTo>
                      <a:cubicBezTo>
                        <a:pt x="2072" y="6381"/>
                        <a:pt x="2074" y="6381"/>
                        <a:pt x="2077" y="6381"/>
                      </a:cubicBezTo>
                      <a:lnTo>
                        <a:pt x="2080" y="6382"/>
                      </a:lnTo>
                      <a:cubicBezTo>
                        <a:pt x="2105" y="6387"/>
                        <a:pt x="2129" y="6393"/>
                        <a:pt x="2153" y="6398"/>
                      </a:cubicBezTo>
                      <a:lnTo>
                        <a:pt x="2176" y="6403"/>
                      </a:lnTo>
                      <a:lnTo>
                        <a:pt x="2201" y="6408"/>
                      </a:lnTo>
                      <a:lnTo>
                        <a:pt x="2208" y="6409"/>
                      </a:lnTo>
                      <a:cubicBezTo>
                        <a:pt x="2214" y="6411"/>
                        <a:pt x="2223" y="6412"/>
                        <a:pt x="2229" y="6413"/>
                      </a:cubicBezTo>
                      <a:lnTo>
                        <a:pt x="2237" y="6414"/>
                      </a:lnTo>
                      <a:lnTo>
                        <a:pt x="2304" y="6426"/>
                      </a:lnTo>
                      <a:lnTo>
                        <a:pt x="2371" y="6438"/>
                      </a:lnTo>
                      <a:cubicBezTo>
                        <a:pt x="2377" y="6439"/>
                        <a:pt x="2384" y="6440"/>
                        <a:pt x="2391" y="6442"/>
                      </a:cubicBezTo>
                      <a:lnTo>
                        <a:pt x="2460" y="6452"/>
                      </a:lnTo>
                      <a:lnTo>
                        <a:pt x="2492" y="6457"/>
                      </a:lnTo>
                      <a:lnTo>
                        <a:pt x="2530" y="6464"/>
                      </a:lnTo>
                      <a:lnTo>
                        <a:pt x="2537" y="6465"/>
                      </a:lnTo>
                      <a:cubicBezTo>
                        <a:pt x="2544" y="6466"/>
                        <a:pt x="2551" y="6468"/>
                        <a:pt x="2557" y="6468"/>
                      </a:cubicBezTo>
                      <a:lnTo>
                        <a:pt x="2685" y="6483"/>
                      </a:lnTo>
                      <a:cubicBezTo>
                        <a:pt x="2698" y="6485"/>
                        <a:pt x="2714" y="6486"/>
                        <a:pt x="2728" y="6488"/>
                      </a:cubicBezTo>
                      <a:lnTo>
                        <a:pt x="2733" y="6488"/>
                      </a:lnTo>
                      <a:lnTo>
                        <a:pt x="2747" y="6489"/>
                      </a:lnTo>
                      <a:lnTo>
                        <a:pt x="2758" y="6490"/>
                      </a:lnTo>
                      <a:cubicBezTo>
                        <a:pt x="2805" y="6494"/>
                        <a:pt x="2853" y="6497"/>
                        <a:pt x="2901" y="6501"/>
                      </a:cubicBezTo>
                      <a:cubicBezTo>
                        <a:pt x="2906" y="6501"/>
                        <a:pt x="2912" y="6501"/>
                        <a:pt x="2917" y="6502"/>
                      </a:cubicBezTo>
                      <a:cubicBezTo>
                        <a:pt x="2927" y="6504"/>
                        <a:pt x="2937" y="6504"/>
                        <a:pt x="2948" y="6504"/>
                      </a:cubicBezTo>
                      <a:lnTo>
                        <a:pt x="2958" y="6504"/>
                      </a:lnTo>
                      <a:cubicBezTo>
                        <a:pt x="2984" y="6505"/>
                        <a:pt x="3009" y="6505"/>
                        <a:pt x="3035" y="6505"/>
                      </a:cubicBezTo>
                      <a:cubicBezTo>
                        <a:pt x="3064" y="6505"/>
                        <a:pt x="3093" y="6505"/>
                        <a:pt x="3121" y="6504"/>
                      </a:cubicBezTo>
                      <a:cubicBezTo>
                        <a:pt x="3169" y="6502"/>
                        <a:pt x="3216" y="6500"/>
                        <a:pt x="3267" y="6494"/>
                      </a:cubicBezTo>
                      <a:cubicBezTo>
                        <a:pt x="3291" y="6491"/>
                        <a:pt x="3314" y="6489"/>
                        <a:pt x="3339" y="6486"/>
                      </a:cubicBezTo>
                      <a:cubicBezTo>
                        <a:pt x="3367" y="6483"/>
                        <a:pt x="3396" y="6479"/>
                        <a:pt x="3423" y="6474"/>
                      </a:cubicBezTo>
                      <a:cubicBezTo>
                        <a:pt x="3462" y="6468"/>
                        <a:pt x="3502" y="6459"/>
                        <a:pt x="3541" y="6453"/>
                      </a:cubicBezTo>
                      <a:lnTo>
                        <a:pt x="3572" y="6448"/>
                      </a:lnTo>
                      <a:lnTo>
                        <a:pt x="3607" y="6442"/>
                      </a:lnTo>
                      <a:lnTo>
                        <a:pt x="3641" y="6435"/>
                      </a:lnTo>
                      <a:lnTo>
                        <a:pt x="3654" y="6433"/>
                      </a:lnTo>
                      <a:cubicBezTo>
                        <a:pt x="3660" y="6432"/>
                        <a:pt x="3665" y="6430"/>
                        <a:pt x="3672" y="6429"/>
                      </a:cubicBezTo>
                      <a:lnTo>
                        <a:pt x="3751" y="6412"/>
                      </a:lnTo>
                      <a:lnTo>
                        <a:pt x="3793" y="6403"/>
                      </a:lnTo>
                      <a:lnTo>
                        <a:pt x="3811" y="6399"/>
                      </a:lnTo>
                      <a:cubicBezTo>
                        <a:pt x="3830" y="6396"/>
                        <a:pt x="3849" y="6391"/>
                        <a:pt x="3866" y="6386"/>
                      </a:cubicBezTo>
                      <a:lnTo>
                        <a:pt x="4004" y="6352"/>
                      </a:lnTo>
                      <a:cubicBezTo>
                        <a:pt x="4017" y="6350"/>
                        <a:pt x="4029" y="6346"/>
                        <a:pt x="4040" y="6344"/>
                      </a:cubicBezTo>
                      <a:cubicBezTo>
                        <a:pt x="4041" y="6344"/>
                        <a:pt x="4042" y="6342"/>
                        <a:pt x="4045" y="6342"/>
                      </a:cubicBezTo>
                      <a:lnTo>
                        <a:pt x="4055" y="6340"/>
                      </a:lnTo>
                      <a:lnTo>
                        <a:pt x="4073" y="6335"/>
                      </a:lnTo>
                      <a:lnTo>
                        <a:pt x="4142" y="6315"/>
                      </a:lnTo>
                      <a:lnTo>
                        <a:pt x="4211" y="6295"/>
                      </a:lnTo>
                      <a:lnTo>
                        <a:pt x="4219" y="6293"/>
                      </a:lnTo>
                      <a:cubicBezTo>
                        <a:pt x="4225" y="6291"/>
                        <a:pt x="4230" y="6290"/>
                        <a:pt x="4233" y="6288"/>
                      </a:cubicBezTo>
                      <a:lnTo>
                        <a:pt x="4258" y="6279"/>
                      </a:lnTo>
                      <a:lnTo>
                        <a:pt x="4282" y="6272"/>
                      </a:lnTo>
                      <a:lnTo>
                        <a:pt x="4344" y="6251"/>
                      </a:lnTo>
                      <a:lnTo>
                        <a:pt x="4402" y="6232"/>
                      </a:lnTo>
                      <a:lnTo>
                        <a:pt x="4489" y="6202"/>
                      </a:lnTo>
                      <a:lnTo>
                        <a:pt x="4545" y="6182"/>
                      </a:lnTo>
                      <a:lnTo>
                        <a:pt x="4577" y="6171"/>
                      </a:lnTo>
                      <a:lnTo>
                        <a:pt x="4642" y="6149"/>
                      </a:lnTo>
                      <a:lnTo>
                        <a:pt x="4698" y="6130"/>
                      </a:lnTo>
                      <a:lnTo>
                        <a:pt x="4755" y="6110"/>
                      </a:lnTo>
                      <a:lnTo>
                        <a:pt x="4786" y="6100"/>
                      </a:lnTo>
                      <a:cubicBezTo>
                        <a:pt x="4791" y="6099"/>
                        <a:pt x="4794" y="6097"/>
                        <a:pt x="4799" y="6095"/>
                      </a:cubicBezTo>
                      <a:lnTo>
                        <a:pt x="4806" y="6093"/>
                      </a:lnTo>
                      <a:lnTo>
                        <a:pt x="4916" y="6048"/>
                      </a:lnTo>
                      <a:lnTo>
                        <a:pt x="4928" y="6042"/>
                      </a:lnTo>
                      <a:cubicBezTo>
                        <a:pt x="4941" y="6037"/>
                        <a:pt x="4954" y="6032"/>
                        <a:pt x="4967" y="6026"/>
                      </a:cubicBezTo>
                      <a:lnTo>
                        <a:pt x="5066" y="5979"/>
                      </a:lnTo>
                      <a:cubicBezTo>
                        <a:pt x="5081" y="5970"/>
                        <a:pt x="5097" y="5963"/>
                        <a:pt x="5113" y="5955"/>
                      </a:cubicBezTo>
                      <a:cubicBezTo>
                        <a:pt x="5123" y="5951"/>
                        <a:pt x="5127" y="5949"/>
                        <a:pt x="5132" y="5946"/>
                      </a:cubicBezTo>
                      <a:lnTo>
                        <a:pt x="5200" y="5912"/>
                      </a:lnTo>
                      <a:lnTo>
                        <a:pt x="5307" y="5856"/>
                      </a:lnTo>
                      <a:cubicBezTo>
                        <a:pt x="5321" y="5848"/>
                        <a:pt x="5338" y="5839"/>
                        <a:pt x="5354" y="5831"/>
                      </a:cubicBezTo>
                      <a:lnTo>
                        <a:pt x="5390" y="5812"/>
                      </a:lnTo>
                      <a:cubicBezTo>
                        <a:pt x="5424" y="5794"/>
                        <a:pt x="5457" y="5778"/>
                        <a:pt x="5491" y="5759"/>
                      </a:cubicBezTo>
                      <a:cubicBezTo>
                        <a:pt x="5522" y="5743"/>
                        <a:pt x="5554" y="5727"/>
                        <a:pt x="5585" y="5711"/>
                      </a:cubicBezTo>
                      <a:cubicBezTo>
                        <a:pt x="5605" y="5700"/>
                        <a:pt x="5625" y="5690"/>
                        <a:pt x="5644" y="5680"/>
                      </a:cubicBezTo>
                      <a:lnTo>
                        <a:pt x="5667" y="5667"/>
                      </a:lnTo>
                      <a:cubicBezTo>
                        <a:pt x="5704" y="5647"/>
                        <a:pt x="5742" y="5625"/>
                        <a:pt x="5780" y="5605"/>
                      </a:cubicBezTo>
                      <a:lnTo>
                        <a:pt x="5798" y="5593"/>
                      </a:lnTo>
                      <a:lnTo>
                        <a:pt x="5805" y="5589"/>
                      </a:lnTo>
                      <a:lnTo>
                        <a:pt x="5823" y="5578"/>
                      </a:lnTo>
                      <a:lnTo>
                        <a:pt x="5870" y="5548"/>
                      </a:lnTo>
                      <a:cubicBezTo>
                        <a:pt x="5883" y="5542"/>
                        <a:pt x="5889" y="5538"/>
                        <a:pt x="5896" y="5533"/>
                      </a:cubicBezTo>
                      <a:lnTo>
                        <a:pt x="5956" y="5494"/>
                      </a:lnTo>
                      <a:lnTo>
                        <a:pt x="5968" y="5485"/>
                      </a:lnTo>
                      <a:lnTo>
                        <a:pt x="5981" y="5477"/>
                      </a:lnTo>
                      <a:lnTo>
                        <a:pt x="5991" y="5472"/>
                      </a:lnTo>
                      <a:lnTo>
                        <a:pt x="6014" y="5454"/>
                      </a:lnTo>
                      <a:lnTo>
                        <a:pt x="6039" y="5436"/>
                      </a:lnTo>
                      <a:lnTo>
                        <a:pt x="6061" y="5419"/>
                      </a:lnTo>
                      <a:lnTo>
                        <a:pt x="6081" y="5404"/>
                      </a:lnTo>
                      <a:cubicBezTo>
                        <a:pt x="6090" y="5398"/>
                        <a:pt x="6099" y="5392"/>
                        <a:pt x="6106" y="5384"/>
                      </a:cubicBezTo>
                      <a:lnTo>
                        <a:pt x="6112" y="5379"/>
                      </a:lnTo>
                      <a:lnTo>
                        <a:pt x="6205" y="5306"/>
                      </a:lnTo>
                      <a:cubicBezTo>
                        <a:pt x="6207" y="5305"/>
                        <a:pt x="6209" y="5304"/>
                        <a:pt x="6210" y="5302"/>
                      </a:cubicBezTo>
                      <a:lnTo>
                        <a:pt x="6214" y="5299"/>
                      </a:lnTo>
                      <a:lnTo>
                        <a:pt x="6231" y="5285"/>
                      </a:lnTo>
                      <a:lnTo>
                        <a:pt x="6261" y="5260"/>
                      </a:lnTo>
                      <a:lnTo>
                        <a:pt x="6290" y="5234"/>
                      </a:lnTo>
                      <a:lnTo>
                        <a:pt x="6339" y="5193"/>
                      </a:lnTo>
                      <a:lnTo>
                        <a:pt x="6343" y="5189"/>
                      </a:lnTo>
                      <a:cubicBezTo>
                        <a:pt x="6347" y="5186"/>
                        <a:pt x="6352" y="5181"/>
                        <a:pt x="6356" y="5177"/>
                      </a:cubicBezTo>
                      <a:lnTo>
                        <a:pt x="6404" y="5134"/>
                      </a:lnTo>
                      <a:lnTo>
                        <a:pt x="6451" y="5089"/>
                      </a:lnTo>
                      <a:lnTo>
                        <a:pt x="6470" y="5070"/>
                      </a:lnTo>
                      <a:lnTo>
                        <a:pt x="6487" y="5053"/>
                      </a:lnTo>
                      <a:lnTo>
                        <a:pt x="6495" y="5044"/>
                      </a:lnTo>
                      <a:lnTo>
                        <a:pt x="6501" y="5039"/>
                      </a:lnTo>
                      <a:lnTo>
                        <a:pt x="6506" y="5034"/>
                      </a:lnTo>
                      <a:lnTo>
                        <a:pt x="6553" y="4987"/>
                      </a:lnTo>
                      <a:lnTo>
                        <a:pt x="6600" y="4939"/>
                      </a:lnTo>
                      <a:lnTo>
                        <a:pt x="6615" y="4924"/>
                      </a:lnTo>
                      <a:lnTo>
                        <a:pt x="6665" y="4868"/>
                      </a:lnTo>
                      <a:lnTo>
                        <a:pt x="6703" y="4827"/>
                      </a:lnTo>
                      <a:cubicBezTo>
                        <a:pt x="6710" y="4820"/>
                        <a:pt x="6718" y="4812"/>
                        <a:pt x="6724" y="4804"/>
                      </a:cubicBezTo>
                      <a:lnTo>
                        <a:pt x="6728" y="4799"/>
                      </a:lnTo>
                      <a:cubicBezTo>
                        <a:pt x="6745" y="4780"/>
                        <a:pt x="6760" y="4759"/>
                        <a:pt x="6777" y="4735"/>
                      </a:cubicBezTo>
                      <a:cubicBezTo>
                        <a:pt x="6787" y="4722"/>
                        <a:pt x="6797" y="4707"/>
                        <a:pt x="6807" y="4691"/>
                      </a:cubicBezTo>
                      <a:lnTo>
                        <a:pt x="6812" y="4684"/>
                      </a:lnTo>
                      <a:cubicBezTo>
                        <a:pt x="6821" y="4671"/>
                        <a:pt x="6830" y="4657"/>
                        <a:pt x="6837" y="4643"/>
                      </a:cubicBezTo>
                      <a:lnTo>
                        <a:pt x="6854" y="4616"/>
                      </a:lnTo>
                      <a:lnTo>
                        <a:pt x="6871" y="4589"/>
                      </a:lnTo>
                      <a:lnTo>
                        <a:pt x="6882" y="4573"/>
                      </a:lnTo>
                      <a:lnTo>
                        <a:pt x="6898" y="4544"/>
                      </a:lnTo>
                      <a:lnTo>
                        <a:pt x="6913" y="4517"/>
                      </a:lnTo>
                      <a:lnTo>
                        <a:pt x="6925" y="4498"/>
                      </a:lnTo>
                      <a:lnTo>
                        <a:pt x="6929" y="4491"/>
                      </a:lnTo>
                      <a:cubicBezTo>
                        <a:pt x="6935" y="4480"/>
                        <a:pt x="6943" y="4468"/>
                        <a:pt x="6950" y="4457"/>
                      </a:cubicBezTo>
                      <a:lnTo>
                        <a:pt x="6957" y="4445"/>
                      </a:lnTo>
                      <a:lnTo>
                        <a:pt x="6965" y="4432"/>
                      </a:lnTo>
                      <a:lnTo>
                        <a:pt x="6970" y="4423"/>
                      </a:lnTo>
                      <a:lnTo>
                        <a:pt x="6974" y="4416"/>
                      </a:lnTo>
                      <a:cubicBezTo>
                        <a:pt x="6975" y="4414"/>
                        <a:pt x="6977" y="4411"/>
                        <a:pt x="6979" y="4409"/>
                      </a:cubicBezTo>
                      <a:cubicBezTo>
                        <a:pt x="6985" y="4399"/>
                        <a:pt x="6990" y="4388"/>
                        <a:pt x="6993" y="4378"/>
                      </a:cubicBezTo>
                      <a:lnTo>
                        <a:pt x="6996" y="4373"/>
                      </a:lnTo>
                      <a:lnTo>
                        <a:pt x="7001" y="4363"/>
                      </a:lnTo>
                      <a:lnTo>
                        <a:pt x="7008" y="4343"/>
                      </a:lnTo>
                      <a:lnTo>
                        <a:pt x="7011" y="4337"/>
                      </a:lnTo>
                      <a:cubicBezTo>
                        <a:pt x="7015" y="4329"/>
                        <a:pt x="7017" y="4323"/>
                        <a:pt x="7021" y="4315"/>
                      </a:cubicBezTo>
                      <a:lnTo>
                        <a:pt x="7023" y="4308"/>
                      </a:lnTo>
                      <a:cubicBezTo>
                        <a:pt x="7027" y="4301"/>
                        <a:pt x="7029" y="4292"/>
                        <a:pt x="7032" y="4284"/>
                      </a:cubicBezTo>
                      <a:lnTo>
                        <a:pt x="7034" y="4279"/>
                      </a:lnTo>
                      <a:lnTo>
                        <a:pt x="7038" y="4266"/>
                      </a:lnTo>
                      <a:cubicBezTo>
                        <a:pt x="7039" y="4261"/>
                        <a:pt x="7042" y="4256"/>
                        <a:pt x="7043" y="4251"/>
                      </a:cubicBezTo>
                      <a:lnTo>
                        <a:pt x="7044" y="4246"/>
                      </a:lnTo>
                      <a:lnTo>
                        <a:pt x="7048" y="4233"/>
                      </a:lnTo>
                      <a:lnTo>
                        <a:pt x="7053" y="4219"/>
                      </a:lnTo>
                      <a:cubicBezTo>
                        <a:pt x="7053" y="4215"/>
                        <a:pt x="7054" y="4213"/>
                        <a:pt x="7054" y="4212"/>
                      </a:cubicBezTo>
                      <a:lnTo>
                        <a:pt x="7058" y="4197"/>
                      </a:lnTo>
                      <a:cubicBezTo>
                        <a:pt x="7060" y="4187"/>
                        <a:pt x="7063" y="4176"/>
                        <a:pt x="7065" y="4164"/>
                      </a:cubicBezTo>
                      <a:cubicBezTo>
                        <a:pt x="7065" y="4162"/>
                        <a:pt x="7067" y="4159"/>
                        <a:pt x="7067" y="4157"/>
                      </a:cubicBezTo>
                      <a:lnTo>
                        <a:pt x="7069" y="4142"/>
                      </a:lnTo>
                      <a:lnTo>
                        <a:pt x="7074" y="4114"/>
                      </a:lnTo>
                      <a:lnTo>
                        <a:pt x="7077" y="4100"/>
                      </a:lnTo>
                      <a:lnTo>
                        <a:pt x="7079" y="4086"/>
                      </a:lnTo>
                      <a:lnTo>
                        <a:pt x="7080" y="4078"/>
                      </a:lnTo>
                      <a:lnTo>
                        <a:pt x="7082" y="4073"/>
                      </a:lnTo>
                      <a:cubicBezTo>
                        <a:pt x="7084" y="4060"/>
                        <a:pt x="7085" y="4048"/>
                        <a:pt x="7088" y="4035"/>
                      </a:cubicBezTo>
                      <a:cubicBezTo>
                        <a:pt x="7094" y="3989"/>
                        <a:pt x="7096" y="3939"/>
                        <a:pt x="7098" y="3883"/>
                      </a:cubicBezTo>
                      <a:cubicBezTo>
                        <a:pt x="7098" y="3840"/>
                        <a:pt x="7096" y="3798"/>
                        <a:pt x="7091" y="3759"/>
                      </a:cubicBezTo>
                      <a:cubicBezTo>
                        <a:pt x="7089" y="3740"/>
                        <a:pt x="7084" y="3720"/>
                        <a:pt x="7080" y="3699"/>
                      </a:cubicBezTo>
                      <a:cubicBezTo>
                        <a:pt x="7077" y="3683"/>
                        <a:pt x="7073" y="3668"/>
                        <a:pt x="7068" y="3652"/>
                      </a:cubicBezTo>
                      <a:cubicBezTo>
                        <a:pt x="7063" y="3636"/>
                        <a:pt x="7057" y="3618"/>
                        <a:pt x="7047" y="3601"/>
                      </a:cubicBezTo>
                      <a:cubicBezTo>
                        <a:pt x="7041" y="3587"/>
                        <a:pt x="7033" y="3575"/>
                        <a:pt x="7022" y="3559"/>
                      </a:cubicBezTo>
                      <a:cubicBezTo>
                        <a:pt x="7016" y="3553"/>
                        <a:pt x="7012" y="3548"/>
                        <a:pt x="7007" y="3543"/>
                      </a:cubicBezTo>
                      <a:cubicBezTo>
                        <a:pt x="7002" y="3538"/>
                        <a:pt x="6997" y="3533"/>
                        <a:pt x="6992" y="3529"/>
                      </a:cubicBezTo>
                      <a:cubicBezTo>
                        <a:pt x="6985" y="3522"/>
                        <a:pt x="6979" y="3518"/>
                        <a:pt x="6972" y="3514"/>
                      </a:cubicBezTo>
                      <a:cubicBezTo>
                        <a:pt x="6966" y="3510"/>
                        <a:pt x="6960" y="3507"/>
                        <a:pt x="6954" y="3504"/>
                      </a:cubicBezTo>
                      <a:cubicBezTo>
                        <a:pt x="6940" y="3498"/>
                        <a:pt x="6926" y="3497"/>
                        <a:pt x="6913" y="3494"/>
                      </a:cubicBezTo>
                      <a:cubicBezTo>
                        <a:pt x="6905" y="3492"/>
                        <a:pt x="6902" y="3492"/>
                        <a:pt x="6897" y="3492"/>
                      </a:cubicBezTo>
                      <a:lnTo>
                        <a:pt x="6846" y="3492"/>
                      </a:lnTo>
                      <a:cubicBezTo>
                        <a:pt x="6840" y="3492"/>
                        <a:pt x="6836" y="3492"/>
                        <a:pt x="6831" y="3494"/>
                      </a:cubicBezTo>
                      <a:cubicBezTo>
                        <a:pt x="6818" y="3495"/>
                        <a:pt x="6811" y="3497"/>
                        <a:pt x="6801" y="3498"/>
                      </a:cubicBezTo>
                      <a:cubicBezTo>
                        <a:pt x="6789" y="3499"/>
                        <a:pt x="6775" y="3503"/>
                        <a:pt x="6759" y="3507"/>
                      </a:cubicBezTo>
                      <a:cubicBezTo>
                        <a:pt x="6748" y="3510"/>
                        <a:pt x="6737" y="3514"/>
                        <a:pt x="6725" y="3519"/>
                      </a:cubicBezTo>
                      <a:cubicBezTo>
                        <a:pt x="6732" y="3514"/>
                        <a:pt x="6738" y="3508"/>
                        <a:pt x="6744" y="3502"/>
                      </a:cubicBezTo>
                      <a:cubicBezTo>
                        <a:pt x="6754" y="3489"/>
                        <a:pt x="6763" y="3479"/>
                        <a:pt x="6773" y="3468"/>
                      </a:cubicBezTo>
                      <a:cubicBezTo>
                        <a:pt x="6784" y="3455"/>
                        <a:pt x="6795" y="3442"/>
                        <a:pt x="6805" y="3430"/>
                      </a:cubicBezTo>
                      <a:lnTo>
                        <a:pt x="6820" y="3411"/>
                      </a:lnTo>
                      <a:cubicBezTo>
                        <a:pt x="6823" y="3406"/>
                        <a:pt x="6827" y="3401"/>
                        <a:pt x="6830" y="3397"/>
                      </a:cubicBezTo>
                      <a:lnTo>
                        <a:pt x="6835" y="3389"/>
                      </a:lnTo>
                      <a:cubicBezTo>
                        <a:pt x="6837" y="3385"/>
                        <a:pt x="6840" y="3381"/>
                        <a:pt x="6843" y="3376"/>
                      </a:cubicBezTo>
                      <a:lnTo>
                        <a:pt x="6847" y="3373"/>
                      </a:lnTo>
                      <a:lnTo>
                        <a:pt x="6852" y="3365"/>
                      </a:lnTo>
                      <a:cubicBezTo>
                        <a:pt x="6856" y="3360"/>
                        <a:pt x="6858" y="3354"/>
                        <a:pt x="6862" y="3348"/>
                      </a:cubicBezTo>
                      <a:lnTo>
                        <a:pt x="6867" y="3340"/>
                      </a:lnTo>
                      <a:cubicBezTo>
                        <a:pt x="6869" y="3337"/>
                        <a:pt x="6872" y="3333"/>
                        <a:pt x="6873" y="3330"/>
                      </a:cubicBezTo>
                      <a:cubicBezTo>
                        <a:pt x="6878" y="3319"/>
                        <a:pt x="6885" y="3311"/>
                        <a:pt x="6890" y="3301"/>
                      </a:cubicBezTo>
                      <a:cubicBezTo>
                        <a:pt x="6897" y="3289"/>
                        <a:pt x="6903" y="3276"/>
                        <a:pt x="6909" y="3265"/>
                      </a:cubicBezTo>
                      <a:lnTo>
                        <a:pt x="6913" y="3257"/>
                      </a:lnTo>
                      <a:lnTo>
                        <a:pt x="6916" y="3251"/>
                      </a:lnTo>
                      <a:lnTo>
                        <a:pt x="6920" y="3244"/>
                      </a:lnTo>
                      <a:cubicBezTo>
                        <a:pt x="6925" y="3232"/>
                        <a:pt x="6930" y="3222"/>
                        <a:pt x="6935" y="3210"/>
                      </a:cubicBezTo>
                      <a:lnTo>
                        <a:pt x="6946" y="3188"/>
                      </a:lnTo>
                      <a:cubicBezTo>
                        <a:pt x="6948" y="3185"/>
                        <a:pt x="6950" y="3182"/>
                        <a:pt x="6951" y="3178"/>
                      </a:cubicBezTo>
                      <a:lnTo>
                        <a:pt x="6952" y="3174"/>
                      </a:lnTo>
                      <a:lnTo>
                        <a:pt x="6965" y="3143"/>
                      </a:lnTo>
                      <a:lnTo>
                        <a:pt x="6977" y="3112"/>
                      </a:lnTo>
                      <a:cubicBezTo>
                        <a:pt x="6980" y="3107"/>
                        <a:pt x="6981" y="3103"/>
                        <a:pt x="6985" y="3098"/>
                      </a:cubicBezTo>
                      <a:lnTo>
                        <a:pt x="6988" y="3091"/>
                      </a:lnTo>
                      <a:lnTo>
                        <a:pt x="6993" y="3077"/>
                      </a:lnTo>
                      <a:lnTo>
                        <a:pt x="7019" y="3014"/>
                      </a:lnTo>
                      <a:cubicBezTo>
                        <a:pt x="7023" y="3005"/>
                        <a:pt x="7026" y="2998"/>
                        <a:pt x="7028" y="2990"/>
                      </a:cubicBezTo>
                      <a:lnTo>
                        <a:pt x="7031" y="2982"/>
                      </a:lnTo>
                      <a:lnTo>
                        <a:pt x="7049" y="2926"/>
                      </a:lnTo>
                      <a:lnTo>
                        <a:pt x="7055" y="2912"/>
                      </a:lnTo>
                      <a:cubicBezTo>
                        <a:pt x="7058" y="2904"/>
                        <a:pt x="7060" y="2897"/>
                        <a:pt x="7063" y="2890"/>
                      </a:cubicBezTo>
                      <a:lnTo>
                        <a:pt x="7065" y="2884"/>
                      </a:lnTo>
                      <a:lnTo>
                        <a:pt x="7075" y="2850"/>
                      </a:lnTo>
                      <a:lnTo>
                        <a:pt x="7085" y="2817"/>
                      </a:lnTo>
                      <a:cubicBezTo>
                        <a:pt x="7089" y="2808"/>
                        <a:pt x="7091" y="2797"/>
                        <a:pt x="7094" y="2788"/>
                      </a:cubicBezTo>
                      <a:lnTo>
                        <a:pt x="7096" y="2782"/>
                      </a:lnTo>
                      <a:cubicBezTo>
                        <a:pt x="7101" y="2763"/>
                        <a:pt x="7105" y="2743"/>
                        <a:pt x="7110" y="2719"/>
                      </a:cubicBezTo>
                      <a:cubicBezTo>
                        <a:pt x="7113" y="2704"/>
                        <a:pt x="7115" y="2688"/>
                        <a:pt x="7116" y="2671"/>
                      </a:cubicBezTo>
                      <a:lnTo>
                        <a:pt x="7118" y="2658"/>
                      </a:lnTo>
                      <a:lnTo>
                        <a:pt x="7119" y="2648"/>
                      </a:lnTo>
                      <a:cubicBezTo>
                        <a:pt x="7119" y="2644"/>
                        <a:pt x="7120" y="2639"/>
                        <a:pt x="7120" y="2635"/>
                      </a:cubicBezTo>
                      <a:cubicBezTo>
                        <a:pt x="7122" y="2623"/>
                        <a:pt x="7122" y="2613"/>
                        <a:pt x="7124" y="2602"/>
                      </a:cubicBezTo>
                      <a:cubicBezTo>
                        <a:pt x="7124" y="2593"/>
                        <a:pt x="7125" y="2587"/>
                        <a:pt x="7125" y="2580"/>
                      </a:cubicBezTo>
                      <a:lnTo>
                        <a:pt x="7125" y="2573"/>
                      </a:lnTo>
                      <a:lnTo>
                        <a:pt x="7125" y="2567"/>
                      </a:lnTo>
                      <a:lnTo>
                        <a:pt x="7125" y="2557"/>
                      </a:lnTo>
                      <a:lnTo>
                        <a:pt x="7125" y="2547"/>
                      </a:lnTo>
                      <a:lnTo>
                        <a:pt x="7125" y="2537"/>
                      </a:lnTo>
                      <a:cubicBezTo>
                        <a:pt x="7125" y="2523"/>
                        <a:pt x="7126" y="2510"/>
                        <a:pt x="7126" y="2496"/>
                      </a:cubicBezTo>
                      <a:cubicBezTo>
                        <a:pt x="7114" y="2473"/>
                        <a:pt x="7113" y="2449"/>
                        <a:pt x="7112" y="2428"/>
                      </a:cubicBezTo>
                      <a:cubicBezTo>
                        <a:pt x="7110" y="2416"/>
                        <a:pt x="7109" y="2403"/>
                        <a:pt x="7107" y="2392"/>
                      </a:cubicBezTo>
                      <a:cubicBezTo>
                        <a:pt x="7105" y="2380"/>
                        <a:pt x="7103" y="2371"/>
                        <a:pt x="7100" y="2361"/>
                      </a:cubicBezTo>
                      <a:lnTo>
                        <a:pt x="7098" y="2350"/>
                      </a:lnTo>
                      <a:lnTo>
                        <a:pt x="7097" y="2345"/>
                      </a:lnTo>
                      <a:cubicBezTo>
                        <a:pt x="7094" y="2339"/>
                        <a:pt x="7092" y="2331"/>
                        <a:pt x="7089" y="2325"/>
                      </a:cubicBezTo>
                      <a:cubicBezTo>
                        <a:pt x="7088" y="2321"/>
                        <a:pt x="7084" y="2315"/>
                        <a:pt x="7082" y="2312"/>
                      </a:cubicBezTo>
                      <a:cubicBezTo>
                        <a:pt x="7076" y="2302"/>
                        <a:pt x="7072" y="2298"/>
                        <a:pt x="7067" y="2293"/>
                      </a:cubicBezTo>
                      <a:lnTo>
                        <a:pt x="7062" y="2288"/>
                      </a:lnTo>
                      <a:cubicBezTo>
                        <a:pt x="7054" y="2281"/>
                        <a:pt x="7048" y="2277"/>
                        <a:pt x="7043" y="2273"/>
                      </a:cubicBezTo>
                      <a:cubicBezTo>
                        <a:pt x="7037" y="2269"/>
                        <a:pt x="7032" y="2266"/>
                        <a:pt x="7026" y="2263"/>
                      </a:cubicBezTo>
                      <a:cubicBezTo>
                        <a:pt x="7015" y="2258"/>
                        <a:pt x="7007" y="2256"/>
                        <a:pt x="7001" y="2253"/>
                      </a:cubicBezTo>
                      <a:cubicBezTo>
                        <a:pt x="6991" y="2250"/>
                        <a:pt x="6984" y="2248"/>
                        <a:pt x="6976" y="2247"/>
                      </a:cubicBezTo>
                      <a:cubicBezTo>
                        <a:pt x="6960" y="2245"/>
                        <a:pt x="6950" y="2245"/>
                        <a:pt x="6938" y="2245"/>
                      </a:cubicBezTo>
                      <a:cubicBezTo>
                        <a:pt x="6927" y="2245"/>
                        <a:pt x="6917" y="2246"/>
                        <a:pt x="6904" y="2248"/>
                      </a:cubicBezTo>
                      <a:cubicBezTo>
                        <a:pt x="6898" y="2250"/>
                        <a:pt x="6892" y="2252"/>
                        <a:pt x="6886" y="2254"/>
                      </a:cubicBezTo>
                      <a:lnTo>
                        <a:pt x="6878" y="2256"/>
                      </a:lnTo>
                      <a:cubicBezTo>
                        <a:pt x="6858" y="2261"/>
                        <a:pt x="6837" y="2267"/>
                        <a:pt x="6814" y="2277"/>
                      </a:cubicBezTo>
                      <a:cubicBezTo>
                        <a:pt x="6775" y="2292"/>
                        <a:pt x="6739" y="2310"/>
                        <a:pt x="6693" y="2339"/>
                      </a:cubicBezTo>
                      <a:cubicBezTo>
                        <a:pt x="6677" y="2349"/>
                        <a:pt x="6661" y="2361"/>
                        <a:pt x="6646" y="2371"/>
                      </a:cubicBezTo>
                      <a:lnTo>
                        <a:pt x="6639" y="2377"/>
                      </a:lnTo>
                      <a:lnTo>
                        <a:pt x="6626" y="2385"/>
                      </a:lnTo>
                      <a:lnTo>
                        <a:pt x="6608" y="2398"/>
                      </a:lnTo>
                      <a:lnTo>
                        <a:pt x="6584" y="2415"/>
                      </a:lnTo>
                      <a:lnTo>
                        <a:pt x="6561" y="2432"/>
                      </a:lnTo>
                      <a:lnTo>
                        <a:pt x="6467" y="2500"/>
                      </a:lnTo>
                      <a:cubicBezTo>
                        <a:pt x="6466" y="2501"/>
                        <a:pt x="6464" y="2501"/>
                        <a:pt x="6463" y="2503"/>
                      </a:cubicBezTo>
                      <a:lnTo>
                        <a:pt x="6444" y="2519"/>
                      </a:lnTo>
                      <a:lnTo>
                        <a:pt x="6425" y="2535"/>
                      </a:lnTo>
                      <a:lnTo>
                        <a:pt x="6407" y="2550"/>
                      </a:lnTo>
                      <a:lnTo>
                        <a:pt x="6410" y="2541"/>
                      </a:lnTo>
                      <a:lnTo>
                        <a:pt x="6413" y="2531"/>
                      </a:lnTo>
                      <a:lnTo>
                        <a:pt x="6414" y="2524"/>
                      </a:lnTo>
                      <a:cubicBezTo>
                        <a:pt x="6417" y="2513"/>
                        <a:pt x="6417" y="2506"/>
                        <a:pt x="6418" y="2500"/>
                      </a:cubicBezTo>
                      <a:lnTo>
                        <a:pt x="6419" y="2489"/>
                      </a:lnTo>
                      <a:cubicBezTo>
                        <a:pt x="6420" y="2478"/>
                        <a:pt x="6422" y="2468"/>
                        <a:pt x="6423" y="2457"/>
                      </a:cubicBezTo>
                      <a:lnTo>
                        <a:pt x="6424" y="2449"/>
                      </a:lnTo>
                      <a:cubicBezTo>
                        <a:pt x="6425" y="2437"/>
                        <a:pt x="6427" y="2426"/>
                        <a:pt x="6428" y="2412"/>
                      </a:cubicBezTo>
                      <a:cubicBezTo>
                        <a:pt x="6429" y="2393"/>
                        <a:pt x="6430" y="2374"/>
                        <a:pt x="6433" y="2353"/>
                      </a:cubicBezTo>
                      <a:lnTo>
                        <a:pt x="6433" y="2328"/>
                      </a:lnTo>
                      <a:lnTo>
                        <a:pt x="6433" y="2314"/>
                      </a:lnTo>
                      <a:cubicBezTo>
                        <a:pt x="6433" y="2304"/>
                        <a:pt x="6433" y="2293"/>
                        <a:pt x="6434" y="2282"/>
                      </a:cubicBezTo>
                      <a:lnTo>
                        <a:pt x="6434" y="2248"/>
                      </a:lnTo>
                      <a:cubicBezTo>
                        <a:pt x="6434" y="2227"/>
                        <a:pt x="6430" y="2205"/>
                        <a:pt x="6428" y="2185"/>
                      </a:cubicBezTo>
                      <a:cubicBezTo>
                        <a:pt x="6425" y="2166"/>
                        <a:pt x="6422" y="2150"/>
                        <a:pt x="6418" y="2134"/>
                      </a:cubicBezTo>
                      <a:cubicBezTo>
                        <a:pt x="6415" y="2125"/>
                        <a:pt x="6412" y="2115"/>
                        <a:pt x="6409" y="2106"/>
                      </a:cubicBezTo>
                      <a:cubicBezTo>
                        <a:pt x="6407" y="2099"/>
                        <a:pt x="6404" y="2092"/>
                        <a:pt x="6402" y="2086"/>
                      </a:cubicBezTo>
                      <a:lnTo>
                        <a:pt x="6399" y="2079"/>
                      </a:lnTo>
                      <a:lnTo>
                        <a:pt x="6391" y="2063"/>
                      </a:lnTo>
                      <a:cubicBezTo>
                        <a:pt x="6386" y="2055"/>
                        <a:pt x="6383" y="2050"/>
                        <a:pt x="6379" y="2046"/>
                      </a:cubicBezTo>
                      <a:lnTo>
                        <a:pt x="6372" y="2037"/>
                      </a:lnTo>
                      <a:lnTo>
                        <a:pt x="6368" y="2035"/>
                      </a:lnTo>
                      <a:lnTo>
                        <a:pt x="6364" y="2032"/>
                      </a:lnTo>
                      <a:lnTo>
                        <a:pt x="6353" y="2026"/>
                      </a:lnTo>
                      <a:cubicBezTo>
                        <a:pt x="6348" y="2023"/>
                        <a:pt x="6342" y="2021"/>
                        <a:pt x="6336" y="2019"/>
                      </a:cubicBezTo>
                      <a:lnTo>
                        <a:pt x="6332" y="2017"/>
                      </a:lnTo>
                      <a:lnTo>
                        <a:pt x="6328" y="2016"/>
                      </a:lnTo>
                      <a:cubicBezTo>
                        <a:pt x="6321" y="2015"/>
                        <a:pt x="6315" y="2013"/>
                        <a:pt x="6310" y="2013"/>
                      </a:cubicBezTo>
                      <a:cubicBezTo>
                        <a:pt x="6304" y="2013"/>
                        <a:pt x="6297" y="2012"/>
                        <a:pt x="6291" y="2012"/>
                      </a:cubicBezTo>
                      <a:lnTo>
                        <a:pt x="6286" y="2012"/>
                      </a:lnTo>
                      <a:cubicBezTo>
                        <a:pt x="6276" y="2012"/>
                        <a:pt x="6266" y="2013"/>
                        <a:pt x="6255" y="2015"/>
                      </a:cubicBezTo>
                      <a:lnTo>
                        <a:pt x="6237" y="2018"/>
                      </a:lnTo>
                      <a:cubicBezTo>
                        <a:pt x="6228" y="2021"/>
                        <a:pt x="6219" y="2023"/>
                        <a:pt x="6211" y="2026"/>
                      </a:cubicBezTo>
                      <a:cubicBezTo>
                        <a:pt x="6203" y="2028"/>
                        <a:pt x="6196" y="2032"/>
                        <a:pt x="6187" y="2035"/>
                      </a:cubicBezTo>
                      <a:lnTo>
                        <a:pt x="6183" y="2036"/>
                      </a:lnTo>
                      <a:cubicBezTo>
                        <a:pt x="6170" y="2042"/>
                        <a:pt x="6156" y="2051"/>
                        <a:pt x="6141" y="2058"/>
                      </a:cubicBezTo>
                      <a:cubicBezTo>
                        <a:pt x="6126" y="2067"/>
                        <a:pt x="6109" y="2077"/>
                        <a:pt x="6091" y="2092"/>
                      </a:cubicBezTo>
                      <a:lnTo>
                        <a:pt x="6048" y="2127"/>
                      </a:lnTo>
                      <a:cubicBezTo>
                        <a:pt x="6024" y="2148"/>
                        <a:pt x="6000" y="2169"/>
                        <a:pt x="5976" y="2192"/>
                      </a:cubicBezTo>
                      <a:cubicBezTo>
                        <a:pt x="5954" y="2214"/>
                        <a:pt x="5929" y="2236"/>
                        <a:pt x="5907" y="2258"/>
                      </a:cubicBezTo>
                      <a:lnTo>
                        <a:pt x="5909" y="2254"/>
                      </a:lnTo>
                      <a:cubicBezTo>
                        <a:pt x="5912" y="2247"/>
                        <a:pt x="5916" y="2242"/>
                        <a:pt x="5919" y="2236"/>
                      </a:cubicBezTo>
                      <a:lnTo>
                        <a:pt x="5938" y="2194"/>
                      </a:lnTo>
                      <a:lnTo>
                        <a:pt x="5944" y="2179"/>
                      </a:lnTo>
                      <a:lnTo>
                        <a:pt x="5951" y="2165"/>
                      </a:lnTo>
                      <a:cubicBezTo>
                        <a:pt x="5959" y="2149"/>
                        <a:pt x="5965" y="2133"/>
                        <a:pt x="5972" y="2118"/>
                      </a:cubicBezTo>
                      <a:lnTo>
                        <a:pt x="5977" y="2107"/>
                      </a:lnTo>
                      <a:lnTo>
                        <a:pt x="5983" y="2097"/>
                      </a:lnTo>
                      <a:lnTo>
                        <a:pt x="5992" y="2077"/>
                      </a:lnTo>
                      <a:lnTo>
                        <a:pt x="6003" y="2053"/>
                      </a:lnTo>
                      <a:lnTo>
                        <a:pt x="6015" y="2029"/>
                      </a:lnTo>
                      <a:cubicBezTo>
                        <a:pt x="6029" y="2000"/>
                        <a:pt x="6043" y="1973"/>
                        <a:pt x="6058" y="1947"/>
                      </a:cubicBezTo>
                      <a:lnTo>
                        <a:pt x="6104" y="1860"/>
                      </a:lnTo>
                      <a:lnTo>
                        <a:pt x="6106" y="1856"/>
                      </a:lnTo>
                      <a:lnTo>
                        <a:pt x="6110" y="1847"/>
                      </a:lnTo>
                      <a:lnTo>
                        <a:pt x="6114" y="1840"/>
                      </a:lnTo>
                      <a:lnTo>
                        <a:pt x="6122" y="1820"/>
                      </a:lnTo>
                      <a:cubicBezTo>
                        <a:pt x="6129" y="1805"/>
                        <a:pt x="6135" y="1788"/>
                        <a:pt x="6141" y="1773"/>
                      </a:cubicBezTo>
                      <a:cubicBezTo>
                        <a:pt x="6145" y="1762"/>
                        <a:pt x="6149" y="1753"/>
                        <a:pt x="6152" y="1743"/>
                      </a:cubicBezTo>
                      <a:lnTo>
                        <a:pt x="6158" y="1728"/>
                      </a:lnTo>
                      <a:lnTo>
                        <a:pt x="6166" y="1708"/>
                      </a:lnTo>
                      <a:lnTo>
                        <a:pt x="6170" y="1697"/>
                      </a:lnTo>
                      <a:lnTo>
                        <a:pt x="6176" y="1680"/>
                      </a:lnTo>
                      <a:lnTo>
                        <a:pt x="6196" y="1622"/>
                      </a:lnTo>
                      <a:lnTo>
                        <a:pt x="6197" y="1617"/>
                      </a:lnTo>
                      <a:lnTo>
                        <a:pt x="6204" y="1592"/>
                      </a:lnTo>
                      <a:lnTo>
                        <a:pt x="6211" y="1573"/>
                      </a:lnTo>
                      <a:lnTo>
                        <a:pt x="6214" y="1562"/>
                      </a:lnTo>
                      <a:lnTo>
                        <a:pt x="6225" y="1530"/>
                      </a:lnTo>
                      <a:lnTo>
                        <a:pt x="6235" y="1497"/>
                      </a:lnTo>
                      <a:cubicBezTo>
                        <a:pt x="6243" y="1473"/>
                        <a:pt x="6249" y="1449"/>
                        <a:pt x="6255" y="1425"/>
                      </a:cubicBezTo>
                      <a:lnTo>
                        <a:pt x="6260" y="1411"/>
                      </a:lnTo>
                      <a:lnTo>
                        <a:pt x="6271" y="1368"/>
                      </a:lnTo>
                      <a:lnTo>
                        <a:pt x="6274" y="1360"/>
                      </a:lnTo>
                      <a:lnTo>
                        <a:pt x="6278" y="1340"/>
                      </a:lnTo>
                      <a:lnTo>
                        <a:pt x="6279" y="1334"/>
                      </a:lnTo>
                      <a:lnTo>
                        <a:pt x="6305" y="1217"/>
                      </a:lnTo>
                      <a:cubicBezTo>
                        <a:pt x="6306" y="1212"/>
                        <a:pt x="6306" y="1208"/>
                        <a:pt x="6307" y="1205"/>
                      </a:cubicBezTo>
                      <a:lnTo>
                        <a:pt x="6309" y="1200"/>
                      </a:lnTo>
                      <a:lnTo>
                        <a:pt x="6310" y="1191"/>
                      </a:lnTo>
                      <a:lnTo>
                        <a:pt x="6316" y="1155"/>
                      </a:lnTo>
                      <a:lnTo>
                        <a:pt x="6322" y="1119"/>
                      </a:lnTo>
                      <a:lnTo>
                        <a:pt x="6325" y="1099"/>
                      </a:lnTo>
                      <a:lnTo>
                        <a:pt x="6330" y="1076"/>
                      </a:lnTo>
                      <a:lnTo>
                        <a:pt x="6331" y="1071"/>
                      </a:lnTo>
                      <a:lnTo>
                        <a:pt x="6336" y="1035"/>
                      </a:lnTo>
                      <a:lnTo>
                        <a:pt x="6337" y="1028"/>
                      </a:lnTo>
                      <a:lnTo>
                        <a:pt x="6345" y="971"/>
                      </a:lnTo>
                      <a:cubicBezTo>
                        <a:pt x="6346" y="961"/>
                        <a:pt x="6347" y="953"/>
                        <a:pt x="6348" y="944"/>
                      </a:cubicBezTo>
                      <a:cubicBezTo>
                        <a:pt x="6351" y="922"/>
                        <a:pt x="6353" y="899"/>
                        <a:pt x="6355" y="879"/>
                      </a:cubicBezTo>
                      <a:lnTo>
                        <a:pt x="6356" y="872"/>
                      </a:lnTo>
                      <a:cubicBezTo>
                        <a:pt x="6357" y="862"/>
                        <a:pt x="6357" y="855"/>
                        <a:pt x="6358" y="846"/>
                      </a:cubicBezTo>
                      <a:lnTo>
                        <a:pt x="6360" y="829"/>
                      </a:lnTo>
                      <a:cubicBezTo>
                        <a:pt x="6361" y="814"/>
                        <a:pt x="6361" y="799"/>
                        <a:pt x="6363" y="785"/>
                      </a:cubicBezTo>
                      <a:lnTo>
                        <a:pt x="6364" y="775"/>
                      </a:lnTo>
                      <a:cubicBezTo>
                        <a:pt x="6364" y="765"/>
                        <a:pt x="6366" y="757"/>
                        <a:pt x="6366" y="748"/>
                      </a:cubicBezTo>
                      <a:lnTo>
                        <a:pt x="6367" y="693"/>
                      </a:lnTo>
                      <a:lnTo>
                        <a:pt x="6367" y="677"/>
                      </a:lnTo>
                      <a:lnTo>
                        <a:pt x="6367" y="662"/>
                      </a:lnTo>
                      <a:lnTo>
                        <a:pt x="6367" y="650"/>
                      </a:lnTo>
                      <a:cubicBezTo>
                        <a:pt x="6367" y="631"/>
                        <a:pt x="6367" y="613"/>
                        <a:pt x="6366" y="593"/>
                      </a:cubicBezTo>
                      <a:lnTo>
                        <a:pt x="6366" y="584"/>
                      </a:lnTo>
                      <a:lnTo>
                        <a:pt x="6366" y="577"/>
                      </a:lnTo>
                      <a:lnTo>
                        <a:pt x="6366" y="573"/>
                      </a:lnTo>
                      <a:lnTo>
                        <a:pt x="6364" y="558"/>
                      </a:lnTo>
                      <a:lnTo>
                        <a:pt x="6363" y="548"/>
                      </a:lnTo>
                      <a:lnTo>
                        <a:pt x="6363" y="542"/>
                      </a:lnTo>
                      <a:lnTo>
                        <a:pt x="6363" y="536"/>
                      </a:lnTo>
                      <a:lnTo>
                        <a:pt x="6363" y="529"/>
                      </a:lnTo>
                      <a:lnTo>
                        <a:pt x="6361" y="516"/>
                      </a:lnTo>
                      <a:lnTo>
                        <a:pt x="6360" y="503"/>
                      </a:lnTo>
                      <a:lnTo>
                        <a:pt x="6358" y="496"/>
                      </a:lnTo>
                      <a:lnTo>
                        <a:pt x="6357" y="485"/>
                      </a:lnTo>
                      <a:lnTo>
                        <a:pt x="6352" y="454"/>
                      </a:lnTo>
                      <a:lnTo>
                        <a:pt x="6345" y="412"/>
                      </a:lnTo>
                      <a:lnTo>
                        <a:pt x="6343" y="407"/>
                      </a:lnTo>
                      <a:cubicBezTo>
                        <a:pt x="6342" y="402"/>
                        <a:pt x="6342" y="399"/>
                        <a:pt x="6341" y="397"/>
                      </a:cubicBezTo>
                      <a:cubicBezTo>
                        <a:pt x="6338" y="384"/>
                        <a:pt x="6335" y="374"/>
                        <a:pt x="6332" y="364"/>
                      </a:cubicBezTo>
                      <a:cubicBezTo>
                        <a:pt x="6331" y="359"/>
                        <a:pt x="6330" y="356"/>
                        <a:pt x="6326" y="350"/>
                      </a:cubicBezTo>
                      <a:lnTo>
                        <a:pt x="6325" y="345"/>
                      </a:lnTo>
                      <a:lnTo>
                        <a:pt x="6321" y="336"/>
                      </a:lnTo>
                      <a:lnTo>
                        <a:pt x="6317" y="327"/>
                      </a:lnTo>
                      <a:lnTo>
                        <a:pt x="6309" y="305"/>
                      </a:lnTo>
                      <a:lnTo>
                        <a:pt x="6306" y="299"/>
                      </a:lnTo>
                      <a:cubicBezTo>
                        <a:pt x="6305" y="294"/>
                        <a:pt x="6302" y="289"/>
                        <a:pt x="6300" y="283"/>
                      </a:cubicBezTo>
                      <a:lnTo>
                        <a:pt x="6297" y="276"/>
                      </a:lnTo>
                      <a:lnTo>
                        <a:pt x="6296" y="271"/>
                      </a:lnTo>
                      <a:cubicBezTo>
                        <a:pt x="6295" y="268"/>
                        <a:pt x="6291" y="263"/>
                        <a:pt x="6290" y="259"/>
                      </a:cubicBezTo>
                      <a:lnTo>
                        <a:pt x="6284" y="245"/>
                      </a:lnTo>
                      <a:lnTo>
                        <a:pt x="6278" y="233"/>
                      </a:lnTo>
                      <a:lnTo>
                        <a:pt x="6275" y="227"/>
                      </a:lnTo>
                      <a:cubicBezTo>
                        <a:pt x="6274" y="223"/>
                        <a:pt x="6271" y="219"/>
                        <a:pt x="6269" y="214"/>
                      </a:cubicBezTo>
                      <a:cubicBezTo>
                        <a:pt x="6264" y="206"/>
                        <a:pt x="6259" y="198"/>
                        <a:pt x="6253" y="189"/>
                      </a:cubicBezTo>
                      <a:cubicBezTo>
                        <a:pt x="6247" y="178"/>
                        <a:pt x="6239" y="168"/>
                        <a:pt x="6232" y="158"/>
                      </a:cubicBezTo>
                      <a:lnTo>
                        <a:pt x="6227" y="153"/>
                      </a:lnTo>
                      <a:lnTo>
                        <a:pt x="6223" y="150"/>
                      </a:lnTo>
                      <a:lnTo>
                        <a:pt x="6219" y="145"/>
                      </a:lnTo>
                      <a:lnTo>
                        <a:pt x="6216" y="140"/>
                      </a:lnTo>
                      <a:cubicBezTo>
                        <a:pt x="6212" y="136"/>
                        <a:pt x="6209" y="132"/>
                        <a:pt x="6206" y="129"/>
                      </a:cubicBezTo>
                      <a:lnTo>
                        <a:pt x="6201" y="122"/>
                      </a:lnTo>
                      <a:cubicBezTo>
                        <a:pt x="6198" y="119"/>
                        <a:pt x="6194" y="116"/>
                        <a:pt x="6192" y="114"/>
                      </a:cubicBezTo>
                      <a:lnTo>
                        <a:pt x="6168" y="90"/>
                      </a:lnTo>
                      <a:lnTo>
                        <a:pt x="6163" y="85"/>
                      </a:lnTo>
                      <a:lnTo>
                        <a:pt x="6158" y="80"/>
                      </a:lnTo>
                      <a:cubicBezTo>
                        <a:pt x="6156" y="78"/>
                        <a:pt x="6152" y="74"/>
                        <a:pt x="6149" y="72"/>
                      </a:cubicBezTo>
                      <a:lnTo>
                        <a:pt x="6142" y="67"/>
                      </a:lnTo>
                      <a:cubicBezTo>
                        <a:pt x="6130" y="57"/>
                        <a:pt x="6116" y="48"/>
                        <a:pt x="6104" y="41"/>
                      </a:cubicBezTo>
                      <a:cubicBezTo>
                        <a:pt x="6098" y="37"/>
                        <a:pt x="6093" y="34"/>
                        <a:pt x="6085" y="32"/>
                      </a:cubicBezTo>
                      <a:lnTo>
                        <a:pt x="6079" y="29"/>
                      </a:lnTo>
                      <a:lnTo>
                        <a:pt x="6060" y="22"/>
                      </a:lnTo>
                      <a:cubicBezTo>
                        <a:pt x="6049" y="18"/>
                        <a:pt x="6044" y="17"/>
                        <a:pt x="6039" y="16"/>
                      </a:cubicBezTo>
                      <a:lnTo>
                        <a:pt x="6032" y="13"/>
                      </a:lnTo>
                      <a:cubicBezTo>
                        <a:pt x="6018" y="7"/>
                        <a:pt x="6003" y="5"/>
                        <a:pt x="5991" y="3"/>
                      </a:cubicBezTo>
                      <a:cubicBezTo>
                        <a:pt x="5975" y="1"/>
                        <a:pt x="5960" y="1"/>
                        <a:pt x="59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8"/>
                <p:cNvSpPr/>
                <p:nvPr/>
              </p:nvSpPr>
              <p:spPr>
                <a:xfrm>
                  <a:off x="8213420" y="4243587"/>
                  <a:ext cx="344916" cy="314858"/>
                </a:xfrm>
                <a:custGeom>
                  <a:avLst/>
                  <a:gdLst/>
                  <a:ahLst/>
                  <a:cxnLst/>
                  <a:rect l="l" t="t" r="r" b="b"/>
                  <a:pathLst>
                    <a:path w="7126" h="6505" extrusionOk="0">
                      <a:moveTo>
                        <a:pt x="5864" y="0"/>
                      </a:moveTo>
                      <a:lnTo>
                        <a:pt x="5851" y="1"/>
                      </a:lnTo>
                      <a:lnTo>
                        <a:pt x="5842" y="1"/>
                      </a:lnTo>
                      <a:cubicBezTo>
                        <a:pt x="5835" y="1"/>
                        <a:pt x="5828" y="2"/>
                        <a:pt x="5822" y="2"/>
                      </a:cubicBezTo>
                      <a:lnTo>
                        <a:pt x="5791" y="6"/>
                      </a:lnTo>
                      <a:lnTo>
                        <a:pt x="5771" y="11"/>
                      </a:lnTo>
                      <a:lnTo>
                        <a:pt x="5766" y="12"/>
                      </a:lnTo>
                      <a:cubicBezTo>
                        <a:pt x="5751" y="16"/>
                        <a:pt x="5737" y="22"/>
                        <a:pt x="5724" y="27"/>
                      </a:cubicBezTo>
                      <a:lnTo>
                        <a:pt x="5697" y="37"/>
                      </a:lnTo>
                      <a:cubicBezTo>
                        <a:pt x="5692" y="39"/>
                        <a:pt x="5688" y="41"/>
                        <a:pt x="5683" y="44"/>
                      </a:cubicBezTo>
                      <a:lnTo>
                        <a:pt x="5677" y="47"/>
                      </a:lnTo>
                      <a:cubicBezTo>
                        <a:pt x="5666" y="52"/>
                        <a:pt x="5655" y="57"/>
                        <a:pt x="5645" y="62"/>
                      </a:cubicBezTo>
                      <a:lnTo>
                        <a:pt x="5630" y="68"/>
                      </a:lnTo>
                      <a:lnTo>
                        <a:pt x="5615" y="75"/>
                      </a:lnTo>
                      <a:lnTo>
                        <a:pt x="5605" y="81"/>
                      </a:lnTo>
                      <a:lnTo>
                        <a:pt x="5594" y="86"/>
                      </a:lnTo>
                      <a:lnTo>
                        <a:pt x="5580" y="94"/>
                      </a:lnTo>
                      <a:lnTo>
                        <a:pt x="5565" y="101"/>
                      </a:lnTo>
                      <a:cubicBezTo>
                        <a:pt x="5559" y="105"/>
                        <a:pt x="5557" y="106"/>
                        <a:pt x="5553" y="108"/>
                      </a:cubicBezTo>
                      <a:cubicBezTo>
                        <a:pt x="5537" y="117"/>
                        <a:pt x="5521" y="127"/>
                        <a:pt x="5504" y="136"/>
                      </a:cubicBezTo>
                      <a:lnTo>
                        <a:pt x="5501" y="139"/>
                      </a:lnTo>
                      <a:cubicBezTo>
                        <a:pt x="5496" y="141"/>
                        <a:pt x="5493" y="142"/>
                        <a:pt x="5492" y="142"/>
                      </a:cubicBezTo>
                      <a:cubicBezTo>
                        <a:pt x="5486" y="148"/>
                        <a:pt x="5478" y="152"/>
                        <a:pt x="5472" y="157"/>
                      </a:cubicBezTo>
                      <a:lnTo>
                        <a:pt x="5426" y="187"/>
                      </a:lnTo>
                      <a:cubicBezTo>
                        <a:pt x="5415" y="194"/>
                        <a:pt x="5405" y="202"/>
                        <a:pt x="5393" y="209"/>
                      </a:cubicBezTo>
                      <a:lnTo>
                        <a:pt x="5383" y="218"/>
                      </a:lnTo>
                      <a:cubicBezTo>
                        <a:pt x="5363" y="232"/>
                        <a:pt x="5343" y="248"/>
                        <a:pt x="5323" y="264"/>
                      </a:cubicBezTo>
                      <a:cubicBezTo>
                        <a:pt x="5310" y="275"/>
                        <a:pt x="5296" y="289"/>
                        <a:pt x="5281" y="301"/>
                      </a:cubicBezTo>
                      <a:cubicBezTo>
                        <a:pt x="5269" y="314"/>
                        <a:pt x="5254" y="328"/>
                        <a:pt x="5238" y="346"/>
                      </a:cubicBezTo>
                      <a:cubicBezTo>
                        <a:pt x="5224" y="362"/>
                        <a:pt x="5210" y="378"/>
                        <a:pt x="5198" y="395"/>
                      </a:cubicBezTo>
                      <a:cubicBezTo>
                        <a:pt x="5192" y="404"/>
                        <a:pt x="5183" y="413"/>
                        <a:pt x="5177" y="423"/>
                      </a:cubicBezTo>
                      <a:lnTo>
                        <a:pt x="5174" y="426"/>
                      </a:lnTo>
                      <a:cubicBezTo>
                        <a:pt x="5168" y="435"/>
                        <a:pt x="5162" y="443"/>
                        <a:pt x="5157" y="451"/>
                      </a:cubicBezTo>
                      <a:lnTo>
                        <a:pt x="5146" y="467"/>
                      </a:lnTo>
                      <a:lnTo>
                        <a:pt x="5130" y="493"/>
                      </a:lnTo>
                      <a:lnTo>
                        <a:pt x="5114" y="517"/>
                      </a:lnTo>
                      <a:lnTo>
                        <a:pt x="5107" y="528"/>
                      </a:lnTo>
                      <a:lnTo>
                        <a:pt x="5076" y="582"/>
                      </a:lnTo>
                      <a:cubicBezTo>
                        <a:pt x="5070" y="593"/>
                        <a:pt x="5064" y="604"/>
                        <a:pt x="5059" y="615"/>
                      </a:cubicBezTo>
                      <a:lnTo>
                        <a:pt x="5038" y="652"/>
                      </a:lnTo>
                      <a:lnTo>
                        <a:pt x="5030" y="667"/>
                      </a:lnTo>
                      <a:cubicBezTo>
                        <a:pt x="5025" y="676"/>
                        <a:pt x="5020" y="685"/>
                        <a:pt x="5017" y="693"/>
                      </a:cubicBezTo>
                      <a:lnTo>
                        <a:pt x="5011" y="703"/>
                      </a:lnTo>
                      <a:lnTo>
                        <a:pt x="4993" y="738"/>
                      </a:lnTo>
                      <a:lnTo>
                        <a:pt x="4984" y="755"/>
                      </a:lnTo>
                      <a:lnTo>
                        <a:pt x="4976" y="773"/>
                      </a:lnTo>
                      <a:lnTo>
                        <a:pt x="4973" y="779"/>
                      </a:lnTo>
                      <a:lnTo>
                        <a:pt x="4970" y="788"/>
                      </a:lnTo>
                      <a:cubicBezTo>
                        <a:pt x="4960" y="811"/>
                        <a:pt x="4950" y="832"/>
                        <a:pt x="4940" y="856"/>
                      </a:cubicBezTo>
                      <a:cubicBezTo>
                        <a:pt x="4930" y="882"/>
                        <a:pt x="4921" y="909"/>
                        <a:pt x="4914" y="934"/>
                      </a:cubicBezTo>
                      <a:cubicBezTo>
                        <a:pt x="4910" y="945"/>
                        <a:pt x="4906" y="955"/>
                        <a:pt x="4904" y="965"/>
                      </a:cubicBezTo>
                      <a:lnTo>
                        <a:pt x="4900" y="981"/>
                      </a:lnTo>
                      <a:lnTo>
                        <a:pt x="4896" y="996"/>
                      </a:lnTo>
                      <a:cubicBezTo>
                        <a:pt x="4894" y="1006"/>
                        <a:pt x="4891" y="1016"/>
                        <a:pt x="4890" y="1026"/>
                      </a:cubicBezTo>
                      <a:lnTo>
                        <a:pt x="4884" y="1053"/>
                      </a:lnTo>
                      <a:lnTo>
                        <a:pt x="4877" y="1085"/>
                      </a:lnTo>
                      <a:cubicBezTo>
                        <a:pt x="4872" y="1107"/>
                        <a:pt x="4868" y="1129"/>
                        <a:pt x="4863" y="1150"/>
                      </a:cubicBezTo>
                      <a:lnTo>
                        <a:pt x="4858" y="1174"/>
                      </a:lnTo>
                      <a:cubicBezTo>
                        <a:pt x="4857" y="1177"/>
                        <a:pt x="4857" y="1180"/>
                        <a:pt x="4857" y="1185"/>
                      </a:cubicBezTo>
                      <a:cubicBezTo>
                        <a:pt x="4854" y="1198"/>
                        <a:pt x="4853" y="1208"/>
                        <a:pt x="4850" y="1219"/>
                      </a:cubicBezTo>
                      <a:cubicBezTo>
                        <a:pt x="4848" y="1236"/>
                        <a:pt x="4844" y="1253"/>
                        <a:pt x="4841" y="1269"/>
                      </a:cubicBezTo>
                      <a:lnTo>
                        <a:pt x="4838" y="1289"/>
                      </a:lnTo>
                      <a:lnTo>
                        <a:pt x="4837" y="1299"/>
                      </a:lnTo>
                      <a:lnTo>
                        <a:pt x="4829" y="1346"/>
                      </a:lnTo>
                      <a:cubicBezTo>
                        <a:pt x="4826" y="1370"/>
                        <a:pt x="4822" y="1394"/>
                        <a:pt x="4818" y="1417"/>
                      </a:cubicBezTo>
                      <a:cubicBezTo>
                        <a:pt x="4816" y="1434"/>
                        <a:pt x="4813" y="1449"/>
                        <a:pt x="4812" y="1466"/>
                      </a:cubicBezTo>
                      <a:lnTo>
                        <a:pt x="4808" y="1484"/>
                      </a:lnTo>
                      <a:cubicBezTo>
                        <a:pt x="4807" y="1495"/>
                        <a:pt x="4806" y="1504"/>
                        <a:pt x="4805" y="1512"/>
                      </a:cubicBezTo>
                      <a:lnTo>
                        <a:pt x="4802" y="1532"/>
                      </a:lnTo>
                      <a:cubicBezTo>
                        <a:pt x="4801" y="1540"/>
                        <a:pt x="4801" y="1547"/>
                        <a:pt x="4800" y="1553"/>
                      </a:cubicBezTo>
                      <a:cubicBezTo>
                        <a:pt x="4798" y="1562"/>
                        <a:pt x="4796" y="1569"/>
                        <a:pt x="4793" y="1576"/>
                      </a:cubicBezTo>
                      <a:lnTo>
                        <a:pt x="4788" y="1587"/>
                      </a:lnTo>
                      <a:cubicBezTo>
                        <a:pt x="4787" y="1589"/>
                        <a:pt x="4786" y="1593"/>
                        <a:pt x="4783" y="1597"/>
                      </a:cubicBezTo>
                      <a:lnTo>
                        <a:pt x="4778" y="1597"/>
                      </a:lnTo>
                      <a:cubicBezTo>
                        <a:pt x="4767" y="1593"/>
                        <a:pt x="4764" y="1591"/>
                        <a:pt x="4761" y="1589"/>
                      </a:cubicBezTo>
                      <a:cubicBezTo>
                        <a:pt x="4759" y="1588"/>
                        <a:pt x="4756" y="1587"/>
                        <a:pt x="4754" y="1584"/>
                      </a:cubicBezTo>
                      <a:lnTo>
                        <a:pt x="4736" y="1574"/>
                      </a:lnTo>
                      <a:lnTo>
                        <a:pt x="4731" y="1571"/>
                      </a:lnTo>
                      <a:cubicBezTo>
                        <a:pt x="4719" y="1563"/>
                        <a:pt x="4706" y="1555"/>
                        <a:pt x="4692" y="1547"/>
                      </a:cubicBezTo>
                      <a:cubicBezTo>
                        <a:pt x="4684" y="1542"/>
                        <a:pt x="4677" y="1538"/>
                        <a:pt x="4667" y="1535"/>
                      </a:cubicBezTo>
                      <a:lnTo>
                        <a:pt x="4657" y="1530"/>
                      </a:lnTo>
                      <a:cubicBezTo>
                        <a:pt x="4651" y="1525"/>
                        <a:pt x="4646" y="1522"/>
                        <a:pt x="4639" y="1520"/>
                      </a:cubicBezTo>
                      <a:cubicBezTo>
                        <a:pt x="4632" y="1516"/>
                        <a:pt x="4626" y="1514"/>
                        <a:pt x="4620" y="1511"/>
                      </a:cubicBezTo>
                      <a:cubicBezTo>
                        <a:pt x="4594" y="1500"/>
                        <a:pt x="4565" y="1486"/>
                        <a:pt x="4538" y="1476"/>
                      </a:cubicBezTo>
                      <a:lnTo>
                        <a:pt x="4533" y="1475"/>
                      </a:lnTo>
                      <a:cubicBezTo>
                        <a:pt x="4527" y="1473"/>
                        <a:pt x="4522" y="1471"/>
                        <a:pt x="4515" y="1470"/>
                      </a:cubicBezTo>
                      <a:lnTo>
                        <a:pt x="4502" y="1466"/>
                      </a:lnTo>
                      <a:lnTo>
                        <a:pt x="4492" y="1464"/>
                      </a:lnTo>
                      <a:cubicBezTo>
                        <a:pt x="4488" y="1463"/>
                        <a:pt x="4483" y="1461"/>
                        <a:pt x="4479" y="1461"/>
                      </a:cubicBezTo>
                      <a:lnTo>
                        <a:pt x="4471" y="1459"/>
                      </a:lnTo>
                      <a:cubicBezTo>
                        <a:pt x="4466" y="1458"/>
                        <a:pt x="4460" y="1455"/>
                        <a:pt x="4455" y="1455"/>
                      </a:cubicBezTo>
                      <a:lnTo>
                        <a:pt x="4446" y="1454"/>
                      </a:lnTo>
                      <a:cubicBezTo>
                        <a:pt x="4436" y="1453"/>
                        <a:pt x="4424" y="1450"/>
                        <a:pt x="4414" y="1449"/>
                      </a:cubicBezTo>
                      <a:lnTo>
                        <a:pt x="4405" y="1448"/>
                      </a:lnTo>
                      <a:cubicBezTo>
                        <a:pt x="4402" y="1448"/>
                        <a:pt x="4400" y="1448"/>
                        <a:pt x="4397" y="1447"/>
                      </a:cubicBezTo>
                      <a:lnTo>
                        <a:pt x="4389" y="1447"/>
                      </a:lnTo>
                      <a:lnTo>
                        <a:pt x="4380" y="1445"/>
                      </a:lnTo>
                      <a:cubicBezTo>
                        <a:pt x="4374" y="1445"/>
                        <a:pt x="4368" y="1444"/>
                        <a:pt x="4361" y="1444"/>
                      </a:cubicBezTo>
                      <a:lnTo>
                        <a:pt x="4343" y="1443"/>
                      </a:lnTo>
                      <a:cubicBezTo>
                        <a:pt x="4334" y="1443"/>
                        <a:pt x="4324" y="1442"/>
                        <a:pt x="4316" y="1442"/>
                      </a:cubicBezTo>
                      <a:lnTo>
                        <a:pt x="4286" y="1442"/>
                      </a:lnTo>
                      <a:cubicBezTo>
                        <a:pt x="4278" y="1442"/>
                        <a:pt x="4271" y="1442"/>
                        <a:pt x="4262" y="1440"/>
                      </a:cubicBezTo>
                      <a:lnTo>
                        <a:pt x="4209" y="1440"/>
                      </a:lnTo>
                      <a:cubicBezTo>
                        <a:pt x="4194" y="1440"/>
                        <a:pt x="4178" y="1442"/>
                        <a:pt x="4163" y="1443"/>
                      </a:cubicBezTo>
                      <a:cubicBezTo>
                        <a:pt x="4155" y="1443"/>
                        <a:pt x="4148" y="1444"/>
                        <a:pt x="4141" y="1444"/>
                      </a:cubicBezTo>
                      <a:cubicBezTo>
                        <a:pt x="4134" y="1444"/>
                        <a:pt x="4129" y="1445"/>
                        <a:pt x="4126" y="1445"/>
                      </a:cubicBezTo>
                      <a:lnTo>
                        <a:pt x="4105" y="1448"/>
                      </a:lnTo>
                      <a:lnTo>
                        <a:pt x="4090" y="1449"/>
                      </a:lnTo>
                      <a:cubicBezTo>
                        <a:pt x="4087" y="1449"/>
                        <a:pt x="4082" y="1450"/>
                        <a:pt x="4080" y="1450"/>
                      </a:cubicBezTo>
                      <a:lnTo>
                        <a:pt x="4075" y="1452"/>
                      </a:lnTo>
                      <a:lnTo>
                        <a:pt x="4070" y="1453"/>
                      </a:lnTo>
                      <a:lnTo>
                        <a:pt x="4061" y="1454"/>
                      </a:lnTo>
                      <a:cubicBezTo>
                        <a:pt x="4048" y="1458"/>
                        <a:pt x="4036" y="1459"/>
                        <a:pt x="4026" y="1461"/>
                      </a:cubicBezTo>
                      <a:lnTo>
                        <a:pt x="4010" y="1465"/>
                      </a:lnTo>
                      <a:lnTo>
                        <a:pt x="3995" y="1468"/>
                      </a:lnTo>
                      <a:lnTo>
                        <a:pt x="3990" y="1469"/>
                      </a:lnTo>
                      <a:cubicBezTo>
                        <a:pt x="3985" y="1470"/>
                        <a:pt x="3982" y="1470"/>
                        <a:pt x="3977" y="1471"/>
                      </a:cubicBezTo>
                      <a:lnTo>
                        <a:pt x="3956" y="1478"/>
                      </a:lnTo>
                      <a:lnTo>
                        <a:pt x="3925" y="1485"/>
                      </a:lnTo>
                      <a:cubicBezTo>
                        <a:pt x="3912" y="1489"/>
                        <a:pt x="3900" y="1494"/>
                        <a:pt x="3887" y="1497"/>
                      </a:cubicBezTo>
                      <a:lnTo>
                        <a:pt x="3854" y="1507"/>
                      </a:lnTo>
                      <a:cubicBezTo>
                        <a:pt x="3848" y="1509"/>
                        <a:pt x="3845" y="1510"/>
                        <a:pt x="3843" y="1511"/>
                      </a:cubicBezTo>
                      <a:lnTo>
                        <a:pt x="3789" y="1531"/>
                      </a:lnTo>
                      <a:lnTo>
                        <a:pt x="3774" y="1537"/>
                      </a:lnTo>
                      <a:lnTo>
                        <a:pt x="3763" y="1541"/>
                      </a:lnTo>
                      <a:cubicBezTo>
                        <a:pt x="3757" y="1543"/>
                        <a:pt x="3751" y="1546"/>
                        <a:pt x="3746" y="1548"/>
                      </a:cubicBezTo>
                      <a:lnTo>
                        <a:pt x="3736" y="1552"/>
                      </a:lnTo>
                      <a:cubicBezTo>
                        <a:pt x="3699" y="1568"/>
                        <a:pt x="3658" y="1587"/>
                        <a:pt x="3613" y="1612"/>
                      </a:cubicBezTo>
                      <a:cubicBezTo>
                        <a:pt x="3577" y="1631"/>
                        <a:pt x="3541" y="1654"/>
                        <a:pt x="3503" y="1681"/>
                      </a:cubicBezTo>
                      <a:cubicBezTo>
                        <a:pt x="3468" y="1706"/>
                        <a:pt x="3432" y="1734"/>
                        <a:pt x="3398" y="1764"/>
                      </a:cubicBezTo>
                      <a:cubicBezTo>
                        <a:pt x="3382" y="1779"/>
                        <a:pt x="3366" y="1794"/>
                        <a:pt x="3350" y="1810"/>
                      </a:cubicBezTo>
                      <a:cubicBezTo>
                        <a:pt x="3334" y="1825"/>
                        <a:pt x="3318" y="1842"/>
                        <a:pt x="3303" y="1859"/>
                      </a:cubicBezTo>
                      <a:cubicBezTo>
                        <a:pt x="3285" y="1877"/>
                        <a:pt x="3269" y="1896"/>
                        <a:pt x="3252" y="1914"/>
                      </a:cubicBezTo>
                      <a:lnTo>
                        <a:pt x="3202" y="1972"/>
                      </a:lnTo>
                      <a:lnTo>
                        <a:pt x="3179" y="1999"/>
                      </a:lnTo>
                      <a:lnTo>
                        <a:pt x="3175" y="2004"/>
                      </a:lnTo>
                      <a:lnTo>
                        <a:pt x="3156" y="2027"/>
                      </a:lnTo>
                      <a:lnTo>
                        <a:pt x="3114" y="2081"/>
                      </a:lnTo>
                      <a:lnTo>
                        <a:pt x="3103" y="2096"/>
                      </a:lnTo>
                      <a:lnTo>
                        <a:pt x="3096" y="2104"/>
                      </a:lnTo>
                      <a:cubicBezTo>
                        <a:pt x="3078" y="2128"/>
                        <a:pt x="3063" y="2149"/>
                        <a:pt x="3051" y="2170"/>
                      </a:cubicBezTo>
                      <a:cubicBezTo>
                        <a:pt x="3042" y="2181"/>
                        <a:pt x="3037" y="2194"/>
                        <a:pt x="3031" y="2205"/>
                      </a:cubicBezTo>
                      <a:lnTo>
                        <a:pt x="3025" y="2217"/>
                      </a:lnTo>
                      <a:lnTo>
                        <a:pt x="3022" y="2222"/>
                      </a:lnTo>
                      <a:lnTo>
                        <a:pt x="3020" y="2230"/>
                      </a:lnTo>
                      <a:lnTo>
                        <a:pt x="3017" y="2236"/>
                      </a:lnTo>
                      <a:cubicBezTo>
                        <a:pt x="3015" y="2241"/>
                        <a:pt x="3011" y="2246"/>
                        <a:pt x="3010" y="2252"/>
                      </a:cubicBezTo>
                      <a:lnTo>
                        <a:pt x="3002" y="2271"/>
                      </a:lnTo>
                      <a:lnTo>
                        <a:pt x="3001" y="2274"/>
                      </a:lnTo>
                      <a:lnTo>
                        <a:pt x="2999" y="2279"/>
                      </a:lnTo>
                      <a:lnTo>
                        <a:pt x="2995" y="2290"/>
                      </a:lnTo>
                      <a:lnTo>
                        <a:pt x="2992" y="2298"/>
                      </a:lnTo>
                      <a:cubicBezTo>
                        <a:pt x="2989" y="2309"/>
                        <a:pt x="2985" y="2319"/>
                        <a:pt x="2982" y="2331"/>
                      </a:cubicBezTo>
                      <a:cubicBezTo>
                        <a:pt x="2980" y="2341"/>
                        <a:pt x="2975" y="2353"/>
                        <a:pt x="2971" y="2364"/>
                      </a:cubicBezTo>
                      <a:cubicBezTo>
                        <a:pt x="2969" y="2370"/>
                        <a:pt x="2968" y="2377"/>
                        <a:pt x="2966" y="2384"/>
                      </a:cubicBezTo>
                      <a:lnTo>
                        <a:pt x="2965" y="2391"/>
                      </a:lnTo>
                      <a:lnTo>
                        <a:pt x="2963" y="2398"/>
                      </a:lnTo>
                      <a:cubicBezTo>
                        <a:pt x="2961" y="2403"/>
                        <a:pt x="2960" y="2408"/>
                        <a:pt x="2959" y="2412"/>
                      </a:cubicBezTo>
                      <a:lnTo>
                        <a:pt x="2951" y="2447"/>
                      </a:lnTo>
                      <a:lnTo>
                        <a:pt x="2950" y="2454"/>
                      </a:lnTo>
                      <a:lnTo>
                        <a:pt x="2949" y="2463"/>
                      </a:lnTo>
                      <a:cubicBezTo>
                        <a:pt x="2927" y="2443"/>
                        <a:pt x="2904" y="2426"/>
                        <a:pt x="2883" y="2406"/>
                      </a:cubicBezTo>
                      <a:cubicBezTo>
                        <a:pt x="2858" y="2386"/>
                        <a:pt x="2834" y="2367"/>
                        <a:pt x="2809" y="2349"/>
                      </a:cubicBezTo>
                      <a:cubicBezTo>
                        <a:pt x="2780" y="2330"/>
                        <a:pt x="2752" y="2312"/>
                        <a:pt x="2729" y="2299"/>
                      </a:cubicBezTo>
                      <a:cubicBezTo>
                        <a:pt x="2677" y="2267"/>
                        <a:pt x="2619" y="2238"/>
                        <a:pt x="2559" y="2212"/>
                      </a:cubicBezTo>
                      <a:cubicBezTo>
                        <a:pt x="2505" y="2190"/>
                        <a:pt x="2446" y="2169"/>
                        <a:pt x="2379" y="2151"/>
                      </a:cubicBezTo>
                      <a:cubicBezTo>
                        <a:pt x="2348" y="2143"/>
                        <a:pt x="2317" y="2135"/>
                        <a:pt x="2286" y="2129"/>
                      </a:cubicBezTo>
                      <a:cubicBezTo>
                        <a:pt x="2248" y="2120"/>
                        <a:pt x="2216" y="2115"/>
                        <a:pt x="2186" y="2109"/>
                      </a:cubicBezTo>
                      <a:cubicBezTo>
                        <a:pt x="2153" y="2104"/>
                        <a:pt x="2122" y="2103"/>
                        <a:pt x="2095" y="2102"/>
                      </a:cubicBezTo>
                      <a:cubicBezTo>
                        <a:pt x="2083" y="2102"/>
                        <a:pt x="2069" y="2101"/>
                        <a:pt x="2057" y="2101"/>
                      </a:cubicBezTo>
                      <a:cubicBezTo>
                        <a:pt x="2034" y="2101"/>
                        <a:pt x="2012" y="2102"/>
                        <a:pt x="1991" y="2102"/>
                      </a:cubicBezTo>
                      <a:cubicBezTo>
                        <a:pt x="1924" y="2106"/>
                        <a:pt x="1857" y="2118"/>
                        <a:pt x="1794" y="2129"/>
                      </a:cubicBezTo>
                      <a:cubicBezTo>
                        <a:pt x="1739" y="2139"/>
                        <a:pt x="1681" y="2155"/>
                        <a:pt x="1606" y="2176"/>
                      </a:cubicBezTo>
                      <a:cubicBezTo>
                        <a:pt x="1601" y="2178"/>
                        <a:pt x="1595" y="2180"/>
                        <a:pt x="1590" y="2181"/>
                      </a:cubicBezTo>
                      <a:lnTo>
                        <a:pt x="1550" y="2196"/>
                      </a:lnTo>
                      <a:lnTo>
                        <a:pt x="1506" y="2211"/>
                      </a:lnTo>
                      <a:lnTo>
                        <a:pt x="1460" y="2227"/>
                      </a:lnTo>
                      <a:lnTo>
                        <a:pt x="1439" y="2235"/>
                      </a:lnTo>
                      <a:cubicBezTo>
                        <a:pt x="1434" y="2236"/>
                        <a:pt x="1430" y="2238"/>
                        <a:pt x="1424" y="2240"/>
                      </a:cubicBezTo>
                      <a:lnTo>
                        <a:pt x="1415" y="2243"/>
                      </a:lnTo>
                      <a:cubicBezTo>
                        <a:pt x="1399" y="2250"/>
                        <a:pt x="1380" y="2258"/>
                        <a:pt x="1364" y="2264"/>
                      </a:cubicBezTo>
                      <a:cubicBezTo>
                        <a:pt x="1307" y="2288"/>
                        <a:pt x="1249" y="2314"/>
                        <a:pt x="1190" y="2345"/>
                      </a:cubicBezTo>
                      <a:cubicBezTo>
                        <a:pt x="1135" y="2374"/>
                        <a:pt x="1078" y="2407"/>
                        <a:pt x="1022" y="2444"/>
                      </a:cubicBezTo>
                      <a:cubicBezTo>
                        <a:pt x="996" y="2462"/>
                        <a:pt x="970" y="2479"/>
                        <a:pt x="945" y="2499"/>
                      </a:cubicBezTo>
                      <a:cubicBezTo>
                        <a:pt x="917" y="2519"/>
                        <a:pt x="890" y="2540"/>
                        <a:pt x="864" y="2561"/>
                      </a:cubicBezTo>
                      <a:lnTo>
                        <a:pt x="828" y="2591"/>
                      </a:lnTo>
                      <a:lnTo>
                        <a:pt x="824" y="2593"/>
                      </a:lnTo>
                      <a:cubicBezTo>
                        <a:pt x="819" y="2598"/>
                        <a:pt x="814" y="2603"/>
                        <a:pt x="809" y="2607"/>
                      </a:cubicBezTo>
                      <a:lnTo>
                        <a:pt x="787" y="2626"/>
                      </a:lnTo>
                      <a:lnTo>
                        <a:pt x="751" y="2658"/>
                      </a:lnTo>
                      <a:lnTo>
                        <a:pt x="715" y="2690"/>
                      </a:lnTo>
                      <a:lnTo>
                        <a:pt x="709" y="2695"/>
                      </a:lnTo>
                      <a:cubicBezTo>
                        <a:pt x="699" y="2704"/>
                        <a:pt x="692" y="2710"/>
                        <a:pt x="683" y="2719"/>
                      </a:cubicBezTo>
                      <a:lnTo>
                        <a:pt x="653" y="2748"/>
                      </a:lnTo>
                      <a:lnTo>
                        <a:pt x="625" y="2778"/>
                      </a:lnTo>
                      <a:lnTo>
                        <a:pt x="597" y="2805"/>
                      </a:lnTo>
                      <a:lnTo>
                        <a:pt x="571" y="2832"/>
                      </a:lnTo>
                      <a:lnTo>
                        <a:pt x="564" y="2840"/>
                      </a:lnTo>
                      <a:lnTo>
                        <a:pt x="548" y="2856"/>
                      </a:lnTo>
                      <a:lnTo>
                        <a:pt x="533" y="2874"/>
                      </a:lnTo>
                      <a:cubicBezTo>
                        <a:pt x="510" y="2897"/>
                        <a:pt x="488" y="2923"/>
                        <a:pt x="467" y="2949"/>
                      </a:cubicBezTo>
                      <a:cubicBezTo>
                        <a:pt x="430" y="2995"/>
                        <a:pt x="392" y="3044"/>
                        <a:pt x="355" y="3101"/>
                      </a:cubicBezTo>
                      <a:cubicBezTo>
                        <a:pt x="325" y="3149"/>
                        <a:pt x="296" y="3200"/>
                        <a:pt x="261" y="3271"/>
                      </a:cubicBezTo>
                      <a:cubicBezTo>
                        <a:pt x="246" y="3299"/>
                        <a:pt x="234" y="3328"/>
                        <a:pt x="221" y="3356"/>
                      </a:cubicBezTo>
                      <a:cubicBezTo>
                        <a:pt x="206" y="3386"/>
                        <a:pt x="194" y="3417"/>
                        <a:pt x="182" y="3448"/>
                      </a:cubicBezTo>
                      <a:cubicBezTo>
                        <a:pt x="175" y="3467"/>
                        <a:pt x="169" y="3483"/>
                        <a:pt x="163" y="3502"/>
                      </a:cubicBezTo>
                      <a:lnTo>
                        <a:pt x="158" y="3515"/>
                      </a:lnTo>
                      <a:lnTo>
                        <a:pt x="142" y="3558"/>
                      </a:lnTo>
                      <a:lnTo>
                        <a:pt x="127" y="3601"/>
                      </a:lnTo>
                      <a:cubicBezTo>
                        <a:pt x="124" y="3608"/>
                        <a:pt x="123" y="3611"/>
                        <a:pt x="122" y="3615"/>
                      </a:cubicBezTo>
                      <a:lnTo>
                        <a:pt x="119" y="3625"/>
                      </a:lnTo>
                      <a:lnTo>
                        <a:pt x="117" y="3636"/>
                      </a:lnTo>
                      <a:lnTo>
                        <a:pt x="95" y="3709"/>
                      </a:lnTo>
                      <a:lnTo>
                        <a:pt x="90" y="3725"/>
                      </a:lnTo>
                      <a:cubicBezTo>
                        <a:pt x="86" y="3737"/>
                        <a:pt x="83" y="3749"/>
                        <a:pt x="79" y="3760"/>
                      </a:cubicBezTo>
                      <a:cubicBezTo>
                        <a:pt x="75" y="3775"/>
                        <a:pt x="71" y="3787"/>
                        <a:pt x="69" y="3801"/>
                      </a:cubicBezTo>
                      <a:cubicBezTo>
                        <a:pt x="61" y="3832"/>
                        <a:pt x="54" y="3864"/>
                        <a:pt x="47" y="3895"/>
                      </a:cubicBezTo>
                      <a:cubicBezTo>
                        <a:pt x="40" y="3929"/>
                        <a:pt x="34" y="3963"/>
                        <a:pt x="29" y="3998"/>
                      </a:cubicBezTo>
                      <a:cubicBezTo>
                        <a:pt x="24" y="4030"/>
                        <a:pt x="21" y="4061"/>
                        <a:pt x="18" y="4094"/>
                      </a:cubicBezTo>
                      <a:cubicBezTo>
                        <a:pt x="16" y="4106"/>
                        <a:pt x="15" y="4120"/>
                        <a:pt x="14" y="4131"/>
                      </a:cubicBezTo>
                      <a:lnTo>
                        <a:pt x="10" y="4176"/>
                      </a:lnTo>
                      <a:lnTo>
                        <a:pt x="7" y="4224"/>
                      </a:lnTo>
                      <a:lnTo>
                        <a:pt x="5" y="4233"/>
                      </a:lnTo>
                      <a:cubicBezTo>
                        <a:pt x="4" y="4245"/>
                        <a:pt x="4" y="4259"/>
                        <a:pt x="3" y="4271"/>
                      </a:cubicBezTo>
                      <a:lnTo>
                        <a:pt x="2" y="4313"/>
                      </a:lnTo>
                      <a:lnTo>
                        <a:pt x="0" y="4357"/>
                      </a:lnTo>
                      <a:lnTo>
                        <a:pt x="0" y="4374"/>
                      </a:lnTo>
                      <a:lnTo>
                        <a:pt x="0" y="4420"/>
                      </a:lnTo>
                      <a:cubicBezTo>
                        <a:pt x="2" y="4436"/>
                        <a:pt x="3" y="4451"/>
                        <a:pt x="5" y="4468"/>
                      </a:cubicBezTo>
                      <a:cubicBezTo>
                        <a:pt x="8" y="4485"/>
                        <a:pt x="13" y="4502"/>
                        <a:pt x="16" y="4518"/>
                      </a:cubicBezTo>
                      <a:cubicBezTo>
                        <a:pt x="23" y="4548"/>
                        <a:pt x="30" y="4578"/>
                        <a:pt x="40" y="4610"/>
                      </a:cubicBezTo>
                      <a:cubicBezTo>
                        <a:pt x="45" y="4625"/>
                        <a:pt x="50" y="4640"/>
                        <a:pt x="55" y="4655"/>
                      </a:cubicBezTo>
                      <a:lnTo>
                        <a:pt x="57" y="4661"/>
                      </a:lnTo>
                      <a:lnTo>
                        <a:pt x="61" y="4673"/>
                      </a:lnTo>
                      <a:cubicBezTo>
                        <a:pt x="70" y="4697"/>
                        <a:pt x="77" y="4722"/>
                        <a:pt x="86" y="4746"/>
                      </a:cubicBezTo>
                      <a:lnTo>
                        <a:pt x="102" y="4794"/>
                      </a:lnTo>
                      <a:lnTo>
                        <a:pt x="112" y="4825"/>
                      </a:lnTo>
                      <a:lnTo>
                        <a:pt x="124" y="4856"/>
                      </a:lnTo>
                      <a:lnTo>
                        <a:pt x="127" y="4861"/>
                      </a:lnTo>
                      <a:lnTo>
                        <a:pt x="147" y="4914"/>
                      </a:lnTo>
                      <a:lnTo>
                        <a:pt x="162" y="4951"/>
                      </a:lnTo>
                      <a:lnTo>
                        <a:pt x="168" y="4967"/>
                      </a:lnTo>
                      <a:lnTo>
                        <a:pt x="174" y="4985"/>
                      </a:lnTo>
                      <a:cubicBezTo>
                        <a:pt x="175" y="4988"/>
                        <a:pt x="177" y="4992"/>
                        <a:pt x="178" y="4995"/>
                      </a:cubicBezTo>
                      <a:lnTo>
                        <a:pt x="200" y="5047"/>
                      </a:lnTo>
                      <a:lnTo>
                        <a:pt x="231" y="5120"/>
                      </a:lnTo>
                      <a:lnTo>
                        <a:pt x="237" y="5135"/>
                      </a:lnTo>
                      <a:cubicBezTo>
                        <a:pt x="240" y="5141"/>
                        <a:pt x="242" y="5147"/>
                        <a:pt x="246" y="5155"/>
                      </a:cubicBezTo>
                      <a:cubicBezTo>
                        <a:pt x="252" y="5168"/>
                        <a:pt x="260" y="5180"/>
                        <a:pt x="265" y="5192"/>
                      </a:cubicBezTo>
                      <a:cubicBezTo>
                        <a:pt x="289" y="5239"/>
                        <a:pt x="313" y="5285"/>
                        <a:pt x="340" y="5328"/>
                      </a:cubicBezTo>
                      <a:cubicBezTo>
                        <a:pt x="365" y="5368"/>
                        <a:pt x="394" y="5408"/>
                        <a:pt x="430" y="5450"/>
                      </a:cubicBezTo>
                      <a:cubicBezTo>
                        <a:pt x="457" y="5485"/>
                        <a:pt x="491" y="5521"/>
                        <a:pt x="535" y="5563"/>
                      </a:cubicBezTo>
                      <a:cubicBezTo>
                        <a:pt x="574" y="5603"/>
                        <a:pt x="615" y="5639"/>
                        <a:pt x="656" y="5672"/>
                      </a:cubicBezTo>
                      <a:cubicBezTo>
                        <a:pt x="675" y="5688"/>
                        <a:pt x="695" y="5704"/>
                        <a:pt x="718" y="5719"/>
                      </a:cubicBezTo>
                      <a:cubicBezTo>
                        <a:pt x="726" y="5726"/>
                        <a:pt x="734" y="5732"/>
                        <a:pt x="744" y="5739"/>
                      </a:cubicBezTo>
                      <a:lnTo>
                        <a:pt x="749" y="5743"/>
                      </a:lnTo>
                      <a:lnTo>
                        <a:pt x="752" y="5745"/>
                      </a:lnTo>
                      <a:cubicBezTo>
                        <a:pt x="759" y="5749"/>
                        <a:pt x="764" y="5754"/>
                        <a:pt x="771" y="5758"/>
                      </a:cubicBezTo>
                      <a:lnTo>
                        <a:pt x="773" y="5759"/>
                      </a:lnTo>
                      <a:lnTo>
                        <a:pt x="775" y="5760"/>
                      </a:lnTo>
                      <a:lnTo>
                        <a:pt x="844" y="5807"/>
                      </a:lnTo>
                      <a:lnTo>
                        <a:pt x="888" y="5836"/>
                      </a:lnTo>
                      <a:cubicBezTo>
                        <a:pt x="888" y="5836"/>
                        <a:pt x="889" y="5837"/>
                        <a:pt x="890" y="5837"/>
                      </a:cubicBezTo>
                      <a:lnTo>
                        <a:pt x="891" y="5839"/>
                      </a:lnTo>
                      <a:cubicBezTo>
                        <a:pt x="894" y="5842"/>
                        <a:pt x="896" y="5843"/>
                        <a:pt x="899" y="5845"/>
                      </a:cubicBezTo>
                      <a:lnTo>
                        <a:pt x="903" y="5847"/>
                      </a:lnTo>
                      <a:cubicBezTo>
                        <a:pt x="916" y="5855"/>
                        <a:pt x="929" y="5862"/>
                        <a:pt x="942" y="5868"/>
                      </a:cubicBezTo>
                      <a:lnTo>
                        <a:pt x="1014" y="5908"/>
                      </a:lnTo>
                      <a:lnTo>
                        <a:pt x="1022" y="5913"/>
                      </a:lnTo>
                      <a:lnTo>
                        <a:pt x="1033" y="5918"/>
                      </a:lnTo>
                      <a:lnTo>
                        <a:pt x="1061" y="5930"/>
                      </a:lnTo>
                      <a:lnTo>
                        <a:pt x="1101" y="5950"/>
                      </a:lnTo>
                      <a:lnTo>
                        <a:pt x="1141" y="5969"/>
                      </a:lnTo>
                      <a:cubicBezTo>
                        <a:pt x="1151" y="5973"/>
                        <a:pt x="1161" y="5976"/>
                        <a:pt x="1169" y="5981"/>
                      </a:cubicBezTo>
                      <a:lnTo>
                        <a:pt x="1182" y="5986"/>
                      </a:lnTo>
                      <a:lnTo>
                        <a:pt x="1243" y="6010"/>
                      </a:lnTo>
                      <a:lnTo>
                        <a:pt x="1267" y="6021"/>
                      </a:lnTo>
                      <a:lnTo>
                        <a:pt x="1272" y="6023"/>
                      </a:lnTo>
                      <a:cubicBezTo>
                        <a:pt x="1276" y="6025"/>
                        <a:pt x="1279" y="6026"/>
                        <a:pt x="1282" y="6027"/>
                      </a:cubicBezTo>
                      <a:lnTo>
                        <a:pt x="1287" y="6028"/>
                      </a:lnTo>
                      <a:cubicBezTo>
                        <a:pt x="1297" y="6035"/>
                        <a:pt x="1307" y="6042"/>
                        <a:pt x="1318" y="6049"/>
                      </a:cubicBezTo>
                      <a:cubicBezTo>
                        <a:pt x="1327" y="6054"/>
                        <a:pt x="1334" y="6059"/>
                        <a:pt x="1343" y="6064"/>
                      </a:cubicBezTo>
                      <a:lnTo>
                        <a:pt x="1354" y="6071"/>
                      </a:lnTo>
                      <a:lnTo>
                        <a:pt x="1367" y="6078"/>
                      </a:lnTo>
                      <a:lnTo>
                        <a:pt x="1385" y="6090"/>
                      </a:lnTo>
                      <a:lnTo>
                        <a:pt x="1400" y="6099"/>
                      </a:lnTo>
                      <a:lnTo>
                        <a:pt x="1423" y="6113"/>
                      </a:lnTo>
                      <a:cubicBezTo>
                        <a:pt x="1442" y="6125"/>
                        <a:pt x="1460" y="6135"/>
                        <a:pt x="1480" y="6146"/>
                      </a:cubicBezTo>
                      <a:cubicBezTo>
                        <a:pt x="1493" y="6155"/>
                        <a:pt x="1507" y="6164"/>
                        <a:pt x="1521" y="6171"/>
                      </a:cubicBezTo>
                      <a:cubicBezTo>
                        <a:pt x="1527" y="6175"/>
                        <a:pt x="1533" y="6177"/>
                        <a:pt x="1539" y="6181"/>
                      </a:cubicBezTo>
                      <a:lnTo>
                        <a:pt x="1544" y="6184"/>
                      </a:lnTo>
                      <a:lnTo>
                        <a:pt x="1553" y="6190"/>
                      </a:lnTo>
                      <a:cubicBezTo>
                        <a:pt x="1560" y="6193"/>
                        <a:pt x="1569" y="6197"/>
                        <a:pt x="1575" y="6201"/>
                      </a:cubicBezTo>
                      <a:lnTo>
                        <a:pt x="1584" y="6206"/>
                      </a:lnTo>
                      <a:cubicBezTo>
                        <a:pt x="1609" y="6218"/>
                        <a:pt x="1635" y="6232"/>
                        <a:pt x="1658" y="6243"/>
                      </a:cubicBezTo>
                      <a:cubicBezTo>
                        <a:pt x="1696" y="6262"/>
                        <a:pt x="1739" y="6278"/>
                        <a:pt x="1790" y="6299"/>
                      </a:cubicBezTo>
                      <a:lnTo>
                        <a:pt x="1796" y="6301"/>
                      </a:lnTo>
                      <a:lnTo>
                        <a:pt x="1801" y="6303"/>
                      </a:lnTo>
                      <a:lnTo>
                        <a:pt x="1818" y="6308"/>
                      </a:lnTo>
                      <a:lnTo>
                        <a:pt x="1835" y="6313"/>
                      </a:lnTo>
                      <a:lnTo>
                        <a:pt x="1869" y="6325"/>
                      </a:lnTo>
                      <a:lnTo>
                        <a:pt x="1904" y="6336"/>
                      </a:lnTo>
                      <a:lnTo>
                        <a:pt x="1928" y="6344"/>
                      </a:lnTo>
                      <a:lnTo>
                        <a:pt x="1931" y="6345"/>
                      </a:lnTo>
                      <a:lnTo>
                        <a:pt x="1936" y="6346"/>
                      </a:lnTo>
                      <a:lnTo>
                        <a:pt x="2037" y="6372"/>
                      </a:lnTo>
                      <a:lnTo>
                        <a:pt x="2058" y="6377"/>
                      </a:lnTo>
                      <a:lnTo>
                        <a:pt x="2064" y="6378"/>
                      </a:lnTo>
                      <a:lnTo>
                        <a:pt x="2069" y="6380"/>
                      </a:lnTo>
                      <a:cubicBezTo>
                        <a:pt x="2072" y="6381"/>
                        <a:pt x="2074" y="6381"/>
                        <a:pt x="2077" y="6381"/>
                      </a:cubicBezTo>
                      <a:lnTo>
                        <a:pt x="2080" y="6382"/>
                      </a:lnTo>
                      <a:cubicBezTo>
                        <a:pt x="2105" y="6387"/>
                        <a:pt x="2129" y="6393"/>
                        <a:pt x="2153" y="6398"/>
                      </a:cubicBezTo>
                      <a:lnTo>
                        <a:pt x="2176" y="6403"/>
                      </a:lnTo>
                      <a:lnTo>
                        <a:pt x="2201" y="6408"/>
                      </a:lnTo>
                      <a:lnTo>
                        <a:pt x="2208" y="6409"/>
                      </a:lnTo>
                      <a:cubicBezTo>
                        <a:pt x="2214" y="6411"/>
                        <a:pt x="2223" y="6412"/>
                        <a:pt x="2229" y="6413"/>
                      </a:cubicBezTo>
                      <a:lnTo>
                        <a:pt x="2237" y="6414"/>
                      </a:lnTo>
                      <a:lnTo>
                        <a:pt x="2304" y="6426"/>
                      </a:lnTo>
                      <a:lnTo>
                        <a:pt x="2371" y="6438"/>
                      </a:lnTo>
                      <a:cubicBezTo>
                        <a:pt x="2377" y="6439"/>
                        <a:pt x="2384" y="6440"/>
                        <a:pt x="2391" y="6442"/>
                      </a:cubicBezTo>
                      <a:lnTo>
                        <a:pt x="2460" y="6452"/>
                      </a:lnTo>
                      <a:lnTo>
                        <a:pt x="2492" y="6457"/>
                      </a:lnTo>
                      <a:lnTo>
                        <a:pt x="2530" y="6464"/>
                      </a:lnTo>
                      <a:lnTo>
                        <a:pt x="2537" y="6465"/>
                      </a:lnTo>
                      <a:cubicBezTo>
                        <a:pt x="2544" y="6466"/>
                        <a:pt x="2551" y="6468"/>
                        <a:pt x="2557" y="6468"/>
                      </a:cubicBezTo>
                      <a:lnTo>
                        <a:pt x="2685" y="6483"/>
                      </a:lnTo>
                      <a:cubicBezTo>
                        <a:pt x="2698" y="6485"/>
                        <a:pt x="2714" y="6486"/>
                        <a:pt x="2728" y="6488"/>
                      </a:cubicBezTo>
                      <a:lnTo>
                        <a:pt x="2733" y="6488"/>
                      </a:lnTo>
                      <a:lnTo>
                        <a:pt x="2747" y="6489"/>
                      </a:lnTo>
                      <a:lnTo>
                        <a:pt x="2758" y="6490"/>
                      </a:lnTo>
                      <a:cubicBezTo>
                        <a:pt x="2805" y="6494"/>
                        <a:pt x="2853" y="6497"/>
                        <a:pt x="2901" y="6501"/>
                      </a:cubicBezTo>
                      <a:cubicBezTo>
                        <a:pt x="2906" y="6501"/>
                        <a:pt x="2912" y="6501"/>
                        <a:pt x="2917" y="6502"/>
                      </a:cubicBezTo>
                      <a:cubicBezTo>
                        <a:pt x="2927" y="6504"/>
                        <a:pt x="2937" y="6504"/>
                        <a:pt x="2948" y="6504"/>
                      </a:cubicBezTo>
                      <a:lnTo>
                        <a:pt x="2958" y="6504"/>
                      </a:lnTo>
                      <a:cubicBezTo>
                        <a:pt x="2984" y="6505"/>
                        <a:pt x="3009" y="6505"/>
                        <a:pt x="3035" y="6505"/>
                      </a:cubicBezTo>
                      <a:cubicBezTo>
                        <a:pt x="3064" y="6505"/>
                        <a:pt x="3093" y="6505"/>
                        <a:pt x="3121" y="6504"/>
                      </a:cubicBezTo>
                      <a:cubicBezTo>
                        <a:pt x="3169" y="6502"/>
                        <a:pt x="3216" y="6500"/>
                        <a:pt x="3267" y="6494"/>
                      </a:cubicBezTo>
                      <a:cubicBezTo>
                        <a:pt x="3291" y="6491"/>
                        <a:pt x="3314" y="6489"/>
                        <a:pt x="3339" y="6486"/>
                      </a:cubicBezTo>
                      <a:cubicBezTo>
                        <a:pt x="3367" y="6483"/>
                        <a:pt x="3396" y="6479"/>
                        <a:pt x="3423" y="6474"/>
                      </a:cubicBezTo>
                      <a:cubicBezTo>
                        <a:pt x="3462" y="6468"/>
                        <a:pt x="3502" y="6459"/>
                        <a:pt x="3541" y="6453"/>
                      </a:cubicBezTo>
                      <a:lnTo>
                        <a:pt x="3572" y="6448"/>
                      </a:lnTo>
                      <a:lnTo>
                        <a:pt x="3607" y="6442"/>
                      </a:lnTo>
                      <a:lnTo>
                        <a:pt x="3641" y="6435"/>
                      </a:lnTo>
                      <a:lnTo>
                        <a:pt x="3654" y="6433"/>
                      </a:lnTo>
                      <a:cubicBezTo>
                        <a:pt x="3660" y="6432"/>
                        <a:pt x="3665" y="6430"/>
                        <a:pt x="3672" y="6429"/>
                      </a:cubicBezTo>
                      <a:lnTo>
                        <a:pt x="3751" y="6412"/>
                      </a:lnTo>
                      <a:lnTo>
                        <a:pt x="3793" y="6403"/>
                      </a:lnTo>
                      <a:lnTo>
                        <a:pt x="3811" y="6399"/>
                      </a:lnTo>
                      <a:cubicBezTo>
                        <a:pt x="3830" y="6396"/>
                        <a:pt x="3849" y="6391"/>
                        <a:pt x="3866" y="6386"/>
                      </a:cubicBezTo>
                      <a:lnTo>
                        <a:pt x="4004" y="6352"/>
                      </a:lnTo>
                      <a:cubicBezTo>
                        <a:pt x="4017" y="6350"/>
                        <a:pt x="4029" y="6346"/>
                        <a:pt x="4040" y="6344"/>
                      </a:cubicBezTo>
                      <a:cubicBezTo>
                        <a:pt x="4041" y="6344"/>
                        <a:pt x="4042" y="6342"/>
                        <a:pt x="4045" y="6342"/>
                      </a:cubicBezTo>
                      <a:lnTo>
                        <a:pt x="4055" y="6340"/>
                      </a:lnTo>
                      <a:lnTo>
                        <a:pt x="4073" y="6335"/>
                      </a:lnTo>
                      <a:lnTo>
                        <a:pt x="4142" y="6315"/>
                      </a:lnTo>
                      <a:lnTo>
                        <a:pt x="4211" y="6295"/>
                      </a:lnTo>
                      <a:lnTo>
                        <a:pt x="4219" y="6293"/>
                      </a:lnTo>
                      <a:cubicBezTo>
                        <a:pt x="4225" y="6291"/>
                        <a:pt x="4230" y="6290"/>
                        <a:pt x="4233" y="6288"/>
                      </a:cubicBezTo>
                      <a:lnTo>
                        <a:pt x="4258" y="6279"/>
                      </a:lnTo>
                      <a:lnTo>
                        <a:pt x="4282" y="6272"/>
                      </a:lnTo>
                      <a:lnTo>
                        <a:pt x="4344" y="6251"/>
                      </a:lnTo>
                      <a:lnTo>
                        <a:pt x="4402" y="6232"/>
                      </a:lnTo>
                      <a:lnTo>
                        <a:pt x="4489" y="6202"/>
                      </a:lnTo>
                      <a:lnTo>
                        <a:pt x="4545" y="6182"/>
                      </a:lnTo>
                      <a:lnTo>
                        <a:pt x="4577" y="6171"/>
                      </a:lnTo>
                      <a:lnTo>
                        <a:pt x="4642" y="6149"/>
                      </a:lnTo>
                      <a:lnTo>
                        <a:pt x="4698" y="6130"/>
                      </a:lnTo>
                      <a:lnTo>
                        <a:pt x="4755" y="6110"/>
                      </a:lnTo>
                      <a:lnTo>
                        <a:pt x="4786" y="6100"/>
                      </a:lnTo>
                      <a:cubicBezTo>
                        <a:pt x="4791" y="6099"/>
                        <a:pt x="4794" y="6097"/>
                        <a:pt x="4799" y="6095"/>
                      </a:cubicBezTo>
                      <a:lnTo>
                        <a:pt x="4806" y="6093"/>
                      </a:lnTo>
                      <a:lnTo>
                        <a:pt x="4916" y="6048"/>
                      </a:lnTo>
                      <a:lnTo>
                        <a:pt x="4928" y="6042"/>
                      </a:lnTo>
                      <a:cubicBezTo>
                        <a:pt x="4941" y="6037"/>
                        <a:pt x="4954" y="6032"/>
                        <a:pt x="4967" y="6026"/>
                      </a:cubicBezTo>
                      <a:lnTo>
                        <a:pt x="5066" y="5979"/>
                      </a:lnTo>
                      <a:cubicBezTo>
                        <a:pt x="5081" y="5970"/>
                        <a:pt x="5097" y="5963"/>
                        <a:pt x="5113" y="5955"/>
                      </a:cubicBezTo>
                      <a:cubicBezTo>
                        <a:pt x="5123" y="5951"/>
                        <a:pt x="5127" y="5949"/>
                        <a:pt x="5132" y="5946"/>
                      </a:cubicBezTo>
                      <a:lnTo>
                        <a:pt x="5200" y="5912"/>
                      </a:lnTo>
                      <a:lnTo>
                        <a:pt x="5307" y="5856"/>
                      </a:lnTo>
                      <a:cubicBezTo>
                        <a:pt x="5321" y="5848"/>
                        <a:pt x="5338" y="5839"/>
                        <a:pt x="5354" y="5831"/>
                      </a:cubicBezTo>
                      <a:lnTo>
                        <a:pt x="5390" y="5812"/>
                      </a:lnTo>
                      <a:cubicBezTo>
                        <a:pt x="5424" y="5794"/>
                        <a:pt x="5457" y="5778"/>
                        <a:pt x="5491" y="5759"/>
                      </a:cubicBezTo>
                      <a:cubicBezTo>
                        <a:pt x="5522" y="5743"/>
                        <a:pt x="5554" y="5727"/>
                        <a:pt x="5585" y="5711"/>
                      </a:cubicBezTo>
                      <a:cubicBezTo>
                        <a:pt x="5605" y="5700"/>
                        <a:pt x="5625" y="5690"/>
                        <a:pt x="5644" y="5680"/>
                      </a:cubicBezTo>
                      <a:lnTo>
                        <a:pt x="5667" y="5667"/>
                      </a:lnTo>
                      <a:cubicBezTo>
                        <a:pt x="5704" y="5647"/>
                        <a:pt x="5742" y="5625"/>
                        <a:pt x="5780" y="5605"/>
                      </a:cubicBezTo>
                      <a:lnTo>
                        <a:pt x="5798" y="5593"/>
                      </a:lnTo>
                      <a:lnTo>
                        <a:pt x="5805" y="5589"/>
                      </a:lnTo>
                      <a:lnTo>
                        <a:pt x="5823" y="5578"/>
                      </a:lnTo>
                      <a:lnTo>
                        <a:pt x="5870" y="5548"/>
                      </a:lnTo>
                      <a:cubicBezTo>
                        <a:pt x="5883" y="5542"/>
                        <a:pt x="5889" y="5538"/>
                        <a:pt x="5896" y="5533"/>
                      </a:cubicBezTo>
                      <a:lnTo>
                        <a:pt x="5956" y="5494"/>
                      </a:lnTo>
                      <a:lnTo>
                        <a:pt x="5968" y="5485"/>
                      </a:lnTo>
                      <a:lnTo>
                        <a:pt x="5981" y="5477"/>
                      </a:lnTo>
                      <a:lnTo>
                        <a:pt x="5991" y="5472"/>
                      </a:lnTo>
                      <a:lnTo>
                        <a:pt x="6014" y="5454"/>
                      </a:lnTo>
                      <a:lnTo>
                        <a:pt x="6039" y="5436"/>
                      </a:lnTo>
                      <a:lnTo>
                        <a:pt x="6061" y="5419"/>
                      </a:lnTo>
                      <a:lnTo>
                        <a:pt x="6081" y="5404"/>
                      </a:lnTo>
                      <a:cubicBezTo>
                        <a:pt x="6090" y="5398"/>
                        <a:pt x="6099" y="5392"/>
                        <a:pt x="6106" y="5384"/>
                      </a:cubicBezTo>
                      <a:lnTo>
                        <a:pt x="6112" y="5379"/>
                      </a:lnTo>
                      <a:lnTo>
                        <a:pt x="6205" y="5306"/>
                      </a:lnTo>
                      <a:cubicBezTo>
                        <a:pt x="6207" y="5305"/>
                        <a:pt x="6209" y="5304"/>
                        <a:pt x="6210" y="5302"/>
                      </a:cubicBezTo>
                      <a:lnTo>
                        <a:pt x="6214" y="5299"/>
                      </a:lnTo>
                      <a:lnTo>
                        <a:pt x="6231" y="5285"/>
                      </a:lnTo>
                      <a:lnTo>
                        <a:pt x="6261" y="5260"/>
                      </a:lnTo>
                      <a:lnTo>
                        <a:pt x="6290" y="5234"/>
                      </a:lnTo>
                      <a:lnTo>
                        <a:pt x="6339" y="5193"/>
                      </a:lnTo>
                      <a:lnTo>
                        <a:pt x="6343" y="5189"/>
                      </a:lnTo>
                      <a:cubicBezTo>
                        <a:pt x="6347" y="5186"/>
                        <a:pt x="6352" y="5181"/>
                        <a:pt x="6356" y="5177"/>
                      </a:cubicBezTo>
                      <a:lnTo>
                        <a:pt x="6404" y="5134"/>
                      </a:lnTo>
                      <a:lnTo>
                        <a:pt x="6451" y="5089"/>
                      </a:lnTo>
                      <a:lnTo>
                        <a:pt x="6470" y="5070"/>
                      </a:lnTo>
                      <a:lnTo>
                        <a:pt x="6487" y="5053"/>
                      </a:lnTo>
                      <a:lnTo>
                        <a:pt x="6495" y="5044"/>
                      </a:lnTo>
                      <a:lnTo>
                        <a:pt x="6501" y="5039"/>
                      </a:lnTo>
                      <a:lnTo>
                        <a:pt x="6506" y="5034"/>
                      </a:lnTo>
                      <a:lnTo>
                        <a:pt x="6553" y="4987"/>
                      </a:lnTo>
                      <a:lnTo>
                        <a:pt x="6600" y="4939"/>
                      </a:lnTo>
                      <a:lnTo>
                        <a:pt x="6615" y="4924"/>
                      </a:lnTo>
                      <a:lnTo>
                        <a:pt x="6665" y="4868"/>
                      </a:lnTo>
                      <a:lnTo>
                        <a:pt x="6703" y="4827"/>
                      </a:lnTo>
                      <a:cubicBezTo>
                        <a:pt x="6710" y="4820"/>
                        <a:pt x="6718" y="4812"/>
                        <a:pt x="6724" y="4804"/>
                      </a:cubicBezTo>
                      <a:lnTo>
                        <a:pt x="6728" y="4799"/>
                      </a:lnTo>
                      <a:cubicBezTo>
                        <a:pt x="6745" y="4780"/>
                        <a:pt x="6760" y="4759"/>
                        <a:pt x="6777" y="4735"/>
                      </a:cubicBezTo>
                      <a:cubicBezTo>
                        <a:pt x="6787" y="4722"/>
                        <a:pt x="6797" y="4707"/>
                        <a:pt x="6807" y="4691"/>
                      </a:cubicBezTo>
                      <a:lnTo>
                        <a:pt x="6812" y="4684"/>
                      </a:lnTo>
                      <a:cubicBezTo>
                        <a:pt x="6821" y="4671"/>
                        <a:pt x="6830" y="4657"/>
                        <a:pt x="6837" y="4643"/>
                      </a:cubicBezTo>
                      <a:lnTo>
                        <a:pt x="6854" y="4616"/>
                      </a:lnTo>
                      <a:lnTo>
                        <a:pt x="6871" y="4589"/>
                      </a:lnTo>
                      <a:lnTo>
                        <a:pt x="6882" y="4573"/>
                      </a:lnTo>
                      <a:lnTo>
                        <a:pt x="6898" y="4544"/>
                      </a:lnTo>
                      <a:lnTo>
                        <a:pt x="6913" y="4517"/>
                      </a:lnTo>
                      <a:lnTo>
                        <a:pt x="6925" y="4498"/>
                      </a:lnTo>
                      <a:lnTo>
                        <a:pt x="6929" y="4491"/>
                      </a:lnTo>
                      <a:cubicBezTo>
                        <a:pt x="6935" y="4480"/>
                        <a:pt x="6943" y="4468"/>
                        <a:pt x="6950" y="4457"/>
                      </a:cubicBezTo>
                      <a:lnTo>
                        <a:pt x="6957" y="4445"/>
                      </a:lnTo>
                      <a:lnTo>
                        <a:pt x="6965" y="4432"/>
                      </a:lnTo>
                      <a:lnTo>
                        <a:pt x="6970" y="4423"/>
                      </a:lnTo>
                      <a:lnTo>
                        <a:pt x="6974" y="4416"/>
                      </a:lnTo>
                      <a:cubicBezTo>
                        <a:pt x="6975" y="4414"/>
                        <a:pt x="6977" y="4411"/>
                        <a:pt x="6979" y="4409"/>
                      </a:cubicBezTo>
                      <a:cubicBezTo>
                        <a:pt x="6985" y="4399"/>
                        <a:pt x="6990" y="4388"/>
                        <a:pt x="6993" y="4378"/>
                      </a:cubicBezTo>
                      <a:lnTo>
                        <a:pt x="6996" y="4373"/>
                      </a:lnTo>
                      <a:lnTo>
                        <a:pt x="7001" y="4363"/>
                      </a:lnTo>
                      <a:lnTo>
                        <a:pt x="7008" y="4343"/>
                      </a:lnTo>
                      <a:lnTo>
                        <a:pt x="7011" y="4337"/>
                      </a:lnTo>
                      <a:cubicBezTo>
                        <a:pt x="7015" y="4329"/>
                        <a:pt x="7017" y="4323"/>
                        <a:pt x="7021" y="4315"/>
                      </a:cubicBezTo>
                      <a:lnTo>
                        <a:pt x="7023" y="4308"/>
                      </a:lnTo>
                      <a:cubicBezTo>
                        <a:pt x="7027" y="4301"/>
                        <a:pt x="7029" y="4292"/>
                        <a:pt x="7032" y="4284"/>
                      </a:cubicBezTo>
                      <a:lnTo>
                        <a:pt x="7034" y="4279"/>
                      </a:lnTo>
                      <a:lnTo>
                        <a:pt x="7038" y="4266"/>
                      </a:lnTo>
                      <a:cubicBezTo>
                        <a:pt x="7039" y="4261"/>
                        <a:pt x="7042" y="4256"/>
                        <a:pt x="7043" y="4251"/>
                      </a:cubicBezTo>
                      <a:lnTo>
                        <a:pt x="7044" y="4246"/>
                      </a:lnTo>
                      <a:lnTo>
                        <a:pt x="7048" y="4233"/>
                      </a:lnTo>
                      <a:lnTo>
                        <a:pt x="7053" y="4219"/>
                      </a:lnTo>
                      <a:cubicBezTo>
                        <a:pt x="7053" y="4215"/>
                        <a:pt x="7054" y="4213"/>
                        <a:pt x="7054" y="4212"/>
                      </a:cubicBezTo>
                      <a:lnTo>
                        <a:pt x="7058" y="4197"/>
                      </a:lnTo>
                      <a:cubicBezTo>
                        <a:pt x="7060" y="4187"/>
                        <a:pt x="7063" y="4176"/>
                        <a:pt x="7065" y="4164"/>
                      </a:cubicBezTo>
                      <a:cubicBezTo>
                        <a:pt x="7065" y="4162"/>
                        <a:pt x="7067" y="4159"/>
                        <a:pt x="7067" y="4157"/>
                      </a:cubicBezTo>
                      <a:lnTo>
                        <a:pt x="7069" y="4142"/>
                      </a:lnTo>
                      <a:lnTo>
                        <a:pt x="7074" y="4114"/>
                      </a:lnTo>
                      <a:lnTo>
                        <a:pt x="7077" y="4100"/>
                      </a:lnTo>
                      <a:lnTo>
                        <a:pt x="7079" y="4086"/>
                      </a:lnTo>
                      <a:lnTo>
                        <a:pt x="7080" y="4078"/>
                      </a:lnTo>
                      <a:lnTo>
                        <a:pt x="7082" y="4073"/>
                      </a:lnTo>
                      <a:cubicBezTo>
                        <a:pt x="7084" y="4060"/>
                        <a:pt x="7085" y="4048"/>
                        <a:pt x="7088" y="4035"/>
                      </a:cubicBezTo>
                      <a:cubicBezTo>
                        <a:pt x="7094" y="3989"/>
                        <a:pt x="7096" y="3939"/>
                        <a:pt x="7098" y="3883"/>
                      </a:cubicBezTo>
                      <a:cubicBezTo>
                        <a:pt x="7098" y="3840"/>
                        <a:pt x="7096" y="3798"/>
                        <a:pt x="7091" y="3759"/>
                      </a:cubicBezTo>
                      <a:cubicBezTo>
                        <a:pt x="7089" y="3740"/>
                        <a:pt x="7084" y="3720"/>
                        <a:pt x="7080" y="3699"/>
                      </a:cubicBezTo>
                      <a:cubicBezTo>
                        <a:pt x="7077" y="3683"/>
                        <a:pt x="7073" y="3668"/>
                        <a:pt x="7068" y="3652"/>
                      </a:cubicBezTo>
                      <a:cubicBezTo>
                        <a:pt x="7063" y="3636"/>
                        <a:pt x="7057" y="3618"/>
                        <a:pt x="7047" y="3601"/>
                      </a:cubicBezTo>
                      <a:cubicBezTo>
                        <a:pt x="7041" y="3587"/>
                        <a:pt x="7033" y="3575"/>
                        <a:pt x="7022" y="3559"/>
                      </a:cubicBezTo>
                      <a:cubicBezTo>
                        <a:pt x="7016" y="3553"/>
                        <a:pt x="7012" y="3548"/>
                        <a:pt x="7007" y="3543"/>
                      </a:cubicBezTo>
                      <a:cubicBezTo>
                        <a:pt x="7002" y="3538"/>
                        <a:pt x="6997" y="3533"/>
                        <a:pt x="6992" y="3529"/>
                      </a:cubicBezTo>
                      <a:cubicBezTo>
                        <a:pt x="6985" y="3522"/>
                        <a:pt x="6979" y="3518"/>
                        <a:pt x="6972" y="3514"/>
                      </a:cubicBezTo>
                      <a:cubicBezTo>
                        <a:pt x="6966" y="3510"/>
                        <a:pt x="6960" y="3507"/>
                        <a:pt x="6954" y="3504"/>
                      </a:cubicBezTo>
                      <a:cubicBezTo>
                        <a:pt x="6940" y="3498"/>
                        <a:pt x="6926" y="3497"/>
                        <a:pt x="6913" y="3494"/>
                      </a:cubicBezTo>
                      <a:cubicBezTo>
                        <a:pt x="6905" y="3492"/>
                        <a:pt x="6902" y="3492"/>
                        <a:pt x="6897" y="3492"/>
                      </a:cubicBezTo>
                      <a:lnTo>
                        <a:pt x="6846" y="3492"/>
                      </a:lnTo>
                      <a:cubicBezTo>
                        <a:pt x="6840" y="3492"/>
                        <a:pt x="6836" y="3492"/>
                        <a:pt x="6831" y="3494"/>
                      </a:cubicBezTo>
                      <a:cubicBezTo>
                        <a:pt x="6818" y="3495"/>
                        <a:pt x="6811" y="3497"/>
                        <a:pt x="6801" y="3498"/>
                      </a:cubicBezTo>
                      <a:cubicBezTo>
                        <a:pt x="6789" y="3499"/>
                        <a:pt x="6775" y="3503"/>
                        <a:pt x="6759" y="3507"/>
                      </a:cubicBezTo>
                      <a:cubicBezTo>
                        <a:pt x="6748" y="3510"/>
                        <a:pt x="6737" y="3514"/>
                        <a:pt x="6725" y="3519"/>
                      </a:cubicBezTo>
                      <a:cubicBezTo>
                        <a:pt x="6732" y="3514"/>
                        <a:pt x="6738" y="3508"/>
                        <a:pt x="6744" y="3502"/>
                      </a:cubicBezTo>
                      <a:cubicBezTo>
                        <a:pt x="6754" y="3489"/>
                        <a:pt x="6763" y="3479"/>
                        <a:pt x="6773" y="3468"/>
                      </a:cubicBezTo>
                      <a:cubicBezTo>
                        <a:pt x="6784" y="3455"/>
                        <a:pt x="6795" y="3442"/>
                        <a:pt x="6805" y="3430"/>
                      </a:cubicBezTo>
                      <a:lnTo>
                        <a:pt x="6820" y="3411"/>
                      </a:lnTo>
                      <a:cubicBezTo>
                        <a:pt x="6823" y="3406"/>
                        <a:pt x="6827" y="3401"/>
                        <a:pt x="6830" y="3397"/>
                      </a:cubicBezTo>
                      <a:lnTo>
                        <a:pt x="6835" y="3389"/>
                      </a:lnTo>
                      <a:cubicBezTo>
                        <a:pt x="6837" y="3385"/>
                        <a:pt x="6840" y="3381"/>
                        <a:pt x="6843" y="3376"/>
                      </a:cubicBezTo>
                      <a:lnTo>
                        <a:pt x="6847" y="3373"/>
                      </a:lnTo>
                      <a:lnTo>
                        <a:pt x="6852" y="3365"/>
                      </a:lnTo>
                      <a:cubicBezTo>
                        <a:pt x="6856" y="3360"/>
                        <a:pt x="6858" y="3354"/>
                        <a:pt x="6862" y="3348"/>
                      </a:cubicBezTo>
                      <a:lnTo>
                        <a:pt x="6867" y="3340"/>
                      </a:lnTo>
                      <a:cubicBezTo>
                        <a:pt x="6869" y="3337"/>
                        <a:pt x="6872" y="3333"/>
                        <a:pt x="6873" y="3330"/>
                      </a:cubicBezTo>
                      <a:cubicBezTo>
                        <a:pt x="6878" y="3319"/>
                        <a:pt x="6885" y="3311"/>
                        <a:pt x="6890" y="3301"/>
                      </a:cubicBezTo>
                      <a:cubicBezTo>
                        <a:pt x="6897" y="3289"/>
                        <a:pt x="6903" y="3276"/>
                        <a:pt x="6909" y="3265"/>
                      </a:cubicBezTo>
                      <a:lnTo>
                        <a:pt x="6913" y="3257"/>
                      </a:lnTo>
                      <a:lnTo>
                        <a:pt x="6916" y="3251"/>
                      </a:lnTo>
                      <a:lnTo>
                        <a:pt x="6920" y="3244"/>
                      </a:lnTo>
                      <a:cubicBezTo>
                        <a:pt x="6925" y="3232"/>
                        <a:pt x="6930" y="3222"/>
                        <a:pt x="6935" y="3210"/>
                      </a:cubicBezTo>
                      <a:lnTo>
                        <a:pt x="6946" y="3188"/>
                      </a:lnTo>
                      <a:cubicBezTo>
                        <a:pt x="6948" y="3185"/>
                        <a:pt x="6950" y="3182"/>
                        <a:pt x="6951" y="3178"/>
                      </a:cubicBezTo>
                      <a:lnTo>
                        <a:pt x="6952" y="3174"/>
                      </a:lnTo>
                      <a:lnTo>
                        <a:pt x="6965" y="3143"/>
                      </a:lnTo>
                      <a:lnTo>
                        <a:pt x="6977" y="3112"/>
                      </a:lnTo>
                      <a:cubicBezTo>
                        <a:pt x="6980" y="3107"/>
                        <a:pt x="6981" y="3103"/>
                        <a:pt x="6985" y="3098"/>
                      </a:cubicBezTo>
                      <a:lnTo>
                        <a:pt x="6988" y="3091"/>
                      </a:lnTo>
                      <a:lnTo>
                        <a:pt x="6993" y="3077"/>
                      </a:lnTo>
                      <a:lnTo>
                        <a:pt x="7019" y="3014"/>
                      </a:lnTo>
                      <a:cubicBezTo>
                        <a:pt x="7023" y="3005"/>
                        <a:pt x="7026" y="2998"/>
                        <a:pt x="7028" y="2990"/>
                      </a:cubicBezTo>
                      <a:lnTo>
                        <a:pt x="7031" y="2982"/>
                      </a:lnTo>
                      <a:lnTo>
                        <a:pt x="7049" y="2926"/>
                      </a:lnTo>
                      <a:lnTo>
                        <a:pt x="7055" y="2912"/>
                      </a:lnTo>
                      <a:cubicBezTo>
                        <a:pt x="7058" y="2904"/>
                        <a:pt x="7060" y="2897"/>
                        <a:pt x="7063" y="2890"/>
                      </a:cubicBezTo>
                      <a:lnTo>
                        <a:pt x="7065" y="2884"/>
                      </a:lnTo>
                      <a:lnTo>
                        <a:pt x="7075" y="2850"/>
                      </a:lnTo>
                      <a:lnTo>
                        <a:pt x="7085" y="2817"/>
                      </a:lnTo>
                      <a:cubicBezTo>
                        <a:pt x="7089" y="2808"/>
                        <a:pt x="7091" y="2797"/>
                        <a:pt x="7094" y="2788"/>
                      </a:cubicBezTo>
                      <a:lnTo>
                        <a:pt x="7096" y="2782"/>
                      </a:lnTo>
                      <a:cubicBezTo>
                        <a:pt x="7101" y="2763"/>
                        <a:pt x="7105" y="2743"/>
                        <a:pt x="7110" y="2719"/>
                      </a:cubicBezTo>
                      <a:cubicBezTo>
                        <a:pt x="7113" y="2704"/>
                        <a:pt x="7115" y="2688"/>
                        <a:pt x="7116" y="2671"/>
                      </a:cubicBezTo>
                      <a:lnTo>
                        <a:pt x="7118" y="2658"/>
                      </a:lnTo>
                      <a:lnTo>
                        <a:pt x="7119" y="2648"/>
                      </a:lnTo>
                      <a:cubicBezTo>
                        <a:pt x="7119" y="2644"/>
                        <a:pt x="7120" y="2639"/>
                        <a:pt x="7120" y="2635"/>
                      </a:cubicBezTo>
                      <a:cubicBezTo>
                        <a:pt x="7122" y="2623"/>
                        <a:pt x="7122" y="2613"/>
                        <a:pt x="7124" y="2602"/>
                      </a:cubicBezTo>
                      <a:cubicBezTo>
                        <a:pt x="7124" y="2593"/>
                        <a:pt x="7125" y="2587"/>
                        <a:pt x="7125" y="2580"/>
                      </a:cubicBezTo>
                      <a:lnTo>
                        <a:pt x="7125" y="2573"/>
                      </a:lnTo>
                      <a:lnTo>
                        <a:pt x="7125" y="2567"/>
                      </a:lnTo>
                      <a:lnTo>
                        <a:pt x="7125" y="2557"/>
                      </a:lnTo>
                      <a:lnTo>
                        <a:pt x="7125" y="2547"/>
                      </a:lnTo>
                      <a:lnTo>
                        <a:pt x="7125" y="2537"/>
                      </a:lnTo>
                      <a:cubicBezTo>
                        <a:pt x="7125" y="2523"/>
                        <a:pt x="7126" y="2510"/>
                        <a:pt x="7126" y="2496"/>
                      </a:cubicBezTo>
                      <a:cubicBezTo>
                        <a:pt x="7114" y="2473"/>
                        <a:pt x="7113" y="2449"/>
                        <a:pt x="7112" y="2428"/>
                      </a:cubicBezTo>
                      <a:cubicBezTo>
                        <a:pt x="7110" y="2416"/>
                        <a:pt x="7109" y="2403"/>
                        <a:pt x="7107" y="2392"/>
                      </a:cubicBezTo>
                      <a:cubicBezTo>
                        <a:pt x="7105" y="2380"/>
                        <a:pt x="7103" y="2371"/>
                        <a:pt x="7100" y="2361"/>
                      </a:cubicBezTo>
                      <a:lnTo>
                        <a:pt x="7098" y="2350"/>
                      </a:lnTo>
                      <a:lnTo>
                        <a:pt x="7097" y="2345"/>
                      </a:lnTo>
                      <a:cubicBezTo>
                        <a:pt x="7094" y="2339"/>
                        <a:pt x="7092" y="2331"/>
                        <a:pt x="7089" y="2325"/>
                      </a:cubicBezTo>
                      <a:cubicBezTo>
                        <a:pt x="7088" y="2321"/>
                        <a:pt x="7084" y="2315"/>
                        <a:pt x="7082" y="2312"/>
                      </a:cubicBezTo>
                      <a:cubicBezTo>
                        <a:pt x="7076" y="2302"/>
                        <a:pt x="7072" y="2298"/>
                        <a:pt x="7067" y="2293"/>
                      </a:cubicBezTo>
                      <a:lnTo>
                        <a:pt x="7062" y="2288"/>
                      </a:lnTo>
                      <a:cubicBezTo>
                        <a:pt x="7054" y="2281"/>
                        <a:pt x="7048" y="2277"/>
                        <a:pt x="7043" y="2273"/>
                      </a:cubicBezTo>
                      <a:cubicBezTo>
                        <a:pt x="7037" y="2269"/>
                        <a:pt x="7032" y="2266"/>
                        <a:pt x="7026" y="2263"/>
                      </a:cubicBezTo>
                      <a:cubicBezTo>
                        <a:pt x="7015" y="2258"/>
                        <a:pt x="7007" y="2256"/>
                        <a:pt x="7001" y="2253"/>
                      </a:cubicBezTo>
                      <a:cubicBezTo>
                        <a:pt x="6991" y="2250"/>
                        <a:pt x="6984" y="2248"/>
                        <a:pt x="6976" y="2247"/>
                      </a:cubicBezTo>
                      <a:cubicBezTo>
                        <a:pt x="6960" y="2245"/>
                        <a:pt x="6950" y="2245"/>
                        <a:pt x="6938" y="2245"/>
                      </a:cubicBezTo>
                      <a:cubicBezTo>
                        <a:pt x="6927" y="2245"/>
                        <a:pt x="6917" y="2246"/>
                        <a:pt x="6904" y="2248"/>
                      </a:cubicBezTo>
                      <a:cubicBezTo>
                        <a:pt x="6898" y="2250"/>
                        <a:pt x="6892" y="2252"/>
                        <a:pt x="6886" y="2254"/>
                      </a:cubicBezTo>
                      <a:lnTo>
                        <a:pt x="6878" y="2256"/>
                      </a:lnTo>
                      <a:cubicBezTo>
                        <a:pt x="6858" y="2261"/>
                        <a:pt x="6837" y="2267"/>
                        <a:pt x="6814" y="2277"/>
                      </a:cubicBezTo>
                      <a:cubicBezTo>
                        <a:pt x="6775" y="2292"/>
                        <a:pt x="6739" y="2310"/>
                        <a:pt x="6693" y="2339"/>
                      </a:cubicBezTo>
                      <a:cubicBezTo>
                        <a:pt x="6677" y="2349"/>
                        <a:pt x="6661" y="2361"/>
                        <a:pt x="6646" y="2371"/>
                      </a:cubicBezTo>
                      <a:lnTo>
                        <a:pt x="6639" y="2377"/>
                      </a:lnTo>
                      <a:lnTo>
                        <a:pt x="6626" y="2385"/>
                      </a:lnTo>
                      <a:lnTo>
                        <a:pt x="6608" y="2398"/>
                      </a:lnTo>
                      <a:lnTo>
                        <a:pt x="6584" y="2415"/>
                      </a:lnTo>
                      <a:lnTo>
                        <a:pt x="6561" y="2432"/>
                      </a:lnTo>
                      <a:lnTo>
                        <a:pt x="6467" y="2500"/>
                      </a:lnTo>
                      <a:cubicBezTo>
                        <a:pt x="6466" y="2501"/>
                        <a:pt x="6464" y="2501"/>
                        <a:pt x="6463" y="2503"/>
                      </a:cubicBezTo>
                      <a:lnTo>
                        <a:pt x="6444" y="2519"/>
                      </a:lnTo>
                      <a:lnTo>
                        <a:pt x="6425" y="2535"/>
                      </a:lnTo>
                      <a:lnTo>
                        <a:pt x="6407" y="2550"/>
                      </a:lnTo>
                      <a:lnTo>
                        <a:pt x="6410" y="2541"/>
                      </a:lnTo>
                      <a:lnTo>
                        <a:pt x="6413" y="2531"/>
                      </a:lnTo>
                      <a:lnTo>
                        <a:pt x="6414" y="2524"/>
                      </a:lnTo>
                      <a:cubicBezTo>
                        <a:pt x="6417" y="2513"/>
                        <a:pt x="6417" y="2506"/>
                        <a:pt x="6418" y="2500"/>
                      </a:cubicBezTo>
                      <a:lnTo>
                        <a:pt x="6419" y="2489"/>
                      </a:lnTo>
                      <a:cubicBezTo>
                        <a:pt x="6420" y="2478"/>
                        <a:pt x="6422" y="2468"/>
                        <a:pt x="6423" y="2457"/>
                      </a:cubicBezTo>
                      <a:lnTo>
                        <a:pt x="6424" y="2449"/>
                      </a:lnTo>
                      <a:cubicBezTo>
                        <a:pt x="6425" y="2437"/>
                        <a:pt x="6427" y="2426"/>
                        <a:pt x="6428" y="2412"/>
                      </a:cubicBezTo>
                      <a:cubicBezTo>
                        <a:pt x="6429" y="2393"/>
                        <a:pt x="6430" y="2374"/>
                        <a:pt x="6433" y="2353"/>
                      </a:cubicBezTo>
                      <a:lnTo>
                        <a:pt x="6433" y="2328"/>
                      </a:lnTo>
                      <a:lnTo>
                        <a:pt x="6433" y="2314"/>
                      </a:lnTo>
                      <a:cubicBezTo>
                        <a:pt x="6433" y="2304"/>
                        <a:pt x="6433" y="2293"/>
                        <a:pt x="6434" y="2282"/>
                      </a:cubicBezTo>
                      <a:lnTo>
                        <a:pt x="6434" y="2248"/>
                      </a:lnTo>
                      <a:cubicBezTo>
                        <a:pt x="6434" y="2227"/>
                        <a:pt x="6430" y="2205"/>
                        <a:pt x="6428" y="2185"/>
                      </a:cubicBezTo>
                      <a:cubicBezTo>
                        <a:pt x="6425" y="2166"/>
                        <a:pt x="6422" y="2150"/>
                        <a:pt x="6418" y="2134"/>
                      </a:cubicBezTo>
                      <a:cubicBezTo>
                        <a:pt x="6415" y="2125"/>
                        <a:pt x="6412" y="2115"/>
                        <a:pt x="6409" y="2106"/>
                      </a:cubicBezTo>
                      <a:cubicBezTo>
                        <a:pt x="6407" y="2099"/>
                        <a:pt x="6404" y="2092"/>
                        <a:pt x="6402" y="2086"/>
                      </a:cubicBezTo>
                      <a:lnTo>
                        <a:pt x="6399" y="2079"/>
                      </a:lnTo>
                      <a:lnTo>
                        <a:pt x="6391" y="2063"/>
                      </a:lnTo>
                      <a:cubicBezTo>
                        <a:pt x="6386" y="2055"/>
                        <a:pt x="6383" y="2050"/>
                        <a:pt x="6379" y="2046"/>
                      </a:cubicBezTo>
                      <a:lnTo>
                        <a:pt x="6372" y="2037"/>
                      </a:lnTo>
                      <a:lnTo>
                        <a:pt x="6368" y="2035"/>
                      </a:lnTo>
                      <a:lnTo>
                        <a:pt x="6364" y="2032"/>
                      </a:lnTo>
                      <a:lnTo>
                        <a:pt x="6353" y="2026"/>
                      </a:lnTo>
                      <a:cubicBezTo>
                        <a:pt x="6348" y="2023"/>
                        <a:pt x="6342" y="2021"/>
                        <a:pt x="6336" y="2019"/>
                      </a:cubicBezTo>
                      <a:lnTo>
                        <a:pt x="6332" y="2017"/>
                      </a:lnTo>
                      <a:lnTo>
                        <a:pt x="6328" y="2016"/>
                      </a:lnTo>
                      <a:cubicBezTo>
                        <a:pt x="6321" y="2015"/>
                        <a:pt x="6315" y="2013"/>
                        <a:pt x="6310" y="2013"/>
                      </a:cubicBezTo>
                      <a:cubicBezTo>
                        <a:pt x="6304" y="2013"/>
                        <a:pt x="6297" y="2012"/>
                        <a:pt x="6291" y="2012"/>
                      </a:cubicBezTo>
                      <a:lnTo>
                        <a:pt x="6286" y="2012"/>
                      </a:lnTo>
                      <a:cubicBezTo>
                        <a:pt x="6276" y="2012"/>
                        <a:pt x="6266" y="2013"/>
                        <a:pt x="6255" y="2015"/>
                      </a:cubicBezTo>
                      <a:lnTo>
                        <a:pt x="6237" y="2018"/>
                      </a:lnTo>
                      <a:cubicBezTo>
                        <a:pt x="6228" y="2021"/>
                        <a:pt x="6219" y="2023"/>
                        <a:pt x="6211" y="2026"/>
                      </a:cubicBezTo>
                      <a:cubicBezTo>
                        <a:pt x="6203" y="2028"/>
                        <a:pt x="6196" y="2032"/>
                        <a:pt x="6187" y="2035"/>
                      </a:cubicBezTo>
                      <a:lnTo>
                        <a:pt x="6183" y="2036"/>
                      </a:lnTo>
                      <a:cubicBezTo>
                        <a:pt x="6170" y="2042"/>
                        <a:pt x="6156" y="2051"/>
                        <a:pt x="6141" y="2058"/>
                      </a:cubicBezTo>
                      <a:cubicBezTo>
                        <a:pt x="6126" y="2067"/>
                        <a:pt x="6109" y="2077"/>
                        <a:pt x="6091" y="2092"/>
                      </a:cubicBezTo>
                      <a:lnTo>
                        <a:pt x="6048" y="2127"/>
                      </a:lnTo>
                      <a:cubicBezTo>
                        <a:pt x="6024" y="2148"/>
                        <a:pt x="6000" y="2169"/>
                        <a:pt x="5976" y="2192"/>
                      </a:cubicBezTo>
                      <a:cubicBezTo>
                        <a:pt x="5954" y="2214"/>
                        <a:pt x="5929" y="2236"/>
                        <a:pt x="5907" y="2258"/>
                      </a:cubicBezTo>
                      <a:lnTo>
                        <a:pt x="5909" y="2254"/>
                      </a:lnTo>
                      <a:cubicBezTo>
                        <a:pt x="5912" y="2247"/>
                        <a:pt x="5916" y="2242"/>
                        <a:pt x="5919" y="2236"/>
                      </a:cubicBezTo>
                      <a:lnTo>
                        <a:pt x="5938" y="2194"/>
                      </a:lnTo>
                      <a:lnTo>
                        <a:pt x="5944" y="2179"/>
                      </a:lnTo>
                      <a:lnTo>
                        <a:pt x="5951" y="2165"/>
                      </a:lnTo>
                      <a:cubicBezTo>
                        <a:pt x="5959" y="2149"/>
                        <a:pt x="5965" y="2133"/>
                        <a:pt x="5972" y="2118"/>
                      </a:cubicBezTo>
                      <a:lnTo>
                        <a:pt x="5977" y="2107"/>
                      </a:lnTo>
                      <a:lnTo>
                        <a:pt x="5983" y="2097"/>
                      </a:lnTo>
                      <a:lnTo>
                        <a:pt x="5992" y="2077"/>
                      </a:lnTo>
                      <a:lnTo>
                        <a:pt x="6003" y="2053"/>
                      </a:lnTo>
                      <a:lnTo>
                        <a:pt x="6015" y="2029"/>
                      </a:lnTo>
                      <a:cubicBezTo>
                        <a:pt x="6029" y="2000"/>
                        <a:pt x="6043" y="1973"/>
                        <a:pt x="6058" y="1947"/>
                      </a:cubicBezTo>
                      <a:lnTo>
                        <a:pt x="6104" y="1860"/>
                      </a:lnTo>
                      <a:lnTo>
                        <a:pt x="6106" y="1856"/>
                      </a:lnTo>
                      <a:lnTo>
                        <a:pt x="6110" y="1847"/>
                      </a:lnTo>
                      <a:lnTo>
                        <a:pt x="6114" y="1840"/>
                      </a:lnTo>
                      <a:lnTo>
                        <a:pt x="6122" y="1820"/>
                      </a:lnTo>
                      <a:cubicBezTo>
                        <a:pt x="6129" y="1805"/>
                        <a:pt x="6135" y="1788"/>
                        <a:pt x="6141" y="1773"/>
                      </a:cubicBezTo>
                      <a:cubicBezTo>
                        <a:pt x="6145" y="1762"/>
                        <a:pt x="6149" y="1753"/>
                        <a:pt x="6152" y="1743"/>
                      </a:cubicBezTo>
                      <a:lnTo>
                        <a:pt x="6158" y="1728"/>
                      </a:lnTo>
                      <a:lnTo>
                        <a:pt x="6166" y="1708"/>
                      </a:lnTo>
                      <a:lnTo>
                        <a:pt x="6170" y="1697"/>
                      </a:lnTo>
                      <a:lnTo>
                        <a:pt x="6176" y="1680"/>
                      </a:lnTo>
                      <a:lnTo>
                        <a:pt x="6196" y="1622"/>
                      </a:lnTo>
                      <a:lnTo>
                        <a:pt x="6197" y="1617"/>
                      </a:lnTo>
                      <a:lnTo>
                        <a:pt x="6204" y="1592"/>
                      </a:lnTo>
                      <a:lnTo>
                        <a:pt x="6211" y="1573"/>
                      </a:lnTo>
                      <a:lnTo>
                        <a:pt x="6214" y="1562"/>
                      </a:lnTo>
                      <a:lnTo>
                        <a:pt x="6225" y="1530"/>
                      </a:lnTo>
                      <a:lnTo>
                        <a:pt x="6235" y="1497"/>
                      </a:lnTo>
                      <a:cubicBezTo>
                        <a:pt x="6243" y="1473"/>
                        <a:pt x="6249" y="1449"/>
                        <a:pt x="6255" y="1425"/>
                      </a:cubicBezTo>
                      <a:lnTo>
                        <a:pt x="6260" y="1411"/>
                      </a:lnTo>
                      <a:lnTo>
                        <a:pt x="6271" y="1368"/>
                      </a:lnTo>
                      <a:lnTo>
                        <a:pt x="6274" y="1360"/>
                      </a:lnTo>
                      <a:lnTo>
                        <a:pt x="6278" y="1340"/>
                      </a:lnTo>
                      <a:lnTo>
                        <a:pt x="6279" y="1334"/>
                      </a:lnTo>
                      <a:lnTo>
                        <a:pt x="6305" y="1217"/>
                      </a:lnTo>
                      <a:cubicBezTo>
                        <a:pt x="6306" y="1212"/>
                        <a:pt x="6306" y="1208"/>
                        <a:pt x="6307" y="1205"/>
                      </a:cubicBezTo>
                      <a:lnTo>
                        <a:pt x="6309" y="1200"/>
                      </a:lnTo>
                      <a:lnTo>
                        <a:pt x="6310" y="1191"/>
                      </a:lnTo>
                      <a:lnTo>
                        <a:pt x="6316" y="1155"/>
                      </a:lnTo>
                      <a:lnTo>
                        <a:pt x="6322" y="1119"/>
                      </a:lnTo>
                      <a:lnTo>
                        <a:pt x="6325" y="1099"/>
                      </a:lnTo>
                      <a:lnTo>
                        <a:pt x="6330" y="1076"/>
                      </a:lnTo>
                      <a:lnTo>
                        <a:pt x="6331" y="1071"/>
                      </a:lnTo>
                      <a:lnTo>
                        <a:pt x="6336" y="1035"/>
                      </a:lnTo>
                      <a:lnTo>
                        <a:pt x="6337" y="1028"/>
                      </a:lnTo>
                      <a:lnTo>
                        <a:pt x="6345" y="971"/>
                      </a:lnTo>
                      <a:cubicBezTo>
                        <a:pt x="6346" y="961"/>
                        <a:pt x="6347" y="953"/>
                        <a:pt x="6348" y="944"/>
                      </a:cubicBezTo>
                      <a:cubicBezTo>
                        <a:pt x="6351" y="922"/>
                        <a:pt x="6353" y="899"/>
                        <a:pt x="6355" y="879"/>
                      </a:cubicBezTo>
                      <a:lnTo>
                        <a:pt x="6356" y="872"/>
                      </a:lnTo>
                      <a:cubicBezTo>
                        <a:pt x="6357" y="862"/>
                        <a:pt x="6357" y="855"/>
                        <a:pt x="6358" y="846"/>
                      </a:cubicBezTo>
                      <a:lnTo>
                        <a:pt x="6360" y="829"/>
                      </a:lnTo>
                      <a:cubicBezTo>
                        <a:pt x="6361" y="814"/>
                        <a:pt x="6361" y="799"/>
                        <a:pt x="6363" y="785"/>
                      </a:cubicBezTo>
                      <a:lnTo>
                        <a:pt x="6364" y="775"/>
                      </a:lnTo>
                      <a:cubicBezTo>
                        <a:pt x="6364" y="765"/>
                        <a:pt x="6366" y="757"/>
                        <a:pt x="6366" y="748"/>
                      </a:cubicBezTo>
                      <a:lnTo>
                        <a:pt x="6367" y="693"/>
                      </a:lnTo>
                      <a:lnTo>
                        <a:pt x="6367" y="677"/>
                      </a:lnTo>
                      <a:lnTo>
                        <a:pt x="6367" y="662"/>
                      </a:lnTo>
                      <a:lnTo>
                        <a:pt x="6367" y="650"/>
                      </a:lnTo>
                      <a:cubicBezTo>
                        <a:pt x="6367" y="631"/>
                        <a:pt x="6367" y="613"/>
                        <a:pt x="6366" y="593"/>
                      </a:cubicBezTo>
                      <a:lnTo>
                        <a:pt x="6366" y="584"/>
                      </a:lnTo>
                      <a:lnTo>
                        <a:pt x="6366" y="577"/>
                      </a:lnTo>
                      <a:lnTo>
                        <a:pt x="6366" y="573"/>
                      </a:lnTo>
                      <a:lnTo>
                        <a:pt x="6364" y="558"/>
                      </a:lnTo>
                      <a:lnTo>
                        <a:pt x="6363" y="548"/>
                      </a:lnTo>
                      <a:lnTo>
                        <a:pt x="6363" y="542"/>
                      </a:lnTo>
                      <a:lnTo>
                        <a:pt x="6363" y="536"/>
                      </a:lnTo>
                      <a:lnTo>
                        <a:pt x="6363" y="529"/>
                      </a:lnTo>
                      <a:lnTo>
                        <a:pt x="6361" y="516"/>
                      </a:lnTo>
                      <a:lnTo>
                        <a:pt x="6360" y="503"/>
                      </a:lnTo>
                      <a:lnTo>
                        <a:pt x="6358" y="496"/>
                      </a:lnTo>
                      <a:lnTo>
                        <a:pt x="6357" y="485"/>
                      </a:lnTo>
                      <a:lnTo>
                        <a:pt x="6352" y="454"/>
                      </a:lnTo>
                      <a:lnTo>
                        <a:pt x="6345" y="412"/>
                      </a:lnTo>
                      <a:lnTo>
                        <a:pt x="6343" y="407"/>
                      </a:lnTo>
                      <a:cubicBezTo>
                        <a:pt x="6342" y="402"/>
                        <a:pt x="6342" y="399"/>
                        <a:pt x="6341" y="397"/>
                      </a:cubicBezTo>
                      <a:cubicBezTo>
                        <a:pt x="6338" y="384"/>
                        <a:pt x="6335" y="374"/>
                        <a:pt x="6332" y="364"/>
                      </a:cubicBezTo>
                      <a:cubicBezTo>
                        <a:pt x="6331" y="359"/>
                        <a:pt x="6330" y="356"/>
                        <a:pt x="6326" y="350"/>
                      </a:cubicBezTo>
                      <a:lnTo>
                        <a:pt x="6325" y="345"/>
                      </a:lnTo>
                      <a:lnTo>
                        <a:pt x="6321" y="336"/>
                      </a:lnTo>
                      <a:lnTo>
                        <a:pt x="6317" y="327"/>
                      </a:lnTo>
                      <a:lnTo>
                        <a:pt x="6309" y="305"/>
                      </a:lnTo>
                      <a:lnTo>
                        <a:pt x="6306" y="299"/>
                      </a:lnTo>
                      <a:cubicBezTo>
                        <a:pt x="6305" y="294"/>
                        <a:pt x="6302" y="289"/>
                        <a:pt x="6300" y="283"/>
                      </a:cubicBezTo>
                      <a:lnTo>
                        <a:pt x="6297" y="276"/>
                      </a:lnTo>
                      <a:lnTo>
                        <a:pt x="6296" y="271"/>
                      </a:lnTo>
                      <a:cubicBezTo>
                        <a:pt x="6295" y="268"/>
                        <a:pt x="6291" y="263"/>
                        <a:pt x="6290" y="259"/>
                      </a:cubicBezTo>
                      <a:lnTo>
                        <a:pt x="6284" y="245"/>
                      </a:lnTo>
                      <a:lnTo>
                        <a:pt x="6278" y="233"/>
                      </a:lnTo>
                      <a:lnTo>
                        <a:pt x="6275" y="227"/>
                      </a:lnTo>
                      <a:cubicBezTo>
                        <a:pt x="6274" y="223"/>
                        <a:pt x="6271" y="219"/>
                        <a:pt x="6269" y="214"/>
                      </a:cubicBezTo>
                      <a:cubicBezTo>
                        <a:pt x="6264" y="206"/>
                        <a:pt x="6259" y="198"/>
                        <a:pt x="6253" y="189"/>
                      </a:cubicBezTo>
                      <a:cubicBezTo>
                        <a:pt x="6247" y="178"/>
                        <a:pt x="6239" y="168"/>
                        <a:pt x="6232" y="158"/>
                      </a:cubicBezTo>
                      <a:lnTo>
                        <a:pt x="6227" y="153"/>
                      </a:lnTo>
                      <a:lnTo>
                        <a:pt x="6223" y="150"/>
                      </a:lnTo>
                      <a:lnTo>
                        <a:pt x="6219" y="145"/>
                      </a:lnTo>
                      <a:lnTo>
                        <a:pt x="6216" y="140"/>
                      </a:lnTo>
                      <a:cubicBezTo>
                        <a:pt x="6212" y="136"/>
                        <a:pt x="6209" y="132"/>
                        <a:pt x="6206" y="129"/>
                      </a:cubicBezTo>
                      <a:lnTo>
                        <a:pt x="6201" y="122"/>
                      </a:lnTo>
                      <a:cubicBezTo>
                        <a:pt x="6198" y="119"/>
                        <a:pt x="6194" y="116"/>
                        <a:pt x="6192" y="114"/>
                      </a:cubicBezTo>
                      <a:lnTo>
                        <a:pt x="6168" y="90"/>
                      </a:lnTo>
                      <a:lnTo>
                        <a:pt x="6163" y="85"/>
                      </a:lnTo>
                      <a:lnTo>
                        <a:pt x="6158" y="80"/>
                      </a:lnTo>
                      <a:cubicBezTo>
                        <a:pt x="6156" y="78"/>
                        <a:pt x="6152" y="74"/>
                        <a:pt x="6149" y="72"/>
                      </a:cubicBezTo>
                      <a:lnTo>
                        <a:pt x="6142" y="67"/>
                      </a:lnTo>
                      <a:cubicBezTo>
                        <a:pt x="6130" y="57"/>
                        <a:pt x="6116" y="48"/>
                        <a:pt x="6104" y="41"/>
                      </a:cubicBezTo>
                      <a:cubicBezTo>
                        <a:pt x="6098" y="37"/>
                        <a:pt x="6093" y="34"/>
                        <a:pt x="6085" y="32"/>
                      </a:cubicBezTo>
                      <a:lnTo>
                        <a:pt x="6079" y="29"/>
                      </a:lnTo>
                      <a:lnTo>
                        <a:pt x="6060" y="22"/>
                      </a:lnTo>
                      <a:cubicBezTo>
                        <a:pt x="6049" y="18"/>
                        <a:pt x="6044" y="17"/>
                        <a:pt x="6039" y="16"/>
                      </a:cubicBezTo>
                      <a:lnTo>
                        <a:pt x="6032" y="13"/>
                      </a:lnTo>
                      <a:cubicBezTo>
                        <a:pt x="6018" y="7"/>
                        <a:pt x="6003" y="5"/>
                        <a:pt x="5991" y="3"/>
                      </a:cubicBezTo>
                      <a:cubicBezTo>
                        <a:pt x="5975" y="1"/>
                        <a:pt x="5960" y="1"/>
                        <a:pt x="5946" y="0"/>
                      </a:cubicBezTo>
                      <a:close/>
                    </a:path>
                  </a:pathLst>
                </a:custGeom>
                <a:solidFill>
                  <a:srgbClr val="000000">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9" name="Google Shape;529;p8"/>
              <p:cNvSpPr/>
              <p:nvPr/>
            </p:nvSpPr>
            <p:spPr>
              <a:xfrm>
                <a:off x="4989737" y="4316300"/>
                <a:ext cx="3902210" cy="1007014"/>
              </a:xfrm>
              <a:custGeom>
                <a:avLst/>
                <a:gdLst/>
                <a:ahLst/>
                <a:cxnLst/>
                <a:rect l="l" t="t" r="r" b="b"/>
                <a:pathLst>
                  <a:path w="80620" h="20805" extrusionOk="0">
                    <a:moveTo>
                      <a:pt x="31328" y="0"/>
                    </a:moveTo>
                    <a:lnTo>
                      <a:pt x="31015" y="2"/>
                    </a:lnTo>
                    <a:lnTo>
                      <a:pt x="30644" y="2"/>
                    </a:lnTo>
                    <a:cubicBezTo>
                      <a:pt x="30208" y="2"/>
                      <a:pt x="29768" y="2"/>
                      <a:pt x="29334" y="10"/>
                    </a:cubicBezTo>
                    <a:cubicBezTo>
                      <a:pt x="28579" y="26"/>
                      <a:pt x="27825" y="37"/>
                      <a:pt x="27074" y="53"/>
                    </a:cubicBezTo>
                    <a:cubicBezTo>
                      <a:pt x="26672" y="61"/>
                      <a:pt x="26269" y="79"/>
                      <a:pt x="25875" y="99"/>
                    </a:cubicBezTo>
                    <a:lnTo>
                      <a:pt x="25397" y="121"/>
                    </a:lnTo>
                    <a:cubicBezTo>
                      <a:pt x="25260" y="126"/>
                      <a:pt x="25121" y="131"/>
                      <a:pt x="24983" y="136"/>
                    </a:cubicBezTo>
                    <a:cubicBezTo>
                      <a:pt x="24643" y="149"/>
                      <a:pt x="24287" y="161"/>
                      <a:pt x="23942" y="191"/>
                    </a:cubicBezTo>
                    <a:lnTo>
                      <a:pt x="22655" y="299"/>
                    </a:lnTo>
                    <a:lnTo>
                      <a:pt x="21463" y="398"/>
                    </a:lnTo>
                    <a:cubicBezTo>
                      <a:pt x="21097" y="429"/>
                      <a:pt x="20730" y="476"/>
                      <a:pt x="20371" y="524"/>
                    </a:cubicBezTo>
                    <a:lnTo>
                      <a:pt x="20113" y="556"/>
                    </a:lnTo>
                    <a:cubicBezTo>
                      <a:pt x="19900" y="583"/>
                      <a:pt x="19687" y="608"/>
                      <a:pt x="19473" y="634"/>
                    </a:cubicBezTo>
                    <a:cubicBezTo>
                      <a:pt x="19026" y="689"/>
                      <a:pt x="18583" y="743"/>
                      <a:pt x="18137" y="804"/>
                    </a:cubicBezTo>
                    <a:lnTo>
                      <a:pt x="17745" y="861"/>
                    </a:lnTo>
                    <a:cubicBezTo>
                      <a:pt x="16682" y="1011"/>
                      <a:pt x="15582" y="1168"/>
                      <a:pt x="14503" y="1353"/>
                    </a:cubicBezTo>
                    <a:cubicBezTo>
                      <a:pt x="14313" y="1387"/>
                      <a:pt x="14122" y="1417"/>
                      <a:pt x="13932" y="1449"/>
                    </a:cubicBezTo>
                    <a:cubicBezTo>
                      <a:pt x="13561" y="1509"/>
                      <a:pt x="13180" y="1571"/>
                      <a:pt x="12806" y="1647"/>
                    </a:cubicBezTo>
                    <a:lnTo>
                      <a:pt x="11626" y="1884"/>
                    </a:lnTo>
                    <a:lnTo>
                      <a:pt x="10649" y="2080"/>
                    </a:lnTo>
                    <a:cubicBezTo>
                      <a:pt x="10291" y="2152"/>
                      <a:pt x="9936" y="2231"/>
                      <a:pt x="9581" y="2308"/>
                    </a:cubicBezTo>
                    <a:lnTo>
                      <a:pt x="9077" y="2419"/>
                    </a:lnTo>
                    <a:lnTo>
                      <a:pt x="8742" y="2491"/>
                    </a:lnTo>
                    <a:cubicBezTo>
                      <a:pt x="8327" y="2577"/>
                      <a:pt x="7904" y="2668"/>
                      <a:pt x="7490" y="2781"/>
                    </a:cubicBezTo>
                    <a:lnTo>
                      <a:pt x="6388" y="3074"/>
                    </a:lnTo>
                    <a:lnTo>
                      <a:pt x="5288" y="3368"/>
                    </a:lnTo>
                    <a:cubicBezTo>
                      <a:pt x="4867" y="3481"/>
                      <a:pt x="4445" y="3617"/>
                      <a:pt x="4036" y="3750"/>
                    </a:cubicBezTo>
                    <a:cubicBezTo>
                      <a:pt x="3835" y="3815"/>
                      <a:pt x="3634" y="3882"/>
                      <a:pt x="3434" y="3943"/>
                    </a:cubicBezTo>
                    <a:cubicBezTo>
                      <a:pt x="2990" y="4083"/>
                      <a:pt x="2545" y="4228"/>
                      <a:pt x="2100" y="4371"/>
                    </a:cubicBezTo>
                    <a:cubicBezTo>
                      <a:pt x="1700" y="4501"/>
                      <a:pt x="1306" y="4631"/>
                      <a:pt x="906" y="4760"/>
                    </a:cubicBezTo>
                    <a:cubicBezTo>
                      <a:pt x="835" y="4783"/>
                      <a:pt x="765" y="4805"/>
                      <a:pt x="693" y="4827"/>
                    </a:cubicBezTo>
                    <a:cubicBezTo>
                      <a:pt x="551" y="4872"/>
                      <a:pt x="408" y="4919"/>
                      <a:pt x="269" y="4970"/>
                    </a:cubicBezTo>
                    <a:lnTo>
                      <a:pt x="0" y="5072"/>
                    </a:lnTo>
                    <a:cubicBezTo>
                      <a:pt x="691" y="5292"/>
                      <a:pt x="1384" y="5516"/>
                      <a:pt x="2080" y="5747"/>
                    </a:cubicBezTo>
                    <a:lnTo>
                      <a:pt x="2319" y="5819"/>
                    </a:lnTo>
                    <a:cubicBezTo>
                      <a:pt x="3035" y="6050"/>
                      <a:pt x="3759" y="6313"/>
                      <a:pt x="4457" y="6566"/>
                    </a:cubicBezTo>
                    <a:lnTo>
                      <a:pt x="4499" y="6580"/>
                    </a:lnTo>
                    <a:lnTo>
                      <a:pt x="4671" y="6644"/>
                    </a:lnTo>
                    <a:lnTo>
                      <a:pt x="5290" y="6866"/>
                    </a:lnTo>
                    <a:cubicBezTo>
                      <a:pt x="5440" y="6917"/>
                      <a:pt x="5587" y="6982"/>
                      <a:pt x="5726" y="7044"/>
                    </a:cubicBezTo>
                    <a:lnTo>
                      <a:pt x="5750" y="7057"/>
                    </a:lnTo>
                    <a:lnTo>
                      <a:pt x="5915" y="7129"/>
                    </a:lnTo>
                    <a:lnTo>
                      <a:pt x="6420" y="7344"/>
                    </a:lnTo>
                    <a:lnTo>
                      <a:pt x="6913" y="7556"/>
                    </a:lnTo>
                    <a:cubicBezTo>
                      <a:pt x="7028" y="7605"/>
                      <a:pt x="7145" y="7653"/>
                      <a:pt x="7258" y="7699"/>
                    </a:cubicBezTo>
                    <a:lnTo>
                      <a:pt x="7318" y="7726"/>
                    </a:lnTo>
                    <a:cubicBezTo>
                      <a:pt x="7595" y="7839"/>
                      <a:pt x="7883" y="7956"/>
                      <a:pt x="8157" y="8091"/>
                    </a:cubicBezTo>
                    <a:lnTo>
                      <a:pt x="8862" y="8439"/>
                    </a:lnTo>
                    <a:lnTo>
                      <a:pt x="8906" y="8460"/>
                    </a:lnTo>
                    <a:cubicBezTo>
                      <a:pt x="9525" y="8761"/>
                      <a:pt x="10298" y="9137"/>
                      <a:pt x="11018" y="9517"/>
                    </a:cubicBezTo>
                    <a:cubicBezTo>
                      <a:pt x="12214" y="10144"/>
                      <a:pt x="13212" y="10678"/>
                      <a:pt x="14161" y="11200"/>
                    </a:cubicBezTo>
                    <a:cubicBezTo>
                      <a:pt x="15854" y="12131"/>
                      <a:pt x="17598" y="13171"/>
                      <a:pt x="19490" y="14377"/>
                    </a:cubicBezTo>
                    <a:cubicBezTo>
                      <a:pt x="19658" y="14481"/>
                      <a:pt x="19825" y="14587"/>
                      <a:pt x="19993" y="14691"/>
                    </a:cubicBezTo>
                    <a:lnTo>
                      <a:pt x="20041" y="14723"/>
                    </a:lnTo>
                    <a:lnTo>
                      <a:pt x="20100" y="14760"/>
                    </a:lnTo>
                    <a:cubicBezTo>
                      <a:pt x="20422" y="14957"/>
                      <a:pt x="20787" y="15185"/>
                      <a:pt x="21125" y="15417"/>
                    </a:cubicBezTo>
                    <a:lnTo>
                      <a:pt x="21702" y="15812"/>
                    </a:lnTo>
                    <a:lnTo>
                      <a:pt x="22522" y="16373"/>
                    </a:lnTo>
                    <a:cubicBezTo>
                      <a:pt x="22824" y="16577"/>
                      <a:pt x="23124" y="16806"/>
                      <a:pt x="23418" y="17025"/>
                    </a:cubicBezTo>
                    <a:lnTo>
                      <a:pt x="23436" y="17041"/>
                    </a:lnTo>
                    <a:lnTo>
                      <a:pt x="23568" y="17141"/>
                    </a:lnTo>
                    <a:lnTo>
                      <a:pt x="23802" y="17316"/>
                    </a:lnTo>
                    <a:cubicBezTo>
                      <a:pt x="24065" y="17511"/>
                      <a:pt x="24327" y="17708"/>
                      <a:pt x="24590" y="17906"/>
                    </a:cubicBezTo>
                    <a:lnTo>
                      <a:pt x="24850" y="18104"/>
                    </a:lnTo>
                    <a:cubicBezTo>
                      <a:pt x="25548" y="18588"/>
                      <a:pt x="26234" y="19057"/>
                      <a:pt x="26889" y="19499"/>
                    </a:cubicBezTo>
                    <a:cubicBezTo>
                      <a:pt x="27407" y="19847"/>
                      <a:pt x="27931" y="20222"/>
                      <a:pt x="28403" y="20561"/>
                    </a:cubicBezTo>
                    <a:lnTo>
                      <a:pt x="28743" y="20805"/>
                    </a:lnTo>
                    <a:lnTo>
                      <a:pt x="30252" y="19990"/>
                    </a:lnTo>
                    <a:cubicBezTo>
                      <a:pt x="30506" y="19852"/>
                      <a:pt x="30775" y="19721"/>
                      <a:pt x="31034" y="19598"/>
                    </a:cubicBezTo>
                    <a:cubicBezTo>
                      <a:pt x="31154" y="19541"/>
                      <a:pt x="31270" y="19485"/>
                      <a:pt x="31390" y="19425"/>
                    </a:cubicBezTo>
                    <a:lnTo>
                      <a:pt x="31760" y="19240"/>
                    </a:lnTo>
                    <a:cubicBezTo>
                      <a:pt x="32586" y="18831"/>
                      <a:pt x="33439" y="18407"/>
                      <a:pt x="34288" y="18009"/>
                    </a:cubicBezTo>
                    <a:cubicBezTo>
                      <a:pt x="34910" y="17721"/>
                      <a:pt x="35530" y="17431"/>
                      <a:pt x="36152" y="17143"/>
                    </a:cubicBezTo>
                    <a:cubicBezTo>
                      <a:pt x="37574" y="16482"/>
                      <a:pt x="39046" y="15797"/>
                      <a:pt x="40488" y="15113"/>
                    </a:cubicBezTo>
                    <a:lnTo>
                      <a:pt x="42248" y="14278"/>
                    </a:lnTo>
                    <a:lnTo>
                      <a:pt x="44034" y="13430"/>
                    </a:lnTo>
                    <a:cubicBezTo>
                      <a:pt x="44261" y="13323"/>
                      <a:pt x="44504" y="13215"/>
                      <a:pt x="44801" y="13094"/>
                    </a:cubicBezTo>
                    <a:lnTo>
                      <a:pt x="45302" y="12884"/>
                    </a:lnTo>
                    <a:lnTo>
                      <a:pt x="46899" y="12220"/>
                    </a:lnTo>
                    <a:lnTo>
                      <a:pt x="47867" y="11817"/>
                    </a:lnTo>
                    <a:lnTo>
                      <a:pt x="48431" y="11583"/>
                    </a:lnTo>
                    <a:cubicBezTo>
                      <a:pt x="48756" y="11447"/>
                      <a:pt x="49097" y="11333"/>
                      <a:pt x="49426" y="11225"/>
                    </a:cubicBezTo>
                    <a:lnTo>
                      <a:pt x="49695" y="11134"/>
                    </a:lnTo>
                    <a:lnTo>
                      <a:pt x="51953" y="10367"/>
                    </a:lnTo>
                    <a:lnTo>
                      <a:pt x="52250" y="10263"/>
                    </a:lnTo>
                    <a:cubicBezTo>
                      <a:pt x="52480" y="10185"/>
                      <a:pt x="52707" y="10103"/>
                      <a:pt x="52942" y="10035"/>
                    </a:cubicBezTo>
                    <a:lnTo>
                      <a:pt x="54862" y="9443"/>
                    </a:lnTo>
                    <a:lnTo>
                      <a:pt x="56783" y="8850"/>
                    </a:lnTo>
                    <a:cubicBezTo>
                      <a:pt x="57489" y="8630"/>
                      <a:pt x="58211" y="8420"/>
                      <a:pt x="58911" y="8218"/>
                    </a:cubicBezTo>
                    <a:cubicBezTo>
                      <a:pt x="59214" y="8130"/>
                      <a:pt x="59516" y="8043"/>
                      <a:pt x="59817" y="7955"/>
                    </a:cubicBezTo>
                    <a:lnTo>
                      <a:pt x="60447" y="7769"/>
                    </a:lnTo>
                    <a:lnTo>
                      <a:pt x="61259" y="7532"/>
                    </a:lnTo>
                    <a:cubicBezTo>
                      <a:pt x="61543" y="7448"/>
                      <a:pt x="61838" y="7376"/>
                      <a:pt x="62123" y="7307"/>
                    </a:cubicBezTo>
                    <a:cubicBezTo>
                      <a:pt x="62269" y="7270"/>
                      <a:pt x="62418" y="7235"/>
                      <a:pt x="62562" y="7199"/>
                    </a:cubicBezTo>
                    <a:cubicBezTo>
                      <a:pt x="63321" y="7005"/>
                      <a:pt x="64081" y="6813"/>
                      <a:pt x="64838" y="6618"/>
                    </a:cubicBezTo>
                    <a:lnTo>
                      <a:pt x="64977" y="6583"/>
                    </a:lnTo>
                    <a:cubicBezTo>
                      <a:pt x="65213" y="6521"/>
                      <a:pt x="65457" y="6459"/>
                      <a:pt x="65700" y="6408"/>
                    </a:cubicBezTo>
                    <a:lnTo>
                      <a:pt x="67689" y="5998"/>
                    </a:lnTo>
                    <a:lnTo>
                      <a:pt x="69647" y="5594"/>
                    </a:lnTo>
                    <a:cubicBezTo>
                      <a:pt x="69888" y="5543"/>
                      <a:pt x="70137" y="5509"/>
                      <a:pt x="70378" y="5474"/>
                    </a:cubicBezTo>
                    <a:cubicBezTo>
                      <a:pt x="70472" y="5460"/>
                      <a:pt x="70566" y="5447"/>
                      <a:pt x="70660" y="5433"/>
                    </a:cubicBezTo>
                    <a:lnTo>
                      <a:pt x="70691" y="5428"/>
                    </a:lnTo>
                    <a:cubicBezTo>
                      <a:pt x="71466" y="5310"/>
                      <a:pt x="72239" y="5191"/>
                      <a:pt x="73015" y="5073"/>
                    </a:cubicBezTo>
                    <a:lnTo>
                      <a:pt x="73335" y="5025"/>
                    </a:lnTo>
                    <a:cubicBezTo>
                      <a:pt x="73643" y="4975"/>
                      <a:pt x="73959" y="4925"/>
                      <a:pt x="74272" y="4891"/>
                    </a:cubicBezTo>
                    <a:lnTo>
                      <a:pt x="75173" y="4794"/>
                    </a:lnTo>
                    <a:lnTo>
                      <a:pt x="76183" y="4686"/>
                    </a:lnTo>
                    <a:cubicBezTo>
                      <a:pt x="76824" y="4619"/>
                      <a:pt x="77460" y="4549"/>
                      <a:pt x="78098" y="4484"/>
                    </a:cubicBezTo>
                    <a:cubicBezTo>
                      <a:pt x="78370" y="4454"/>
                      <a:pt x="78649" y="4438"/>
                      <a:pt x="78918" y="4422"/>
                    </a:cubicBezTo>
                    <a:cubicBezTo>
                      <a:pt x="79043" y="4417"/>
                      <a:pt x="79167" y="4409"/>
                      <a:pt x="79292" y="4403"/>
                    </a:cubicBezTo>
                    <a:lnTo>
                      <a:pt x="80409" y="4331"/>
                    </a:lnTo>
                    <a:lnTo>
                      <a:pt x="80620" y="4316"/>
                    </a:lnTo>
                    <a:lnTo>
                      <a:pt x="80574" y="4309"/>
                    </a:lnTo>
                    <a:cubicBezTo>
                      <a:pt x="79273" y="4072"/>
                      <a:pt x="77953" y="3843"/>
                      <a:pt x="76543" y="3615"/>
                    </a:cubicBezTo>
                    <a:cubicBezTo>
                      <a:pt x="75699" y="3478"/>
                      <a:pt x="74842" y="3357"/>
                      <a:pt x="74011" y="3241"/>
                    </a:cubicBezTo>
                    <a:cubicBezTo>
                      <a:pt x="73706" y="3199"/>
                      <a:pt x="73400" y="3158"/>
                      <a:pt x="73094" y="3115"/>
                    </a:cubicBezTo>
                    <a:cubicBezTo>
                      <a:pt x="72633" y="3048"/>
                      <a:pt x="72165" y="2992"/>
                      <a:pt x="71701" y="2935"/>
                    </a:cubicBezTo>
                    <a:cubicBezTo>
                      <a:pt x="71492" y="2908"/>
                      <a:pt x="71281" y="2884"/>
                      <a:pt x="71073" y="2859"/>
                    </a:cubicBezTo>
                    <a:lnTo>
                      <a:pt x="70954" y="2842"/>
                    </a:lnTo>
                    <a:cubicBezTo>
                      <a:pt x="70476" y="2783"/>
                      <a:pt x="69998" y="2721"/>
                      <a:pt x="69518" y="2672"/>
                    </a:cubicBezTo>
                    <a:cubicBezTo>
                      <a:pt x="66928" y="2401"/>
                      <a:pt x="64338" y="2153"/>
                      <a:pt x="61821" y="1933"/>
                    </a:cubicBezTo>
                    <a:lnTo>
                      <a:pt x="60936" y="1855"/>
                    </a:lnTo>
                    <a:cubicBezTo>
                      <a:pt x="58839" y="1672"/>
                      <a:pt x="56738" y="1487"/>
                      <a:pt x="54641" y="1292"/>
                    </a:cubicBezTo>
                    <a:cubicBezTo>
                      <a:pt x="53247" y="1164"/>
                      <a:pt x="52177" y="1070"/>
                      <a:pt x="51177" y="986"/>
                    </a:cubicBezTo>
                    <a:lnTo>
                      <a:pt x="51035" y="973"/>
                    </a:lnTo>
                    <a:cubicBezTo>
                      <a:pt x="50426" y="924"/>
                      <a:pt x="49817" y="874"/>
                      <a:pt x="49207" y="823"/>
                    </a:cubicBezTo>
                    <a:lnTo>
                      <a:pt x="48782" y="788"/>
                    </a:lnTo>
                    <a:cubicBezTo>
                      <a:pt x="48426" y="756"/>
                      <a:pt x="48058" y="723"/>
                      <a:pt x="47697" y="704"/>
                    </a:cubicBezTo>
                    <a:cubicBezTo>
                      <a:pt x="42037" y="390"/>
                      <a:pt x="37283" y="153"/>
                      <a:pt x="32466" y="7"/>
                    </a:cubicBezTo>
                    <a:cubicBezTo>
                      <a:pt x="32225" y="2"/>
                      <a:pt x="31983" y="0"/>
                      <a:pt x="31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8"/>
              <p:cNvSpPr/>
              <p:nvPr/>
            </p:nvSpPr>
            <p:spPr>
              <a:xfrm>
                <a:off x="4989737" y="4316312"/>
                <a:ext cx="3902210" cy="1007014"/>
              </a:xfrm>
              <a:custGeom>
                <a:avLst/>
                <a:gdLst/>
                <a:ahLst/>
                <a:cxnLst/>
                <a:rect l="l" t="t" r="r" b="b"/>
                <a:pathLst>
                  <a:path w="80620" h="20805" extrusionOk="0">
                    <a:moveTo>
                      <a:pt x="31328" y="0"/>
                    </a:moveTo>
                    <a:lnTo>
                      <a:pt x="31015" y="2"/>
                    </a:lnTo>
                    <a:lnTo>
                      <a:pt x="30644" y="2"/>
                    </a:lnTo>
                    <a:cubicBezTo>
                      <a:pt x="30208" y="2"/>
                      <a:pt x="29768" y="2"/>
                      <a:pt x="29334" y="10"/>
                    </a:cubicBezTo>
                    <a:cubicBezTo>
                      <a:pt x="28579" y="26"/>
                      <a:pt x="27825" y="37"/>
                      <a:pt x="27074" y="53"/>
                    </a:cubicBezTo>
                    <a:cubicBezTo>
                      <a:pt x="26672" y="61"/>
                      <a:pt x="26269" y="79"/>
                      <a:pt x="25875" y="99"/>
                    </a:cubicBezTo>
                    <a:lnTo>
                      <a:pt x="25397" y="121"/>
                    </a:lnTo>
                    <a:cubicBezTo>
                      <a:pt x="25260" y="126"/>
                      <a:pt x="25121" y="131"/>
                      <a:pt x="24983" y="136"/>
                    </a:cubicBezTo>
                    <a:cubicBezTo>
                      <a:pt x="24643" y="149"/>
                      <a:pt x="24287" y="161"/>
                      <a:pt x="23942" y="191"/>
                    </a:cubicBezTo>
                    <a:lnTo>
                      <a:pt x="22655" y="299"/>
                    </a:lnTo>
                    <a:lnTo>
                      <a:pt x="21463" y="398"/>
                    </a:lnTo>
                    <a:cubicBezTo>
                      <a:pt x="21097" y="429"/>
                      <a:pt x="20730" y="476"/>
                      <a:pt x="20371" y="524"/>
                    </a:cubicBezTo>
                    <a:lnTo>
                      <a:pt x="20113" y="556"/>
                    </a:lnTo>
                    <a:cubicBezTo>
                      <a:pt x="19900" y="583"/>
                      <a:pt x="19687" y="608"/>
                      <a:pt x="19473" y="634"/>
                    </a:cubicBezTo>
                    <a:cubicBezTo>
                      <a:pt x="19026" y="689"/>
                      <a:pt x="18583" y="743"/>
                      <a:pt x="18137" y="804"/>
                    </a:cubicBezTo>
                    <a:lnTo>
                      <a:pt x="17745" y="861"/>
                    </a:lnTo>
                    <a:cubicBezTo>
                      <a:pt x="16682" y="1011"/>
                      <a:pt x="15582" y="1168"/>
                      <a:pt x="14503" y="1353"/>
                    </a:cubicBezTo>
                    <a:cubicBezTo>
                      <a:pt x="14313" y="1387"/>
                      <a:pt x="14122" y="1417"/>
                      <a:pt x="13932" y="1449"/>
                    </a:cubicBezTo>
                    <a:cubicBezTo>
                      <a:pt x="13561" y="1509"/>
                      <a:pt x="13180" y="1571"/>
                      <a:pt x="12806" y="1647"/>
                    </a:cubicBezTo>
                    <a:lnTo>
                      <a:pt x="11626" y="1884"/>
                    </a:lnTo>
                    <a:lnTo>
                      <a:pt x="10649" y="2080"/>
                    </a:lnTo>
                    <a:cubicBezTo>
                      <a:pt x="10291" y="2152"/>
                      <a:pt x="9936" y="2231"/>
                      <a:pt x="9581" y="2308"/>
                    </a:cubicBezTo>
                    <a:lnTo>
                      <a:pt x="9077" y="2419"/>
                    </a:lnTo>
                    <a:lnTo>
                      <a:pt x="8742" y="2491"/>
                    </a:lnTo>
                    <a:cubicBezTo>
                      <a:pt x="8327" y="2577"/>
                      <a:pt x="7904" y="2668"/>
                      <a:pt x="7490" y="2781"/>
                    </a:cubicBezTo>
                    <a:lnTo>
                      <a:pt x="6388" y="3074"/>
                    </a:lnTo>
                    <a:lnTo>
                      <a:pt x="5288" y="3368"/>
                    </a:lnTo>
                    <a:cubicBezTo>
                      <a:pt x="4867" y="3481"/>
                      <a:pt x="4445" y="3617"/>
                      <a:pt x="4036" y="3750"/>
                    </a:cubicBezTo>
                    <a:cubicBezTo>
                      <a:pt x="3835" y="3815"/>
                      <a:pt x="3634" y="3882"/>
                      <a:pt x="3434" y="3943"/>
                    </a:cubicBezTo>
                    <a:cubicBezTo>
                      <a:pt x="2990" y="4083"/>
                      <a:pt x="2545" y="4228"/>
                      <a:pt x="2100" y="4371"/>
                    </a:cubicBezTo>
                    <a:cubicBezTo>
                      <a:pt x="1700" y="4501"/>
                      <a:pt x="1306" y="4631"/>
                      <a:pt x="906" y="4760"/>
                    </a:cubicBezTo>
                    <a:cubicBezTo>
                      <a:pt x="835" y="4783"/>
                      <a:pt x="765" y="4805"/>
                      <a:pt x="693" y="4827"/>
                    </a:cubicBezTo>
                    <a:cubicBezTo>
                      <a:pt x="551" y="4872"/>
                      <a:pt x="408" y="4919"/>
                      <a:pt x="269" y="4970"/>
                    </a:cubicBezTo>
                    <a:lnTo>
                      <a:pt x="0" y="5072"/>
                    </a:lnTo>
                    <a:cubicBezTo>
                      <a:pt x="691" y="5292"/>
                      <a:pt x="1384" y="5516"/>
                      <a:pt x="2080" y="5747"/>
                    </a:cubicBezTo>
                    <a:lnTo>
                      <a:pt x="2319" y="5819"/>
                    </a:lnTo>
                    <a:cubicBezTo>
                      <a:pt x="3035" y="6050"/>
                      <a:pt x="3759" y="6313"/>
                      <a:pt x="4457" y="6566"/>
                    </a:cubicBezTo>
                    <a:lnTo>
                      <a:pt x="4499" y="6580"/>
                    </a:lnTo>
                    <a:lnTo>
                      <a:pt x="4671" y="6644"/>
                    </a:lnTo>
                    <a:lnTo>
                      <a:pt x="5290" y="6866"/>
                    </a:lnTo>
                    <a:cubicBezTo>
                      <a:pt x="5440" y="6917"/>
                      <a:pt x="5587" y="6982"/>
                      <a:pt x="5726" y="7044"/>
                    </a:cubicBezTo>
                    <a:lnTo>
                      <a:pt x="5750" y="7057"/>
                    </a:lnTo>
                    <a:lnTo>
                      <a:pt x="5915" y="7129"/>
                    </a:lnTo>
                    <a:lnTo>
                      <a:pt x="6420" y="7344"/>
                    </a:lnTo>
                    <a:lnTo>
                      <a:pt x="6913" y="7556"/>
                    </a:lnTo>
                    <a:cubicBezTo>
                      <a:pt x="7028" y="7605"/>
                      <a:pt x="7145" y="7653"/>
                      <a:pt x="7258" y="7699"/>
                    </a:cubicBezTo>
                    <a:lnTo>
                      <a:pt x="7318" y="7726"/>
                    </a:lnTo>
                    <a:cubicBezTo>
                      <a:pt x="7595" y="7839"/>
                      <a:pt x="7883" y="7956"/>
                      <a:pt x="8157" y="8091"/>
                    </a:cubicBezTo>
                    <a:lnTo>
                      <a:pt x="8862" y="8439"/>
                    </a:lnTo>
                    <a:lnTo>
                      <a:pt x="8906" y="8460"/>
                    </a:lnTo>
                    <a:cubicBezTo>
                      <a:pt x="9525" y="8761"/>
                      <a:pt x="10298" y="9137"/>
                      <a:pt x="11018" y="9517"/>
                    </a:cubicBezTo>
                    <a:cubicBezTo>
                      <a:pt x="12214" y="10144"/>
                      <a:pt x="13212" y="10678"/>
                      <a:pt x="14161" y="11200"/>
                    </a:cubicBezTo>
                    <a:cubicBezTo>
                      <a:pt x="15854" y="12131"/>
                      <a:pt x="17598" y="13171"/>
                      <a:pt x="19490" y="14377"/>
                    </a:cubicBezTo>
                    <a:cubicBezTo>
                      <a:pt x="19658" y="14481"/>
                      <a:pt x="19825" y="14587"/>
                      <a:pt x="19993" y="14691"/>
                    </a:cubicBezTo>
                    <a:lnTo>
                      <a:pt x="20041" y="14723"/>
                    </a:lnTo>
                    <a:lnTo>
                      <a:pt x="20100" y="14760"/>
                    </a:lnTo>
                    <a:cubicBezTo>
                      <a:pt x="20422" y="14957"/>
                      <a:pt x="20787" y="15185"/>
                      <a:pt x="21125" y="15417"/>
                    </a:cubicBezTo>
                    <a:lnTo>
                      <a:pt x="21702" y="15812"/>
                    </a:lnTo>
                    <a:lnTo>
                      <a:pt x="22522" y="16373"/>
                    </a:lnTo>
                    <a:cubicBezTo>
                      <a:pt x="22824" y="16577"/>
                      <a:pt x="23124" y="16806"/>
                      <a:pt x="23418" y="17025"/>
                    </a:cubicBezTo>
                    <a:lnTo>
                      <a:pt x="23436" y="17041"/>
                    </a:lnTo>
                    <a:lnTo>
                      <a:pt x="23568" y="17141"/>
                    </a:lnTo>
                    <a:lnTo>
                      <a:pt x="23802" y="17316"/>
                    </a:lnTo>
                    <a:cubicBezTo>
                      <a:pt x="24065" y="17511"/>
                      <a:pt x="24327" y="17708"/>
                      <a:pt x="24590" y="17906"/>
                    </a:cubicBezTo>
                    <a:lnTo>
                      <a:pt x="24850" y="18104"/>
                    </a:lnTo>
                    <a:cubicBezTo>
                      <a:pt x="25548" y="18588"/>
                      <a:pt x="26234" y="19057"/>
                      <a:pt x="26889" y="19499"/>
                    </a:cubicBezTo>
                    <a:cubicBezTo>
                      <a:pt x="27407" y="19847"/>
                      <a:pt x="27931" y="20222"/>
                      <a:pt x="28403" y="20561"/>
                    </a:cubicBezTo>
                    <a:lnTo>
                      <a:pt x="28743" y="20805"/>
                    </a:lnTo>
                    <a:lnTo>
                      <a:pt x="30252" y="19990"/>
                    </a:lnTo>
                    <a:cubicBezTo>
                      <a:pt x="30506" y="19852"/>
                      <a:pt x="30775" y="19721"/>
                      <a:pt x="31034" y="19598"/>
                    </a:cubicBezTo>
                    <a:cubicBezTo>
                      <a:pt x="31154" y="19541"/>
                      <a:pt x="31270" y="19485"/>
                      <a:pt x="31390" y="19425"/>
                    </a:cubicBezTo>
                    <a:lnTo>
                      <a:pt x="31760" y="19240"/>
                    </a:lnTo>
                    <a:cubicBezTo>
                      <a:pt x="32586" y="18831"/>
                      <a:pt x="33439" y="18407"/>
                      <a:pt x="34288" y="18009"/>
                    </a:cubicBezTo>
                    <a:cubicBezTo>
                      <a:pt x="34910" y="17721"/>
                      <a:pt x="35530" y="17431"/>
                      <a:pt x="36152" y="17143"/>
                    </a:cubicBezTo>
                    <a:cubicBezTo>
                      <a:pt x="37574" y="16482"/>
                      <a:pt x="39046" y="15797"/>
                      <a:pt x="40488" y="15113"/>
                    </a:cubicBezTo>
                    <a:lnTo>
                      <a:pt x="42248" y="14278"/>
                    </a:lnTo>
                    <a:lnTo>
                      <a:pt x="44034" y="13430"/>
                    </a:lnTo>
                    <a:cubicBezTo>
                      <a:pt x="44261" y="13323"/>
                      <a:pt x="44504" y="13215"/>
                      <a:pt x="44801" y="13094"/>
                    </a:cubicBezTo>
                    <a:lnTo>
                      <a:pt x="45302" y="12884"/>
                    </a:lnTo>
                    <a:lnTo>
                      <a:pt x="46899" y="12220"/>
                    </a:lnTo>
                    <a:lnTo>
                      <a:pt x="47867" y="11817"/>
                    </a:lnTo>
                    <a:lnTo>
                      <a:pt x="48431" y="11583"/>
                    </a:lnTo>
                    <a:cubicBezTo>
                      <a:pt x="48756" y="11447"/>
                      <a:pt x="49097" y="11333"/>
                      <a:pt x="49426" y="11225"/>
                    </a:cubicBezTo>
                    <a:lnTo>
                      <a:pt x="49695" y="11134"/>
                    </a:lnTo>
                    <a:lnTo>
                      <a:pt x="51953" y="10367"/>
                    </a:lnTo>
                    <a:lnTo>
                      <a:pt x="52250" y="10263"/>
                    </a:lnTo>
                    <a:cubicBezTo>
                      <a:pt x="52480" y="10185"/>
                      <a:pt x="52707" y="10103"/>
                      <a:pt x="52942" y="10035"/>
                    </a:cubicBezTo>
                    <a:lnTo>
                      <a:pt x="54862" y="9443"/>
                    </a:lnTo>
                    <a:lnTo>
                      <a:pt x="56783" y="8850"/>
                    </a:lnTo>
                    <a:cubicBezTo>
                      <a:pt x="57489" y="8630"/>
                      <a:pt x="58211" y="8420"/>
                      <a:pt x="58911" y="8218"/>
                    </a:cubicBezTo>
                    <a:cubicBezTo>
                      <a:pt x="59214" y="8130"/>
                      <a:pt x="59516" y="8043"/>
                      <a:pt x="59817" y="7955"/>
                    </a:cubicBezTo>
                    <a:lnTo>
                      <a:pt x="60447" y="7769"/>
                    </a:lnTo>
                    <a:lnTo>
                      <a:pt x="61259" y="7532"/>
                    </a:lnTo>
                    <a:cubicBezTo>
                      <a:pt x="61543" y="7448"/>
                      <a:pt x="61838" y="7376"/>
                      <a:pt x="62123" y="7307"/>
                    </a:cubicBezTo>
                    <a:cubicBezTo>
                      <a:pt x="62269" y="7270"/>
                      <a:pt x="62418" y="7235"/>
                      <a:pt x="62562" y="7199"/>
                    </a:cubicBezTo>
                    <a:cubicBezTo>
                      <a:pt x="63321" y="7005"/>
                      <a:pt x="64081" y="6813"/>
                      <a:pt x="64838" y="6618"/>
                    </a:cubicBezTo>
                    <a:lnTo>
                      <a:pt x="64977" y="6583"/>
                    </a:lnTo>
                    <a:cubicBezTo>
                      <a:pt x="65213" y="6521"/>
                      <a:pt x="65457" y="6459"/>
                      <a:pt x="65700" y="6408"/>
                    </a:cubicBezTo>
                    <a:lnTo>
                      <a:pt x="67689" y="5998"/>
                    </a:lnTo>
                    <a:lnTo>
                      <a:pt x="69647" y="5594"/>
                    </a:lnTo>
                    <a:cubicBezTo>
                      <a:pt x="69888" y="5543"/>
                      <a:pt x="70137" y="5509"/>
                      <a:pt x="70378" y="5474"/>
                    </a:cubicBezTo>
                    <a:cubicBezTo>
                      <a:pt x="70472" y="5460"/>
                      <a:pt x="70566" y="5447"/>
                      <a:pt x="70660" y="5433"/>
                    </a:cubicBezTo>
                    <a:lnTo>
                      <a:pt x="70691" y="5428"/>
                    </a:lnTo>
                    <a:cubicBezTo>
                      <a:pt x="71466" y="5310"/>
                      <a:pt x="72239" y="5191"/>
                      <a:pt x="73015" y="5073"/>
                    </a:cubicBezTo>
                    <a:lnTo>
                      <a:pt x="73335" y="5025"/>
                    </a:lnTo>
                    <a:cubicBezTo>
                      <a:pt x="73643" y="4975"/>
                      <a:pt x="73959" y="4925"/>
                      <a:pt x="74272" y="4891"/>
                    </a:cubicBezTo>
                    <a:lnTo>
                      <a:pt x="75173" y="4794"/>
                    </a:lnTo>
                    <a:lnTo>
                      <a:pt x="76183" y="4686"/>
                    </a:lnTo>
                    <a:cubicBezTo>
                      <a:pt x="76824" y="4619"/>
                      <a:pt x="77460" y="4549"/>
                      <a:pt x="78098" y="4484"/>
                    </a:cubicBezTo>
                    <a:cubicBezTo>
                      <a:pt x="78370" y="4454"/>
                      <a:pt x="78649" y="4438"/>
                      <a:pt x="78918" y="4422"/>
                    </a:cubicBezTo>
                    <a:cubicBezTo>
                      <a:pt x="79043" y="4417"/>
                      <a:pt x="79167" y="4409"/>
                      <a:pt x="79292" y="4403"/>
                    </a:cubicBezTo>
                    <a:lnTo>
                      <a:pt x="80409" y="4331"/>
                    </a:lnTo>
                    <a:lnTo>
                      <a:pt x="80620" y="4316"/>
                    </a:lnTo>
                    <a:lnTo>
                      <a:pt x="80574" y="4309"/>
                    </a:lnTo>
                    <a:cubicBezTo>
                      <a:pt x="79273" y="4072"/>
                      <a:pt x="77953" y="3843"/>
                      <a:pt x="76543" y="3615"/>
                    </a:cubicBezTo>
                    <a:cubicBezTo>
                      <a:pt x="75699" y="3478"/>
                      <a:pt x="74842" y="3357"/>
                      <a:pt x="74011" y="3241"/>
                    </a:cubicBezTo>
                    <a:cubicBezTo>
                      <a:pt x="73706" y="3199"/>
                      <a:pt x="73400" y="3158"/>
                      <a:pt x="73094" y="3115"/>
                    </a:cubicBezTo>
                    <a:cubicBezTo>
                      <a:pt x="72633" y="3048"/>
                      <a:pt x="72165" y="2992"/>
                      <a:pt x="71701" y="2935"/>
                    </a:cubicBezTo>
                    <a:cubicBezTo>
                      <a:pt x="71492" y="2908"/>
                      <a:pt x="71281" y="2884"/>
                      <a:pt x="71073" y="2859"/>
                    </a:cubicBezTo>
                    <a:lnTo>
                      <a:pt x="70954" y="2842"/>
                    </a:lnTo>
                    <a:cubicBezTo>
                      <a:pt x="70476" y="2783"/>
                      <a:pt x="69998" y="2721"/>
                      <a:pt x="69518" y="2672"/>
                    </a:cubicBezTo>
                    <a:cubicBezTo>
                      <a:pt x="66928" y="2401"/>
                      <a:pt x="64338" y="2153"/>
                      <a:pt x="61821" y="1933"/>
                    </a:cubicBezTo>
                    <a:lnTo>
                      <a:pt x="60936" y="1855"/>
                    </a:lnTo>
                    <a:cubicBezTo>
                      <a:pt x="58839" y="1672"/>
                      <a:pt x="56738" y="1487"/>
                      <a:pt x="54641" y="1292"/>
                    </a:cubicBezTo>
                    <a:cubicBezTo>
                      <a:pt x="53247" y="1164"/>
                      <a:pt x="52177" y="1070"/>
                      <a:pt x="51177" y="986"/>
                    </a:cubicBezTo>
                    <a:lnTo>
                      <a:pt x="51035" y="973"/>
                    </a:lnTo>
                    <a:cubicBezTo>
                      <a:pt x="50426" y="924"/>
                      <a:pt x="49817" y="874"/>
                      <a:pt x="49207" y="823"/>
                    </a:cubicBezTo>
                    <a:lnTo>
                      <a:pt x="48782" y="788"/>
                    </a:lnTo>
                    <a:cubicBezTo>
                      <a:pt x="48426" y="756"/>
                      <a:pt x="48058" y="723"/>
                      <a:pt x="47697" y="704"/>
                    </a:cubicBezTo>
                    <a:cubicBezTo>
                      <a:pt x="42037" y="390"/>
                      <a:pt x="37283" y="153"/>
                      <a:pt x="32466" y="7"/>
                    </a:cubicBezTo>
                    <a:cubicBezTo>
                      <a:pt x="32225" y="2"/>
                      <a:pt x="31983" y="0"/>
                      <a:pt x="31743" y="0"/>
                    </a:cubicBezTo>
                    <a:close/>
                  </a:path>
                </a:pathLst>
              </a:custGeom>
              <a:solidFill>
                <a:srgbClr val="000000">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8"/>
              <p:cNvSpPr/>
              <p:nvPr/>
            </p:nvSpPr>
            <p:spPr>
              <a:xfrm>
                <a:off x="6380921" y="4519348"/>
                <a:ext cx="2764073" cy="1271727"/>
              </a:xfrm>
              <a:custGeom>
                <a:avLst/>
                <a:gdLst/>
                <a:ahLst/>
                <a:cxnLst/>
                <a:rect l="l" t="t" r="r" b="b"/>
                <a:pathLst>
                  <a:path w="57106" h="26274" extrusionOk="0">
                    <a:moveTo>
                      <a:pt x="54600" y="1"/>
                    </a:moveTo>
                    <a:cubicBezTo>
                      <a:pt x="53964" y="1"/>
                      <a:pt x="53350" y="19"/>
                      <a:pt x="52772" y="57"/>
                    </a:cubicBezTo>
                    <a:lnTo>
                      <a:pt x="51878" y="113"/>
                    </a:lnTo>
                    <a:lnTo>
                      <a:pt x="51667" y="127"/>
                    </a:lnTo>
                    <a:lnTo>
                      <a:pt x="50550" y="199"/>
                    </a:lnTo>
                    <a:cubicBezTo>
                      <a:pt x="50425" y="208"/>
                      <a:pt x="50301" y="215"/>
                      <a:pt x="50177" y="219"/>
                    </a:cubicBezTo>
                    <a:cubicBezTo>
                      <a:pt x="49907" y="234"/>
                      <a:pt x="49628" y="251"/>
                      <a:pt x="49356" y="281"/>
                    </a:cubicBezTo>
                    <a:cubicBezTo>
                      <a:pt x="48719" y="348"/>
                      <a:pt x="48082" y="418"/>
                      <a:pt x="47442" y="483"/>
                    </a:cubicBezTo>
                    <a:lnTo>
                      <a:pt x="46431" y="591"/>
                    </a:lnTo>
                    <a:lnTo>
                      <a:pt x="45530" y="688"/>
                    </a:lnTo>
                    <a:cubicBezTo>
                      <a:pt x="45218" y="723"/>
                      <a:pt x="44901" y="771"/>
                      <a:pt x="44593" y="821"/>
                    </a:cubicBezTo>
                    <a:lnTo>
                      <a:pt x="44273" y="870"/>
                    </a:lnTo>
                    <a:cubicBezTo>
                      <a:pt x="43498" y="988"/>
                      <a:pt x="42724" y="1107"/>
                      <a:pt x="41949" y="1225"/>
                    </a:cubicBezTo>
                    <a:lnTo>
                      <a:pt x="41918" y="1230"/>
                    </a:lnTo>
                    <a:cubicBezTo>
                      <a:pt x="41825" y="1244"/>
                      <a:pt x="41730" y="1258"/>
                      <a:pt x="41636" y="1270"/>
                    </a:cubicBezTo>
                    <a:cubicBezTo>
                      <a:pt x="41395" y="1305"/>
                      <a:pt x="41146" y="1340"/>
                      <a:pt x="40905" y="1392"/>
                    </a:cubicBezTo>
                    <a:lnTo>
                      <a:pt x="38947" y="1795"/>
                    </a:lnTo>
                    <a:lnTo>
                      <a:pt x="36959" y="2205"/>
                    </a:lnTo>
                    <a:cubicBezTo>
                      <a:pt x="36715" y="2257"/>
                      <a:pt x="36471" y="2319"/>
                      <a:pt x="36235" y="2381"/>
                    </a:cubicBezTo>
                    <a:lnTo>
                      <a:pt x="36096" y="2415"/>
                    </a:lnTo>
                    <a:cubicBezTo>
                      <a:pt x="35339" y="2610"/>
                      <a:pt x="34580" y="2803"/>
                      <a:pt x="33820" y="2995"/>
                    </a:cubicBezTo>
                    <a:cubicBezTo>
                      <a:pt x="33676" y="3032"/>
                      <a:pt x="33527" y="3067"/>
                      <a:pt x="33381" y="3104"/>
                    </a:cubicBezTo>
                    <a:cubicBezTo>
                      <a:pt x="33097" y="3174"/>
                      <a:pt x="32801" y="3244"/>
                      <a:pt x="32517" y="3329"/>
                    </a:cubicBezTo>
                    <a:lnTo>
                      <a:pt x="31705" y="3566"/>
                    </a:lnTo>
                    <a:lnTo>
                      <a:pt x="31075" y="3751"/>
                    </a:lnTo>
                    <a:cubicBezTo>
                      <a:pt x="30773" y="3840"/>
                      <a:pt x="30472" y="3926"/>
                      <a:pt x="30169" y="4015"/>
                    </a:cubicBezTo>
                    <a:cubicBezTo>
                      <a:pt x="29469" y="4217"/>
                      <a:pt x="28747" y="4427"/>
                      <a:pt x="28041" y="4647"/>
                    </a:cubicBezTo>
                    <a:lnTo>
                      <a:pt x="26120" y="5239"/>
                    </a:lnTo>
                    <a:lnTo>
                      <a:pt x="24200" y="5832"/>
                    </a:lnTo>
                    <a:cubicBezTo>
                      <a:pt x="23967" y="5901"/>
                      <a:pt x="23738" y="5982"/>
                      <a:pt x="23509" y="6060"/>
                    </a:cubicBezTo>
                    <a:lnTo>
                      <a:pt x="23211" y="6165"/>
                    </a:lnTo>
                    <a:lnTo>
                      <a:pt x="20953" y="6930"/>
                    </a:lnTo>
                    <a:lnTo>
                      <a:pt x="20684" y="7022"/>
                    </a:lnTo>
                    <a:cubicBezTo>
                      <a:pt x="20355" y="7130"/>
                      <a:pt x="20014" y="7245"/>
                      <a:pt x="19689" y="7380"/>
                    </a:cubicBezTo>
                    <a:lnTo>
                      <a:pt x="19125" y="7614"/>
                    </a:lnTo>
                    <a:lnTo>
                      <a:pt x="18157" y="8017"/>
                    </a:lnTo>
                    <a:lnTo>
                      <a:pt x="16560" y="8681"/>
                    </a:lnTo>
                    <a:lnTo>
                      <a:pt x="16059" y="8891"/>
                    </a:lnTo>
                    <a:cubicBezTo>
                      <a:pt x="15762" y="9013"/>
                      <a:pt x="15519" y="9121"/>
                      <a:pt x="15292" y="9227"/>
                    </a:cubicBezTo>
                    <a:lnTo>
                      <a:pt x="13506" y="10075"/>
                    </a:lnTo>
                    <a:lnTo>
                      <a:pt x="11746" y="10910"/>
                    </a:lnTo>
                    <a:cubicBezTo>
                      <a:pt x="10304" y="11594"/>
                      <a:pt x="8831" y="12278"/>
                      <a:pt x="7410" y="12940"/>
                    </a:cubicBezTo>
                    <a:cubicBezTo>
                      <a:pt x="6788" y="13228"/>
                      <a:pt x="6168" y="13518"/>
                      <a:pt x="5546" y="13807"/>
                    </a:cubicBezTo>
                    <a:cubicBezTo>
                      <a:pt x="4697" y="14204"/>
                      <a:pt x="3844" y="14626"/>
                      <a:pt x="3018" y="15037"/>
                    </a:cubicBezTo>
                    <a:lnTo>
                      <a:pt x="2648" y="15223"/>
                    </a:lnTo>
                    <a:cubicBezTo>
                      <a:pt x="2528" y="15281"/>
                      <a:pt x="2413" y="15338"/>
                      <a:pt x="2292" y="15395"/>
                    </a:cubicBezTo>
                    <a:cubicBezTo>
                      <a:pt x="2034" y="15518"/>
                      <a:pt x="1765" y="15650"/>
                      <a:pt x="1510" y="15787"/>
                    </a:cubicBezTo>
                    <a:lnTo>
                      <a:pt x="1" y="16603"/>
                    </a:lnTo>
                    <a:lnTo>
                      <a:pt x="121" y="16688"/>
                    </a:lnTo>
                    <a:cubicBezTo>
                      <a:pt x="1296" y="17527"/>
                      <a:pt x="2572" y="18382"/>
                      <a:pt x="4019" y="19297"/>
                    </a:cubicBezTo>
                    <a:cubicBezTo>
                      <a:pt x="4356" y="19512"/>
                      <a:pt x="4692" y="19726"/>
                      <a:pt x="5040" y="19950"/>
                    </a:cubicBezTo>
                    <a:lnTo>
                      <a:pt x="5106" y="19989"/>
                    </a:lnTo>
                    <a:cubicBezTo>
                      <a:pt x="6173" y="20668"/>
                      <a:pt x="7135" y="21280"/>
                      <a:pt x="8113" y="21858"/>
                    </a:cubicBezTo>
                    <a:cubicBezTo>
                      <a:pt x="8273" y="21953"/>
                      <a:pt x="8433" y="22048"/>
                      <a:pt x="8590" y="22143"/>
                    </a:cubicBezTo>
                    <a:lnTo>
                      <a:pt x="8705" y="22212"/>
                    </a:lnTo>
                    <a:lnTo>
                      <a:pt x="8731" y="22228"/>
                    </a:lnTo>
                    <a:lnTo>
                      <a:pt x="8754" y="22243"/>
                    </a:lnTo>
                    <a:cubicBezTo>
                      <a:pt x="9226" y="22525"/>
                      <a:pt x="9714" y="22819"/>
                      <a:pt x="10206" y="23086"/>
                    </a:cubicBezTo>
                    <a:cubicBezTo>
                      <a:pt x="10469" y="23231"/>
                      <a:pt x="10736" y="23374"/>
                      <a:pt x="11000" y="23518"/>
                    </a:cubicBezTo>
                    <a:lnTo>
                      <a:pt x="11141" y="23593"/>
                    </a:lnTo>
                    <a:cubicBezTo>
                      <a:pt x="11612" y="23849"/>
                      <a:pt x="12085" y="24105"/>
                      <a:pt x="12555" y="24365"/>
                    </a:cubicBezTo>
                    <a:lnTo>
                      <a:pt x="13025" y="24631"/>
                    </a:lnTo>
                    <a:lnTo>
                      <a:pt x="13490" y="24893"/>
                    </a:lnTo>
                    <a:cubicBezTo>
                      <a:pt x="14304" y="25352"/>
                      <a:pt x="15134" y="25821"/>
                      <a:pt x="15978" y="26274"/>
                    </a:cubicBezTo>
                    <a:lnTo>
                      <a:pt x="57105" y="26274"/>
                    </a:lnTo>
                    <a:lnTo>
                      <a:pt x="57105" y="8692"/>
                    </a:lnTo>
                    <a:lnTo>
                      <a:pt x="57105" y="1089"/>
                    </a:lnTo>
                    <a:lnTo>
                      <a:pt x="57105" y="86"/>
                    </a:lnTo>
                    <a:cubicBezTo>
                      <a:pt x="56811" y="68"/>
                      <a:pt x="56502" y="49"/>
                      <a:pt x="56171" y="35"/>
                    </a:cubicBezTo>
                    <a:cubicBezTo>
                      <a:pt x="55628" y="13"/>
                      <a:pt x="55100" y="1"/>
                      <a:pt x="546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8"/>
              <p:cNvSpPr/>
              <p:nvPr/>
            </p:nvSpPr>
            <p:spPr>
              <a:xfrm>
                <a:off x="-3387" y="4372737"/>
                <a:ext cx="1937358" cy="1152948"/>
              </a:xfrm>
              <a:custGeom>
                <a:avLst/>
                <a:gdLst/>
                <a:ahLst/>
                <a:cxnLst/>
                <a:rect l="l" t="t" r="r" b="b"/>
                <a:pathLst>
                  <a:path w="40026" h="23820" extrusionOk="0">
                    <a:moveTo>
                      <a:pt x="18680" y="1"/>
                    </a:moveTo>
                    <a:cubicBezTo>
                      <a:pt x="18659" y="1"/>
                      <a:pt x="18643" y="1"/>
                      <a:pt x="18622" y="3"/>
                    </a:cubicBezTo>
                    <a:lnTo>
                      <a:pt x="18594" y="3"/>
                    </a:lnTo>
                    <a:lnTo>
                      <a:pt x="18297" y="16"/>
                    </a:lnTo>
                    <a:lnTo>
                      <a:pt x="17813" y="33"/>
                    </a:lnTo>
                    <a:lnTo>
                      <a:pt x="17341" y="52"/>
                    </a:lnTo>
                    <a:cubicBezTo>
                      <a:pt x="17233" y="57"/>
                      <a:pt x="17125" y="59"/>
                      <a:pt x="17017" y="64"/>
                    </a:cubicBezTo>
                    <a:lnTo>
                      <a:pt x="16974" y="68"/>
                    </a:lnTo>
                    <a:cubicBezTo>
                      <a:pt x="16952" y="68"/>
                      <a:pt x="16929" y="68"/>
                      <a:pt x="16906" y="70"/>
                    </a:cubicBezTo>
                    <a:lnTo>
                      <a:pt x="16612" y="99"/>
                    </a:lnTo>
                    <a:lnTo>
                      <a:pt x="16311" y="129"/>
                    </a:lnTo>
                    <a:lnTo>
                      <a:pt x="15898" y="172"/>
                    </a:lnTo>
                    <a:lnTo>
                      <a:pt x="15440" y="217"/>
                    </a:lnTo>
                    <a:lnTo>
                      <a:pt x="15279" y="233"/>
                    </a:lnTo>
                    <a:lnTo>
                      <a:pt x="15137" y="247"/>
                    </a:lnTo>
                    <a:lnTo>
                      <a:pt x="15103" y="252"/>
                    </a:lnTo>
                    <a:cubicBezTo>
                      <a:pt x="15077" y="254"/>
                      <a:pt x="15053" y="257"/>
                      <a:pt x="15029" y="259"/>
                    </a:cubicBezTo>
                    <a:lnTo>
                      <a:pt x="13528" y="464"/>
                    </a:lnTo>
                    <a:lnTo>
                      <a:pt x="13086" y="523"/>
                    </a:lnTo>
                    <a:lnTo>
                      <a:pt x="13013" y="536"/>
                    </a:lnTo>
                    <a:lnTo>
                      <a:pt x="12938" y="548"/>
                    </a:lnTo>
                    <a:lnTo>
                      <a:pt x="12644" y="595"/>
                    </a:lnTo>
                    <a:cubicBezTo>
                      <a:pt x="12551" y="609"/>
                      <a:pt x="12454" y="625"/>
                      <a:pt x="12362" y="641"/>
                    </a:cubicBezTo>
                    <a:lnTo>
                      <a:pt x="12206" y="666"/>
                    </a:lnTo>
                    <a:cubicBezTo>
                      <a:pt x="11949" y="711"/>
                      <a:pt x="11667" y="763"/>
                      <a:pt x="11316" y="836"/>
                    </a:cubicBezTo>
                    <a:cubicBezTo>
                      <a:pt x="11027" y="896"/>
                      <a:pt x="10727" y="970"/>
                      <a:pt x="10487" y="1031"/>
                    </a:cubicBezTo>
                    <a:cubicBezTo>
                      <a:pt x="10213" y="1102"/>
                      <a:pt x="9941" y="1177"/>
                      <a:pt x="9672" y="1257"/>
                    </a:cubicBezTo>
                    <a:cubicBezTo>
                      <a:pt x="9142" y="1413"/>
                      <a:pt x="8576" y="1607"/>
                      <a:pt x="7891" y="1870"/>
                    </a:cubicBezTo>
                    <a:cubicBezTo>
                      <a:pt x="7755" y="1923"/>
                      <a:pt x="7619" y="1978"/>
                      <a:pt x="7483" y="2034"/>
                    </a:cubicBezTo>
                    <a:lnTo>
                      <a:pt x="7453" y="2046"/>
                    </a:lnTo>
                    <a:lnTo>
                      <a:pt x="7422" y="2059"/>
                    </a:lnTo>
                    <a:lnTo>
                      <a:pt x="7335" y="2096"/>
                    </a:lnTo>
                    <a:lnTo>
                      <a:pt x="7269" y="2123"/>
                    </a:lnTo>
                    <a:lnTo>
                      <a:pt x="7151" y="2178"/>
                    </a:lnTo>
                    <a:lnTo>
                      <a:pt x="6746" y="2360"/>
                    </a:lnTo>
                    <a:lnTo>
                      <a:pt x="6337" y="2543"/>
                    </a:lnTo>
                    <a:lnTo>
                      <a:pt x="5650" y="2854"/>
                    </a:lnTo>
                    <a:cubicBezTo>
                      <a:pt x="5613" y="2871"/>
                      <a:pt x="5574" y="2889"/>
                      <a:pt x="5537" y="2904"/>
                    </a:cubicBezTo>
                    <a:lnTo>
                      <a:pt x="5500" y="2922"/>
                    </a:lnTo>
                    <a:lnTo>
                      <a:pt x="5460" y="2942"/>
                    </a:lnTo>
                    <a:lnTo>
                      <a:pt x="5407" y="2969"/>
                    </a:lnTo>
                    <a:lnTo>
                      <a:pt x="4669" y="3337"/>
                    </a:lnTo>
                    <a:lnTo>
                      <a:pt x="3929" y="3705"/>
                    </a:lnTo>
                    <a:lnTo>
                      <a:pt x="3860" y="3740"/>
                    </a:lnTo>
                    <a:cubicBezTo>
                      <a:pt x="3790" y="3775"/>
                      <a:pt x="3737" y="3802"/>
                      <a:pt x="3687" y="3829"/>
                    </a:cubicBezTo>
                    <a:lnTo>
                      <a:pt x="3078" y="4162"/>
                    </a:lnTo>
                    <a:lnTo>
                      <a:pt x="2462" y="4501"/>
                    </a:lnTo>
                    <a:lnTo>
                      <a:pt x="1842" y="4842"/>
                    </a:lnTo>
                    <a:cubicBezTo>
                      <a:pt x="1821" y="4852"/>
                      <a:pt x="1805" y="4864"/>
                      <a:pt x="1787" y="4877"/>
                    </a:cubicBezTo>
                    <a:lnTo>
                      <a:pt x="1655" y="4960"/>
                    </a:lnTo>
                    <a:lnTo>
                      <a:pt x="1542" y="5036"/>
                    </a:lnTo>
                    <a:lnTo>
                      <a:pt x="776" y="5527"/>
                    </a:lnTo>
                    <a:lnTo>
                      <a:pt x="455" y="5734"/>
                    </a:lnTo>
                    <a:lnTo>
                      <a:pt x="145" y="5934"/>
                    </a:lnTo>
                    <a:lnTo>
                      <a:pt x="16" y="6015"/>
                    </a:lnTo>
                    <a:lnTo>
                      <a:pt x="1" y="6025"/>
                    </a:lnTo>
                    <a:lnTo>
                      <a:pt x="1" y="23820"/>
                    </a:lnTo>
                    <a:lnTo>
                      <a:pt x="481" y="23645"/>
                    </a:lnTo>
                    <a:cubicBezTo>
                      <a:pt x="992" y="23452"/>
                      <a:pt x="1508" y="23255"/>
                      <a:pt x="2025" y="23058"/>
                    </a:cubicBezTo>
                    <a:lnTo>
                      <a:pt x="2113" y="23025"/>
                    </a:lnTo>
                    <a:lnTo>
                      <a:pt x="2306" y="22951"/>
                    </a:lnTo>
                    <a:cubicBezTo>
                      <a:pt x="2573" y="22847"/>
                      <a:pt x="2841" y="22744"/>
                      <a:pt x="3108" y="22642"/>
                    </a:cubicBezTo>
                    <a:lnTo>
                      <a:pt x="3539" y="22464"/>
                    </a:lnTo>
                    <a:cubicBezTo>
                      <a:pt x="4111" y="22227"/>
                      <a:pt x="4668" y="21997"/>
                      <a:pt x="5224" y="21755"/>
                    </a:cubicBezTo>
                    <a:lnTo>
                      <a:pt x="5851" y="21480"/>
                    </a:lnTo>
                    <a:lnTo>
                      <a:pt x="6043" y="21397"/>
                    </a:lnTo>
                    <a:lnTo>
                      <a:pt x="6182" y="21338"/>
                    </a:lnTo>
                    <a:cubicBezTo>
                      <a:pt x="6711" y="21106"/>
                      <a:pt x="7242" y="20872"/>
                      <a:pt x="7774" y="20649"/>
                    </a:cubicBezTo>
                    <a:cubicBezTo>
                      <a:pt x="9854" y="19778"/>
                      <a:pt x="11491" y="19100"/>
                      <a:pt x="12922" y="18522"/>
                    </a:cubicBezTo>
                    <a:lnTo>
                      <a:pt x="12922" y="18522"/>
                    </a:lnTo>
                    <a:cubicBezTo>
                      <a:pt x="12890" y="18533"/>
                      <a:pt x="12856" y="18542"/>
                      <a:pt x="12822" y="18552"/>
                    </a:cubicBezTo>
                    <a:cubicBezTo>
                      <a:pt x="14348" y="17885"/>
                      <a:pt x="15939" y="17178"/>
                      <a:pt x="17832" y="16331"/>
                    </a:cubicBezTo>
                    <a:lnTo>
                      <a:pt x="18751" y="15922"/>
                    </a:lnTo>
                    <a:cubicBezTo>
                      <a:pt x="20036" y="15349"/>
                      <a:pt x="21491" y="14699"/>
                      <a:pt x="22901" y="14018"/>
                    </a:cubicBezTo>
                    <a:lnTo>
                      <a:pt x="23810" y="13578"/>
                    </a:lnTo>
                    <a:cubicBezTo>
                      <a:pt x="24334" y="13323"/>
                      <a:pt x="24858" y="13069"/>
                      <a:pt x="25384" y="12817"/>
                    </a:cubicBezTo>
                    <a:lnTo>
                      <a:pt x="26377" y="12343"/>
                    </a:lnTo>
                    <a:lnTo>
                      <a:pt x="26903" y="12091"/>
                    </a:lnTo>
                    <a:lnTo>
                      <a:pt x="27085" y="12004"/>
                    </a:lnTo>
                    <a:lnTo>
                      <a:pt x="27111" y="11992"/>
                    </a:lnTo>
                    <a:cubicBezTo>
                      <a:pt x="27310" y="11892"/>
                      <a:pt x="27519" y="11792"/>
                      <a:pt x="27725" y="11705"/>
                    </a:cubicBezTo>
                    <a:cubicBezTo>
                      <a:pt x="29249" y="11060"/>
                      <a:pt x="30937" y="10353"/>
                      <a:pt x="32885" y="9548"/>
                    </a:cubicBezTo>
                    <a:lnTo>
                      <a:pt x="33760" y="9172"/>
                    </a:lnTo>
                    <a:cubicBezTo>
                      <a:pt x="34326" y="8925"/>
                      <a:pt x="34889" y="8681"/>
                      <a:pt x="35460" y="8441"/>
                    </a:cubicBezTo>
                    <a:cubicBezTo>
                      <a:pt x="35758" y="8316"/>
                      <a:pt x="36055" y="8189"/>
                      <a:pt x="36352" y="8061"/>
                    </a:cubicBezTo>
                    <a:cubicBezTo>
                      <a:pt x="36997" y="7782"/>
                      <a:pt x="37627" y="7513"/>
                      <a:pt x="38259" y="7263"/>
                    </a:cubicBezTo>
                    <a:cubicBezTo>
                      <a:pt x="38848" y="7031"/>
                      <a:pt x="39438" y="6799"/>
                      <a:pt x="40025" y="6570"/>
                    </a:cubicBezTo>
                    <a:cubicBezTo>
                      <a:pt x="39212" y="6279"/>
                      <a:pt x="38400" y="5986"/>
                      <a:pt x="37597" y="5703"/>
                    </a:cubicBezTo>
                    <a:cubicBezTo>
                      <a:pt x="37106" y="5528"/>
                      <a:pt x="36583" y="5342"/>
                      <a:pt x="36065" y="5138"/>
                    </a:cubicBezTo>
                    <a:cubicBezTo>
                      <a:pt x="35536" y="4934"/>
                      <a:pt x="35012" y="4701"/>
                      <a:pt x="34562" y="4501"/>
                    </a:cubicBezTo>
                    <a:cubicBezTo>
                      <a:pt x="33761" y="4143"/>
                      <a:pt x="32969" y="3728"/>
                      <a:pt x="32207" y="3326"/>
                    </a:cubicBezTo>
                    <a:lnTo>
                      <a:pt x="31885" y="3156"/>
                    </a:lnTo>
                    <a:cubicBezTo>
                      <a:pt x="31593" y="3003"/>
                      <a:pt x="31298" y="2857"/>
                      <a:pt x="31001" y="2711"/>
                    </a:cubicBezTo>
                    <a:cubicBezTo>
                      <a:pt x="30847" y="2636"/>
                      <a:pt x="30693" y="2559"/>
                      <a:pt x="30537" y="2483"/>
                    </a:cubicBezTo>
                    <a:cubicBezTo>
                      <a:pt x="30387" y="2406"/>
                      <a:pt x="30227" y="2337"/>
                      <a:pt x="30074" y="2272"/>
                    </a:cubicBezTo>
                    <a:cubicBezTo>
                      <a:pt x="30001" y="2243"/>
                      <a:pt x="29929" y="2211"/>
                      <a:pt x="29858" y="2181"/>
                    </a:cubicBezTo>
                    <a:lnTo>
                      <a:pt x="29668" y="2095"/>
                    </a:lnTo>
                    <a:cubicBezTo>
                      <a:pt x="29532" y="2034"/>
                      <a:pt x="29397" y="1972"/>
                      <a:pt x="29258" y="1915"/>
                    </a:cubicBezTo>
                    <a:cubicBezTo>
                      <a:pt x="28936" y="1783"/>
                      <a:pt x="28610" y="1656"/>
                      <a:pt x="28288" y="1527"/>
                    </a:cubicBezTo>
                    <a:lnTo>
                      <a:pt x="28168" y="1488"/>
                    </a:lnTo>
                    <a:lnTo>
                      <a:pt x="28127" y="1477"/>
                    </a:lnTo>
                    <a:lnTo>
                      <a:pt x="28075" y="1462"/>
                    </a:lnTo>
                    <a:lnTo>
                      <a:pt x="28019" y="1447"/>
                    </a:lnTo>
                    <a:cubicBezTo>
                      <a:pt x="27875" y="1408"/>
                      <a:pt x="27735" y="1371"/>
                      <a:pt x="27596" y="1333"/>
                    </a:cubicBezTo>
                    <a:cubicBezTo>
                      <a:pt x="27430" y="1288"/>
                      <a:pt x="27263" y="1244"/>
                      <a:pt x="27098" y="1199"/>
                    </a:cubicBezTo>
                    <a:lnTo>
                      <a:pt x="26819" y="1124"/>
                    </a:lnTo>
                    <a:lnTo>
                      <a:pt x="26728" y="1099"/>
                    </a:lnTo>
                    <a:lnTo>
                      <a:pt x="26665" y="1083"/>
                    </a:lnTo>
                    <a:lnTo>
                      <a:pt x="26620" y="1073"/>
                    </a:lnTo>
                    <a:cubicBezTo>
                      <a:pt x="26565" y="1060"/>
                      <a:pt x="26507" y="1046"/>
                      <a:pt x="26452" y="1033"/>
                    </a:cubicBezTo>
                    <a:lnTo>
                      <a:pt x="25611" y="837"/>
                    </a:lnTo>
                    <a:lnTo>
                      <a:pt x="25286" y="763"/>
                    </a:lnTo>
                    <a:lnTo>
                      <a:pt x="25168" y="736"/>
                    </a:lnTo>
                    <a:lnTo>
                      <a:pt x="24473" y="595"/>
                    </a:lnTo>
                    <a:lnTo>
                      <a:pt x="23770" y="450"/>
                    </a:lnTo>
                    <a:cubicBezTo>
                      <a:pt x="23741" y="444"/>
                      <a:pt x="23715" y="439"/>
                      <a:pt x="23687" y="437"/>
                    </a:cubicBezTo>
                    <a:lnTo>
                      <a:pt x="23657" y="432"/>
                    </a:lnTo>
                    <a:cubicBezTo>
                      <a:pt x="23544" y="415"/>
                      <a:pt x="23430" y="394"/>
                      <a:pt x="23317" y="378"/>
                    </a:cubicBezTo>
                    <a:lnTo>
                      <a:pt x="22899" y="311"/>
                    </a:lnTo>
                    <a:lnTo>
                      <a:pt x="22412" y="234"/>
                    </a:lnTo>
                    <a:lnTo>
                      <a:pt x="22228" y="206"/>
                    </a:lnTo>
                    <a:cubicBezTo>
                      <a:pt x="22188" y="200"/>
                      <a:pt x="22163" y="197"/>
                      <a:pt x="22135" y="195"/>
                    </a:cubicBezTo>
                    <a:lnTo>
                      <a:pt x="22109" y="192"/>
                    </a:lnTo>
                    <a:lnTo>
                      <a:pt x="21684" y="152"/>
                    </a:lnTo>
                    <a:lnTo>
                      <a:pt x="21265" y="113"/>
                    </a:lnTo>
                    <a:lnTo>
                      <a:pt x="20886" y="78"/>
                    </a:lnTo>
                    <a:lnTo>
                      <a:pt x="20541" y="46"/>
                    </a:lnTo>
                    <a:cubicBezTo>
                      <a:pt x="20497" y="41"/>
                      <a:pt x="20475" y="38"/>
                      <a:pt x="20452" y="38"/>
                    </a:cubicBezTo>
                    <a:lnTo>
                      <a:pt x="20335" y="36"/>
                    </a:lnTo>
                    <a:lnTo>
                      <a:pt x="20218" y="33"/>
                    </a:lnTo>
                    <a:lnTo>
                      <a:pt x="18680" y="1"/>
                    </a:lnTo>
                    <a:close/>
                  </a:path>
                </a:pathLst>
              </a:custGeom>
              <a:solidFill>
                <a:srgbClr val="4B4B4B">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8"/>
              <p:cNvSpPr/>
              <p:nvPr/>
            </p:nvSpPr>
            <p:spPr>
              <a:xfrm>
                <a:off x="6380921" y="4518725"/>
                <a:ext cx="2764073" cy="1271727"/>
              </a:xfrm>
              <a:custGeom>
                <a:avLst/>
                <a:gdLst/>
                <a:ahLst/>
                <a:cxnLst/>
                <a:rect l="l" t="t" r="r" b="b"/>
                <a:pathLst>
                  <a:path w="57106" h="26274" extrusionOk="0">
                    <a:moveTo>
                      <a:pt x="54600" y="1"/>
                    </a:moveTo>
                    <a:cubicBezTo>
                      <a:pt x="53964" y="1"/>
                      <a:pt x="53350" y="19"/>
                      <a:pt x="52772" y="57"/>
                    </a:cubicBezTo>
                    <a:lnTo>
                      <a:pt x="51878" y="113"/>
                    </a:lnTo>
                    <a:lnTo>
                      <a:pt x="51667" y="127"/>
                    </a:lnTo>
                    <a:lnTo>
                      <a:pt x="50550" y="199"/>
                    </a:lnTo>
                    <a:cubicBezTo>
                      <a:pt x="50425" y="208"/>
                      <a:pt x="50301" y="215"/>
                      <a:pt x="50177" y="219"/>
                    </a:cubicBezTo>
                    <a:cubicBezTo>
                      <a:pt x="49907" y="234"/>
                      <a:pt x="49628" y="251"/>
                      <a:pt x="49356" y="281"/>
                    </a:cubicBezTo>
                    <a:cubicBezTo>
                      <a:pt x="48719" y="348"/>
                      <a:pt x="48082" y="418"/>
                      <a:pt x="47442" y="483"/>
                    </a:cubicBezTo>
                    <a:lnTo>
                      <a:pt x="46431" y="591"/>
                    </a:lnTo>
                    <a:lnTo>
                      <a:pt x="45530" y="688"/>
                    </a:lnTo>
                    <a:cubicBezTo>
                      <a:pt x="45218" y="723"/>
                      <a:pt x="44901" y="771"/>
                      <a:pt x="44593" y="821"/>
                    </a:cubicBezTo>
                    <a:lnTo>
                      <a:pt x="44273" y="870"/>
                    </a:lnTo>
                    <a:cubicBezTo>
                      <a:pt x="43498" y="988"/>
                      <a:pt x="42724" y="1107"/>
                      <a:pt x="41949" y="1225"/>
                    </a:cubicBezTo>
                    <a:lnTo>
                      <a:pt x="41918" y="1230"/>
                    </a:lnTo>
                    <a:cubicBezTo>
                      <a:pt x="41825" y="1244"/>
                      <a:pt x="41730" y="1258"/>
                      <a:pt x="41636" y="1270"/>
                    </a:cubicBezTo>
                    <a:cubicBezTo>
                      <a:pt x="41395" y="1305"/>
                      <a:pt x="41146" y="1340"/>
                      <a:pt x="40905" y="1392"/>
                    </a:cubicBezTo>
                    <a:lnTo>
                      <a:pt x="38947" y="1795"/>
                    </a:lnTo>
                    <a:lnTo>
                      <a:pt x="36959" y="2205"/>
                    </a:lnTo>
                    <a:cubicBezTo>
                      <a:pt x="36715" y="2257"/>
                      <a:pt x="36471" y="2319"/>
                      <a:pt x="36235" y="2381"/>
                    </a:cubicBezTo>
                    <a:lnTo>
                      <a:pt x="36096" y="2415"/>
                    </a:lnTo>
                    <a:cubicBezTo>
                      <a:pt x="35339" y="2610"/>
                      <a:pt x="34580" y="2803"/>
                      <a:pt x="33820" y="2995"/>
                    </a:cubicBezTo>
                    <a:cubicBezTo>
                      <a:pt x="33676" y="3032"/>
                      <a:pt x="33527" y="3067"/>
                      <a:pt x="33381" y="3104"/>
                    </a:cubicBezTo>
                    <a:cubicBezTo>
                      <a:pt x="33097" y="3174"/>
                      <a:pt x="32801" y="3244"/>
                      <a:pt x="32517" y="3329"/>
                    </a:cubicBezTo>
                    <a:lnTo>
                      <a:pt x="31705" y="3566"/>
                    </a:lnTo>
                    <a:lnTo>
                      <a:pt x="31075" y="3751"/>
                    </a:lnTo>
                    <a:cubicBezTo>
                      <a:pt x="30773" y="3840"/>
                      <a:pt x="30472" y="3926"/>
                      <a:pt x="30169" y="4015"/>
                    </a:cubicBezTo>
                    <a:cubicBezTo>
                      <a:pt x="29469" y="4217"/>
                      <a:pt x="28747" y="4427"/>
                      <a:pt x="28041" y="4647"/>
                    </a:cubicBezTo>
                    <a:lnTo>
                      <a:pt x="26120" y="5239"/>
                    </a:lnTo>
                    <a:lnTo>
                      <a:pt x="24200" y="5832"/>
                    </a:lnTo>
                    <a:cubicBezTo>
                      <a:pt x="23967" y="5901"/>
                      <a:pt x="23738" y="5982"/>
                      <a:pt x="23509" y="6060"/>
                    </a:cubicBezTo>
                    <a:lnTo>
                      <a:pt x="23211" y="6165"/>
                    </a:lnTo>
                    <a:lnTo>
                      <a:pt x="20953" y="6930"/>
                    </a:lnTo>
                    <a:lnTo>
                      <a:pt x="20684" y="7022"/>
                    </a:lnTo>
                    <a:cubicBezTo>
                      <a:pt x="20355" y="7130"/>
                      <a:pt x="20014" y="7245"/>
                      <a:pt x="19689" y="7380"/>
                    </a:cubicBezTo>
                    <a:lnTo>
                      <a:pt x="19125" y="7614"/>
                    </a:lnTo>
                    <a:lnTo>
                      <a:pt x="18157" y="8017"/>
                    </a:lnTo>
                    <a:lnTo>
                      <a:pt x="16560" y="8681"/>
                    </a:lnTo>
                    <a:lnTo>
                      <a:pt x="16059" y="8891"/>
                    </a:lnTo>
                    <a:cubicBezTo>
                      <a:pt x="15762" y="9013"/>
                      <a:pt x="15519" y="9121"/>
                      <a:pt x="15292" y="9227"/>
                    </a:cubicBezTo>
                    <a:lnTo>
                      <a:pt x="13506" y="10075"/>
                    </a:lnTo>
                    <a:lnTo>
                      <a:pt x="11746" y="10910"/>
                    </a:lnTo>
                    <a:cubicBezTo>
                      <a:pt x="10304" y="11594"/>
                      <a:pt x="8831" y="12278"/>
                      <a:pt x="7410" y="12940"/>
                    </a:cubicBezTo>
                    <a:cubicBezTo>
                      <a:pt x="6788" y="13228"/>
                      <a:pt x="6168" y="13518"/>
                      <a:pt x="5546" y="13807"/>
                    </a:cubicBezTo>
                    <a:cubicBezTo>
                      <a:pt x="4697" y="14204"/>
                      <a:pt x="3844" y="14626"/>
                      <a:pt x="3018" y="15037"/>
                    </a:cubicBezTo>
                    <a:lnTo>
                      <a:pt x="2648" y="15223"/>
                    </a:lnTo>
                    <a:cubicBezTo>
                      <a:pt x="2528" y="15281"/>
                      <a:pt x="2413" y="15338"/>
                      <a:pt x="2292" y="15395"/>
                    </a:cubicBezTo>
                    <a:cubicBezTo>
                      <a:pt x="2034" y="15518"/>
                      <a:pt x="1765" y="15650"/>
                      <a:pt x="1510" y="15787"/>
                    </a:cubicBezTo>
                    <a:lnTo>
                      <a:pt x="1" y="16603"/>
                    </a:lnTo>
                    <a:lnTo>
                      <a:pt x="121" y="16688"/>
                    </a:lnTo>
                    <a:cubicBezTo>
                      <a:pt x="1296" y="17527"/>
                      <a:pt x="2572" y="18382"/>
                      <a:pt x="4019" y="19297"/>
                    </a:cubicBezTo>
                    <a:cubicBezTo>
                      <a:pt x="4356" y="19512"/>
                      <a:pt x="4692" y="19726"/>
                      <a:pt x="5040" y="19950"/>
                    </a:cubicBezTo>
                    <a:lnTo>
                      <a:pt x="5106" y="19989"/>
                    </a:lnTo>
                    <a:cubicBezTo>
                      <a:pt x="6173" y="20668"/>
                      <a:pt x="7135" y="21280"/>
                      <a:pt x="8113" y="21858"/>
                    </a:cubicBezTo>
                    <a:cubicBezTo>
                      <a:pt x="8273" y="21953"/>
                      <a:pt x="8433" y="22048"/>
                      <a:pt x="8590" y="22143"/>
                    </a:cubicBezTo>
                    <a:lnTo>
                      <a:pt x="8705" y="22212"/>
                    </a:lnTo>
                    <a:lnTo>
                      <a:pt x="8731" y="22228"/>
                    </a:lnTo>
                    <a:lnTo>
                      <a:pt x="8754" y="22243"/>
                    </a:lnTo>
                    <a:cubicBezTo>
                      <a:pt x="9226" y="22525"/>
                      <a:pt x="9714" y="22819"/>
                      <a:pt x="10206" y="23086"/>
                    </a:cubicBezTo>
                    <a:cubicBezTo>
                      <a:pt x="10469" y="23231"/>
                      <a:pt x="10736" y="23374"/>
                      <a:pt x="11000" y="23518"/>
                    </a:cubicBezTo>
                    <a:lnTo>
                      <a:pt x="11141" y="23593"/>
                    </a:lnTo>
                    <a:cubicBezTo>
                      <a:pt x="11612" y="23849"/>
                      <a:pt x="12085" y="24105"/>
                      <a:pt x="12555" y="24365"/>
                    </a:cubicBezTo>
                    <a:lnTo>
                      <a:pt x="13025" y="24631"/>
                    </a:lnTo>
                    <a:lnTo>
                      <a:pt x="13490" y="24893"/>
                    </a:lnTo>
                    <a:cubicBezTo>
                      <a:pt x="14304" y="25352"/>
                      <a:pt x="15134" y="25821"/>
                      <a:pt x="15978" y="26274"/>
                    </a:cubicBezTo>
                    <a:lnTo>
                      <a:pt x="57105" y="26274"/>
                    </a:lnTo>
                    <a:lnTo>
                      <a:pt x="57105" y="8692"/>
                    </a:lnTo>
                    <a:lnTo>
                      <a:pt x="57105" y="1089"/>
                    </a:lnTo>
                    <a:lnTo>
                      <a:pt x="57105" y="86"/>
                    </a:lnTo>
                    <a:cubicBezTo>
                      <a:pt x="56811" y="68"/>
                      <a:pt x="56502" y="49"/>
                      <a:pt x="56171" y="35"/>
                    </a:cubicBezTo>
                    <a:cubicBezTo>
                      <a:pt x="55628" y="13"/>
                      <a:pt x="55100" y="1"/>
                      <a:pt x="54600" y="1"/>
                    </a:cubicBezTo>
                    <a:close/>
                  </a:path>
                </a:pathLst>
              </a:custGeom>
              <a:solidFill>
                <a:srgbClr val="4B4B4B">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8"/>
              <p:cNvSpPr/>
              <p:nvPr/>
            </p:nvSpPr>
            <p:spPr>
              <a:xfrm>
                <a:off x="1375" y="4311411"/>
                <a:ext cx="7169088" cy="1479471"/>
              </a:xfrm>
              <a:custGeom>
                <a:avLst/>
                <a:gdLst/>
                <a:ahLst/>
                <a:cxnLst/>
                <a:rect l="l" t="t" r="r" b="b"/>
                <a:pathLst>
                  <a:path w="148114" h="30566" extrusionOk="0">
                    <a:moveTo>
                      <a:pt x="72948" y="0"/>
                    </a:moveTo>
                    <a:cubicBezTo>
                      <a:pt x="72794" y="0"/>
                      <a:pt x="72643" y="0"/>
                      <a:pt x="72489" y="5"/>
                    </a:cubicBezTo>
                    <a:lnTo>
                      <a:pt x="71414" y="32"/>
                    </a:lnTo>
                    <a:lnTo>
                      <a:pt x="70285" y="60"/>
                    </a:lnTo>
                    <a:cubicBezTo>
                      <a:pt x="69607" y="76"/>
                      <a:pt x="68934" y="122"/>
                      <a:pt x="68191" y="175"/>
                    </a:cubicBezTo>
                    <a:lnTo>
                      <a:pt x="67964" y="191"/>
                    </a:lnTo>
                    <a:lnTo>
                      <a:pt x="67741" y="207"/>
                    </a:lnTo>
                    <a:cubicBezTo>
                      <a:pt x="67596" y="217"/>
                      <a:pt x="67448" y="225"/>
                      <a:pt x="67303" y="235"/>
                    </a:cubicBezTo>
                    <a:cubicBezTo>
                      <a:pt x="67192" y="242"/>
                      <a:pt x="67079" y="257"/>
                      <a:pt x="66968" y="272"/>
                    </a:cubicBezTo>
                    <a:lnTo>
                      <a:pt x="66923" y="277"/>
                    </a:lnTo>
                    <a:cubicBezTo>
                      <a:pt x="66873" y="287"/>
                      <a:pt x="66820" y="293"/>
                      <a:pt x="66770" y="297"/>
                    </a:cubicBezTo>
                    <a:lnTo>
                      <a:pt x="66636" y="313"/>
                    </a:lnTo>
                    <a:lnTo>
                      <a:pt x="65609" y="432"/>
                    </a:lnTo>
                    <a:lnTo>
                      <a:pt x="65372" y="458"/>
                    </a:lnTo>
                    <a:cubicBezTo>
                      <a:pt x="64996" y="504"/>
                      <a:pt x="64574" y="552"/>
                      <a:pt x="64166" y="614"/>
                    </a:cubicBezTo>
                    <a:lnTo>
                      <a:pt x="63713" y="684"/>
                    </a:lnTo>
                    <a:lnTo>
                      <a:pt x="63637" y="696"/>
                    </a:lnTo>
                    <a:cubicBezTo>
                      <a:pt x="62728" y="839"/>
                      <a:pt x="61790" y="987"/>
                      <a:pt x="60882" y="1157"/>
                    </a:cubicBezTo>
                    <a:cubicBezTo>
                      <a:pt x="59713" y="1376"/>
                      <a:pt x="58541" y="1611"/>
                      <a:pt x="57398" y="1853"/>
                    </a:cubicBezTo>
                    <a:cubicBezTo>
                      <a:pt x="56379" y="2068"/>
                      <a:pt x="55321" y="2320"/>
                      <a:pt x="54410" y="2539"/>
                    </a:cubicBezTo>
                    <a:lnTo>
                      <a:pt x="54036" y="2627"/>
                    </a:lnTo>
                    <a:cubicBezTo>
                      <a:pt x="53333" y="2795"/>
                      <a:pt x="52598" y="2993"/>
                      <a:pt x="52062" y="3139"/>
                    </a:cubicBezTo>
                    <a:lnTo>
                      <a:pt x="51351" y="3326"/>
                    </a:lnTo>
                    <a:cubicBezTo>
                      <a:pt x="50703" y="3496"/>
                      <a:pt x="50061" y="3697"/>
                      <a:pt x="49440" y="3889"/>
                    </a:cubicBezTo>
                    <a:cubicBezTo>
                      <a:pt x="49187" y="3968"/>
                      <a:pt x="48953" y="4040"/>
                      <a:pt x="48721" y="4112"/>
                    </a:cubicBezTo>
                    <a:cubicBezTo>
                      <a:pt x="48457" y="4193"/>
                      <a:pt x="48191" y="4287"/>
                      <a:pt x="47923" y="4386"/>
                    </a:cubicBezTo>
                    <a:cubicBezTo>
                      <a:pt x="47789" y="4435"/>
                      <a:pt x="47656" y="4485"/>
                      <a:pt x="47525" y="4529"/>
                    </a:cubicBezTo>
                    <a:lnTo>
                      <a:pt x="46845" y="4768"/>
                    </a:lnTo>
                    <a:lnTo>
                      <a:pt x="46166" y="5005"/>
                    </a:lnTo>
                    <a:cubicBezTo>
                      <a:pt x="45894" y="5099"/>
                      <a:pt x="45624" y="5205"/>
                      <a:pt x="45326" y="5324"/>
                    </a:cubicBezTo>
                    <a:lnTo>
                      <a:pt x="45231" y="5361"/>
                    </a:lnTo>
                    <a:cubicBezTo>
                      <a:pt x="45078" y="5423"/>
                      <a:pt x="44924" y="5485"/>
                      <a:pt x="44770" y="5545"/>
                    </a:cubicBezTo>
                    <a:lnTo>
                      <a:pt x="44265" y="5740"/>
                    </a:lnTo>
                    <a:lnTo>
                      <a:pt x="43544" y="6017"/>
                    </a:lnTo>
                    <a:cubicBezTo>
                      <a:pt x="42387" y="6461"/>
                      <a:pt x="41211" y="6915"/>
                      <a:pt x="40033" y="7375"/>
                    </a:cubicBezTo>
                    <a:cubicBezTo>
                      <a:pt x="39446" y="7604"/>
                      <a:pt x="38856" y="7837"/>
                      <a:pt x="38267" y="8069"/>
                    </a:cubicBezTo>
                    <a:cubicBezTo>
                      <a:pt x="37635" y="8319"/>
                      <a:pt x="37005" y="8588"/>
                      <a:pt x="36361" y="8867"/>
                    </a:cubicBezTo>
                    <a:cubicBezTo>
                      <a:pt x="36063" y="8996"/>
                      <a:pt x="35765" y="9122"/>
                      <a:pt x="35468" y="9247"/>
                    </a:cubicBezTo>
                    <a:cubicBezTo>
                      <a:pt x="34899" y="9486"/>
                      <a:pt x="34335" y="9731"/>
                      <a:pt x="33768" y="9978"/>
                    </a:cubicBezTo>
                    <a:lnTo>
                      <a:pt x="32893" y="10354"/>
                    </a:lnTo>
                    <a:cubicBezTo>
                      <a:pt x="30945" y="11158"/>
                      <a:pt x="29257" y="11865"/>
                      <a:pt x="27733" y="12511"/>
                    </a:cubicBezTo>
                    <a:cubicBezTo>
                      <a:pt x="27527" y="12596"/>
                      <a:pt x="27317" y="12698"/>
                      <a:pt x="27119" y="12797"/>
                    </a:cubicBezTo>
                    <a:lnTo>
                      <a:pt x="27093" y="12810"/>
                    </a:lnTo>
                    <a:lnTo>
                      <a:pt x="26912" y="12897"/>
                    </a:lnTo>
                    <a:lnTo>
                      <a:pt x="26385" y="13149"/>
                    </a:lnTo>
                    <a:lnTo>
                      <a:pt x="25393" y="13623"/>
                    </a:lnTo>
                    <a:cubicBezTo>
                      <a:pt x="24866" y="13875"/>
                      <a:pt x="24342" y="14128"/>
                      <a:pt x="23818" y="14383"/>
                    </a:cubicBezTo>
                    <a:lnTo>
                      <a:pt x="22909" y="14824"/>
                    </a:lnTo>
                    <a:cubicBezTo>
                      <a:pt x="21498" y="15505"/>
                      <a:pt x="20043" y="16154"/>
                      <a:pt x="18759" y="16728"/>
                    </a:cubicBezTo>
                    <a:lnTo>
                      <a:pt x="17840" y="17137"/>
                    </a:lnTo>
                    <a:cubicBezTo>
                      <a:pt x="15949" y="17984"/>
                      <a:pt x="14356" y="18691"/>
                      <a:pt x="12830" y="19357"/>
                    </a:cubicBezTo>
                    <a:cubicBezTo>
                      <a:pt x="12865" y="19347"/>
                      <a:pt x="12898" y="19338"/>
                      <a:pt x="12930" y="19328"/>
                    </a:cubicBezTo>
                    <a:lnTo>
                      <a:pt x="12930" y="19328"/>
                    </a:lnTo>
                    <a:cubicBezTo>
                      <a:pt x="11500" y="19906"/>
                      <a:pt x="9863" y="20583"/>
                      <a:pt x="7783" y="21455"/>
                    </a:cubicBezTo>
                    <a:cubicBezTo>
                      <a:pt x="7250" y="21679"/>
                      <a:pt x="6719" y="21911"/>
                      <a:pt x="6190" y="22143"/>
                    </a:cubicBezTo>
                    <a:lnTo>
                      <a:pt x="6051" y="22202"/>
                    </a:lnTo>
                    <a:lnTo>
                      <a:pt x="5859" y="22286"/>
                    </a:lnTo>
                    <a:lnTo>
                      <a:pt x="5232" y="22560"/>
                    </a:lnTo>
                    <a:cubicBezTo>
                      <a:pt x="4676" y="22802"/>
                      <a:pt x="4119" y="23031"/>
                      <a:pt x="3547" y="23269"/>
                    </a:cubicBezTo>
                    <a:lnTo>
                      <a:pt x="3115" y="23448"/>
                    </a:lnTo>
                    <a:cubicBezTo>
                      <a:pt x="2850" y="23548"/>
                      <a:pt x="2582" y="23651"/>
                      <a:pt x="2315" y="23756"/>
                    </a:cubicBezTo>
                    <a:lnTo>
                      <a:pt x="2121" y="23831"/>
                    </a:lnTo>
                    <a:lnTo>
                      <a:pt x="2033" y="23863"/>
                    </a:lnTo>
                    <a:cubicBezTo>
                      <a:pt x="1517" y="24060"/>
                      <a:pt x="1001" y="24258"/>
                      <a:pt x="482" y="24449"/>
                    </a:cubicBezTo>
                    <a:lnTo>
                      <a:pt x="0" y="24624"/>
                    </a:lnTo>
                    <a:lnTo>
                      <a:pt x="0" y="28044"/>
                    </a:lnTo>
                    <a:lnTo>
                      <a:pt x="0" y="30561"/>
                    </a:lnTo>
                    <a:lnTo>
                      <a:pt x="5" y="30566"/>
                    </a:lnTo>
                    <a:lnTo>
                      <a:pt x="148114" y="30566"/>
                    </a:lnTo>
                    <a:cubicBezTo>
                      <a:pt x="147276" y="30114"/>
                      <a:pt x="146453" y="29644"/>
                      <a:pt x="145645" y="29185"/>
                    </a:cubicBezTo>
                    <a:lnTo>
                      <a:pt x="145186" y="28930"/>
                    </a:lnTo>
                    <a:lnTo>
                      <a:pt x="144720" y="28664"/>
                    </a:lnTo>
                    <a:cubicBezTo>
                      <a:pt x="144254" y="28404"/>
                      <a:pt x="143785" y="28147"/>
                      <a:pt x="143317" y="27892"/>
                    </a:cubicBezTo>
                    <a:lnTo>
                      <a:pt x="143178" y="27816"/>
                    </a:lnTo>
                    <a:cubicBezTo>
                      <a:pt x="142917" y="27674"/>
                      <a:pt x="142651" y="27530"/>
                      <a:pt x="142390" y="27384"/>
                    </a:cubicBezTo>
                    <a:cubicBezTo>
                      <a:pt x="141901" y="27117"/>
                      <a:pt x="141419" y="26822"/>
                      <a:pt x="140950" y="26542"/>
                    </a:cubicBezTo>
                    <a:lnTo>
                      <a:pt x="140926" y="26527"/>
                    </a:lnTo>
                    <a:lnTo>
                      <a:pt x="140901" y="26511"/>
                    </a:lnTo>
                    <a:lnTo>
                      <a:pt x="140787" y="26441"/>
                    </a:lnTo>
                    <a:cubicBezTo>
                      <a:pt x="140632" y="26348"/>
                      <a:pt x="140472" y="26251"/>
                      <a:pt x="140314" y="26157"/>
                    </a:cubicBezTo>
                    <a:cubicBezTo>
                      <a:pt x="139344" y="25579"/>
                      <a:pt x="138389" y="24967"/>
                      <a:pt x="137331" y="24288"/>
                    </a:cubicBezTo>
                    <a:lnTo>
                      <a:pt x="137265" y="24248"/>
                    </a:lnTo>
                    <a:cubicBezTo>
                      <a:pt x="136920" y="24025"/>
                      <a:pt x="136589" y="23810"/>
                      <a:pt x="136252" y="23595"/>
                    </a:cubicBezTo>
                    <a:cubicBezTo>
                      <a:pt x="134817" y="22681"/>
                      <a:pt x="133553" y="21827"/>
                      <a:pt x="132387" y="20987"/>
                    </a:cubicBezTo>
                    <a:lnTo>
                      <a:pt x="132268" y="20901"/>
                    </a:lnTo>
                    <a:lnTo>
                      <a:pt x="131931" y="20657"/>
                    </a:lnTo>
                    <a:cubicBezTo>
                      <a:pt x="131462" y="20318"/>
                      <a:pt x="130943" y="19942"/>
                      <a:pt x="130429" y="19594"/>
                    </a:cubicBezTo>
                    <a:cubicBezTo>
                      <a:pt x="129779" y="19153"/>
                      <a:pt x="129100" y="18682"/>
                      <a:pt x="128408" y="18198"/>
                    </a:cubicBezTo>
                    <a:lnTo>
                      <a:pt x="128147" y="18002"/>
                    </a:lnTo>
                    <a:cubicBezTo>
                      <a:pt x="127888" y="17804"/>
                      <a:pt x="127628" y="17606"/>
                      <a:pt x="127365" y="17411"/>
                    </a:cubicBezTo>
                    <a:lnTo>
                      <a:pt x="127134" y="17236"/>
                    </a:lnTo>
                    <a:lnTo>
                      <a:pt x="127003" y="17137"/>
                    </a:lnTo>
                    <a:lnTo>
                      <a:pt x="126984" y="17121"/>
                    </a:lnTo>
                    <a:cubicBezTo>
                      <a:pt x="126693" y="16901"/>
                      <a:pt x="126395" y="16674"/>
                      <a:pt x="126096" y="16468"/>
                    </a:cubicBezTo>
                    <a:lnTo>
                      <a:pt x="125282" y="15907"/>
                    </a:lnTo>
                    <a:lnTo>
                      <a:pt x="124710" y="15513"/>
                    </a:lnTo>
                    <a:cubicBezTo>
                      <a:pt x="124376" y="15281"/>
                      <a:pt x="124012" y="15052"/>
                      <a:pt x="123693" y="14856"/>
                    </a:cubicBezTo>
                    <a:lnTo>
                      <a:pt x="123635" y="14818"/>
                    </a:lnTo>
                    <a:lnTo>
                      <a:pt x="123588" y="14787"/>
                    </a:lnTo>
                    <a:cubicBezTo>
                      <a:pt x="123421" y="14682"/>
                      <a:pt x="123255" y="14576"/>
                      <a:pt x="123090" y="14472"/>
                    </a:cubicBezTo>
                    <a:cubicBezTo>
                      <a:pt x="121212" y="13268"/>
                      <a:pt x="119482" y="12227"/>
                      <a:pt x="117805" y="11295"/>
                    </a:cubicBezTo>
                    <a:cubicBezTo>
                      <a:pt x="116863" y="10773"/>
                      <a:pt x="115872" y="10241"/>
                      <a:pt x="114687" y="9613"/>
                    </a:cubicBezTo>
                    <a:cubicBezTo>
                      <a:pt x="113971" y="9233"/>
                      <a:pt x="113207" y="8857"/>
                      <a:pt x="112591" y="8556"/>
                    </a:cubicBezTo>
                    <a:lnTo>
                      <a:pt x="112549" y="8533"/>
                    </a:lnTo>
                    <a:lnTo>
                      <a:pt x="111849" y="8187"/>
                    </a:lnTo>
                    <a:cubicBezTo>
                      <a:pt x="111577" y="8051"/>
                      <a:pt x="111293" y="7935"/>
                      <a:pt x="111017" y="7822"/>
                    </a:cubicBezTo>
                    <a:lnTo>
                      <a:pt x="110957" y="7795"/>
                    </a:lnTo>
                    <a:cubicBezTo>
                      <a:pt x="110844" y="7749"/>
                      <a:pt x="110727" y="7701"/>
                      <a:pt x="110614" y="7652"/>
                    </a:cubicBezTo>
                    <a:lnTo>
                      <a:pt x="110125" y="7440"/>
                    </a:lnTo>
                    <a:lnTo>
                      <a:pt x="109624" y="7224"/>
                    </a:lnTo>
                    <a:lnTo>
                      <a:pt x="109461" y="7152"/>
                    </a:lnTo>
                    <a:lnTo>
                      <a:pt x="109438" y="7140"/>
                    </a:lnTo>
                    <a:cubicBezTo>
                      <a:pt x="109299" y="7078"/>
                      <a:pt x="109153" y="7013"/>
                      <a:pt x="109003" y="6962"/>
                    </a:cubicBezTo>
                    <a:lnTo>
                      <a:pt x="108390" y="6739"/>
                    </a:lnTo>
                    <a:lnTo>
                      <a:pt x="108219" y="6675"/>
                    </a:lnTo>
                    <a:lnTo>
                      <a:pt x="108178" y="6662"/>
                    </a:lnTo>
                    <a:cubicBezTo>
                      <a:pt x="107486" y="6407"/>
                      <a:pt x="106768" y="6146"/>
                      <a:pt x="106058" y="5914"/>
                    </a:cubicBezTo>
                    <a:lnTo>
                      <a:pt x="105821" y="5835"/>
                    </a:lnTo>
                    <a:cubicBezTo>
                      <a:pt x="105131" y="5607"/>
                      <a:pt x="104444" y="5381"/>
                      <a:pt x="103759" y="5161"/>
                    </a:cubicBezTo>
                    <a:cubicBezTo>
                      <a:pt x="103475" y="5067"/>
                      <a:pt x="103188" y="4975"/>
                      <a:pt x="102904" y="4885"/>
                    </a:cubicBezTo>
                    <a:lnTo>
                      <a:pt x="102528" y="4763"/>
                    </a:lnTo>
                    <a:lnTo>
                      <a:pt x="101029" y="4284"/>
                    </a:lnTo>
                    <a:cubicBezTo>
                      <a:pt x="100721" y="4185"/>
                      <a:pt x="100404" y="4097"/>
                      <a:pt x="100077" y="4007"/>
                    </a:cubicBezTo>
                    <a:cubicBezTo>
                      <a:pt x="99931" y="3968"/>
                      <a:pt x="99786" y="3929"/>
                      <a:pt x="99641" y="3887"/>
                    </a:cubicBezTo>
                    <a:lnTo>
                      <a:pt x="98853" y="3659"/>
                    </a:lnTo>
                    <a:lnTo>
                      <a:pt x="98132" y="3454"/>
                    </a:lnTo>
                    <a:cubicBezTo>
                      <a:pt x="97767" y="3347"/>
                      <a:pt x="97390" y="3254"/>
                      <a:pt x="97000" y="3161"/>
                    </a:cubicBezTo>
                    <a:lnTo>
                      <a:pt x="96926" y="3144"/>
                    </a:lnTo>
                    <a:cubicBezTo>
                      <a:pt x="96730" y="3098"/>
                      <a:pt x="96536" y="3047"/>
                      <a:pt x="96339" y="2998"/>
                    </a:cubicBezTo>
                    <a:lnTo>
                      <a:pt x="96015" y="2915"/>
                    </a:lnTo>
                    <a:lnTo>
                      <a:pt x="95937" y="2895"/>
                    </a:lnTo>
                    <a:cubicBezTo>
                      <a:pt x="95681" y="2828"/>
                      <a:pt x="95425" y="2761"/>
                      <a:pt x="95165" y="2704"/>
                    </a:cubicBezTo>
                    <a:lnTo>
                      <a:pt x="94143" y="2482"/>
                    </a:lnTo>
                    <a:lnTo>
                      <a:pt x="93003" y="2235"/>
                    </a:lnTo>
                    <a:cubicBezTo>
                      <a:pt x="92252" y="2074"/>
                      <a:pt x="91486" y="1934"/>
                      <a:pt x="90743" y="1795"/>
                    </a:cubicBezTo>
                    <a:lnTo>
                      <a:pt x="90686" y="1785"/>
                    </a:lnTo>
                    <a:lnTo>
                      <a:pt x="90599" y="1767"/>
                    </a:lnTo>
                    <a:cubicBezTo>
                      <a:pt x="90345" y="1723"/>
                      <a:pt x="90090" y="1677"/>
                      <a:pt x="89836" y="1630"/>
                    </a:cubicBezTo>
                    <a:cubicBezTo>
                      <a:pt x="89572" y="1581"/>
                      <a:pt x="89305" y="1541"/>
                      <a:pt x="89045" y="1507"/>
                    </a:cubicBezTo>
                    <a:lnTo>
                      <a:pt x="89003" y="1499"/>
                    </a:lnTo>
                    <a:lnTo>
                      <a:pt x="88829" y="1474"/>
                    </a:lnTo>
                    <a:lnTo>
                      <a:pt x="88648" y="1447"/>
                    </a:lnTo>
                    <a:lnTo>
                      <a:pt x="87731" y="1313"/>
                    </a:lnTo>
                    <a:lnTo>
                      <a:pt x="86836" y="1179"/>
                    </a:lnTo>
                    <a:cubicBezTo>
                      <a:pt x="86097" y="1071"/>
                      <a:pt x="85341" y="979"/>
                      <a:pt x="84610" y="892"/>
                    </a:cubicBezTo>
                    <a:lnTo>
                      <a:pt x="84557" y="885"/>
                    </a:lnTo>
                    <a:cubicBezTo>
                      <a:pt x="84197" y="843"/>
                      <a:pt x="83833" y="798"/>
                      <a:pt x="83477" y="753"/>
                    </a:cubicBezTo>
                    <a:cubicBezTo>
                      <a:pt x="83118" y="707"/>
                      <a:pt x="82763" y="673"/>
                      <a:pt x="82406" y="634"/>
                    </a:cubicBezTo>
                    <a:lnTo>
                      <a:pt x="82230" y="618"/>
                    </a:lnTo>
                    <a:cubicBezTo>
                      <a:pt x="82118" y="608"/>
                      <a:pt x="82008" y="596"/>
                      <a:pt x="81897" y="583"/>
                    </a:cubicBezTo>
                    <a:lnTo>
                      <a:pt x="81393" y="529"/>
                    </a:lnTo>
                    <a:cubicBezTo>
                      <a:pt x="81074" y="494"/>
                      <a:pt x="80759" y="459"/>
                      <a:pt x="80444" y="431"/>
                    </a:cubicBezTo>
                    <a:cubicBezTo>
                      <a:pt x="80384" y="425"/>
                      <a:pt x="80325" y="418"/>
                      <a:pt x="80265" y="413"/>
                    </a:cubicBezTo>
                    <a:cubicBezTo>
                      <a:pt x="80047" y="392"/>
                      <a:pt x="79830" y="372"/>
                      <a:pt x="79615" y="351"/>
                    </a:cubicBezTo>
                    <a:lnTo>
                      <a:pt x="79562" y="346"/>
                    </a:lnTo>
                    <a:cubicBezTo>
                      <a:pt x="78864" y="282"/>
                      <a:pt x="78074" y="206"/>
                      <a:pt x="77303" y="156"/>
                    </a:cubicBezTo>
                    <a:cubicBezTo>
                      <a:pt x="76618" y="113"/>
                      <a:pt x="75933" y="70"/>
                      <a:pt x="75247" y="27"/>
                    </a:cubicBezTo>
                    <a:cubicBezTo>
                      <a:pt x="74955" y="10"/>
                      <a:pt x="74662" y="5"/>
                      <a:pt x="74388" y="5"/>
                    </a:cubicBezTo>
                    <a:lnTo>
                      <a:pt x="73824" y="5"/>
                    </a:lnTo>
                    <a:lnTo>
                      <a:pt x="73456" y="3"/>
                    </a:lnTo>
                    <a:cubicBezTo>
                      <a:pt x="73288" y="0"/>
                      <a:pt x="73117" y="0"/>
                      <a:pt x="729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5" name="Google Shape;535;p8"/>
            <p:cNvSpPr/>
            <p:nvPr/>
          </p:nvSpPr>
          <p:spPr>
            <a:xfrm>
              <a:off x="193254" y="3505347"/>
              <a:ext cx="785434" cy="101780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8"/>
            <p:cNvSpPr/>
            <p:nvPr/>
          </p:nvSpPr>
          <p:spPr>
            <a:xfrm>
              <a:off x="1125981" y="3742945"/>
              <a:ext cx="602073" cy="780196"/>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8"/>
            <p:cNvSpPr/>
            <p:nvPr/>
          </p:nvSpPr>
          <p:spPr>
            <a:xfrm>
              <a:off x="193254" y="3505347"/>
              <a:ext cx="785434" cy="101780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rgbClr val="4B4B4B">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8"/>
            <p:cNvSpPr/>
            <p:nvPr/>
          </p:nvSpPr>
          <p:spPr>
            <a:xfrm>
              <a:off x="1125981" y="3742945"/>
              <a:ext cx="602073" cy="780196"/>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rgbClr val="4B4B4B">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8"/>
            <p:cNvSpPr/>
            <p:nvPr/>
          </p:nvSpPr>
          <p:spPr>
            <a:xfrm>
              <a:off x="2170879" y="3542647"/>
              <a:ext cx="785434" cy="101780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8"/>
            <p:cNvSpPr/>
            <p:nvPr/>
          </p:nvSpPr>
          <p:spPr>
            <a:xfrm>
              <a:off x="4707081" y="3780245"/>
              <a:ext cx="602073" cy="780196"/>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8"/>
            <p:cNvSpPr/>
            <p:nvPr/>
          </p:nvSpPr>
          <p:spPr>
            <a:xfrm>
              <a:off x="6694679" y="4097597"/>
              <a:ext cx="785434" cy="101780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8"/>
            <p:cNvSpPr/>
            <p:nvPr/>
          </p:nvSpPr>
          <p:spPr>
            <a:xfrm>
              <a:off x="7627406" y="4335195"/>
              <a:ext cx="602073" cy="780196"/>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3" name="Google Shape;543;p8"/>
          <p:cNvSpPr txBox="1">
            <a:spLocks noGrp="1"/>
          </p:cNvSpPr>
          <p:nvPr>
            <p:ph type="title"/>
          </p:nvPr>
        </p:nvSpPr>
        <p:spPr>
          <a:xfrm>
            <a:off x="2782867" y="2179967"/>
            <a:ext cx="6630000" cy="24272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lt1"/>
              </a:buClr>
              <a:buSzPts val="6000"/>
              <a:buFont typeface="Fredoka One"/>
              <a:buNone/>
              <a:defRPr sz="8000">
                <a:solidFill>
                  <a:schemeClr val="lt1"/>
                </a:solidFill>
                <a:latin typeface="Fredoka One"/>
                <a:ea typeface="Fredoka One"/>
                <a:cs typeface="Fredoka One"/>
                <a:sym typeface="Fredoka One"/>
              </a:defRPr>
            </a:lvl1pPr>
            <a:lvl2pPr lvl="1" algn="ctr">
              <a:spcBef>
                <a:spcPts val="0"/>
              </a:spcBef>
              <a:spcAft>
                <a:spcPts val="0"/>
              </a:spcAft>
              <a:buClr>
                <a:schemeClr val="lt1"/>
              </a:buClr>
              <a:buSzPts val="6000"/>
              <a:buFont typeface="Fredoka One"/>
              <a:buNone/>
              <a:defRPr sz="8000">
                <a:solidFill>
                  <a:schemeClr val="lt1"/>
                </a:solidFill>
                <a:latin typeface="Fredoka One"/>
                <a:ea typeface="Fredoka One"/>
                <a:cs typeface="Fredoka One"/>
                <a:sym typeface="Fredoka One"/>
              </a:defRPr>
            </a:lvl2pPr>
            <a:lvl3pPr lvl="2" algn="ctr">
              <a:spcBef>
                <a:spcPts val="0"/>
              </a:spcBef>
              <a:spcAft>
                <a:spcPts val="0"/>
              </a:spcAft>
              <a:buClr>
                <a:schemeClr val="lt1"/>
              </a:buClr>
              <a:buSzPts val="6000"/>
              <a:buFont typeface="Fredoka One"/>
              <a:buNone/>
              <a:defRPr sz="8000">
                <a:solidFill>
                  <a:schemeClr val="lt1"/>
                </a:solidFill>
                <a:latin typeface="Fredoka One"/>
                <a:ea typeface="Fredoka One"/>
                <a:cs typeface="Fredoka One"/>
                <a:sym typeface="Fredoka One"/>
              </a:defRPr>
            </a:lvl3pPr>
            <a:lvl4pPr lvl="3" algn="ctr">
              <a:spcBef>
                <a:spcPts val="0"/>
              </a:spcBef>
              <a:spcAft>
                <a:spcPts val="0"/>
              </a:spcAft>
              <a:buClr>
                <a:schemeClr val="lt1"/>
              </a:buClr>
              <a:buSzPts val="6000"/>
              <a:buFont typeface="Fredoka One"/>
              <a:buNone/>
              <a:defRPr sz="8000">
                <a:solidFill>
                  <a:schemeClr val="lt1"/>
                </a:solidFill>
                <a:latin typeface="Fredoka One"/>
                <a:ea typeface="Fredoka One"/>
                <a:cs typeface="Fredoka One"/>
                <a:sym typeface="Fredoka One"/>
              </a:defRPr>
            </a:lvl4pPr>
            <a:lvl5pPr lvl="4" algn="ctr">
              <a:spcBef>
                <a:spcPts val="0"/>
              </a:spcBef>
              <a:spcAft>
                <a:spcPts val="0"/>
              </a:spcAft>
              <a:buClr>
                <a:schemeClr val="lt1"/>
              </a:buClr>
              <a:buSzPts val="6000"/>
              <a:buFont typeface="Fredoka One"/>
              <a:buNone/>
              <a:defRPr sz="8000">
                <a:solidFill>
                  <a:schemeClr val="lt1"/>
                </a:solidFill>
                <a:latin typeface="Fredoka One"/>
                <a:ea typeface="Fredoka One"/>
                <a:cs typeface="Fredoka One"/>
                <a:sym typeface="Fredoka One"/>
              </a:defRPr>
            </a:lvl5pPr>
            <a:lvl6pPr lvl="5" algn="ctr">
              <a:spcBef>
                <a:spcPts val="0"/>
              </a:spcBef>
              <a:spcAft>
                <a:spcPts val="0"/>
              </a:spcAft>
              <a:buClr>
                <a:schemeClr val="lt1"/>
              </a:buClr>
              <a:buSzPts val="6000"/>
              <a:buFont typeface="Fredoka One"/>
              <a:buNone/>
              <a:defRPr sz="8000">
                <a:solidFill>
                  <a:schemeClr val="lt1"/>
                </a:solidFill>
                <a:latin typeface="Fredoka One"/>
                <a:ea typeface="Fredoka One"/>
                <a:cs typeface="Fredoka One"/>
                <a:sym typeface="Fredoka One"/>
              </a:defRPr>
            </a:lvl6pPr>
            <a:lvl7pPr lvl="6" algn="ctr">
              <a:spcBef>
                <a:spcPts val="0"/>
              </a:spcBef>
              <a:spcAft>
                <a:spcPts val="0"/>
              </a:spcAft>
              <a:buClr>
                <a:schemeClr val="lt1"/>
              </a:buClr>
              <a:buSzPts val="6000"/>
              <a:buFont typeface="Fredoka One"/>
              <a:buNone/>
              <a:defRPr sz="8000">
                <a:solidFill>
                  <a:schemeClr val="lt1"/>
                </a:solidFill>
                <a:latin typeface="Fredoka One"/>
                <a:ea typeface="Fredoka One"/>
                <a:cs typeface="Fredoka One"/>
                <a:sym typeface="Fredoka One"/>
              </a:defRPr>
            </a:lvl7pPr>
            <a:lvl8pPr lvl="7" algn="ctr">
              <a:spcBef>
                <a:spcPts val="0"/>
              </a:spcBef>
              <a:spcAft>
                <a:spcPts val="0"/>
              </a:spcAft>
              <a:buClr>
                <a:schemeClr val="lt1"/>
              </a:buClr>
              <a:buSzPts val="6000"/>
              <a:buFont typeface="Fredoka One"/>
              <a:buNone/>
              <a:defRPr sz="8000">
                <a:solidFill>
                  <a:schemeClr val="lt1"/>
                </a:solidFill>
                <a:latin typeface="Fredoka One"/>
                <a:ea typeface="Fredoka One"/>
                <a:cs typeface="Fredoka One"/>
                <a:sym typeface="Fredoka One"/>
              </a:defRPr>
            </a:lvl8pPr>
            <a:lvl9pPr lvl="8" algn="ctr">
              <a:spcBef>
                <a:spcPts val="0"/>
              </a:spcBef>
              <a:spcAft>
                <a:spcPts val="0"/>
              </a:spcAft>
              <a:buClr>
                <a:schemeClr val="lt1"/>
              </a:buClr>
              <a:buSzPts val="6000"/>
              <a:buFont typeface="Fredoka One"/>
              <a:buNone/>
              <a:defRPr sz="8000">
                <a:solidFill>
                  <a:schemeClr val="lt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8910054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947"/>
        <p:cNvGrpSpPr/>
        <p:nvPr/>
      </p:nvGrpSpPr>
      <p:grpSpPr>
        <a:xfrm>
          <a:off x="0" y="0"/>
          <a:ext cx="0" cy="0"/>
          <a:chOff x="0" y="0"/>
          <a:chExt cx="0" cy="0"/>
        </a:xfrm>
      </p:grpSpPr>
      <p:sp>
        <p:nvSpPr>
          <p:cNvPr id="948" name="Google Shape;948;p26"/>
          <p:cNvSpPr txBox="1">
            <a:spLocks noGrp="1"/>
          </p:cNvSpPr>
          <p:nvPr>
            <p:ph type="subTitle" idx="1"/>
          </p:nvPr>
        </p:nvSpPr>
        <p:spPr>
          <a:xfrm>
            <a:off x="2717767" y="1934133"/>
            <a:ext cx="6756400" cy="1971200"/>
          </a:xfrm>
          <a:prstGeom prst="rect">
            <a:avLst/>
          </a:prstGeom>
          <a:noFill/>
        </p:spPr>
        <p:txBody>
          <a:bodyPr spcFirstLastPara="1" wrap="square" lIns="91425" tIns="91425" rIns="91425" bIns="91425" anchor="ctr" anchorCtr="0">
            <a:noAutofit/>
          </a:bodyPr>
          <a:lstStyle>
            <a:lvl1pPr marR="121917" lvl="0" algn="ctr" rtl="0">
              <a:lnSpc>
                <a:spcPct val="100000"/>
              </a:lnSpc>
              <a:spcBef>
                <a:spcPts val="0"/>
              </a:spcBef>
              <a:spcAft>
                <a:spcPts val="0"/>
              </a:spcAft>
              <a:buSzPts val="1700"/>
              <a:buNone/>
              <a:defRPr sz="2933"/>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
        <p:nvSpPr>
          <p:cNvPr id="949" name="Google Shape;949;p26"/>
          <p:cNvSpPr txBox="1">
            <a:spLocks noGrp="1"/>
          </p:cNvSpPr>
          <p:nvPr>
            <p:ph type="title"/>
          </p:nvPr>
        </p:nvSpPr>
        <p:spPr>
          <a:xfrm>
            <a:off x="3967800" y="4300591"/>
            <a:ext cx="4256400" cy="4204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lt1"/>
              </a:buClr>
              <a:buSzPts val="4200"/>
              <a:buFont typeface="Fredoka One"/>
              <a:buNone/>
              <a:defRPr sz="2933">
                <a:solidFill>
                  <a:schemeClr val="lt1"/>
                </a:solidFill>
                <a:latin typeface="Fredoka One"/>
                <a:ea typeface="Fredoka One"/>
                <a:cs typeface="Fredoka One"/>
                <a:sym typeface="Fredoka One"/>
              </a:defRPr>
            </a:lvl1pPr>
            <a:lvl2pPr lvl="1">
              <a:spcBef>
                <a:spcPts val="0"/>
              </a:spcBef>
              <a:spcAft>
                <a:spcPts val="0"/>
              </a:spcAft>
              <a:buSzPts val="1400"/>
              <a:buNone/>
              <a:defRPr>
                <a:latin typeface="Comfortaa"/>
                <a:ea typeface="Comfortaa"/>
                <a:cs typeface="Comfortaa"/>
                <a:sym typeface="Comfortaa"/>
              </a:defRPr>
            </a:lvl2pPr>
            <a:lvl3pPr lvl="2">
              <a:spcBef>
                <a:spcPts val="0"/>
              </a:spcBef>
              <a:spcAft>
                <a:spcPts val="0"/>
              </a:spcAft>
              <a:buSzPts val="1400"/>
              <a:buNone/>
              <a:defRPr>
                <a:latin typeface="Comfortaa"/>
                <a:ea typeface="Comfortaa"/>
                <a:cs typeface="Comfortaa"/>
                <a:sym typeface="Comfortaa"/>
              </a:defRPr>
            </a:lvl3pPr>
            <a:lvl4pPr lvl="3">
              <a:spcBef>
                <a:spcPts val="0"/>
              </a:spcBef>
              <a:spcAft>
                <a:spcPts val="0"/>
              </a:spcAft>
              <a:buSzPts val="1400"/>
              <a:buNone/>
              <a:defRPr>
                <a:latin typeface="Comfortaa"/>
                <a:ea typeface="Comfortaa"/>
                <a:cs typeface="Comfortaa"/>
                <a:sym typeface="Comfortaa"/>
              </a:defRPr>
            </a:lvl4pPr>
            <a:lvl5pPr lvl="4">
              <a:spcBef>
                <a:spcPts val="0"/>
              </a:spcBef>
              <a:spcAft>
                <a:spcPts val="0"/>
              </a:spcAft>
              <a:buSzPts val="1400"/>
              <a:buNone/>
              <a:defRPr>
                <a:latin typeface="Comfortaa"/>
                <a:ea typeface="Comfortaa"/>
                <a:cs typeface="Comfortaa"/>
                <a:sym typeface="Comfortaa"/>
              </a:defRPr>
            </a:lvl5pPr>
            <a:lvl6pPr lvl="5">
              <a:spcBef>
                <a:spcPts val="0"/>
              </a:spcBef>
              <a:spcAft>
                <a:spcPts val="0"/>
              </a:spcAft>
              <a:buSzPts val="1400"/>
              <a:buNone/>
              <a:defRPr>
                <a:latin typeface="Comfortaa"/>
                <a:ea typeface="Comfortaa"/>
                <a:cs typeface="Comfortaa"/>
                <a:sym typeface="Comfortaa"/>
              </a:defRPr>
            </a:lvl6pPr>
            <a:lvl7pPr lvl="6">
              <a:spcBef>
                <a:spcPts val="0"/>
              </a:spcBef>
              <a:spcAft>
                <a:spcPts val="0"/>
              </a:spcAft>
              <a:buSzPts val="1400"/>
              <a:buNone/>
              <a:defRPr>
                <a:latin typeface="Comfortaa"/>
                <a:ea typeface="Comfortaa"/>
                <a:cs typeface="Comfortaa"/>
                <a:sym typeface="Comfortaa"/>
              </a:defRPr>
            </a:lvl7pPr>
            <a:lvl8pPr lvl="7">
              <a:spcBef>
                <a:spcPts val="0"/>
              </a:spcBef>
              <a:spcAft>
                <a:spcPts val="0"/>
              </a:spcAft>
              <a:buSzPts val="1400"/>
              <a:buNone/>
              <a:defRPr>
                <a:latin typeface="Comfortaa"/>
                <a:ea typeface="Comfortaa"/>
                <a:cs typeface="Comfortaa"/>
                <a:sym typeface="Comfortaa"/>
              </a:defRPr>
            </a:lvl8pPr>
            <a:lvl9pPr lvl="8">
              <a:spcBef>
                <a:spcPts val="0"/>
              </a:spcBef>
              <a:spcAft>
                <a:spcPts val="0"/>
              </a:spcAft>
              <a:buSzPts val="1400"/>
              <a:buNone/>
              <a:defRPr>
                <a:latin typeface="Comfortaa"/>
                <a:ea typeface="Comfortaa"/>
                <a:cs typeface="Comfortaa"/>
                <a:sym typeface="Comfortaa"/>
              </a:defRPr>
            </a:lvl9pPr>
          </a:lstStyle>
          <a:p>
            <a:endParaRPr/>
          </a:p>
        </p:txBody>
      </p:sp>
      <p:grpSp>
        <p:nvGrpSpPr>
          <p:cNvPr id="950" name="Google Shape;950;p26"/>
          <p:cNvGrpSpPr/>
          <p:nvPr/>
        </p:nvGrpSpPr>
        <p:grpSpPr>
          <a:xfrm>
            <a:off x="-4492181" y="5233471"/>
            <a:ext cx="22709885" cy="5214851"/>
            <a:chOff x="-3369136" y="3925103"/>
            <a:chExt cx="17032414" cy="3911138"/>
          </a:xfrm>
        </p:grpSpPr>
        <p:sp>
          <p:nvSpPr>
            <p:cNvPr id="951" name="Google Shape;951;p26"/>
            <p:cNvSpPr/>
            <p:nvPr/>
          </p:nvSpPr>
          <p:spPr>
            <a:xfrm rot="277051">
              <a:off x="610696" y="4410176"/>
              <a:ext cx="7922614" cy="2830673"/>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26"/>
            <p:cNvSpPr/>
            <p:nvPr/>
          </p:nvSpPr>
          <p:spPr>
            <a:xfrm rot="-351819">
              <a:off x="-3245262" y="4608334"/>
              <a:ext cx="7922753" cy="2830612"/>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26"/>
            <p:cNvSpPr/>
            <p:nvPr/>
          </p:nvSpPr>
          <p:spPr>
            <a:xfrm rot="319248">
              <a:off x="4135313" y="4359896"/>
              <a:ext cx="9462975" cy="1841482"/>
            </a:xfrm>
            <a:custGeom>
              <a:avLst/>
              <a:gdLst/>
              <a:ahLst/>
              <a:cxnLst/>
              <a:rect l="l" t="t" r="r" b="b"/>
              <a:pathLst>
                <a:path w="193713" h="43449" extrusionOk="0">
                  <a:moveTo>
                    <a:pt x="152820" y="1"/>
                  </a:moveTo>
                  <a:cubicBezTo>
                    <a:pt x="140399" y="1"/>
                    <a:pt x="127894" y="1071"/>
                    <a:pt x="115472" y="2409"/>
                  </a:cubicBezTo>
                  <a:cubicBezTo>
                    <a:pt x="75999" y="6660"/>
                    <a:pt x="35973" y="13772"/>
                    <a:pt x="1" y="30570"/>
                  </a:cubicBezTo>
                  <a:lnTo>
                    <a:pt x="1" y="43382"/>
                  </a:lnTo>
                  <a:lnTo>
                    <a:pt x="193712" y="43449"/>
                  </a:lnTo>
                  <a:lnTo>
                    <a:pt x="193712" y="5069"/>
                  </a:lnTo>
                  <a:cubicBezTo>
                    <a:pt x="180336" y="1323"/>
                    <a:pt x="166630" y="1"/>
                    <a:pt x="152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grpSp>
          <p:nvGrpSpPr>
            <p:cNvPr id="954" name="Google Shape;954;p26"/>
            <p:cNvGrpSpPr/>
            <p:nvPr/>
          </p:nvGrpSpPr>
          <p:grpSpPr>
            <a:xfrm>
              <a:off x="1719322" y="4553504"/>
              <a:ext cx="216805" cy="436090"/>
              <a:chOff x="1173271" y="4610392"/>
              <a:chExt cx="437636" cy="880279"/>
            </a:xfrm>
          </p:grpSpPr>
          <p:grpSp>
            <p:nvGrpSpPr>
              <p:cNvPr id="955" name="Google Shape;955;p26"/>
              <p:cNvGrpSpPr/>
              <p:nvPr/>
            </p:nvGrpSpPr>
            <p:grpSpPr>
              <a:xfrm>
                <a:off x="1216042" y="4610930"/>
                <a:ext cx="309313" cy="333842"/>
                <a:chOff x="1215415" y="4605413"/>
                <a:chExt cx="309313" cy="333842"/>
              </a:xfrm>
            </p:grpSpPr>
            <p:sp>
              <p:nvSpPr>
                <p:cNvPr id="956" name="Google Shape;956;p26"/>
                <p:cNvSpPr/>
                <p:nvPr/>
              </p:nvSpPr>
              <p:spPr>
                <a:xfrm flipH="1">
                  <a:off x="1215415" y="4648153"/>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26"/>
                <p:cNvSpPr/>
                <p:nvPr/>
              </p:nvSpPr>
              <p:spPr>
                <a:xfrm flipH="1">
                  <a:off x="1345853" y="4605413"/>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8" name="Google Shape;958;p26"/>
              <p:cNvGrpSpPr/>
              <p:nvPr/>
            </p:nvGrpSpPr>
            <p:grpSpPr>
              <a:xfrm>
                <a:off x="1173271" y="4610392"/>
                <a:ext cx="437636" cy="880279"/>
                <a:chOff x="1128521" y="4507655"/>
                <a:chExt cx="437636" cy="880279"/>
              </a:xfrm>
            </p:grpSpPr>
            <p:grpSp>
              <p:nvGrpSpPr>
                <p:cNvPr id="959" name="Google Shape;959;p26"/>
                <p:cNvGrpSpPr/>
                <p:nvPr/>
              </p:nvGrpSpPr>
              <p:grpSpPr>
                <a:xfrm>
                  <a:off x="1170695" y="4507655"/>
                  <a:ext cx="309313" cy="333842"/>
                  <a:chOff x="1170069" y="4502138"/>
                  <a:chExt cx="309313" cy="333842"/>
                </a:xfrm>
              </p:grpSpPr>
              <p:sp>
                <p:nvSpPr>
                  <p:cNvPr id="960" name="Google Shape;960;p26"/>
                  <p:cNvSpPr/>
                  <p:nvPr/>
                </p:nvSpPr>
                <p:spPr>
                  <a:xfrm flipH="1">
                    <a:off x="1170069" y="4544878"/>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26"/>
                  <p:cNvSpPr/>
                  <p:nvPr/>
                </p:nvSpPr>
                <p:spPr>
                  <a:xfrm flipH="1">
                    <a:off x="1300507" y="4502138"/>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2" name="Google Shape;962;p26"/>
                <p:cNvGrpSpPr/>
                <p:nvPr/>
              </p:nvGrpSpPr>
              <p:grpSpPr>
                <a:xfrm>
                  <a:off x="1128521" y="4526541"/>
                  <a:ext cx="395091" cy="348462"/>
                  <a:chOff x="1128521" y="4526541"/>
                  <a:chExt cx="395091" cy="348462"/>
                </a:xfrm>
              </p:grpSpPr>
              <p:sp>
                <p:nvSpPr>
                  <p:cNvPr id="963" name="Google Shape;963;p26"/>
                  <p:cNvSpPr/>
                  <p:nvPr/>
                </p:nvSpPr>
                <p:spPr>
                  <a:xfrm flipH="1">
                    <a:off x="1128521" y="4605884"/>
                    <a:ext cx="270997" cy="269119"/>
                  </a:xfrm>
                  <a:custGeom>
                    <a:avLst/>
                    <a:gdLst/>
                    <a:ahLst/>
                    <a:cxnLst/>
                    <a:rect l="l" t="t" r="r" b="b"/>
                    <a:pathLst>
                      <a:path w="11408" h="11447" extrusionOk="0">
                        <a:moveTo>
                          <a:pt x="9538" y="1"/>
                        </a:moveTo>
                        <a:cubicBezTo>
                          <a:pt x="8994" y="1"/>
                          <a:pt x="8419" y="198"/>
                          <a:pt x="7917" y="435"/>
                        </a:cubicBezTo>
                        <a:cubicBezTo>
                          <a:pt x="4064" y="2250"/>
                          <a:pt x="0" y="7292"/>
                          <a:pt x="759" y="10297"/>
                        </a:cubicBezTo>
                        <a:cubicBezTo>
                          <a:pt x="932" y="10980"/>
                          <a:pt x="1650" y="11419"/>
                          <a:pt x="2355" y="11445"/>
                        </a:cubicBezTo>
                        <a:cubicBezTo>
                          <a:pt x="2383" y="11446"/>
                          <a:pt x="2412" y="11447"/>
                          <a:pt x="2441" y="11447"/>
                        </a:cubicBezTo>
                        <a:cubicBezTo>
                          <a:pt x="3113" y="11447"/>
                          <a:pt x="3759" y="11165"/>
                          <a:pt x="4362" y="10857"/>
                        </a:cubicBezTo>
                        <a:cubicBezTo>
                          <a:pt x="7517" y="9249"/>
                          <a:pt x="10352" y="6581"/>
                          <a:pt x="11164" y="3134"/>
                        </a:cubicBezTo>
                        <a:cubicBezTo>
                          <a:pt x="11408" y="2105"/>
                          <a:pt x="11361" y="816"/>
                          <a:pt x="10467" y="251"/>
                        </a:cubicBezTo>
                        <a:cubicBezTo>
                          <a:pt x="10184" y="72"/>
                          <a:pt x="9866" y="1"/>
                          <a:pt x="9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26"/>
                  <p:cNvSpPr/>
                  <p:nvPr/>
                </p:nvSpPr>
                <p:spPr>
                  <a:xfrm flipH="1">
                    <a:off x="1247011" y="4538648"/>
                    <a:ext cx="209923" cy="326131"/>
                  </a:xfrm>
                  <a:custGeom>
                    <a:avLst/>
                    <a:gdLst/>
                    <a:ahLst/>
                    <a:cxnLst/>
                    <a:rect l="l" t="t" r="r" b="b"/>
                    <a:pathLst>
                      <a:path w="8837" h="13872" extrusionOk="0">
                        <a:moveTo>
                          <a:pt x="5873" y="0"/>
                        </a:moveTo>
                        <a:cubicBezTo>
                          <a:pt x="5038" y="0"/>
                          <a:pt x="4333" y="676"/>
                          <a:pt x="3821" y="1353"/>
                        </a:cubicBezTo>
                        <a:cubicBezTo>
                          <a:pt x="1254" y="4750"/>
                          <a:pt x="0" y="11102"/>
                          <a:pt x="2070" y="13410"/>
                        </a:cubicBezTo>
                        <a:cubicBezTo>
                          <a:pt x="2353" y="13726"/>
                          <a:pt x="2769" y="13871"/>
                          <a:pt x="3194" y="13871"/>
                        </a:cubicBezTo>
                        <a:cubicBezTo>
                          <a:pt x="3477" y="13871"/>
                          <a:pt x="3764" y="13807"/>
                          <a:pt x="4018" y="13685"/>
                        </a:cubicBezTo>
                        <a:cubicBezTo>
                          <a:pt x="4654" y="13380"/>
                          <a:pt x="5115" y="12809"/>
                          <a:pt x="5521" y="12232"/>
                        </a:cubicBezTo>
                        <a:cubicBezTo>
                          <a:pt x="7568" y="9342"/>
                          <a:pt x="8836" y="5662"/>
                          <a:pt x="7953" y="2233"/>
                        </a:cubicBezTo>
                        <a:cubicBezTo>
                          <a:pt x="7689" y="1208"/>
                          <a:pt x="7047" y="89"/>
                          <a:pt x="5994" y="5"/>
                        </a:cubicBezTo>
                        <a:cubicBezTo>
                          <a:pt x="5954" y="2"/>
                          <a:pt x="5913" y="0"/>
                          <a:pt x="58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26"/>
                  <p:cNvSpPr/>
                  <p:nvPr/>
                </p:nvSpPr>
                <p:spPr>
                  <a:xfrm flipH="1">
                    <a:off x="1339868" y="4526541"/>
                    <a:ext cx="183745" cy="326154"/>
                  </a:xfrm>
                  <a:custGeom>
                    <a:avLst/>
                    <a:gdLst/>
                    <a:ahLst/>
                    <a:cxnLst/>
                    <a:rect l="l" t="t" r="r" b="b"/>
                    <a:pathLst>
                      <a:path w="7735" h="13873" extrusionOk="0">
                        <a:moveTo>
                          <a:pt x="2554" y="1"/>
                        </a:moveTo>
                        <a:cubicBezTo>
                          <a:pt x="2341" y="1"/>
                          <a:pt x="2128" y="41"/>
                          <a:pt x="1921" y="133"/>
                        </a:cubicBezTo>
                        <a:cubicBezTo>
                          <a:pt x="1106" y="492"/>
                          <a:pt x="784" y="1469"/>
                          <a:pt x="647" y="2350"/>
                        </a:cubicBezTo>
                        <a:cubicBezTo>
                          <a:pt x="0" y="6559"/>
                          <a:pt x="1909" y="12746"/>
                          <a:pt x="4825" y="13796"/>
                        </a:cubicBezTo>
                        <a:cubicBezTo>
                          <a:pt x="4969" y="13848"/>
                          <a:pt x="5119" y="13872"/>
                          <a:pt x="5268" y="13872"/>
                        </a:cubicBezTo>
                        <a:cubicBezTo>
                          <a:pt x="5805" y="13872"/>
                          <a:pt x="6344" y="13560"/>
                          <a:pt x="6669" y="13115"/>
                        </a:cubicBezTo>
                        <a:cubicBezTo>
                          <a:pt x="7086" y="12545"/>
                          <a:pt x="7219" y="11821"/>
                          <a:pt x="7304" y="11122"/>
                        </a:cubicBezTo>
                        <a:cubicBezTo>
                          <a:pt x="7734" y="7606"/>
                          <a:pt x="7108" y="3765"/>
                          <a:pt x="4703" y="1164"/>
                        </a:cubicBezTo>
                        <a:cubicBezTo>
                          <a:pt x="4138" y="553"/>
                          <a:pt x="3340" y="1"/>
                          <a:pt x="2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6" name="Google Shape;966;p26"/>
                <p:cNvGrpSpPr/>
                <p:nvPr/>
              </p:nvGrpSpPr>
              <p:grpSpPr>
                <a:xfrm>
                  <a:off x="1247462" y="4807734"/>
                  <a:ext cx="318695" cy="580200"/>
                  <a:chOff x="1247462" y="4807734"/>
                  <a:chExt cx="318695" cy="580200"/>
                </a:xfrm>
              </p:grpSpPr>
              <p:sp>
                <p:nvSpPr>
                  <p:cNvPr id="967" name="Google Shape;967;p26"/>
                  <p:cNvSpPr/>
                  <p:nvPr/>
                </p:nvSpPr>
                <p:spPr>
                  <a:xfrm flipH="1">
                    <a:off x="1377639" y="4864084"/>
                    <a:ext cx="84069" cy="523850"/>
                  </a:xfrm>
                  <a:custGeom>
                    <a:avLst/>
                    <a:gdLst/>
                    <a:ahLst/>
                    <a:cxnLst/>
                    <a:rect l="l" t="t" r="r" b="b"/>
                    <a:pathLst>
                      <a:path w="3539" h="22282" extrusionOk="0">
                        <a:moveTo>
                          <a:pt x="3384" y="1"/>
                        </a:moveTo>
                        <a:cubicBezTo>
                          <a:pt x="3342" y="1"/>
                          <a:pt x="3301" y="20"/>
                          <a:pt x="3274" y="56"/>
                        </a:cubicBezTo>
                        <a:lnTo>
                          <a:pt x="3215" y="134"/>
                        </a:lnTo>
                        <a:cubicBezTo>
                          <a:pt x="3210" y="140"/>
                          <a:pt x="3205" y="147"/>
                          <a:pt x="3201" y="154"/>
                        </a:cubicBezTo>
                        <a:lnTo>
                          <a:pt x="3188" y="172"/>
                        </a:lnTo>
                        <a:cubicBezTo>
                          <a:pt x="3079" y="336"/>
                          <a:pt x="2992" y="517"/>
                          <a:pt x="2911" y="697"/>
                        </a:cubicBezTo>
                        <a:cubicBezTo>
                          <a:pt x="2819" y="908"/>
                          <a:pt x="2727" y="1142"/>
                          <a:pt x="2652" y="1358"/>
                        </a:cubicBezTo>
                        <a:cubicBezTo>
                          <a:pt x="2357" y="2189"/>
                          <a:pt x="2128" y="3039"/>
                          <a:pt x="1912" y="3892"/>
                        </a:cubicBezTo>
                        <a:cubicBezTo>
                          <a:pt x="1338" y="6223"/>
                          <a:pt x="890" y="8583"/>
                          <a:pt x="533" y="10956"/>
                        </a:cubicBezTo>
                        <a:cubicBezTo>
                          <a:pt x="259" y="12813"/>
                          <a:pt x="67" y="14687"/>
                          <a:pt x="20" y="16563"/>
                        </a:cubicBezTo>
                        <a:cubicBezTo>
                          <a:pt x="0" y="17262"/>
                          <a:pt x="5" y="17985"/>
                          <a:pt x="40" y="18682"/>
                        </a:cubicBezTo>
                        <a:cubicBezTo>
                          <a:pt x="89" y="19626"/>
                          <a:pt x="191" y="20568"/>
                          <a:pt x="390" y="21493"/>
                        </a:cubicBezTo>
                        <a:cubicBezTo>
                          <a:pt x="441" y="21724"/>
                          <a:pt x="497" y="21953"/>
                          <a:pt x="563" y="22181"/>
                        </a:cubicBezTo>
                        <a:cubicBezTo>
                          <a:pt x="579" y="22239"/>
                          <a:pt x="634" y="22282"/>
                          <a:pt x="697" y="22282"/>
                        </a:cubicBezTo>
                        <a:cubicBezTo>
                          <a:pt x="700" y="22282"/>
                          <a:pt x="704" y="22281"/>
                          <a:pt x="707" y="22281"/>
                        </a:cubicBezTo>
                        <a:cubicBezTo>
                          <a:pt x="783" y="22276"/>
                          <a:pt x="840" y="22210"/>
                          <a:pt x="834" y="22133"/>
                        </a:cubicBezTo>
                        <a:cubicBezTo>
                          <a:pt x="804" y="21821"/>
                          <a:pt x="766" y="21400"/>
                          <a:pt x="745" y="21090"/>
                        </a:cubicBezTo>
                        <a:cubicBezTo>
                          <a:pt x="560" y="18200"/>
                          <a:pt x="666" y="15294"/>
                          <a:pt x="896" y="12409"/>
                        </a:cubicBezTo>
                        <a:cubicBezTo>
                          <a:pt x="1134" y="9453"/>
                          <a:pt x="1539" y="6499"/>
                          <a:pt x="2249" y="3616"/>
                        </a:cubicBezTo>
                        <a:cubicBezTo>
                          <a:pt x="2376" y="3109"/>
                          <a:pt x="2514" y="2602"/>
                          <a:pt x="2669" y="2105"/>
                        </a:cubicBezTo>
                        <a:cubicBezTo>
                          <a:pt x="2825" y="1610"/>
                          <a:pt x="2995" y="1117"/>
                          <a:pt x="3223" y="653"/>
                        </a:cubicBezTo>
                        <a:cubicBezTo>
                          <a:pt x="3262" y="579"/>
                          <a:pt x="3300" y="505"/>
                          <a:pt x="3345" y="432"/>
                        </a:cubicBezTo>
                        <a:cubicBezTo>
                          <a:pt x="3365" y="398"/>
                          <a:pt x="3390" y="364"/>
                          <a:pt x="3412" y="330"/>
                        </a:cubicBezTo>
                        <a:cubicBezTo>
                          <a:pt x="3430" y="302"/>
                          <a:pt x="3461" y="266"/>
                          <a:pt x="3484" y="237"/>
                        </a:cubicBezTo>
                        <a:cubicBezTo>
                          <a:pt x="3539" y="176"/>
                          <a:pt x="3531" y="82"/>
                          <a:pt x="3467" y="29"/>
                        </a:cubicBezTo>
                        <a:cubicBezTo>
                          <a:pt x="3442" y="10"/>
                          <a:pt x="3413" y="1"/>
                          <a:pt x="3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26"/>
                  <p:cNvSpPr/>
                  <p:nvPr/>
                </p:nvSpPr>
                <p:spPr>
                  <a:xfrm flipH="1">
                    <a:off x="1435909" y="4818030"/>
                    <a:ext cx="130249" cy="317314"/>
                  </a:xfrm>
                  <a:custGeom>
                    <a:avLst/>
                    <a:gdLst/>
                    <a:ahLst/>
                    <a:cxnLst/>
                    <a:rect l="l" t="t" r="r" b="b"/>
                    <a:pathLst>
                      <a:path w="5483" h="13497" extrusionOk="0">
                        <a:moveTo>
                          <a:pt x="322" y="0"/>
                        </a:moveTo>
                        <a:cubicBezTo>
                          <a:pt x="461" y="159"/>
                          <a:pt x="50" y="1887"/>
                          <a:pt x="36" y="2205"/>
                        </a:cubicBezTo>
                        <a:cubicBezTo>
                          <a:pt x="1" y="2974"/>
                          <a:pt x="34" y="3746"/>
                          <a:pt x="127" y="4510"/>
                        </a:cubicBezTo>
                        <a:cubicBezTo>
                          <a:pt x="317" y="6069"/>
                          <a:pt x="768" y="7597"/>
                          <a:pt x="1449" y="9012"/>
                        </a:cubicBezTo>
                        <a:cubicBezTo>
                          <a:pt x="2129" y="10425"/>
                          <a:pt x="3039" y="11732"/>
                          <a:pt x="4153" y="12838"/>
                        </a:cubicBezTo>
                        <a:cubicBezTo>
                          <a:pt x="4623" y="13304"/>
                          <a:pt x="4915" y="13496"/>
                          <a:pt x="5095" y="13496"/>
                        </a:cubicBezTo>
                        <a:cubicBezTo>
                          <a:pt x="5483" y="13496"/>
                          <a:pt x="5354" y="12611"/>
                          <a:pt x="5369" y="11665"/>
                        </a:cubicBezTo>
                        <a:cubicBezTo>
                          <a:pt x="5401" y="9611"/>
                          <a:pt x="5282" y="7815"/>
                          <a:pt x="4425" y="5907"/>
                        </a:cubicBezTo>
                        <a:cubicBezTo>
                          <a:pt x="3441" y="3711"/>
                          <a:pt x="1904" y="1814"/>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26"/>
                  <p:cNvSpPr/>
                  <p:nvPr/>
                </p:nvSpPr>
                <p:spPr>
                  <a:xfrm flipH="1">
                    <a:off x="1247462" y="4893095"/>
                    <a:ext cx="196881" cy="243187"/>
                  </a:xfrm>
                  <a:custGeom>
                    <a:avLst/>
                    <a:gdLst/>
                    <a:ahLst/>
                    <a:cxnLst/>
                    <a:rect l="l" t="t" r="r" b="b"/>
                    <a:pathLst>
                      <a:path w="8288" h="10344" extrusionOk="0">
                        <a:moveTo>
                          <a:pt x="8288" y="0"/>
                        </a:moveTo>
                        <a:cubicBezTo>
                          <a:pt x="8288" y="0"/>
                          <a:pt x="8288" y="0"/>
                          <a:pt x="8288" y="0"/>
                        </a:cubicBezTo>
                        <a:lnTo>
                          <a:pt x="8288" y="0"/>
                        </a:lnTo>
                        <a:cubicBezTo>
                          <a:pt x="8288" y="0"/>
                          <a:pt x="8288" y="0"/>
                          <a:pt x="8288" y="0"/>
                        </a:cubicBezTo>
                        <a:close/>
                        <a:moveTo>
                          <a:pt x="8288" y="1"/>
                        </a:moveTo>
                        <a:lnTo>
                          <a:pt x="8288" y="1"/>
                        </a:lnTo>
                        <a:cubicBezTo>
                          <a:pt x="8150" y="473"/>
                          <a:pt x="5988" y="1588"/>
                          <a:pt x="5528" y="1979"/>
                        </a:cubicBezTo>
                        <a:cubicBezTo>
                          <a:pt x="4642" y="2737"/>
                          <a:pt x="3822" y="3572"/>
                          <a:pt x="3078" y="4473"/>
                        </a:cubicBezTo>
                        <a:cubicBezTo>
                          <a:pt x="1724" y="6111"/>
                          <a:pt x="183" y="8180"/>
                          <a:pt x="1" y="10344"/>
                        </a:cubicBezTo>
                        <a:cubicBezTo>
                          <a:pt x="2169" y="9587"/>
                          <a:pt x="4013" y="8052"/>
                          <a:pt x="5377" y="6203"/>
                        </a:cubicBezTo>
                        <a:cubicBezTo>
                          <a:pt x="6740" y="4356"/>
                          <a:pt x="7646" y="2204"/>
                          <a:pt x="8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26"/>
                  <p:cNvSpPr/>
                  <p:nvPr/>
                </p:nvSpPr>
                <p:spPr>
                  <a:xfrm flipH="1">
                    <a:off x="1291015" y="4852360"/>
                    <a:ext cx="96730" cy="26543"/>
                  </a:xfrm>
                  <a:custGeom>
                    <a:avLst/>
                    <a:gdLst/>
                    <a:ahLst/>
                    <a:cxnLst/>
                    <a:rect l="l" t="t" r="r" b="b"/>
                    <a:pathLst>
                      <a:path w="4072" h="1129" extrusionOk="0">
                        <a:moveTo>
                          <a:pt x="2132" y="1"/>
                        </a:moveTo>
                        <a:cubicBezTo>
                          <a:pt x="1429" y="1"/>
                          <a:pt x="732" y="145"/>
                          <a:pt x="133" y="504"/>
                        </a:cubicBezTo>
                        <a:cubicBezTo>
                          <a:pt x="102" y="522"/>
                          <a:pt x="72" y="542"/>
                          <a:pt x="51" y="572"/>
                        </a:cubicBezTo>
                        <a:cubicBezTo>
                          <a:pt x="0" y="647"/>
                          <a:pt x="36" y="755"/>
                          <a:pt x="105" y="814"/>
                        </a:cubicBezTo>
                        <a:cubicBezTo>
                          <a:pt x="174" y="873"/>
                          <a:pt x="265" y="892"/>
                          <a:pt x="353" y="910"/>
                        </a:cubicBezTo>
                        <a:lnTo>
                          <a:pt x="354" y="934"/>
                        </a:lnTo>
                        <a:cubicBezTo>
                          <a:pt x="902" y="1064"/>
                          <a:pt x="1464" y="1129"/>
                          <a:pt x="2025" y="1129"/>
                        </a:cubicBezTo>
                        <a:cubicBezTo>
                          <a:pt x="2405" y="1129"/>
                          <a:pt x="2785" y="1099"/>
                          <a:pt x="3160" y="1039"/>
                        </a:cubicBezTo>
                        <a:cubicBezTo>
                          <a:pt x="3502" y="985"/>
                          <a:pt x="3869" y="887"/>
                          <a:pt x="4072" y="604"/>
                        </a:cubicBezTo>
                        <a:cubicBezTo>
                          <a:pt x="3865" y="266"/>
                          <a:pt x="3445" y="143"/>
                          <a:pt x="3061" y="79"/>
                        </a:cubicBezTo>
                        <a:cubicBezTo>
                          <a:pt x="2756" y="29"/>
                          <a:pt x="2443" y="1"/>
                          <a:pt x="2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26"/>
                  <p:cNvSpPr/>
                  <p:nvPr/>
                </p:nvSpPr>
                <p:spPr>
                  <a:xfrm flipH="1">
                    <a:off x="1384597" y="4807734"/>
                    <a:ext cx="76135" cy="62513"/>
                  </a:xfrm>
                  <a:custGeom>
                    <a:avLst/>
                    <a:gdLst/>
                    <a:ahLst/>
                    <a:cxnLst/>
                    <a:rect l="l" t="t" r="r" b="b"/>
                    <a:pathLst>
                      <a:path w="3205" h="2659" extrusionOk="0">
                        <a:moveTo>
                          <a:pt x="298" y="0"/>
                        </a:moveTo>
                        <a:cubicBezTo>
                          <a:pt x="200" y="0"/>
                          <a:pt x="103" y="15"/>
                          <a:pt x="8" y="50"/>
                        </a:cubicBezTo>
                        <a:cubicBezTo>
                          <a:pt x="0" y="396"/>
                          <a:pt x="231" y="698"/>
                          <a:pt x="467" y="951"/>
                        </a:cubicBezTo>
                        <a:cubicBezTo>
                          <a:pt x="1111" y="1640"/>
                          <a:pt x="1890" y="2203"/>
                          <a:pt x="2746" y="2598"/>
                        </a:cubicBezTo>
                        <a:lnTo>
                          <a:pt x="2762" y="2582"/>
                        </a:lnTo>
                        <a:cubicBezTo>
                          <a:pt x="2839" y="2619"/>
                          <a:pt x="2920" y="2659"/>
                          <a:pt x="3007" y="2659"/>
                        </a:cubicBezTo>
                        <a:cubicBezTo>
                          <a:pt x="3010" y="2659"/>
                          <a:pt x="3013" y="2659"/>
                          <a:pt x="3016" y="2659"/>
                        </a:cubicBezTo>
                        <a:cubicBezTo>
                          <a:pt x="3105" y="2656"/>
                          <a:pt x="3200" y="2592"/>
                          <a:pt x="3203" y="2502"/>
                        </a:cubicBezTo>
                        <a:cubicBezTo>
                          <a:pt x="3205" y="2466"/>
                          <a:pt x="3191" y="2431"/>
                          <a:pt x="3179" y="2399"/>
                        </a:cubicBezTo>
                        <a:cubicBezTo>
                          <a:pt x="2806" y="1461"/>
                          <a:pt x="2005" y="749"/>
                          <a:pt x="1121" y="263"/>
                        </a:cubicBezTo>
                        <a:cubicBezTo>
                          <a:pt x="867" y="124"/>
                          <a:pt x="579"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972" name="Google Shape;972;p26"/>
            <p:cNvGrpSpPr/>
            <p:nvPr/>
          </p:nvGrpSpPr>
          <p:grpSpPr>
            <a:xfrm>
              <a:off x="4410322" y="4147927"/>
              <a:ext cx="525004" cy="405571"/>
              <a:chOff x="206924" y="4453733"/>
              <a:chExt cx="1059758" cy="818673"/>
            </a:xfrm>
          </p:grpSpPr>
          <p:sp>
            <p:nvSpPr>
              <p:cNvPr id="973" name="Google Shape;973;p26"/>
              <p:cNvSpPr/>
              <p:nvPr/>
            </p:nvSpPr>
            <p:spPr>
              <a:xfrm flipH="1">
                <a:off x="779613" y="4634777"/>
                <a:ext cx="236647" cy="522416"/>
              </a:xfrm>
              <a:custGeom>
                <a:avLst/>
                <a:gdLst/>
                <a:ahLst/>
                <a:cxnLst/>
                <a:rect l="l" t="t" r="r" b="b"/>
                <a:pathLst>
                  <a:path w="9962" h="22221" extrusionOk="0">
                    <a:moveTo>
                      <a:pt x="299" y="1"/>
                    </a:moveTo>
                    <a:cubicBezTo>
                      <a:pt x="280" y="1"/>
                      <a:pt x="262" y="3"/>
                      <a:pt x="243" y="6"/>
                    </a:cubicBezTo>
                    <a:cubicBezTo>
                      <a:pt x="97" y="37"/>
                      <a:pt x="0" y="181"/>
                      <a:pt x="30" y="329"/>
                    </a:cubicBezTo>
                    <a:cubicBezTo>
                      <a:pt x="421" y="2289"/>
                      <a:pt x="868" y="4235"/>
                      <a:pt x="1413" y="6159"/>
                    </a:cubicBezTo>
                    <a:cubicBezTo>
                      <a:pt x="2788" y="10965"/>
                      <a:pt x="4516" y="15781"/>
                      <a:pt x="7484" y="19854"/>
                    </a:cubicBezTo>
                    <a:cubicBezTo>
                      <a:pt x="7973" y="20511"/>
                      <a:pt x="8489" y="21149"/>
                      <a:pt x="9054" y="21742"/>
                    </a:cubicBezTo>
                    <a:cubicBezTo>
                      <a:pt x="9179" y="21873"/>
                      <a:pt x="9323" y="22019"/>
                      <a:pt x="9454" y="22144"/>
                    </a:cubicBezTo>
                    <a:cubicBezTo>
                      <a:pt x="9506" y="22193"/>
                      <a:pt x="9575" y="22221"/>
                      <a:pt x="9646" y="22221"/>
                    </a:cubicBezTo>
                    <a:cubicBezTo>
                      <a:pt x="9686" y="22221"/>
                      <a:pt x="9727" y="22212"/>
                      <a:pt x="9765" y="22193"/>
                    </a:cubicBezTo>
                    <a:cubicBezTo>
                      <a:pt x="9904" y="22126"/>
                      <a:pt x="9961" y="21960"/>
                      <a:pt x="9894" y="21822"/>
                    </a:cubicBezTo>
                    <a:cubicBezTo>
                      <a:pt x="9839" y="21708"/>
                      <a:pt x="9781" y="21595"/>
                      <a:pt x="9721" y="21484"/>
                    </a:cubicBezTo>
                    <a:lnTo>
                      <a:pt x="9633" y="21319"/>
                    </a:lnTo>
                    <a:lnTo>
                      <a:pt x="9544" y="21155"/>
                    </a:lnTo>
                    <a:cubicBezTo>
                      <a:pt x="8242" y="18782"/>
                      <a:pt x="6798" y="16495"/>
                      <a:pt x="5527" y="14105"/>
                    </a:cubicBezTo>
                    <a:cubicBezTo>
                      <a:pt x="3149" y="9786"/>
                      <a:pt x="1326" y="5122"/>
                      <a:pt x="569" y="232"/>
                    </a:cubicBezTo>
                    <a:cubicBezTo>
                      <a:pt x="547" y="97"/>
                      <a:pt x="430"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26"/>
              <p:cNvSpPr/>
              <p:nvPr/>
            </p:nvSpPr>
            <p:spPr>
              <a:xfrm flipH="1">
                <a:off x="954426" y="4531924"/>
                <a:ext cx="106731" cy="174021"/>
              </a:xfrm>
              <a:custGeom>
                <a:avLst/>
                <a:gdLst/>
                <a:ahLst/>
                <a:cxnLst/>
                <a:rect l="l" t="t" r="r" b="b"/>
                <a:pathLst>
                  <a:path w="4493" h="7402" extrusionOk="0">
                    <a:moveTo>
                      <a:pt x="1715" y="1"/>
                    </a:moveTo>
                    <a:cubicBezTo>
                      <a:pt x="1683" y="1"/>
                      <a:pt x="1651" y="2"/>
                      <a:pt x="1619" y="4"/>
                    </a:cubicBezTo>
                    <a:cubicBezTo>
                      <a:pt x="1030" y="49"/>
                      <a:pt x="527" y="499"/>
                      <a:pt x="278" y="1036"/>
                    </a:cubicBezTo>
                    <a:cubicBezTo>
                      <a:pt x="32" y="1571"/>
                      <a:pt x="1" y="2184"/>
                      <a:pt x="33" y="2774"/>
                    </a:cubicBezTo>
                    <a:cubicBezTo>
                      <a:pt x="101" y="3996"/>
                      <a:pt x="630" y="7402"/>
                      <a:pt x="2298" y="7402"/>
                    </a:cubicBezTo>
                    <a:cubicBezTo>
                      <a:pt x="2340" y="7402"/>
                      <a:pt x="2382" y="7400"/>
                      <a:pt x="2425" y="7395"/>
                    </a:cubicBezTo>
                    <a:cubicBezTo>
                      <a:pt x="4493" y="7183"/>
                      <a:pt x="3996" y="3972"/>
                      <a:pt x="3758" y="2711"/>
                    </a:cubicBezTo>
                    <a:cubicBezTo>
                      <a:pt x="3641" y="2088"/>
                      <a:pt x="3513" y="1452"/>
                      <a:pt x="3177" y="916"/>
                    </a:cubicBezTo>
                    <a:cubicBezTo>
                      <a:pt x="2859" y="408"/>
                      <a:pt x="2310" y="1"/>
                      <a:pt x="1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26"/>
              <p:cNvSpPr/>
              <p:nvPr/>
            </p:nvSpPr>
            <p:spPr>
              <a:xfrm flipH="1">
                <a:off x="685951" y="4651727"/>
                <a:ext cx="72643" cy="493169"/>
              </a:xfrm>
              <a:custGeom>
                <a:avLst/>
                <a:gdLst/>
                <a:ahLst/>
                <a:cxnLst/>
                <a:rect l="l" t="t" r="r" b="b"/>
                <a:pathLst>
                  <a:path w="3058" h="20977" extrusionOk="0">
                    <a:moveTo>
                      <a:pt x="311" y="1"/>
                    </a:moveTo>
                    <a:cubicBezTo>
                      <a:pt x="282" y="1"/>
                      <a:pt x="252" y="6"/>
                      <a:pt x="223" y="16"/>
                    </a:cubicBezTo>
                    <a:cubicBezTo>
                      <a:pt x="80" y="63"/>
                      <a:pt x="1" y="217"/>
                      <a:pt x="49" y="361"/>
                    </a:cubicBezTo>
                    <a:cubicBezTo>
                      <a:pt x="1100" y="3622"/>
                      <a:pt x="1598" y="7055"/>
                      <a:pt x="1613" y="10477"/>
                    </a:cubicBezTo>
                    <a:cubicBezTo>
                      <a:pt x="1639" y="13034"/>
                      <a:pt x="1457" y="15577"/>
                      <a:pt x="1316" y="18128"/>
                    </a:cubicBezTo>
                    <a:cubicBezTo>
                      <a:pt x="1283" y="18770"/>
                      <a:pt x="1256" y="19411"/>
                      <a:pt x="1248" y="20055"/>
                    </a:cubicBezTo>
                    <a:cubicBezTo>
                      <a:pt x="1244" y="20266"/>
                      <a:pt x="1242" y="20496"/>
                      <a:pt x="1250" y="20706"/>
                    </a:cubicBezTo>
                    <a:cubicBezTo>
                      <a:pt x="1258" y="20880"/>
                      <a:pt x="1394" y="20976"/>
                      <a:pt x="1532" y="20976"/>
                    </a:cubicBezTo>
                    <a:cubicBezTo>
                      <a:pt x="1636" y="20976"/>
                      <a:pt x="1741" y="20921"/>
                      <a:pt x="1790" y="20800"/>
                    </a:cubicBezTo>
                    <a:cubicBezTo>
                      <a:pt x="1867" y="20603"/>
                      <a:pt x="1941" y="20375"/>
                      <a:pt x="2005" y="20176"/>
                    </a:cubicBezTo>
                    <a:cubicBezTo>
                      <a:pt x="2197" y="19547"/>
                      <a:pt x="2344" y="18906"/>
                      <a:pt x="2462" y="18259"/>
                    </a:cubicBezTo>
                    <a:cubicBezTo>
                      <a:pt x="3058" y="14806"/>
                      <a:pt x="2786" y="11267"/>
                      <a:pt x="2236" y="7828"/>
                    </a:cubicBezTo>
                    <a:cubicBezTo>
                      <a:pt x="1833" y="5254"/>
                      <a:pt x="1265" y="2712"/>
                      <a:pt x="572" y="202"/>
                    </a:cubicBezTo>
                    <a:cubicBezTo>
                      <a:pt x="539" y="81"/>
                      <a:pt x="430"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26"/>
              <p:cNvSpPr/>
              <p:nvPr/>
            </p:nvSpPr>
            <p:spPr>
              <a:xfrm flipH="1">
                <a:off x="711249" y="4606754"/>
                <a:ext cx="72667" cy="97284"/>
              </a:xfrm>
              <a:custGeom>
                <a:avLst/>
                <a:gdLst/>
                <a:ahLst/>
                <a:cxnLst/>
                <a:rect l="l" t="t" r="r" b="b"/>
                <a:pathLst>
                  <a:path w="3059" h="4138" extrusionOk="0">
                    <a:moveTo>
                      <a:pt x="901" y="0"/>
                    </a:moveTo>
                    <a:cubicBezTo>
                      <a:pt x="798" y="0"/>
                      <a:pt x="696" y="18"/>
                      <a:pt x="600" y="58"/>
                    </a:cubicBezTo>
                    <a:cubicBezTo>
                      <a:pt x="263" y="198"/>
                      <a:pt x="67" y="569"/>
                      <a:pt x="35" y="931"/>
                    </a:cubicBezTo>
                    <a:cubicBezTo>
                      <a:pt x="1" y="1295"/>
                      <a:pt x="99" y="1655"/>
                      <a:pt x="201" y="2006"/>
                    </a:cubicBezTo>
                    <a:cubicBezTo>
                      <a:pt x="384" y="2644"/>
                      <a:pt x="866" y="4138"/>
                      <a:pt x="1768" y="4138"/>
                    </a:cubicBezTo>
                    <a:cubicBezTo>
                      <a:pt x="1874" y="4138"/>
                      <a:pt x="1986" y="4117"/>
                      <a:pt x="2103" y="4072"/>
                    </a:cubicBezTo>
                    <a:cubicBezTo>
                      <a:pt x="3059" y="3706"/>
                      <a:pt x="2424" y="1735"/>
                      <a:pt x="2135" y="1071"/>
                    </a:cubicBezTo>
                    <a:cubicBezTo>
                      <a:pt x="1998" y="759"/>
                      <a:pt x="1824" y="452"/>
                      <a:pt x="1558" y="241"/>
                    </a:cubicBezTo>
                    <a:cubicBezTo>
                      <a:pt x="1372" y="94"/>
                      <a:pt x="1134" y="0"/>
                      <a:pt x="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26"/>
              <p:cNvSpPr/>
              <p:nvPr/>
            </p:nvSpPr>
            <p:spPr>
              <a:xfrm flipH="1">
                <a:off x="441586" y="4593283"/>
                <a:ext cx="76182" cy="493193"/>
              </a:xfrm>
              <a:custGeom>
                <a:avLst/>
                <a:gdLst/>
                <a:ahLst/>
                <a:cxnLst/>
                <a:rect l="l" t="t" r="r" b="b"/>
                <a:pathLst>
                  <a:path w="3207" h="20978" extrusionOk="0">
                    <a:moveTo>
                      <a:pt x="2897" y="0"/>
                    </a:moveTo>
                    <a:cubicBezTo>
                      <a:pt x="2777" y="0"/>
                      <a:pt x="2667" y="80"/>
                      <a:pt x="2634" y="202"/>
                    </a:cubicBezTo>
                    <a:cubicBezTo>
                      <a:pt x="2177" y="1877"/>
                      <a:pt x="1761" y="3560"/>
                      <a:pt x="1427" y="5263"/>
                    </a:cubicBezTo>
                    <a:cubicBezTo>
                      <a:pt x="605" y="9525"/>
                      <a:pt x="1" y="13938"/>
                      <a:pt x="744" y="18259"/>
                    </a:cubicBezTo>
                    <a:cubicBezTo>
                      <a:pt x="872" y="18959"/>
                      <a:pt x="1034" y="19656"/>
                      <a:pt x="1253" y="20333"/>
                    </a:cubicBezTo>
                    <a:cubicBezTo>
                      <a:pt x="1303" y="20483"/>
                      <a:pt x="1362" y="20652"/>
                      <a:pt x="1418" y="20800"/>
                    </a:cubicBezTo>
                    <a:cubicBezTo>
                      <a:pt x="1456" y="20898"/>
                      <a:pt x="1551" y="20972"/>
                      <a:pt x="1665" y="20977"/>
                    </a:cubicBezTo>
                    <a:cubicBezTo>
                      <a:pt x="1669" y="20977"/>
                      <a:pt x="1673" y="20977"/>
                      <a:pt x="1676" y="20977"/>
                    </a:cubicBezTo>
                    <a:cubicBezTo>
                      <a:pt x="1825" y="20977"/>
                      <a:pt x="1950" y="20861"/>
                      <a:pt x="1956" y="20711"/>
                    </a:cubicBezTo>
                    <a:cubicBezTo>
                      <a:pt x="1961" y="20599"/>
                      <a:pt x="1962" y="20489"/>
                      <a:pt x="1962" y="20379"/>
                    </a:cubicBezTo>
                    <a:lnTo>
                      <a:pt x="1961" y="20216"/>
                    </a:lnTo>
                    <a:lnTo>
                      <a:pt x="1958" y="20055"/>
                    </a:lnTo>
                    <a:cubicBezTo>
                      <a:pt x="1920" y="17710"/>
                      <a:pt x="1689" y="15377"/>
                      <a:pt x="1628" y="13033"/>
                    </a:cubicBezTo>
                    <a:cubicBezTo>
                      <a:pt x="1446" y="8764"/>
                      <a:pt x="1822" y="4437"/>
                      <a:pt x="3158" y="359"/>
                    </a:cubicBezTo>
                    <a:cubicBezTo>
                      <a:pt x="3206" y="213"/>
                      <a:pt x="3120" y="51"/>
                      <a:pt x="2970" y="10"/>
                    </a:cubicBezTo>
                    <a:cubicBezTo>
                      <a:pt x="2946" y="3"/>
                      <a:pt x="2921" y="0"/>
                      <a:pt x="2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26"/>
              <p:cNvSpPr/>
              <p:nvPr/>
            </p:nvSpPr>
            <p:spPr>
              <a:xfrm flipH="1">
                <a:off x="396001" y="4506347"/>
                <a:ext cx="102075" cy="136570"/>
              </a:xfrm>
              <a:custGeom>
                <a:avLst/>
                <a:gdLst/>
                <a:ahLst/>
                <a:cxnLst/>
                <a:rect l="l" t="t" r="r" b="b"/>
                <a:pathLst>
                  <a:path w="4297" h="5809" extrusionOk="0">
                    <a:moveTo>
                      <a:pt x="3031" y="1"/>
                    </a:moveTo>
                    <a:cubicBezTo>
                      <a:pt x="2704" y="1"/>
                      <a:pt x="2370" y="132"/>
                      <a:pt x="2110" y="339"/>
                    </a:cubicBezTo>
                    <a:cubicBezTo>
                      <a:pt x="1735" y="636"/>
                      <a:pt x="1490" y="1066"/>
                      <a:pt x="1298" y="1505"/>
                    </a:cubicBezTo>
                    <a:cubicBezTo>
                      <a:pt x="892" y="2436"/>
                      <a:pt x="0" y="5201"/>
                      <a:pt x="1346" y="5716"/>
                    </a:cubicBezTo>
                    <a:cubicBezTo>
                      <a:pt x="1511" y="5780"/>
                      <a:pt x="1668" y="5809"/>
                      <a:pt x="1817" y="5809"/>
                    </a:cubicBezTo>
                    <a:cubicBezTo>
                      <a:pt x="3081" y="5809"/>
                      <a:pt x="3757" y="3710"/>
                      <a:pt x="4015" y="2817"/>
                    </a:cubicBezTo>
                    <a:cubicBezTo>
                      <a:pt x="4157" y="2325"/>
                      <a:pt x="4297" y="1818"/>
                      <a:pt x="4249" y="1309"/>
                    </a:cubicBezTo>
                    <a:cubicBezTo>
                      <a:pt x="4201" y="798"/>
                      <a:pt x="3928" y="278"/>
                      <a:pt x="3454" y="83"/>
                    </a:cubicBezTo>
                    <a:cubicBezTo>
                      <a:pt x="3319" y="26"/>
                      <a:pt x="3176" y="1"/>
                      <a:pt x="3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26"/>
              <p:cNvSpPr/>
              <p:nvPr/>
            </p:nvSpPr>
            <p:spPr>
              <a:xfrm flipH="1">
                <a:off x="206924" y="4453733"/>
                <a:ext cx="1059758" cy="790148"/>
              </a:xfrm>
              <a:custGeom>
                <a:avLst/>
                <a:gdLst/>
                <a:ahLst/>
                <a:cxnLst/>
                <a:rect l="l" t="t" r="r" b="b"/>
                <a:pathLst>
                  <a:path w="44612" h="33609" extrusionOk="0">
                    <a:moveTo>
                      <a:pt x="29833" y="0"/>
                    </a:moveTo>
                    <a:cubicBezTo>
                      <a:pt x="28568" y="0"/>
                      <a:pt x="27739" y="1730"/>
                      <a:pt x="27453" y="3110"/>
                    </a:cubicBezTo>
                    <a:cubicBezTo>
                      <a:pt x="26111" y="9576"/>
                      <a:pt x="24941" y="16078"/>
                      <a:pt x="23940" y="22603"/>
                    </a:cubicBezTo>
                    <a:cubicBezTo>
                      <a:pt x="23032" y="18577"/>
                      <a:pt x="22059" y="14409"/>
                      <a:pt x="19544" y="11134"/>
                    </a:cubicBezTo>
                    <a:cubicBezTo>
                      <a:pt x="19098" y="10553"/>
                      <a:pt x="18457" y="9960"/>
                      <a:pt x="17768" y="9960"/>
                    </a:cubicBezTo>
                    <a:cubicBezTo>
                      <a:pt x="17655" y="9960"/>
                      <a:pt x="17539" y="9977"/>
                      <a:pt x="17423" y="10012"/>
                    </a:cubicBezTo>
                    <a:cubicBezTo>
                      <a:pt x="16686" y="10237"/>
                      <a:pt x="16381" y="11098"/>
                      <a:pt x="16205" y="11850"/>
                    </a:cubicBezTo>
                    <a:cubicBezTo>
                      <a:pt x="15508" y="14810"/>
                      <a:pt x="15153" y="17849"/>
                      <a:pt x="15151" y="20889"/>
                    </a:cubicBezTo>
                    <a:cubicBezTo>
                      <a:pt x="13006" y="18628"/>
                      <a:pt x="10861" y="16364"/>
                      <a:pt x="8715" y="14101"/>
                    </a:cubicBezTo>
                    <a:cubicBezTo>
                      <a:pt x="7092" y="12387"/>
                      <a:pt x="5180" y="10548"/>
                      <a:pt x="2832" y="10548"/>
                    </a:cubicBezTo>
                    <a:cubicBezTo>
                      <a:pt x="2804" y="10548"/>
                      <a:pt x="2776" y="10548"/>
                      <a:pt x="2749" y="10548"/>
                    </a:cubicBezTo>
                    <a:cubicBezTo>
                      <a:pt x="2176" y="10560"/>
                      <a:pt x="1587" y="10694"/>
                      <a:pt x="1131" y="11040"/>
                    </a:cubicBezTo>
                    <a:cubicBezTo>
                      <a:pt x="206" y="11740"/>
                      <a:pt x="68" y="13057"/>
                      <a:pt x="57" y="14215"/>
                    </a:cubicBezTo>
                    <a:cubicBezTo>
                      <a:pt x="1" y="20960"/>
                      <a:pt x="1719" y="27712"/>
                      <a:pt x="4993" y="33609"/>
                    </a:cubicBezTo>
                    <a:lnTo>
                      <a:pt x="34600" y="33120"/>
                    </a:lnTo>
                    <a:cubicBezTo>
                      <a:pt x="39383" y="25503"/>
                      <a:pt x="44611" y="8952"/>
                      <a:pt x="42441" y="7626"/>
                    </a:cubicBezTo>
                    <a:cubicBezTo>
                      <a:pt x="42028" y="7305"/>
                      <a:pt x="41525" y="7164"/>
                      <a:pt x="41006" y="7164"/>
                    </a:cubicBezTo>
                    <a:cubicBezTo>
                      <a:pt x="40325" y="7164"/>
                      <a:pt x="39617" y="7408"/>
                      <a:pt x="39058" y="7809"/>
                    </a:cubicBezTo>
                    <a:cubicBezTo>
                      <a:pt x="38073" y="8514"/>
                      <a:pt x="37440" y="9597"/>
                      <a:pt x="36836" y="10647"/>
                    </a:cubicBezTo>
                    <a:cubicBezTo>
                      <a:pt x="34590" y="14549"/>
                      <a:pt x="32346" y="18450"/>
                      <a:pt x="30100" y="22352"/>
                    </a:cubicBezTo>
                    <a:cubicBezTo>
                      <a:pt x="31449" y="15995"/>
                      <a:pt x="31989" y="9469"/>
                      <a:pt x="31702" y="2979"/>
                    </a:cubicBezTo>
                    <a:cubicBezTo>
                      <a:pt x="31650" y="1815"/>
                      <a:pt x="31368" y="380"/>
                      <a:pt x="30247" y="60"/>
                    </a:cubicBezTo>
                    <a:cubicBezTo>
                      <a:pt x="30104" y="19"/>
                      <a:pt x="29966" y="0"/>
                      <a:pt x="29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6"/>
              <p:cNvSpPr/>
              <p:nvPr/>
            </p:nvSpPr>
            <p:spPr>
              <a:xfrm flipH="1">
                <a:off x="400457" y="4855127"/>
                <a:ext cx="786338" cy="417279"/>
              </a:xfrm>
              <a:custGeom>
                <a:avLst/>
                <a:gdLst/>
                <a:ahLst/>
                <a:cxnLst/>
                <a:rect l="l" t="t" r="r" b="b"/>
                <a:pathLst>
                  <a:path w="33102" h="17749" extrusionOk="0">
                    <a:moveTo>
                      <a:pt x="2654" y="1"/>
                    </a:moveTo>
                    <a:cubicBezTo>
                      <a:pt x="2516" y="1"/>
                      <a:pt x="2377" y="13"/>
                      <a:pt x="2237" y="40"/>
                    </a:cubicBezTo>
                    <a:cubicBezTo>
                      <a:pt x="1180" y="244"/>
                      <a:pt x="426" y="1257"/>
                      <a:pt x="212" y="2312"/>
                    </a:cubicBezTo>
                    <a:cubicBezTo>
                      <a:pt x="0" y="3364"/>
                      <a:pt x="225" y="4455"/>
                      <a:pt x="498" y="5497"/>
                    </a:cubicBezTo>
                    <a:cubicBezTo>
                      <a:pt x="1275" y="8456"/>
                      <a:pt x="2455" y="11307"/>
                      <a:pt x="3986" y="13955"/>
                    </a:cubicBezTo>
                    <a:cubicBezTo>
                      <a:pt x="5793" y="17076"/>
                      <a:pt x="6468" y="17467"/>
                      <a:pt x="10053" y="17599"/>
                    </a:cubicBezTo>
                    <a:cubicBezTo>
                      <a:pt x="12778" y="17699"/>
                      <a:pt x="15505" y="17749"/>
                      <a:pt x="18232" y="17749"/>
                    </a:cubicBezTo>
                    <a:cubicBezTo>
                      <a:pt x="22527" y="17749"/>
                      <a:pt x="26822" y="17625"/>
                      <a:pt x="31110" y="17377"/>
                    </a:cubicBezTo>
                    <a:cubicBezTo>
                      <a:pt x="32562" y="12593"/>
                      <a:pt x="33101" y="7535"/>
                      <a:pt x="32690" y="2552"/>
                    </a:cubicBezTo>
                    <a:cubicBezTo>
                      <a:pt x="32686" y="2552"/>
                      <a:pt x="32681" y="2552"/>
                      <a:pt x="32677" y="2552"/>
                    </a:cubicBezTo>
                    <a:cubicBezTo>
                      <a:pt x="29601" y="2552"/>
                      <a:pt x="27577" y="5667"/>
                      <a:pt x="26153" y="8397"/>
                    </a:cubicBezTo>
                    <a:cubicBezTo>
                      <a:pt x="25963" y="6001"/>
                      <a:pt x="25487" y="3628"/>
                      <a:pt x="24739" y="1344"/>
                    </a:cubicBezTo>
                    <a:cubicBezTo>
                      <a:pt x="24647" y="1059"/>
                      <a:pt x="24515" y="742"/>
                      <a:pt x="24231" y="648"/>
                    </a:cubicBezTo>
                    <a:cubicBezTo>
                      <a:pt x="24178" y="631"/>
                      <a:pt x="24125" y="623"/>
                      <a:pt x="24073" y="623"/>
                    </a:cubicBezTo>
                    <a:cubicBezTo>
                      <a:pt x="23757" y="623"/>
                      <a:pt x="23469" y="917"/>
                      <a:pt x="23264" y="1188"/>
                    </a:cubicBezTo>
                    <a:cubicBezTo>
                      <a:pt x="21613" y="3385"/>
                      <a:pt x="20277" y="5819"/>
                      <a:pt x="19312" y="8392"/>
                    </a:cubicBezTo>
                    <a:cubicBezTo>
                      <a:pt x="18521" y="6947"/>
                      <a:pt x="17663" y="5536"/>
                      <a:pt x="16749" y="4165"/>
                    </a:cubicBezTo>
                    <a:cubicBezTo>
                      <a:pt x="16541" y="3854"/>
                      <a:pt x="16300" y="3523"/>
                      <a:pt x="15941" y="3425"/>
                    </a:cubicBezTo>
                    <a:cubicBezTo>
                      <a:pt x="15868" y="3405"/>
                      <a:pt x="15795" y="3395"/>
                      <a:pt x="15724" y="3395"/>
                    </a:cubicBezTo>
                    <a:cubicBezTo>
                      <a:pt x="15226" y="3395"/>
                      <a:pt x="14777" y="3848"/>
                      <a:pt x="14493" y="4294"/>
                    </a:cubicBezTo>
                    <a:cubicBezTo>
                      <a:pt x="13557" y="5759"/>
                      <a:pt x="13193" y="7579"/>
                      <a:pt x="13494" y="9291"/>
                    </a:cubicBezTo>
                    <a:cubicBezTo>
                      <a:pt x="11067" y="6365"/>
                      <a:pt x="8346" y="3684"/>
                      <a:pt x="5386" y="1299"/>
                    </a:cubicBezTo>
                    <a:cubicBezTo>
                      <a:pt x="4587" y="655"/>
                      <a:pt x="3648" y="1"/>
                      <a:pt x="26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1" name="Google Shape;981;p26"/>
            <p:cNvGrpSpPr/>
            <p:nvPr/>
          </p:nvGrpSpPr>
          <p:grpSpPr>
            <a:xfrm>
              <a:off x="3846705" y="4039748"/>
              <a:ext cx="270657" cy="566740"/>
              <a:chOff x="-190602" y="4255105"/>
              <a:chExt cx="546340" cy="1144005"/>
            </a:xfrm>
          </p:grpSpPr>
          <p:sp>
            <p:nvSpPr>
              <p:cNvPr id="982" name="Google Shape;982;p26"/>
              <p:cNvSpPr/>
              <p:nvPr/>
            </p:nvSpPr>
            <p:spPr>
              <a:xfrm flipH="1">
                <a:off x="-190602" y="4255105"/>
                <a:ext cx="460942" cy="394756"/>
              </a:xfrm>
              <a:custGeom>
                <a:avLst/>
                <a:gdLst/>
                <a:ahLst/>
                <a:cxnLst/>
                <a:rect l="l" t="t" r="r" b="b"/>
                <a:pathLst>
                  <a:path w="19404" h="16791" extrusionOk="0">
                    <a:moveTo>
                      <a:pt x="7221" y="0"/>
                    </a:moveTo>
                    <a:cubicBezTo>
                      <a:pt x="6664" y="0"/>
                      <a:pt x="6306" y="659"/>
                      <a:pt x="6124" y="1214"/>
                    </a:cubicBezTo>
                    <a:cubicBezTo>
                      <a:pt x="5140" y="4205"/>
                      <a:pt x="4516" y="7313"/>
                      <a:pt x="4268" y="10451"/>
                    </a:cubicBezTo>
                    <a:cubicBezTo>
                      <a:pt x="3768" y="8123"/>
                      <a:pt x="3123" y="5827"/>
                      <a:pt x="2339" y="3579"/>
                    </a:cubicBezTo>
                    <a:cubicBezTo>
                      <a:pt x="2182" y="3127"/>
                      <a:pt x="1882" y="2590"/>
                      <a:pt x="1429" y="2590"/>
                    </a:cubicBezTo>
                    <a:cubicBezTo>
                      <a:pt x="1399" y="2590"/>
                      <a:pt x="1369" y="2592"/>
                      <a:pt x="1339" y="2597"/>
                    </a:cubicBezTo>
                    <a:cubicBezTo>
                      <a:pt x="1146" y="2627"/>
                      <a:pt x="983" y="2755"/>
                      <a:pt x="850" y="2899"/>
                    </a:cubicBezTo>
                    <a:cubicBezTo>
                      <a:pt x="0" y="3821"/>
                      <a:pt x="195" y="5266"/>
                      <a:pt x="494" y="6482"/>
                    </a:cubicBezTo>
                    <a:cubicBezTo>
                      <a:pt x="933" y="8270"/>
                      <a:pt x="1480" y="10029"/>
                      <a:pt x="2131" y="11750"/>
                    </a:cubicBezTo>
                    <a:cubicBezTo>
                      <a:pt x="2709" y="13272"/>
                      <a:pt x="3418" y="14831"/>
                      <a:pt x="4710" y="15823"/>
                    </a:cubicBezTo>
                    <a:cubicBezTo>
                      <a:pt x="5613" y="16515"/>
                      <a:pt x="6647" y="16791"/>
                      <a:pt x="7702" y="16791"/>
                    </a:cubicBezTo>
                    <a:cubicBezTo>
                      <a:pt x="8714" y="16791"/>
                      <a:pt x="9744" y="16537"/>
                      <a:pt x="10696" y="16153"/>
                    </a:cubicBezTo>
                    <a:cubicBezTo>
                      <a:pt x="13138" y="15167"/>
                      <a:pt x="15546" y="14189"/>
                      <a:pt x="17772" y="12765"/>
                    </a:cubicBezTo>
                    <a:cubicBezTo>
                      <a:pt x="18559" y="12260"/>
                      <a:pt x="19403" y="11568"/>
                      <a:pt x="19400" y="10632"/>
                    </a:cubicBezTo>
                    <a:cubicBezTo>
                      <a:pt x="19385" y="10244"/>
                      <a:pt x="18981" y="10102"/>
                      <a:pt x="18413" y="10102"/>
                    </a:cubicBezTo>
                    <a:cubicBezTo>
                      <a:pt x="17471" y="10102"/>
                      <a:pt x="16076" y="10492"/>
                      <a:pt x="15249" y="10796"/>
                    </a:cubicBezTo>
                    <a:cubicBezTo>
                      <a:pt x="13921" y="11285"/>
                      <a:pt x="12729" y="12074"/>
                      <a:pt x="11552" y="12858"/>
                    </a:cubicBezTo>
                    <a:cubicBezTo>
                      <a:pt x="12843" y="11786"/>
                      <a:pt x="14083" y="10655"/>
                      <a:pt x="15270" y="9470"/>
                    </a:cubicBezTo>
                    <a:cubicBezTo>
                      <a:pt x="16319" y="8423"/>
                      <a:pt x="17371" y="7244"/>
                      <a:pt x="17618" y="5782"/>
                    </a:cubicBezTo>
                    <a:cubicBezTo>
                      <a:pt x="17646" y="5612"/>
                      <a:pt x="17662" y="5429"/>
                      <a:pt x="17590" y="5273"/>
                    </a:cubicBezTo>
                    <a:cubicBezTo>
                      <a:pt x="17492" y="5061"/>
                      <a:pt x="17300" y="4980"/>
                      <a:pt x="17078" y="4980"/>
                    </a:cubicBezTo>
                    <a:cubicBezTo>
                      <a:pt x="16771" y="4980"/>
                      <a:pt x="16404" y="5136"/>
                      <a:pt x="16141" y="5321"/>
                    </a:cubicBezTo>
                    <a:cubicBezTo>
                      <a:pt x="13579" y="7130"/>
                      <a:pt x="11456" y="9479"/>
                      <a:pt x="9356" y="11809"/>
                    </a:cubicBezTo>
                    <a:cubicBezTo>
                      <a:pt x="10747" y="8873"/>
                      <a:pt x="12171" y="5788"/>
                      <a:pt x="12043" y="2541"/>
                    </a:cubicBezTo>
                    <a:cubicBezTo>
                      <a:pt x="12036" y="2372"/>
                      <a:pt x="12017" y="2185"/>
                      <a:pt x="11890" y="2071"/>
                    </a:cubicBezTo>
                    <a:cubicBezTo>
                      <a:pt x="11813" y="2001"/>
                      <a:pt x="11711" y="1976"/>
                      <a:pt x="11606" y="1976"/>
                    </a:cubicBezTo>
                    <a:cubicBezTo>
                      <a:pt x="11529" y="1976"/>
                      <a:pt x="11450" y="1989"/>
                      <a:pt x="11377" y="2010"/>
                    </a:cubicBezTo>
                    <a:cubicBezTo>
                      <a:pt x="10536" y="2253"/>
                      <a:pt x="10107" y="3164"/>
                      <a:pt x="9796" y="3982"/>
                    </a:cubicBezTo>
                    <a:cubicBezTo>
                      <a:pt x="9022" y="6020"/>
                      <a:pt x="8331" y="8088"/>
                      <a:pt x="7726" y="10185"/>
                    </a:cubicBezTo>
                    <a:cubicBezTo>
                      <a:pt x="7750" y="7906"/>
                      <a:pt x="7774" y="5627"/>
                      <a:pt x="7798" y="3349"/>
                    </a:cubicBezTo>
                    <a:cubicBezTo>
                      <a:pt x="7809" y="2213"/>
                      <a:pt x="8264" y="351"/>
                      <a:pt x="7318" y="7"/>
                    </a:cubicBezTo>
                    <a:cubicBezTo>
                      <a:pt x="7285" y="2"/>
                      <a:pt x="7252" y="0"/>
                      <a:pt x="72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26"/>
              <p:cNvSpPr/>
              <p:nvPr/>
            </p:nvSpPr>
            <p:spPr>
              <a:xfrm flipH="1">
                <a:off x="-164541" y="4646414"/>
                <a:ext cx="312283" cy="327424"/>
              </a:xfrm>
              <a:custGeom>
                <a:avLst/>
                <a:gdLst/>
                <a:ahLst/>
                <a:cxnLst/>
                <a:rect l="l" t="t" r="r" b="b"/>
                <a:pathLst>
                  <a:path w="13146" h="13927" extrusionOk="0">
                    <a:moveTo>
                      <a:pt x="13146" y="1"/>
                    </a:moveTo>
                    <a:lnTo>
                      <a:pt x="13146" y="1"/>
                    </a:lnTo>
                    <a:cubicBezTo>
                      <a:pt x="9977" y="1406"/>
                      <a:pt x="6751" y="2849"/>
                      <a:pt x="4178" y="5173"/>
                    </a:cubicBezTo>
                    <a:cubicBezTo>
                      <a:pt x="2047" y="7098"/>
                      <a:pt x="345" y="9787"/>
                      <a:pt x="123" y="12703"/>
                    </a:cubicBezTo>
                    <a:cubicBezTo>
                      <a:pt x="64" y="13475"/>
                      <a:pt x="0" y="13927"/>
                      <a:pt x="711" y="13927"/>
                    </a:cubicBezTo>
                    <a:cubicBezTo>
                      <a:pt x="758" y="13927"/>
                      <a:pt x="808" y="13925"/>
                      <a:pt x="862" y="13921"/>
                    </a:cubicBezTo>
                    <a:cubicBezTo>
                      <a:pt x="1643" y="13865"/>
                      <a:pt x="2682" y="13236"/>
                      <a:pt x="3382" y="12915"/>
                    </a:cubicBezTo>
                    <a:cubicBezTo>
                      <a:pt x="5017" y="12164"/>
                      <a:pt x="6575" y="11230"/>
                      <a:pt x="7942" y="10055"/>
                    </a:cubicBezTo>
                    <a:cubicBezTo>
                      <a:pt x="10146" y="8159"/>
                      <a:pt x="11844" y="5580"/>
                      <a:pt x="12317" y="2712"/>
                    </a:cubicBezTo>
                    <a:cubicBezTo>
                      <a:pt x="12474" y="1766"/>
                      <a:pt x="12525" y="730"/>
                      <a:pt x="13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26"/>
              <p:cNvSpPr/>
              <p:nvPr/>
            </p:nvSpPr>
            <p:spPr>
              <a:xfrm flipH="1">
                <a:off x="145079" y="4523062"/>
                <a:ext cx="210659" cy="354789"/>
              </a:xfrm>
              <a:custGeom>
                <a:avLst/>
                <a:gdLst/>
                <a:ahLst/>
                <a:cxnLst/>
                <a:rect l="l" t="t" r="r" b="b"/>
                <a:pathLst>
                  <a:path w="8868" h="15091" extrusionOk="0">
                    <a:moveTo>
                      <a:pt x="1" y="0"/>
                    </a:moveTo>
                    <a:cubicBezTo>
                      <a:pt x="273" y="3041"/>
                      <a:pt x="559" y="6136"/>
                      <a:pt x="1730" y="8955"/>
                    </a:cubicBezTo>
                    <a:cubicBezTo>
                      <a:pt x="2791" y="11507"/>
                      <a:pt x="4886" y="14232"/>
                      <a:pt x="7675" y="15004"/>
                    </a:cubicBezTo>
                    <a:cubicBezTo>
                      <a:pt x="7891" y="15063"/>
                      <a:pt x="8064" y="15091"/>
                      <a:pt x="8201" y="15091"/>
                    </a:cubicBezTo>
                    <a:cubicBezTo>
                      <a:pt x="8867" y="15091"/>
                      <a:pt x="8701" y="14446"/>
                      <a:pt x="8410" y="13651"/>
                    </a:cubicBezTo>
                    <a:cubicBezTo>
                      <a:pt x="7898" y="12250"/>
                      <a:pt x="7395" y="10832"/>
                      <a:pt x="6807" y="9462"/>
                    </a:cubicBezTo>
                    <a:cubicBezTo>
                      <a:pt x="6215" y="8083"/>
                      <a:pt x="5616" y="6692"/>
                      <a:pt x="4736" y="5475"/>
                    </a:cubicBezTo>
                    <a:cubicBezTo>
                      <a:pt x="3319" y="3517"/>
                      <a:pt x="1224" y="2085"/>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6"/>
              <p:cNvSpPr/>
              <p:nvPr/>
            </p:nvSpPr>
            <p:spPr>
              <a:xfrm flipH="1">
                <a:off x="-43867" y="4645191"/>
                <a:ext cx="256198" cy="753919"/>
              </a:xfrm>
              <a:custGeom>
                <a:avLst/>
                <a:gdLst/>
                <a:ahLst/>
                <a:cxnLst/>
                <a:rect l="l" t="t" r="r" b="b"/>
                <a:pathLst>
                  <a:path w="10785" h="32068" extrusionOk="0">
                    <a:moveTo>
                      <a:pt x="3377" y="1"/>
                    </a:moveTo>
                    <a:cubicBezTo>
                      <a:pt x="3273" y="1"/>
                      <a:pt x="3169" y="57"/>
                      <a:pt x="3123" y="181"/>
                    </a:cubicBezTo>
                    <a:cubicBezTo>
                      <a:pt x="3012" y="500"/>
                      <a:pt x="2900" y="868"/>
                      <a:pt x="2807" y="1191"/>
                    </a:cubicBezTo>
                    <a:cubicBezTo>
                      <a:pt x="1" y="11607"/>
                      <a:pt x="3880" y="23585"/>
                      <a:pt x="10271" y="31962"/>
                    </a:cubicBezTo>
                    <a:cubicBezTo>
                      <a:pt x="10324" y="32031"/>
                      <a:pt x="10404" y="32068"/>
                      <a:pt x="10484" y="32068"/>
                    </a:cubicBezTo>
                    <a:cubicBezTo>
                      <a:pt x="10544" y="32068"/>
                      <a:pt x="10604" y="32048"/>
                      <a:pt x="10653" y="32007"/>
                    </a:cubicBezTo>
                    <a:cubicBezTo>
                      <a:pt x="10768" y="31914"/>
                      <a:pt x="10785" y="31745"/>
                      <a:pt x="10692" y="31629"/>
                    </a:cubicBezTo>
                    <a:cubicBezTo>
                      <a:pt x="3827" y="23149"/>
                      <a:pt x="2365" y="12412"/>
                      <a:pt x="3494" y="1846"/>
                    </a:cubicBezTo>
                    <a:cubicBezTo>
                      <a:pt x="3544" y="1334"/>
                      <a:pt x="3602" y="808"/>
                      <a:pt x="3648" y="296"/>
                    </a:cubicBezTo>
                    <a:cubicBezTo>
                      <a:pt x="3661" y="108"/>
                      <a:pt x="3519" y="1"/>
                      <a:pt x="33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6"/>
              <p:cNvSpPr/>
              <p:nvPr/>
            </p:nvSpPr>
            <p:spPr>
              <a:xfrm flipH="1">
                <a:off x="17017" y="4569868"/>
                <a:ext cx="182652" cy="121171"/>
              </a:xfrm>
              <a:custGeom>
                <a:avLst/>
                <a:gdLst/>
                <a:ahLst/>
                <a:cxnLst/>
                <a:rect l="l" t="t" r="r" b="b"/>
                <a:pathLst>
                  <a:path w="7689" h="5154" extrusionOk="0">
                    <a:moveTo>
                      <a:pt x="1122" y="1"/>
                    </a:moveTo>
                    <a:cubicBezTo>
                      <a:pt x="927" y="1"/>
                      <a:pt x="732" y="17"/>
                      <a:pt x="539" y="49"/>
                    </a:cubicBezTo>
                    <a:cubicBezTo>
                      <a:pt x="383" y="75"/>
                      <a:pt x="216" y="119"/>
                      <a:pt x="116" y="241"/>
                    </a:cubicBezTo>
                    <a:cubicBezTo>
                      <a:pt x="1" y="377"/>
                      <a:pt x="0" y="574"/>
                      <a:pt x="16" y="750"/>
                    </a:cubicBezTo>
                    <a:cubicBezTo>
                      <a:pt x="99" y="1655"/>
                      <a:pt x="487" y="2501"/>
                      <a:pt x="870" y="3326"/>
                    </a:cubicBezTo>
                    <a:cubicBezTo>
                      <a:pt x="1061" y="3738"/>
                      <a:pt x="2257" y="5147"/>
                      <a:pt x="2710" y="5153"/>
                    </a:cubicBezTo>
                    <a:cubicBezTo>
                      <a:pt x="2727" y="5153"/>
                      <a:pt x="2743" y="5153"/>
                      <a:pt x="2760" y="5153"/>
                    </a:cubicBezTo>
                    <a:cubicBezTo>
                      <a:pt x="4291" y="5153"/>
                      <a:pt x="5522" y="4124"/>
                      <a:pt x="6655" y="3663"/>
                    </a:cubicBezTo>
                    <a:cubicBezTo>
                      <a:pt x="7134" y="3467"/>
                      <a:pt x="7689" y="3125"/>
                      <a:pt x="7650" y="2608"/>
                    </a:cubicBezTo>
                    <a:cubicBezTo>
                      <a:pt x="7614" y="2131"/>
                      <a:pt x="7087" y="1859"/>
                      <a:pt x="6619" y="1765"/>
                    </a:cubicBezTo>
                    <a:cubicBezTo>
                      <a:pt x="6150" y="1672"/>
                      <a:pt x="5626" y="1642"/>
                      <a:pt x="5288" y="1304"/>
                    </a:cubicBezTo>
                    <a:cubicBezTo>
                      <a:pt x="5086" y="1103"/>
                      <a:pt x="4988" y="826"/>
                      <a:pt x="4848" y="580"/>
                    </a:cubicBezTo>
                    <a:cubicBezTo>
                      <a:pt x="4706" y="334"/>
                      <a:pt x="4482" y="95"/>
                      <a:pt x="4199" y="87"/>
                    </a:cubicBezTo>
                    <a:cubicBezTo>
                      <a:pt x="4194" y="87"/>
                      <a:pt x="4188" y="87"/>
                      <a:pt x="4183" y="87"/>
                    </a:cubicBezTo>
                    <a:cubicBezTo>
                      <a:pt x="3892" y="87"/>
                      <a:pt x="3651" y="322"/>
                      <a:pt x="3368" y="398"/>
                    </a:cubicBezTo>
                    <a:cubicBezTo>
                      <a:pt x="3295" y="417"/>
                      <a:pt x="3223" y="425"/>
                      <a:pt x="3150" y="425"/>
                    </a:cubicBezTo>
                    <a:cubicBezTo>
                      <a:pt x="2855" y="425"/>
                      <a:pt x="2558" y="289"/>
                      <a:pt x="2272" y="191"/>
                    </a:cubicBezTo>
                    <a:cubicBezTo>
                      <a:pt x="1902" y="65"/>
                      <a:pt x="1512" y="1"/>
                      <a:pt x="1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7" name="Google Shape;987;p26"/>
            <p:cNvGrpSpPr/>
            <p:nvPr/>
          </p:nvGrpSpPr>
          <p:grpSpPr>
            <a:xfrm>
              <a:off x="2862492" y="4286030"/>
              <a:ext cx="427612" cy="330335"/>
              <a:chOff x="206924" y="4453733"/>
              <a:chExt cx="1059758" cy="818673"/>
            </a:xfrm>
          </p:grpSpPr>
          <p:sp>
            <p:nvSpPr>
              <p:cNvPr id="988" name="Google Shape;988;p26"/>
              <p:cNvSpPr/>
              <p:nvPr/>
            </p:nvSpPr>
            <p:spPr>
              <a:xfrm flipH="1">
                <a:off x="779613" y="4634777"/>
                <a:ext cx="236647" cy="522416"/>
              </a:xfrm>
              <a:custGeom>
                <a:avLst/>
                <a:gdLst/>
                <a:ahLst/>
                <a:cxnLst/>
                <a:rect l="l" t="t" r="r" b="b"/>
                <a:pathLst>
                  <a:path w="9962" h="22221" extrusionOk="0">
                    <a:moveTo>
                      <a:pt x="299" y="1"/>
                    </a:moveTo>
                    <a:cubicBezTo>
                      <a:pt x="280" y="1"/>
                      <a:pt x="262" y="3"/>
                      <a:pt x="243" y="6"/>
                    </a:cubicBezTo>
                    <a:cubicBezTo>
                      <a:pt x="97" y="37"/>
                      <a:pt x="0" y="181"/>
                      <a:pt x="30" y="329"/>
                    </a:cubicBezTo>
                    <a:cubicBezTo>
                      <a:pt x="421" y="2289"/>
                      <a:pt x="868" y="4235"/>
                      <a:pt x="1413" y="6159"/>
                    </a:cubicBezTo>
                    <a:cubicBezTo>
                      <a:pt x="2788" y="10965"/>
                      <a:pt x="4516" y="15781"/>
                      <a:pt x="7484" y="19854"/>
                    </a:cubicBezTo>
                    <a:cubicBezTo>
                      <a:pt x="7973" y="20511"/>
                      <a:pt x="8489" y="21149"/>
                      <a:pt x="9054" y="21742"/>
                    </a:cubicBezTo>
                    <a:cubicBezTo>
                      <a:pt x="9179" y="21873"/>
                      <a:pt x="9323" y="22019"/>
                      <a:pt x="9454" y="22144"/>
                    </a:cubicBezTo>
                    <a:cubicBezTo>
                      <a:pt x="9506" y="22193"/>
                      <a:pt x="9575" y="22221"/>
                      <a:pt x="9646" y="22221"/>
                    </a:cubicBezTo>
                    <a:cubicBezTo>
                      <a:pt x="9686" y="22221"/>
                      <a:pt x="9727" y="22212"/>
                      <a:pt x="9765" y="22193"/>
                    </a:cubicBezTo>
                    <a:cubicBezTo>
                      <a:pt x="9904" y="22126"/>
                      <a:pt x="9961" y="21960"/>
                      <a:pt x="9894" y="21822"/>
                    </a:cubicBezTo>
                    <a:cubicBezTo>
                      <a:pt x="9839" y="21708"/>
                      <a:pt x="9781" y="21595"/>
                      <a:pt x="9721" y="21484"/>
                    </a:cubicBezTo>
                    <a:lnTo>
                      <a:pt x="9633" y="21319"/>
                    </a:lnTo>
                    <a:lnTo>
                      <a:pt x="9544" y="21155"/>
                    </a:lnTo>
                    <a:cubicBezTo>
                      <a:pt x="8242" y="18782"/>
                      <a:pt x="6798" y="16495"/>
                      <a:pt x="5527" y="14105"/>
                    </a:cubicBezTo>
                    <a:cubicBezTo>
                      <a:pt x="3149" y="9786"/>
                      <a:pt x="1326" y="5122"/>
                      <a:pt x="569" y="232"/>
                    </a:cubicBezTo>
                    <a:cubicBezTo>
                      <a:pt x="547" y="97"/>
                      <a:pt x="430"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26"/>
              <p:cNvSpPr/>
              <p:nvPr/>
            </p:nvSpPr>
            <p:spPr>
              <a:xfrm flipH="1">
                <a:off x="954426" y="4531924"/>
                <a:ext cx="106731" cy="174021"/>
              </a:xfrm>
              <a:custGeom>
                <a:avLst/>
                <a:gdLst/>
                <a:ahLst/>
                <a:cxnLst/>
                <a:rect l="l" t="t" r="r" b="b"/>
                <a:pathLst>
                  <a:path w="4493" h="7402" extrusionOk="0">
                    <a:moveTo>
                      <a:pt x="1715" y="1"/>
                    </a:moveTo>
                    <a:cubicBezTo>
                      <a:pt x="1683" y="1"/>
                      <a:pt x="1651" y="2"/>
                      <a:pt x="1619" y="4"/>
                    </a:cubicBezTo>
                    <a:cubicBezTo>
                      <a:pt x="1030" y="49"/>
                      <a:pt x="527" y="499"/>
                      <a:pt x="278" y="1036"/>
                    </a:cubicBezTo>
                    <a:cubicBezTo>
                      <a:pt x="32" y="1571"/>
                      <a:pt x="1" y="2184"/>
                      <a:pt x="33" y="2774"/>
                    </a:cubicBezTo>
                    <a:cubicBezTo>
                      <a:pt x="101" y="3996"/>
                      <a:pt x="630" y="7402"/>
                      <a:pt x="2298" y="7402"/>
                    </a:cubicBezTo>
                    <a:cubicBezTo>
                      <a:pt x="2340" y="7402"/>
                      <a:pt x="2382" y="7400"/>
                      <a:pt x="2425" y="7395"/>
                    </a:cubicBezTo>
                    <a:cubicBezTo>
                      <a:pt x="4493" y="7183"/>
                      <a:pt x="3996" y="3972"/>
                      <a:pt x="3758" y="2711"/>
                    </a:cubicBezTo>
                    <a:cubicBezTo>
                      <a:pt x="3641" y="2088"/>
                      <a:pt x="3513" y="1452"/>
                      <a:pt x="3177" y="916"/>
                    </a:cubicBezTo>
                    <a:cubicBezTo>
                      <a:pt x="2859" y="408"/>
                      <a:pt x="2310" y="1"/>
                      <a:pt x="1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26"/>
              <p:cNvSpPr/>
              <p:nvPr/>
            </p:nvSpPr>
            <p:spPr>
              <a:xfrm flipH="1">
                <a:off x="685951" y="4651727"/>
                <a:ext cx="72643" cy="493169"/>
              </a:xfrm>
              <a:custGeom>
                <a:avLst/>
                <a:gdLst/>
                <a:ahLst/>
                <a:cxnLst/>
                <a:rect l="l" t="t" r="r" b="b"/>
                <a:pathLst>
                  <a:path w="3058" h="20977" extrusionOk="0">
                    <a:moveTo>
                      <a:pt x="311" y="1"/>
                    </a:moveTo>
                    <a:cubicBezTo>
                      <a:pt x="282" y="1"/>
                      <a:pt x="252" y="6"/>
                      <a:pt x="223" y="16"/>
                    </a:cubicBezTo>
                    <a:cubicBezTo>
                      <a:pt x="80" y="63"/>
                      <a:pt x="1" y="217"/>
                      <a:pt x="49" y="361"/>
                    </a:cubicBezTo>
                    <a:cubicBezTo>
                      <a:pt x="1100" y="3622"/>
                      <a:pt x="1598" y="7055"/>
                      <a:pt x="1613" y="10477"/>
                    </a:cubicBezTo>
                    <a:cubicBezTo>
                      <a:pt x="1639" y="13034"/>
                      <a:pt x="1457" y="15577"/>
                      <a:pt x="1316" y="18128"/>
                    </a:cubicBezTo>
                    <a:cubicBezTo>
                      <a:pt x="1283" y="18770"/>
                      <a:pt x="1256" y="19411"/>
                      <a:pt x="1248" y="20055"/>
                    </a:cubicBezTo>
                    <a:cubicBezTo>
                      <a:pt x="1244" y="20266"/>
                      <a:pt x="1242" y="20496"/>
                      <a:pt x="1250" y="20706"/>
                    </a:cubicBezTo>
                    <a:cubicBezTo>
                      <a:pt x="1258" y="20880"/>
                      <a:pt x="1394" y="20976"/>
                      <a:pt x="1532" y="20976"/>
                    </a:cubicBezTo>
                    <a:cubicBezTo>
                      <a:pt x="1636" y="20976"/>
                      <a:pt x="1741" y="20921"/>
                      <a:pt x="1790" y="20800"/>
                    </a:cubicBezTo>
                    <a:cubicBezTo>
                      <a:pt x="1867" y="20603"/>
                      <a:pt x="1941" y="20375"/>
                      <a:pt x="2005" y="20176"/>
                    </a:cubicBezTo>
                    <a:cubicBezTo>
                      <a:pt x="2197" y="19547"/>
                      <a:pt x="2344" y="18906"/>
                      <a:pt x="2462" y="18259"/>
                    </a:cubicBezTo>
                    <a:cubicBezTo>
                      <a:pt x="3058" y="14806"/>
                      <a:pt x="2786" y="11267"/>
                      <a:pt x="2236" y="7828"/>
                    </a:cubicBezTo>
                    <a:cubicBezTo>
                      <a:pt x="1833" y="5254"/>
                      <a:pt x="1265" y="2712"/>
                      <a:pt x="572" y="202"/>
                    </a:cubicBezTo>
                    <a:cubicBezTo>
                      <a:pt x="539" y="81"/>
                      <a:pt x="430"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6"/>
              <p:cNvSpPr/>
              <p:nvPr/>
            </p:nvSpPr>
            <p:spPr>
              <a:xfrm flipH="1">
                <a:off x="711249" y="4606754"/>
                <a:ext cx="72667" cy="97284"/>
              </a:xfrm>
              <a:custGeom>
                <a:avLst/>
                <a:gdLst/>
                <a:ahLst/>
                <a:cxnLst/>
                <a:rect l="l" t="t" r="r" b="b"/>
                <a:pathLst>
                  <a:path w="3059" h="4138" extrusionOk="0">
                    <a:moveTo>
                      <a:pt x="901" y="0"/>
                    </a:moveTo>
                    <a:cubicBezTo>
                      <a:pt x="798" y="0"/>
                      <a:pt x="696" y="18"/>
                      <a:pt x="600" y="58"/>
                    </a:cubicBezTo>
                    <a:cubicBezTo>
                      <a:pt x="263" y="198"/>
                      <a:pt x="67" y="569"/>
                      <a:pt x="35" y="931"/>
                    </a:cubicBezTo>
                    <a:cubicBezTo>
                      <a:pt x="1" y="1295"/>
                      <a:pt x="99" y="1655"/>
                      <a:pt x="201" y="2006"/>
                    </a:cubicBezTo>
                    <a:cubicBezTo>
                      <a:pt x="384" y="2644"/>
                      <a:pt x="866" y="4138"/>
                      <a:pt x="1768" y="4138"/>
                    </a:cubicBezTo>
                    <a:cubicBezTo>
                      <a:pt x="1874" y="4138"/>
                      <a:pt x="1986" y="4117"/>
                      <a:pt x="2103" y="4072"/>
                    </a:cubicBezTo>
                    <a:cubicBezTo>
                      <a:pt x="3059" y="3706"/>
                      <a:pt x="2424" y="1735"/>
                      <a:pt x="2135" y="1071"/>
                    </a:cubicBezTo>
                    <a:cubicBezTo>
                      <a:pt x="1998" y="759"/>
                      <a:pt x="1824" y="452"/>
                      <a:pt x="1558" y="241"/>
                    </a:cubicBezTo>
                    <a:cubicBezTo>
                      <a:pt x="1372" y="94"/>
                      <a:pt x="1134" y="0"/>
                      <a:pt x="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6"/>
              <p:cNvSpPr/>
              <p:nvPr/>
            </p:nvSpPr>
            <p:spPr>
              <a:xfrm flipH="1">
                <a:off x="441586" y="4593283"/>
                <a:ext cx="76182" cy="493193"/>
              </a:xfrm>
              <a:custGeom>
                <a:avLst/>
                <a:gdLst/>
                <a:ahLst/>
                <a:cxnLst/>
                <a:rect l="l" t="t" r="r" b="b"/>
                <a:pathLst>
                  <a:path w="3207" h="20978" extrusionOk="0">
                    <a:moveTo>
                      <a:pt x="2897" y="0"/>
                    </a:moveTo>
                    <a:cubicBezTo>
                      <a:pt x="2777" y="0"/>
                      <a:pt x="2667" y="80"/>
                      <a:pt x="2634" y="202"/>
                    </a:cubicBezTo>
                    <a:cubicBezTo>
                      <a:pt x="2177" y="1877"/>
                      <a:pt x="1761" y="3560"/>
                      <a:pt x="1427" y="5263"/>
                    </a:cubicBezTo>
                    <a:cubicBezTo>
                      <a:pt x="605" y="9525"/>
                      <a:pt x="1" y="13938"/>
                      <a:pt x="744" y="18259"/>
                    </a:cubicBezTo>
                    <a:cubicBezTo>
                      <a:pt x="872" y="18959"/>
                      <a:pt x="1034" y="19656"/>
                      <a:pt x="1253" y="20333"/>
                    </a:cubicBezTo>
                    <a:cubicBezTo>
                      <a:pt x="1303" y="20483"/>
                      <a:pt x="1362" y="20652"/>
                      <a:pt x="1418" y="20800"/>
                    </a:cubicBezTo>
                    <a:cubicBezTo>
                      <a:pt x="1456" y="20898"/>
                      <a:pt x="1551" y="20972"/>
                      <a:pt x="1665" y="20977"/>
                    </a:cubicBezTo>
                    <a:cubicBezTo>
                      <a:pt x="1669" y="20977"/>
                      <a:pt x="1673" y="20977"/>
                      <a:pt x="1676" y="20977"/>
                    </a:cubicBezTo>
                    <a:cubicBezTo>
                      <a:pt x="1825" y="20977"/>
                      <a:pt x="1950" y="20861"/>
                      <a:pt x="1956" y="20711"/>
                    </a:cubicBezTo>
                    <a:cubicBezTo>
                      <a:pt x="1961" y="20599"/>
                      <a:pt x="1962" y="20489"/>
                      <a:pt x="1962" y="20379"/>
                    </a:cubicBezTo>
                    <a:lnTo>
                      <a:pt x="1961" y="20216"/>
                    </a:lnTo>
                    <a:lnTo>
                      <a:pt x="1958" y="20055"/>
                    </a:lnTo>
                    <a:cubicBezTo>
                      <a:pt x="1920" y="17710"/>
                      <a:pt x="1689" y="15377"/>
                      <a:pt x="1628" y="13033"/>
                    </a:cubicBezTo>
                    <a:cubicBezTo>
                      <a:pt x="1446" y="8764"/>
                      <a:pt x="1822" y="4437"/>
                      <a:pt x="3158" y="359"/>
                    </a:cubicBezTo>
                    <a:cubicBezTo>
                      <a:pt x="3206" y="213"/>
                      <a:pt x="3120" y="51"/>
                      <a:pt x="2970" y="10"/>
                    </a:cubicBezTo>
                    <a:cubicBezTo>
                      <a:pt x="2946" y="3"/>
                      <a:pt x="2921" y="0"/>
                      <a:pt x="2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6"/>
              <p:cNvSpPr/>
              <p:nvPr/>
            </p:nvSpPr>
            <p:spPr>
              <a:xfrm flipH="1">
                <a:off x="396001" y="4506347"/>
                <a:ext cx="102075" cy="136570"/>
              </a:xfrm>
              <a:custGeom>
                <a:avLst/>
                <a:gdLst/>
                <a:ahLst/>
                <a:cxnLst/>
                <a:rect l="l" t="t" r="r" b="b"/>
                <a:pathLst>
                  <a:path w="4297" h="5809" extrusionOk="0">
                    <a:moveTo>
                      <a:pt x="3031" y="1"/>
                    </a:moveTo>
                    <a:cubicBezTo>
                      <a:pt x="2704" y="1"/>
                      <a:pt x="2370" y="132"/>
                      <a:pt x="2110" y="339"/>
                    </a:cubicBezTo>
                    <a:cubicBezTo>
                      <a:pt x="1735" y="636"/>
                      <a:pt x="1490" y="1066"/>
                      <a:pt x="1298" y="1505"/>
                    </a:cubicBezTo>
                    <a:cubicBezTo>
                      <a:pt x="892" y="2436"/>
                      <a:pt x="0" y="5201"/>
                      <a:pt x="1346" y="5716"/>
                    </a:cubicBezTo>
                    <a:cubicBezTo>
                      <a:pt x="1511" y="5780"/>
                      <a:pt x="1668" y="5809"/>
                      <a:pt x="1817" y="5809"/>
                    </a:cubicBezTo>
                    <a:cubicBezTo>
                      <a:pt x="3081" y="5809"/>
                      <a:pt x="3757" y="3710"/>
                      <a:pt x="4015" y="2817"/>
                    </a:cubicBezTo>
                    <a:cubicBezTo>
                      <a:pt x="4157" y="2325"/>
                      <a:pt x="4297" y="1818"/>
                      <a:pt x="4249" y="1309"/>
                    </a:cubicBezTo>
                    <a:cubicBezTo>
                      <a:pt x="4201" y="798"/>
                      <a:pt x="3928" y="278"/>
                      <a:pt x="3454" y="83"/>
                    </a:cubicBezTo>
                    <a:cubicBezTo>
                      <a:pt x="3319" y="26"/>
                      <a:pt x="3176" y="1"/>
                      <a:pt x="3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26"/>
              <p:cNvSpPr/>
              <p:nvPr/>
            </p:nvSpPr>
            <p:spPr>
              <a:xfrm flipH="1">
                <a:off x="206924" y="4453733"/>
                <a:ext cx="1059758" cy="790148"/>
              </a:xfrm>
              <a:custGeom>
                <a:avLst/>
                <a:gdLst/>
                <a:ahLst/>
                <a:cxnLst/>
                <a:rect l="l" t="t" r="r" b="b"/>
                <a:pathLst>
                  <a:path w="44612" h="33609" extrusionOk="0">
                    <a:moveTo>
                      <a:pt x="29833" y="0"/>
                    </a:moveTo>
                    <a:cubicBezTo>
                      <a:pt x="28568" y="0"/>
                      <a:pt x="27739" y="1730"/>
                      <a:pt x="27453" y="3110"/>
                    </a:cubicBezTo>
                    <a:cubicBezTo>
                      <a:pt x="26111" y="9576"/>
                      <a:pt x="24941" y="16078"/>
                      <a:pt x="23940" y="22603"/>
                    </a:cubicBezTo>
                    <a:cubicBezTo>
                      <a:pt x="23032" y="18577"/>
                      <a:pt x="22059" y="14409"/>
                      <a:pt x="19544" y="11134"/>
                    </a:cubicBezTo>
                    <a:cubicBezTo>
                      <a:pt x="19098" y="10553"/>
                      <a:pt x="18457" y="9960"/>
                      <a:pt x="17768" y="9960"/>
                    </a:cubicBezTo>
                    <a:cubicBezTo>
                      <a:pt x="17655" y="9960"/>
                      <a:pt x="17539" y="9977"/>
                      <a:pt x="17423" y="10012"/>
                    </a:cubicBezTo>
                    <a:cubicBezTo>
                      <a:pt x="16686" y="10237"/>
                      <a:pt x="16381" y="11098"/>
                      <a:pt x="16205" y="11850"/>
                    </a:cubicBezTo>
                    <a:cubicBezTo>
                      <a:pt x="15508" y="14810"/>
                      <a:pt x="15153" y="17849"/>
                      <a:pt x="15151" y="20889"/>
                    </a:cubicBezTo>
                    <a:cubicBezTo>
                      <a:pt x="13006" y="18628"/>
                      <a:pt x="10861" y="16364"/>
                      <a:pt x="8715" y="14101"/>
                    </a:cubicBezTo>
                    <a:cubicBezTo>
                      <a:pt x="7092" y="12387"/>
                      <a:pt x="5180" y="10548"/>
                      <a:pt x="2832" y="10548"/>
                    </a:cubicBezTo>
                    <a:cubicBezTo>
                      <a:pt x="2804" y="10548"/>
                      <a:pt x="2776" y="10548"/>
                      <a:pt x="2749" y="10548"/>
                    </a:cubicBezTo>
                    <a:cubicBezTo>
                      <a:pt x="2176" y="10560"/>
                      <a:pt x="1587" y="10694"/>
                      <a:pt x="1131" y="11040"/>
                    </a:cubicBezTo>
                    <a:cubicBezTo>
                      <a:pt x="206" y="11740"/>
                      <a:pt x="68" y="13057"/>
                      <a:pt x="57" y="14215"/>
                    </a:cubicBezTo>
                    <a:cubicBezTo>
                      <a:pt x="1" y="20960"/>
                      <a:pt x="1719" y="27712"/>
                      <a:pt x="4993" y="33609"/>
                    </a:cubicBezTo>
                    <a:lnTo>
                      <a:pt x="34600" y="33120"/>
                    </a:lnTo>
                    <a:cubicBezTo>
                      <a:pt x="39383" y="25503"/>
                      <a:pt x="44611" y="8952"/>
                      <a:pt x="42441" y="7626"/>
                    </a:cubicBezTo>
                    <a:cubicBezTo>
                      <a:pt x="42028" y="7305"/>
                      <a:pt x="41525" y="7164"/>
                      <a:pt x="41006" y="7164"/>
                    </a:cubicBezTo>
                    <a:cubicBezTo>
                      <a:pt x="40325" y="7164"/>
                      <a:pt x="39617" y="7408"/>
                      <a:pt x="39058" y="7809"/>
                    </a:cubicBezTo>
                    <a:cubicBezTo>
                      <a:pt x="38073" y="8514"/>
                      <a:pt x="37440" y="9597"/>
                      <a:pt x="36836" y="10647"/>
                    </a:cubicBezTo>
                    <a:cubicBezTo>
                      <a:pt x="34590" y="14549"/>
                      <a:pt x="32346" y="18450"/>
                      <a:pt x="30100" y="22352"/>
                    </a:cubicBezTo>
                    <a:cubicBezTo>
                      <a:pt x="31449" y="15995"/>
                      <a:pt x="31989" y="9469"/>
                      <a:pt x="31702" y="2979"/>
                    </a:cubicBezTo>
                    <a:cubicBezTo>
                      <a:pt x="31650" y="1815"/>
                      <a:pt x="31368" y="380"/>
                      <a:pt x="30247" y="60"/>
                    </a:cubicBezTo>
                    <a:cubicBezTo>
                      <a:pt x="30104" y="19"/>
                      <a:pt x="29966" y="0"/>
                      <a:pt x="29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26"/>
              <p:cNvSpPr/>
              <p:nvPr/>
            </p:nvSpPr>
            <p:spPr>
              <a:xfrm flipH="1">
                <a:off x="400457" y="4855127"/>
                <a:ext cx="786338" cy="417279"/>
              </a:xfrm>
              <a:custGeom>
                <a:avLst/>
                <a:gdLst/>
                <a:ahLst/>
                <a:cxnLst/>
                <a:rect l="l" t="t" r="r" b="b"/>
                <a:pathLst>
                  <a:path w="33102" h="17749" extrusionOk="0">
                    <a:moveTo>
                      <a:pt x="2654" y="1"/>
                    </a:moveTo>
                    <a:cubicBezTo>
                      <a:pt x="2516" y="1"/>
                      <a:pt x="2377" y="13"/>
                      <a:pt x="2237" y="40"/>
                    </a:cubicBezTo>
                    <a:cubicBezTo>
                      <a:pt x="1180" y="244"/>
                      <a:pt x="426" y="1257"/>
                      <a:pt x="212" y="2312"/>
                    </a:cubicBezTo>
                    <a:cubicBezTo>
                      <a:pt x="0" y="3364"/>
                      <a:pt x="225" y="4455"/>
                      <a:pt x="498" y="5497"/>
                    </a:cubicBezTo>
                    <a:cubicBezTo>
                      <a:pt x="1275" y="8456"/>
                      <a:pt x="2455" y="11307"/>
                      <a:pt x="3986" y="13955"/>
                    </a:cubicBezTo>
                    <a:cubicBezTo>
                      <a:pt x="5793" y="17076"/>
                      <a:pt x="6468" y="17467"/>
                      <a:pt x="10053" y="17599"/>
                    </a:cubicBezTo>
                    <a:cubicBezTo>
                      <a:pt x="12778" y="17699"/>
                      <a:pt x="15505" y="17749"/>
                      <a:pt x="18232" y="17749"/>
                    </a:cubicBezTo>
                    <a:cubicBezTo>
                      <a:pt x="22527" y="17749"/>
                      <a:pt x="26822" y="17625"/>
                      <a:pt x="31110" y="17377"/>
                    </a:cubicBezTo>
                    <a:cubicBezTo>
                      <a:pt x="32562" y="12593"/>
                      <a:pt x="33101" y="7535"/>
                      <a:pt x="32690" y="2552"/>
                    </a:cubicBezTo>
                    <a:cubicBezTo>
                      <a:pt x="32686" y="2552"/>
                      <a:pt x="32681" y="2552"/>
                      <a:pt x="32677" y="2552"/>
                    </a:cubicBezTo>
                    <a:cubicBezTo>
                      <a:pt x="29601" y="2552"/>
                      <a:pt x="27577" y="5667"/>
                      <a:pt x="26153" y="8397"/>
                    </a:cubicBezTo>
                    <a:cubicBezTo>
                      <a:pt x="25963" y="6001"/>
                      <a:pt x="25487" y="3628"/>
                      <a:pt x="24739" y="1344"/>
                    </a:cubicBezTo>
                    <a:cubicBezTo>
                      <a:pt x="24647" y="1059"/>
                      <a:pt x="24515" y="742"/>
                      <a:pt x="24231" y="648"/>
                    </a:cubicBezTo>
                    <a:cubicBezTo>
                      <a:pt x="24178" y="631"/>
                      <a:pt x="24125" y="623"/>
                      <a:pt x="24073" y="623"/>
                    </a:cubicBezTo>
                    <a:cubicBezTo>
                      <a:pt x="23757" y="623"/>
                      <a:pt x="23469" y="917"/>
                      <a:pt x="23264" y="1188"/>
                    </a:cubicBezTo>
                    <a:cubicBezTo>
                      <a:pt x="21613" y="3385"/>
                      <a:pt x="20277" y="5819"/>
                      <a:pt x="19312" y="8392"/>
                    </a:cubicBezTo>
                    <a:cubicBezTo>
                      <a:pt x="18521" y="6947"/>
                      <a:pt x="17663" y="5536"/>
                      <a:pt x="16749" y="4165"/>
                    </a:cubicBezTo>
                    <a:cubicBezTo>
                      <a:pt x="16541" y="3854"/>
                      <a:pt x="16300" y="3523"/>
                      <a:pt x="15941" y="3425"/>
                    </a:cubicBezTo>
                    <a:cubicBezTo>
                      <a:pt x="15868" y="3405"/>
                      <a:pt x="15795" y="3395"/>
                      <a:pt x="15724" y="3395"/>
                    </a:cubicBezTo>
                    <a:cubicBezTo>
                      <a:pt x="15226" y="3395"/>
                      <a:pt x="14777" y="3848"/>
                      <a:pt x="14493" y="4294"/>
                    </a:cubicBezTo>
                    <a:cubicBezTo>
                      <a:pt x="13557" y="5759"/>
                      <a:pt x="13193" y="7579"/>
                      <a:pt x="13494" y="9291"/>
                    </a:cubicBezTo>
                    <a:cubicBezTo>
                      <a:pt x="11067" y="6365"/>
                      <a:pt x="8346" y="3684"/>
                      <a:pt x="5386" y="1299"/>
                    </a:cubicBezTo>
                    <a:cubicBezTo>
                      <a:pt x="4587" y="655"/>
                      <a:pt x="3648" y="1"/>
                      <a:pt x="26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6" name="Google Shape;996;p26"/>
            <p:cNvGrpSpPr/>
            <p:nvPr/>
          </p:nvGrpSpPr>
          <p:grpSpPr>
            <a:xfrm>
              <a:off x="6504180" y="4396323"/>
              <a:ext cx="270657" cy="566740"/>
              <a:chOff x="-190602" y="4255105"/>
              <a:chExt cx="546340" cy="1144005"/>
            </a:xfrm>
          </p:grpSpPr>
          <p:sp>
            <p:nvSpPr>
              <p:cNvPr id="997" name="Google Shape;997;p26"/>
              <p:cNvSpPr/>
              <p:nvPr/>
            </p:nvSpPr>
            <p:spPr>
              <a:xfrm flipH="1">
                <a:off x="-190602" y="4255105"/>
                <a:ext cx="460942" cy="394756"/>
              </a:xfrm>
              <a:custGeom>
                <a:avLst/>
                <a:gdLst/>
                <a:ahLst/>
                <a:cxnLst/>
                <a:rect l="l" t="t" r="r" b="b"/>
                <a:pathLst>
                  <a:path w="19404" h="16791" extrusionOk="0">
                    <a:moveTo>
                      <a:pt x="7221" y="0"/>
                    </a:moveTo>
                    <a:cubicBezTo>
                      <a:pt x="6664" y="0"/>
                      <a:pt x="6306" y="659"/>
                      <a:pt x="6124" y="1214"/>
                    </a:cubicBezTo>
                    <a:cubicBezTo>
                      <a:pt x="5140" y="4205"/>
                      <a:pt x="4516" y="7313"/>
                      <a:pt x="4268" y="10451"/>
                    </a:cubicBezTo>
                    <a:cubicBezTo>
                      <a:pt x="3768" y="8123"/>
                      <a:pt x="3123" y="5827"/>
                      <a:pt x="2339" y="3579"/>
                    </a:cubicBezTo>
                    <a:cubicBezTo>
                      <a:pt x="2182" y="3127"/>
                      <a:pt x="1882" y="2590"/>
                      <a:pt x="1429" y="2590"/>
                    </a:cubicBezTo>
                    <a:cubicBezTo>
                      <a:pt x="1399" y="2590"/>
                      <a:pt x="1369" y="2592"/>
                      <a:pt x="1339" y="2597"/>
                    </a:cubicBezTo>
                    <a:cubicBezTo>
                      <a:pt x="1146" y="2627"/>
                      <a:pt x="983" y="2755"/>
                      <a:pt x="850" y="2899"/>
                    </a:cubicBezTo>
                    <a:cubicBezTo>
                      <a:pt x="0" y="3821"/>
                      <a:pt x="195" y="5266"/>
                      <a:pt x="494" y="6482"/>
                    </a:cubicBezTo>
                    <a:cubicBezTo>
                      <a:pt x="933" y="8270"/>
                      <a:pt x="1480" y="10029"/>
                      <a:pt x="2131" y="11750"/>
                    </a:cubicBezTo>
                    <a:cubicBezTo>
                      <a:pt x="2709" y="13272"/>
                      <a:pt x="3418" y="14831"/>
                      <a:pt x="4710" y="15823"/>
                    </a:cubicBezTo>
                    <a:cubicBezTo>
                      <a:pt x="5613" y="16515"/>
                      <a:pt x="6647" y="16791"/>
                      <a:pt x="7702" y="16791"/>
                    </a:cubicBezTo>
                    <a:cubicBezTo>
                      <a:pt x="8714" y="16791"/>
                      <a:pt x="9744" y="16537"/>
                      <a:pt x="10696" y="16153"/>
                    </a:cubicBezTo>
                    <a:cubicBezTo>
                      <a:pt x="13138" y="15167"/>
                      <a:pt x="15546" y="14189"/>
                      <a:pt x="17772" y="12765"/>
                    </a:cubicBezTo>
                    <a:cubicBezTo>
                      <a:pt x="18559" y="12260"/>
                      <a:pt x="19403" y="11568"/>
                      <a:pt x="19400" y="10632"/>
                    </a:cubicBezTo>
                    <a:cubicBezTo>
                      <a:pt x="19385" y="10244"/>
                      <a:pt x="18981" y="10102"/>
                      <a:pt x="18413" y="10102"/>
                    </a:cubicBezTo>
                    <a:cubicBezTo>
                      <a:pt x="17471" y="10102"/>
                      <a:pt x="16076" y="10492"/>
                      <a:pt x="15249" y="10796"/>
                    </a:cubicBezTo>
                    <a:cubicBezTo>
                      <a:pt x="13921" y="11285"/>
                      <a:pt x="12729" y="12074"/>
                      <a:pt x="11552" y="12858"/>
                    </a:cubicBezTo>
                    <a:cubicBezTo>
                      <a:pt x="12843" y="11786"/>
                      <a:pt x="14083" y="10655"/>
                      <a:pt x="15270" y="9470"/>
                    </a:cubicBezTo>
                    <a:cubicBezTo>
                      <a:pt x="16319" y="8423"/>
                      <a:pt x="17371" y="7244"/>
                      <a:pt x="17618" y="5782"/>
                    </a:cubicBezTo>
                    <a:cubicBezTo>
                      <a:pt x="17646" y="5612"/>
                      <a:pt x="17662" y="5429"/>
                      <a:pt x="17590" y="5273"/>
                    </a:cubicBezTo>
                    <a:cubicBezTo>
                      <a:pt x="17492" y="5061"/>
                      <a:pt x="17300" y="4980"/>
                      <a:pt x="17078" y="4980"/>
                    </a:cubicBezTo>
                    <a:cubicBezTo>
                      <a:pt x="16771" y="4980"/>
                      <a:pt x="16404" y="5136"/>
                      <a:pt x="16141" y="5321"/>
                    </a:cubicBezTo>
                    <a:cubicBezTo>
                      <a:pt x="13579" y="7130"/>
                      <a:pt x="11456" y="9479"/>
                      <a:pt x="9356" y="11809"/>
                    </a:cubicBezTo>
                    <a:cubicBezTo>
                      <a:pt x="10747" y="8873"/>
                      <a:pt x="12171" y="5788"/>
                      <a:pt x="12043" y="2541"/>
                    </a:cubicBezTo>
                    <a:cubicBezTo>
                      <a:pt x="12036" y="2372"/>
                      <a:pt x="12017" y="2185"/>
                      <a:pt x="11890" y="2071"/>
                    </a:cubicBezTo>
                    <a:cubicBezTo>
                      <a:pt x="11813" y="2001"/>
                      <a:pt x="11711" y="1976"/>
                      <a:pt x="11606" y="1976"/>
                    </a:cubicBezTo>
                    <a:cubicBezTo>
                      <a:pt x="11529" y="1976"/>
                      <a:pt x="11450" y="1989"/>
                      <a:pt x="11377" y="2010"/>
                    </a:cubicBezTo>
                    <a:cubicBezTo>
                      <a:pt x="10536" y="2253"/>
                      <a:pt x="10107" y="3164"/>
                      <a:pt x="9796" y="3982"/>
                    </a:cubicBezTo>
                    <a:cubicBezTo>
                      <a:pt x="9022" y="6020"/>
                      <a:pt x="8331" y="8088"/>
                      <a:pt x="7726" y="10185"/>
                    </a:cubicBezTo>
                    <a:cubicBezTo>
                      <a:pt x="7750" y="7906"/>
                      <a:pt x="7774" y="5627"/>
                      <a:pt x="7798" y="3349"/>
                    </a:cubicBezTo>
                    <a:cubicBezTo>
                      <a:pt x="7809" y="2213"/>
                      <a:pt x="8264" y="351"/>
                      <a:pt x="7318" y="7"/>
                    </a:cubicBezTo>
                    <a:cubicBezTo>
                      <a:pt x="7285" y="2"/>
                      <a:pt x="7252" y="0"/>
                      <a:pt x="72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26"/>
              <p:cNvSpPr/>
              <p:nvPr/>
            </p:nvSpPr>
            <p:spPr>
              <a:xfrm flipH="1">
                <a:off x="-164541" y="4646414"/>
                <a:ext cx="312283" cy="327424"/>
              </a:xfrm>
              <a:custGeom>
                <a:avLst/>
                <a:gdLst/>
                <a:ahLst/>
                <a:cxnLst/>
                <a:rect l="l" t="t" r="r" b="b"/>
                <a:pathLst>
                  <a:path w="13146" h="13927" extrusionOk="0">
                    <a:moveTo>
                      <a:pt x="13146" y="1"/>
                    </a:moveTo>
                    <a:lnTo>
                      <a:pt x="13146" y="1"/>
                    </a:lnTo>
                    <a:cubicBezTo>
                      <a:pt x="9977" y="1406"/>
                      <a:pt x="6751" y="2849"/>
                      <a:pt x="4178" y="5173"/>
                    </a:cubicBezTo>
                    <a:cubicBezTo>
                      <a:pt x="2047" y="7098"/>
                      <a:pt x="345" y="9787"/>
                      <a:pt x="123" y="12703"/>
                    </a:cubicBezTo>
                    <a:cubicBezTo>
                      <a:pt x="64" y="13475"/>
                      <a:pt x="0" y="13927"/>
                      <a:pt x="711" y="13927"/>
                    </a:cubicBezTo>
                    <a:cubicBezTo>
                      <a:pt x="758" y="13927"/>
                      <a:pt x="808" y="13925"/>
                      <a:pt x="862" y="13921"/>
                    </a:cubicBezTo>
                    <a:cubicBezTo>
                      <a:pt x="1643" y="13865"/>
                      <a:pt x="2682" y="13236"/>
                      <a:pt x="3382" y="12915"/>
                    </a:cubicBezTo>
                    <a:cubicBezTo>
                      <a:pt x="5017" y="12164"/>
                      <a:pt x="6575" y="11230"/>
                      <a:pt x="7942" y="10055"/>
                    </a:cubicBezTo>
                    <a:cubicBezTo>
                      <a:pt x="10146" y="8159"/>
                      <a:pt x="11844" y="5580"/>
                      <a:pt x="12317" y="2712"/>
                    </a:cubicBezTo>
                    <a:cubicBezTo>
                      <a:pt x="12474" y="1766"/>
                      <a:pt x="12525" y="730"/>
                      <a:pt x="13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26"/>
              <p:cNvSpPr/>
              <p:nvPr/>
            </p:nvSpPr>
            <p:spPr>
              <a:xfrm flipH="1">
                <a:off x="145079" y="4523062"/>
                <a:ext cx="210659" cy="354789"/>
              </a:xfrm>
              <a:custGeom>
                <a:avLst/>
                <a:gdLst/>
                <a:ahLst/>
                <a:cxnLst/>
                <a:rect l="l" t="t" r="r" b="b"/>
                <a:pathLst>
                  <a:path w="8868" h="15091" extrusionOk="0">
                    <a:moveTo>
                      <a:pt x="1" y="0"/>
                    </a:moveTo>
                    <a:cubicBezTo>
                      <a:pt x="273" y="3041"/>
                      <a:pt x="559" y="6136"/>
                      <a:pt x="1730" y="8955"/>
                    </a:cubicBezTo>
                    <a:cubicBezTo>
                      <a:pt x="2791" y="11507"/>
                      <a:pt x="4886" y="14232"/>
                      <a:pt x="7675" y="15004"/>
                    </a:cubicBezTo>
                    <a:cubicBezTo>
                      <a:pt x="7891" y="15063"/>
                      <a:pt x="8064" y="15091"/>
                      <a:pt x="8201" y="15091"/>
                    </a:cubicBezTo>
                    <a:cubicBezTo>
                      <a:pt x="8867" y="15091"/>
                      <a:pt x="8701" y="14446"/>
                      <a:pt x="8410" y="13651"/>
                    </a:cubicBezTo>
                    <a:cubicBezTo>
                      <a:pt x="7898" y="12250"/>
                      <a:pt x="7395" y="10832"/>
                      <a:pt x="6807" y="9462"/>
                    </a:cubicBezTo>
                    <a:cubicBezTo>
                      <a:pt x="6215" y="8083"/>
                      <a:pt x="5616" y="6692"/>
                      <a:pt x="4736" y="5475"/>
                    </a:cubicBezTo>
                    <a:cubicBezTo>
                      <a:pt x="3319" y="3517"/>
                      <a:pt x="1224" y="2085"/>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26"/>
              <p:cNvSpPr/>
              <p:nvPr/>
            </p:nvSpPr>
            <p:spPr>
              <a:xfrm flipH="1">
                <a:off x="-43867" y="4645191"/>
                <a:ext cx="256198" cy="753919"/>
              </a:xfrm>
              <a:custGeom>
                <a:avLst/>
                <a:gdLst/>
                <a:ahLst/>
                <a:cxnLst/>
                <a:rect l="l" t="t" r="r" b="b"/>
                <a:pathLst>
                  <a:path w="10785" h="32068" extrusionOk="0">
                    <a:moveTo>
                      <a:pt x="3377" y="1"/>
                    </a:moveTo>
                    <a:cubicBezTo>
                      <a:pt x="3273" y="1"/>
                      <a:pt x="3169" y="57"/>
                      <a:pt x="3123" y="181"/>
                    </a:cubicBezTo>
                    <a:cubicBezTo>
                      <a:pt x="3012" y="500"/>
                      <a:pt x="2900" y="868"/>
                      <a:pt x="2807" y="1191"/>
                    </a:cubicBezTo>
                    <a:cubicBezTo>
                      <a:pt x="1" y="11607"/>
                      <a:pt x="3880" y="23585"/>
                      <a:pt x="10271" y="31962"/>
                    </a:cubicBezTo>
                    <a:cubicBezTo>
                      <a:pt x="10324" y="32031"/>
                      <a:pt x="10404" y="32068"/>
                      <a:pt x="10484" y="32068"/>
                    </a:cubicBezTo>
                    <a:cubicBezTo>
                      <a:pt x="10544" y="32068"/>
                      <a:pt x="10604" y="32048"/>
                      <a:pt x="10653" y="32007"/>
                    </a:cubicBezTo>
                    <a:cubicBezTo>
                      <a:pt x="10768" y="31914"/>
                      <a:pt x="10785" y="31745"/>
                      <a:pt x="10692" y="31629"/>
                    </a:cubicBezTo>
                    <a:cubicBezTo>
                      <a:pt x="3827" y="23149"/>
                      <a:pt x="2365" y="12412"/>
                      <a:pt x="3494" y="1846"/>
                    </a:cubicBezTo>
                    <a:cubicBezTo>
                      <a:pt x="3544" y="1334"/>
                      <a:pt x="3602" y="808"/>
                      <a:pt x="3648" y="296"/>
                    </a:cubicBezTo>
                    <a:cubicBezTo>
                      <a:pt x="3661" y="108"/>
                      <a:pt x="3519" y="1"/>
                      <a:pt x="33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26"/>
              <p:cNvSpPr/>
              <p:nvPr/>
            </p:nvSpPr>
            <p:spPr>
              <a:xfrm flipH="1">
                <a:off x="17017" y="4569868"/>
                <a:ext cx="182652" cy="121171"/>
              </a:xfrm>
              <a:custGeom>
                <a:avLst/>
                <a:gdLst/>
                <a:ahLst/>
                <a:cxnLst/>
                <a:rect l="l" t="t" r="r" b="b"/>
                <a:pathLst>
                  <a:path w="7689" h="5154" extrusionOk="0">
                    <a:moveTo>
                      <a:pt x="1122" y="1"/>
                    </a:moveTo>
                    <a:cubicBezTo>
                      <a:pt x="927" y="1"/>
                      <a:pt x="732" y="17"/>
                      <a:pt x="539" y="49"/>
                    </a:cubicBezTo>
                    <a:cubicBezTo>
                      <a:pt x="383" y="75"/>
                      <a:pt x="216" y="119"/>
                      <a:pt x="116" y="241"/>
                    </a:cubicBezTo>
                    <a:cubicBezTo>
                      <a:pt x="1" y="377"/>
                      <a:pt x="0" y="574"/>
                      <a:pt x="16" y="750"/>
                    </a:cubicBezTo>
                    <a:cubicBezTo>
                      <a:pt x="99" y="1655"/>
                      <a:pt x="487" y="2501"/>
                      <a:pt x="870" y="3326"/>
                    </a:cubicBezTo>
                    <a:cubicBezTo>
                      <a:pt x="1061" y="3738"/>
                      <a:pt x="2257" y="5147"/>
                      <a:pt x="2710" y="5153"/>
                    </a:cubicBezTo>
                    <a:cubicBezTo>
                      <a:pt x="2727" y="5153"/>
                      <a:pt x="2743" y="5153"/>
                      <a:pt x="2760" y="5153"/>
                    </a:cubicBezTo>
                    <a:cubicBezTo>
                      <a:pt x="4291" y="5153"/>
                      <a:pt x="5522" y="4124"/>
                      <a:pt x="6655" y="3663"/>
                    </a:cubicBezTo>
                    <a:cubicBezTo>
                      <a:pt x="7134" y="3467"/>
                      <a:pt x="7689" y="3125"/>
                      <a:pt x="7650" y="2608"/>
                    </a:cubicBezTo>
                    <a:cubicBezTo>
                      <a:pt x="7614" y="2131"/>
                      <a:pt x="7087" y="1859"/>
                      <a:pt x="6619" y="1765"/>
                    </a:cubicBezTo>
                    <a:cubicBezTo>
                      <a:pt x="6150" y="1672"/>
                      <a:pt x="5626" y="1642"/>
                      <a:pt x="5288" y="1304"/>
                    </a:cubicBezTo>
                    <a:cubicBezTo>
                      <a:pt x="5086" y="1103"/>
                      <a:pt x="4988" y="826"/>
                      <a:pt x="4848" y="580"/>
                    </a:cubicBezTo>
                    <a:cubicBezTo>
                      <a:pt x="4706" y="334"/>
                      <a:pt x="4482" y="95"/>
                      <a:pt x="4199" y="87"/>
                    </a:cubicBezTo>
                    <a:cubicBezTo>
                      <a:pt x="4194" y="87"/>
                      <a:pt x="4188" y="87"/>
                      <a:pt x="4183" y="87"/>
                    </a:cubicBezTo>
                    <a:cubicBezTo>
                      <a:pt x="3892" y="87"/>
                      <a:pt x="3651" y="322"/>
                      <a:pt x="3368" y="398"/>
                    </a:cubicBezTo>
                    <a:cubicBezTo>
                      <a:pt x="3295" y="417"/>
                      <a:pt x="3223" y="425"/>
                      <a:pt x="3150" y="425"/>
                    </a:cubicBezTo>
                    <a:cubicBezTo>
                      <a:pt x="2855" y="425"/>
                      <a:pt x="2558" y="289"/>
                      <a:pt x="2272" y="191"/>
                    </a:cubicBezTo>
                    <a:cubicBezTo>
                      <a:pt x="1902" y="65"/>
                      <a:pt x="1512" y="1"/>
                      <a:pt x="1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2" name="Google Shape;1002;p26"/>
            <p:cNvGrpSpPr/>
            <p:nvPr/>
          </p:nvGrpSpPr>
          <p:grpSpPr>
            <a:xfrm>
              <a:off x="890647" y="4343954"/>
              <a:ext cx="216805" cy="436090"/>
              <a:chOff x="1173271" y="4610392"/>
              <a:chExt cx="437636" cy="880279"/>
            </a:xfrm>
          </p:grpSpPr>
          <p:grpSp>
            <p:nvGrpSpPr>
              <p:cNvPr id="1003" name="Google Shape;1003;p26"/>
              <p:cNvGrpSpPr/>
              <p:nvPr/>
            </p:nvGrpSpPr>
            <p:grpSpPr>
              <a:xfrm>
                <a:off x="1216042" y="4610930"/>
                <a:ext cx="309313" cy="333842"/>
                <a:chOff x="1215415" y="4605413"/>
                <a:chExt cx="309313" cy="333842"/>
              </a:xfrm>
            </p:grpSpPr>
            <p:sp>
              <p:nvSpPr>
                <p:cNvPr id="1004" name="Google Shape;1004;p26"/>
                <p:cNvSpPr/>
                <p:nvPr/>
              </p:nvSpPr>
              <p:spPr>
                <a:xfrm flipH="1">
                  <a:off x="1215415" y="4648153"/>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26"/>
                <p:cNvSpPr/>
                <p:nvPr/>
              </p:nvSpPr>
              <p:spPr>
                <a:xfrm flipH="1">
                  <a:off x="1345853" y="4605413"/>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6" name="Google Shape;1006;p26"/>
              <p:cNvGrpSpPr/>
              <p:nvPr/>
            </p:nvGrpSpPr>
            <p:grpSpPr>
              <a:xfrm>
                <a:off x="1173271" y="4610392"/>
                <a:ext cx="437636" cy="880279"/>
                <a:chOff x="1128521" y="4507655"/>
                <a:chExt cx="437636" cy="880279"/>
              </a:xfrm>
            </p:grpSpPr>
            <p:grpSp>
              <p:nvGrpSpPr>
                <p:cNvPr id="1007" name="Google Shape;1007;p26"/>
                <p:cNvGrpSpPr/>
                <p:nvPr/>
              </p:nvGrpSpPr>
              <p:grpSpPr>
                <a:xfrm>
                  <a:off x="1170695" y="4507655"/>
                  <a:ext cx="309313" cy="333842"/>
                  <a:chOff x="1170069" y="4502138"/>
                  <a:chExt cx="309313" cy="333842"/>
                </a:xfrm>
              </p:grpSpPr>
              <p:sp>
                <p:nvSpPr>
                  <p:cNvPr id="1008" name="Google Shape;1008;p26"/>
                  <p:cNvSpPr/>
                  <p:nvPr/>
                </p:nvSpPr>
                <p:spPr>
                  <a:xfrm flipH="1">
                    <a:off x="1170069" y="4544878"/>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26"/>
                  <p:cNvSpPr/>
                  <p:nvPr/>
                </p:nvSpPr>
                <p:spPr>
                  <a:xfrm flipH="1">
                    <a:off x="1300507" y="4502138"/>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0" name="Google Shape;1010;p26"/>
                <p:cNvGrpSpPr/>
                <p:nvPr/>
              </p:nvGrpSpPr>
              <p:grpSpPr>
                <a:xfrm>
                  <a:off x="1128521" y="4526541"/>
                  <a:ext cx="395091" cy="348462"/>
                  <a:chOff x="1128521" y="4526541"/>
                  <a:chExt cx="395091" cy="348462"/>
                </a:xfrm>
              </p:grpSpPr>
              <p:sp>
                <p:nvSpPr>
                  <p:cNvPr id="1011" name="Google Shape;1011;p26"/>
                  <p:cNvSpPr/>
                  <p:nvPr/>
                </p:nvSpPr>
                <p:spPr>
                  <a:xfrm flipH="1">
                    <a:off x="1128521" y="4605884"/>
                    <a:ext cx="270997" cy="269119"/>
                  </a:xfrm>
                  <a:custGeom>
                    <a:avLst/>
                    <a:gdLst/>
                    <a:ahLst/>
                    <a:cxnLst/>
                    <a:rect l="l" t="t" r="r" b="b"/>
                    <a:pathLst>
                      <a:path w="11408" h="11447" extrusionOk="0">
                        <a:moveTo>
                          <a:pt x="9538" y="1"/>
                        </a:moveTo>
                        <a:cubicBezTo>
                          <a:pt x="8994" y="1"/>
                          <a:pt x="8419" y="198"/>
                          <a:pt x="7917" y="435"/>
                        </a:cubicBezTo>
                        <a:cubicBezTo>
                          <a:pt x="4064" y="2250"/>
                          <a:pt x="0" y="7292"/>
                          <a:pt x="759" y="10297"/>
                        </a:cubicBezTo>
                        <a:cubicBezTo>
                          <a:pt x="932" y="10980"/>
                          <a:pt x="1650" y="11419"/>
                          <a:pt x="2355" y="11445"/>
                        </a:cubicBezTo>
                        <a:cubicBezTo>
                          <a:pt x="2383" y="11446"/>
                          <a:pt x="2412" y="11447"/>
                          <a:pt x="2441" y="11447"/>
                        </a:cubicBezTo>
                        <a:cubicBezTo>
                          <a:pt x="3113" y="11447"/>
                          <a:pt x="3759" y="11165"/>
                          <a:pt x="4362" y="10857"/>
                        </a:cubicBezTo>
                        <a:cubicBezTo>
                          <a:pt x="7517" y="9249"/>
                          <a:pt x="10352" y="6581"/>
                          <a:pt x="11164" y="3134"/>
                        </a:cubicBezTo>
                        <a:cubicBezTo>
                          <a:pt x="11408" y="2105"/>
                          <a:pt x="11361" y="816"/>
                          <a:pt x="10467" y="251"/>
                        </a:cubicBezTo>
                        <a:cubicBezTo>
                          <a:pt x="10184" y="72"/>
                          <a:pt x="9866" y="1"/>
                          <a:pt x="9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26"/>
                  <p:cNvSpPr/>
                  <p:nvPr/>
                </p:nvSpPr>
                <p:spPr>
                  <a:xfrm flipH="1">
                    <a:off x="1247011" y="4538648"/>
                    <a:ext cx="209923" cy="326131"/>
                  </a:xfrm>
                  <a:custGeom>
                    <a:avLst/>
                    <a:gdLst/>
                    <a:ahLst/>
                    <a:cxnLst/>
                    <a:rect l="l" t="t" r="r" b="b"/>
                    <a:pathLst>
                      <a:path w="8837" h="13872" extrusionOk="0">
                        <a:moveTo>
                          <a:pt x="5873" y="0"/>
                        </a:moveTo>
                        <a:cubicBezTo>
                          <a:pt x="5038" y="0"/>
                          <a:pt x="4333" y="676"/>
                          <a:pt x="3821" y="1353"/>
                        </a:cubicBezTo>
                        <a:cubicBezTo>
                          <a:pt x="1254" y="4750"/>
                          <a:pt x="0" y="11102"/>
                          <a:pt x="2070" y="13410"/>
                        </a:cubicBezTo>
                        <a:cubicBezTo>
                          <a:pt x="2353" y="13726"/>
                          <a:pt x="2769" y="13871"/>
                          <a:pt x="3194" y="13871"/>
                        </a:cubicBezTo>
                        <a:cubicBezTo>
                          <a:pt x="3477" y="13871"/>
                          <a:pt x="3764" y="13807"/>
                          <a:pt x="4018" y="13685"/>
                        </a:cubicBezTo>
                        <a:cubicBezTo>
                          <a:pt x="4654" y="13380"/>
                          <a:pt x="5115" y="12809"/>
                          <a:pt x="5521" y="12232"/>
                        </a:cubicBezTo>
                        <a:cubicBezTo>
                          <a:pt x="7568" y="9342"/>
                          <a:pt x="8836" y="5662"/>
                          <a:pt x="7953" y="2233"/>
                        </a:cubicBezTo>
                        <a:cubicBezTo>
                          <a:pt x="7689" y="1208"/>
                          <a:pt x="7047" y="89"/>
                          <a:pt x="5994" y="5"/>
                        </a:cubicBezTo>
                        <a:cubicBezTo>
                          <a:pt x="5954" y="2"/>
                          <a:pt x="5913" y="0"/>
                          <a:pt x="58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26"/>
                  <p:cNvSpPr/>
                  <p:nvPr/>
                </p:nvSpPr>
                <p:spPr>
                  <a:xfrm flipH="1">
                    <a:off x="1339868" y="4526541"/>
                    <a:ext cx="183745" cy="326154"/>
                  </a:xfrm>
                  <a:custGeom>
                    <a:avLst/>
                    <a:gdLst/>
                    <a:ahLst/>
                    <a:cxnLst/>
                    <a:rect l="l" t="t" r="r" b="b"/>
                    <a:pathLst>
                      <a:path w="7735" h="13873" extrusionOk="0">
                        <a:moveTo>
                          <a:pt x="2554" y="1"/>
                        </a:moveTo>
                        <a:cubicBezTo>
                          <a:pt x="2341" y="1"/>
                          <a:pt x="2128" y="41"/>
                          <a:pt x="1921" y="133"/>
                        </a:cubicBezTo>
                        <a:cubicBezTo>
                          <a:pt x="1106" y="492"/>
                          <a:pt x="784" y="1469"/>
                          <a:pt x="647" y="2350"/>
                        </a:cubicBezTo>
                        <a:cubicBezTo>
                          <a:pt x="0" y="6559"/>
                          <a:pt x="1909" y="12746"/>
                          <a:pt x="4825" y="13796"/>
                        </a:cubicBezTo>
                        <a:cubicBezTo>
                          <a:pt x="4969" y="13848"/>
                          <a:pt x="5119" y="13872"/>
                          <a:pt x="5268" y="13872"/>
                        </a:cubicBezTo>
                        <a:cubicBezTo>
                          <a:pt x="5805" y="13872"/>
                          <a:pt x="6344" y="13560"/>
                          <a:pt x="6669" y="13115"/>
                        </a:cubicBezTo>
                        <a:cubicBezTo>
                          <a:pt x="7086" y="12545"/>
                          <a:pt x="7219" y="11821"/>
                          <a:pt x="7304" y="11122"/>
                        </a:cubicBezTo>
                        <a:cubicBezTo>
                          <a:pt x="7734" y="7606"/>
                          <a:pt x="7108" y="3765"/>
                          <a:pt x="4703" y="1164"/>
                        </a:cubicBezTo>
                        <a:cubicBezTo>
                          <a:pt x="4138" y="553"/>
                          <a:pt x="3340" y="1"/>
                          <a:pt x="2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4" name="Google Shape;1014;p26"/>
                <p:cNvGrpSpPr/>
                <p:nvPr/>
              </p:nvGrpSpPr>
              <p:grpSpPr>
                <a:xfrm>
                  <a:off x="1247462" y="4807734"/>
                  <a:ext cx="318695" cy="580200"/>
                  <a:chOff x="1247462" y="4807734"/>
                  <a:chExt cx="318695" cy="580200"/>
                </a:xfrm>
              </p:grpSpPr>
              <p:sp>
                <p:nvSpPr>
                  <p:cNvPr id="1015" name="Google Shape;1015;p26"/>
                  <p:cNvSpPr/>
                  <p:nvPr/>
                </p:nvSpPr>
                <p:spPr>
                  <a:xfrm flipH="1">
                    <a:off x="1377639" y="4864084"/>
                    <a:ext cx="84069" cy="523850"/>
                  </a:xfrm>
                  <a:custGeom>
                    <a:avLst/>
                    <a:gdLst/>
                    <a:ahLst/>
                    <a:cxnLst/>
                    <a:rect l="l" t="t" r="r" b="b"/>
                    <a:pathLst>
                      <a:path w="3539" h="22282" extrusionOk="0">
                        <a:moveTo>
                          <a:pt x="3384" y="1"/>
                        </a:moveTo>
                        <a:cubicBezTo>
                          <a:pt x="3342" y="1"/>
                          <a:pt x="3301" y="20"/>
                          <a:pt x="3274" y="56"/>
                        </a:cubicBezTo>
                        <a:lnTo>
                          <a:pt x="3215" y="134"/>
                        </a:lnTo>
                        <a:cubicBezTo>
                          <a:pt x="3210" y="140"/>
                          <a:pt x="3205" y="147"/>
                          <a:pt x="3201" y="154"/>
                        </a:cubicBezTo>
                        <a:lnTo>
                          <a:pt x="3188" y="172"/>
                        </a:lnTo>
                        <a:cubicBezTo>
                          <a:pt x="3079" y="336"/>
                          <a:pt x="2992" y="517"/>
                          <a:pt x="2911" y="697"/>
                        </a:cubicBezTo>
                        <a:cubicBezTo>
                          <a:pt x="2819" y="908"/>
                          <a:pt x="2727" y="1142"/>
                          <a:pt x="2652" y="1358"/>
                        </a:cubicBezTo>
                        <a:cubicBezTo>
                          <a:pt x="2357" y="2189"/>
                          <a:pt x="2128" y="3039"/>
                          <a:pt x="1912" y="3892"/>
                        </a:cubicBezTo>
                        <a:cubicBezTo>
                          <a:pt x="1338" y="6223"/>
                          <a:pt x="890" y="8583"/>
                          <a:pt x="533" y="10956"/>
                        </a:cubicBezTo>
                        <a:cubicBezTo>
                          <a:pt x="259" y="12813"/>
                          <a:pt x="67" y="14687"/>
                          <a:pt x="20" y="16563"/>
                        </a:cubicBezTo>
                        <a:cubicBezTo>
                          <a:pt x="0" y="17262"/>
                          <a:pt x="5" y="17985"/>
                          <a:pt x="40" y="18682"/>
                        </a:cubicBezTo>
                        <a:cubicBezTo>
                          <a:pt x="89" y="19626"/>
                          <a:pt x="191" y="20568"/>
                          <a:pt x="390" y="21493"/>
                        </a:cubicBezTo>
                        <a:cubicBezTo>
                          <a:pt x="441" y="21724"/>
                          <a:pt x="497" y="21953"/>
                          <a:pt x="563" y="22181"/>
                        </a:cubicBezTo>
                        <a:cubicBezTo>
                          <a:pt x="579" y="22239"/>
                          <a:pt x="634" y="22282"/>
                          <a:pt x="697" y="22282"/>
                        </a:cubicBezTo>
                        <a:cubicBezTo>
                          <a:pt x="700" y="22282"/>
                          <a:pt x="704" y="22281"/>
                          <a:pt x="707" y="22281"/>
                        </a:cubicBezTo>
                        <a:cubicBezTo>
                          <a:pt x="783" y="22276"/>
                          <a:pt x="840" y="22210"/>
                          <a:pt x="834" y="22133"/>
                        </a:cubicBezTo>
                        <a:cubicBezTo>
                          <a:pt x="804" y="21821"/>
                          <a:pt x="766" y="21400"/>
                          <a:pt x="745" y="21090"/>
                        </a:cubicBezTo>
                        <a:cubicBezTo>
                          <a:pt x="560" y="18200"/>
                          <a:pt x="666" y="15294"/>
                          <a:pt x="896" y="12409"/>
                        </a:cubicBezTo>
                        <a:cubicBezTo>
                          <a:pt x="1134" y="9453"/>
                          <a:pt x="1539" y="6499"/>
                          <a:pt x="2249" y="3616"/>
                        </a:cubicBezTo>
                        <a:cubicBezTo>
                          <a:pt x="2376" y="3109"/>
                          <a:pt x="2514" y="2602"/>
                          <a:pt x="2669" y="2105"/>
                        </a:cubicBezTo>
                        <a:cubicBezTo>
                          <a:pt x="2825" y="1610"/>
                          <a:pt x="2995" y="1117"/>
                          <a:pt x="3223" y="653"/>
                        </a:cubicBezTo>
                        <a:cubicBezTo>
                          <a:pt x="3262" y="579"/>
                          <a:pt x="3300" y="505"/>
                          <a:pt x="3345" y="432"/>
                        </a:cubicBezTo>
                        <a:cubicBezTo>
                          <a:pt x="3365" y="398"/>
                          <a:pt x="3390" y="364"/>
                          <a:pt x="3412" y="330"/>
                        </a:cubicBezTo>
                        <a:cubicBezTo>
                          <a:pt x="3430" y="302"/>
                          <a:pt x="3461" y="266"/>
                          <a:pt x="3484" y="237"/>
                        </a:cubicBezTo>
                        <a:cubicBezTo>
                          <a:pt x="3539" y="176"/>
                          <a:pt x="3531" y="82"/>
                          <a:pt x="3467" y="29"/>
                        </a:cubicBezTo>
                        <a:cubicBezTo>
                          <a:pt x="3442" y="10"/>
                          <a:pt x="3413" y="1"/>
                          <a:pt x="3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26"/>
                  <p:cNvSpPr/>
                  <p:nvPr/>
                </p:nvSpPr>
                <p:spPr>
                  <a:xfrm flipH="1">
                    <a:off x="1435909" y="4818030"/>
                    <a:ext cx="130249" cy="317314"/>
                  </a:xfrm>
                  <a:custGeom>
                    <a:avLst/>
                    <a:gdLst/>
                    <a:ahLst/>
                    <a:cxnLst/>
                    <a:rect l="l" t="t" r="r" b="b"/>
                    <a:pathLst>
                      <a:path w="5483" h="13497" extrusionOk="0">
                        <a:moveTo>
                          <a:pt x="322" y="0"/>
                        </a:moveTo>
                        <a:cubicBezTo>
                          <a:pt x="461" y="159"/>
                          <a:pt x="50" y="1887"/>
                          <a:pt x="36" y="2205"/>
                        </a:cubicBezTo>
                        <a:cubicBezTo>
                          <a:pt x="1" y="2974"/>
                          <a:pt x="34" y="3746"/>
                          <a:pt x="127" y="4510"/>
                        </a:cubicBezTo>
                        <a:cubicBezTo>
                          <a:pt x="317" y="6069"/>
                          <a:pt x="768" y="7597"/>
                          <a:pt x="1449" y="9012"/>
                        </a:cubicBezTo>
                        <a:cubicBezTo>
                          <a:pt x="2129" y="10425"/>
                          <a:pt x="3039" y="11732"/>
                          <a:pt x="4153" y="12838"/>
                        </a:cubicBezTo>
                        <a:cubicBezTo>
                          <a:pt x="4623" y="13304"/>
                          <a:pt x="4915" y="13496"/>
                          <a:pt x="5095" y="13496"/>
                        </a:cubicBezTo>
                        <a:cubicBezTo>
                          <a:pt x="5483" y="13496"/>
                          <a:pt x="5354" y="12611"/>
                          <a:pt x="5369" y="11665"/>
                        </a:cubicBezTo>
                        <a:cubicBezTo>
                          <a:pt x="5401" y="9611"/>
                          <a:pt x="5282" y="7815"/>
                          <a:pt x="4425" y="5907"/>
                        </a:cubicBezTo>
                        <a:cubicBezTo>
                          <a:pt x="3441" y="3711"/>
                          <a:pt x="1904" y="1814"/>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26"/>
                  <p:cNvSpPr/>
                  <p:nvPr/>
                </p:nvSpPr>
                <p:spPr>
                  <a:xfrm flipH="1">
                    <a:off x="1247462" y="4893095"/>
                    <a:ext cx="196881" cy="243187"/>
                  </a:xfrm>
                  <a:custGeom>
                    <a:avLst/>
                    <a:gdLst/>
                    <a:ahLst/>
                    <a:cxnLst/>
                    <a:rect l="l" t="t" r="r" b="b"/>
                    <a:pathLst>
                      <a:path w="8288" h="10344" extrusionOk="0">
                        <a:moveTo>
                          <a:pt x="8288" y="0"/>
                        </a:moveTo>
                        <a:cubicBezTo>
                          <a:pt x="8288" y="0"/>
                          <a:pt x="8288" y="0"/>
                          <a:pt x="8288" y="0"/>
                        </a:cubicBezTo>
                        <a:lnTo>
                          <a:pt x="8288" y="0"/>
                        </a:lnTo>
                        <a:cubicBezTo>
                          <a:pt x="8288" y="0"/>
                          <a:pt x="8288" y="0"/>
                          <a:pt x="8288" y="0"/>
                        </a:cubicBezTo>
                        <a:close/>
                        <a:moveTo>
                          <a:pt x="8288" y="1"/>
                        </a:moveTo>
                        <a:lnTo>
                          <a:pt x="8288" y="1"/>
                        </a:lnTo>
                        <a:cubicBezTo>
                          <a:pt x="8150" y="473"/>
                          <a:pt x="5988" y="1588"/>
                          <a:pt x="5528" y="1979"/>
                        </a:cubicBezTo>
                        <a:cubicBezTo>
                          <a:pt x="4642" y="2737"/>
                          <a:pt x="3822" y="3572"/>
                          <a:pt x="3078" y="4473"/>
                        </a:cubicBezTo>
                        <a:cubicBezTo>
                          <a:pt x="1724" y="6111"/>
                          <a:pt x="183" y="8180"/>
                          <a:pt x="1" y="10344"/>
                        </a:cubicBezTo>
                        <a:cubicBezTo>
                          <a:pt x="2169" y="9587"/>
                          <a:pt x="4013" y="8052"/>
                          <a:pt x="5377" y="6203"/>
                        </a:cubicBezTo>
                        <a:cubicBezTo>
                          <a:pt x="6740" y="4356"/>
                          <a:pt x="7646" y="2204"/>
                          <a:pt x="8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26"/>
                  <p:cNvSpPr/>
                  <p:nvPr/>
                </p:nvSpPr>
                <p:spPr>
                  <a:xfrm flipH="1">
                    <a:off x="1291015" y="4852360"/>
                    <a:ext cx="96730" cy="26543"/>
                  </a:xfrm>
                  <a:custGeom>
                    <a:avLst/>
                    <a:gdLst/>
                    <a:ahLst/>
                    <a:cxnLst/>
                    <a:rect l="l" t="t" r="r" b="b"/>
                    <a:pathLst>
                      <a:path w="4072" h="1129" extrusionOk="0">
                        <a:moveTo>
                          <a:pt x="2132" y="1"/>
                        </a:moveTo>
                        <a:cubicBezTo>
                          <a:pt x="1429" y="1"/>
                          <a:pt x="732" y="145"/>
                          <a:pt x="133" y="504"/>
                        </a:cubicBezTo>
                        <a:cubicBezTo>
                          <a:pt x="102" y="522"/>
                          <a:pt x="72" y="542"/>
                          <a:pt x="51" y="572"/>
                        </a:cubicBezTo>
                        <a:cubicBezTo>
                          <a:pt x="0" y="647"/>
                          <a:pt x="36" y="755"/>
                          <a:pt x="105" y="814"/>
                        </a:cubicBezTo>
                        <a:cubicBezTo>
                          <a:pt x="174" y="873"/>
                          <a:pt x="265" y="892"/>
                          <a:pt x="353" y="910"/>
                        </a:cubicBezTo>
                        <a:lnTo>
                          <a:pt x="354" y="934"/>
                        </a:lnTo>
                        <a:cubicBezTo>
                          <a:pt x="902" y="1064"/>
                          <a:pt x="1464" y="1129"/>
                          <a:pt x="2025" y="1129"/>
                        </a:cubicBezTo>
                        <a:cubicBezTo>
                          <a:pt x="2405" y="1129"/>
                          <a:pt x="2785" y="1099"/>
                          <a:pt x="3160" y="1039"/>
                        </a:cubicBezTo>
                        <a:cubicBezTo>
                          <a:pt x="3502" y="985"/>
                          <a:pt x="3869" y="887"/>
                          <a:pt x="4072" y="604"/>
                        </a:cubicBezTo>
                        <a:cubicBezTo>
                          <a:pt x="3865" y="266"/>
                          <a:pt x="3445" y="143"/>
                          <a:pt x="3061" y="79"/>
                        </a:cubicBezTo>
                        <a:cubicBezTo>
                          <a:pt x="2756" y="29"/>
                          <a:pt x="2443" y="1"/>
                          <a:pt x="2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26"/>
                  <p:cNvSpPr/>
                  <p:nvPr/>
                </p:nvSpPr>
                <p:spPr>
                  <a:xfrm flipH="1">
                    <a:off x="1384597" y="4807734"/>
                    <a:ext cx="76135" cy="62513"/>
                  </a:xfrm>
                  <a:custGeom>
                    <a:avLst/>
                    <a:gdLst/>
                    <a:ahLst/>
                    <a:cxnLst/>
                    <a:rect l="l" t="t" r="r" b="b"/>
                    <a:pathLst>
                      <a:path w="3205" h="2659" extrusionOk="0">
                        <a:moveTo>
                          <a:pt x="298" y="0"/>
                        </a:moveTo>
                        <a:cubicBezTo>
                          <a:pt x="200" y="0"/>
                          <a:pt x="103" y="15"/>
                          <a:pt x="8" y="50"/>
                        </a:cubicBezTo>
                        <a:cubicBezTo>
                          <a:pt x="0" y="396"/>
                          <a:pt x="231" y="698"/>
                          <a:pt x="467" y="951"/>
                        </a:cubicBezTo>
                        <a:cubicBezTo>
                          <a:pt x="1111" y="1640"/>
                          <a:pt x="1890" y="2203"/>
                          <a:pt x="2746" y="2598"/>
                        </a:cubicBezTo>
                        <a:lnTo>
                          <a:pt x="2762" y="2582"/>
                        </a:lnTo>
                        <a:cubicBezTo>
                          <a:pt x="2839" y="2619"/>
                          <a:pt x="2920" y="2659"/>
                          <a:pt x="3007" y="2659"/>
                        </a:cubicBezTo>
                        <a:cubicBezTo>
                          <a:pt x="3010" y="2659"/>
                          <a:pt x="3013" y="2659"/>
                          <a:pt x="3016" y="2659"/>
                        </a:cubicBezTo>
                        <a:cubicBezTo>
                          <a:pt x="3105" y="2656"/>
                          <a:pt x="3200" y="2592"/>
                          <a:pt x="3203" y="2502"/>
                        </a:cubicBezTo>
                        <a:cubicBezTo>
                          <a:pt x="3205" y="2466"/>
                          <a:pt x="3191" y="2431"/>
                          <a:pt x="3179" y="2399"/>
                        </a:cubicBezTo>
                        <a:cubicBezTo>
                          <a:pt x="2806" y="1461"/>
                          <a:pt x="2005" y="749"/>
                          <a:pt x="1121" y="263"/>
                        </a:cubicBezTo>
                        <a:cubicBezTo>
                          <a:pt x="867" y="124"/>
                          <a:pt x="579"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020" name="Google Shape;1020;p26"/>
            <p:cNvGrpSpPr/>
            <p:nvPr/>
          </p:nvGrpSpPr>
          <p:grpSpPr>
            <a:xfrm rot="1498624">
              <a:off x="5310250" y="4501583"/>
              <a:ext cx="216820" cy="436121"/>
              <a:chOff x="1173271" y="4610392"/>
              <a:chExt cx="437636" cy="880279"/>
            </a:xfrm>
          </p:grpSpPr>
          <p:grpSp>
            <p:nvGrpSpPr>
              <p:cNvPr id="1021" name="Google Shape;1021;p26"/>
              <p:cNvGrpSpPr/>
              <p:nvPr/>
            </p:nvGrpSpPr>
            <p:grpSpPr>
              <a:xfrm>
                <a:off x="1216042" y="4610930"/>
                <a:ext cx="309313" cy="333842"/>
                <a:chOff x="1215415" y="4605413"/>
                <a:chExt cx="309313" cy="333842"/>
              </a:xfrm>
            </p:grpSpPr>
            <p:sp>
              <p:nvSpPr>
                <p:cNvPr id="1022" name="Google Shape;1022;p26"/>
                <p:cNvSpPr/>
                <p:nvPr/>
              </p:nvSpPr>
              <p:spPr>
                <a:xfrm flipH="1">
                  <a:off x="1215415" y="4648153"/>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6"/>
                <p:cNvSpPr/>
                <p:nvPr/>
              </p:nvSpPr>
              <p:spPr>
                <a:xfrm flipH="1">
                  <a:off x="1345853" y="4605413"/>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26"/>
              <p:cNvGrpSpPr/>
              <p:nvPr/>
            </p:nvGrpSpPr>
            <p:grpSpPr>
              <a:xfrm>
                <a:off x="1173271" y="4610392"/>
                <a:ext cx="437636" cy="880279"/>
                <a:chOff x="1128521" y="4507655"/>
                <a:chExt cx="437636" cy="880279"/>
              </a:xfrm>
            </p:grpSpPr>
            <p:grpSp>
              <p:nvGrpSpPr>
                <p:cNvPr id="1025" name="Google Shape;1025;p26"/>
                <p:cNvGrpSpPr/>
                <p:nvPr/>
              </p:nvGrpSpPr>
              <p:grpSpPr>
                <a:xfrm>
                  <a:off x="1170695" y="4507655"/>
                  <a:ext cx="309313" cy="333842"/>
                  <a:chOff x="1170069" y="4502138"/>
                  <a:chExt cx="309313" cy="333842"/>
                </a:xfrm>
              </p:grpSpPr>
              <p:sp>
                <p:nvSpPr>
                  <p:cNvPr id="1026" name="Google Shape;1026;p26"/>
                  <p:cNvSpPr/>
                  <p:nvPr/>
                </p:nvSpPr>
                <p:spPr>
                  <a:xfrm flipH="1">
                    <a:off x="1170069" y="4544878"/>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26"/>
                  <p:cNvSpPr/>
                  <p:nvPr/>
                </p:nvSpPr>
                <p:spPr>
                  <a:xfrm flipH="1">
                    <a:off x="1300507" y="4502138"/>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8" name="Google Shape;1028;p26"/>
                <p:cNvGrpSpPr/>
                <p:nvPr/>
              </p:nvGrpSpPr>
              <p:grpSpPr>
                <a:xfrm>
                  <a:off x="1128521" y="4526541"/>
                  <a:ext cx="395091" cy="348462"/>
                  <a:chOff x="1128521" y="4526541"/>
                  <a:chExt cx="395091" cy="348462"/>
                </a:xfrm>
              </p:grpSpPr>
              <p:sp>
                <p:nvSpPr>
                  <p:cNvPr id="1029" name="Google Shape;1029;p26"/>
                  <p:cNvSpPr/>
                  <p:nvPr/>
                </p:nvSpPr>
                <p:spPr>
                  <a:xfrm flipH="1">
                    <a:off x="1128521" y="4605884"/>
                    <a:ext cx="270997" cy="269119"/>
                  </a:xfrm>
                  <a:custGeom>
                    <a:avLst/>
                    <a:gdLst/>
                    <a:ahLst/>
                    <a:cxnLst/>
                    <a:rect l="l" t="t" r="r" b="b"/>
                    <a:pathLst>
                      <a:path w="11408" h="11447" extrusionOk="0">
                        <a:moveTo>
                          <a:pt x="9538" y="1"/>
                        </a:moveTo>
                        <a:cubicBezTo>
                          <a:pt x="8994" y="1"/>
                          <a:pt x="8419" y="198"/>
                          <a:pt x="7917" y="435"/>
                        </a:cubicBezTo>
                        <a:cubicBezTo>
                          <a:pt x="4064" y="2250"/>
                          <a:pt x="0" y="7292"/>
                          <a:pt x="759" y="10297"/>
                        </a:cubicBezTo>
                        <a:cubicBezTo>
                          <a:pt x="932" y="10980"/>
                          <a:pt x="1650" y="11419"/>
                          <a:pt x="2355" y="11445"/>
                        </a:cubicBezTo>
                        <a:cubicBezTo>
                          <a:pt x="2383" y="11446"/>
                          <a:pt x="2412" y="11447"/>
                          <a:pt x="2441" y="11447"/>
                        </a:cubicBezTo>
                        <a:cubicBezTo>
                          <a:pt x="3113" y="11447"/>
                          <a:pt x="3759" y="11165"/>
                          <a:pt x="4362" y="10857"/>
                        </a:cubicBezTo>
                        <a:cubicBezTo>
                          <a:pt x="7517" y="9249"/>
                          <a:pt x="10352" y="6581"/>
                          <a:pt x="11164" y="3134"/>
                        </a:cubicBezTo>
                        <a:cubicBezTo>
                          <a:pt x="11408" y="2105"/>
                          <a:pt x="11361" y="816"/>
                          <a:pt x="10467" y="251"/>
                        </a:cubicBezTo>
                        <a:cubicBezTo>
                          <a:pt x="10184" y="72"/>
                          <a:pt x="9866" y="1"/>
                          <a:pt x="9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6"/>
                  <p:cNvSpPr/>
                  <p:nvPr/>
                </p:nvSpPr>
                <p:spPr>
                  <a:xfrm flipH="1">
                    <a:off x="1247011" y="4538648"/>
                    <a:ext cx="209923" cy="326131"/>
                  </a:xfrm>
                  <a:custGeom>
                    <a:avLst/>
                    <a:gdLst/>
                    <a:ahLst/>
                    <a:cxnLst/>
                    <a:rect l="l" t="t" r="r" b="b"/>
                    <a:pathLst>
                      <a:path w="8837" h="13872" extrusionOk="0">
                        <a:moveTo>
                          <a:pt x="5873" y="0"/>
                        </a:moveTo>
                        <a:cubicBezTo>
                          <a:pt x="5038" y="0"/>
                          <a:pt x="4333" y="676"/>
                          <a:pt x="3821" y="1353"/>
                        </a:cubicBezTo>
                        <a:cubicBezTo>
                          <a:pt x="1254" y="4750"/>
                          <a:pt x="0" y="11102"/>
                          <a:pt x="2070" y="13410"/>
                        </a:cubicBezTo>
                        <a:cubicBezTo>
                          <a:pt x="2353" y="13726"/>
                          <a:pt x="2769" y="13871"/>
                          <a:pt x="3194" y="13871"/>
                        </a:cubicBezTo>
                        <a:cubicBezTo>
                          <a:pt x="3477" y="13871"/>
                          <a:pt x="3764" y="13807"/>
                          <a:pt x="4018" y="13685"/>
                        </a:cubicBezTo>
                        <a:cubicBezTo>
                          <a:pt x="4654" y="13380"/>
                          <a:pt x="5115" y="12809"/>
                          <a:pt x="5521" y="12232"/>
                        </a:cubicBezTo>
                        <a:cubicBezTo>
                          <a:pt x="7568" y="9342"/>
                          <a:pt x="8836" y="5662"/>
                          <a:pt x="7953" y="2233"/>
                        </a:cubicBezTo>
                        <a:cubicBezTo>
                          <a:pt x="7689" y="1208"/>
                          <a:pt x="7047" y="89"/>
                          <a:pt x="5994" y="5"/>
                        </a:cubicBezTo>
                        <a:cubicBezTo>
                          <a:pt x="5954" y="2"/>
                          <a:pt x="5913" y="0"/>
                          <a:pt x="58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6"/>
                  <p:cNvSpPr/>
                  <p:nvPr/>
                </p:nvSpPr>
                <p:spPr>
                  <a:xfrm flipH="1">
                    <a:off x="1339868" y="4526541"/>
                    <a:ext cx="183745" cy="326154"/>
                  </a:xfrm>
                  <a:custGeom>
                    <a:avLst/>
                    <a:gdLst/>
                    <a:ahLst/>
                    <a:cxnLst/>
                    <a:rect l="l" t="t" r="r" b="b"/>
                    <a:pathLst>
                      <a:path w="7735" h="13873" extrusionOk="0">
                        <a:moveTo>
                          <a:pt x="2554" y="1"/>
                        </a:moveTo>
                        <a:cubicBezTo>
                          <a:pt x="2341" y="1"/>
                          <a:pt x="2128" y="41"/>
                          <a:pt x="1921" y="133"/>
                        </a:cubicBezTo>
                        <a:cubicBezTo>
                          <a:pt x="1106" y="492"/>
                          <a:pt x="784" y="1469"/>
                          <a:pt x="647" y="2350"/>
                        </a:cubicBezTo>
                        <a:cubicBezTo>
                          <a:pt x="0" y="6559"/>
                          <a:pt x="1909" y="12746"/>
                          <a:pt x="4825" y="13796"/>
                        </a:cubicBezTo>
                        <a:cubicBezTo>
                          <a:pt x="4969" y="13848"/>
                          <a:pt x="5119" y="13872"/>
                          <a:pt x="5268" y="13872"/>
                        </a:cubicBezTo>
                        <a:cubicBezTo>
                          <a:pt x="5805" y="13872"/>
                          <a:pt x="6344" y="13560"/>
                          <a:pt x="6669" y="13115"/>
                        </a:cubicBezTo>
                        <a:cubicBezTo>
                          <a:pt x="7086" y="12545"/>
                          <a:pt x="7219" y="11821"/>
                          <a:pt x="7304" y="11122"/>
                        </a:cubicBezTo>
                        <a:cubicBezTo>
                          <a:pt x="7734" y="7606"/>
                          <a:pt x="7108" y="3765"/>
                          <a:pt x="4703" y="1164"/>
                        </a:cubicBezTo>
                        <a:cubicBezTo>
                          <a:pt x="4138" y="553"/>
                          <a:pt x="3340" y="1"/>
                          <a:pt x="2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2" name="Google Shape;1032;p26"/>
                <p:cNvGrpSpPr/>
                <p:nvPr/>
              </p:nvGrpSpPr>
              <p:grpSpPr>
                <a:xfrm>
                  <a:off x="1247462" y="4807734"/>
                  <a:ext cx="318695" cy="580200"/>
                  <a:chOff x="1247462" y="4807734"/>
                  <a:chExt cx="318695" cy="580200"/>
                </a:xfrm>
              </p:grpSpPr>
              <p:sp>
                <p:nvSpPr>
                  <p:cNvPr id="1033" name="Google Shape;1033;p26"/>
                  <p:cNvSpPr/>
                  <p:nvPr/>
                </p:nvSpPr>
                <p:spPr>
                  <a:xfrm flipH="1">
                    <a:off x="1377639" y="4864084"/>
                    <a:ext cx="84069" cy="523850"/>
                  </a:xfrm>
                  <a:custGeom>
                    <a:avLst/>
                    <a:gdLst/>
                    <a:ahLst/>
                    <a:cxnLst/>
                    <a:rect l="l" t="t" r="r" b="b"/>
                    <a:pathLst>
                      <a:path w="3539" h="22282" extrusionOk="0">
                        <a:moveTo>
                          <a:pt x="3384" y="1"/>
                        </a:moveTo>
                        <a:cubicBezTo>
                          <a:pt x="3342" y="1"/>
                          <a:pt x="3301" y="20"/>
                          <a:pt x="3274" y="56"/>
                        </a:cubicBezTo>
                        <a:lnTo>
                          <a:pt x="3215" y="134"/>
                        </a:lnTo>
                        <a:cubicBezTo>
                          <a:pt x="3210" y="140"/>
                          <a:pt x="3205" y="147"/>
                          <a:pt x="3201" y="154"/>
                        </a:cubicBezTo>
                        <a:lnTo>
                          <a:pt x="3188" y="172"/>
                        </a:lnTo>
                        <a:cubicBezTo>
                          <a:pt x="3079" y="336"/>
                          <a:pt x="2992" y="517"/>
                          <a:pt x="2911" y="697"/>
                        </a:cubicBezTo>
                        <a:cubicBezTo>
                          <a:pt x="2819" y="908"/>
                          <a:pt x="2727" y="1142"/>
                          <a:pt x="2652" y="1358"/>
                        </a:cubicBezTo>
                        <a:cubicBezTo>
                          <a:pt x="2357" y="2189"/>
                          <a:pt x="2128" y="3039"/>
                          <a:pt x="1912" y="3892"/>
                        </a:cubicBezTo>
                        <a:cubicBezTo>
                          <a:pt x="1338" y="6223"/>
                          <a:pt x="890" y="8583"/>
                          <a:pt x="533" y="10956"/>
                        </a:cubicBezTo>
                        <a:cubicBezTo>
                          <a:pt x="259" y="12813"/>
                          <a:pt x="67" y="14687"/>
                          <a:pt x="20" y="16563"/>
                        </a:cubicBezTo>
                        <a:cubicBezTo>
                          <a:pt x="0" y="17262"/>
                          <a:pt x="5" y="17985"/>
                          <a:pt x="40" y="18682"/>
                        </a:cubicBezTo>
                        <a:cubicBezTo>
                          <a:pt x="89" y="19626"/>
                          <a:pt x="191" y="20568"/>
                          <a:pt x="390" y="21493"/>
                        </a:cubicBezTo>
                        <a:cubicBezTo>
                          <a:pt x="441" y="21724"/>
                          <a:pt x="497" y="21953"/>
                          <a:pt x="563" y="22181"/>
                        </a:cubicBezTo>
                        <a:cubicBezTo>
                          <a:pt x="579" y="22239"/>
                          <a:pt x="634" y="22282"/>
                          <a:pt x="697" y="22282"/>
                        </a:cubicBezTo>
                        <a:cubicBezTo>
                          <a:pt x="700" y="22282"/>
                          <a:pt x="704" y="22281"/>
                          <a:pt x="707" y="22281"/>
                        </a:cubicBezTo>
                        <a:cubicBezTo>
                          <a:pt x="783" y="22276"/>
                          <a:pt x="840" y="22210"/>
                          <a:pt x="834" y="22133"/>
                        </a:cubicBezTo>
                        <a:cubicBezTo>
                          <a:pt x="804" y="21821"/>
                          <a:pt x="766" y="21400"/>
                          <a:pt x="745" y="21090"/>
                        </a:cubicBezTo>
                        <a:cubicBezTo>
                          <a:pt x="560" y="18200"/>
                          <a:pt x="666" y="15294"/>
                          <a:pt x="896" y="12409"/>
                        </a:cubicBezTo>
                        <a:cubicBezTo>
                          <a:pt x="1134" y="9453"/>
                          <a:pt x="1539" y="6499"/>
                          <a:pt x="2249" y="3616"/>
                        </a:cubicBezTo>
                        <a:cubicBezTo>
                          <a:pt x="2376" y="3109"/>
                          <a:pt x="2514" y="2602"/>
                          <a:pt x="2669" y="2105"/>
                        </a:cubicBezTo>
                        <a:cubicBezTo>
                          <a:pt x="2825" y="1610"/>
                          <a:pt x="2995" y="1117"/>
                          <a:pt x="3223" y="653"/>
                        </a:cubicBezTo>
                        <a:cubicBezTo>
                          <a:pt x="3262" y="579"/>
                          <a:pt x="3300" y="505"/>
                          <a:pt x="3345" y="432"/>
                        </a:cubicBezTo>
                        <a:cubicBezTo>
                          <a:pt x="3365" y="398"/>
                          <a:pt x="3390" y="364"/>
                          <a:pt x="3412" y="330"/>
                        </a:cubicBezTo>
                        <a:cubicBezTo>
                          <a:pt x="3430" y="302"/>
                          <a:pt x="3461" y="266"/>
                          <a:pt x="3484" y="237"/>
                        </a:cubicBezTo>
                        <a:cubicBezTo>
                          <a:pt x="3539" y="176"/>
                          <a:pt x="3531" y="82"/>
                          <a:pt x="3467" y="29"/>
                        </a:cubicBezTo>
                        <a:cubicBezTo>
                          <a:pt x="3442" y="10"/>
                          <a:pt x="3413" y="1"/>
                          <a:pt x="3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6"/>
                  <p:cNvSpPr/>
                  <p:nvPr/>
                </p:nvSpPr>
                <p:spPr>
                  <a:xfrm flipH="1">
                    <a:off x="1435909" y="4818030"/>
                    <a:ext cx="130249" cy="317314"/>
                  </a:xfrm>
                  <a:custGeom>
                    <a:avLst/>
                    <a:gdLst/>
                    <a:ahLst/>
                    <a:cxnLst/>
                    <a:rect l="l" t="t" r="r" b="b"/>
                    <a:pathLst>
                      <a:path w="5483" h="13497" extrusionOk="0">
                        <a:moveTo>
                          <a:pt x="322" y="0"/>
                        </a:moveTo>
                        <a:cubicBezTo>
                          <a:pt x="461" y="159"/>
                          <a:pt x="50" y="1887"/>
                          <a:pt x="36" y="2205"/>
                        </a:cubicBezTo>
                        <a:cubicBezTo>
                          <a:pt x="1" y="2974"/>
                          <a:pt x="34" y="3746"/>
                          <a:pt x="127" y="4510"/>
                        </a:cubicBezTo>
                        <a:cubicBezTo>
                          <a:pt x="317" y="6069"/>
                          <a:pt x="768" y="7597"/>
                          <a:pt x="1449" y="9012"/>
                        </a:cubicBezTo>
                        <a:cubicBezTo>
                          <a:pt x="2129" y="10425"/>
                          <a:pt x="3039" y="11732"/>
                          <a:pt x="4153" y="12838"/>
                        </a:cubicBezTo>
                        <a:cubicBezTo>
                          <a:pt x="4623" y="13304"/>
                          <a:pt x="4915" y="13496"/>
                          <a:pt x="5095" y="13496"/>
                        </a:cubicBezTo>
                        <a:cubicBezTo>
                          <a:pt x="5483" y="13496"/>
                          <a:pt x="5354" y="12611"/>
                          <a:pt x="5369" y="11665"/>
                        </a:cubicBezTo>
                        <a:cubicBezTo>
                          <a:pt x="5401" y="9611"/>
                          <a:pt x="5282" y="7815"/>
                          <a:pt x="4425" y="5907"/>
                        </a:cubicBezTo>
                        <a:cubicBezTo>
                          <a:pt x="3441" y="3711"/>
                          <a:pt x="1904" y="1814"/>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6"/>
                  <p:cNvSpPr/>
                  <p:nvPr/>
                </p:nvSpPr>
                <p:spPr>
                  <a:xfrm flipH="1">
                    <a:off x="1247462" y="4893095"/>
                    <a:ext cx="196881" cy="243187"/>
                  </a:xfrm>
                  <a:custGeom>
                    <a:avLst/>
                    <a:gdLst/>
                    <a:ahLst/>
                    <a:cxnLst/>
                    <a:rect l="l" t="t" r="r" b="b"/>
                    <a:pathLst>
                      <a:path w="8288" h="10344" extrusionOk="0">
                        <a:moveTo>
                          <a:pt x="8288" y="0"/>
                        </a:moveTo>
                        <a:cubicBezTo>
                          <a:pt x="8288" y="0"/>
                          <a:pt x="8288" y="0"/>
                          <a:pt x="8288" y="0"/>
                        </a:cubicBezTo>
                        <a:lnTo>
                          <a:pt x="8288" y="0"/>
                        </a:lnTo>
                        <a:cubicBezTo>
                          <a:pt x="8288" y="0"/>
                          <a:pt x="8288" y="0"/>
                          <a:pt x="8288" y="0"/>
                        </a:cubicBezTo>
                        <a:close/>
                        <a:moveTo>
                          <a:pt x="8288" y="1"/>
                        </a:moveTo>
                        <a:lnTo>
                          <a:pt x="8288" y="1"/>
                        </a:lnTo>
                        <a:cubicBezTo>
                          <a:pt x="8150" y="473"/>
                          <a:pt x="5988" y="1588"/>
                          <a:pt x="5528" y="1979"/>
                        </a:cubicBezTo>
                        <a:cubicBezTo>
                          <a:pt x="4642" y="2737"/>
                          <a:pt x="3822" y="3572"/>
                          <a:pt x="3078" y="4473"/>
                        </a:cubicBezTo>
                        <a:cubicBezTo>
                          <a:pt x="1724" y="6111"/>
                          <a:pt x="183" y="8180"/>
                          <a:pt x="1" y="10344"/>
                        </a:cubicBezTo>
                        <a:cubicBezTo>
                          <a:pt x="2169" y="9587"/>
                          <a:pt x="4013" y="8052"/>
                          <a:pt x="5377" y="6203"/>
                        </a:cubicBezTo>
                        <a:cubicBezTo>
                          <a:pt x="6740" y="4356"/>
                          <a:pt x="7646" y="2204"/>
                          <a:pt x="8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26"/>
                  <p:cNvSpPr/>
                  <p:nvPr/>
                </p:nvSpPr>
                <p:spPr>
                  <a:xfrm flipH="1">
                    <a:off x="1291015" y="4852360"/>
                    <a:ext cx="96730" cy="26543"/>
                  </a:xfrm>
                  <a:custGeom>
                    <a:avLst/>
                    <a:gdLst/>
                    <a:ahLst/>
                    <a:cxnLst/>
                    <a:rect l="l" t="t" r="r" b="b"/>
                    <a:pathLst>
                      <a:path w="4072" h="1129" extrusionOk="0">
                        <a:moveTo>
                          <a:pt x="2132" y="1"/>
                        </a:moveTo>
                        <a:cubicBezTo>
                          <a:pt x="1429" y="1"/>
                          <a:pt x="732" y="145"/>
                          <a:pt x="133" y="504"/>
                        </a:cubicBezTo>
                        <a:cubicBezTo>
                          <a:pt x="102" y="522"/>
                          <a:pt x="72" y="542"/>
                          <a:pt x="51" y="572"/>
                        </a:cubicBezTo>
                        <a:cubicBezTo>
                          <a:pt x="0" y="647"/>
                          <a:pt x="36" y="755"/>
                          <a:pt x="105" y="814"/>
                        </a:cubicBezTo>
                        <a:cubicBezTo>
                          <a:pt x="174" y="873"/>
                          <a:pt x="265" y="892"/>
                          <a:pt x="353" y="910"/>
                        </a:cubicBezTo>
                        <a:lnTo>
                          <a:pt x="354" y="934"/>
                        </a:lnTo>
                        <a:cubicBezTo>
                          <a:pt x="902" y="1064"/>
                          <a:pt x="1464" y="1129"/>
                          <a:pt x="2025" y="1129"/>
                        </a:cubicBezTo>
                        <a:cubicBezTo>
                          <a:pt x="2405" y="1129"/>
                          <a:pt x="2785" y="1099"/>
                          <a:pt x="3160" y="1039"/>
                        </a:cubicBezTo>
                        <a:cubicBezTo>
                          <a:pt x="3502" y="985"/>
                          <a:pt x="3869" y="887"/>
                          <a:pt x="4072" y="604"/>
                        </a:cubicBezTo>
                        <a:cubicBezTo>
                          <a:pt x="3865" y="266"/>
                          <a:pt x="3445" y="143"/>
                          <a:pt x="3061" y="79"/>
                        </a:cubicBezTo>
                        <a:cubicBezTo>
                          <a:pt x="2756" y="29"/>
                          <a:pt x="2443" y="1"/>
                          <a:pt x="2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26"/>
                  <p:cNvSpPr/>
                  <p:nvPr/>
                </p:nvSpPr>
                <p:spPr>
                  <a:xfrm flipH="1">
                    <a:off x="1384597" y="4807734"/>
                    <a:ext cx="76135" cy="62513"/>
                  </a:xfrm>
                  <a:custGeom>
                    <a:avLst/>
                    <a:gdLst/>
                    <a:ahLst/>
                    <a:cxnLst/>
                    <a:rect l="l" t="t" r="r" b="b"/>
                    <a:pathLst>
                      <a:path w="3205" h="2659" extrusionOk="0">
                        <a:moveTo>
                          <a:pt x="298" y="0"/>
                        </a:moveTo>
                        <a:cubicBezTo>
                          <a:pt x="200" y="0"/>
                          <a:pt x="103" y="15"/>
                          <a:pt x="8" y="50"/>
                        </a:cubicBezTo>
                        <a:cubicBezTo>
                          <a:pt x="0" y="396"/>
                          <a:pt x="231" y="698"/>
                          <a:pt x="467" y="951"/>
                        </a:cubicBezTo>
                        <a:cubicBezTo>
                          <a:pt x="1111" y="1640"/>
                          <a:pt x="1890" y="2203"/>
                          <a:pt x="2746" y="2598"/>
                        </a:cubicBezTo>
                        <a:lnTo>
                          <a:pt x="2762" y="2582"/>
                        </a:lnTo>
                        <a:cubicBezTo>
                          <a:pt x="2839" y="2619"/>
                          <a:pt x="2920" y="2659"/>
                          <a:pt x="3007" y="2659"/>
                        </a:cubicBezTo>
                        <a:cubicBezTo>
                          <a:pt x="3010" y="2659"/>
                          <a:pt x="3013" y="2659"/>
                          <a:pt x="3016" y="2659"/>
                        </a:cubicBezTo>
                        <a:cubicBezTo>
                          <a:pt x="3105" y="2656"/>
                          <a:pt x="3200" y="2592"/>
                          <a:pt x="3203" y="2502"/>
                        </a:cubicBezTo>
                        <a:cubicBezTo>
                          <a:pt x="3205" y="2466"/>
                          <a:pt x="3191" y="2431"/>
                          <a:pt x="3179" y="2399"/>
                        </a:cubicBezTo>
                        <a:cubicBezTo>
                          <a:pt x="2806" y="1461"/>
                          <a:pt x="2005" y="749"/>
                          <a:pt x="1121" y="263"/>
                        </a:cubicBezTo>
                        <a:cubicBezTo>
                          <a:pt x="867" y="124"/>
                          <a:pt x="579"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spTree>
    <p:extLst>
      <p:ext uri="{BB962C8B-B14F-4D97-AF65-F5344CB8AC3E}">
        <p14:creationId xmlns:p14="http://schemas.microsoft.com/office/powerpoint/2010/main" val="39798567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Number and text">
  <p:cSld name="Number and text">
    <p:bg>
      <p:bgPr>
        <a:solidFill>
          <a:schemeClr val="dk2"/>
        </a:solidFill>
        <a:effectLst/>
      </p:bgPr>
    </p:bg>
    <p:spTree>
      <p:nvGrpSpPr>
        <p:cNvPr id="1" name="Shape 1038"/>
        <p:cNvGrpSpPr/>
        <p:nvPr/>
      </p:nvGrpSpPr>
      <p:grpSpPr>
        <a:xfrm>
          <a:off x="0" y="0"/>
          <a:ext cx="0" cy="0"/>
          <a:chOff x="0" y="0"/>
          <a:chExt cx="0" cy="0"/>
        </a:xfrm>
      </p:grpSpPr>
      <p:sp>
        <p:nvSpPr>
          <p:cNvPr id="1039" name="Google Shape;1039;p27"/>
          <p:cNvSpPr txBox="1">
            <a:spLocks noGrp="1"/>
          </p:cNvSpPr>
          <p:nvPr>
            <p:ph type="subTitle" idx="1"/>
          </p:nvPr>
        </p:nvSpPr>
        <p:spPr>
          <a:xfrm>
            <a:off x="2813593" y="2561633"/>
            <a:ext cx="6564800" cy="42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700"/>
              <a:buFont typeface="PT Sans"/>
              <a:buNone/>
              <a:defRPr sz="2267"/>
            </a:lvl1pPr>
            <a:lvl2pPr lvl="1" algn="ctr" rtl="0">
              <a:lnSpc>
                <a:spcPct val="100000"/>
              </a:lnSpc>
              <a:spcBef>
                <a:spcPts val="0"/>
              </a:spcBef>
              <a:spcAft>
                <a:spcPts val="0"/>
              </a:spcAft>
              <a:buSzPts val="1700"/>
              <a:buNone/>
              <a:defRPr sz="2267"/>
            </a:lvl2pPr>
            <a:lvl3pPr lvl="2" algn="ctr" rtl="0">
              <a:lnSpc>
                <a:spcPct val="100000"/>
              </a:lnSpc>
              <a:spcBef>
                <a:spcPts val="0"/>
              </a:spcBef>
              <a:spcAft>
                <a:spcPts val="0"/>
              </a:spcAft>
              <a:buSzPts val="1700"/>
              <a:buNone/>
              <a:defRPr sz="2267"/>
            </a:lvl3pPr>
            <a:lvl4pPr lvl="3" algn="ctr" rtl="0">
              <a:lnSpc>
                <a:spcPct val="100000"/>
              </a:lnSpc>
              <a:spcBef>
                <a:spcPts val="0"/>
              </a:spcBef>
              <a:spcAft>
                <a:spcPts val="0"/>
              </a:spcAft>
              <a:buSzPts val="1700"/>
              <a:buFont typeface="PT Sans"/>
              <a:buNone/>
              <a:defRPr sz="2267">
                <a:latin typeface="PT Sans"/>
                <a:ea typeface="PT Sans"/>
                <a:cs typeface="PT Sans"/>
                <a:sym typeface="PT Sans"/>
              </a:defRPr>
            </a:lvl4pPr>
            <a:lvl5pPr lvl="4" algn="ctr" rtl="0">
              <a:lnSpc>
                <a:spcPct val="100000"/>
              </a:lnSpc>
              <a:spcBef>
                <a:spcPts val="0"/>
              </a:spcBef>
              <a:spcAft>
                <a:spcPts val="0"/>
              </a:spcAft>
              <a:buSzPts val="1700"/>
              <a:buFont typeface="PT Sans"/>
              <a:buNone/>
              <a:defRPr sz="2267">
                <a:latin typeface="PT Sans"/>
                <a:ea typeface="PT Sans"/>
                <a:cs typeface="PT Sans"/>
                <a:sym typeface="PT Sans"/>
              </a:defRPr>
            </a:lvl5pPr>
            <a:lvl6pPr lvl="5" algn="ctr" rtl="0">
              <a:lnSpc>
                <a:spcPct val="100000"/>
              </a:lnSpc>
              <a:spcBef>
                <a:spcPts val="0"/>
              </a:spcBef>
              <a:spcAft>
                <a:spcPts val="0"/>
              </a:spcAft>
              <a:buSzPts val="1700"/>
              <a:buFont typeface="PT Sans"/>
              <a:buNone/>
              <a:defRPr sz="2267">
                <a:latin typeface="PT Sans"/>
                <a:ea typeface="PT Sans"/>
                <a:cs typeface="PT Sans"/>
                <a:sym typeface="PT Sans"/>
              </a:defRPr>
            </a:lvl6pPr>
            <a:lvl7pPr lvl="6" algn="ctr" rtl="0">
              <a:lnSpc>
                <a:spcPct val="100000"/>
              </a:lnSpc>
              <a:spcBef>
                <a:spcPts val="0"/>
              </a:spcBef>
              <a:spcAft>
                <a:spcPts val="0"/>
              </a:spcAft>
              <a:buSzPts val="1700"/>
              <a:buFont typeface="PT Sans"/>
              <a:buNone/>
              <a:defRPr sz="2267">
                <a:latin typeface="PT Sans"/>
                <a:ea typeface="PT Sans"/>
                <a:cs typeface="PT Sans"/>
                <a:sym typeface="PT Sans"/>
              </a:defRPr>
            </a:lvl7pPr>
            <a:lvl8pPr lvl="7" algn="ctr" rtl="0">
              <a:lnSpc>
                <a:spcPct val="100000"/>
              </a:lnSpc>
              <a:spcBef>
                <a:spcPts val="0"/>
              </a:spcBef>
              <a:spcAft>
                <a:spcPts val="0"/>
              </a:spcAft>
              <a:buSzPts val="1700"/>
              <a:buFont typeface="PT Sans"/>
              <a:buNone/>
              <a:defRPr sz="2267">
                <a:latin typeface="PT Sans"/>
                <a:ea typeface="PT Sans"/>
                <a:cs typeface="PT Sans"/>
                <a:sym typeface="PT Sans"/>
              </a:defRPr>
            </a:lvl8pPr>
            <a:lvl9pPr lvl="8" algn="ctr" rtl="0">
              <a:lnSpc>
                <a:spcPct val="100000"/>
              </a:lnSpc>
              <a:spcBef>
                <a:spcPts val="0"/>
              </a:spcBef>
              <a:spcAft>
                <a:spcPts val="0"/>
              </a:spcAft>
              <a:buSzPts val="1700"/>
              <a:buFont typeface="PT Sans"/>
              <a:buNone/>
              <a:defRPr sz="2267">
                <a:latin typeface="PT Sans"/>
                <a:ea typeface="PT Sans"/>
                <a:cs typeface="PT Sans"/>
                <a:sym typeface="PT Sans"/>
              </a:defRPr>
            </a:lvl9pPr>
          </a:lstStyle>
          <a:p>
            <a:endParaRPr/>
          </a:p>
        </p:txBody>
      </p:sp>
      <p:sp>
        <p:nvSpPr>
          <p:cNvPr id="1040" name="Google Shape;1040;p27"/>
          <p:cNvSpPr txBox="1">
            <a:spLocks noGrp="1"/>
          </p:cNvSpPr>
          <p:nvPr>
            <p:ph type="title" hasCustomPrompt="1"/>
          </p:nvPr>
        </p:nvSpPr>
        <p:spPr>
          <a:xfrm>
            <a:off x="3769641" y="1278567"/>
            <a:ext cx="4652800" cy="95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000"/>
              <a:buFont typeface="Fredoka One"/>
              <a:buNone/>
              <a:defRPr sz="6667" b="0">
                <a:latin typeface="Fredoka One"/>
                <a:ea typeface="Fredoka One"/>
                <a:cs typeface="Fredoka One"/>
                <a:sym typeface="Fredoka One"/>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041" name="Google Shape;1041;p27"/>
          <p:cNvGrpSpPr/>
          <p:nvPr/>
        </p:nvGrpSpPr>
        <p:grpSpPr>
          <a:xfrm>
            <a:off x="-83240" y="4093763"/>
            <a:ext cx="13840752" cy="4301452"/>
            <a:chOff x="-62430" y="3070322"/>
            <a:chExt cx="10380564" cy="3226089"/>
          </a:xfrm>
        </p:grpSpPr>
        <p:sp>
          <p:nvSpPr>
            <p:cNvPr id="1042" name="Google Shape;1042;p27"/>
            <p:cNvSpPr/>
            <p:nvPr/>
          </p:nvSpPr>
          <p:spPr>
            <a:xfrm>
              <a:off x="6415925" y="4652400"/>
              <a:ext cx="3902210" cy="1644011"/>
            </a:xfrm>
            <a:custGeom>
              <a:avLst/>
              <a:gdLst/>
              <a:ahLst/>
              <a:cxnLst/>
              <a:rect l="l" t="t" r="r" b="b"/>
              <a:pathLst>
                <a:path w="80620" h="20805" extrusionOk="0">
                  <a:moveTo>
                    <a:pt x="31328" y="0"/>
                  </a:moveTo>
                  <a:lnTo>
                    <a:pt x="31015" y="2"/>
                  </a:lnTo>
                  <a:lnTo>
                    <a:pt x="30644" y="2"/>
                  </a:lnTo>
                  <a:cubicBezTo>
                    <a:pt x="30208" y="2"/>
                    <a:pt x="29768" y="2"/>
                    <a:pt x="29334" y="10"/>
                  </a:cubicBezTo>
                  <a:cubicBezTo>
                    <a:pt x="28579" y="26"/>
                    <a:pt x="27825" y="37"/>
                    <a:pt x="27074" y="53"/>
                  </a:cubicBezTo>
                  <a:cubicBezTo>
                    <a:pt x="26672" y="61"/>
                    <a:pt x="26269" y="79"/>
                    <a:pt x="25875" y="99"/>
                  </a:cubicBezTo>
                  <a:lnTo>
                    <a:pt x="25397" y="121"/>
                  </a:lnTo>
                  <a:cubicBezTo>
                    <a:pt x="25260" y="126"/>
                    <a:pt x="25121" y="131"/>
                    <a:pt x="24983" y="136"/>
                  </a:cubicBezTo>
                  <a:cubicBezTo>
                    <a:pt x="24643" y="149"/>
                    <a:pt x="24287" y="161"/>
                    <a:pt x="23942" y="191"/>
                  </a:cubicBezTo>
                  <a:lnTo>
                    <a:pt x="22655" y="299"/>
                  </a:lnTo>
                  <a:lnTo>
                    <a:pt x="21463" y="398"/>
                  </a:lnTo>
                  <a:cubicBezTo>
                    <a:pt x="21097" y="429"/>
                    <a:pt x="20730" y="476"/>
                    <a:pt x="20371" y="524"/>
                  </a:cubicBezTo>
                  <a:lnTo>
                    <a:pt x="20113" y="556"/>
                  </a:lnTo>
                  <a:cubicBezTo>
                    <a:pt x="19900" y="583"/>
                    <a:pt x="19687" y="608"/>
                    <a:pt x="19473" y="634"/>
                  </a:cubicBezTo>
                  <a:cubicBezTo>
                    <a:pt x="19026" y="689"/>
                    <a:pt x="18583" y="743"/>
                    <a:pt x="18137" y="804"/>
                  </a:cubicBezTo>
                  <a:lnTo>
                    <a:pt x="17745" y="861"/>
                  </a:lnTo>
                  <a:cubicBezTo>
                    <a:pt x="16682" y="1011"/>
                    <a:pt x="15582" y="1168"/>
                    <a:pt x="14503" y="1353"/>
                  </a:cubicBezTo>
                  <a:cubicBezTo>
                    <a:pt x="14313" y="1387"/>
                    <a:pt x="14122" y="1417"/>
                    <a:pt x="13932" y="1449"/>
                  </a:cubicBezTo>
                  <a:cubicBezTo>
                    <a:pt x="13561" y="1509"/>
                    <a:pt x="13180" y="1571"/>
                    <a:pt x="12806" y="1647"/>
                  </a:cubicBezTo>
                  <a:lnTo>
                    <a:pt x="11626" y="1884"/>
                  </a:lnTo>
                  <a:lnTo>
                    <a:pt x="10649" y="2080"/>
                  </a:lnTo>
                  <a:cubicBezTo>
                    <a:pt x="10291" y="2152"/>
                    <a:pt x="9936" y="2231"/>
                    <a:pt x="9581" y="2308"/>
                  </a:cubicBezTo>
                  <a:lnTo>
                    <a:pt x="9077" y="2419"/>
                  </a:lnTo>
                  <a:lnTo>
                    <a:pt x="8742" y="2491"/>
                  </a:lnTo>
                  <a:cubicBezTo>
                    <a:pt x="8327" y="2577"/>
                    <a:pt x="7904" y="2668"/>
                    <a:pt x="7490" y="2781"/>
                  </a:cubicBezTo>
                  <a:lnTo>
                    <a:pt x="6388" y="3074"/>
                  </a:lnTo>
                  <a:lnTo>
                    <a:pt x="5288" y="3368"/>
                  </a:lnTo>
                  <a:cubicBezTo>
                    <a:pt x="4867" y="3481"/>
                    <a:pt x="4445" y="3617"/>
                    <a:pt x="4036" y="3750"/>
                  </a:cubicBezTo>
                  <a:cubicBezTo>
                    <a:pt x="3835" y="3815"/>
                    <a:pt x="3634" y="3882"/>
                    <a:pt x="3434" y="3943"/>
                  </a:cubicBezTo>
                  <a:cubicBezTo>
                    <a:pt x="2990" y="4083"/>
                    <a:pt x="2545" y="4228"/>
                    <a:pt x="2100" y="4371"/>
                  </a:cubicBezTo>
                  <a:cubicBezTo>
                    <a:pt x="1700" y="4501"/>
                    <a:pt x="1306" y="4631"/>
                    <a:pt x="906" y="4760"/>
                  </a:cubicBezTo>
                  <a:cubicBezTo>
                    <a:pt x="835" y="4783"/>
                    <a:pt x="765" y="4805"/>
                    <a:pt x="693" y="4827"/>
                  </a:cubicBezTo>
                  <a:cubicBezTo>
                    <a:pt x="551" y="4872"/>
                    <a:pt x="408" y="4919"/>
                    <a:pt x="269" y="4970"/>
                  </a:cubicBezTo>
                  <a:lnTo>
                    <a:pt x="0" y="5072"/>
                  </a:lnTo>
                  <a:cubicBezTo>
                    <a:pt x="691" y="5292"/>
                    <a:pt x="1384" y="5516"/>
                    <a:pt x="2080" y="5747"/>
                  </a:cubicBezTo>
                  <a:lnTo>
                    <a:pt x="2319" y="5819"/>
                  </a:lnTo>
                  <a:cubicBezTo>
                    <a:pt x="3035" y="6050"/>
                    <a:pt x="3759" y="6313"/>
                    <a:pt x="4457" y="6566"/>
                  </a:cubicBezTo>
                  <a:lnTo>
                    <a:pt x="4499" y="6580"/>
                  </a:lnTo>
                  <a:lnTo>
                    <a:pt x="4671" y="6644"/>
                  </a:lnTo>
                  <a:lnTo>
                    <a:pt x="5290" y="6866"/>
                  </a:lnTo>
                  <a:cubicBezTo>
                    <a:pt x="5440" y="6917"/>
                    <a:pt x="5587" y="6982"/>
                    <a:pt x="5726" y="7044"/>
                  </a:cubicBezTo>
                  <a:lnTo>
                    <a:pt x="5750" y="7057"/>
                  </a:lnTo>
                  <a:lnTo>
                    <a:pt x="5915" y="7129"/>
                  </a:lnTo>
                  <a:lnTo>
                    <a:pt x="6420" y="7344"/>
                  </a:lnTo>
                  <a:lnTo>
                    <a:pt x="6913" y="7556"/>
                  </a:lnTo>
                  <a:cubicBezTo>
                    <a:pt x="7028" y="7605"/>
                    <a:pt x="7145" y="7653"/>
                    <a:pt x="7258" y="7699"/>
                  </a:cubicBezTo>
                  <a:lnTo>
                    <a:pt x="7318" y="7726"/>
                  </a:lnTo>
                  <a:cubicBezTo>
                    <a:pt x="7595" y="7839"/>
                    <a:pt x="7883" y="7956"/>
                    <a:pt x="8157" y="8091"/>
                  </a:cubicBezTo>
                  <a:lnTo>
                    <a:pt x="8862" y="8439"/>
                  </a:lnTo>
                  <a:lnTo>
                    <a:pt x="8906" y="8460"/>
                  </a:lnTo>
                  <a:cubicBezTo>
                    <a:pt x="9525" y="8761"/>
                    <a:pt x="10298" y="9137"/>
                    <a:pt x="11018" y="9517"/>
                  </a:cubicBezTo>
                  <a:cubicBezTo>
                    <a:pt x="12214" y="10144"/>
                    <a:pt x="13212" y="10678"/>
                    <a:pt x="14161" y="11200"/>
                  </a:cubicBezTo>
                  <a:cubicBezTo>
                    <a:pt x="15854" y="12131"/>
                    <a:pt x="17598" y="13171"/>
                    <a:pt x="19490" y="14377"/>
                  </a:cubicBezTo>
                  <a:cubicBezTo>
                    <a:pt x="19658" y="14481"/>
                    <a:pt x="19825" y="14587"/>
                    <a:pt x="19993" y="14691"/>
                  </a:cubicBezTo>
                  <a:lnTo>
                    <a:pt x="20041" y="14723"/>
                  </a:lnTo>
                  <a:lnTo>
                    <a:pt x="20100" y="14760"/>
                  </a:lnTo>
                  <a:cubicBezTo>
                    <a:pt x="20422" y="14957"/>
                    <a:pt x="20787" y="15185"/>
                    <a:pt x="21125" y="15417"/>
                  </a:cubicBezTo>
                  <a:lnTo>
                    <a:pt x="21702" y="15812"/>
                  </a:lnTo>
                  <a:lnTo>
                    <a:pt x="22522" y="16373"/>
                  </a:lnTo>
                  <a:cubicBezTo>
                    <a:pt x="22824" y="16577"/>
                    <a:pt x="23124" y="16806"/>
                    <a:pt x="23418" y="17025"/>
                  </a:cubicBezTo>
                  <a:lnTo>
                    <a:pt x="23436" y="17041"/>
                  </a:lnTo>
                  <a:lnTo>
                    <a:pt x="23568" y="17141"/>
                  </a:lnTo>
                  <a:lnTo>
                    <a:pt x="23802" y="17316"/>
                  </a:lnTo>
                  <a:cubicBezTo>
                    <a:pt x="24065" y="17511"/>
                    <a:pt x="24327" y="17708"/>
                    <a:pt x="24590" y="17906"/>
                  </a:cubicBezTo>
                  <a:lnTo>
                    <a:pt x="24850" y="18104"/>
                  </a:lnTo>
                  <a:cubicBezTo>
                    <a:pt x="25548" y="18588"/>
                    <a:pt x="26234" y="19057"/>
                    <a:pt x="26889" y="19499"/>
                  </a:cubicBezTo>
                  <a:cubicBezTo>
                    <a:pt x="27407" y="19847"/>
                    <a:pt x="27931" y="20222"/>
                    <a:pt x="28403" y="20561"/>
                  </a:cubicBezTo>
                  <a:lnTo>
                    <a:pt x="28743" y="20805"/>
                  </a:lnTo>
                  <a:lnTo>
                    <a:pt x="30252" y="19990"/>
                  </a:lnTo>
                  <a:cubicBezTo>
                    <a:pt x="30506" y="19852"/>
                    <a:pt x="30775" y="19721"/>
                    <a:pt x="31034" y="19598"/>
                  </a:cubicBezTo>
                  <a:cubicBezTo>
                    <a:pt x="31154" y="19541"/>
                    <a:pt x="31270" y="19485"/>
                    <a:pt x="31390" y="19425"/>
                  </a:cubicBezTo>
                  <a:lnTo>
                    <a:pt x="31760" y="19240"/>
                  </a:lnTo>
                  <a:cubicBezTo>
                    <a:pt x="32586" y="18831"/>
                    <a:pt x="33439" y="18407"/>
                    <a:pt x="34288" y="18009"/>
                  </a:cubicBezTo>
                  <a:cubicBezTo>
                    <a:pt x="34910" y="17721"/>
                    <a:pt x="35530" y="17431"/>
                    <a:pt x="36152" y="17143"/>
                  </a:cubicBezTo>
                  <a:cubicBezTo>
                    <a:pt x="37574" y="16482"/>
                    <a:pt x="39046" y="15797"/>
                    <a:pt x="40488" y="15113"/>
                  </a:cubicBezTo>
                  <a:lnTo>
                    <a:pt x="42248" y="14278"/>
                  </a:lnTo>
                  <a:lnTo>
                    <a:pt x="44034" y="13430"/>
                  </a:lnTo>
                  <a:cubicBezTo>
                    <a:pt x="44261" y="13323"/>
                    <a:pt x="44504" y="13215"/>
                    <a:pt x="44801" y="13094"/>
                  </a:cubicBezTo>
                  <a:lnTo>
                    <a:pt x="45302" y="12884"/>
                  </a:lnTo>
                  <a:lnTo>
                    <a:pt x="46899" y="12220"/>
                  </a:lnTo>
                  <a:lnTo>
                    <a:pt x="47867" y="11817"/>
                  </a:lnTo>
                  <a:lnTo>
                    <a:pt x="48431" y="11583"/>
                  </a:lnTo>
                  <a:cubicBezTo>
                    <a:pt x="48756" y="11447"/>
                    <a:pt x="49097" y="11333"/>
                    <a:pt x="49426" y="11225"/>
                  </a:cubicBezTo>
                  <a:lnTo>
                    <a:pt x="49695" y="11134"/>
                  </a:lnTo>
                  <a:lnTo>
                    <a:pt x="51953" y="10367"/>
                  </a:lnTo>
                  <a:lnTo>
                    <a:pt x="52250" y="10263"/>
                  </a:lnTo>
                  <a:cubicBezTo>
                    <a:pt x="52480" y="10185"/>
                    <a:pt x="52707" y="10103"/>
                    <a:pt x="52942" y="10035"/>
                  </a:cubicBezTo>
                  <a:lnTo>
                    <a:pt x="54862" y="9443"/>
                  </a:lnTo>
                  <a:lnTo>
                    <a:pt x="56783" y="8850"/>
                  </a:lnTo>
                  <a:cubicBezTo>
                    <a:pt x="57489" y="8630"/>
                    <a:pt x="58211" y="8420"/>
                    <a:pt x="58911" y="8218"/>
                  </a:cubicBezTo>
                  <a:cubicBezTo>
                    <a:pt x="59214" y="8130"/>
                    <a:pt x="59516" y="8043"/>
                    <a:pt x="59817" y="7955"/>
                  </a:cubicBezTo>
                  <a:lnTo>
                    <a:pt x="60447" y="7769"/>
                  </a:lnTo>
                  <a:lnTo>
                    <a:pt x="61259" y="7532"/>
                  </a:lnTo>
                  <a:cubicBezTo>
                    <a:pt x="61543" y="7448"/>
                    <a:pt x="61838" y="7376"/>
                    <a:pt x="62123" y="7307"/>
                  </a:cubicBezTo>
                  <a:cubicBezTo>
                    <a:pt x="62269" y="7270"/>
                    <a:pt x="62418" y="7235"/>
                    <a:pt x="62562" y="7199"/>
                  </a:cubicBezTo>
                  <a:cubicBezTo>
                    <a:pt x="63321" y="7005"/>
                    <a:pt x="64081" y="6813"/>
                    <a:pt x="64838" y="6618"/>
                  </a:cubicBezTo>
                  <a:lnTo>
                    <a:pt x="64977" y="6583"/>
                  </a:lnTo>
                  <a:cubicBezTo>
                    <a:pt x="65213" y="6521"/>
                    <a:pt x="65457" y="6459"/>
                    <a:pt x="65700" y="6408"/>
                  </a:cubicBezTo>
                  <a:lnTo>
                    <a:pt x="67689" y="5998"/>
                  </a:lnTo>
                  <a:lnTo>
                    <a:pt x="69647" y="5594"/>
                  </a:lnTo>
                  <a:cubicBezTo>
                    <a:pt x="69888" y="5543"/>
                    <a:pt x="70137" y="5509"/>
                    <a:pt x="70378" y="5474"/>
                  </a:cubicBezTo>
                  <a:cubicBezTo>
                    <a:pt x="70472" y="5460"/>
                    <a:pt x="70566" y="5447"/>
                    <a:pt x="70660" y="5433"/>
                  </a:cubicBezTo>
                  <a:lnTo>
                    <a:pt x="70691" y="5428"/>
                  </a:lnTo>
                  <a:cubicBezTo>
                    <a:pt x="71466" y="5310"/>
                    <a:pt x="72239" y="5191"/>
                    <a:pt x="73015" y="5073"/>
                  </a:cubicBezTo>
                  <a:lnTo>
                    <a:pt x="73335" y="5025"/>
                  </a:lnTo>
                  <a:cubicBezTo>
                    <a:pt x="73643" y="4975"/>
                    <a:pt x="73959" y="4925"/>
                    <a:pt x="74272" y="4891"/>
                  </a:cubicBezTo>
                  <a:lnTo>
                    <a:pt x="75173" y="4794"/>
                  </a:lnTo>
                  <a:lnTo>
                    <a:pt x="76183" y="4686"/>
                  </a:lnTo>
                  <a:cubicBezTo>
                    <a:pt x="76824" y="4619"/>
                    <a:pt x="77460" y="4549"/>
                    <a:pt x="78098" y="4484"/>
                  </a:cubicBezTo>
                  <a:cubicBezTo>
                    <a:pt x="78370" y="4454"/>
                    <a:pt x="78649" y="4438"/>
                    <a:pt x="78918" y="4422"/>
                  </a:cubicBezTo>
                  <a:cubicBezTo>
                    <a:pt x="79043" y="4417"/>
                    <a:pt x="79167" y="4409"/>
                    <a:pt x="79292" y="4403"/>
                  </a:cubicBezTo>
                  <a:lnTo>
                    <a:pt x="80409" y="4331"/>
                  </a:lnTo>
                  <a:lnTo>
                    <a:pt x="80620" y="4316"/>
                  </a:lnTo>
                  <a:lnTo>
                    <a:pt x="80574" y="4309"/>
                  </a:lnTo>
                  <a:cubicBezTo>
                    <a:pt x="79273" y="4072"/>
                    <a:pt x="77953" y="3843"/>
                    <a:pt x="76543" y="3615"/>
                  </a:cubicBezTo>
                  <a:cubicBezTo>
                    <a:pt x="75699" y="3478"/>
                    <a:pt x="74842" y="3357"/>
                    <a:pt x="74011" y="3241"/>
                  </a:cubicBezTo>
                  <a:cubicBezTo>
                    <a:pt x="73706" y="3199"/>
                    <a:pt x="73400" y="3158"/>
                    <a:pt x="73094" y="3115"/>
                  </a:cubicBezTo>
                  <a:cubicBezTo>
                    <a:pt x="72633" y="3048"/>
                    <a:pt x="72165" y="2992"/>
                    <a:pt x="71701" y="2935"/>
                  </a:cubicBezTo>
                  <a:cubicBezTo>
                    <a:pt x="71492" y="2908"/>
                    <a:pt x="71281" y="2884"/>
                    <a:pt x="71073" y="2859"/>
                  </a:cubicBezTo>
                  <a:lnTo>
                    <a:pt x="70954" y="2842"/>
                  </a:lnTo>
                  <a:cubicBezTo>
                    <a:pt x="70476" y="2783"/>
                    <a:pt x="69998" y="2721"/>
                    <a:pt x="69518" y="2672"/>
                  </a:cubicBezTo>
                  <a:cubicBezTo>
                    <a:pt x="66928" y="2401"/>
                    <a:pt x="64338" y="2153"/>
                    <a:pt x="61821" y="1933"/>
                  </a:cubicBezTo>
                  <a:lnTo>
                    <a:pt x="60936" y="1855"/>
                  </a:lnTo>
                  <a:cubicBezTo>
                    <a:pt x="58839" y="1672"/>
                    <a:pt x="56738" y="1487"/>
                    <a:pt x="54641" y="1292"/>
                  </a:cubicBezTo>
                  <a:cubicBezTo>
                    <a:pt x="53247" y="1164"/>
                    <a:pt x="52177" y="1070"/>
                    <a:pt x="51177" y="986"/>
                  </a:cubicBezTo>
                  <a:lnTo>
                    <a:pt x="51035" y="973"/>
                  </a:lnTo>
                  <a:cubicBezTo>
                    <a:pt x="50426" y="924"/>
                    <a:pt x="49817" y="874"/>
                    <a:pt x="49207" y="823"/>
                  </a:cubicBezTo>
                  <a:lnTo>
                    <a:pt x="48782" y="788"/>
                  </a:lnTo>
                  <a:cubicBezTo>
                    <a:pt x="48426" y="756"/>
                    <a:pt x="48058" y="723"/>
                    <a:pt x="47697" y="704"/>
                  </a:cubicBezTo>
                  <a:cubicBezTo>
                    <a:pt x="42037" y="390"/>
                    <a:pt x="37283" y="153"/>
                    <a:pt x="32466" y="7"/>
                  </a:cubicBezTo>
                  <a:cubicBezTo>
                    <a:pt x="32225" y="2"/>
                    <a:pt x="31983" y="0"/>
                    <a:pt x="317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27"/>
            <p:cNvSpPr/>
            <p:nvPr/>
          </p:nvSpPr>
          <p:spPr>
            <a:xfrm>
              <a:off x="1024963" y="4372736"/>
              <a:ext cx="7169088" cy="1479471"/>
            </a:xfrm>
            <a:custGeom>
              <a:avLst/>
              <a:gdLst/>
              <a:ahLst/>
              <a:cxnLst/>
              <a:rect l="l" t="t" r="r" b="b"/>
              <a:pathLst>
                <a:path w="148114" h="30566" extrusionOk="0">
                  <a:moveTo>
                    <a:pt x="72948" y="0"/>
                  </a:moveTo>
                  <a:cubicBezTo>
                    <a:pt x="72794" y="0"/>
                    <a:pt x="72643" y="0"/>
                    <a:pt x="72489" y="5"/>
                  </a:cubicBezTo>
                  <a:lnTo>
                    <a:pt x="71414" y="32"/>
                  </a:lnTo>
                  <a:lnTo>
                    <a:pt x="70285" y="60"/>
                  </a:lnTo>
                  <a:cubicBezTo>
                    <a:pt x="69607" y="76"/>
                    <a:pt x="68934" y="122"/>
                    <a:pt x="68191" y="175"/>
                  </a:cubicBezTo>
                  <a:lnTo>
                    <a:pt x="67964" y="191"/>
                  </a:lnTo>
                  <a:lnTo>
                    <a:pt x="67741" y="207"/>
                  </a:lnTo>
                  <a:cubicBezTo>
                    <a:pt x="67596" y="217"/>
                    <a:pt x="67448" y="225"/>
                    <a:pt x="67303" y="235"/>
                  </a:cubicBezTo>
                  <a:cubicBezTo>
                    <a:pt x="67192" y="242"/>
                    <a:pt x="67079" y="257"/>
                    <a:pt x="66968" y="272"/>
                  </a:cubicBezTo>
                  <a:lnTo>
                    <a:pt x="66923" y="277"/>
                  </a:lnTo>
                  <a:cubicBezTo>
                    <a:pt x="66873" y="287"/>
                    <a:pt x="66820" y="293"/>
                    <a:pt x="66770" y="297"/>
                  </a:cubicBezTo>
                  <a:lnTo>
                    <a:pt x="66636" y="313"/>
                  </a:lnTo>
                  <a:lnTo>
                    <a:pt x="65609" y="432"/>
                  </a:lnTo>
                  <a:lnTo>
                    <a:pt x="65372" y="458"/>
                  </a:lnTo>
                  <a:cubicBezTo>
                    <a:pt x="64996" y="504"/>
                    <a:pt x="64574" y="552"/>
                    <a:pt x="64166" y="614"/>
                  </a:cubicBezTo>
                  <a:lnTo>
                    <a:pt x="63713" y="684"/>
                  </a:lnTo>
                  <a:lnTo>
                    <a:pt x="63637" y="696"/>
                  </a:lnTo>
                  <a:cubicBezTo>
                    <a:pt x="62728" y="839"/>
                    <a:pt x="61790" y="987"/>
                    <a:pt x="60882" y="1157"/>
                  </a:cubicBezTo>
                  <a:cubicBezTo>
                    <a:pt x="59713" y="1376"/>
                    <a:pt x="58541" y="1611"/>
                    <a:pt x="57398" y="1853"/>
                  </a:cubicBezTo>
                  <a:cubicBezTo>
                    <a:pt x="56379" y="2068"/>
                    <a:pt x="55321" y="2320"/>
                    <a:pt x="54410" y="2539"/>
                  </a:cubicBezTo>
                  <a:lnTo>
                    <a:pt x="54036" y="2627"/>
                  </a:lnTo>
                  <a:cubicBezTo>
                    <a:pt x="53333" y="2795"/>
                    <a:pt x="52598" y="2993"/>
                    <a:pt x="52062" y="3139"/>
                  </a:cubicBezTo>
                  <a:lnTo>
                    <a:pt x="51351" y="3326"/>
                  </a:lnTo>
                  <a:cubicBezTo>
                    <a:pt x="50703" y="3496"/>
                    <a:pt x="50061" y="3697"/>
                    <a:pt x="49440" y="3889"/>
                  </a:cubicBezTo>
                  <a:cubicBezTo>
                    <a:pt x="49187" y="3968"/>
                    <a:pt x="48953" y="4040"/>
                    <a:pt x="48721" y="4112"/>
                  </a:cubicBezTo>
                  <a:cubicBezTo>
                    <a:pt x="48457" y="4193"/>
                    <a:pt x="48191" y="4287"/>
                    <a:pt x="47923" y="4386"/>
                  </a:cubicBezTo>
                  <a:cubicBezTo>
                    <a:pt x="47789" y="4435"/>
                    <a:pt x="47656" y="4485"/>
                    <a:pt x="47525" y="4529"/>
                  </a:cubicBezTo>
                  <a:lnTo>
                    <a:pt x="46845" y="4768"/>
                  </a:lnTo>
                  <a:lnTo>
                    <a:pt x="46166" y="5005"/>
                  </a:lnTo>
                  <a:cubicBezTo>
                    <a:pt x="45894" y="5099"/>
                    <a:pt x="45624" y="5205"/>
                    <a:pt x="45326" y="5324"/>
                  </a:cubicBezTo>
                  <a:lnTo>
                    <a:pt x="45231" y="5361"/>
                  </a:lnTo>
                  <a:cubicBezTo>
                    <a:pt x="45078" y="5423"/>
                    <a:pt x="44924" y="5485"/>
                    <a:pt x="44770" y="5545"/>
                  </a:cubicBezTo>
                  <a:lnTo>
                    <a:pt x="44265" y="5740"/>
                  </a:lnTo>
                  <a:lnTo>
                    <a:pt x="43544" y="6017"/>
                  </a:lnTo>
                  <a:cubicBezTo>
                    <a:pt x="42387" y="6461"/>
                    <a:pt x="41211" y="6915"/>
                    <a:pt x="40033" y="7375"/>
                  </a:cubicBezTo>
                  <a:cubicBezTo>
                    <a:pt x="39446" y="7604"/>
                    <a:pt x="38856" y="7837"/>
                    <a:pt x="38267" y="8069"/>
                  </a:cubicBezTo>
                  <a:cubicBezTo>
                    <a:pt x="37635" y="8319"/>
                    <a:pt x="37005" y="8588"/>
                    <a:pt x="36361" y="8867"/>
                  </a:cubicBezTo>
                  <a:cubicBezTo>
                    <a:pt x="36063" y="8996"/>
                    <a:pt x="35765" y="9122"/>
                    <a:pt x="35468" y="9247"/>
                  </a:cubicBezTo>
                  <a:cubicBezTo>
                    <a:pt x="34899" y="9486"/>
                    <a:pt x="34335" y="9731"/>
                    <a:pt x="33768" y="9978"/>
                  </a:cubicBezTo>
                  <a:lnTo>
                    <a:pt x="32893" y="10354"/>
                  </a:lnTo>
                  <a:cubicBezTo>
                    <a:pt x="30945" y="11158"/>
                    <a:pt x="29257" y="11865"/>
                    <a:pt x="27733" y="12511"/>
                  </a:cubicBezTo>
                  <a:cubicBezTo>
                    <a:pt x="27527" y="12596"/>
                    <a:pt x="27317" y="12698"/>
                    <a:pt x="27119" y="12797"/>
                  </a:cubicBezTo>
                  <a:lnTo>
                    <a:pt x="27093" y="12810"/>
                  </a:lnTo>
                  <a:lnTo>
                    <a:pt x="26912" y="12897"/>
                  </a:lnTo>
                  <a:lnTo>
                    <a:pt x="26385" y="13149"/>
                  </a:lnTo>
                  <a:lnTo>
                    <a:pt x="25393" y="13623"/>
                  </a:lnTo>
                  <a:cubicBezTo>
                    <a:pt x="24866" y="13875"/>
                    <a:pt x="24342" y="14128"/>
                    <a:pt x="23818" y="14383"/>
                  </a:cubicBezTo>
                  <a:lnTo>
                    <a:pt x="22909" y="14824"/>
                  </a:lnTo>
                  <a:cubicBezTo>
                    <a:pt x="21498" y="15505"/>
                    <a:pt x="20043" y="16154"/>
                    <a:pt x="18759" y="16728"/>
                  </a:cubicBezTo>
                  <a:lnTo>
                    <a:pt x="17840" y="17137"/>
                  </a:lnTo>
                  <a:cubicBezTo>
                    <a:pt x="15949" y="17984"/>
                    <a:pt x="14356" y="18691"/>
                    <a:pt x="12830" y="19357"/>
                  </a:cubicBezTo>
                  <a:cubicBezTo>
                    <a:pt x="12865" y="19347"/>
                    <a:pt x="12898" y="19338"/>
                    <a:pt x="12930" y="19328"/>
                  </a:cubicBezTo>
                  <a:lnTo>
                    <a:pt x="12930" y="19328"/>
                  </a:lnTo>
                  <a:cubicBezTo>
                    <a:pt x="11500" y="19906"/>
                    <a:pt x="9863" y="20583"/>
                    <a:pt x="7783" y="21455"/>
                  </a:cubicBezTo>
                  <a:cubicBezTo>
                    <a:pt x="7250" y="21679"/>
                    <a:pt x="6719" y="21911"/>
                    <a:pt x="6190" y="22143"/>
                  </a:cubicBezTo>
                  <a:lnTo>
                    <a:pt x="6051" y="22202"/>
                  </a:lnTo>
                  <a:lnTo>
                    <a:pt x="5859" y="22286"/>
                  </a:lnTo>
                  <a:lnTo>
                    <a:pt x="5232" y="22560"/>
                  </a:lnTo>
                  <a:cubicBezTo>
                    <a:pt x="4676" y="22802"/>
                    <a:pt x="4119" y="23031"/>
                    <a:pt x="3547" y="23269"/>
                  </a:cubicBezTo>
                  <a:lnTo>
                    <a:pt x="3115" y="23448"/>
                  </a:lnTo>
                  <a:cubicBezTo>
                    <a:pt x="2850" y="23548"/>
                    <a:pt x="2582" y="23651"/>
                    <a:pt x="2315" y="23756"/>
                  </a:cubicBezTo>
                  <a:lnTo>
                    <a:pt x="2121" y="23831"/>
                  </a:lnTo>
                  <a:lnTo>
                    <a:pt x="2033" y="23863"/>
                  </a:lnTo>
                  <a:cubicBezTo>
                    <a:pt x="1517" y="24060"/>
                    <a:pt x="1001" y="24258"/>
                    <a:pt x="482" y="24449"/>
                  </a:cubicBezTo>
                  <a:lnTo>
                    <a:pt x="0" y="24624"/>
                  </a:lnTo>
                  <a:lnTo>
                    <a:pt x="0" y="28044"/>
                  </a:lnTo>
                  <a:lnTo>
                    <a:pt x="0" y="30561"/>
                  </a:lnTo>
                  <a:lnTo>
                    <a:pt x="5" y="30566"/>
                  </a:lnTo>
                  <a:lnTo>
                    <a:pt x="148114" y="30566"/>
                  </a:lnTo>
                  <a:cubicBezTo>
                    <a:pt x="147276" y="30114"/>
                    <a:pt x="146453" y="29644"/>
                    <a:pt x="145645" y="29185"/>
                  </a:cubicBezTo>
                  <a:lnTo>
                    <a:pt x="145186" y="28930"/>
                  </a:lnTo>
                  <a:lnTo>
                    <a:pt x="144720" y="28664"/>
                  </a:lnTo>
                  <a:cubicBezTo>
                    <a:pt x="144254" y="28404"/>
                    <a:pt x="143785" y="28147"/>
                    <a:pt x="143317" y="27892"/>
                  </a:cubicBezTo>
                  <a:lnTo>
                    <a:pt x="143178" y="27816"/>
                  </a:lnTo>
                  <a:cubicBezTo>
                    <a:pt x="142917" y="27674"/>
                    <a:pt x="142651" y="27530"/>
                    <a:pt x="142390" y="27384"/>
                  </a:cubicBezTo>
                  <a:cubicBezTo>
                    <a:pt x="141901" y="27117"/>
                    <a:pt x="141419" y="26822"/>
                    <a:pt x="140950" y="26542"/>
                  </a:cubicBezTo>
                  <a:lnTo>
                    <a:pt x="140926" y="26527"/>
                  </a:lnTo>
                  <a:lnTo>
                    <a:pt x="140901" y="26511"/>
                  </a:lnTo>
                  <a:lnTo>
                    <a:pt x="140787" y="26441"/>
                  </a:lnTo>
                  <a:cubicBezTo>
                    <a:pt x="140632" y="26348"/>
                    <a:pt x="140472" y="26251"/>
                    <a:pt x="140314" y="26157"/>
                  </a:cubicBezTo>
                  <a:cubicBezTo>
                    <a:pt x="139344" y="25579"/>
                    <a:pt x="138389" y="24967"/>
                    <a:pt x="137331" y="24288"/>
                  </a:cubicBezTo>
                  <a:lnTo>
                    <a:pt x="137265" y="24248"/>
                  </a:lnTo>
                  <a:cubicBezTo>
                    <a:pt x="136920" y="24025"/>
                    <a:pt x="136589" y="23810"/>
                    <a:pt x="136252" y="23595"/>
                  </a:cubicBezTo>
                  <a:cubicBezTo>
                    <a:pt x="134817" y="22681"/>
                    <a:pt x="133553" y="21827"/>
                    <a:pt x="132387" y="20987"/>
                  </a:cubicBezTo>
                  <a:lnTo>
                    <a:pt x="132268" y="20901"/>
                  </a:lnTo>
                  <a:lnTo>
                    <a:pt x="131931" y="20657"/>
                  </a:lnTo>
                  <a:cubicBezTo>
                    <a:pt x="131462" y="20318"/>
                    <a:pt x="130943" y="19942"/>
                    <a:pt x="130429" y="19594"/>
                  </a:cubicBezTo>
                  <a:cubicBezTo>
                    <a:pt x="129779" y="19153"/>
                    <a:pt x="129100" y="18682"/>
                    <a:pt x="128408" y="18198"/>
                  </a:cubicBezTo>
                  <a:lnTo>
                    <a:pt x="128147" y="18002"/>
                  </a:lnTo>
                  <a:cubicBezTo>
                    <a:pt x="127888" y="17804"/>
                    <a:pt x="127628" y="17606"/>
                    <a:pt x="127365" y="17411"/>
                  </a:cubicBezTo>
                  <a:lnTo>
                    <a:pt x="127134" y="17236"/>
                  </a:lnTo>
                  <a:lnTo>
                    <a:pt x="127003" y="17137"/>
                  </a:lnTo>
                  <a:lnTo>
                    <a:pt x="126984" y="17121"/>
                  </a:lnTo>
                  <a:cubicBezTo>
                    <a:pt x="126693" y="16901"/>
                    <a:pt x="126395" y="16674"/>
                    <a:pt x="126096" y="16468"/>
                  </a:cubicBezTo>
                  <a:lnTo>
                    <a:pt x="125282" y="15907"/>
                  </a:lnTo>
                  <a:lnTo>
                    <a:pt x="124710" y="15513"/>
                  </a:lnTo>
                  <a:cubicBezTo>
                    <a:pt x="124376" y="15281"/>
                    <a:pt x="124012" y="15052"/>
                    <a:pt x="123693" y="14856"/>
                  </a:cubicBezTo>
                  <a:lnTo>
                    <a:pt x="123635" y="14818"/>
                  </a:lnTo>
                  <a:lnTo>
                    <a:pt x="123588" y="14787"/>
                  </a:lnTo>
                  <a:cubicBezTo>
                    <a:pt x="123421" y="14682"/>
                    <a:pt x="123255" y="14576"/>
                    <a:pt x="123090" y="14472"/>
                  </a:cubicBezTo>
                  <a:cubicBezTo>
                    <a:pt x="121212" y="13268"/>
                    <a:pt x="119482" y="12227"/>
                    <a:pt x="117805" y="11295"/>
                  </a:cubicBezTo>
                  <a:cubicBezTo>
                    <a:pt x="116863" y="10773"/>
                    <a:pt x="115872" y="10241"/>
                    <a:pt x="114687" y="9613"/>
                  </a:cubicBezTo>
                  <a:cubicBezTo>
                    <a:pt x="113971" y="9233"/>
                    <a:pt x="113207" y="8857"/>
                    <a:pt x="112591" y="8556"/>
                  </a:cubicBezTo>
                  <a:lnTo>
                    <a:pt x="112549" y="8533"/>
                  </a:lnTo>
                  <a:lnTo>
                    <a:pt x="111849" y="8187"/>
                  </a:lnTo>
                  <a:cubicBezTo>
                    <a:pt x="111577" y="8051"/>
                    <a:pt x="111293" y="7935"/>
                    <a:pt x="111017" y="7822"/>
                  </a:cubicBezTo>
                  <a:lnTo>
                    <a:pt x="110957" y="7795"/>
                  </a:lnTo>
                  <a:cubicBezTo>
                    <a:pt x="110844" y="7749"/>
                    <a:pt x="110727" y="7701"/>
                    <a:pt x="110614" y="7652"/>
                  </a:cubicBezTo>
                  <a:lnTo>
                    <a:pt x="110125" y="7440"/>
                  </a:lnTo>
                  <a:lnTo>
                    <a:pt x="109624" y="7224"/>
                  </a:lnTo>
                  <a:lnTo>
                    <a:pt x="109461" y="7152"/>
                  </a:lnTo>
                  <a:lnTo>
                    <a:pt x="109438" y="7140"/>
                  </a:lnTo>
                  <a:cubicBezTo>
                    <a:pt x="109299" y="7078"/>
                    <a:pt x="109153" y="7013"/>
                    <a:pt x="109003" y="6962"/>
                  </a:cubicBezTo>
                  <a:lnTo>
                    <a:pt x="108390" y="6739"/>
                  </a:lnTo>
                  <a:lnTo>
                    <a:pt x="108219" y="6675"/>
                  </a:lnTo>
                  <a:lnTo>
                    <a:pt x="108178" y="6662"/>
                  </a:lnTo>
                  <a:cubicBezTo>
                    <a:pt x="107486" y="6407"/>
                    <a:pt x="106768" y="6146"/>
                    <a:pt x="106058" y="5914"/>
                  </a:cubicBezTo>
                  <a:lnTo>
                    <a:pt x="105821" y="5835"/>
                  </a:lnTo>
                  <a:cubicBezTo>
                    <a:pt x="105131" y="5607"/>
                    <a:pt x="104444" y="5381"/>
                    <a:pt x="103759" y="5161"/>
                  </a:cubicBezTo>
                  <a:cubicBezTo>
                    <a:pt x="103475" y="5067"/>
                    <a:pt x="103188" y="4975"/>
                    <a:pt x="102904" y="4885"/>
                  </a:cubicBezTo>
                  <a:lnTo>
                    <a:pt x="102528" y="4763"/>
                  </a:lnTo>
                  <a:lnTo>
                    <a:pt x="101029" y="4284"/>
                  </a:lnTo>
                  <a:cubicBezTo>
                    <a:pt x="100721" y="4185"/>
                    <a:pt x="100404" y="4097"/>
                    <a:pt x="100077" y="4007"/>
                  </a:cubicBezTo>
                  <a:cubicBezTo>
                    <a:pt x="99931" y="3968"/>
                    <a:pt x="99786" y="3929"/>
                    <a:pt x="99641" y="3887"/>
                  </a:cubicBezTo>
                  <a:lnTo>
                    <a:pt x="98853" y="3659"/>
                  </a:lnTo>
                  <a:lnTo>
                    <a:pt x="98132" y="3454"/>
                  </a:lnTo>
                  <a:cubicBezTo>
                    <a:pt x="97767" y="3347"/>
                    <a:pt x="97390" y="3254"/>
                    <a:pt x="97000" y="3161"/>
                  </a:cubicBezTo>
                  <a:lnTo>
                    <a:pt x="96926" y="3144"/>
                  </a:lnTo>
                  <a:cubicBezTo>
                    <a:pt x="96730" y="3098"/>
                    <a:pt x="96536" y="3047"/>
                    <a:pt x="96339" y="2998"/>
                  </a:cubicBezTo>
                  <a:lnTo>
                    <a:pt x="96015" y="2915"/>
                  </a:lnTo>
                  <a:lnTo>
                    <a:pt x="95937" y="2895"/>
                  </a:lnTo>
                  <a:cubicBezTo>
                    <a:pt x="95681" y="2828"/>
                    <a:pt x="95425" y="2761"/>
                    <a:pt x="95165" y="2704"/>
                  </a:cubicBezTo>
                  <a:lnTo>
                    <a:pt x="94143" y="2482"/>
                  </a:lnTo>
                  <a:lnTo>
                    <a:pt x="93003" y="2235"/>
                  </a:lnTo>
                  <a:cubicBezTo>
                    <a:pt x="92252" y="2074"/>
                    <a:pt x="91486" y="1934"/>
                    <a:pt x="90743" y="1795"/>
                  </a:cubicBezTo>
                  <a:lnTo>
                    <a:pt x="90686" y="1785"/>
                  </a:lnTo>
                  <a:lnTo>
                    <a:pt x="90599" y="1767"/>
                  </a:lnTo>
                  <a:cubicBezTo>
                    <a:pt x="90345" y="1723"/>
                    <a:pt x="90090" y="1677"/>
                    <a:pt x="89836" y="1630"/>
                  </a:cubicBezTo>
                  <a:cubicBezTo>
                    <a:pt x="89572" y="1581"/>
                    <a:pt x="89305" y="1541"/>
                    <a:pt x="89045" y="1507"/>
                  </a:cubicBezTo>
                  <a:lnTo>
                    <a:pt x="89003" y="1499"/>
                  </a:lnTo>
                  <a:lnTo>
                    <a:pt x="88829" y="1474"/>
                  </a:lnTo>
                  <a:lnTo>
                    <a:pt x="88648" y="1447"/>
                  </a:lnTo>
                  <a:lnTo>
                    <a:pt x="87731" y="1313"/>
                  </a:lnTo>
                  <a:lnTo>
                    <a:pt x="86836" y="1179"/>
                  </a:lnTo>
                  <a:cubicBezTo>
                    <a:pt x="86097" y="1071"/>
                    <a:pt x="85341" y="979"/>
                    <a:pt x="84610" y="892"/>
                  </a:cubicBezTo>
                  <a:lnTo>
                    <a:pt x="84557" y="885"/>
                  </a:lnTo>
                  <a:cubicBezTo>
                    <a:pt x="84197" y="843"/>
                    <a:pt x="83833" y="798"/>
                    <a:pt x="83477" y="753"/>
                  </a:cubicBezTo>
                  <a:cubicBezTo>
                    <a:pt x="83118" y="707"/>
                    <a:pt x="82763" y="673"/>
                    <a:pt x="82406" y="634"/>
                  </a:cubicBezTo>
                  <a:lnTo>
                    <a:pt x="82230" y="618"/>
                  </a:lnTo>
                  <a:cubicBezTo>
                    <a:pt x="82118" y="608"/>
                    <a:pt x="82008" y="596"/>
                    <a:pt x="81897" y="583"/>
                  </a:cubicBezTo>
                  <a:lnTo>
                    <a:pt x="81393" y="529"/>
                  </a:lnTo>
                  <a:cubicBezTo>
                    <a:pt x="81074" y="494"/>
                    <a:pt x="80759" y="459"/>
                    <a:pt x="80444" y="431"/>
                  </a:cubicBezTo>
                  <a:cubicBezTo>
                    <a:pt x="80384" y="425"/>
                    <a:pt x="80325" y="418"/>
                    <a:pt x="80265" y="413"/>
                  </a:cubicBezTo>
                  <a:cubicBezTo>
                    <a:pt x="80047" y="392"/>
                    <a:pt x="79830" y="372"/>
                    <a:pt x="79615" y="351"/>
                  </a:cubicBezTo>
                  <a:lnTo>
                    <a:pt x="79562" y="346"/>
                  </a:lnTo>
                  <a:cubicBezTo>
                    <a:pt x="78864" y="282"/>
                    <a:pt x="78074" y="206"/>
                    <a:pt x="77303" y="156"/>
                  </a:cubicBezTo>
                  <a:cubicBezTo>
                    <a:pt x="76618" y="113"/>
                    <a:pt x="75933" y="70"/>
                    <a:pt x="75247" y="27"/>
                  </a:cubicBezTo>
                  <a:cubicBezTo>
                    <a:pt x="74955" y="10"/>
                    <a:pt x="74662" y="5"/>
                    <a:pt x="74388" y="5"/>
                  </a:cubicBezTo>
                  <a:lnTo>
                    <a:pt x="73824" y="5"/>
                  </a:lnTo>
                  <a:lnTo>
                    <a:pt x="73456" y="3"/>
                  </a:lnTo>
                  <a:cubicBezTo>
                    <a:pt x="73288" y="0"/>
                    <a:pt x="73117" y="0"/>
                    <a:pt x="72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27"/>
            <p:cNvSpPr/>
            <p:nvPr/>
          </p:nvSpPr>
          <p:spPr>
            <a:xfrm>
              <a:off x="-62430" y="3282284"/>
              <a:ext cx="4528538" cy="2232081"/>
            </a:xfrm>
            <a:custGeom>
              <a:avLst/>
              <a:gdLst/>
              <a:ahLst/>
              <a:cxnLst/>
              <a:rect l="l" t="t" r="r" b="b"/>
              <a:pathLst>
                <a:path w="93560" h="46115" extrusionOk="0">
                  <a:moveTo>
                    <a:pt x="5397" y="0"/>
                  </a:moveTo>
                  <a:cubicBezTo>
                    <a:pt x="3632" y="0"/>
                    <a:pt x="1776" y="208"/>
                    <a:pt x="3" y="589"/>
                  </a:cubicBezTo>
                  <a:lnTo>
                    <a:pt x="0" y="31682"/>
                  </a:lnTo>
                  <a:lnTo>
                    <a:pt x="0" y="46111"/>
                  </a:lnTo>
                  <a:lnTo>
                    <a:pt x="5" y="46114"/>
                  </a:lnTo>
                  <a:lnTo>
                    <a:pt x="93559" y="46114"/>
                  </a:lnTo>
                  <a:cubicBezTo>
                    <a:pt x="91568" y="43925"/>
                    <a:pt x="89148" y="41873"/>
                    <a:pt x="88038" y="40895"/>
                  </a:cubicBezTo>
                  <a:cubicBezTo>
                    <a:pt x="83825" y="37175"/>
                    <a:pt x="79172" y="33794"/>
                    <a:pt x="74579" y="30251"/>
                  </a:cubicBezTo>
                  <a:cubicBezTo>
                    <a:pt x="71048" y="27525"/>
                    <a:pt x="67206" y="25019"/>
                    <a:pt x="63396" y="22425"/>
                  </a:cubicBezTo>
                  <a:cubicBezTo>
                    <a:pt x="61591" y="21197"/>
                    <a:pt x="60122" y="20138"/>
                    <a:pt x="57289" y="19760"/>
                  </a:cubicBezTo>
                  <a:cubicBezTo>
                    <a:pt x="56755" y="19688"/>
                    <a:pt x="56224" y="19656"/>
                    <a:pt x="55698" y="19656"/>
                  </a:cubicBezTo>
                  <a:cubicBezTo>
                    <a:pt x="51558" y="19656"/>
                    <a:pt x="47653" y="21654"/>
                    <a:pt x="43736" y="22377"/>
                  </a:cubicBezTo>
                  <a:cubicBezTo>
                    <a:pt x="42167" y="22668"/>
                    <a:pt x="40127" y="23132"/>
                    <a:pt x="38285" y="23132"/>
                  </a:cubicBezTo>
                  <a:cubicBezTo>
                    <a:pt x="37624" y="23132"/>
                    <a:pt x="36988" y="23072"/>
                    <a:pt x="36409" y="22923"/>
                  </a:cubicBezTo>
                  <a:cubicBezTo>
                    <a:pt x="33862" y="22268"/>
                    <a:pt x="31923" y="20086"/>
                    <a:pt x="30618" y="18717"/>
                  </a:cubicBezTo>
                  <a:cubicBezTo>
                    <a:pt x="27102" y="15022"/>
                    <a:pt x="23218" y="11513"/>
                    <a:pt x="19531" y="7875"/>
                  </a:cubicBezTo>
                  <a:cubicBezTo>
                    <a:pt x="16858" y="5237"/>
                    <a:pt x="14850" y="1855"/>
                    <a:pt x="9692" y="497"/>
                  </a:cubicBezTo>
                  <a:cubicBezTo>
                    <a:pt x="8405" y="158"/>
                    <a:pt x="6935" y="0"/>
                    <a:pt x="53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27"/>
            <p:cNvSpPr/>
            <p:nvPr/>
          </p:nvSpPr>
          <p:spPr>
            <a:xfrm>
              <a:off x="39279" y="3070322"/>
              <a:ext cx="785434" cy="101780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27"/>
            <p:cNvSpPr/>
            <p:nvPr/>
          </p:nvSpPr>
          <p:spPr>
            <a:xfrm>
              <a:off x="1421576" y="3891575"/>
              <a:ext cx="551772" cy="714918"/>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27"/>
            <p:cNvSpPr/>
            <p:nvPr/>
          </p:nvSpPr>
          <p:spPr>
            <a:xfrm>
              <a:off x="6248354" y="4097597"/>
              <a:ext cx="785434" cy="101780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27"/>
            <p:cNvSpPr/>
            <p:nvPr/>
          </p:nvSpPr>
          <p:spPr>
            <a:xfrm>
              <a:off x="8319279" y="3795947"/>
              <a:ext cx="785434" cy="101780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9" name="Google Shape;1049;p27"/>
          <p:cNvSpPr txBox="1">
            <a:spLocks noGrp="1"/>
          </p:cNvSpPr>
          <p:nvPr>
            <p:ph type="subTitle" idx="2"/>
          </p:nvPr>
        </p:nvSpPr>
        <p:spPr>
          <a:xfrm>
            <a:off x="2813593" y="4780667"/>
            <a:ext cx="6564800" cy="42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700"/>
              <a:buFont typeface="PT Sans"/>
              <a:buNone/>
              <a:defRPr sz="2267"/>
            </a:lvl1pPr>
            <a:lvl2pPr lvl="1" algn="ctr" rtl="0">
              <a:lnSpc>
                <a:spcPct val="100000"/>
              </a:lnSpc>
              <a:spcBef>
                <a:spcPts val="0"/>
              </a:spcBef>
              <a:spcAft>
                <a:spcPts val="0"/>
              </a:spcAft>
              <a:buSzPts val="1700"/>
              <a:buNone/>
              <a:defRPr sz="2267"/>
            </a:lvl2pPr>
            <a:lvl3pPr lvl="2" algn="ctr" rtl="0">
              <a:lnSpc>
                <a:spcPct val="100000"/>
              </a:lnSpc>
              <a:spcBef>
                <a:spcPts val="0"/>
              </a:spcBef>
              <a:spcAft>
                <a:spcPts val="0"/>
              </a:spcAft>
              <a:buSzPts val="1700"/>
              <a:buNone/>
              <a:defRPr sz="2267"/>
            </a:lvl3pPr>
            <a:lvl4pPr lvl="3" algn="ctr" rtl="0">
              <a:lnSpc>
                <a:spcPct val="100000"/>
              </a:lnSpc>
              <a:spcBef>
                <a:spcPts val="0"/>
              </a:spcBef>
              <a:spcAft>
                <a:spcPts val="0"/>
              </a:spcAft>
              <a:buSzPts val="1700"/>
              <a:buFont typeface="PT Sans"/>
              <a:buNone/>
              <a:defRPr sz="2267">
                <a:latin typeface="PT Sans"/>
                <a:ea typeface="PT Sans"/>
                <a:cs typeface="PT Sans"/>
                <a:sym typeface="PT Sans"/>
              </a:defRPr>
            </a:lvl4pPr>
            <a:lvl5pPr lvl="4" algn="ctr" rtl="0">
              <a:lnSpc>
                <a:spcPct val="100000"/>
              </a:lnSpc>
              <a:spcBef>
                <a:spcPts val="0"/>
              </a:spcBef>
              <a:spcAft>
                <a:spcPts val="0"/>
              </a:spcAft>
              <a:buSzPts val="1700"/>
              <a:buFont typeface="PT Sans"/>
              <a:buNone/>
              <a:defRPr sz="2267">
                <a:latin typeface="PT Sans"/>
                <a:ea typeface="PT Sans"/>
                <a:cs typeface="PT Sans"/>
                <a:sym typeface="PT Sans"/>
              </a:defRPr>
            </a:lvl5pPr>
            <a:lvl6pPr lvl="5" algn="ctr" rtl="0">
              <a:lnSpc>
                <a:spcPct val="100000"/>
              </a:lnSpc>
              <a:spcBef>
                <a:spcPts val="0"/>
              </a:spcBef>
              <a:spcAft>
                <a:spcPts val="0"/>
              </a:spcAft>
              <a:buSzPts val="1700"/>
              <a:buFont typeface="PT Sans"/>
              <a:buNone/>
              <a:defRPr sz="2267">
                <a:latin typeface="PT Sans"/>
                <a:ea typeface="PT Sans"/>
                <a:cs typeface="PT Sans"/>
                <a:sym typeface="PT Sans"/>
              </a:defRPr>
            </a:lvl6pPr>
            <a:lvl7pPr lvl="6" algn="ctr" rtl="0">
              <a:lnSpc>
                <a:spcPct val="100000"/>
              </a:lnSpc>
              <a:spcBef>
                <a:spcPts val="0"/>
              </a:spcBef>
              <a:spcAft>
                <a:spcPts val="0"/>
              </a:spcAft>
              <a:buSzPts val="1700"/>
              <a:buFont typeface="PT Sans"/>
              <a:buNone/>
              <a:defRPr sz="2267">
                <a:latin typeface="PT Sans"/>
                <a:ea typeface="PT Sans"/>
                <a:cs typeface="PT Sans"/>
                <a:sym typeface="PT Sans"/>
              </a:defRPr>
            </a:lvl7pPr>
            <a:lvl8pPr lvl="7" algn="ctr" rtl="0">
              <a:lnSpc>
                <a:spcPct val="100000"/>
              </a:lnSpc>
              <a:spcBef>
                <a:spcPts val="0"/>
              </a:spcBef>
              <a:spcAft>
                <a:spcPts val="0"/>
              </a:spcAft>
              <a:buSzPts val="1700"/>
              <a:buFont typeface="PT Sans"/>
              <a:buNone/>
              <a:defRPr sz="2267">
                <a:latin typeface="PT Sans"/>
                <a:ea typeface="PT Sans"/>
                <a:cs typeface="PT Sans"/>
                <a:sym typeface="PT Sans"/>
              </a:defRPr>
            </a:lvl8pPr>
            <a:lvl9pPr lvl="8" algn="ctr" rtl="0">
              <a:lnSpc>
                <a:spcPct val="100000"/>
              </a:lnSpc>
              <a:spcBef>
                <a:spcPts val="0"/>
              </a:spcBef>
              <a:spcAft>
                <a:spcPts val="0"/>
              </a:spcAft>
              <a:buSzPts val="1700"/>
              <a:buFont typeface="PT Sans"/>
              <a:buNone/>
              <a:defRPr sz="2267">
                <a:latin typeface="PT Sans"/>
                <a:ea typeface="PT Sans"/>
                <a:cs typeface="PT Sans"/>
                <a:sym typeface="PT Sans"/>
              </a:defRPr>
            </a:lvl9pPr>
          </a:lstStyle>
          <a:p>
            <a:endParaRPr/>
          </a:p>
        </p:txBody>
      </p:sp>
      <p:sp>
        <p:nvSpPr>
          <p:cNvPr id="1050" name="Google Shape;1050;p27"/>
          <p:cNvSpPr txBox="1">
            <a:spLocks noGrp="1"/>
          </p:cNvSpPr>
          <p:nvPr>
            <p:ph type="title" idx="3" hasCustomPrompt="1"/>
          </p:nvPr>
        </p:nvSpPr>
        <p:spPr>
          <a:xfrm>
            <a:off x="3769584" y="3493033"/>
            <a:ext cx="4652800" cy="953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5000"/>
              <a:buFont typeface="Fredoka One"/>
              <a:buChar char="●"/>
              <a:defRPr sz="6667">
                <a:solidFill>
                  <a:schemeClr val="lt1"/>
                </a:solidFill>
                <a:latin typeface="Fredoka One"/>
                <a:ea typeface="Fredoka One"/>
                <a:cs typeface="Fredoka One"/>
                <a:sym typeface="Fredoka One"/>
              </a:defRPr>
            </a:lvl1pPr>
            <a:lvl2pPr lvl="1" algn="ctr" rtl="0">
              <a:spcBef>
                <a:spcPts val="0"/>
              </a:spcBef>
              <a:spcAft>
                <a:spcPts val="0"/>
              </a:spcAft>
              <a:buClr>
                <a:schemeClr val="lt1"/>
              </a:buClr>
              <a:buSzPts val="5000"/>
              <a:buFont typeface="Fredoka One"/>
              <a:buChar char="○"/>
              <a:defRPr sz="6667">
                <a:solidFill>
                  <a:schemeClr val="lt1"/>
                </a:solidFill>
                <a:latin typeface="Fredoka One"/>
                <a:ea typeface="Fredoka One"/>
                <a:cs typeface="Fredoka One"/>
                <a:sym typeface="Fredoka One"/>
              </a:defRPr>
            </a:lvl2pPr>
            <a:lvl3pPr lvl="2" algn="ctr" rtl="0">
              <a:spcBef>
                <a:spcPts val="0"/>
              </a:spcBef>
              <a:spcAft>
                <a:spcPts val="0"/>
              </a:spcAft>
              <a:buClr>
                <a:schemeClr val="lt1"/>
              </a:buClr>
              <a:buSzPts val="5000"/>
              <a:buFont typeface="Fredoka One"/>
              <a:buChar char="■"/>
              <a:defRPr sz="6667">
                <a:solidFill>
                  <a:schemeClr val="lt1"/>
                </a:solidFill>
                <a:latin typeface="Fredoka One"/>
                <a:ea typeface="Fredoka One"/>
                <a:cs typeface="Fredoka One"/>
                <a:sym typeface="Fredoka One"/>
              </a:defRPr>
            </a:lvl3pPr>
            <a:lvl4pPr lvl="3" algn="ctr" rtl="0">
              <a:spcBef>
                <a:spcPts val="0"/>
              </a:spcBef>
              <a:spcAft>
                <a:spcPts val="0"/>
              </a:spcAft>
              <a:buClr>
                <a:schemeClr val="lt1"/>
              </a:buClr>
              <a:buSzPts val="5000"/>
              <a:buFont typeface="Fredoka One"/>
              <a:buChar char="●"/>
              <a:defRPr sz="6667">
                <a:solidFill>
                  <a:schemeClr val="lt1"/>
                </a:solidFill>
                <a:latin typeface="Fredoka One"/>
                <a:ea typeface="Fredoka One"/>
                <a:cs typeface="Fredoka One"/>
                <a:sym typeface="Fredoka One"/>
              </a:defRPr>
            </a:lvl4pPr>
            <a:lvl5pPr lvl="4" algn="ctr" rtl="0">
              <a:spcBef>
                <a:spcPts val="0"/>
              </a:spcBef>
              <a:spcAft>
                <a:spcPts val="0"/>
              </a:spcAft>
              <a:buClr>
                <a:schemeClr val="lt1"/>
              </a:buClr>
              <a:buSzPts val="5000"/>
              <a:buFont typeface="Fredoka One"/>
              <a:buChar char="○"/>
              <a:defRPr sz="6667">
                <a:solidFill>
                  <a:schemeClr val="lt1"/>
                </a:solidFill>
                <a:latin typeface="Fredoka One"/>
                <a:ea typeface="Fredoka One"/>
                <a:cs typeface="Fredoka One"/>
                <a:sym typeface="Fredoka One"/>
              </a:defRPr>
            </a:lvl5pPr>
            <a:lvl6pPr lvl="5" algn="ctr" rtl="0">
              <a:spcBef>
                <a:spcPts val="0"/>
              </a:spcBef>
              <a:spcAft>
                <a:spcPts val="0"/>
              </a:spcAft>
              <a:buClr>
                <a:schemeClr val="lt1"/>
              </a:buClr>
              <a:buSzPts val="5000"/>
              <a:buFont typeface="Fredoka One"/>
              <a:buChar char="■"/>
              <a:defRPr sz="6667">
                <a:solidFill>
                  <a:schemeClr val="lt1"/>
                </a:solidFill>
                <a:latin typeface="Fredoka One"/>
                <a:ea typeface="Fredoka One"/>
                <a:cs typeface="Fredoka One"/>
                <a:sym typeface="Fredoka One"/>
              </a:defRPr>
            </a:lvl6pPr>
            <a:lvl7pPr lvl="6" algn="ctr" rtl="0">
              <a:spcBef>
                <a:spcPts val="0"/>
              </a:spcBef>
              <a:spcAft>
                <a:spcPts val="0"/>
              </a:spcAft>
              <a:buClr>
                <a:schemeClr val="lt1"/>
              </a:buClr>
              <a:buSzPts val="5000"/>
              <a:buFont typeface="Fredoka One"/>
              <a:buChar char="●"/>
              <a:defRPr sz="6667">
                <a:solidFill>
                  <a:schemeClr val="lt1"/>
                </a:solidFill>
                <a:latin typeface="Fredoka One"/>
                <a:ea typeface="Fredoka One"/>
                <a:cs typeface="Fredoka One"/>
                <a:sym typeface="Fredoka One"/>
              </a:defRPr>
            </a:lvl7pPr>
            <a:lvl8pPr lvl="7" algn="ctr" rtl="0">
              <a:spcBef>
                <a:spcPts val="0"/>
              </a:spcBef>
              <a:spcAft>
                <a:spcPts val="0"/>
              </a:spcAft>
              <a:buClr>
                <a:schemeClr val="lt1"/>
              </a:buClr>
              <a:buSzPts val="5000"/>
              <a:buFont typeface="Fredoka One"/>
              <a:buChar char="○"/>
              <a:defRPr sz="6667">
                <a:solidFill>
                  <a:schemeClr val="lt1"/>
                </a:solidFill>
                <a:latin typeface="Fredoka One"/>
                <a:ea typeface="Fredoka One"/>
                <a:cs typeface="Fredoka One"/>
                <a:sym typeface="Fredoka One"/>
              </a:defRPr>
            </a:lvl8pPr>
            <a:lvl9pPr lvl="8" algn="ctr" rtl="0">
              <a:spcBef>
                <a:spcPts val="0"/>
              </a:spcBef>
              <a:spcAft>
                <a:spcPts val="0"/>
              </a:spcAft>
              <a:buClr>
                <a:schemeClr val="lt1"/>
              </a:buClr>
              <a:buSzPts val="5000"/>
              <a:buFont typeface="Fredoka One"/>
              <a:buChar char="■"/>
              <a:defRPr sz="6667">
                <a:solidFill>
                  <a:schemeClr val="lt1"/>
                </a:solidFill>
                <a:latin typeface="Fredoka One"/>
                <a:ea typeface="Fredoka One"/>
                <a:cs typeface="Fredoka One"/>
                <a:sym typeface="Fredoka One"/>
              </a:defRPr>
            </a:lvl9pPr>
          </a:lstStyle>
          <a:p>
            <a:r>
              <a:t>xx%</a:t>
            </a:r>
          </a:p>
        </p:txBody>
      </p:sp>
    </p:spTree>
    <p:extLst>
      <p:ext uri="{BB962C8B-B14F-4D97-AF65-F5344CB8AC3E}">
        <p14:creationId xmlns:p14="http://schemas.microsoft.com/office/powerpoint/2010/main" val="7350048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Number and text 1">
  <p:cSld name="Number and text 1">
    <p:bg>
      <p:bgPr>
        <a:solidFill>
          <a:schemeClr val="dk2"/>
        </a:solidFill>
        <a:effectLst/>
      </p:bgPr>
    </p:bg>
    <p:spTree>
      <p:nvGrpSpPr>
        <p:cNvPr id="1" name="Shape 1051"/>
        <p:cNvGrpSpPr/>
        <p:nvPr/>
      </p:nvGrpSpPr>
      <p:grpSpPr>
        <a:xfrm>
          <a:off x="0" y="0"/>
          <a:ext cx="0" cy="0"/>
          <a:chOff x="0" y="0"/>
          <a:chExt cx="0" cy="0"/>
        </a:xfrm>
      </p:grpSpPr>
      <p:sp>
        <p:nvSpPr>
          <p:cNvPr id="1052" name="Google Shape;1052;p28"/>
          <p:cNvSpPr txBox="1">
            <a:spLocks noGrp="1"/>
          </p:cNvSpPr>
          <p:nvPr>
            <p:ph type="title"/>
          </p:nvPr>
        </p:nvSpPr>
        <p:spPr>
          <a:xfrm>
            <a:off x="954833" y="716000"/>
            <a:ext cx="10273200" cy="105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Font typeface="Fredoka One"/>
              <a:buNone/>
              <a:defRPr sz="4667">
                <a:latin typeface="Fredoka One"/>
                <a:ea typeface="Fredoka One"/>
                <a:cs typeface="Fredoka One"/>
                <a:sym typeface="Fredoka One"/>
              </a:defRPr>
            </a:lvl1pPr>
            <a:lvl2pPr lvl="1"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2pPr>
            <a:lvl3pPr lvl="2"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3pPr>
            <a:lvl4pPr lvl="3"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4pPr>
            <a:lvl5pPr lvl="4"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5pPr>
            <a:lvl6pPr lvl="5"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6pPr>
            <a:lvl7pPr lvl="6"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7pPr>
            <a:lvl8pPr lvl="7"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8pPr>
            <a:lvl9pPr lvl="8"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9pPr>
          </a:lstStyle>
          <a:p>
            <a:endParaRPr/>
          </a:p>
        </p:txBody>
      </p:sp>
      <p:grpSp>
        <p:nvGrpSpPr>
          <p:cNvPr id="1053" name="Google Shape;1053;p28"/>
          <p:cNvGrpSpPr/>
          <p:nvPr/>
        </p:nvGrpSpPr>
        <p:grpSpPr>
          <a:xfrm>
            <a:off x="-1992495" y="4855266"/>
            <a:ext cx="17985133" cy="5614517"/>
            <a:chOff x="-1494371" y="3641449"/>
            <a:chExt cx="13488850" cy="4210888"/>
          </a:xfrm>
        </p:grpSpPr>
        <p:grpSp>
          <p:nvGrpSpPr>
            <p:cNvPr id="1054" name="Google Shape;1054;p28"/>
            <p:cNvGrpSpPr/>
            <p:nvPr/>
          </p:nvGrpSpPr>
          <p:grpSpPr>
            <a:xfrm>
              <a:off x="-1494371" y="4184178"/>
              <a:ext cx="13488850" cy="3668160"/>
              <a:chOff x="-1494371" y="4184178"/>
              <a:chExt cx="13488850" cy="3668160"/>
            </a:xfrm>
          </p:grpSpPr>
          <p:sp>
            <p:nvSpPr>
              <p:cNvPr id="1055" name="Google Shape;1055;p28"/>
              <p:cNvSpPr/>
              <p:nvPr/>
            </p:nvSpPr>
            <p:spPr>
              <a:xfrm rot="277051">
                <a:off x="-1393379" y="4707351"/>
                <a:ext cx="7922614" cy="2830673"/>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28"/>
              <p:cNvSpPr/>
              <p:nvPr/>
            </p:nvSpPr>
            <p:spPr>
              <a:xfrm rot="319248">
                <a:off x="2466513" y="4618971"/>
                <a:ext cx="9462975" cy="1841482"/>
              </a:xfrm>
              <a:custGeom>
                <a:avLst/>
                <a:gdLst/>
                <a:ahLst/>
                <a:cxnLst/>
                <a:rect l="l" t="t" r="r" b="b"/>
                <a:pathLst>
                  <a:path w="193713" h="43449" extrusionOk="0">
                    <a:moveTo>
                      <a:pt x="152820" y="1"/>
                    </a:moveTo>
                    <a:cubicBezTo>
                      <a:pt x="140399" y="1"/>
                      <a:pt x="127894" y="1071"/>
                      <a:pt x="115472" y="2409"/>
                    </a:cubicBezTo>
                    <a:cubicBezTo>
                      <a:pt x="75999" y="6660"/>
                      <a:pt x="35973" y="13772"/>
                      <a:pt x="1" y="30570"/>
                    </a:cubicBezTo>
                    <a:lnTo>
                      <a:pt x="1" y="43382"/>
                    </a:lnTo>
                    <a:lnTo>
                      <a:pt x="193712" y="43449"/>
                    </a:lnTo>
                    <a:lnTo>
                      <a:pt x="193712" y="5069"/>
                    </a:lnTo>
                    <a:cubicBezTo>
                      <a:pt x="180336" y="1323"/>
                      <a:pt x="166630" y="1"/>
                      <a:pt x="152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grpSp>
        <p:sp>
          <p:nvSpPr>
            <p:cNvPr id="1057" name="Google Shape;1057;p28"/>
            <p:cNvSpPr/>
            <p:nvPr/>
          </p:nvSpPr>
          <p:spPr>
            <a:xfrm>
              <a:off x="8389779" y="3883572"/>
              <a:ext cx="785434" cy="101780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28"/>
            <p:cNvSpPr/>
            <p:nvPr/>
          </p:nvSpPr>
          <p:spPr>
            <a:xfrm>
              <a:off x="-224977" y="3641449"/>
              <a:ext cx="1159205" cy="1502061"/>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9" name="Google Shape;1059;p28"/>
          <p:cNvSpPr txBox="1">
            <a:spLocks noGrp="1"/>
          </p:cNvSpPr>
          <p:nvPr>
            <p:ph type="title" idx="2" hasCustomPrompt="1"/>
          </p:nvPr>
        </p:nvSpPr>
        <p:spPr>
          <a:xfrm>
            <a:off x="8508444" y="2592583"/>
            <a:ext cx="2438400" cy="950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Font typeface="Fredoka One"/>
              <a:buChar char="●"/>
              <a:defRPr sz="4667" b="0">
                <a:solidFill>
                  <a:schemeClr val="accent4"/>
                </a:solidFill>
                <a:latin typeface="Fredoka One"/>
                <a:ea typeface="Fredoka One"/>
                <a:cs typeface="Fredoka One"/>
                <a:sym typeface="Fredoka One"/>
              </a:defRPr>
            </a:lvl1pPr>
            <a:lvl2pPr lvl="1" algn="ctr" rtl="0">
              <a:spcBef>
                <a:spcPts val="0"/>
              </a:spcBef>
              <a:spcAft>
                <a:spcPts val="0"/>
              </a:spcAft>
              <a:buClr>
                <a:schemeClr val="lt1"/>
              </a:buClr>
              <a:buSzPts val="12000"/>
              <a:buChar char="○"/>
              <a:defRPr sz="16000">
                <a:solidFill>
                  <a:schemeClr val="lt1"/>
                </a:solidFill>
              </a:defRPr>
            </a:lvl2pPr>
            <a:lvl3pPr lvl="2" algn="ctr" rtl="0">
              <a:spcBef>
                <a:spcPts val="0"/>
              </a:spcBef>
              <a:spcAft>
                <a:spcPts val="0"/>
              </a:spcAft>
              <a:buClr>
                <a:schemeClr val="lt1"/>
              </a:buClr>
              <a:buSzPts val="12000"/>
              <a:buChar char="■"/>
              <a:defRPr sz="16000">
                <a:solidFill>
                  <a:schemeClr val="lt1"/>
                </a:solidFill>
              </a:defRPr>
            </a:lvl3pPr>
            <a:lvl4pPr lvl="3" algn="ctr" rtl="0">
              <a:spcBef>
                <a:spcPts val="0"/>
              </a:spcBef>
              <a:spcAft>
                <a:spcPts val="0"/>
              </a:spcAft>
              <a:buClr>
                <a:schemeClr val="lt1"/>
              </a:buClr>
              <a:buSzPts val="12000"/>
              <a:buChar char="●"/>
              <a:defRPr sz="16000">
                <a:solidFill>
                  <a:schemeClr val="lt1"/>
                </a:solidFill>
              </a:defRPr>
            </a:lvl4pPr>
            <a:lvl5pPr lvl="4" algn="ctr" rtl="0">
              <a:spcBef>
                <a:spcPts val="0"/>
              </a:spcBef>
              <a:spcAft>
                <a:spcPts val="0"/>
              </a:spcAft>
              <a:buClr>
                <a:schemeClr val="lt1"/>
              </a:buClr>
              <a:buSzPts val="12000"/>
              <a:buChar char="○"/>
              <a:defRPr sz="16000">
                <a:solidFill>
                  <a:schemeClr val="lt1"/>
                </a:solidFill>
              </a:defRPr>
            </a:lvl5pPr>
            <a:lvl6pPr lvl="5" algn="ctr" rtl="0">
              <a:spcBef>
                <a:spcPts val="0"/>
              </a:spcBef>
              <a:spcAft>
                <a:spcPts val="0"/>
              </a:spcAft>
              <a:buClr>
                <a:schemeClr val="lt1"/>
              </a:buClr>
              <a:buSzPts val="12000"/>
              <a:buChar char="■"/>
              <a:defRPr sz="16000">
                <a:solidFill>
                  <a:schemeClr val="lt1"/>
                </a:solidFill>
              </a:defRPr>
            </a:lvl6pPr>
            <a:lvl7pPr lvl="6" algn="ctr" rtl="0">
              <a:spcBef>
                <a:spcPts val="0"/>
              </a:spcBef>
              <a:spcAft>
                <a:spcPts val="0"/>
              </a:spcAft>
              <a:buClr>
                <a:schemeClr val="lt1"/>
              </a:buClr>
              <a:buSzPts val="12000"/>
              <a:buChar char="●"/>
              <a:defRPr sz="16000">
                <a:solidFill>
                  <a:schemeClr val="lt1"/>
                </a:solidFill>
              </a:defRPr>
            </a:lvl7pPr>
            <a:lvl8pPr lvl="7" algn="ctr" rtl="0">
              <a:spcBef>
                <a:spcPts val="0"/>
              </a:spcBef>
              <a:spcAft>
                <a:spcPts val="0"/>
              </a:spcAft>
              <a:buClr>
                <a:schemeClr val="lt1"/>
              </a:buClr>
              <a:buSzPts val="12000"/>
              <a:buChar char="○"/>
              <a:defRPr sz="16000">
                <a:solidFill>
                  <a:schemeClr val="lt1"/>
                </a:solidFill>
              </a:defRPr>
            </a:lvl8pPr>
            <a:lvl9pPr lvl="8" algn="ctr" rtl="0">
              <a:spcBef>
                <a:spcPts val="0"/>
              </a:spcBef>
              <a:spcAft>
                <a:spcPts val="0"/>
              </a:spcAft>
              <a:buClr>
                <a:schemeClr val="lt1"/>
              </a:buClr>
              <a:buSzPts val="12000"/>
              <a:buChar char="■"/>
              <a:defRPr sz="16000">
                <a:solidFill>
                  <a:schemeClr val="lt1"/>
                </a:solidFill>
              </a:defRPr>
            </a:lvl9pPr>
          </a:lstStyle>
          <a:p>
            <a:r>
              <a:t>xx%</a:t>
            </a:r>
          </a:p>
        </p:txBody>
      </p:sp>
      <p:sp>
        <p:nvSpPr>
          <p:cNvPr id="1060" name="Google Shape;1060;p28"/>
          <p:cNvSpPr txBox="1">
            <a:spLocks noGrp="1"/>
          </p:cNvSpPr>
          <p:nvPr>
            <p:ph type="title" idx="3"/>
          </p:nvPr>
        </p:nvSpPr>
        <p:spPr>
          <a:xfrm>
            <a:off x="1233772" y="4534473"/>
            <a:ext cx="2438400" cy="29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1"/>
              </a:buClr>
              <a:buSzPts val="2200"/>
              <a:buFont typeface="Fredoka One"/>
              <a:buNone/>
              <a:defRPr sz="2933">
                <a:solidFill>
                  <a:schemeClr val="dk1"/>
                </a:solidFill>
                <a:latin typeface="Fredoka One"/>
                <a:ea typeface="Fredoka One"/>
                <a:cs typeface="Fredoka One"/>
                <a:sym typeface="Fredoka One"/>
              </a:defRPr>
            </a:lvl1pPr>
            <a:lvl2pPr lvl="1" rtl="0">
              <a:spcBef>
                <a:spcPts val="0"/>
              </a:spcBef>
              <a:spcAft>
                <a:spcPts val="0"/>
              </a:spcAft>
              <a:buSzPts val="1400"/>
              <a:buNone/>
              <a:defRPr>
                <a:latin typeface="Comfortaa"/>
                <a:ea typeface="Comfortaa"/>
                <a:cs typeface="Comfortaa"/>
                <a:sym typeface="Comfortaa"/>
              </a:defRPr>
            </a:lvl2pPr>
            <a:lvl3pPr lvl="2" rtl="0">
              <a:spcBef>
                <a:spcPts val="0"/>
              </a:spcBef>
              <a:spcAft>
                <a:spcPts val="0"/>
              </a:spcAft>
              <a:buSzPts val="1400"/>
              <a:buNone/>
              <a:defRPr>
                <a:latin typeface="Comfortaa"/>
                <a:ea typeface="Comfortaa"/>
                <a:cs typeface="Comfortaa"/>
                <a:sym typeface="Comfortaa"/>
              </a:defRPr>
            </a:lvl3pPr>
            <a:lvl4pPr lvl="3" rtl="0">
              <a:spcBef>
                <a:spcPts val="0"/>
              </a:spcBef>
              <a:spcAft>
                <a:spcPts val="0"/>
              </a:spcAft>
              <a:buSzPts val="1400"/>
              <a:buNone/>
              <a:defRPr>
                <a:latin typeface="Comfortaa"/>
                <a:ea typeface="Comfortaa"/>
                <a:cs typeface="Comfortaa"/>
                <a:sym typeface="Comfortaa"/>
              </a:defRPr>
            </a:lvl4pPr>
            <a:lvl5pPr lvl="4" rtl="0">
              <a:spcBef>
                <a:spcPts val="0"/>
              </a:spcBef>
              <a:spcAft>
                <a:spcPts val="0"/>
              </a:spcAft>
              <a:buSzPts val="1400"/>
              <a:buNone/>
              <a:defRPr>
                <a:latin typeface="Comfortaa"/>
                <a:ea typeface="Comfortaa"/>
                <a:cs typeface="Comfortaa"/>
                <a:sym typeface="Comfortaa"/>
              </a:defRPr>
            </a:lvl5pPr>
            <a:lvl6pPr lvl="5" rtl="0">
              <a:spcBef>
                <a:spcPts val="0"/>
              </a:spcBef>
              <a:spcAft>
                <a:spcPts val="0"/>
              </a:spcAft>
              <a:buSzPts val="1400"/>
              <a:buNone/>
              <a:defRPr>
                <a:latin typeface="Comfortaa"/>
                <a:ea typeface="Comfortaa"/>
                <a:cs typeface="Comfortaa"/>
                <a:sym typeface="Comfortaa"/>
              </a:defRPr>
            </a:lvl6pPr>
            <a:lvl7pPr lvl="6" rtl="0">
              <a:spcBef>
                <a:spcPts val="0"/>
              </a:spcBef>
              <a:spcAft>
                <a:spcPts val="0"/>
              </a:spcAft>
              <a:buSzPts val="1400"/>
              <a:buNone/>
              <a:defRPr>
                <a:latin typeface="Comfortaa"/>
                <a:ea typeface="Comfortaa"/>
                <a:cs typeface="Comfortaa"/>
                <a:sym typeface="Comfortaa"/>
              </a:defRPr>
            </a:lvl7pPr>
            <a:lvl8pPr lvl="7" rtl="0">
              <a:spcBef>
                <a:spcPts val="0"/>
              </a:spcBef>
              <a:spcAft>
                <a:spcPts val="0"/>
              </a:spcAft>
              <a:buSzPts val="1400"/>
              <a:buNone/>
              <a:defRPr>
                <a:latin typeface="Comfortaa"/>
                <a:ea typeface="Comfortaa"/>
                <a:cs typeface="Comfortaa"/>
                <a:sym typeface="Comfortaa"/>
              </a:defRPr>
            </a:lvl8pPr>
            <a:lvl9pPr lvl="8" rtl="0">
              <a:spcBef>
                <a:spcPts val="0"/>
              </a:spcBef>
              <a:spcAft>
                <a:spcPts val="0"/>
              </a:spcAft>
              <a:buSzPts val="1400"/>
              <a:buNone/>
              <a:defRPr>
                <a:latin typeface="Comfortaa"/>
                <a:ea typeface="Comfortaa"/>
                <a:cs typeface="Comfortaa"/>
                <a:sym typeface="Comfortaa"/>
              </a:defRPr>
            </a:lvl9pPr>
          </a:lstStyle>
          <a:p>
            <a:endParaRPr/>
          </a:p>
        </p:txBody>
      </p:sp>
      <p:sp>
        <p:nvSpPr>
          <p:cNvPr id="1061" name="Google Shape;1061;p28"/>
          <p:cNvSpPr txBox="1">
            <a:spLocks noGrp="1"/>
          </p:cNvSpPr>
          <p:nvPr>
            <p:ph type="title" idx="4"/>
          </p:nvPr>
        </p:nvSpPr>
        <p:spPr>
          <a:xfrm>
            <a:off x="4845084" y="4534473"/>
            <a:ext cx="2438400" cy="29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2200"/>
              <a:buFont typeface="Fredoka One"/>
              <a:buNone/>
              <a:defRPr sz="2933">
                <a:solidFill>
                  <a:schemeClr val="lt1"/>
                </a:solidFill>
                <a:latin typeface="Fredoka One"/>
                <a:ea typeface="Fredoka One"/>
                <a:cs typeface="Fredoka One"/>
                <a:sym typeface="Fredoka One"/>
              </a:defRPr>
            </a:lvl1pPr>
            <a:lvl2pPr lvl="1" rtl="0">
              <a:spcBef>
                <a:spcPts val="0"/>
              </a:spcBef>
              <a:spcAft>
                <a:spcPts val="0"/>
              </a:spcAft>
              <a:buSzPts val="1400"/>
              <a:buNone/>
              <a:defRPr>
                <a:latin typeface="Comfortaa"/>
                <a:ea typeface="Comfortaa"/>
                <a:cs typeface="Comfortaa"/>
                <a:sym typeface="Comfortaa"/>
              </a:defRPr>
            </a:lvl2pPr>
            <a:lvl3pPr lvl="2" rtl="0">
              <a:spcBef>
                <a:spcPts val="0"/>
              </a:spcBef>
              <a:spcAft>
                <a:spcPts val="0"/>
              </a:spcAft>
              <a:buSzPts val="1400"/>
              <a:buNone/>
              <a:defRPr>
                <a:latin typeface="Comfortaa"/>
                <a:ea typeface="Comfortaa"/>
                <a:cs typeface="Comfortaa"/>
                <a:sym typeface="Comfortaa"/>
              </a:defRPr>
            </a:lvl3pPr>
            <a:lvl4pPr lvl="3" rtl="0">
              <a:spcBef>
                <a:spcPts val="0"/>
              </a:spcBef>
              <a:spcAft>
                <a:spcPts val="0"/>
              </a:spcAft>
              <a:buSzPts val="1400"/>
              <a:buNone/>
              <a:defRPr>
                <a:latin typeface="Comfortaa"/>
                <a:ea typeface="Comfortaa"/>
                <a:cs typeface="Comfortaa"/>
                <a:sym typeface="Comfortaa"/>
              </a:defRPr>
            </a:lvl4pPr>
            <a:lvl5pPr lvl="4" rtl="0">
              <a:spcBef>
                <a:spcPts val="0"/>
              </a:spcBef>
              <a:spcAft>
                <a:spcPts val="0"/>
              </a:spcAft>
              <a:buSzPts val="1400"/>
              <a:buNone/>
              <a:defRPr>
                <a:latin typeface="Comfortaa"/>
                <a:ea typeface="Comfortaa"/>
                <a:cs typeface="Comfortaa"/>
                <a:sym typeface="Comfortaa"/>
              </a:defRPr>
            </a:lvl5pPr>
            <a:lvl6pPr lvl="5" rtl="0">
              <a:spcBef>
                <a:spcPts val="0"/>
              </a:spcBef>
              <a:spcAft>
                <a:spcPts val="0"/>
              </a:spcAft>
              <a:buSzPts val="1400"/>
              <a:buNone/>
              <a:defRPr>
                <a:latin typeface="Comfortaa"/>
                <a:ea typeface="Comfortaa"/>
                <a:cs typeface="Comfortaa"/>
                <a:sym typeface="Comfortaa"/>
              </a:defRPr>
            </a:lvl6pPr>
            <a:lvl7pPr lvl="6" rtl="0">
              <a:spcBef>
                <a:spcPts val="0"/>
              </a:spcBef>
              <a:spcAft>
                <a:spcPts val="0"/>
              </a:spcAft>
              <a:buSzPts val="1400"/>
              <a:buNone/>
              <a:defRPr>
                <a:latin typeface="Comfortaa"/>
                <a:ea typeface="Comfortaa"/>
                <a:cs typeface="Comfortaa"/>
                <a:sym typeface="Comfortaa"/>
              </a:defRPr>
            </a:lvl7pPr>
            <a:lvl8pPr lvl="7" rtl="0">
              <a:spcBef>
                <a:spcPts val="0"/>
              </a:spcBef>
              <a:spcAft>
                <a:spcPts val="0"/>
              </a:spcAft>
              <a:buSzPts val="1400"/>
              <a:buNone/>
              <a:defRPr>
                <a:latin typeface="Comfortaa"/>
                <a:ea typeface="Comfortaa"/>
                <a:cs typeface="Comfortaa"/>
                <a:sym typeface="Comfortaa"/>
              </a:defRPr>
            </a:lvl8pPr>
            <a:lvl9pPr lvl="8" rtl="0">
              <a:spcBef>
                <a:spcPts val="0"/>
              </a:spcBef>
              <a:spcAft>
                <a:spcPts val="0"/>
              </a:spcAft>
              <a:buSzPts val="1400"/>
              <a:buNone/>
              <a:defRPr>
                <a:latin typeface="Comfortaa"/>
                <a:ea typeface="Comfortaa"/>
                <a:cs typeface="Comfortaa"/>
                <a:sym typeface="Comfortaa"/>
              </a:defRPr>
            </a:lvl9pPr>
          </a:lstStyle>
          <a:p>
            <a:endParaRPr/>
          </a:p>
        </p:txBody>
      </p:sp>
      <p:sp>
        <p:nvSpPr>
          <p:cNvPr id="1062" name="Google Shape;1062;p28"/>
          <p:cNvSpPr txBox="1">
            <a:spLocks noGrp="1"/>
          </p:cNvSpPr>
          <p:nvPr>
            <p:ph type="title" idx="5"/>
          </p:nvPr>
        </p:nvSpPr>
        <p:spPr>
          <a:xfrm>
            <a:off x="8508444" y="4534473"/>
            <a:ext cx="2438400" cy="29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2200"/>
              <a:buFont typeface="Fredoka One"/>
              <a:buNone/>
              <a:defRPr sz="2933">
                <a:solidFill>
                  <a:schemeClr val="lt1"/>
                </a:solidFill>
                <a:latin typeface="Fredoka One"/>
                <a:ea typeface="Fredoka One"/>
                <a:cs typeface="Fredoka One"/>
                <a:sym typeface="Fredoka One"/>
              </a:defRPr>
            </a:lvl1pPr>
            <a:lvl2pPr lvl="1" rtl="0">
              <a:spcBef>
                <a:spcPts val="0"/>
              </a:spcBef>
              <a:spcAft>
                <a:spcPts val="0"/>
              </a:spcAft>
              <a:buClr>
                <a:schemeClr val="lt1"/>
              </a:buClr>
              <a:buSzPts val="1400"/>
              <a:buNone/>
              <a:defRPr>
                <a:solidFill>
                  <a:schemeClr val="lt1"/>
                </a:solidFill>
                <a:latin typeface="Comfortaa"/>
                <a:ea typeface="Comfortaa"/>
                <a:cs typeface="Comfortaa"/>
                <a:sym typeface="Comfortaa"/>
              </a:defRPr>
            </a:lvl2pPr>
            <a:lvl3pPr lvl="2" rtl="0">
              <a:spcBef>
                <a:spcPts val="0"/>
              </a:spcBef>
              <a:spcAft>
                <a:spcPts val="0"/>
              </a:spcAft>
              <a:buClr>
                <a:schemeClr val="lt1"/>
              </a:buClr>
              <a:buSzPts val="1400"/>
              <a:buNone/>
              <a:defRPr>
                <a:solidFill>
                  <a:schemeClr val="lt1"/>
                </a:solidFill>
                <a:latin typeface="Comfortaa"/>
                <a:ea typeface="Comfortaa"/>
                <a:cs typeface="Comfortaa"/>
                <a:sym typeface="Comfortaa"/>
              </a:defRPr>
            </a:lvl3pPr>
            <a:lvl4pPr lvl="3" rtl="0">
              <a:spcBef>
                <a:spcPts val="0"/>
              </a:spcBef>
              <a:spcAft>
                <a:spcPts val="0"/>
              </a:spcAft>
              <a:buClr>
                <a:schemeClr val="lt1"/>
              </a:buClr>
              <a:buSzPts val="1400"/>
              <a:buNone/>
              <a:defRPr>
                <a:solidFill>
                  <a:schemeClr val="lt1"/>
                </a:solidFill>
                <a:latin typeface="Comfortaa"/>
                <a:ea typeface="Comfortaa"/>
                <a:cs typeface="Comfortaa"/>
                <a:sym typeface="Comfortaa"/>
              </a:defRPr>
            </a:lvl4pPr>
            <a:lvl5pPr lvl="4" rtl="0">
              <a:spcBef>
                <a:spcPts val="0"/>
              </a:spcBef>
              <a:spcAft>
                <a:spcPts val="0"/>
              </a:spcAft>
              <a:buClr>
                <a:schemeClr val="lt1"/>
              </a:buClr>
              <a:buSzPts val="1400"/>
              <a:buNone/>
              <a:defRPr>
                <a:solidFill>
                  <a:schemeClr val="lt1"/>
                </a:solidFill>
                <a:latin typeface="Comfortaa"/>
                <a:ea typeface="Comfortaa"/>
                <a:cs typeface="Comfortaa"/>
                <a:sym typeface="Comfortaa"/>
              </a:defRPr>
            </a:lvl5pPr>
            <a:lvl6pPr lvl="5" rtl="0">
              <a:spcBef>
                <a:spcPts val="0"/>
              </a:spcBef>
              <a:spcAft>
                <a:spcPts val="0"/>
              </a:spcAft>
              <a:buClr>
                <a:schemeClr val="lt1"/>
              </a:buClr>
              <a:buSzPts val="1400"/>
              <a:buNone/>
              <a:defRPr>
                <a:solidFill>
                  <a:schemeClr val="lt1"/>
                </a:solidFill>
                <a:latin typeface="Comfortaa"/>
                <a:ea typeface="Comfortaa"/>
                <a:cs typeface="Comfortaa"/>
                <a:sym typeface="Comfortaa"/>
              </a:defRPr>
            </a:lvl6pPr>
            <a:lvl7pPr lvl="6" rtl="0">
              <a:spcBef>
                <a:spcPts val="0"/>
              </a:spcBef>
              <a:spcAft>
                <a:spcPts val="0"/>
              </a:spcAft>
              <a:buClr>
                <a:schemeClr val="lt1"/>
              </a:buClr>
              <a:buSzPts val="1400"/>
              <a:buNone/>
              <a:defRPr>
                <a:solidFill>
                  <a:schemeClr val="lt1"/>
                </a:solidFill>
                <a:latin typeface="Comfortaa"/>
                <a:ea typeface="Comfortaa"/>
                <a:cs typeface="Comfortaa"/>
                <a:sym typeface="Comfortaa"/>
              </a:defRPr>
            </a:lvl7pPr>
            <a:lvl8pPr lvl="7" rtl="0">
              <a:spcBef>
                <a:spcPts val="0"/>
              </a:spcBef>
              <a:spcAft>
                <a:spcPts val="0"/>
              </a:spcAft>
              <a:buClr>
                <a:schemeClr val="lt1"/>
              </a:buClr>
              <a:buSzPts val="1400"/>
              <a:buNone/>
              <a:defRPr>
                <a:solidFill>
                  <a:schemeClr val="lt1"/>
                </a:solidFill>
                <a:latin typeface="Comfortaa"/>
                <a:ea typeface="Comfortaa"/>
                <a:cs typeface="Comfortaa"/>
                <a:sym typeface="Comfortaa"/>
              </a:defRPr>
            </a:lvl8pPr>
            <a:lvl9pPr lvl="8" rtl="0">
              <a:spcBef>
                <a:spcPts val="0"/>
              </a:spcBef>
              <a:spcAft>
                <a:spcPts val="0"/>
              </a:spcAft>
              <a:buClr>
                <a:schemeClr val="lt1"/>
              </a:buClr>
              <a:buSzPts val="1400"/>
              <a:buNone/>
              <a:defRPr>
                <a:solidFill>
                  <a:schemeClr val="lt1"/>
                </a:solidFill>
                <a:latin typeface="Comfortaa"/>
                <a:ea typeface="Comfortaa"/>
                <a:cs typeface="Comfortaa"/>
                <a:sym typeface="Comfortaa"/>
              </a:defRPr>
            </a:lvl9pPr>
          </a:lstStyle>
          <a:p>
            <a:endParaRPr/>
          </a:p>
        </p:txBody>
      </p:sp>
      <p:sp>
        <p:nvSpPr>
          <p:cNvPr id="1063" name="Google Shape;1063;p28"/>
          <p:cNvSpPr txBox="1">
            <a:spLocks noGrp="1"/>
          </p:cNvSpPr>
          <p:nvPr>
            <p:ph type="subTitle" idx="1"/>
          </p:nvPr>
        </p:nvSpPr>
        <p:spPr>
          <a:xfrm>
            <a:off x="1233772" y="5099451"/>
            <a:ext cx="2438400" cy="95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4" name="Google Shape;1064;p28"/>
          <p:cNvSpPr txBox="1">
            <a:spLocks noGrp="1"/>
          </p:cNvSpPr>
          <p:nvPr>
            <p:ph type="subTitle" idx="6"/>
          </p:nvPr>
        </p:nvSpPr>
        <p:spPr>
          <a:xfrm>
            <a:off x="8508444" y="5110632"/>
            <a:ext cx="2438400" cy="95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65" name="Google Shape;1065;p28"/>
          <p:cNvSpPr txBox="1">
            <a:spLocks noGrp="1"/>
          </p:cNvSpPr>
          <p:nvPr>
            <p:ph type="subTitle" idx="7"/>
          </p:nvPr>
        </p:nvSpPr>
        <p:spPr>
          <a:xfrm>
            <a:off x="4845084" y="5099451"/>
            <a:ext cx="2438400" cy="95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66" name="Google Shape;1066;p28"/>
          <p:cNvSpPr txBox="1">
            <a:spLocks noGrp="1"/>
          </p:cNvSpPr>
          <p:nvPr>
            <p:ph type="title" idx="8" hasCustomPrompt="1"/>
          </p:nvPr>
        </p:nvSpPr>
        <p:spPr>
          <a:xfrm>
            <a:off x="4845084" y="2592583"/>
            <a:ext cx="2438400" cy="950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5"/>
              </a:buClr>
              <a:buSzPts val="5000"/>
              <a:buFont typeface="Fredoka One"/>
              <a:buChar char="●"/>
              <a:defRPr sz="4667" b="0">
                <a:solidFill>
                  <a:schemeClr val="accent5"/>
                </a:solidFill>
                <a:latin typeface="Fredoka One"/>
                <a:ea typeface="Fredoka One"/>
                <a:cs typeface="Fredoka One"/>
                <a:sym typeface="Fredoka One"/>
              </a:defRPr>
            </a:lvl1pPr>
            <a:lvl2pPr lvl="1" algn="ctr" rtl="0">
              <a:spcBef>
                <a:spcPts val="0"/>
              </a:spcBef>
              <a:spcAft>
                <a:spcPts val="0"/>
              </a:spcAft>
              <a:buClr>
                <a:schemeClr val="lt1"/>
              </a:buClr>
              <a:buSzPts val="12000"/>
              <a:buChar char="○"/>
              <a:defRPr sz="16000">
                <a:solidFill>
                  <a:schemeClr val="lt1"/>
                </a:solidFill>
              </a:defRPr>
            </a:lvl2pPr>
            <a:lvl3pPr lvl="2" algn="ctr" rtl="0">
              <a:spcBef>
                <a:spcPts val="0"/>
              </a:spcBef>
              <a:spcAft>
                <a:spcPts val="0"/>
              </a:spcAft>
              <a:buClr>
                <a:schemeClr val="lt1"/>
              </a:buClr>
              <a:buSzPts val="12000"/>
              <a:buChar char="■"/>
              <a:defRPr sz="16000">
                <a:solidFill>
                  <a:schemeClr val="lt1"/>
                </a:solidFill>
              </a:defRPr>
            </a:lvl3pPr>
            <a:lvl4pPr lvl="3" algn="ctr" rtl="0">
              <a:spcBef>
                <a:spcPts val="0"/>
              </a:spcBef>
              <a:spcAft>
                <a:spcPts val="0"/>
              </a:spcAft>
              <a:buClr>
                <a:schemeClr val="lt1"/>
              </a:buClr>
              <a:buSzPts val="12000"/>
              <a:buChar char="●"/>
              <a:defRPr sz="16000">
                <a:solidFill>
                  <a:schemeClr val="lt1"/>
                </a:solidFill>
              </a:defRPr>
            </a:lvl4pPr>
            <a:lvl5pPr lvl="4" algn="ctr" rtl="0">
              <a:spcBef>
                <a:spcPts val="0"/>
              </a:spcBef>
              <a:spcAft>
                <a:spcPts val="0"/>
              </a:spcAft>
              <a:buClr>
                <a:schemeClr val="lt1"/>
              </a:buClr>
              <a:buSzPts val="12000"/>
              <a:buChar char="○"/>
              <a:defRPr sz="16000">
                <a:solidFill>
                  <a:schemeClr val="lt1"/>
                </a:solidFill>
              </a:defRPr>
            </a:lvl5pPr>
            <a:lvl6pPr lvl="5" algn="ctr" rtl="0">
              <a:spcBef>
                <a:spcPts val="0"/>
              </a:spcBef>
              <a:spcAft>
                <a:spcPts val="0"/>
              </a:spcAft>
              <a:buClr>
                <a:schemeClr val="lt1"/>
              </a:buClr>
              <a:buSzPts val="12000"/>
              <a:buChar char="■"/>
              <a:defRPr sz="16000">
                <a:solidFill>
                  <a:schemeClr val="lt1"/>
                </a:solidFill>
              </a:defRPr>
            </a:lvl6pPr>
            <a:lvl7pPr lvl="6" algn="ctr" rtl="0">
              <a:spcBef>
                <a:spcPts val="0"/>
              </a:spcBef>
              <a:spcAft>
                <a:spcPts val="0"/>
              </a:spcAft>
              <a:buClr>
                <a:schemeClr val="lt1"/>
              </a:buClr>
              <a:buSzPts val="12000"/>
              <a:buChar char="●"/>
              <a:defRPr sz="16000">
                <a:solidFill>
                  <a:schemeClr val="lt1"/>
                </a:solidFill>
              </a:defRPr>
            </a:lvl7pPr>
            <a:lvl8pPr lvl="7" algn="ctr" rtl="0">
              <a:spcBef>
                <a:spcPts val="0"/>
              </a:spcBef>
              <a:spcAft>
                <a:spcPts val="0"/>
              </a:spcAft>
              <a:buClr>
                <a:schemeClr val="lt1"/>
              </a:buClr>
              <a:buSzPts val="12000"/>
              <a:buChar char="○"/>
              <a:defRPr sz="16000">
                <a:solidFill>
                  <a:schemeClr val="lt1"/>
                </a:solidFill>
              </a:defRPr>
            </a:lvl8pPr>
            <a:lvl9pPr lvl="8" algn="ctr" rtl="0">
              <a:spcBef>
                <a:spcPts val="0"/>
              </a:spcBef>
              <a:spcAft>
                <a:spcPts val="0"/>
              </a:spcAft>
              <a:buClr>
                <a:schemeClr val="lt1"/>
              </a:buClr>
              <a:buSzPts val="12000"/>
              <a:buChar char="■"/>
              <a:defRPr sz="16000">
                <a:solidFill>
                  <a:schemeClr val="lt1"/>
                </a:solidFill>
              </a:defRPr>
            </a:lvl9pPr>
          </a:lstStyle>
          <a:p>
            <a:r>
              <a:t>xx%</a:t>
            </a:r>
          </a:p>
        </p:txBody>
      </p:sp>
      <p:sp>
        <p:nvSpPr>
          <p:cNvPr id="1067" name="Google Shape;1067;p28"/>
          <p:cNvSpPr txBox="1">
            <a:spLocks noGrp="1"/>
          </p:cNvSpPr>
          <p:nvPr>
            <p:ph type="title" idx="9" hasCustomPrompt="1"/>
          </p:nvPr>
        </p:nvSpPr>
        <p:spPr>
          <a:xfrm>
            <a:off x="1233772" y="2592583"/>
            <a:ext cx="2438400" cy="950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6"/>
              </a:buClr>
              <a:buSzPts val="5000"/>
              <a:buFont typeface="Fredoka One"/>
              <a:buChar char="●"/>
              <a:defRPr sz="4667" b="0">
                <a:solidFill>
                  <a:schemeClr val="accent6"/>
                </a:solidFill>
                <a:latin typeface="Fredoka One"/>
                <a:ea typeface="Fredoka One"/>
                <a:cs typeface="Fredoka One"/>
                <a:sym typeface="Fredoka One"/>
              </a:defRPr>
            </a:lvl1pPr>
            <a:lvl2pPr lvl="1" algn="ctr" rtl="0">
              <a:spcBef>
                <a:spcPts val="0"/>
              </a:spcBef>
              <a:spcAft>
                <a:spcPts val="0"/>
              </a:spcAft>
              <a:buClr>
                <a:schemeClr val="lt1"/>
              </a:buClr>
              <a:buSzPts val="12000"/>
              <a:buChar char="○"/>
              <a:defRPr sz="16000">
                <a:solidFill>
                  <a:schemeClr val="lt1"/>
                </a:solidFill>
              </a:defRPr>
            </a:lvl2pPr>
            <a:lvl3pPr lvl="2" algn="ctr" rtl="0">
              <a:spcBef>
                <a:spcPts val="0"/>
              </a:spcBef>
              <a:spcAft>
                <a:spcPts val="0"/>
              </a:spcAft>
              <a:buClr>
                <a:schemeClr val="lt1"/>
              </a:buClr>
              <a:buSzPts val="12000"/>
              <a:buChar char="■"/>
              <a:defRPr sz="16000">
                <a:solidFill>
                  <a:schemeClr val="lt1"/>
                </a:solidFill>
              </a:defRPr>
            </a:lvl3pPr>
            <a:lvl4pPr lvl="3" algn="ctr" rtl="0">
              <a:spcBef>
                <a:spcPts val="0"/>
              </a:spcBef>
              <a:spcAft>
                <a:spcPts val="0"/>
              </a:spcAft>
              <a:buClr>
                <a:schemeClr val="lt1"/>
              </a:buClr>
              <a:buSzPts val="12000"/>
              <a:buChar char="●"/>
              <a:defRPr sz="16000">
                <a:solidFill>
                  <a:schemeClr val="lt1"/>
                </a:solidFill>
              </a:defRPr>
            </a:lvl4pPr>
            <a:lvl5pPr lvl="4" algn="ctr" rtl="0">
              <a:spcBef>
                <a:spcPts val="0"/>
              </a:spcBef>
              <a:spcAft>
                <a:spcPts val="0"/>
              </a:spcAft>
              <a:buClr>
                <a:schemeClr val="lt1"/>
              </a:buClr>
              <a:buSzPts val="12000"/>
              <a:buChar char="○"/>
              <a:defRPr sz="16000">
                <a:solidFill>
                  <a:schemeClr val="lt1"/>
                </a:solidFill>
              </a:defRPr>
            </a:lvl5pPr>
            <a:lvl6pPr lvl="5" algn="ctr" rtl="0">
              <a:spcBef>
                <a:spcPts val="0"/>
              </a:spcBef>
              <a:spcAft>
                <a:spcPts val="0"/>
              </a:spcAft>
              <a:buClr>
                <a:schemeClr val="lt1"/>
              </a:buClr>
              <a:buSzPts val="12000"/>
              <a:buChar char="■"/>
              <a:defRPr sz="16000">
                <a:solidFill>
                  <a:schemeClr val="lt1"/>
                </a:solidFill>
              </a:defRPr>
            </a:lvl6pPr>
            <a:lvl7pPr lvl="6" algn="ctr" rtl="0">
              <a:spcBef>
                <a:spcPts val="0"/>
              </a:spcBef>
              <a:spcAft>
                <a:spcPts val="0"/>
              </a:spcAft>
              <a:buClr>
                <a:schemeClr val="lt1"/>
              </a:buClr>
              <a:buSzPts val="12000"/>
              <a:buChar char="●"/>
              <a:defRPr sz="16000">
                <a:solidFill>
                  <a:schemeClr val="lt1"/>
                </a:solidFill>
              </a:defRPr>
            </a:lvl7pPr>
            <a:lvl8pPr lvl="7" algn="ctr" rtl="0">
              <a:spcBef>
                <a:spcPts val="0"/>
              </a:spcBef>
              <a:spcAft>
                <a:spcPts val="0"/>
              </a:spcAft>
              <a:buClr>
                <a:schemeClr val="lt1"/>
              </a:buClr>
              <a:buSzPts val="12000"/>
              <a:buChar char="○"/>
              <a:defRPr sz="16000">
                <a:solidFill>
                  <a:schemeClr val="lt1"/>
                </a:solidFill>
              </a:defRPr>
            </a:lvl8pPr>
            <a:lvl9pPr lvl="8" algn="ctr" rtl="0">
              <a:spcBef>
                <a:spcPts val="0"/>
              </a:spcBef>
              <a:spcAft>
                <a:spcPts val="0"/>
              </a:spcAft>
              <a:buClr>
                <a:schemeClr val="lt1"/>
              </a:buClr>
              <a:buSzPts val="12000"/>
              <a:buChar char="■"/>
              <a:defRPr sz="16000">
                <a:solidFill>
                  <a:schemeClr val="lt1"/>
                </a:solidFill>
              </a:defRPr>
            </a:lvl9pPr>
          </a:lstStyle>
          <a:p>
            <a:r>
              <a:t>xx%</a:t>
            </a:r>
          </a:p>
        </p:txBody>
      </p:sp>
    </p:spTree>
    <p:extLst>
      <p:ext uri="{BB962C8B-B14F-4D97-AF65-F5344CB8AC3E}">
        <p14:creationId xmlns:p14="http://schemas.microsoft.com/office/powerpoint/2010/main" val="13424076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dk2"/>
        </a:solidFill>
        <a:effectLst/>
      </p:bgPr>
    </p:bg>
    <p:spTree>
      <p:nvGrpSpPr>
        <p:cNvPr id="1" name="Shape 1076"/>
        <p:cNvGrpSpPr/>
        <p:nvPr/>
      </p:nvGrpSpPr>
      <p:grpSpPr>
        <a:xfrm>
          <a:off x="0" y="0"/>
          <a:ext cx="0" cy="0"/>
          <a:chOff x="0" y="0"/>
          <a:chExt cx="0" cy="0"/>
        </a:xfrm>
      </p:grpSpPr>
      <p:sp>
        <p:nvSpPr>
          <p:cNvPr id="1077" name="Google Shape;1077;p30"/>
          <p:cNvSpPr txBox="1">
            <a:spLocks noGrp="1"/>
          </p:cNvSpPr>
          <p:nvPr>
            <p:ph type="subTitle" idx="1"/>
          </p:nvPr>
        </p:nvSpPr>
        <p:spPr>
          <a:xfrm>
            <a:off x="4429767" y="2324100"/>
            <a:ext cx="3962400" cy="17556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700"/>
              <a:buNone/>
              <a:defRPr/>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1078" name="Google Shape;1078;p30"/>
          <p:cNvSpPr txBox="1">
            <a:spLocks noGrp="1"/>
          </p:cNvSpPr>
          <p:nvPr>
            <p:ph type="title"/>
          </p:nvPr>
        </p:nvSpPr>
        <p:spPr>
          <a:xfrm>
            <a:off x="954833" y="716000"/>
            <a:ext cx="10273200" cy="1053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3500"/>
              <a:buFont typeface="Fredoka One"/>
              <a:buNone/>
              <a:defRPr sz="4667">
                <a:solidFill>
                  <a:schemeClr val="lt1"/>
                </a:solidFill>
                <a:latin typeface="Fredoka One"/>
                <a:ea typeface="Fredoka One"/>
                <a:cs typeface="Fredoka One"/>
                <a:sym typeface="Fredoka One"/>
              </a:defRPr>
            </a:lvl1pPr>
            <a:lvl2pPr lvl="1"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2pPr>
            <a:lvl3pPr lvl="2"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3pPr>
            <a:lvl4pPr lvl="3"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4pPr>
            <a:lvl5pPr lvl="4"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5pPr>
            <a:lvl6pPr lvl="5"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6pPr>
            <a:lvl7pPr lvl="6"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7pPr>
            <a:lvl8pPr lvl="7"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8pPr>
            <a:lvl9pPr lvl="8"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9pPr>
          </a:lstStyle>
          <a:p>
            <a:endParaRPr/>
          </a:p>
        </p:txBody>
      </p:sp>
      <p:grpSp>
        <p:nvGrpSpPr>
          <p:cNvPr id="1079" name="Google Shape;1079;p30"/>
          <p:cNvGrpSpPr/>
          <p:nvPr/>
        </p:nvGrpSpPr>
        <p:grpSpPr>
          <a:xfrm>
            <a:off x="-250333" y="2999866"/>
            <a:ext cx="16779715" cy="9251873"/>
            <a:chOff x="-307625" y="2249899"/>
            <a:chExt cx="12584786" cy="6938905"/>
          </a:xfrm>
        </p:grpSpPr>
        <p:sp>
          <p:nvSpPr>
            <p:cNvPr id="1080" name="Google Shape;1080;p30"/>
            <p:cNvSpPr/>
            <p:nvPr/>
          </p:nvSpPr>
          <p:spPr>
            <a:xfrm rot="-370957">
              <a:off x="3162244" y="3838646"/>
              <a:ext cx="8877635" cy="488631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81" name="Google Shape;1081;p30"/>
            <p:cNvGrpSpPr/>
            <p:nvPr/>
          </p:nvGrpSpPr>
          <p:grpSpPr>
            <a:xfrm>
              <a:off x="-307625" y="2249899"/>
              <a:ext cx="10194000" cy="3309814"/>
              <a:chOff x="-307625" y="2249899"/>
              <a:chExt cx="10194000" cy="3309814"/>
            </a:xfrm>
          </p:grpSpPr>
          <p:sp>
            <p:nvSpPr>
              <p:cNvPr id="1082" name="Google Shape;1082;p30"/>
              <p:cNvSpPr/>
              <p:nvPr/>
            </p:nvSpPr>
            <p:spPr>
              <a:xfrm>
                <a:off x="-307625" y="4382813"/>
                <a:ext cx="10194000" cy="1176900"/>
              </a:xfrm>
              <a:prstGeom prst="doubleWave">
                <a:avLst>
                  <a:gd name="adj1" fmla="val 6250"/>
                  <a:gd name="adj2" fmla="val -222"/>
                </a:avLst>
              </a:pr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0"/>
              <p:cNvSpPr/>
              <p:nvPr/>
            </p:nvSpPr>
            <p:spPr>
              <a:xfrm>
                <a:off x="8068710" y="2249899"/>
                <a:ext cx="1427601" cy="1849862"/>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0"/>
              <p:cNvSpPr/>
              <p:nvPr/>
            </p:nvSpPr>
            <p:spPr>
              <a:xfrm>
                <a:off x="7477135" y="2347299"/>
                <a:ext cx="1427601" cy="1849862"/>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85" name="Google Shape;1085;p30"/>
              <p:cNvGrpSpPr/>
              <p:nvPr/>
            </p:nvGrpSpPr>
            <p:grpSpPr>
              <a:xfrm rot="-958754">
                <a:off x="4030597" y="4099737"/>
                <a:ext cx="1059800" cy="818706"/>
                <a:chOff x="206924" y="4453733"/>
                <a:chExt cx="1059758" cy="818673"/>
              </a:xfrm>
            </p:grpSpPr>
            <p:sp>
              <p:nvSpPr>
                <p:cNvPr id="1086" name="Google Shape;1086;p30"/>
                <p:cNvSpPr/>
                <p:nvPr/>
              </p:nvSpPr>
              <p:spPr>
                <a:xfrm flipH="1">
                  <a:off x="779613" y="4634777"/>
                  <a:ext cx="236647" cy="522416"/>
                </a:xfrm>
                <a:custGeom>
                  <a:avLst/>
                  <a:gdLst/>
                  <a:ahLst/>
                  <a:cxnLst/>
                  <a:rect l="l" t="t" r="r" b="b"/>
                  <a:pathLst>
                    <a:path w="9962" h="22221" extrusionOk="0">
                      <a:moveTo>
                        <a:pt x="299" y="1"/>
                      </a:moveTo>
                      <a:cubicBezTo>
                        <a:pt x="280" y="1"/>
                        <a:pt x="262" y="3"/>
                        <a:pt x="243" y="6"/>
                      </a:cubicBezTo>
                      <a:cubicBezTo>
                        <a:pt x="97" y="37"/>
                        <a:pt x="0" y="181"/>
                        <a:pt x="30" y="329"/>
                      </a:cubicBezTo>
                      <a:cubicBezTo>
                        <a:pt x="421" y="2289"/>
                        <a:pt x="868" y="4235"/>
                        <a:pt x="1413" y="6159"/>
                      </a:cubicBezTo>
                      <a:cubicBezTo>
                        <a:pt x="2788" y="10965"/>
                        <a:pt x="4516" y="15781"/>
                        <a:pt x="7484" y="19854"/>
                      </a:cubicBezTo>
                      <a:cubicBezTo>
                        <a:pt x="7973" y="20511"/>
                        <a:pt x="8489" y="21149"/>
                        <a:pt x="9054" y="21742"/>
                      </a:cubicBezTo>
                      <a:cubicBezTo>
                        <a:pt x="9179" y="21873"/>
                        <a:pt x="9323" y="22019"/>
                        <a:pt x="9454" y="22144"/>
                      </a:cubicBezTo>
                      <a:cubicBezTo>
                        <a:pt x="9506" y="22193"/>
                        <a:pt x="9575" y="22221"/>
                        <a:pt x="9646" y="22221"/>
                      </a:cubicBezTo>
                      <a:cubicBezTo>
                        <a:pt x="9686" y="22221"/>
                        <a:pt x="9727" y="22212"/>
                        <a:pt x="9765" y="22193"/>
                      </a:cubicBezTo>
                      <a:cubicBezTo>
                        <a:pt x="9904" y="22126"/>
                        <a:pt x="9961" y="21960"/>
                        <a:pt x="9894" y="21822"/>
                      </a:cubicBezTo>
                      <a:cubicBezTo>
                        <a:pt x="9839" y="21708"/>
                        <a:pt x="9781" y="21595"/>
                        <a:pt x="9721" y="21484"/>
                      </a:cubicBezTo>
                      <a:lnTo>
                        <a:pt x="9633" y="21319"/>
                      </a:lnTo>
                      <a:lnTo>
                        <a:pt x="9544" y="21155"/>
                      </a:lnTo>
                      <a:cubicBezTo>
                        <a:pt x="8242" y="18782"/>
                        <a:pt x="6798" y="16495"/>
                        <a:pt x="5527" y="14105"/>
                      </a:cubicBezTo>
                      <a:cubicBezTo>
                        <a:pt x="3149" y="9786"/>
                        <a:pt x="1326" y="5122"/>
                        <a:pt x="569" y="232"/>
                      </a:cubicBezTo>
                      <a:cubicBezTo>
                        <a:pt x="547" y="97"/>
                        <a:pt x="430"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0"/>
                <p:cNvSpPr/>
                <p:nvPr/>
              </p:nvSpPr>
              <p:spPr>
                <a:xfrm flipH="1">
                  <a:off x="954426" y="4531924"/>
                  <a:ext cx="106731" cy="174021"/>
                </a:xfrm>
                <a:custGeom>
                  <a:avLst/>
                  <a:gdLst/>
                  <a:ahLst/>
                  <a:cxnLst/>
                  <a:rect l="l" t="t" r="r" b="b"/>
                  <a:pathLst>
                    <a:path w="4493" h="7402" extrusionOk="0">
                      <a:moveTo>
                        <a:pt x="1715" y="1"/>
                      </a:moveTo>
                      <a:cubicBezTo>
                        <a:pt x="1683" y="1"/>
                        <a:pt x="1651" y="2"/>
                        <a:pt x="1619" y="4"/>
                      </a:cubicBezTo>
                      <a:cubicBezTo>
                        <a:pt x="1030" y="49"/>
                        <a:pt x="527" y="499"/>
                        <a:pt x="278" y="1036"/>
                      </a:cubicBezTo>
                      <a:cubicBezTo>
                        <a:pt x="32" y="1571"/>
                        <a:pt x="1" y="2184"/>
                        <a:pt x="33" y="2774"/>
                      </a:cubicBezTo>
                      <a:cubicBezTo>
                        <a:pt x="101" y="3996"/>
                        <a:pt x="630" y="7402"/>
                        <a:pt x="2298" y="7402"/>
                      </a:cubicBezTo>
                      <a:cubicBezTo>
                        <a:pt x="2340" y="7402"/>
                        <a:pt x="2382" y="7400"/>
                        <a:pt x="2425" y="7395"/>
                      </a:cubicBezTo>
                      <a:cubicBezTo>
                        <a:pt x="4493" y="7183"/>
                        <a:pt x="3996" y="3972"/>
                        <a:pt x="3758" y="2711"/>
                      </a:cubicBezTo>
                      <a:cubicBezTo>
                        <a:pt x="3641" y="2088"/>
                        <a:pt x="3513" y="1452"/>
                        <a:pt x="3177" y="916"/>
                      </a:cubicBezTo>
                      <a:cubicBezTo>
                        <a:pt x="2859" y="408"/>
                        <a:pt x="2310" y="1"/>
                        <a:pt x="1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0"/>
                <p:cNvSpPr/>
                <p:nvPr/>
              </p:nvSpPr>
              <p:spPr>
                <a:xfrm flipH="1">
                  <a:off x="685951" y="4651727"/>
                  <a:ext cx="72643" cy="493169"/>
                </a:xfrm>
                <a:custGeom>
                  <a:avLst/>
                  <a:gdLst/>
                  <a:ahLst/>
                  <a:cxnLst/>
                  <a:rect l="l" t="t" r="r" b="b"/>
                  <a:pathLst>
                    <a:path w="3058" h="20977" extrusionOk="0">
                      <a:moveTo>
                        <a:pt x="311" y="1"/>
                      </a:moveTo>
                      <a:cubicBezTo>
                        <a:pt x="282" y="1"/>
                        <a:pt x="252" y="6"/>
                        <a:pt x="223" y="16"/>
                      </a:cubicBezTo>
                      <a:cubicBezTo>
                        <a:pt x="80" y="63"/>
                        <a:pt x="1" y="217"/>
                        <a:pt x="49" y="361"/>
                      </a:cubicBezTo>
                      <a:cubicBezTo>
                        <a:pt x="1100" y="3622"/>
                        <a:pt x="1598" y="7055"/>
                        <a:pt x="1613" y="10477"/>
                      </a:cubicBezTo>
                      <a:cubicBezTo>
                        <a:pt x="1639" y="13034"/>
                        <a:pt x="1457" y="15577"/>
                        <a:pt x="1316" y="18128"/>
                      </a:cubicBezTo>
                      <a:cubicBezTo>
                        <a:pt x="1283" y="18770"/>
                        <a:pt x="1256" y="19411"/>
                        <a:pt x="1248" y="20055"/>
                      </a:cubicBezTo>
                      <a:cubicBezTo>
                        <a:pt x="1244" y="20266"/>
                        <a:pt x="1242" y="20496"/>
                        <a:pt x="1250" y="20706"/>
                      </a:cubicBezTo>
                      <a:cubicBezTo>
                        <a:pt x="1258" y="20880"/>
                        <a:pt x="1394" y="20976"/>
                        <a:pt x="1532" y="20976"/>
                      </a:cubicBezTo>
                      <a:cubicBezTo>
                        <a:pt x="1636" y="20976"/>
                        <a:pt x="1741" y="20921"/>
                        <a:pt x="1790" y="20800"/>
                      </a:cubicBezTo>
                      <a:cubicBezTo>
                        <a:pt x="1867" y="20603"/>
                        <a:pt x="1941" y="20375"/>
                        <a:pt x="2005" y="20176"/>
                      </a:cubicBezTo>
                      <a:cubicBezTo>
                        <a:pt x="2197" y="19547"/>
                        <a:pt x="2344" y="18906"/>
                        <a:pt x="2462" y="18259"/>
                      </a:cubicBezTo>
                      <a:cubicBezTo>
                        <a:pt x="3058" y="14806"/>
                        <a:pt x="2786" y="11267"/>
                        <a:pt x="2236" y="7828"/>
                      </a:cubicBezTo>
                      <a:cubicBezTo>
                        <a:pt x="1833" y="5254"/>
                        <a:pt x="1265" y="2712"/>
                        <a:pt x="572" y="202"/>
                      </a:cubicBezTo>
                      <a:cubicBezTo>
                        <a:pt x="539" y="81"/>
                        <a:pt x="430"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0"/>
                <p:cNvSpPr/>
                <p:nvPr/>
              </p:nvSpPr>
              <p:spPr>
                <a:xfrm flipH="1">
                  <a:off x="711249" y="4606754"/>
                  <a:ext cx="72667" cy="97284"/>
                </a:xfrm>
                <a:custGeom>
                  <a:avLst/>
                  <a:gdLst/>
                  <a:ahLst/>
                  <a:cxnLst/>
                  <a:rect l="l" t="t" r="r" b="b"/>
                  <a:pathLst>
                    <a:path w="3059" h="4138" extrusionOk="0">
                      <a:moveTo>
                        <a:pt x="901" y="0"/>
                      </a:moveTo>
                      <a:cubicBezTo>
                        <a:pt x="798" y="0"/>
                        <a:pt x="696" y="18"/>
                        <a:pt x="600" y="58"/>
                      </a:cubicBezTo>
                      <a:cubicBezTo>
                        <a:pt x="263" y="198"/>
                        <a:pt x="67" y="569"/>
                        <a:pt x="35" y="931"/>
                      </a:cubicBezTo>
                      <a:cubicBezTo>
                        <a:pt x="1" y="1295"/>
                        <a:pt x="99" y="1655"/>
                        <a:pt x="201" y="2006"/>
                      </a:cubicBezTo>
                      <a:cubicBezTo>
                        <a:pt x="384" y="2644"/>
                        <a:pt x="866" y="4138"/>
                        <a:pt x="1768" y="4138"/>
                      </a:cubicBezTo>
                      <a:cubicBezTo>
                        <a:pt x="1874" y="4138"/>
                        <a:pt x="1986" y="4117"/>
                        <a:pt x="2103" y="4072"/>
                      </a:cubicBezTo>
                      <a:cubicBezTo>
                        <a:pt x="3059" y="3706"/>
                        <a:pt x="2424" y="1735"/>
                        <a:pt x="2135" y="1071"/>
                      </a:cubicBezTo>
                      <a:cubicBezTo>
                        <a:pt x="1998" y="759"/>
                        <a:pt x="1824" y="452"/>
                        <a:pt x="1558" y="241"/>
                      </a:cubicBezTo>
                      <a:cubicBezTo>
                        <a:pt x="1372" y="94"/>
                        <a:pt x="1134" y="0"/>
                        <a:pt x="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0"/>
                <p:cNvSpPr/>
                <p:nvPr/>
              </p:nvSpPr>
              <p:spPr>
                <a:xfrm flipH="1">
                  <a:off x="441586" y="4593283"/>
                  <a:ext cx="76182" cy="493193"/>
                </a:xfrm>
                <a:custGeom>
                  <a:avLst/>
                  <a:gdLst/>
                  <a:ahLst/>
                  <a:cxnLst/>
                  <a:rect l="l" t="t" r="r" b="b"/>
                  <a:pathLst>
                    <a:path w="3207" h="20978" extrusionOk="0">
                      <a:moveTo>
                        <a:pt x="2897" y="0"/>
                      </a:moveTo>
                      <a:cubicBezTo>
                        <a:pt x="2777" y="0"/>
                        <a:pt x="2667" y="80"/>
                        <a:pt x="2634" y="202"/>
                      </a:cubicBezTo>
                      <a:cubicBezTo>
                        <a:pt x="2177" y="1877"/>
                        <a:pt x="1761" y="3560"/>
                        <a:pt x="1427" y="5263"/>
                      </a:cubicBezTo>
                      <a:cubicBezTo>
                        <a:pt x="605" y="9525"/>
                        <a:pt x="1" y="13938"/>
                        <a:pt x="744" y="18259"/>
                      </a:cubicBezTo>
                      <a:cubicBezTo>
                        <a:pt x="872" y="18959"/>
                        <a:pt x="1034" y="19656"/>
                        <a:pt x="1253" y="20333"/>
                      </a:cubicBezTo>
                      <a:cubicBezTo>
                        <a:pt x="1303" y="20483"/>
                        <a:pt x="1362" y="20652"/>
                        <a:pt x="1418" y="20800"/>
                      </a:cubicBezTo>
                      <a:cubicBezTo>
                        <a:pt x="1456" y="20898"/>
                        <a:pt x="1551" y="20972"/>
                        <a:pt x="1665" y="20977"/>
                      </a:cubicBezTo>
                      <a:cubicBezTo>
                        <a:pt x="1669" y="20977"/>
                        <a:pt x="1673" y="20977"/>
                        <a:pt x="1676" y="20977"/>
                      </a:cubicBezTo>
                      <a:cubicBezTo>
                        <a:pt x="1825" y="20977"/>
                        <a:pt x="1950" y="20861"/>
                        <a:pt x="1956" y="20711"/>
                      </a:cubicBezTo>
                      <a:cubicBezTo>
                        <a:pt x="1961" y="20599"/>
                        <a:pt x="1962" y="20489"/>
                        <a:pt x="1962" y="20379"/>
                      </a:cubicBezTo>
                      <a:lnTo>
                        <a:pt x="1961" y="20216"/>
                      </a:lnTo>
                      <a:lnTo>
                        <a:pt x="1958" y="20055"/>
                      </a:lnTo>
                      <a:cubicBezTo>
                        <a:pt x="1920" y="17710"/>
                        <a:pt x="1689" y="15377"/>
                        <a:pt x="1628" y="13033"/>
                      </a:cubicBezTo>
                      <a:cubicBezTo>
                        <a:pt x="1446" y="8764"/>
                        <a:pt x="1822" y="4437"/>
                        <a:pt x="3158" y="359"/>
                      </a:cubicBezTo>
                      <a:cubicBezTo>
                        <a:pt x="3206" y="213"/>
                        <a:pt x="3120" y="51"/>
                        <a:pt x="2970" y="10"/>
                      </a:cubicBezTo>
                      <a:cubicBezTo>
                        <a:pt x="2946" y="3"/>
                        <a:pt x="2921" y="0"/>
                        <a:pt x="2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0"/>
                <p:cNvSpPr/>
                <p:nvPr/>
              </p:nvSpPr>
              <p:spPr>
                <a:xfrm flipH="1">
                  <a:off x="396001" y="4506347"/>
                  <a:ext cx="102075" cy="136570"/>
                </a:xfrm>
                <a:custGeom>
                  <a:avLst/>
                  <a:gdLst/>
                  <a:ahLst/>
                  <a:cxnLst/>
                  <a:rect l="l" t="t" r="r" b="b"/>
                  <a:pathLst>
                    <a:path w="4297" h="5809" extrusionOk="0">
                      <a:moveTo>
                        <a:pt x="3031" y="1"/>
                      </a:moveTo>
                      <a:cubicBezTo>
                        <a:pt x="2704" y="1"/>
                        <a:pt x="2370" y="132"/>
                        <a:pt x="2110" y="339"/>
                      </a:cubicBezTo>
                      <a:cubicBezTo>
                        <a:pt x="1735" y="636"/>
                        <a:pt x="1490" y="1066"/>
                        <a:pt x="1298" y="1505"/>
                      </a:cubicBezTo>
                      <a:cubicBezTo>
                        <a:pt x="892" y="2436"/>
                        <a:pt x="0" y="5201"/>
                        <a:pt x="1346" y="5716"/>
                      </a:cubicBezTo>
                      <a:cubicBezTo>
                        <a:pt x="1511" y="5780"/>
                        <a:pt x="1668" y="5809"/>
                        <a:pt x="1817" y="5809"/>
                      </a:cubicBezTo>
                      <a:cubicBezTo>
                        <a:pt x="3081" y="5809"/>
                        <a:pt x="3757" y="3710"/>
                        <a:pt x="4015" y="2817"/>
                      </a:cubicBezTo>
                      <a:cubicBezTo>
                        <a:pt x="4157" y="2325"/>
                        <a:pt x="4297" y="1818"/>
                        <a:pt x="4249" y="1309"/>
                      </a:cubicBezTo>
                      <a:cubicBezTo>
                        <a:pt x="4201" y="798"/>
                        <a:pt x="3928" y="278"/>
                        <a:pt x="3454" y="83"/>
                      </a:cubicBezTo>
                      <a:cubicBezTo>
                        <a:pt x="3319" y="26"/>
                        <a:pt x="3176" y="1"/>
                        <a:pt x="3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0"/>
                <p:cNvSpPr/>
                <p:nvPr/>
              </p:nvSpPr>
              <p:spPr>
                <a:xfrm flipH="1">
                  <a:off x="206924" y="4453733"/>
                  <a:ext cx="1059758" cy="790148"/>
                </a:xfrm>
                <a:custGeom>
                  <a:avLst/>
                  <a:gdLst/>
                  <a:ahLst/>
                  <a:cxnLst/>
                  <a:rect l="l" t="t" r="r" b="b"/>
                  <a:pathLst>
                    <a:path w="44612" h="33609" extrusionOk="0">
                      <a:moveTo>
                        <a:pt x="29833" y="0"/>
                      </a:moveTo>
                      <a:cubicBezTo>
                        <a:pt x="28568" y="0"/>
                        <a:pt x="27739" y="1730"/>
                        <a:pt x="27453" y="3110"/>
                      </a:cubicBezTo>
                      <a:cubicBezTo>
                        <a:pt x="26111" y="9576"/>
                        <a:pt x="24941" y="16078"/>
                        <a:pt x="23940" y="22603"/>
                      </a:cubicBezTo>
                      <a:cubicBezTo>
                        <a:pt x="23032" y="18577"/>
                        <a:pt x="22059" y="14409"/>
                        <a:pt x="19544" y="11134"/>
                      </a:cubicBezTo>
                      <a:cubicBezTo>
                        <a:pt x="19098" y="10553"/>
                        <a:pt x="18457" y="9960"/>
                        <a:pt x="17768" y="9960"/>
                      </a:cubicBezTo>
                      <a:cubicBezTo>
                        <a:pt x="17655" y="9960"/>
                        <a:pt x="17539" y="9977"/>
                        <a:pt x="17423" y="10012"/>
                      </a:cubicBezTo>
                      <a:cubicBezTo>
                        <a:pt x="16686" y="10237"/>
                        <a:pt x="16381" y="11098"/>
                        <a:pt x="16205" y="11850"/>
                      </a:cubicBezTo>
                      <a:cubicBezTo>
                        <a:pt x="15508" y="14810"/>
                        <a:pt x="15153" y="17849"/>
                        <a:pt x="15151" y="20889"/>
                      </a:cubicBezTo>
                      <a:cubicBezTo>
                        <a:pt x="13006" y="18628"/>
                        <a:pt x="10861" y="16364"/>
                        <a:pt x="8715" y="14101"/>
                      </a:cubicBezTo>
                      <a:cubicBezTo>
                        <a:pt x="7092" y="12387"/>
                        <a:pt x="5180" y="10548"/>
                        <a:pt x="2832" y="10548"/>
                      </a:cubicBezTo>
                      <a:cubicBezTo>
                        <a:pt x="2804" y="10548"/>
                        <a:pt x="2776" y="10548"/>
                        <a:pt x="2749" y="10548"/>
                      </a:cubicBezTo>
                      <a:cubicBezTo>
                        <a:pt x="2176" y="10560"/>
                        <a:pt x="1587" y="10694"/>
                        <a:pt x="1131" y="11040"/>
                      </a:cubicBezTo>
                      <a:cubicBezTo>
                        <a:pt x="206" y="11740"/>
                        <a:pt x="68" y="13057"/>
                        <a:pt x="57" y="14215"/>
                      </a:cubicBezTo>
                      <a:cubicBezTo>
                        <a:pt x="1" y="20960"/>
                        <a:pt x="1719" y="27712"/>
                        <a:pt x="4993" y="33609"/>
                      </a:cubicBezTo>
                      <a:lnTo>
                        <a:pt x="34600" y="33120"/>
                      </a:lnTo>
                      <a:cubicBezTo>
                        <a:pt x="39383" y="25503"/>
                        <a:pt x="44611" y="8952"/>
                        <a:pt x="42441" y="7626"/>
                      </a:cubicBezTo>
                      <a:cubicBezTo>
                        <a:pt x="42028" y="7305"/>
                        <a:pt x="41525" y="7164"/>
                        <a:pt x="41006" y="7164"/>
                      </a:cubicBezTo>
                      <a:cubicBezTo>
                        <a:pt x="40325" y="7164"/>
                        <a:pt x="39617" y="7408"/>
                        <a:pt x="39058" y="7809"/>
                      </a:cubicBezTo>
                      <a:cubicBezTo>
                        <a:pt x="38073" y="8514"/>
                        <a:pt x="37440" y="9597"/>
                        <a:pt x="36836" y="10647"/>
                      </a:cubicBezTo>
                      <a:cubicBezTo>
                        <a:pt x="34590" y="14549"/>
                        <a:pt x="32346" y="18450"/>
                        <a:pt x="30100" y="22352"/>
                      </a:cubicBezTo>
                      <a:cubicBezTo>
                        <a:pt x="31449" y="15995"/>
                        <a:pt x="31989" y="9469"/>
                        <a:pt x="31702" y="2979"/>
                      </a:cubicBezTo>
                      <a:cubicBezTo>
                        <a:pt x="31650" y="1815"/>
                        <a:pt x="31368" y="380"/>
                        <a:pt x="30247" y="60"/>
                      </a:cubicBezTo>
                      <a:cubicBezTo>
                        <a:pt x="30104" y="19"/>
                        <a:pt x="29966" y="0"/>
                        <a:pt x="29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0"/>
                <p:cNvSpPr/>
                <p:nvPr/>
              </p:nvSpPr>
              <p:spPr>
                <a:xfrm flipH="1">
                  <a:off x="400457" y="4855127"/>
                  <a:ext cx="786338" cy="417279"/>
                </a:xfrm>
                <a:custGeom>
                  <a:avLst/>
                  <a:gdLst/>
                  <a:ahLst/>
                  <a:cxnLst/>
                  <a:rect l="l" t="t" r="r" b="b"/>
                  <a:pathLst>
                    <a:path w="33102" h="17749" extrusionOk="0">
                      <a:moveTo>
                        <a:pt x="2654" y="1"/>
                      </a:moveTo>
                      <a:cubicBezTo>
                        <a:pt x="2516" y="1"/>
                        <a:pt x="2377" y="13"/>
                        <a:pt x="2237" y="40"/>
                      </a:cubicBezTo>
                      <a:cubicBezTo>
                        <a:pt x="1180" y="244"/>
                        <a:pt x="426" y="1257"/>
                        <a:pt x="212" y="2312"/>
                      </a:cubicBezTo>
                      <a:cubicBezTo>
                        <a:pt x="0" y="3364"/>
                        <a:pt x="225" y="4455"/>
                        <a:pt x="498" y="5497"/>
                      </a:cubicBezTo>
                      <a:cubicBezTo>
                        <a:pt x="1275" y="8456"/>
                        <a:pt x="2455" y="11307"/>
                        <a:pt x="3986" y="13955"/>
                      </a:cubicBezTo>
                      <a:cubicBezTo>
                        <a:pt x="5793" y="17076"/>
                        <a:pt x="6468" y="17467"/>
                        <a:pt x="10053" y="17599"/>
                      </a:cubicBezTo>
                      <a:cubicBezTo>
                        <a:pt x="12778" y="17699"/>
                        <a:pt x="15505" y="17749"/>
                        <a:pt x="18232" y="17749"/>
                      </a:cubicBezTo>
                      <a:cubicBezTo>
                        <a:pt x="22527" y="17749"/>
                        <a:pt x="26822" y="17625"/>
                        <a:pt x="31110" y="17377"/>
                      </a:cubicBezTo>
                      <a:cubicBezTo>
                        <a:pt x="32562" y="12593"/>
                        <a:pt x="33101" y="7535"/>
                        <a:pt x="32690" y="2552"/>
                      </a:cubicBezTo>
                      <a:cubicBezTo>
                        <a:pt x="32686" y="2552"/>
                        <a:pt x="32681" y="2552"/>
                        <a:pt x="32677" y="2552"/>
                      </a:cubicBezTo>
                      <a:cubicBezTo>
                        <a:pt x="29601" y="2552"/>
                        <a:pt x="27577" y="5667"/>
                        <a:pt x="26153" y="8397"/>
                      </a:cubicBezTo>
                      <a:cubicBezTo>
                        <a:pt x="25963" y="6001"/>
                        <a:pt x="25487" y="3628"/>
                        <a:pt x="24739" y="1344"/>
                      </a:cubicBezTo>
                      <a:cubicBezTo>
                        <a:pt x="24647" y="1059"/>
                        <a:pt x="24515" y="742"/>
                        <a:pt x="24231" y="648"/>
                      </a:cubicBezTo>
                      <a:cubicBezTo>
                        <a:pt x="24178" y="631"/>
                        <a:pt x="24125" y="623"/>
                        <a:pt x="24073" y="623"/>
                      </a:cubicBezTo>
                      <a:cubicBezTo>
                        <a:pt x="23757" y="623"/>
                        <a:pt x="23469" y="917"/>
                        <a:pt x="23264" y="1188"/>
                      </a:cubicBezTo>
                      <a:cubicBezTo>
                        <a:pt x="21613" y="3385"/>
                        <a:pt x="20277" y="5819"/>
                        <a:pt x="19312" y="8392"/>
                      </a:cubicBezTo>
                      <a:cubicBezTo>
                        <a:pt x="18521" y="6947"/>
                        <a:pt x="17663" y="5536"/>
                        <a:pt x="16749" y="4165"/>
                      </a:cubicBezTo>
                      <a:cubicBezTo>
                        <a:pt x="16541" y="3854"/>
                        <a:pt x="16300" y="3523"/>
                        <a:pt x="15941" y="3425"/>
                      </a:cubicBezTo>
                      <a:cubicBezTo>
                        <a:pt x="15868" y="3405"/>
                        <a:pt x="15795" y="3395"/>
                        <a:pt x="15724" y="3395"/>
                      </a:cubicBezTo>
                      <a:cubicBezTo>
                        <a:pt x="15226" y="3395"/>
                        <a:pt x="14777" y="3848"/>
                        <a:pt x="14493" y="4294"/>
                      </a:cubicBezTo>
                      <a:cubicBezTo>
                        <a:pt x="13557" y="5759"/>
                        <a:pt x="13193" y="7579"/>
                        <a:pt x="13494" y="9291"/>
                      </a:cubicBezTo>
                      <a:cubicBezTo>
                        <a:pt x="11067" y="6365"/>
                        <a:pt x="8346" y="3684"/>
                        <a:pt x="5386" y="1299"/>
                      </a:cubicBezTo>
                      <a:cubicBezTo>
                        <a:pt x="4587" y="655"/>
                        <a:pt x="3648" y="1"/>
                        <a:pt x="26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4" name="Google Shape;1094;p30"/>
              <p:cNvGrpSpPr/>
              <p:nvPr/>
            </p:nvGrpSpPr>
            <p:grpSpPr>
              <a:xfrm rot="1523027">
                <a:off x="5605465" y="3785262"/>
                <a:ext cx="546366" cy="1144060"/>
                <a:chOff x="-190602" y="4255105"/>
                <a:chExt cx="546340" cy="1144005"/>
              </a:xfrm>
            </p:grpSpPr>
            <p:sp>
              <p:nvSpPr>
                <p:cNvPr id="1095" name="Google Shape;1095;p30"/>
                <p:cNvSpPr/>
                <p:nvPr/>
              </p:nvSpPr>
              <p:spPr>
                <a:xfrm flipH="1">
                  <a:off x="-190602" y="4255105"/>
                  <a:ext cx="460942" cy="394756"/>
                </a:xfrm>
                <a:custGeom>
                  <a:avLst/>
                  <a:gdLst/>
                  <a:ahLst/>
                  <a:cxnLst/>
                  <a:rect l="l" t="t" r="r" b="b"/>
                  <a:pathLst>
                    <a:path w="19404" h="16791" extrusionOk="0">
                      <a:moveTo>
                        <a:pt x="7221" y="0"/>
                      </a:moveTo>
                      <a:cubicBezTo>
                        <a:pt x="6664" y="0"/>
                        <a:pt x="6306" y="659"/>
                        <a:pt x="6124" y="1214"/>
                      </a:cubicBezTo>
                      <a:cubicBezTo>
                        <a:pt x="5140" y="4205"/>
                        <a:pt x="4516" y="7313"/>
                        <a:pt x="4268" y="10451"/>
                      </a:cubicBezTo>
                      <a:cubicBezTo>
                        <a:pt x="3768" y="8123"/>
                        <a:pt x="3123" y="5827"/>
                        <a:pt x="2339" y="3579"/>
                      </a:cubicBezTo>
                      <a:cubicBezTo>
                        <a:pt x="2182" y="3127"/>
                        <a:pt x="1882" y="2590"/>
                        <a:pt x="1429" y="2590"/>
                      </a:cubicBezTo>
                      <a:cubicBezTo>
                        <a:pt x="1399" y="2590"/>
                        <a:pt x="1369" y="2592"/>
                        <a:pt x="1339" y="2597"/>
                      </a:cubicBezTo>
                      <a:cubicBezTo>
                        <a:pt x="1146" y="2627"/>
                        <a:pt x="983" y="2755"/>
                        <a:pt x="850" y="2899"/>
                      </a:cubicBezTo>
                      <a:cubicBezTo>
                        <a:pt x="0" y="3821"/>
                        <a:pt x="195" y="5266"/>
                        <a:pt x="494" y="6482"/>
                      </a:cubicBezTo>
                      <a:cubicBezTo>
                        <a:pt x="933" y="8270"/>
                        <a:pt x="1480" y="10029"/>
                        <a:pt x="2131" y="11750"/>
                      </a:cubicBezTo>
                      <a:cubicBezTo>
                        <a:pt x="2709" y="13272"/>
                        <a:pt x="3418" y="14831"/>
                        <a:pt x="4710" y="15823"/>
                      </a:cubicBezTo>
                      <a:cubicBezTo>
                        <a:pt x="5613" y="16515"/>
                        <a:pt x="6647" y="16791"/>
                        <a:pt x="7702" y="16791"/>
                      </a:cubicBezTo>
                      <a:cubicBezTo>
                        <a:pt x="8714" y="16791"/>
                        <a:pt x="9744" y="16537"/>
                        <a:pt x="10696" y="16153"/>
                      </a:cubicBezTo>
                      <a:cubicBezTo>
                        <a:pt x="13138" y="15167"/>
                        <a:pt x="15546" y="14189"/>
                        <a:pt x="17772" y="12765"/>
                      </a:cubicBezTo>
                      <a:cubicBezTo>
                        <a:pt x="18559" y="12260"/>
                        <a:pt x="19403" y="11568"/>
                        <a:pt x="19400" y="10632"/>
                      </a:cubicBezTo>
                      <a:cubicBezTo>
                        <a:pt x="19385" y="10244"/>
                        <a:pt x="18981" y="10102"/>
                        <a:pt x="18413" y="10102"/>
                      </a:cubicBezTo>
                      <a:cubicBezTo>
                        <a:pt x="17471" y="10102"/>
                        <a:pt x="16076" y="10492"/>
                        <a:pt x="15249" y="10796"/>
                      </a:cubicBezTo>
                      <a:cubicBezTo>
                        <a:pt x="13921" y="11285"/>
                        <a:pt x="12729" y="12074"/>
                        <a:pt x="11552" y="12858"/>
                      </a:cubicBezTo>
                      <a:cubicBezTo>
                        <a:pt x="12843" y="11786"/>
                        <a:pt x="14083" y="10655"/>
                        <a:pt x="15270" y="9470"/>
                      </a:cubicBezTo>
                      <a:cubicBezTo>
                        <a:pt x="16319" y="8423"/>
                        <a:pt x="17371" y="7244"/>
                        <a:pt x="17618" y="5782"/>
                      </a:cubicBezTo>
                      <a:cubicBezTo>
                        <a:pt x="17646" y="5612"/>
                        <a:pt x="17662" y="5429"/>
                        <a:pt x="17590" y="5273"/>
                      </a:cubicBezTo>
                      <a:cubicBezTo>
                        <a:pt x="17492" y="5061"/>
                        <a:pt x="17300" y="4980"/>
                        <a:pt x="17078" y="4980"/>
                      </a:cubicBezTo>
                      <a:cubicBezTo>
                        <a:pt x="16771" y="4980"/>
                        <a:pt x="16404" y="5136"/>
                        <a:pt x="16141" y="5321"/>
                      </a:cubicBezTo>
                      <a:cubicBezTo>
                        <a:pt x="13579" y="7130"/>
                        <a:pt x="11456" y="9479"/>
                        <a:pt x="9356" y="11809"/>
                      </a:cubicBezTo>
                      <a:cubicBezTo>
                        <a:pt x="10747" y="8873"/>
                        <a:pt x="12171" y="5788"/>
                        <a:pt x="12043" y="2541"/>
                      </a:cubicBezTo>
                      <a:cubicBezTo>
                        <a:pt x="12036" y="2372"/>
                        <a:pt x="12017" y="2185"/>
                        <a:pt x="11890" y="2071"/>
                      </a:cubicBezTo>
                      <a:cubicBezTo>
                        <a:pt x="11813" y="2001"/>
                        <a:pt x="11711" y="1976"/>
                        <a:pt x="11606" y="1976"/>
                      </a:cubicBezTo>
                      <a:cubicBezTo>
                        <a:pt x="11529" y="1976"/>
                        <a:pt x="11450" y="1989"/>
                        <a:pt x="11377" y="2010"/>
                      </a:cubicBezTo>
                      <a:cubicBezTo>
                        <a:pt x="10536" y="2253"/>
                        <a:pt x="10107" y="3164"/>
                        <a:pt x="9796" y="3982"/>
                      </a:cubicBezTo>
                      <a:cubicBezTo>
                        <a:pt x="9022" y="6020"/>
                        <a:pt x="8331" y="8088"/>
                        <a:pt x="7726" y="10185"/>
                      </a:cubicBezTo>
                      <a:cubicBezTo>
                        <a:pt x="7750" y="7906"/>
                        <a:pt x="7774" y="5627"/>
                        <a:pt x="7798" y="3349"/>
                      </a:cubicBezTo>
                      <a:cubicBezTo>
                        <a:pt x="7809" y="2213"/>
                        <a:pt x="8264" y="351"/>
                        <a:pt x="7318" y="7"/>
                      </a:cubicBezTo>
                      <a:cubicBezTo>
                        <a:pt x="7285" y="2"/>
                        <a:pt x="7252" y="0"/>
                        <a:pt x="72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0"/>
                <p:cNvSpPr/>
                <p:nvPr/>
              </p:nvSpPr>
              <p:spPr>
                <a:xfrm flipH="1">
                  <a:off x="-164541" y="4646414"/>
                  <a:ext cx="312283" cy="327424"/>
                </a:xfrm>
                <a:custGeom>
                  <a:avLst/>
                  <a:gdLst/>
                  <a:ahLst/>
                  <a:cxnLst/>
                  <a:rect l="l" t="t" r="r" b="b"/>
                  <a:pathLst>
                    <a:path w="13146" h="13927" extrusionOk="0">
                      <a:moveTo>
                        <a:pt x="13146" y="1"/>
                      </a:moveTo>
                      <a:lnTo>
                        <a:pt x="13146" y="1"/>
                      </a:lnTo>
                      <a:cubicBezTo>
                        <a:pt x="9977" y="1406"/>
                        <a:pt x="6751" y="2849"/>
                        <a:pt x="4178" y="5173"/>
                      </a:cubicBezTo>
                      <a:cubicBezTo>
                        <a:pt x="2047" y="7098"/>
                        <a:pt x="345" y="9787"/>
                        <a:pt x="123" y="12703"/>
                      </a:cubicBezTo>
                      <a:cubicBezTo>
                        <a:pt x="64" y="13475"/>
                        <a:pt x="0" y="13927"/>
                        <a:pt x="711" y="13927"/>
                      </a:cubicBezTo>
                      <a:cubicBezTo>
                        <a:pt x="758" y="13927"/>
                        <a:pt x="808" y="13925"/>
                        <a:pt x="862" y="13921"/>
                      </a:cubicBezTo>
                      <a:cubicBezTo>
                        <a:pt x="1643" y="13865"/>
                        <a:pt x="2682" y="13236"/>
                        <a:pt x="3382" y="12915"/>
                      </a:cubicBezTo>
                      <a:cubicBezTo>
                        <a:pt x="5017" y="12164"/>
                        <a:pt x="6575" y="11230"/>
                        <a:pt x="7942" y="10055"/>
                      </a:cubicBezTo>
                      <a:cubicBezTo>
                        <a:pt x="10146" y="8159"/>
                        <a:pt x="11844" y="5580"/>
                        <a:pt x="12317" y="2712"/>
                      </a:cubicBezTo>
                      <a:cubicBezTo>
                        <a:pt x="12474" y="1766"/>
                        <a:pt x="12525" y="730"/>
                        <a:pt x="13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0"/>
                <p:cNvSpPr/>
                <p:nvPr/>
              </p:nvSpPr>
              <p:spPr>
                <a:xfrm flipH="1">
                  <a:off x="145079" y="4523062"/>
                  <a:ext cx="210659" cy="354789"/>
                </a:xfrm>
                <a:custGeom>
                  <a:avLst/>
                  <a:gdLst/>
                  <a:ahLst/>
                  <a:cxnLst/>
                  <a:rect l="l" t="t" r="r" b="b"/>
                  <a:pathLst>
                    <a:path w="8868" h="15091" extrusionOk="0">
                      <a:moveTo>
                        <a:pt x="1" y="0"/>
                      </a:moveTo>
                      <a:cubicBezTo>
                        <a:pt x="273" y="3041"/>
                        <a:pt x="559" y="6136"/>
                        <a:pt x="1730" y="8955"/>
                      </a:cubicBezTo>
                      <a:cubicBezTo>
                        <a:pt x="2791" y="11507"/>
                        <a:pt x="4886" y="14232"/>
                        <a:pt x="7675" y="15004"/>
                      </a:cubicBezTo>
                      <a:cubicBezTo>
                        <a:pt x="7891" y="15063"/>
                        <a:pt x="8064" y="15091"/>
                        <a:pt x="8201" y="15091"/>
                      </a:cubicBezTo>
                      <a:cubicBezTo>
                        <a:pt x="8867" y="15091"/>
                        <a:pt x="8701" y="14446"/>
                        <a:pt x="8410" y="13651"/>
                      </a:cubicBezTo>
                      <a:cubicBezTo>
                        <a:pt x="7898" y="12250"/>
                        <a:pt x="7395" y="10832"/>
                        <a:pt x="6807" y="9462"/>
                      </a:cubicBezTo>
                      <a:cubicBezTo>
                        <a:pt x="6215" y="8083"/>
                        <a:pt x="5616" y="6692"/>
                        <a:pt x="4736" y="5475"/>
                      </a:cubicBezTo>
                      <a:cubicBezTo>
                        <a:pt x="3319" y="3517"/>
                        <a:pt x="1224" y="2085"/>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0"/>
                <p:cNvSpPr/>
                <p:nvPr/>
              </p:nvSpPr>
              <p:spPr>
                <a:xfrm flipH="1">
                  <a:off x="-43867" y="4645191"/>
                  <a:ext cx="256198" cy="753919"/>
                </a:xfrm>
                <a:custGeom>
                  <a:avLst/>
                  <a:gdLst/>
                  <a:ahLst/>
                  <a:cxnLst/>
                  <a:rect l="l" t="t" r="r" b="b"/>
                  <a:pathLst>
                    <a:path w="10785" h="32068" extrusionOk="0">
                      <a:moveTo>
                        <a:pt x="3377" y="1"/>
                      </a:moveTo>
                      <a:cubicBezTo>
                        <a:pt x="3273" y="1"/>
                        <a:pt x="3169" y="57"/>
                        <a:pt x="3123" y="181"/>
                      </a:cubicBezTo>
                      <a:cubicBezTo>
                        <a:pt x="3012" y="500"/>
                        <a:pt x="2900" y="868"/>
                        <a:pt x="2807" y="1191"/>
                      </a:cubicBezTo>
                      <a:cubicBezTo>
                        <a:pt x="1" y="11607"/>
                        <a:pt x="3880" y="23585"/>
                        <a:pt x="10271" y="31962"/>
                      </a:cubicBezTo>
                      <a:cubicBezTo>
                        <a:pt x="10324" y="32031"/>
                        <a:pt x="10404" y="32068"/>
                        <a:pt x="10484" y="32068"/>
                      </a:cubicBezTo>
                      <a:cubicBezTo>
                        <a:pt x="10544" y="32068"/>
                        <a:pt x="10604" y="32048"/>
                        <a:pt x="10653" y="32007"/>
                      </a:cubicBezTo>
                      <a:cubicBezTo>
                        <a:pt x="10768" y="31914"/>
                        <a:pt x="10785" y="31745"/>
                        <a:pt x="10692" y="31629"/>
                      </a:cubicBezTo>
                      <a:cubicBezTo>
                        <a:pt x="3827" y="23149"/>
                        <a:pt x="2365" y="12412"/>
                        <a:pt x="3494" y="1846"/>
                      </a:cubicBezTo>
                      <a:cubicBezTo>
                        <a:pt x="3544" y="1334"/>
                        <a:pt x="3602" y="808"/>
                        <a:pt x="3648" y="296"/>
                      </a:cubicBezTo>
                      <a:cubicBezTo>
                        <a:pt x="3661" y="108"/>
                        <a:pt x="3519" y="1"/>
                        <a:pt x="33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0"/>
                <p:cNvSpPr/>
                <p:nvPr/>
              </p:nvSpPr>
              <p:spPr>
                <a:xfrm flipH="1">
                  <a:off x="17017" y="4569868"/>
                  <a:ext cx="182652" cy="121171"/>
                </a:xfrm>
                <a:custGeom>
                  <a:avLst/>
                  <a:gdLst/>
                  <a:ahLst/>
                  <a:cxnLst/>
                  <a:rect l="l" t="t" r="r" b="b"/>
                  <a:pathLst>
                    <a:path w="7689" h="5154" extrusionOk="0">
                      <a:moveTo>
                        <a:pt x="1122" y="1"/>
                      </a:moveTo>
                      <a:cubicBezTo>
                        <a:pt x="927" y="1"/>
                        <a:pt x="732" y="17"/>
                        <a:pt x="539" y="49"/>
                      </a:cubicBezTo>
                      <a:cubicBezTo>
                        <a:pt x="383" y="75"/>
                        <a:pt x="216" y="119"/>
                        <a:pt x="116" y="241"/>
                      </a:cubicBezTo>
                      <a:cubicBezTo>
                        <a:pt x="1" y="377"/>
                        <a:pt x="0" y="574"/>
                        <a:pt x="16" y="750"/>
                      </a:cubicBezTo>
                      <a:cubicBezTo>
                        <a:pt x="99" y="1655"/>
                        <a:pt x="487" y="2501"/>
                        <a:pt x="870" y="3326"/>
                      </a:cubicBezTo>
                      <a:cubicBezTo>
                        <a:pt x="1061" y="3738"/>
                        <a:pt x="2257" y="5147"/>
                        <a:pt x="2710" y="5153"/>
                      </a:cubicBezTo>
                      <a:cubicBezTo>
                        <a:pt x="2727" y="5153"/>
                        <a:pt x="2743" y="5153"/>
                        <a:pt x="2760" y="5153"/>
                      </a:cubicBezTo>
                      <a:cubicBezTo>
                        <a:pt x="4291" y="5153"/>
                        <a:pt x="5522" y="4124"/>
                        <a:pt x="6655" y="3663"/>
                      </a:cubicBezTo>
                      <a:cubicBezTo>
                        <a:pt x="7134" y="3467"/>
                        <a:pt x="7689" y="3125"/>
                        <a:pt x="7650" y="2608"/>
                      </a:cubicBezTo>
                      <a:cubicBezTo>
                        <a:pt x="7614" y="2131"/>
                        <a:pt x="7087" y="1859"/>
                        <a:pt x="6619" y="1765"/>
                      </a:cubicBezTo>
                      <a:cubicBezTo>
                        <a:pt x="6150" y="1672"/>
                        <a:pt x="5626" y="1642"/>
                        <a:pt x="5288" y="1304"/>
                      </a:cubicBezTo>
                      <a:cubicBezTo>
                        <a:pt x="5086" y="1103"/>
                        <a:pt x="4988" y="826"/>
                        <a:pt x="4848" y="580"/>
                      </a:cubicBezTo>
                      <a:cubicBezTo>
                        <a:pt x="4706" y="334"/>
                        <a:pt x="4482" y="95"/>
                        <a:pt x="4199" y="87"/>
                      </a:cubicBezTo>
                      <a:cubicBezTo>
                        <a:pt x="4194" y="87"/>
                        <a:pt x="4188" y="87"/>
                        <a:pt x="4183" y="87"/>
                      </a:cubicBezTo>
                      <a:cubicBezTo>
                        <a:pt x="3892" y="87"/>
                        <a:pt x="3651" y="322"/>
                        <a:pt x="3368" y="398"/>
                      </a:cubicBezTo>
                      <a:cubicBezTo>
                        <a:pt x="3295" y="417"/>
                        <a:pt x="3223" y="425"/>
                        <a:pt x="3150" y="425"/>
                      </a:cubicBezTo>
                      <a:cubicBezTo>
                        <a:pt x="2855" y="425"/>
                        <a:pt x="2558" y="289"/>
                        <a:pt x="2272" y="191"/>
                      </a:cubicBezTo>
                      <a:cubicBezTo>
                        <a:pt x="1902" y="65"/>
                        <a:pt x="1512" y="1"/>
                        <a:pt x="1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0" name="Google Shape;1100;p30"/>
              <p:cNvGrpSpPr/>
              <p:nvPr/>
            </p:nvGrpSpPr>
            <p:grpSpPr>
              <a:xfrm rot="912804">
                <a:off x="5113245" y="3917180"/>
                <a:ext cx="437611" cy="880229"/>
                <a:chOff x="1173271" y="4610392"/>
                <a:chExt cx="437636" cy="880279"/>
              </a:xfrm>
            </p:grpSpPr>
            <p:grpSp>
              <p:nvGrpSpPr>
                <p:cNvPr id="1101" name="Google Shape;1101;p30"/>
                <p:cNvGrpSpPr/>
                <p:nvPr/>
              </p:nvGrpSpPr>
              <p:grpSpPr>
                <a:xfrm>
                  <a:off x="1216042" y="4610930"/>
                  <a:ext cx="309313" cy="333842"/>
                  <a:chOff x="1215415" y="4605413"/>
                  <a:chExt cx="309313" cy="333842"/>
                </a:xfrm>
              </p:grpSpPr>
              <p:sp>
                <p:nvSpPr>
                  <p:cNvPr id="1102" name="Google Shape;1102;p30"/>
                  <p:cNvSpPr/>
                  <p:nvPr/>
                </p:nvSpPr>
                <p:spPr>
                  <a:xfrm flipH="1">
                    <a:off x="1215415" y="4648153"/>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0"/>
                  <p:cNvSpPr/>
                  <p:nvPr/>
                </p:nvSpPr>
                <p:spPr>
                  <a:xfrm flipH="1">
                    <a:off x="1345853" y="4605413"/>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30"/>
                <p:cNvGrpSpPr/>
                <p:nvPr/>
              </p:nvGrpSpPr>
              <p:grpSpPr>
                <a:xfrm>
                  <a:off x="1173271" y="4610392"/>
                  <a:ext cx="437636" cy="880279"/>
                  <a:chOff x="1128521" y="4507655"/>
                  <a:chExt cx="437636" cy="880279"/>
                </a:xfrm>
              </p:grpSpPr>
              <p:grpSp>
                <p:nvGrpSpPr>
                  <p:cNvPr id="1105" name="Google Shape;1105;p30"/>
                  <p:cNvGrpSpPr/>
                  <p:nvPr/>
                </p:nvGrpSpPr>
                <p:grpSpPr>
                  <a:xfrm>
                    <a:off x="1170695" y="4507655"/>
                    <a:ext cx="309313" cy="333842"/>
                    <a:chOff x="1170069" y="4502138"/>
                    <a:chExt cx="309313" cy="333842"/>
                  </a:xfrm>
                </p:grpSpPr>
                <p:sp>
                  <p:nvSpPr>
                    <p:cNvPr id="1106" name="Google Shape;1106;p30"/>
                    <p:cNvSpPr/>
                    <p:nvPr/>
                  </p:nvSpPr>
                  <p:spPr>
                    <a:xfrm flipH="1">
                      <a:off x="1170069" y="4544878"/>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0"/>
                    <p:cNvSpPr/>
                    <p:nvPr/>
                  </p:nvSpPr>
                  <p:spPr>
                    <a:xfrm flipH="1">
                      <a:off x="1300507" y="4502138"/>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8" name="Google Shape;1108;p30"/>
                  <p:cNvGrpSpPr/>
                  <p:nvPr/>
                </p:nvGrpSpPr>
                <p:grpSpPr>
                  <a:xfrm>
                    <a:off x="1128521" y="4526541"/>
                    <a:ext cx="395091" cy="348462"/>
                    <a:chOff x="1128521" y="4526541"/>
                    <a:chExt cx="395091" cy="348462"/>
                  </a:xfrm>
                </p:grpSpPr>
                <p:sp>
                  <p:nvSpPr>
                    <p:cNvPr id="1109" name="Google Shape;1109;p30"/>
                    <p:cNvSpPr/>
                    <p:nvPr/>
                  </p:nvSpPr>
                  <p:spPr>
                    <a:xfrm flipH="1">
                      <a:off x="1128521" y="4605884"/>
                      <a:ext cx="270997" cy="269119"/>
                    </a:xfrm>
                    <a:custGeom>
                      <a:avLst/>
                      <a:gdLst/>
                      <a:ahLst/>
                      <a:cxnLst/>
                      <a:rect l="l" t="t" r="r" b="b"/>
                      <a:pathLst>
                        <a:path w="11408" h="11447" extrusionOk="0">
                          <a:moveTo>
                            <a:pt x="9538" y="1"/>
                          </a:moveTo>
                          <a:cubicBezTo>
                            <a:pt x="8994" y="1"/>
                            <a:pt x="8419" y="198"/>
                            <a:pt x="7917" y="435"/>
                          </a:cubicBezTo>
                          <a:cubicBezTo>
                            <a:pt x="4064" y="2250"/>
                            <a:pt x="0" y="7292"/>
                            <a:pt x="759" y="10297"/>
                          </a:cubicBezTo>
                          <a:cubicBezTo>
                            <a:pt x="932" y="10980"/>
                            <a:pt x="1650" y="11419"/>
                            <a:pt x="2355" y="11445"/>
                          </a:cubicBezTo>
                          <a:cubicBezTo>
                            <a:pt x="2383" y="11446"/>
                            <a:pt x="2412" y="11447"/>
                            <a:pt x="2441" y="11447"/>
                          </a:cubicBezTo>
                          <a:cubicBezTo>
                            <a:pt x="3113" y="11447"/>
                            <a:pt x="3759" y="11165"/>
                            <a:pt x="4362" y="10857"/>
                          </a:cubicBezTo>
                          <a:cubicBezTo>
                            <a:pt x="7517" y="9249"/>
                            <a:pt x="10352" y="6581"/>
                            <a:pt x="11164" y="3134"/>
                          </a:cubicBezTo>
                          <a:cubicBezTo>
                            <a:pt x="11408" y="2105"/>
                            <a:pt x="11361" y="816"/>
                            <a:pt x="10467" y="251"/>
                          </a:cubicBezTo>
                          <a:cubicBezTo>
                            <a:pt x="10184" y="72"/>
                            <a:pt x="9866" y="1"/>
                            <a:pt x="9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0"/>
                    <p:cNvSpPr/>
                    <p:nvPr/>
                  </p:nvSpPr>
                  <p:spPr>
                    <a:xfrm flipH="1">
                      <a:off x="1247011" y="4538648"/>
                      <a:ext cx="209923" cy="326131"/>
                    </a:xfrm>
                    <a:custGeom>
                      <a:avLst/>
                      <a:gdLst/>
                      <a:ahLst/>
                      <a:cxnLst/>
                      <a:rect l="l" t="t" r="r" b="b"/>
                      <a:pathLst>
                        <a:path w="8837" h="13872" extrusionOk="0">
                          <a:moveTo>
                            <a:pt x="5873" y="0"/>
                          </a:moveTo>
                          <a:cubicBezTo>
                            <a:pt x="5038" y="0"/>
                            <a:pt x="4333" y="676"/>
                            <a:pt x="3821" y="1353"/>
                          </a:cubicBezTo>
                          <a:cubicBezTo>
                            <a:pt x="1254" y="4750"/>
                            <a:pt x="0" y="11102"/>
                            <a:pt x="2070" y="13410"/>
                          </a:cubicBezTo>
                          <a:cubicBezTo>
                            <a:pt x="2353" y="13726"/>
                            <a:pt x="2769" y="13871"/>
                            <a:pt x="3194" y="13871"/>
                          </a:cubicBezTo>
                          <a:cubicBezTo>
                            <a:pt x="3477" y="13871"/>
                            <a:pt x="3764" y="13807"/>
                            <a:pt x="4018" y="13685"/>
                          </a:cubicBezTo>
                          <a:cubicBezTo>
                            <a:pt x="4654" y="13380"/>
                            <a:pt x="5115" y="12809"/>
                            <a:pt x="5521" y="12232"/>
                          </a:cubicBezTo>
                          <a:cubicBezTo>
                            <a:pt x="7568" y="9342"/>
                            <a:pt x="8836" y="5662"/>
                            <a:pt x="7953" y="2233"/>
                          </a:cubicBezTo>
                          <a:cubicBezTo>
                            <a:pt x="7689" y="1208"/>
                            <a:pt x="7047" y="89"/>
                            <a:pt x="5994" y="5"/>
                          </a:cubicBezTo>
                          <a:cubicBezTo>
                            <a:pt x="5954" y="2"/>
                            <a:pt x="5913" y="0"/>
                            <a:pt x="58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0"/>
                    <p:cNvSpPr/>
                    <p:nvPr/>
                  </p:nvSpPr>
                  <p:spPr>
                    <a:xfrm flipH="1">
                      <a:off x="1339868" y="4526541"/>
                      <a:ext cx="183745" cy="326154"/>
                    </a:xfrm>
                    <a:custGeom>
                      <a:avLst/>
                      <a:gdLst/>
                      <a:ahLst/>
                      <a:cxnLst/>
                      <a:rect l="l" t="t" r="r" b="b"/>
                      <a:pathLst>
                        <a:path w="7735" h="13873" extrusionOk="0">
                          <a:moveTo>
                            <a:pt x="2554" y="1"/>
                          </a:moveTo>
                          <a:cubicBezTo>
                            <a:pt x="2341" y="1"/>
                            <a:pt x="2128" y="41"/>
                            <a:pt x="1921" y="133"/>
                          </a:cubicBezTo>
                          <a:cubicBezTo>
                            <a:pt x="1106" y="492"/>
                            <a:pt x="784" y="1469"/>
                            <a:pt x="647" y="2350"/>
                          </a:cubicBezTo>
                          <a:cubicBezTo>
                            <a:pt x="0" y="6559"/>
                            <a:pt x="1909" y="12746"/>
                            <a:pt x="4825" y="13796"/>
                          </a:cubicBezTo>
                          <a:cubicBezTo>
                            <a:pt x="4969" y="13848"/>
                            <a:pt x="5119" y="13872"/>
                            <a:pt x="5268" y="13872"/>
                          </a:cubicBezTo>
                          <a:cubicBezTo>
                            <a:pt x="5805" y="13872"/>
                            <a:pt x="6344" y="13560"/>
                            <a:pt x="6669" y="13115"/>
                          </a:cubicBezTo>
                          <a:cubicBezTo>
                            <a:pt x="7086" y="12545"/>
                            <a:pt x="7219" y="11821"/>
                            <a:pt x="7304" y="11122"/>
                          </a:cubicBezTo>
                          <a:cubicBezTo>
                            <a:pt x="7734" y="7606"/>
                            <a:pt x="7108" y="3765"/>
                            <a:pt x="4703" y="1164"/>
                          </a:cubicBezTo>
                          <a:cubicBezTo>
                            <a:pt x="4138" y="553"/>
                            <a:pt x="3340" y="1"/>
                            <a:pt x="2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2" name="Google Shape;1112;p30"/>
                  <p:cNvGrpSpPr/>
                  <p:nvPr/>
                </p:nvGrpSpPr>
                <p:grpSpPr>
                  <a:xfrm>
                    <a:off x="1247462" y="4807734"/>
                    <a:ext cx="318695" cy="580200"/>
                    <a:chOff x="1247462" y="4807734"/>
                    <a:chExt cx="318695" cy="580200"/>
                  </a:xfrm>
                </p:grpSpPr>
                <p:sp>
                  <p:nvSpPr>
                    <p:cNvPr id="1113" name="Google Shape;1113;p30"/>
                    <p:cNvSpPr/>
                    <p:nvPr/>
                  </p:nvSpPr>
                  <p:spPr>
                    <a:xfrm flipH="1">
                      <a:off x="1377639" y="4864084"/>
                      <a:ext cx="84069" cy="523850"/>
                    </a:xfrm>
                    <a:custGeom>
                      <a:avLst/>
                      <a:gdLst/>
                      <a:ahLst/>
                      <a:cxnLst/>
                      <a:rect l="l" t="t" r="r" b="b"/>
                      <a:pathLst>
                        <a:path w="3539" h="22282" extrusionOk="0">
                          <a:moveTo>
                            <a:pt x="3384" y="1"/>
                          </a:moveTo>
                          <a:cubicBezTo>
                            <a:pt x="3342" y="1"/>
                            <a:pt x="3301" y="20"/>
                            <a:pt x="3274" y="56"/>
                          </a:cubicBezTo>
                          <a:lnTo>
                            <a:pt x="3215" y="134"/>
                          </a:lnTo>
                          <a:cubicBezTo>
                            <a:pt x="3210" y="140"/>
                            <a:pt x="3205" y="147"/>
                            <a:pt x="3201" y="154"/>
                          </a:cubicBezTo>
                          <a:lnTo>
                            <a:pt x="3188" y="172"/>
                          </a:lnTo>
                          <a:cubicBezTo>
                            <a:pt x="3079" y="336"/>
                            <a:pt x="2992" y="517"/>
                            <a:pt x="2911" y="697"/>
                          </a:cubicBezTo>
                          <a:cubicBezTo>
                            <a:pt x="2819" y="908"/>
                            <a:pt x="2727" y="1142"/>
                            <a:pt x="2652" y="1358"/>
                          </a:cubicBezTo>
                          <a:cubicBezTo>
                            <a:pt x="2357" y="2189"/>
                            <a:pt x="2128" y="3039"/>
                            <a:pt x="1912" y="3892"/>
                          </a:cubicBezTo>
                          <a:cubicBezTo>
                            <a:pt x="1338" y="6223"/>
                            <a:pt x="890" y="8583"/>
                            <a:pt x="533" y="10956"/>
                          </a:cubicBezTo>
                          <a:cubicBezTo>
                            <a:pt x="259" y="12813"/>
                            <a:pt x="67" y="14687"/>
                            <a:pt x="20" y="16563"/>
                          </a:cubicBezTo>
                          <a:cubicBezTo>
                            <a:pt x="0" y="17262"/>
                            <a:pt x="5" y="17985"/>
                            <a:pt x="40" y="18682"/>
                          </a:cubicBezTo>
                          <a:cubicBezTo>
                            <a:pt x="89" y="19626"/>
                            <a:pt x="191" y="20568"/>
                            <a:pt x="390" y="21493"/>
                          </a:cubicBezTo>
                          <a:cubicBezTo>
                            <a:pt x="441" y="21724"/>
                            <a:pt x="497" y="21953"/>
                            <a:pt x="563" y="22181"/>
                          </a:cubicBezTo>
                          <a:cubicBezTo>
                            <a:pt x="579" y="22239"/>
                            <a:pt x="634" y="22282"/>
                            <a:pt x="697" y="22282"/>
                          </a:cubicBezTo>
                          <a:cubicBezTo>
                            <a:pt x="700" y="22282"/>
                            <a:pt x="704" y="22281"/>
                            <a:pt x="707" y="22281"/>
                          </a:cubicBezTo>
                          <a:cubicBezTo>
                            <a:pt x="783" y="22276"/>
                            <a:pt x="840" y="22210"/>
                            <a:pt x="834" y="22133"/>
                          </a:cubicBezTo>
                          <a:cubicBezTo>
                            <a:pt x="804" y="21821"/>
                            <a:pt x="766" y="21400"/>
                            <a:pt x="745" y="21090"/>
                          </a:cubicBezTo>
                          <a:cubicBezTo>
                            <a:pt x="560" y="18200"/>
                            <a:pt x="666" y="15294"/>
                            <a:pt x="896" y="12409"/>
                          </a:cubicBezTo>
                          <a:cubicBezTo>
                            <a:pt x="1134" y="9453"/>
                            <a:pt x="1539" y="6499"/>
                            <a:pt x="2249" y="3616"/>
                          </a:cubicBezTo>
                          <a:cubicBezTo>
                            <a:pt x="2376" y="3109"/>
                            <a:pt x="2514" y="2602"/>
                            <a:pt x="2669" y="2105"/>
                          </a:cubicBezTo>
                          <a:cubicBezTo>
                            <a:pt x="2825" y="1610"/>
                            <a:pt x="2995" y="1117"/>
                            <a:pt x="3223" y="653"/>
                          </a:cubicBezTo>
                          <a:cubicBezTo>
                            <a:pt x="3262" y="579"/>
                            <a:pt x="3300" y="505"/>
                            <a:pt x="3345" y="432"/>
                          </a:cubicBezTo>
                          <a:cubicBezTo>
                            <a:pt x="3365" y="398"/>
                            <a:pt x="3390" y="364"/>
                            <a:pt x="3412" y="330"/>
                          </a:cubicBezTo>
                          <a:cubicBezTo>
                            <a:pt x="3430" y="302"/>
                            <a:pt x="3461" y="266"/>
                            <a:pt x="3484" y="237"/>
                          </a:cubicBezTo>
                          <a:cubicBezTo>
                            <a:pt x="3539" y="176"/>
                            <a:pt x="3531" y="82"/>
                            <a:pt x="3467" y="29"/>
                          </a:cubicBezTo>
                          <a:cubicBezTo>
                            <a:pt x="3442" y="10"/>
                            <a:pt x="3413" y="1"/>
                            <a:pt x="3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0"/>
                    <p:cNvSpPr/>
                    <p:nvPr/>
                  </p:nvSpPr>
                  <p:spPr>
                    <a:xfrm flipH="1">
                      <a:off x="1435909" y="4818030"/>
                      <a:ext cx="130249" cy="317314"/>
                    </a:xfrm>
                    <a:custGeom>
                      <a:avLst/>
                      <a:gdLst/>
                      <a:ahLst/>
                      <a:cxnLst/>
                      <a:rect l="l" t="t" r="r" b="b"/>
                      <a:pathLst>
                        <a:path w="5483" h="13497" extrusionOk="0">
                          <a:moveTo>
                            <a:pt x="322" y="0"/>
                          </a:moveTo>
                          <a:cubicBezTo>
                            <a:pt x="461" y="159"/>
                            <a:pt x="50" y="1887"/>
                            <a:pt x="36" y="2205"/>
                          </a:cubicBezTo>
                          <a:cubicBezTo>
                            <a:pt x="1" y="2974"/>
                            <a:pt x="34" y="3746"/>
                            <a:pt x="127" y="4510"/>
                          </a:cubicBezTo>
                          <a:cubicBezTo>
                            <a:pt x="317" y="6069"/>
                            <a:pt x="768" y="7597"/>
                            <a:pt x="1449" y="9012"/>
                          </a:cubicBezTo>
                          <a:cubicBezTo>
                            <a:pt x="2129" y="10425"/>
                            <a:pt x="3039" y="11732"/>
                            <a:pt x="4153" y="12838"/>
                          </a:cubicBezTo>
                          <a:cubicBezTo>
                            <a:pt x="4623" y="13304"/>
                            <a:pt x="4915" y="13496"/>
                            <a:pt x="5095" y="13496"/>
                          </a:cubicBezTo>
                          <a:cubicBezTo>
                            <a:pt x="5483" y="13496"/>
                            <a:pt x="5354" y="12611"/>
                            <a:pt x="5369" y="11665"/>
                          </a:cubicBezTo>
                          <a:cubicBezTo>
                            <a:pt x="5401" y="9611"/>
                            <a:pt x="5282" y="7815"/>
                            <a:pt x="4425" y="5907"/>
                          </a:cubicBezTo>
                          <a:cubicBezTo>
                            <a:pt x="3441" y="3711"/>
                            <a:pt x="1904" y="1814"/>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0"/>
                    <p:cNvSpPr/>
                    <p:nvPr/>
                  </p:nvSpPr>
                  <p:spPr>
                    <a:xfrm flipH="1">
                      <a:off x="1247462" y="4893095"/>
                      <a:ext cx="196881" cy="243187"/>
                    </a:xfrm>
                    <a:custGeom>
                      <a:avLst/>
                      <a:gdLst/>
                      <a:ahLst/>
                      <a:cxnLst/>
                      <a:rect l="l" t="t" r="r" b="b"/>
                      <a:pathLst>
                        <a:path w="8288" h="10344" extrusionOk="0">
                          <a:moveTo>
                            <a:pt x="8288" y="0"/>
                          </a:moveTo>
                          <a:cubicBezTo>
                            <a:pt x="8288" y="0"/>
                            <a:pt x="8288" y="0"/>
                            <a:pt x="8288" y="0"/>
                          </a:cubicBezTo>
                          <a:lnTo>
                            <a:pt x="8288" y="0"/>
                          </a:lnTo>
                          <a:cubicBezTo>
                            <a:pt x="8288" y="0"/>
                            <a:pt x="8288" y="0"/>
                            <a:pt x="8288" y="0"/>
                          </a:cubicBezTo>
                          <a:close/>
                          <a:moveTo>
                            <a:pt x="8288" y="1"/>
                          </a:moveTo>
                          <a:lnTo>
                            <a:pt x="8288" y="1"/>
                          </a:lnTo>
                          <a:cubicBezTo>
                            <a:pt x="8150" y="473"/>
                            <a:pt x="5988" y="1588"/>
                            <a:pt x="5528" y="1979"/>
                          </a:cubicBezTo>
                          <a:cubicBezTo>
                            <a:pt x="4642" y="2737"/>
                            <a:pt x="3822" y="3572"/>
                            <a:pt x="3078" y="4473"/>
                          </a:cubicBezTo>
                          <a:cubicBezTo>
                            <a:pt x="1724" y="6111"/>
                            <a:pt x="183" y="8180"/>
                            <a:pt x="1" y="10344"/>
                          </a:cubicBezTo>
                          <a:cubicBezTo>
                            <a:pt x="2169" y="9587"/>
                            <a:pt x="4013" y="8052"/>
                            <a:pt x="5377" y="6203"/>
                          </a:cubicBezTo>
                          <a:cubicBezTo>
                            <a:pt x="6740" y="4356"/>
                            <a:pt x="7646" y="2204"/>
                            <a:pt x="8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0"/>
                    <p:cNvSpPr/>
                    <p:nvPr/>
                  </p:nvSpPr>
                  <p:spPr>
                    <a:xfrm flipH="1">
                      <a:off x="1291015" y="4852360"/>
                      <a:ext cx="96730" cy="26543"/>
                    </a:xfrm>
                    <a:custGeom>
                      <a:avLst/>
                      <a:gdLst/>
                      <a:ahLst/>
                      <a:cxnLst/>
                      <a:rect l="l" t="t" r="r" b="b"/>
                      <a:pathLst>
                        <a:path w="4072" h="1129" extrusionOk="0">
                          <a:moveTo>
                            <a:pt x="2132" y="1"/>
                          </a:moveTo>
                          <a:cubicBezTo>
                            <a:pt x="1429" y="1"/>
                            <a:pt x="732" y="145"/>
                            <a:pt x="133" y="504"/>
                          </a:cubicBezTo>
                          <a:cubicBezTo>
                            <a:pt x="102" y="522"/>
                            <a:pt x="72" y="542"/>
                            <a:pt x="51" y="572"/>
                          </a:cubicBezTo>
                          <a:cubicBezTo>
                            <a:pt x="0" y="647"/>
                            <a:pt x="36" y="755"/>
                            <a:pt x="105" y="814"/>
                          </a:cubicBezTo>
                          <a:cubicBezTo>
                            <a:pt x="174" y="873"/>
                            <a:pt x="265" y="892"/>
                            <a:pt x="353" y="910"/>
                          </a:cubicBezTo>
                          <a:lnTo>
                            <a:pt x="354" y="934"/>
                          </a:lnTo>
                          <a:cubicBezTo>
                            <a:pt x="902" y="1064"/>
                            <a:pt x="1464" y="1129"/>
                            <a:pt x="2025" y="1129"/>
                          </a:cubicBezTo>
                          <a:cubicBezTo>
                            <a:pt x="2405" y="1129"/>
                            <a:pt x="2785" y="1099"/>
                            <a:pt x="3160" y="1039"/>
                          </a:cubicBezTo>
                          <a:cubicBezTo>
                            <a:pt x="3502" y="985"/>
                            <a:pt x="3869" y="887"/>
                            <a:pt x="4072" y="604"/>
                          </a:cubicBezTo>
                          <a:cubicBezTo>
                            <a:pt x="3865" y="266"/>
                            <a:pt x="3445" y="143"/>
                            <a:pt x="3061" y="79"/>
                          </a:cubicBezTo>
                          <a:cubicBezTo>
                            <a:pt x="2756" y="29"/>
                            <a:pt x="2443" y="1"/>
                            <a:pt x="2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0"/>
                    <p:cNvSpPr/>
                    <p:nvPr/>
                  </p:nvSpPr>
                  <p:spPr>
                    <a:xfrm flipH="1">
                      <a:off x="1384597" y="4807734"/>
                      <a:ext cx="76135" cy="62513"/>
                    </a:xfrm>
                    <a:custGeom>
                      <a:avLst/>
                      <a:gdLst/>
                      <a:ahLst/>
                      <a:cxnLst/>
                      <a:rect l="l" t="t" r="r" b="b"/>
                      <a:pathLst>
                        <a:path w="3205" h="2659" extrusionOk="0">
                          <a:moveTo>
                            <a:pt x="298" y="0"/>
                          </a:moveTo>
                          <a:cubicBezTo>
                            <a:pt x="200" y="0"/>
                            <a:pt x="103" y="15"/>
                            <a:pt x="8" y="50"/>
                          </a:cubicBezTo>
                          <a:cubicBezTo>
                            <a:pt x="0" y="396"/>
                            <a:pt x="231" y="698"/>
                            <a:pt x="467" y="951"/>
                          </a:cubicBezTo>
                          <a:cubicBezTo>
                            <a:pt x="1111" y="1640"/>
                            <a:pt x="1890" y="2203"/>
                            <a:pt x="2746" y="2598"/>
                          </a:cubicBezTo>
                          <a:lnTo>
                            <a:pt x="2762" y="2582"/>
                          </a:lnTo>
                          <a:cubicBezTo>
                            <a:pt x="2839" y="2619"/>
                            <a:pt x="2920" y="2659"/>
                            <a:pt x="3007" y="2659"/>
                          </a:cubicBezTo>
                          <a:cubicBezTo>
                            <a:pt x="3010" y="2659"/>
                            <a:pt x="3013" y="2659"/>
                            <a:pt x="3016" y="2659"/>
                          </a:cubicBezTo>
                          <a:cubicBezTo>
                            <a:pt x="3105" y="2656"/>
                            <a:pt x="3200" y="2592"/>
                            <a:pt x="3203" y="2502"/>
                          </a:cubicBezTo>
                          <a:cubicBezTo>
                            <a:pt x="3205" y="2466"/>
                            <a:pt x="3191" y="2431"/>
                            <a:pt x="3179" y="2399"/>
                          </a:cubicBezTo>
                          <a:cubicBezTo>
                            <a:pt x="2806" y="1461"/>
                            <a:pt x="2005" y="749"/>
                            <a:pt x="1121" y="263"/>
                          </a:cubicBezTo>
                          <a:cubicBezTo>
                            <a:pt x="867" y="124"/>
                            <a:pt x="579"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118" name="Google Shape;1118;p30"/>
              <p:cNvGrpSpPr/>
              <p:nvPr/>
            </p:nvGrpSpPr>
            <p:grpSpPr>
              <a:xfrm>
                <a:off x="6394024" y="3723371"/>
                <a:ext cx="1059758" cy="818673"/>
                <a:chOff x="206924" y="4453733"/>
                <a:chExt cx="1059758" cy="818673"/>
              </a:xfrm>
            </p:grpSpPr>
            <p:sp>
              <p:nvSpPr>
                <p:cNvPr id="1119" name="Google Shape;1119;p30"/>
                <p:cNvSpPr/>
                <p:nvPr/>
              </p:nvSpPr>
              <p:spPr>
                <a:xfrm flipH="1">
                  <a:off x="779613" y="4634777"/>
                  <a:ext cx="236647" cy="522416"/>
                </a:xfrm>
                <a:custGeom>
                  <a:avLst/>
                  <a:gdLst/>
                  <a:ahLst/>
                  <a:cxnLst/>
                  <a:rect l="l" t="t" r="r" b="b"/>
                  <a:pathLst>
                    <a:path w="9962" h="22221" extrusionOk="0">
                      <a:moveTo>
                        <a:pt x="299" y="1"/>
                      </a:moveTo>
                      <a:cubicBezTo>
                        <a:pt x="280" y="1"/>
                        <a:pt x="262" y="3"/>
                        <a:pt x="243" y="6"/>
                      </a:cubicBezTo>
                      <a:cubicBezTo>
                        <a:pt x="97" y="37"/>
                        <a:pt x="0" y="181"/>
                        <a:pt x="30" y="329"/>
                      </a:cubicBezTo>
                      <a:cubicBezTo>
                        <a:pt x="421" y="2289"/>
                        <a:pt x="868" y="4235"/>
                        <a:pt x="1413" y="6159"/>
                      </a:cubicBezTo>
                      <a:cubicBezTo>
                        <a:pt x="2788" y="10965"/>
                        <a:pt x="4516" y="15781"/>
                        <a:pt x="7484" y="19854"/>
                      </a:cubicBezTo>
                      <a:cubicBezTo>
                        <a:pt x="7973" y="20511"/>
                        <a:pt x="8489" y="21149"/>
                        <a:pt x="9054" y="21742"/>
                      </a:cubicBezTo>
                      <a:cubicBezTo>
                        <a:pt x="9179" y="21873"/>
                        <a:pt x="9323" y="22019"/>
                        <a:pt x="9454" y="22144"/>
                      </a:cubicBezTo>
                      <a:cubicBezTo>
                        <a:pt x="9506" y="22193"/>
                        <a:pt x="9575" y="22221"/>
                        <a:pt x="9646" y="22221"/>
                      </a:cubicBezTo>
                      <a:cubicBezTo>
                        <a:pt x="9686" y="22221"/>
                        <a:pt x="9727" y="22212"/>
                        <a:pt x="9765" y="22193"/>
                      </a:cubicBezTo>
                      <a:cubicBezTo>
                        <a:pt x="9904" y="22126"/>
                        <a:pt x="9961" y="21960"/>
                        <a:pt x="9894" y="21822"/>
                      </a:cubicBezTo>
                      <a:cubicBezTo>
                        <a:pt x="9839" y="21708"/>
                        <a:pt x="9781" y="21595"/>
                        <a:pt x="9721" y="21484"/>
                      </a:cubicBezTo>
                      <a:lnTo>
                        <a:pt x="9633" y="21319"/>
                      </a:lnTo>
                      <a:lnTo>
                        <a:pt x="9544" y="21155"/>
                      </a:lnTo>
                      <a:cubicBezTo>
                        <a:pt x="8242" y="18782"/>
                        <a:pt x="6798" y="16495"/>
                        <a:pt x="5527" y="14105"/>
                      </a:cubicBezTo>
                      <a:cubicBezTo>
                        <a:pt x="3149" y="9786"/>
                        <a:pt x="1326" y="5122"/>
                        <a:pt x="569" y="232"/>
                      </a:cubicBezTo>
                      <a:cubicBezTo>
                        <a:pt x="547" y="97"/>
                        <a:pt x="430"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0"/>
                <p:cNvSpPr/>
                <p:nvPr/>
              </p:nvSpPr>
              <p:spPr>
                <a:xfrm flipH="1">
                  <a:off x="954426" y="4531924"/>
                  <a:ext cx="106731" cy="174021"/>
                </a:xfrm>
                <a:custGeom>
                  <a:avLst/>
                  <a:gdLst/>
                  <a:ahLst/>
                  <a:cxnLst/>
                  <a:rect l="l" t="t" r="r" b="b"/>
                  <a:pathLst>
                    <a:path w="4493" h="7402" extrusionOk="0">
                      <a:moveTo>
                        <a:pt x="1715" y="1"/>
                      </a:moveTo>
                      <a:cubicBezTo>
                        <a:pt x="1683" y="1"/>
                        <a:pt x="1651" y="2"/>
                        <a:pt x="1619" y="4"/>
                      </a:cubicBezTo>
                      <a:cubicBezTo>
                        <a:pt x="1030" y="49"/>
                        <a:pt x="527" y="499"/>
                        <a:pt x="278" y="1036"/>
                      </a:cubicBezTo>
                      <a:cubicBezTo>
                        <a:pt x="32" y="1571"/>
                        <a:pt x="1" y="2184"/>
                        <a:pt x="33" y="2774"/>
                      </a:cubicBezTo>
                      <a:cubicBezTo>
                        <a:pt x="101" y="3996"/>
                        <a:pt x="630" y="7402"/>
                        <a:pt x="2298" y="7402"/>
                      </a:cubicBezTo>
                      <a:cubicBezTo>
                        <a:pt x="2340" y="7402"/>
                        <a:pt x="2382" y="7400"/>
                        <a:pt x="2425" y="7395"/>
                      </a:cubicBezTo>
                      <a:cubicBezTo>
                        <a:pt x="4493" y="7183"/>
                        <a:pt x="3996" y="3972"/>
                        <a:pt x="3758" y="2711"/>
                      </a:cubicBezTo>
                      <a:cubicBezTo>
                        <a:pt x="3641" y="2088"/>
                        <a:pt x="3513" y="1452"/>
                        <a:pt x="3177" y="916"/>
                      </a:cubicBezTo>
                      <a:cubicBezTo>
                        <a:pt x="2859" y="408"/>
                        <a:pt x="2310" y="1"/>
                        <a:pt x="1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0"/>
                <p:cNvSpPr/>
                <p:nvPr/>
              </p:nvSpPr>
              <p:spPr>
                <a:xfrm flipH="1">
                  <a:off x="685951" y="4651727"/>
                  <a:ext cx="72643" cy="493169"/>
                </a:xfrm>
                <a:custGeom>
                  <a:avLst/>
                  <a:gdLst/>
                  <a:ahLst/>
                  <a:cxnLst/>
                  <a:rect l="l" t="t" r="r" b="b"/>
                  <a:pathLst>
                    <a:path w="3058" h="20977" extrusionOk="0">
                      <a:moveTo>
                        <a:pt x="311" y="1"/>
                      </a:moveTo>
                      <a:cubicBezTo>
                        <a:pt x="282" y="1"/>
                        <a:pt x="252" y="6"/>
                        <a:pt x="223" y="16"/>
                      </a:cubicBezTo>
                      <a:cubicBezTo>
                        <a:pt x="80" y="63"/>
                        <a:pt x="1" y="217"/>
                        <a:pt x="49" y="361"/>
                      </a:cubicBezTo>
                      <a:cubicBezTo>
                        <a:pt x="1100" y="3622"/>
                        <a:pt x="1598" y="7055"/>
                        <a:pt x="1613" y="10477"/>
                      </a:cubicBezTo>
                      <a:cubicBezTo>
                        <a:pt x="1639" y="13034"/>
                        <a:pt x="1457" y="15577"/>
                        <a:pt x="1316" y="18128"/>
                      </a:cubicBezTo>
                      <a:cubicBezTo>
                        <a:pt x="1283" y="18770"/>
                        <a:pt x="1256" y="19411"/>
                        <a:pt x="1248" y="20055"/>
                      </a:cubicBezTo>
                      <a:cubicBezTo>
                        <a:pt x="1244" y="20266"/>
                        <a:pt x="1242" y="20496"/>
                        <a:pt x="1250" y="20706"/>
                      </a:cubicBezTo>
                      <a:cubicBezTo>
                        <a:pt x="1258" y="20880"/>
                        <a:pt x="1394" y="20976"/>
                        <a:pt x="1532" y="20976"/>
                      </a:cubicBezTo>
                      <a:cubicBezTo>
                        <a:pt x="1636" y="20976"/>
                        <a:pt x="1741" y="20921"/>
                        <a:pt x="1790" y="20800"/>
                      </a:cubicBezTo>
                      <a:cubicBezTo>
                        <a:pt x="1867" y="20603"/>
                        <a:pt x="1941" y="20375"/>
                        <a:pt x="2005" y="20176"/>
                      </a:cubicBezTo>
                      <a:cubicBezTo>
                        <a:pt x="2197" y="19547"/>
                        <a:pt x="2344" y="18906"/>
                        <a:pt x="2462" y="18259"/>
                      </a:cubicBezTo>
                      <a:cubicBezTo>
                        <a:pt x="3058" y="14806"/>
                        <a:pt x="2786" y="11267"/>
                        <a:pt x="2236" y="7828"/>
                      </a:cubicBezTo>
                      <a:cubicBezTo>
                        <a:pt x="1833" y="5254"/>
                        <a:pt x="1265" y="2712"/>
                        <a:pt x="572" y="202"/>
                      </a:cubicBezTo>
                      <a:cubicBezTo>
                        <a:pt x="539" y="81"/>
                        <a:pt x="430"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0"/>
                <p:cNvSpPr/>
                <p:nvPr/>
              </p:nvSpPr>
              <p:spPr>
                <a:xfrm flipH="1">
                  <a:off x="711249" y="4606754"/>
                  <a:ext cx="72667" cy="97284"/>
                </a:xfrm>
                <a:custGeom>
                  <a:avLst/>
                  <a:gdLst/>
                  <a:ahLst/>
                  <a:cxnLst/>
                  <a:rect l="l" t="t" r="r" b="b"/>
                  <a:pathLst>
                    <a:path w="3059" h="4138" extrusionOk="0">
                      <a:moveTo>
                        <a:pt x="901" y="0"/>
                      </a:moveTo>
                      <a:cubicBezTo>
                        <a:pt x="798" y="0"/>
                        <a:pt x="696" y="18"/>
                        <a:pt x="600" y="58"/>
                      </a:cubicBezTo>
                      <a:cubicBezTo>
                        <a:pt x="263" y="198"/>
                        <a:pt x="67" y="569"/>
                        <a:pt x="35" y="931"/>
                      </a:cubicBezTo>
                      <a:cubicBezTo>
                        <a:pt x="1" y="1295"/>
                        <a:pt x="99" y="1655"/>
                        <a:pt x="201" y="2006"/>
                      </a:cubicBezTo>
                      <a:cubicBezTo>
                        <a:pt x="384" y="2644"/>
                        <a:pt x="866" y="4138"/>
                        <a:pt x="1768" y="4138"/>
                      </a:cubicBezTo>
                      <a:cubicBezTo>
                        <a:pt x="1874" y="4138"/>
                        <a:pt x="1986" y="4117"/>
                        <a:pt x="2103" y="4072"/>
                      </a:cubicBezTo>
                      <a:cubicBezTo>
                        <a:pt x="3059" y="3706"/>
                        <a:pt x="2424" y="1735"/>
                        <a:pt x="2135" y="1071"/>
                      </a:cubicBezTo>
                      <a:cubicBezTo>
                        <a:pt x="1998" y="759"/>
                        <a:pt x="1824" y="452"/>
                        <a:pt x="1558" y="241"/>
                      </a:cubicBezTo>
                      <a:cubicBezTo>
                        <a:pt x="1372" y="94"/>
                        <a:pt x="1134" y="0"/>
                        <a:pt x="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0"/>
                <p:cNvSpPr/>
                <p:nvPr/>
              </p:nvSpPr>
              <p:spPr>
                <a:xfrm flipH="1">
                  <a:off x="441586" y="4593283"/>
                  <a:ext cx="76182" cy="493193"/>
                </a:xfrm>
                <a:custGeom>
                  <a:avLst/>
                  <a:gdLst/>
                  <a:ahLst/>
                  <a:cxnLst/>
                  <a:rect l="l" t="t" r="r" b="b"/>
                  <a:pathLst>
                    <a:path w="3207" h="20978" extrusionOk="0">
                      <a:moveTo>
                        <a:pt x="2897" y="0"/>
                      </a:moveTo>
                      <a:cubicBezTo>
                        <a:pt x="2777" y="0"/>
                        <a:pt x="2667" y="80"/>
                        <a:pt x="2634" y="202"/>
                      </a:cubicBezTo>
                      <a:cubicBezTo>
                        <a:pt x="2177" y="1877"/>
                        <a:pt x="1761" y="3560"/>
                        <a:pt x="1427" y="5263"/>
                      </a:cubicBezTo>
                      <a:cubicBezTo>
                        <a:pt x="605" y="9525"/>
                        <a:pt x="1" y="13938"/>
                        <a:pt x="744" y="18259"/>
                      </a:cubicBezTo>
                      <a:cubicBezTo>
                        <a:pt x="872" y="18959"/>
                        <a:pt x="1034" y="19656"/>
                        <a:pt x="1253" y="20333"/>
                      </a:cubicBezTo>
                      <a:cubicBezTo>
                        <a:pt x="1303" y="20483"/>
                        <a:pt x="1362" y="20652"/>
                        <a:pt x="1418" y="20800"/>
                      </a:cubicBezTo>
                      <a:cubicBezTo>
                        <a:pt x="1456" y="20898"/>
                        <a:pt x="1551" y="20972"/>
                        <a:pt x="1665" y="20977"/>
                      </a:cubicBezTo>
                      <a:cubicBezTo>
                        <a:pt x="1669" y="20977"/>
                        <a:pt x="1673" y="20977"/>
                        <a:pt x="1676" y="20977"/>
                      </a:cubicBezTo>
                      <a:cubicBezTo>
                        <a:pt x="1825" y="20977"/>
                        <a:pt x="1950" y="20861"/>
                        <a:pt x="1956" y="20711"/>
                      </a:cubicBezTo>
                      <a:cubicBezTo>
                        <a:pt x="1961" y="20599"/>
                        <a:pt x="1962" y="20489"/>
                        <a:pt x="1962" y="20379"/>
                      </a:cubicBezTo>
                      <a:lnTo>
                        <a:pt x="1961" y="20216"/>
                      </a:lnTo>
                      <a:lnTo>
                        <a:pt x="1958" y="20055"/>
                      </a:lnTo>
                      <a:cubicBezTo>
                        <a:pt x="1920" y="17710"/>
                        <a:pt x="1689" y="15377"/>
                        <a:pt x="1628" y="13033"/>
                      </a:cubicBezTo>
                      <a:cubicBezTo>
                        <a:pt x="1446" y="8764"/>
                        <a:pt x="1822" y="4437"/>
                        <a:pt x="3158" y="359"/>
                      </a:cubicBezTo>
                      <a:cubicBezTo>
                        <a:pt x="3206" y="213"/>
                        <a:pt x="3120" y="51"/>
                        <a:pt x="2970" y="10"/>
                      </a:cubicBezTo>
                      <a:cubicBezTo>
                        <a:pt x="2946" y="3"/>
                        <a:pt x="2921" y="0"/>
                        <a:pt x="2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0"/>
                <p:cNvSpPr/>
                <p:nvPr/>
              </p:nvSpPr>
              <p:spPr>
                <a:xfrm flipH="1">
                  <a:off x="396001" y="4506347"/>
                  <a:ext cx="102075" cy="136570"/>
                </a:xfrm>
                <a:custGeom>
                  <a:avLst/>
                  <a:gdLst/>
                  <a:ahLst/>
                  <a:cxnLst/>
                  <a:rect l="l" t="t" r="r" b="b"/>
                  <a:pathLst>
                    <a:path w="4297" h="5809" extrusionOk="0">
                      <a:moveTo>
                        <a:pt x="3031" y="1"/>
                      </a:moveTo>
                      <a:cubicBezTo>
                        <a:pt x="2704" y="1"/>
                        <a:pt x="2370" y="132"/>
                        <a:pt x="2110" y="339"/>
                      </a:cubicBezTo>
                      <a:cubicBezTo>
                        <a:pt x="1735" y="636"/>
                        <a:pt x="1490" y="1066"/>
                        <a:pt x="1298" y="1505"/>
                      </a:cubicBezTo>
                      <a:cubicBezTo>
                        <a:pt x="892" y="2436"/>
                        <a:pt x="0" y="5201"/>
                        <a:pt x="1346" y="5716"/>
                      </a:cubicBezTo>
                      <a:cubicBezTo>
                        <a:pt x="1511" y="5780"/>
                        <a:pt x="1668" y="5809"/>
                        <a:pt x="1817" y="5809"/>
                      </a:cubicBezTo>
                      <a:cubicBezTo>
                        <a:pt x="3081" y="5809"/>
                        <a:pt x="3757" y="3710"/>
                        <a:pt x="4015" y="2817"/>
                      </a:cubicBezTo>
                      <a:cubicBezTo>
                        <a:pt x="4157" y="2325"/>
                        <a:pt x="4297" y="1818"/>
                        <a:pt x="4249" y="1309"/>
                      </a:cubicBezTo>
                      <a:cubicBezTo>
                        <a:pt x="4201" y="798"/>
                        <a:pt x="3928" y="278"/>
                        <a:pt x="3454" y="83"/>
                      </a:cubicBezTo>
                      <a:cubicBezTo>
                        <a:pt x="3319" y="26"/>
                        <a:pt x="3176" y="1"/>
                        <a:pt x="3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0"/>
                <p:cNvSpPr/>
                <p:nvPr/>
              </p:nvSpPr>
              <p:spPr>
                <a:xfrm flipH="1">
                  <a:off x="206924" y="4453733"/>
                  <a:ext cx="1059758" cy="790148"/>
                </a:xfrm>
                <a:custGeom>
                  <a:avLst/>
                  <a:gdLst/>
                  <a:ahLst/>
                  <a:cxnLst/>
                  <a:rect l="l" t="t" r="r" b="b"/>
                  <a:pathLst>
                    <a:path w="44612" h="33609" extrusionOk="0">
                      <a:moveTo>
                        <a:pt x="29833" y="0"/>
                      </a:moveTo>
                      <a:cubicBezTo>
                        <a:pt x="28568" y="0"/>
                        <a:pt x="27739" y="1730"/>
                        <a:pt x="27453" y="3110"/>
                      </a:cubicBezTo>
                      <a:cubicBezTo>
                        <a:pt x="26111" y="9576"/>
                        <a:pt x="24941" y="16078"/>
                        <a:pt x="23940" y="22603"/>
                      </a:cubicBezTo>
                      <a:cubicBezTo>
                        <a:pt x="23032" y="18577"/>
                        <a:pt x="22059" y="14409"/>
                        <a:pt x="19544" y="11134"/>
                      </a:cubicBezTo>
                      <a:cubicBezTo>
                        <a:pt x="19098" y="10553"/>
                        <a:pt x="18457" y="9960"/>
                        <a:pt x="17768" y="9960"/>
                      </a:cubicBezTo>
                      <a:cubicBezTo>
                        <a:pt x="17655" y="9960"/>
                        <a:pt x="17539" y="9977"/>
                        <a:pt x="17423" y="10012"/>
                      </a:cubicBezTo>
                      <a:cubicBezTo>
                        <a:pt x="16686" y="10237"/>
                        <a:pt x="16381" y="11098"/>
                        <a:pt x="16205" y="11850"/>
                      </a:cubicBezTo>
                      <a:cubicBezTo>
                        <a:pt x="15508" y="14810"/>
                        <a:pt x="15153" y="17849"/>
                        <a:pt x="15151" y="20889"/>
                      </a:cubicBezTo>
                      <a:cubicBezTo>
                        <a:pt x="13006" y="18628"/>
                        <a:pt x="10861" y="16364"/>
                        <a:pt x="8715" y="14101"/>
                      </a:cubicBezTo>
                      <a:cubicBezTo>
                        <a:pt x="7092" y="12387"/>
                        <a:pt x="5180" y="10548"/>
                        <a:pt x="2832" y="10548"/>
                      </a:cubicBezTo>
                      <a:cubicBezTo>
                        <a:pt x="2804" y="10548"/>
                        <a:pt x="2776" y="10548"/>
                        <a:pt x="2749" y="10548"/>
                      </a:cubicBezTo>
                      <a:cubicBezTo>
                        <a:pt x="2176" y="10560"/>
                        <a:pt x="1587" y="10694"/>
                        <a:pt x="1131" y="11040"/>
                      </a:cubicBezTo>
                      <a:cubicBezTo>
                        <a:pt x="206" y="11740"/>
                        <a:pt x="68" y="13057"/>
                        <a:pt x="57" y="14215"/>
                      </a:cubicBezTo>
                      <a:cubicBezTo>
                        <a:pt x="1" y="20960"/>
                        <a:pt x="1719" y="27712"/>
                        <a:pt x="4993" y="33609"/>
                      </a:cubicBezTo>
                      <a:lnTo>
                        <a:pt x="34600" y="33120"/>
                      </a:lnTo>
                      <a:cubicBezTo>
                        <a:pt x="39383" y="25503"/>
                        <a:pt x="44611" y="8952"/>
                        <a:pt x="42441" y="7626"/>
                      </a:cubicBezTo>
                      <a:cubicBezTo>
                        <a:pt x="42028" y="7305"/>
                        <a:pt x="41525" y="7164"/>
                        <a:pt x="41006" y="7164"/>
                      </a:cubicBezTo>
                      <a:cubicBezTo>
                        <a:pt x="40325" y="7164"/>
                        <a:pt x="39617" y="7408"/>
                        <a:pt x="39058" y="7809"/>
                      </a:cubicBezTo>
                      <a:cubicBezTo>
                        <a:pt x="38073" y="8514"/>
                        <a:pt x="37440" y="9597"/>
                        <a:pt x="36836" y="10647"/>
                      </a:cubicBezTo>
                      <a:cubicBezTo>
                        <a:pt x="34590" y="14549"/>
                        <a:pt x="32346" y="18450"/>
                        <a:pt x="30100" y="22352"/>
                      </a:cubicBezTo>
                      <a:cubicBezTo>
                        <a:pt x="31449" y="15995"/>
                        <a:pt x="31989" y="9469"/>
                        <a:pt x="31702" y="2979"/>
                      </a:cubicBezTo>
                      <a:cubicBezTo>
                        <a:pt x="31650" y="1815"/>
                        <a:pt x="31368" y="380"/>
                        <a:pt x="30247" y="60"/>
                      </a:cubicBezTo>
                      <a:cubicBezTo>
                        <a:pt x="30104" y="19"/>
                        <a:pt x="29966" y="0"/>
                        <a:pt x="29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0"/>
                <p:cNvSpPr/>
                <p:nvPr/>
              </p:nvSpPr>
              <p:spPr>
                <a:xfrm flipH="1">
                  <a:off x="400457" y="4855127"/>
                  <a:ext cx="786338" cy="417279"/>
                </a:xfrm>
                <a:custGeom>
                  <a:avLst/>
                  <a:gdLst/>
                  <a:ahLst/>
                  <a:cxnLst/>
                  <a:rect l="l" t="t" r="r" b="b"/>
                  <a:pathLst>
                    <a:path w="33102" h="17749" extrusionOk="0">
                      <a:moveTo>
                        <a:pt x="2654" y="1"/>
                      </a:moveTo>
                      <a:cubicBezTo>
                        <a:pt x="2516" y="1"/>
                        <a:pt x="2377" y="13"/>
                        <a:pt x="2237" y="40"/>
                      </a:cubicBezTo>
                      <a:cubicBezTo>
                        <a:pt x="1180" y="244"/>
                        <a:pt x="426" y="1257"/>
                        <a:pt x="212" y="2312"/>
                      </a:cubicBezTo>
                      <a:cubicBezTo>
                        <a:pt x="0" y="3364"/>
                        <a:pt x="225" y="4455"/>
                        <a:pt x="498" y="5497"/>
                      </a:cubicBezTo>
                      <a:cubicBezTo>
                        <a:pt x="1275" y="8456"/>
                        <a:pt x="2455" y="11307"/>
                        <a:pt x="3986" y="13955"/>
                      </a:cubicBezTo>
                      <a:cubicBezTo>
                        <a:pt x="5793" y="17076"/>
                        <a:pt x="6468" y="17467"/>
                        <a:pt x="10053" y="17599"/>
                      </a:cubicBezTo>
                      <a:cubicBezTo>
                        <a:pt x="12778" y="17699"/>
                        <a:pt x="15505" y="17749"/>
                        <a:pt x="18232" y="17749"/>
                      </a:cubicBezTo>
                      <a:cubicBezTo>
                        <a:pt x="22527" y="17749"/>
                        <a:pt x="26822" y="17625"/>
                        <a:pt x="31110" y="17377"/>
                      </a:cubicBezTo>
                      <a:cubicBezTo>
                        <a:pt x="32562" y="12593"/>
                        <a:pt x="33101" y="7535"/>
                        <a:pt x="32690" y="2552"/>
                      </a:cubicBezTo>
                      <a:cubicBezTo>
                        <a:pt x="32686" y="2552"/>
                        <a:pt x="32681" y="2552"/>
                        <a:pt x="32677" y="2552"/>
                      </a:cubicBezTo>
                      <a:cubicBezTo>
                        <a:pt x="29601" y="2552"/>
                        <a:pt x="27577" y="5667"/>
                        <a:pt x="26153" y="8397"/>
                      </a:cubicBezTo>
                      <a:cubicBezTo>
                        <a:pt x="25963" y="6001"/>
                        <a:pt x="25487" y="3628"/>
                        <a:pt x="24739" y="1344"/>
                      </a:cubicBezTo>
                      <a:cubicBezTo>
                        <a:pt x="24647" y="1059"/>
                        <a:pt x="24515" y="742"/>
                        <a:pt x="24231" y="648"/>
                      </a:cubicBezTo>
                      <a:cubicBezTo>
                        <a:pt x="24178" y="631"/>
                        <a:pt x="24125" y="623"/>
                        <a:pt x="24073" y="623"/>
                      </a:cubicBezTo>
                      <a:cubicBezTo>
                        <a:pt x="23757" y="623"/>
                        <a:pt x="23469" y="917"/>
                        <a:pt x="23264" y="1188"/>
                      </a:cubicBezTo>
                      <a:cubicBezTo>
                        <a:pt x="21613" y="3385"/>
                        <a:pt x="20277" y="5819"/>
                        <a:pt x="19312" y="8392"/>
                      </a:cubicBezTo>
                      <a:cubicBezTo>
                        <a:pt x="18521" y="6947"/>
                        <a:pt x="17663" y="5536"/>
                        <a:pt x="16749" y="4165"/>
                      </a:cubicBezTo>
                      <a:cubicBezTo>
                        <a:pt x="16541" y="3854"/>
                        <a:pt x="16300" y="3523"/>
                        <a:pt x="15941" y="3425"/>
                      </a:cubicBezTo>
                      <a:cubicBezTo>
                        <a:pt x="15868" y="3405"/>
                        <a:pt x="15795" y="3395"/>
                        <a:pt x="15724" y="3395"/>
                      </a:cubicBezTo>
                      <a:cubicBezTo>
                        <a:pt x="15226" y="3395"/>
                        <a:pt x="14777" y="3848"/>
                        <a:pt x="14493" y="4294"/>
                      </a:cubicBezTo>
                      <a:cubicBezTo>
                        <a:pt x="13557" y="5759"/>
                        <a:pt x="13193" y="7579"/>
                        <a:pt x="13494" y="9291"/>
                      </a:cubicBezTo>
                      <a:cubicBezTo>
                        <a:pt x="11067" y="6365"/>
                        <a:pt x="8346" y="3684"/>
                        <a:pt x="5386" y="1299"/>
                      </a:cubicBezTo>
                      <a:cubicBezTo>
                        <a:pt x="4587" y="655"/>
                        <a:pt x="3648" y="1"/>
                        <a:pt x="26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7" name="Google Shape;1127;p30"/>
              <p:cNvGrpSpPr/>
              <p:nvPr/>
            </p:nvGrpSpPr>
            <p:grpSpPr>
              <a:xfrm rot="1523027">
                <a:off x="7327915" y="3937062"/>
                <a:ext cx="546366" cy="1144060"/>
                <a:chOff x="-190602" y="4255105"/>
                <a:chExt cx="546340" cy="1144005"/>
              </a:xfrm>
            </p:grpSpPr>
            <p:sp>
              <p:nvSpPr>
                <p:cNvPr id="1128" name="Google Shape;1128;p30"/>
                <p:cNvSpPr/>
                <p:nvPr/>
              </p:nvSpPr>
              <p:spPr>
                <a:xfrm flipH="1">
                  <a:off x="-190602" y="4255105"/>
                  <a:ext cx="460942" cy="394756"/>
                </a:xfrm>
                <a:custGeom>
                  <a:avLst/>
                  <a:gdLst/>
                  <a:ahLst/>
                  <a:cxnLst/>
                  <a:rect l="l" t="t" r="r" b="b"/>
                  <a:pathLst>
                    <a:path w="19404" h="16791" extrusionOk="0">
                      <a:moveTo>
                        <a:pt x="7221" y="0"/>
                      </a:moveTo>
                      <a:cubicBezTo>
                        <a:pt x="6664" y="0"/>
                        <a:pt x="6306" y="659"/>
                        <a:pt x="6124" y="1214"/>
                      </a:cubicBezTo>
                      <a:cubicBezTo>
                        <a:pt x="5140" y="4205"/>
                        <a:pt x="4516" y="7313"/>
                        <a:pt x="4268" y="10451"/>
                      </a:cubicBezTo>
                      <a:cubicBezTo>
                        <a:pt x="3768" y="8123"/>
                        <a:pt x="3123" y="5827"/>
                        <a:pt x="2339" y="3579"/>
                      </a:cubicBezTo>
                      <a:cubicBezTo>
                        <a:pt x="2182" y="3127"/>
                        <a:pt x="1882" y="2590"/>
                        <a:pt x="1429" y="2590"/>
                      </a:cubicBezTo>
                      <a:cubicBezTo>
                        <a:pt x="1399" y="2590"/>
                        <a:pt x="1369" y="2592"/>
                        <a:pt x="1339" y="2597"/>
                      </a:cubicBezTo>
                      <a:cubicBezTo>
                        <a:pt x="1146" y="2627"/>
                        <a:pt x="983" y="2755"/>
                        <a:pt x="850" y="2899"/>
                      </a:cubicBezTo>
                      <a:cubicBezTo>
                        <a:pt x="0" y="3821"/>
                        <a:pt x="195" y="5266"/>
                        <a:pt x="494" y="6482"/>
                      </a:cubicBezTo>
                      <a:cubicBezTo>
                        <a:pt x="933" y="8270"/>
                        <a:pt x="1480" y="10029"/>
                        <a:pt x="2131" y="11750"/>
                      </a:cubicBezTo>
                      <a:cubicBezTo>
                        <a:pt x="2709" y="13272"/>
                        <a:pt x="3418" y="14831"/>
                        <a:pt x="4710" y="15823"/>
                      </a:cubicBezTo>
                      <a:cubicBezTo>
                        <a:pt x="5613" y="16515"/>
                        <a:pt x="6647" y="16791"/>
                        <a:pt x="7702" y="16791"/>
                      </a:cubicBezTo>
                      <a:cubicBezTo>
                        <a:pt x="8714" y="16791"/>
                        <a:pt x="9744" y="16537"/>
                        <a:pt x="10696" y="16153"/>
                      </a:cubicBezTo>
                      <a:cubicBezTo>
                        <a:pt x="13138" y="15167"/>
                        <a:pt x="15546" y="14189"/>
                        <a:pt x="17772" y="12765"/>
                      </a:cubicBezTo>
                      <a:cubicBezTo>
                        <a:pt x="18559" y="12260"/>
                        <a:pt x="19403" y="11568"/>
                        <a:pt x="19400" y="10632"/>
                      </a:cubicBezTo>
                      <a:cubicBezTo>
                        <a:pt x="19385" y="10244"/>
                        <a:pt x="18981" y="10102"/>
                        <a:pt x="18413" y="10102"/>
                      </a:cubicBezTo>
                      <a:cubicBezTo>
                        <a:pt x="17471" y="10102"/>
                        <a:pt x="16076" y="10492"/>
                        <a:pt x="15249" y="10796"/>
                      </a:cubicBezTo>
                      <a:cubicBezTo>
                        <a:pt x="13921" y="11285"/>
                        <a:pt x="12729" y="12074"/>
                        <a:pt x="11552" y="12858"/>
                      </a:cubicBezTo>
                      <a:cubicBezTo>
                        <a:pt x="12843" y="11786"/>
                        <a:pt x="14083" y="10655"/>
                        <a:pt x="15270" y="9470"/>
                      </a:cubicBezTo>
                      <a:cubicBezTo>
                        <a:pt x="16319" y="8423"/>
                        <a:pt x="17371" y="7244"/>
                        <a:pt x="17618" y="5782"/>
                      </a:cubicBezTo>
                      <a:cubicBezTo>
                        <a:pt x="17646" y="5612"/>
                        <a:pt x="17662" y="5429"/>
                        <a:pt x="17590" y="5273"/>
                      </a:cubicBezTo>
                      <a:cubicBezTo>
                        <a:pt x="17492" y="5061"/>
                        <a:pt x="17300" y="4980"/>
                        <a:pt x="17078" y="4980"/>
                      </a:cubicBezTo>
                      <a:cubicBezTo>
                        <a:pt x="16771" y="4980"/>
                        <a:pt x="16404" y="5136"/>
                        <a:pt x="16141" y="5321"/>
                      </a:cubicBezTo>
                      <a:cubicBezTo>
                        <a:pt x="13579" y="7130"/>
                        <a:pt x="11456" y="9479"/>
                        <a:pt x="9356" y="11809"/>
                      </a:cubicBezTo>
                      <a:cubicBezTo>
                        <a:pt x="10747" y="8873"/>
                        <a:pt x="12171" y="5788"/>
                        <a:pt x="12043" y="2541"/>
                      </a:cubicBezTo>
                      <a:cubicBezTo>
                        <a:pt x="12036" y="2372"/>
                        <a:pt x="12017" y="2185"/>
                        <a:pt x="11890" y="2071"/>
                      </a:cubicBezTo>
                      <a:cubicBezTo>
                        <a:pt x="11813" y="2001"/>
                        <a:pt x="11711" y="1976"/>
                        <a:pt x="11606" y="1976"/>
                      </a:cubicBezTo>
                      <a:cubicBezTo>
                        <a:pt x="11529" y="1976"/>
                        <a:pt x="11450" y="1989"/>
                        <a:pt x="11377" y="2010"/>
                      </a:cubicBezTo>
                      <a:cubicBezTo>
                        <a:pt x="10536" y="2253"/>
                        <a:pt x="10107" y="3164"/>
                        <a:pt x="9796" y="3982"/>
                      </a:cubicBezTo>
                      <a:cubicBezTo>
                        <a:pt x="9022" y="6020"/>
                        <a:pt x="8331" y="8088"/>
                        <a:pt x="7726" y="10185"/>
                      </a:cubicBezTo>
                      <a:cubicBezTo>
                        <a:pt x="7750" y="7906"/>
                        <a:pt x="7774" y="5627"/>
                        <a:pt x="7798" y="3349"/>
                      </a:cubicBezTo>
                      <a:cubicBezTo>
                        <a:pt x="7809" y="2213"/>
                        <a:pt x="8264" y="351"/>
                        <a:pt x="7318" y="7"/>
                      </a:cubicBezTo>
                      <a:cubicBezTo>
                        <a:pt x="7285" y="2"/>
                        <a:pt x="7252" y="0"/>
                        <a:pt x="72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0"/>
                <p:cNvSpPr/>
                <p:nvPr/>
              </p:nvSpPr>
              <p:spPr>
                <a:xfrm flipH="1">
                  <a:off x="-164541" y="4646414"/>
                  <a:ext cx="312283" cy="327424"/>
                </a:xfrm>
                <a:custGeom>
                  <a:avLst/>
                  <a:gdLst/>
                  <a:ahLst/>
                  <a:cxnLst/>
                  <a:rect l="l" t="t" r="r" b="b"/>
                  <a:pathLst>
                    <a:path w="13146" h="13927" extrusionOk="0">
                      <a:moveTo>
                        <a:pt x="13146" y="1"/>
                      </a:moveTo>
                      <a:lnTo>
                        <a:pt x="13146" y="1"/>
                      </a:lnTo>
                      <a:cubicBezTo>
                        <a:pt x="9977" y="1406"/>
                        <a:pt x="6751" y="2849"/>
                        <a:pt x="4178" y="5173"/>
                      </a:cubicBezTo>
                      <a:cubicBezTo>
                        <a:pt x="2047" y="7098"/>
                        <a:pt x="345" y="9787"/>
                        <a:pt x="123" y="12703"/>
                      </a:cubicBezTo>
                      <a:cubicBezTo>
                        <a:pt x="64" y="13475"/>
                        <a:pt x="0" y="13927"/>
                        <a:pt x="711" y="13927"/>
                      </a:cubicBezTo>
                      <a:cubicBezTo>
                        <a:pt x="758" y="13927"/>
                        <a:pt x="808" y="13925"/>
                        <a:pt x="862" y="13921"/>
                      </a:cubicBezTo>
                      <a:cubicBezTo>
                        <a:pt x="1643" y="13865"/>
                        <a:pt x="2682" y="13236"/>
                        <a:pt x="3382" y="12915"/>
                      </a:cubicBezTo>
                      <a:cubicBezTo>
                        <a:pt x="5017" y="12164"/>
                        <a:pt x="6575" y="11230"/>
                        <a:pt x="7942" y="10055"/>
                      </a:cubicBezTo>
                      <a:cubicBezTo>
                        <a:pt x="10146" y="8159"/>
                        <a:pt x="11844" y="5580"/>
                        <a:pt x="12317" y="2712"/>
                      </a:cubicBezTo>
                      <a:cubicBezTo>
                        <a:pt x="12474" y="1766"/>
                        <a:pt x="12525" y="730"/>
                        <a:pt x="13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0"/>
                <p:cNvSpPr/>
                <p:nvPr/>
              </p:nvSpPr>
              <p:spPr>
                <a:xfrm flipH="1">
                  <a:off x="145079" y="4523062"/>
                  <a:ext cx="210659" cy="354789"/>
                </a:xfrm>
                <a:custGeom>
                  <a:avLst/>
                  <a:gdLst/>
                  <a:ahLst/>
                  <a:cxnLst/>
                  <a:rect l="l" t="t" r="r" b="b"/>
                  <a:pathLst>
                    <a:path w="8868" h="15091" extrusionOk="0">
                      <a:moveTo>
                        <a:pt x="1" y="0"/>
                      </a:moveTo>
                      <a:cubicBezTo>
                        <a:pt x="273" y="3041"/>
                        <a:pt x="559" y="6136"/>
                        <a:pt x="1730" y="8955"/>
                      </a:cubicBezTo>
                      <a:cubicBezTo>
                        <a:pt x="2791" y="11507"/>
                        <a:pt x="4886" y="14232"/>
                        <a:pt x="7675" y="15004"/>
                      </a:cubicBezTo>
                      <a:cubicBezTo>
                        <a:pt x="7891" y="15063"/>
                        <a:pt x="8064" y="15091"/>
                        <a:pt x="8201" y="15091"/>
                      </a:cubicBezTo>
                      <a:cubicBezTo>
                        <a:pt x="8867" y="15091"/>
                        <a:pt x="8701" y="14446"/>
                        <a:pt x="8410" y="13651"/>
                      </a:cubicBezTo>
                      <a:cubicBezTo>
                        <a:pt x="7898" y="12250"/>
                        <a:pt x="7395" y="10832"/>
                        <a:pt x="6807" y="9462"/>
                      </a:cubicBezTo>
                      <a:cubicBezTo>
                        <a:pt x="6215" y="8083"/>
                        <a:pt x="5616" y="6692"/>
                        <a:pt x="4736" y="5475"/>
                      </a:cubicBezTo>
                      <a:cubicBezTo>
                        <a:pt x="3319" y="3517"/>
                        <a:pt x="1224" y="2085"/>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0"/>
                <p:cNvSpPr/>
                <p:nvPr/>
              </p:nvSpPr>
              <p:spPr>
                <a:xfrm flipH="1">
                  <a:off x="-43867" y="4645191"/>
                  <a:ext cx="256198" cy="753919"/>
                </a:xfrm>
                <a:custGeom>
                  <a:avLst/>
                  <a:gdLst/>
                  <a:ahLst/>
                  <a:cxnLst/>
                  <a:rect l="l" t="t" r="r" b="b"/>
                  <a:pathLst>
                    <a:path w="10785" h="32068" extrusionOk="0">
                      <a:moveTo>
                        <a:pt x="3377" y="1"/>
                      </a:moveTo>
                      <a:cubicBezTo>
                        <a:pt x="3273" y="1"/>
                        <a:pt x="3169" y="57"/>
                        <a:pt x="3123" y="181"/>
                      </a:cubicBezTo>
                      <a:cubicBezTo>
                        <a:pt x="3012" y="500"/>
                        <a:pt x="2900" y="868"/>
                        <a:pt x="2807" y="1191"/>
                      </a:cubicBezTo>
                      <a:cubicBezTo>
                        <a:pt x="1" y="11607"/>
                        <a:pt x="3880" y="23585"/>
                        <a:pt x="10271" y="31962"/>
                      </a:cubicBezTo>
                      <a:cubicBezTo>
                        <a:pt x="10324" y="32031"/>
                        <a:pt x="10404" y="32068"/>
                        <a:pt x="10484" y="32068"/>
                      </a:cubicBezTo>
                      <a:cubicBezTo>
                        <a:pt x="10544" y="32068"/>
                        <a:pt x="10604" y="32048"/>
                        <a:pt x="10653" y="32007"/>
                      </a:cubicBezTo>
                      <a:cubicBezTo>
                        <a:pt x="10768" y="31914"/>
                        <a:pt x="10785" y="31745"/>
                        <a:pt x="10692" y="31629"/>
                      </a:cubicBezTo>
                      <a:cubicBezTo>
                        <a:pt x="3827" y="23149"/>
                        <a:pt x="2365" y="12412"/>
                        <a:pt x="3494" y="1846"/>
                      </a:cubicBezTo>
                      <a:cubicBezTo>
                        <a:pt x="3544" y="1334"/>
                        <a:pt x="3602" y="808"/>
                        <a:pt x="3648" y="296"/>
                      </a:cubicBezTo>
                      <a:cubicBezTo>
                        <a:pt x="3661" y="108"/>
                        <a:pt x="3519" y="1"/>
                        <a:pt x="33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0"/>
                <p:cNvSpPr/>
                <p:nvPr/>
              </p:nvSpPr>
              <p:spPr>
                <a:xfrm flipH="1">
                  <a:off x="17017" y="4569868"/>
                  <a:ext cx="182652" cy="121171"/>
                </a:xfrm>
                <a:custGeom>
                  <a:avLst/>
                  <a:gdLst/>
                  <a:ahLst/>
                  <a:cxnLst/>
                  <a:rect l="l" t="t" r="r" b="b"/>
                  <a:pathLst>
                    <a:path w="7689" h="5154" extrusionOk="0">
                      <a:moveTo>
                        <a:pt x="1122" y="1"/>
                      </a:moveTo>
                      <a:cubicBezTo>
                        <a:pt x="927" y="1"/>
                        <a:pt x="732" y="17"/>
                        <a:pt x="539" y="49"/>
                      </a:cubicBezTo>
                      <a:cubicBezTo>
                        <a:pt x="383" y="75"/>
                        <a:pt x="216" y="119"/>
                        <a:pt x="116" y="241"/>
                      </a:cubicBezTo>
                      <a:cubicBezTo>
                        <a:pt x="1" y="377"/>
                        <a:pt x="0" y="574"/>
                        <a:pt x="16" y="750"/>
                      </a:cubicBezTo>
                      <a:cubicBezTo>
                        <a:pt x="99" y="1655"/>
                        <a:pt x="487" y="2501"/>
                        <a:pt x="870" y="3326"/>
                      </a:cubicBezTo>
                      <a:cubicBezTo>
                        <a:pt x="1061" y="3738"/>
                        <a:pt x="2257" y="5147"/>
                        <a:pt x="2710" y="5153"/>
                      </a:cubicBezTo>
                      <a:cubicBezTo>
                        <a:pt x="2727" y="5153"/>
                        <a:pt x="2743" y="5153"/>
                        <a:pt x="2760" y="5153"/>
                      </a:cubicBezTo>
                      <a:cubicBezTo>
                        <a:pt x="4291" y="5153"/>
                        <a:pt x="5522" y="4124"/>
                        <a:pt x="6655" y="3663"/>
                      </a:cubicBezTo>
                      <a:cubicBezTo>
                        <a:pt x="7134" y="3467"/>
                        <a:pt x="7689" y="3125"/>
                        <a:pt x="7650" y="2608"/>
                      </a:cubicBezTo>
                      <a:cubicBezTo>
                        <a:pt x="7614" y="2131"/>
                        <a:pt x="7087" y="1859"/>
                        <a:pt x="6619" y="1765"/>
                      </a:cubicBezTo>
                      <a:cubicBezTo>
                        <a:pt x="6150" y="1672"/>
                        <a:pt x="5626" y="1642"/>
                        <a:pt x="5288" y="1304"/>
                      </a:cubicBezTo>
                      <a:cubicBezTo>
                        <a:pt x="5086" y="1103"/>
                        <a:pt x="4988" y="826"/>
                        <a:pt x="4848" y="580"/>
                      </a:cubicBezTo>
                      <a:cubicBezTo>
                        <a:pt x="4706" y="334"/>
                        <a:pt x="4482" y="95"/>
                        <a:pt x="4199" y="87"/>
                      </a:cubicBezTo>
                      <a:cubicBezTo>
                        <a:pt x="4194" y="87"/>
                        <a:pt x="4188" y="87"/>
                        <a:pt x="4183" y="87"/>
                      </a:cubicBezTo>
                      <a:cubicBezTo>
                        <a:pt x="3892" y="87"/>
                        <a:pt x="3651" y="322"/>
                        <a:pt x="3368" y="398"/>
                      </a:cubicBezTo>
                      <a:cubicBezTo>
                        <a:pt x="3295" y="417"/>
                        <a:pt x="3223" y="425"/>
                        <a:pt x="3150" y="425"/>
                      </a:cubicBezTo>
                      <a:cubicBezTo>
                        <a:pt x="2855" y="425"/>
                        <a:pt x="2558" y="289"/>
                        <a:pt x="2272" y="191"/>
                      </a:cubicBezTo>
                      <a:cubicBezTo>
                        <a:pt x="1902" y="65"/>
                        <a:pt x="1512" y="1"/>
                        <a:pt x="1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3" name="Google Shape;1133;p30"/>
              <p:cNvGrpSpPr/>
              <p:nvPr/>
            </p:nvGrpSpPr>
            <p:grpSpPr>
              <a:xfrm rot="912804">
                <a:off x="7972120" y="4068980"/>
                <a:ext cx="437611" cy="880229"/>
                <a:chOff x="1173271" y="4610392"/>
                <a:chExt cx="437636" cy="880279"/>
              </a:xfrm>
            </p:grpSpPr>
            <p:grpSp>
              <p:nvGrpSpPr>
                <p:cNvPr id="1134" name="Google Shape;1134;p30"/>
                <p:cNvGrpSpPr/>
                <p:nvPr/>
              </p:nvGrpSpPr>
              <p:grpSpPr>
                <a:xfrm>
                  <a:off x="1216042" y="4610930"/>
                  <a:ext cx="309313" cy="333842"/>
                  <a:chOff x="1215415" y="4605413"/>
                  <a:chExt cx="309313" cy="333842"/>
                </a:xfrm>
              </p:grpSpPr>
              <p:sp>
                <p:nvSpPr>
                  <p:cNvPr id="1135" name="Google Shape;1135;p30"/>
                  <p:cNvSpPr/>
                  <p:nvPr/>
                </p:nvSpPr>
                <p:spPr>
                  <a:xfrm flipH="1">
                    <a:off x="1215415" y="4648153"/>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0"/>
                  <p:cNvSpPr/>
                  <p:nvPr/>
                </p:nvSpPr>
                <p:spPr>
                  <a:xfrm flipH="1">
                    <a:off x="1345853" y="4605413"/>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7" name="Google Shape;1137;p30"/>
                <p:cNvGrpSpPr/>
                <p:nvPr/>
              </p:nvGrpSpPr>
              <p:grpSpPr>
                <a:xfrm>
                  <a:off x="1173271" y="4610392"/>
                  <a:ext cx="437636" cy="880279"/>
                  <a:chOff x="1128521" y="4507655"/>
                  <a:chExt cx="437636" cy="880279"/>
                </a:xfrm>
              </p:grpSpPr>
              <p:grpSp>
                <p:nvGrpSpPr>
                  <p:cNvPr id="1138" name="Google Shape;1138;p30"/>
                  <p:cNvGrpSpPr/>
                  <p:nvPr/>
                </p:nvGrpSpPr>
                <p:grpSpPr>
                  <a:xfrm>
                    <a:off x="1170695" y="4507655"/>
                    <a:ext cx="309313" cy="333842"/>
                    <a:chOff x="1170069" y="4502138"/>
                    <a:chExt cx="309313" cy="333842"/>
                  </a:xfrm>
                </p:grpSpPr>
                <p:sp>
                  <p:nvSpPr>
                    <p:cNvPr id="1139" name="Google Shape;1139;p30"/>
                    <p:cNvSpPr/>
                    <p:nvPr/>
                  </p:nvSpPr>
                  <p:spPr>
                    <a:xfrm flipH="1">
                      <a:off x="1170069" y="4544878"/>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0"/>
                    <p:cNvSpPr/>
                    <p:nvPr/>
                  </p:nvSpPr>
                  <p:spPr>
                    <a:xfrm flipH="1">
                      <a:off x="1300507" y="4502138"/>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1" name="Google Shape;1141;p30"/>
                  <p:cNvGrpSpPr/>
                  <p:nvPr/>
                </p:nvGrpSpPr>
                <p:grpSpPr>
                  <a:xfrm>
                    <a:off x="1128521" y="4526541"/>
                    <a:ext cx="395091" cy="348462"/>
                    <a:chOff x="1128521" y="4526541"/>
                    <a:chExt cx="395091" cy="348462"/>
                  </a:xfrm>
                </p:grpSpPr>
                <p:sp>
                  <p:nvSpPr>
                    <p:cNvPr id="1142" name="Google Shape;1142;p30"/>
                    <p:cNvSpPr/>
                    <p:nvPr/>
                  </p:nvSpPr>
                  <p:spPr>
                    <a:xfrm flipH="1">
                      <a:off x="1128521" y="4605884"/>
                      <a:ext cx="270997" cy="269119"/>
                    </a:xfrm>
                    <a:custGeom>
                      <a:avLst/>
                      <a:gdLst/>
                      <a:ahLst/>
                      <a:cxnLst/>
                      <a:rect l="l" t="t" r="r" b="b"/>
                      <a:pathLst>
                        <a:path w="11408" h="11447" extrusionOk="0">
                          <a:moveTo>
                            <a:pt x="9538" y="1"/>
                          </a:moveTo>
                          <a:cubicBezTo>
                            <a:pt x="8994" y="1"/>
                            <a:pt x="8419" y="198"/>
                            <a:pt x="7917" y="435"/>
                          </a:cubicBezTo>
                          <a:cubicBezTo>
                            <a:pt x="4064" y="2250"/>
                            <a:pt x="0" y="7292"/>
                            <a:pt x="759" y="10297"/>
                          </a:cubicBezTo>
                          <a:cubicBezTo>
                            <a:pt x="932" y="10980"/>
                            <a:pt x="1650" y="11419"/>
                            <a:pt x="2355" y="11445"/>
                          </a:cubicBezTo>
                          <a:cubicBezTo>
                            <a:pt x="2383" y="11446"/>
                            <a:pt x="2412" y="11447"/>
                            <a:pt x="2441" y="11447"/>
                          </a:cubicBezTo>
                          <a:cubicBezTo>
                            <a:pt x="3113" y="11447"/>
                            <a:pt x="3759" y="11165"/>
                            <a:pt x="4362" y="10857"/>
                          </a:cubicBezTo>
                          <a:cubicBezTo>
                            <a:pt x="7517" y="9249"/>
                            <a:pt x="10352" y="6581"/>
                            <a:pt x="11164" y="3134"/>
                          </a:cubicBezTo>
                          <a:cubicBezTo>
                            <a:pt x="11408" y="2105"/>
                            <a:pt x="11361" y="816"/>
                            <a:pt x="10467" y="251"/>
                          </a:cubicBezTo>
                          <a:cubicBezTo>
                            <a:pt x="10184" y="72"/>
                            <a:pt x="9866" y="1"/>
                            <a:pt x="9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0"/>
                    <p:cNvSpPr/>
                    <p:nvPr/>
                  </p:nvSpPr>
                  <p:spPr>
                    <a:xfrm flipH="1">
                      <a:off x="1247011" y="4538648"/>
                      <a:ext cx="209923" cy="326131"/>
                    </a:xfrm>
                    <a:custGeom>
                      <a:avLst/>
                      <a:gdLst/>
                      <a:ahLst/>
                      <a:cxnLst/>
                      <a:rect l="l" t="t" r="r" b="b"/>
                      <a:pathLst>
                        <a:path w="8837" h="13872" extrusionOk="0">
                          <a:moveTo>
                            <a:pt x="5873" y="0"/>
                          </a:moveTo>
                          <a:cubicBezTo>
                            <a:pt x="5038" y="0"/>
                            <a:pt x="4333" y="676"/>
                            <a:pt x="3821" y="1353"/>
                          </a:cubicBezTo>
                          <a:cubicBezTo>
                            <a:pt x="1254" y="4750"/>
                            <a:pt x="0" y="11102"/>
                            <a:pt x="2070" y="13410"/>
                          </a:cubicBezTo>
                          <a:cubicBezTo>
                            <a:pt x="2353" y="13726"/>
                            <a:pt x="2769" y="13871"/>
                            <a:pt x="3194" y="13871"/>
                          </a:cubicBezTo>
                          <a:cubicBezTo>
                            <a:pt x="3477" y="13871"/>
                            <a:pt x="3764" y="13807"/>
                            <a:pt x="4018" y="13685"/>
                          </a:cubicBezTo>
                          <a:cubicBezTo>
                            <a:pt x="4654" y="13380"/>
                            <a:pt x="5115" y="12809"/>
                            <a:pt x="5521" y="12232"/>
                          </a:cubicBezTo>
                          <a:cubicBezTo>
                            <a:pt x="7568" y="9342"/>
                            <a:pt x="8836" y="5662"/>
                            <a:pt x="7953" y="2233"/>
                          </a:cubicBezTo>
                          <a:cubicBezTo>
                            <a:pt x="7689" y="1208"/>
                            <a:pt x="7047" y="89"/>
                            <a:pt x="5994" y="5"/>
                          </a:cubicBezTo>
                          <a:cubicBezTo>
                            <a:pt x="5954" y="2"/>
                            <a:pt x="5913" y="0"/>
                            <a:pt x="58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0"/>
                    <p:cNvSpPr/>
                    <p:nvPr/>
                  </p:nvSpPr>
                  <p:spPr>
                    <a:xfrm flipH="1">
                      <a:off x="1339868" y="4526541"/>
                      <a:ext cx="183745" cy="326154"/>
                    </a:xfrm>
                    <a:custGeom>
                      <a:avLst/>
                      <a:gdLst/>
                      <a:ahLst/>
                      <a:cxnLst/>
                      <a:rect l="l" t="t" r="r" b="b"/>
                      <a:pathLst>
                        <a:path w="7735" h="13873" extrusionOk="0">
                          <a:moveTo>
                            <a:pt x="2554" y="1"/>
                          </a:moveTo>
                          <a:cubicBezTo>
                            <a:pt x="2341" y="1"/>
                            <a:pt x="2128" y="41"/>
                            <a:pt x="1921" y="133"/>
                          </a:cubicBezTo>
                          <a:cubicBezTo>
                            <a:pt x="1106" y="492"/>
                            <a:pt x="784" y="1469"/>
                            <a:pt x="647" y="2350"/>
                          </a:cubicBezTo>
                          <a:cubicBezTo>
                            <a:pt x="0" y="6559"/>
                            <a:pt x="1909" y="12746"/>
                            <a:pt x="4825" y="13796"/>
                          </a:cubicBezTo>
                          <a:cubicBezTo>
                            <a:pt x="4969" y="13848"/>
                            <a:pt x="5119" y="13872"/>
                            <a:pt x="5268" y="13872"/>
                          </a:cubicBezTo>
                          <a:cubicBezTo>
                            <a:pt x="5805" y="13872"/>
                            <a:pt x="6344" y="13560"/>
                            <a:pt x="6669" y="13115"/>
                          </a:cubicBezTo>
                          <a:cubicBezTo>
                            <a:pt x="7086" y="12545"/>
                            <a:pt x="7219" y="11821"/>
                            <a:pt x="7304" y="11122"/>
                          </a:cubicBezTo>
                          <a:cubicBezTo>
                            <a:pt x="7734" y="7606"/>
                            <a:pt x="7108" y="3765"/>
                            <a:pt x="4703" y="1164"/>
                          </a:cubicBezTo>
                          <a:cubicBezTo>
                            <a:pt x="4138" y="553"/>
                            <a:pt x="3340" y="1"/>
                            <a:pt x="2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5" name="Google Shape;1145;p30"/>
                  <p:cNvGrpSpPr/>
                  <p:nvPr/>
                </p:nvGrpSpPr>
                <p:grpSpPr>
                  <a:xfrm>
                    <a:off x="1247462" y="4807734"/>
                    <a:ext cx="318695" cy="580200"/>
                    <a:chOff x="1247462" y="4807734"/>
                    <a:chExt cx="318695" cy="580200"/>
                  </a:xfrm>
                </p:grpSpPr>
                <p:sp>
                  <p:nvSpPr>
                    <p:cNvPr id="1146" name="Google Shape;1146;p30"/>
                    <p:cNvSpPr/>
                    <p:nvPr/>
                  </p:nvSpPr>
                  <p:spPr>
                    <a:xfrm flipH="1">
                      <a:off x="1377639" y="4864084"/>
                      <a:ext cx="84069" cy="523850"/>
                    </a:xfrm>
                    <a:custGeom>
                      <a:avLst/>
                      <a:gdLst/>
                      <a:ahLst/>
                      <a:cxnLst/>
                      <a:rect l="l" t="t" r="r" b="b"/>
                      <a:pathLst>
                        <a:path w="3539" h="22282" extrusionOk="0">
                          <a:moveTo>
                            <a:pt x="3384" y="1"/>
                          </a:moveTo>
                          <a:cubicBezTo>
                            <a:pt x="3342" y="1"/>
                            <a:pt x="3301" y="20"/>
                            <a:pt x="3274" y="56"/>
                          </a:cubicBezTo>
                          <a:lnTo>
                            <a:pt x="3215" y="134"/>
                          </a:lnTo>
                          <a:cubicBezTo>
                            <a:pt x="3210" y="140"/>
                            <a:pt x="3205" y="147"/>
                            <a:pt x="3201" y="154"/>
                          </a:cubicBezTo>
                          <a:lnTo>
                            <a:pt x="3188" y="172"/>
                          </a:lnTo>
                          <a:cubicBezTo>
                            <a:pt x="3079" y="336"/>
                            <a:pt x="2992" y="517"/>
                            <a:pt x="2911" y="697"/>
                          </a:cubicBezTo>
                          <a:cubicBezTo>
                            <a:pt x="2819" y="908"/>
                            <a:pt x="2727" y="1142"/>
                            <a:pt x="2652" y="1358"/>
                          </a:cubicBezTo>
                          <a:cubicBezTo>
                            <a:pt x="2357" y="2189"/>
                            <a:pt x="2128" y="3039"/>
                            <a:pt x="1912" y="3892"/>
                          </a:cubicBezTo>
                          <a:cubicBezTo>
                            <a:pt x="1338" y="6223"/>
                            <a:pt x="890" y="8583"/>
                            <a:pt x="533" y="10956"/>
                          </a:cubicBezTo>
                          <a:cubicBezTo>
                            <a:pt x="259" y="12813"/>
                            <a:pt x="67" y="14687"/>
                            <a:pt x="20" y="16563"/>
                          </a:cubicBezTo>
                          <a:cubicBezTo>
                            <a:pt x="0" y="17262"/>
                            <a:pt x="5" y="17985"/>
                            <a:pt x="40" y="18682"/>
                          </a:cubicBezTo>
                          <a:cubicBezTo>
                            <a:pt x="89" y="19626"/>
                            <a:pt x="191" y="20568"/>
                            <a:pt x="390" y="21493"/>
                          </a:cubicBezTo>
                          <a:cubicBezTo>
                            <a:pt x="441" y="21724"/>
                            <a:pt x="497" y="21953"/>
                            <a:pt x="563" y="22181"/>
                          </a:cubicBezTo>
                          <a:cubicBezTo>
                            <a:pt x="579" y="22239"/>
                            <a:pt x="634" y="22282"/>
                            <a:pt x="697" y="22282"/>
                          </a:cubicBezTo>
                          <a:cubicBezTo>
                            <a:pt x="700" y="22282"/>
                            <a:pt x="704" y="22281"/>
                            <a:pt x="707" y="22281"/>
                          </a:cubicBezTo>
                          <a:cubicBezTo>
                            <a:pt x="783" y="22276"/>
                            <a:pt x="840" y="22210"/>
                            <a:pt x="834" y="22133"/>
                          </a:cubicBezTo>
                          <a:cubicBezTo>
                            <a:pt x="804" y="21821"/>
                            <a:pt x="766" y="21400"/>
                            <a:pt x="745" y="21090"/>
                          </a:cubicBezTo>
                          <a:cubicBezTo>
                            <a:pt x="560" y="18200"/>
                            <a:pt x="666" y="15294"/>
                            <a:pt x="896" y="12409"/>
                          </a:cubicBezTo>
                          <a:cubicBezTo>
                            <a:pt x="1134" y="9453"/>
                            <a:pt x="1539" y="6499"/>
                            <a:pt x="2249" y="3616"/>
                          </a:cubicBezTo>
                          <a:cubicBezTo>
                            <a:pt x="2376" y="3109"/>
                            <a:pt x="2514" y="2602"/>
                            <a:pt x="2669" y="2105"/>
                          </a:cubicBezTo>
                          <a:cubicBezTo>
                            <a:pt x="2825" y="1610"/>
                            <a:pt x="2995" y="1117"/>
                            <a:pt x="3223" y="653"/>
                          </a:cubicBezTo>
                          <a:cubicBezTo>
                            <a:pt x="3262" y="579"/>
                            <a:pt x="3300" y="505"/>
                            <a:pt x="3345" y="432"/>
                          </a:cubicBezTo>
                          <a:cubicBezTo>
                            <a:pt x="3365" y="398"/>
                            <a:pt x="3390" y="364"/>
                            <a:pt x="3412" y="330"/>
                          </a:cubicBezTo>
                          <a:cubicBezTo>
                            <a:pt x="3430" y="302"/>
                            <a:pt x="3461" y="266"/>
                            <a:pt x="3484" y="237"/>
                          </a:cubicBezTo>
                          <a:cubicBezTo>
                            <a:pt x="3539" y="176"/>
                            <a:pt x="3531" y="82"/>
                            <a:pt x="3467" y="29"/>
                          </a:cubicBezTo>
                          <a:cubicBezTo>
                            <a:pt x="3442" y="10"/>
                            <a:pt x="3413" y="1"/>
                            <a:pt x="3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0"/>
                    <p:cNvSpPr/>
                    <p:nvPr/>
                  </p:nvSpPr>
                  <p:spPr>
                    <a:xfrm flipH="1">
                      <a:off x="1435909" y="4818030"/>
                      <a:ext cx="130249" cy="317314"/>
                    </a:xfrm>
                    <a:custGeom>
                      <a:avLst/>
                      <a:gdLst/>
                      <a:ahLst/>
                      <a:cxnLst/>
                      <a:rect l="l" t="t" r="r" b="b"/>
                      <a:pathLst>
                        <a:path w="5483" h="13497" extrusionOk="0">
                          <a:moveTo>
                            <a:pt x="322" y="0"/>
                          </a:moveTo>
                          <a:cubicBezTo>
                            <a:pt x="461" y="159"/>
                            <a:pt x="50" y="1887"/>
                            <a:pt x="36" y="2205"/>
                          </a:cubicBezTo>
                          <a:cubicBezTo>
                            <a:pt x="1" y="2974"/>
                            <a:pt x="34" y="3746"/>
                            <a:pt x="127" y="4510"/>
                          </a:cubicBezTo>
                          <a:cubicBezTo>
                            <a:pt x="317" y="6069"/>
                            <a:pt x="768" y="7597"/>
                            <a:pt x="1449" y="9012"/>
                          </a:cubicBezTo>
                          <a:cubicBezTo>
                            <a:pt x="2129" y="10425"/>
                            <a:pt x="3039" y="11732"/>
                            <a:pt x="4153" y="12838"/>
                          </a:cubicBezTo>
                          <a:cubicBezTo>
                            <a:pt x="4623" y="13304"/>
                            <a:pt x="4915" y="13496"/>
                            <a:pt x="5095" y="13496"/>
                          </a:cubicBezTo>
                          <a:cubicBezTo>
                            <a:pt x="5483" y="13496"/>
                            <a:pt x="5354" y="12611"/>
                            <a:pt x="5369" y="11665"/>
                          </a:cubicBezTo>
                          <a:cubicBezTo>
                            <a:pt x="5401" y="9611"/>
                            <a:pt x="5282" y="7815"/>
                            <a:pt x="4425" y="5907"/>
                          </a:cubicBezTo>
                          <a:cubicBezTo>
                            <a:pt x="3441" y="3711"/>
                            <a:pt x="1904" y="1814"/>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0"/>
                    <p:cNvSpPr/>
                    <p:nvPr/>
                  </p:nvSpPr>
                  <p:spPr>
                    <a:xfrm flipH="1">
                      <a:off x="1247462" y="4893095"/>
                      <a:ext cx="196881" cy="243187"/>
                    </a:xfrm>
                    <a:custGeom>
                      <a:avLst/>
                      <a:gdLst/>
                      <a:ahLst/>
                      <a:cxnLst/>
                      <a:rect l="l" t="t" r="r" b="b"/>
                      <a:pathLst>
                        <a:path w="8288" h="10344" extrusionOk="0">
                          <a:moveTo>
                            <a:pt x="8288" y="0"/>
                          </a:moveTo>
                          <a:cubicBezTo>
                            <a:pt x="8288" y="0"/>
                            <a:pt x="8288" y="0"/>
                            <a:pt x="8288" y="0"/>
                          </a:cubicBezTo>
                          <a:lnTo>
                            <a:pt x="8288" y="0"/>
                          </a:lnTo>
                          <a:cubicBezTo>
                            <a:pt x="8288" y="0"/>
                            <a:pt x="8288" y="0"/>
                            <a:pt x="8288" y="0"/>
                          </a:cubicBezTo>
                          <a:close/>
                          <a:moveTo>
                            <a:pt x="8288" y="1"/>
                          </a:moveTo>
                          <a:lnTo>
                            <a:pt x="8288" y="1"/>
                          </a:lnTo>
                          <a:cubicBezTo>
                            <a:pt x="8150" y="473"/>
                            <a:pt x="5988" y="1588"/>
                            <a:pt x="5528" y="1979"/>
                          </a:cubicBezTo>
                          <a:cubicBezTo>
                            <a:pt x="4642" y="2737"/>
                            <a:pt x="3822" y="3572"/>
                            <a:pt x="3078" y="4473"/>
                          </a:cubicBezTo>
                          <a:cubicBezTo>
                            <a:pt x="1724" y="6111"/>
                            <a:pt x="183" y="8180"/>
                            <a:pt x="1" y="10344"/>
                          </a:cubicBezTo>
                          <a:cubicBezTo>
                            <a:pt x="2169" y="9587"/>
                            <a:pt x="4013" y="8052"/>
                            <a:pt x="5377" y="6203"/>
                          </a:cubicBezTo>
                          <a:cubicBezTo>
                            <a:pt x="6740" y="4356"/>
                            <a:pt x="7646" y="2204"/>
                            <a:pt x="8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0"/>
                    <p:cNvSpPr/>
                    <p:nvPr/>
                  </p:nvSpPr>
                  <p:spPr>
                    <a:xfrm flipH="1">
                      <a:off x="1291015" y="4852360"/>
                      <a:ext cx="96730" cy="26543"/>
                    </a:xfrm>
                    <a:custGeom>
                      <a:avLst/>
                      <a:gdLst/>
                      <a:ahLst/>
                      <a:cxnLst/>
                      <a:rect l="l" t="t" r="r" b="b"/>
                      <a:pathLst>
                        <a:path w="4072" h="1129" extrusionOk="0">
                          <a:moveTo>
                            <a:pt x="2132" y="1"/>
                          </a:moveTo>
                          <a:cubicBezTo>
                            <a:pt x="1429" y="1"/>
                            <a:pt x="732" y="145"/>
                            <a:pt x="133" y="504"/>
                          </a:cubicBezTo>
                          <a:cubicBezTo>
                            <a:pt x="102" y="522"/>
                            <a:pt x="72" y="542"/>
                            <a:pt x="51" y="572"/>
                          </a:cubicBezTo>
                          <a:cubicBezTo>
                            <a:pt x="0" y="647"/>
                            <a:pt x="36" y="755"/>
                            <a:pt x="105" y="814"/>
                          </a:cubicBezTo>
                          <a:cubicBezTo>
                            <a:pt x="174" y="873"/>
                            <a:pt x="265" y="892"/>
                            <a:pt x="353" y="910"/>
                          </a:cubicBezTo>
                          <a:lnTo>
                            <a:pt x="354" y="934"/>
                          </a:lnTo>
                          <a:cubicBezTo>
                            <a:pt x="902" y="1064"/>
                            <a:pt x="1464" y="1129"/>
                            <a:pt x="2025" y="1129"/>
                          </a:cubicBezTo>
                          <a:cubicBezTo>
                            <a:pt x="2405" y="1129"/>
                            <a:pt x="2785" y="1099"/>
                            <a:pt x="3160" y="1039"/>
                          </a:cubicBezTo>
                          <a:cubicBezTo>
                            <a:pt x="3502" y="985"/>
                            <a:pt x="3869" y="887"/>
                            <a:pt x="4072" y="604"/>
                          </a:cubicBezTo>
                          <a:cubicBezTo>
                            <a:pt x="3865" y="266"/>
                            <a:pt x="3445" y="143"/>
                            <a:pt x="3061" y="79"/>
                          </a:cubicBezTo>
                          <a:cubicBezTo>
                            <a:pt x="2756" y="29"/>
                            <a:pt x="2443" y="1"/>
                            <a:pt x="2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0"/>
                    <p:cNvSpPr/>
                    <p:nvPr/>
                  </p:nvSpPr>
                  <p:spPr>
                    <a:xfrm flipH="1">
                      <a:off x="1384597" y="4807734"/>
                      <a:ext cx="76135" cy="62513"/>
                    </a:xfrm>
                    <a:custGeom>
                      <a:avLst/>
                      <a:gdLst/>
                      <a:ahLst/>
                      <a:cxnLst/>
                      <a:rect l="l" t="t" r="r" b="b"/>
                      <a:pathLst>
                        <a:path w="3205" h="2659" extrusionOk="0">
                          <a:moveTo>
                            <a:pt x="298" y="0"/>
                          </a:moveTo>
                          <a:cubicBezTo>
                            <a:pt x="200" y="0"/>
                            <a:pt x="103" y="15"/>
                            <a:pt x="8" y="50"/>
                          </a:cubicBezTo>
                          <a:cubicBezTo>
                            <a:pt x="0" y="396"/>
                            <a:pt x="231" y="698"/>
                            <a:pt x="467" y="951"/>
                          </a:cubicBezTo>
                          <a:cubicBezTo>
                            <a:pt x="1111" y="1640"/>
                            <a:pt x="1890" y="2203"/>
                            <a:pt x="2746" y="2598"/>
                          </a:cubicBezTo>
                          <a:lnTo>
                            <a:pt x="2762" y="2582"/>
                          </a:lnTo>
                          <a:cubicBezTo>
                            <a:pt x="2839" y="2619"/>
                            <a:pt x="2920" y="2659"/>
                            <a:pt x="3007" y="2659"/>
                          </a:cubicBezTo>
                          <a:cubicBezTo>
                            <a:pt x="3010" y="2659"/>
                            <a:pt x="3013" y="2659"/>
                            <a:pt x="3016" y="2659"/>
                          </a:cubicBezTo>
                          <a:cubicBezTo>
                            <a:pt x="3105" y="2656"/>
                            <a:pt x="3200" y="2592"/>
                            <a:pt x="3203" y="2502"/>
                          </a:cubicBezTo>
                          <a:cubicBezTo>
                            <a:pt x="3205" y="2466"/>
                            <a:pt x="3191" y="2431"/>
                            <a:pt x="3179" y="2399"/>
                          </a:cubicBezTo>
                          <a:cubicBezTo>
                            <a:pt x="2806" y="1461"/>
                            <a:pt x="2005" y="749"/>
                            <a:pt x="1121" y="263"/>
                          </a:cubicBezTo>
                          <a:cubicBezTo>
                            <a:pt x="867" y="124"/>
                            <a:pt x="579"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151" name="Google Shape;1151;p30"/>
              <p:cNvGrpSpPr/>
              <p:nvPr/>
            </p:nvGrpSpPr>
            <p:grpSpPr>
              <a:xfrm>
                <a:off x="354634" y="4504957"/>
                <a:ext cx="610500" cy="740080"/>
                <a:chOff x="3715825" y="4056300"/>
                <a:chExt cx="858650" cy="1040900"/>
              </a:xfrm>
            </p:grpSpPr>
            <p:sp>
              <p:nvSpPr>
                <p:cNvPr id="1152" name="Google Shape;1152;p30"/>
                <p:cNvSpPr/>
                <p:nvPr/>
              </p:nvSpPr>
              <p:spPr>
                <a:xfrm>
                  <a:off x="4129550" y="4416550"/>
                  <a:ext cx="444925" cy="679400"/>
                </a:xfrm>
                <a:custGeom>
                  <a:avLst/>
                  <a:gdLst/>
                  <a:ahLst/>
                  <a:cxnLst/>
                  <a:rect l="l" t="t" r="r" b="b"/>
                  <a:pathLst>
                    <a:path w="17797" h="27176" extrusionOk="0">
                      <a:moveTo>
                        <a:pt x="7774" y="0"/>
                      </a:moveTo>
                      <a:cubicBezTo>
                        <a:pt x="2014" y="0"/>
                        <a:pt x="4767" y="10761"/>
                        <a:pt x="3922" y="13927"/>
                      </a:cubicBezTo>
                      <a:cubicBezTo>
                        <a:pt x="2808" y="19124"/>
                        <a:pt x="1" y="23240"/>
                        <a:pt x="3209" y="27175"/>
                      </a:cubicBezTo>
                      <a:cubicBezTo>
                        <a:pt x="3745" y="26911"/>
                        <a:pt x="4279" y="26644"/>
                        <a:pt x="4810" y="26370"/>
                      </a:cubicBezTo>
                      <a:cubicBezTo>
                        <a:pt x="4422" y="18575"/>
                        <a:pt x="17796" y="1666"/>
                        <a:pt x="8827" y="105"/>
                      </a:cubicBezTo>
                      <a:cubicBezTo>
                        <a:pt x="8448" y="34"/>
                        <a:pt x="8097" y="0"/>
                        <a:pt x="7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0"/>
                <p:cNvSpPr/>
                <p:nvPr/>
              </p:nvSpPr>
              <p:spPr>
                <a:xfrm>
                  <a:off x="3937775" y="4056300"/>
                  <a:ext cx="390125" cy="1038850"/>
                </a:xfrm>
                <a:custGeom>
                  <a:avLst/>
                  <a:gdLst/>
                  <a:ahLst/>
                  <a:cxnLst/>
                  <a:rect l="l" t="t" r="r" b="b"/>
                  <a:pathLst>
                    <a:path w="15605" h="41554" extrusionOk="0">
                      <a:moveTo>
                        <a:pt x="5657" y="1"/>
                      </a:moveTo>
                      <a:cubicBezTo>
                        <a:pt x="4025" y="1"/>
                        <a:pt x="2539" y="1018"/>
                        <a:pt x="2007" y="3148"/>
                      </a:cubicBezTo>
                      <a:cubicBezTo>
                        <a:pt x="1115" y="6046"/>
                        <a:pt x="4014" y="7605"/>
                        <a:pt x="4014" y="10504"/>
                      </a:cubicBezTo>
                      <a:cubicBezTo>
                        <a:pt x="4014" y="13848"/>
                        <a:pt x="1339" y="17637"/>
                        <a:pt x="892" y="20980"/>
                      </a:cubicBezTo>
                      <a:cubicBezTo>
                        <a:pt x="1" y="26108"/>
                        <a:pt x="3122" y="26999"/>
                        <a:pt x="6242" y="29897"/>
                      </a:cubicBezTo>
                      <a:cubicBezTo>
                        <a:pt x="8473" y="31904"/>
                        <a:pt x="8473" y="33241"/>
                        <a:pt x="8694" y="36139"/>
                      </a:cubicBezTo>
                      <a:cubicBezTo>
                        <a:pt x="8852" y="39135"/>
                        <a:pt x="9682" y="40126"/>
                        <a:pt x="10941" y="41553"/>
                      </a:cubicBezTo>
                      <a:cubicBezTo>
                        <a:pt x="11322" y="41365"/>
                        <a:pt x="11703" y="41180"/>
                        <a:pt x="12080" y="40987"/>
                      </a:cubicBezTo>
                      <a:cubicBezTo>
                        <a:pt x="12041" y="37644"/>
                        <a:pt x="13826" y="34111"/>
                        <a:pt x="12484" y="31235"/>
                      </a:cubicBezTo>
                      <a:cubicBezTo>
                        <a:pt x="10479" y="26108"/>
                        <a:pt x="1561" y="25217"/>
                        <a:pt x="4014" y="18306"/>
                      </a:cubicBezTo>
                      <a:cubicBezTo>
                        <a:pt x="5796" y="12956"/>
                        <a:pt x="15604" y="7606"/>
                        <a:pt x="8917" y="1363"/>
                      </a:cubicBezTo>
                      <a:cubicBezTo>
                        <a:pt x="7929" y="465"/>
                        <a:pt x="6759" y="1"/>
                        <a:pt x="56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0"/>
                <p:cNvSpPr/>
                <p:nvPr/>
              </p:nvSpPr>
              <p:spPr>
                <a:xfrm>
                  <a:off x="3715825" y="4363750"/>
                  <a:ext cx="513225" cy="733450"/>
                </a:xfrm>
                <a:custGeom>
                  <a:avLst/>
                  <a:gdLst/>
                  <a:ahLst/>
                  <a:cxnLst/>
                  <a:rect l="l" t="t" r="r" b="b"/>
                  <a:pathLst>
                    <a:path w="20529" h="29338" extrusionOk="0">
                      <a:moveTo>
                        <a:pt x="3777" y="0"/>
                      </a:moveTo>
                      <a:cubicBezTo>
                        <a:pt x="2739" y="0"/>
                        <a:pt x="1949" y="2071"/>
                        <a:pt x="1522" y="3778"/>
                      </a:cubicBezTo>
                      <a:cubicBezTo>
                        <a:pt x="855" y="6453"/>
                        <a:pt x="185" y="8905"/>
                        <a:pt x="185" y="11804"/>
                      </a:cubicBezTo>
                      <a:cubicBezTo>
                        <a:pt x="1" y="21809"/>
                        <a:pt x="15357" y="22580"/>
                        <a:pt x="19655" y="29337"/>
                      </a:cubicBezTo>
                      <a:cubicBezTo>
                        <a:pt x="19947" y="29195"/>
                        <a:pt x="20238" y="29051"/>
                        <a:pt x="20529" y="28903"/>
                      </a:cubicBezTo>
                      <a:cubicBezTo>
                        <a:pt x="19845" y="27333"/>
                        <a:pt x="18872" y="25710"/>
                        <a:pt x="18019" y="24286"/>
                      </a:cubicBezTo>
                      <a:cubicBezTo>
                        <a:pt x="16681" y="21835"/>
                        <a:pt x="12446" y="19828"/>
                        <a:pt x="10217" y="18045"/>
                      </a:cubicBezTo>
                      <a:cubicBezTo>
                        <a:pt x="7320" y="16039"/>
                        <a:pt x="5314" y="13810"/>
                        <a:pt x="5089" y="10243"/>
                      </a:cubicBezTo>
                      <a:cubicBezTo>
                        <a:pt x="4867" y="7790"/>
                        <a:pt x="6650" y="4670"/>
                        <a:pt x="5758" y="2440"/>
                      </a:cubicBezTo>
                      <a:cubicBezTo>
                        <a:pt x="5032" y="666"/>
                        <a:pt x="4365" y="0"/>
                        <a:pt x="3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5" name="Google Shape;1155;p30"/>
              <p:cNvGrpSpPr/>
              <p:nvPr/>
            </p:nvGrpSpPr>
            <p:grpSpPr>
              <a:xfrm>
                <a:off x="1945188" y="4689781"/>
                <a:ext cx="822600" cy="370431"/>
                <a:chOff x="2169313" y="5452144"/>
                <a:chExt cx="822600" cy="370431"/>
              </a:xfrm>
            </p:grpSpPr>
            <p:sp>
              <p:nvSpPr>
                <p:cNvPr id="1156" name="Google Shape;1156;p30"/>
                <p:cNvSpPr/>
                <p:nvPr/>
              </p:nvSpPr>
              <p:spPr>
                <a:xfrm>
                  <a:off x="2169313" y="5452144"/>
                  <a:ext cx="304725" cy="169325"/>
                </a:xfrm>
                <a:custGeom>
                  <a:avLst/>
                  <a:gdLst/>
                  <a:ahLst/>
                  <a:cxnLst/>
                  <a:rect l="l" t="t" r="r" b="b"/>
                  <a:pathLst>
                    <a:path w="12189" h="6773" extrusionOk="0">
                      <a:moveTo>
                        <a:pt x="508" y="0"/>
                      </a:moveTo>
                      <a:cubicBezTo>
                        <a:pt x="508" y="1"/>
                        <a:pt x="1" y="4572"/>
                        <a:pt x="4402" y="6773"/>
                      </a:cubicBezTo>
                      <a:lnTo>
                        <a:pt x="12189" y="6773"/>
                      </a:lnTo>
                      <a:lnTo>
                        <a:pt x="5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0"/>
                <p:cNvSpPr/>
                <p:nvPr/>
              </p:nvSpPr>
              <p:spPr>
                <a:xfrm>
                  <a:off x="2171388" y="5619063"/>
                  <a:ext cx="304750" cy="169300"/>
                </a:xfrm>
                <a:custGeom>
                  <a:avLst/>
                  <a:gdLst/>
                  <a:ahLst/>
                  <a:cxnLst/>
                  <a:rect l="l" t="t" r="r" b="b"/>
                  <a:pathLst>
                    <a:path w="12190" h="6772" extrusionOk="0">
                      <a:moveTo>
                        <a:pt x="4402" y="1"/>
                      </a:moveTo>
                      <a:cubicBezTo>
                        <a:pt x="0" y="2200"/>
                        <a:pt x="509" y="6772"/>
                        <a:pt x="509" y="6772"/>
                      </a:cubicBezTo>
                      <a:lnTo>
                        <a:pt x="121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0"/>
                <p:cNvSpPr/>
                <p:nvPr/>
              </p:nvSpPr>
              <p:spPr>
                <a:xfrm>
                  <a:off x="2377238" y="5457450"/>
                  <a:ext cx="579800" cy="322325"/>
                </a:xfrm>
                <a:custGeom>
                  <a:avLst/>
                  <a:gdLst/>
                  <a:ahLst/>
                  <a:cxnLst/>
                  <a:rect l="l" t="t" r="r" b="b"/>
                  <a:pathLst>
                    <a:path w="23192" h="12893" extrusionOk="0">
                      <a:moveTo>
                        <a:pt x="14004" y="1"/>
                      </a:moveTo>
                      <a:cubicBezTo>
                        <a:pt x="13255" y="1"/>
                        <a:pt x="12478" y="60"/>
                        <a:pt x="11680" y="186"/>
                      </a:cubicBezTo>
                      <a:cubicBezTo>
                        <a:pt x="5356" y="1186"/>
                        <a:pt x="1" y="6366"/>
                        <a:pt x="1" y="6366"/>
                      </a:cubicBezTo>
                      <a:cubicBezTo>
                        <a:pt x="1" y="6366"/>
                        <a:pt x="5874" y="11648"/>
                        <a:pt x="12188" y="12714"/>
                      </a:cubicBezTo>
                      <a:cubicBezTo>
                        <a:pt x="12905" y="12835"/>
                        <a:pt x="13608" y="12892"/>
                        <a:pt x="14290" y="12892"/>
                      </a:cubicBezTo>
                      <a:cubicBezTo>
                        <a:pt x="19318" y="12892"/>
                        <a:pt x="23192" y="9782"/>
                        <a:pt x="23192" y="6366"/>
                      </a:cubicBezTo>
                      <a:cubicBezTo>
                        <a:pt x="23192" y="2966"/>
                        <a:pt x="19295" y="1"/>
                        <a:pt x="140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59" name="Google Shape;1159;p30"/>
                <p:cNvGrpSpPr/>
                <p:nvPr/>
              </p:nvGrpSpPr>
              <p:grpSpPr>
                <a:xfrm>
                  <a:off x="2488163" y="5457650"/>
                  <a:ext cx="258000" cy="321800"/>
                  <a:chOff x="2488163" y="5457650"/>
                  <a:chExt cx="258000" cy="321800"/>
                </a:xfrm>
              </p:grpSpPr>
              <p:sp>
                <p:nvSpPr>
                  <p:cNvPr id="1160" name="Google Shape;1160;p30"/>
                  <p:cNvSpPr/>
                  <p:nvPr/>
                </p:nvSpPr>
                <p:spPr>
                  <a:xfrm>
                    <a:off x="2658688" y="5457650"/>
                    <a:ext cx="87475" cy="321800"/>
                  </a:xfrm>
                  <a:custGeom>
                    <a:avLst/>
                    <a:gdLst/>
                    <a:ahLst/>
                    <a:cxnLst/>
                    <a:rect l="l" t="t" r="r" b="b"/>
                    <a:pathLst>
                      <a:path w="3499" h="12872" extrusionOk="0">
                        <a:moveTo>
                          <a:pt x="2670" y="0"/>
                        </a:moveTo>
                        <a:cubicBezTo>
                          <a:pt x="2354" y="0"/>
                          <a:pt x="2033" y="11"/>
                          <a:pt x="1707" y="34"/>
                        </a:cubicBezTo>
                        <a:cubicBezTo>
                          <a:pt x="280" y="4244"/>
                          <a:pt x="0" y="8482"/>
                          <a:pt x="1036" y="12718"/>
                        </a:cubicBezTo>
                        <a:cubicBezTo>
                          <a:pt x="1641" y="12815"/>
                          <a:pt x="2233" y="12861"/>
                          <a:pt x="2813" y="12872"/>
                        </a:cubicBezTo>
                        <a:cubicBezTo>
                          <a:pt x="1626" y="8574"/>
                          <a:pt x="1935" y="4288"/>
                          <a:pt x="3499" y="24"/>
                        </a:cubicBezTo>
                        <a:cubicBezTo>
                          <a:pt x="3227" y="8"/>
                          <a:pt x="2951" y="0"/>
                          <a:pt x="2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0"/>
                  <p:cNvSpPr/>
                  <p:nvPr/>
                </p:nvSpPr>
                <p:spPr>
                  <a:xfrm>
                    <a:off x="2568788" y="5466550"/>
                    <a:ext cx="78200" cy="297250"/>
                  </a:xfrm>
                  <a:custGeom>
                    <a:avLst/>
                    <a:gdLst/>
                    <a:ahLst/>
                    <a:cxnLst/>
                    <a:rect l="l" t="t" r="r" b="b"/>
                    <a:pathLst>
                      <a:path w="3128" h="11890" extrusionOk="0">
                        <a:moveTo>
                          <a:pt x="3127" y="1"/>
                        </a:moveTo>
                        <a:lnTo>
                          <a:pt x="3127" y="1"/>
                        </a:lnTo>
                        <a:cubicBezTo>
                          <a:pt x="2472" y="145"/>
                          <a:pt x="1831" y="330"/>
                          <a:pt x="1205" y="547"/>
                        </a:cubicBezTo>
                        <a:cubicBezTo>
                          <a:pt x="189" y="4098"/>
                          <a:pt x="0" y="7665"/>
                          <a:pt x="736" y="11232"/>
                        </a:cubicBezTo>
                        <a:cubicBezTo>
                          <a:pt x="1346" y="11481"/>
                          <a:pt x="1970" y="11701"/>
                          <a:pt x="2608" y="11889"/>
                        </a:cubicBezTo>
                        <a:cubicBezTo>
                          <a:pt x="1572" y="7913"/>
                          <a:pt x="1802" y="3947"/>
                          <a:pt x="3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0"/>
                  <p:cNvSpPr/>
                  <p:nvPr/>
                </p:nvSpPr>
                <p:spPr>
                  <a:xfrm>
                    <a:off x="2488163" y="5499475"/>
                    <a:ext cx="63100" cy="227500"/>
                  </a:xfrm>
                  <a:custGeom>
                    <a:avLst/>
                    <a:gdLst/>
                    <a:ahLst/>
                    <a:cxnLst/>
                    <a:rect l="l" t="t" r="r" b="b"/>
                    <a:pathLst>
                      <a:path w="2524" h="9100" extrusionOk="0">
                        <a:moveTo>
                          <a:pt x="2524" y="0"/>
                        </a:moveTo>
                        <a:lnTo>
                          <a:pt x="2524" y="0"/>
                        </a:lnTo>
                        <a:cubicBezTo>
                          <a:pt x="1837" y="319"/>
                          <a:pt x="1183" y="662"/>
                          <a:pt x="570" y="1016"/>
                        </a:cubicBezTo>
                        <a:cubicBezTo>
                          <a:pt x="100" y="3366"/>
                          <a:pt x="0" y="5724"/>
                          <a:pt x="297" y="8081"/>
                        </a:cubicBezTo>
                        <a:cubicBezTo>
                          <a:pt x="881" y="8429"/>
                          <a:pt x="1500" y="8772"/>
                          <a:pt x="2152" y="9100"/>
                        </a:cubicBezTo>
                        <a:cubicBezTo>
                          <a:pt x="1572" y="6059"/>
                          <a:pt x="1722" y="3025"/>
                          <a:pt x="2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3" name="Google Shape;1163;p30"/>
                <p:cNvSpPr/>
                <p:nvPr/>
              </p:nvSpPr>
              <p:spPr>
                <a:xfrm>
                  <a:off x="2540238" y="5706600"/>
                  <a:ext cx="208750" cy="115975"/>
                </a:xfrm>
                <a:custGeom>
                  <a:avLst/>
                  <a:gdLst/>
                  <a:ahLst/>
                  <a:cxnLst/>
                  <a:rect l="l" t="t" r="r" b="b"/>
                  <a:pathLst>
                    <a:path w="8350" h="4639" extrusionOk="0">
                      <a:moveTo>
                        <a:pt x="3016" y="1"/>
                      </a:moveTo>
                      <a:cubicBezTo>
                        <a:pt x="1" y="1509"/>
                        <a:pt x="349" y="4639"/>
                        <a:pt x="349" y="4639"/>
                      </a:cubicBezTo>
                      <a:lnTo>
                        <a:pt x="83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0"/>
                <p:cNvSpPr/>
                <p:nvPr/>
              </p:nvSpPr>
              <p:spPr>
                <a:xfrm>
                  <a:off x="2766613" y="5464525"/>
                  <a:ext cx="190425" cy="309125"/>
                </a:xfrm>
                <a:custGeom>
                  <a:avLst/>
                  <a:gdLst/>
                  <a:ahLst/>
                  <a:cxnLst/>
                  <a:rect l="l" t="t" r="r" b="b"/>
                  <a:pathLst>
                    <a:path w="7617" h="12365" extrusionOk="0">
                      <a:moveTo>
                        <a:pt x="1121" y="1"/>
                      </a:moveTo>
                      <a:cubicBezTo>
                        <a:pt x="415" y="1801"/>
                        <a:pt x="0" y="3938"/>
                        <a:pt x="0" y="6236"/>
                      </a:cubicBezTo>
                      <a:cubicBezTo>
                        <a:pt x="0" y="8488"/>
                        <a:pt x="400" y="10584"/>
                        <a:pt x="1081" y="12364"/>
                      </a:cubicBezTo>
                      <a:cubicBezTo>
                        <a:pt x="4906" y="11573"/>
                        <a:pt x="7617" y="8938"/>
                        <a:pt x="7617" y="6083"/>
                      </a:cubicBezTo>
                      <a:cubicBezTo>
                        <a:pt x="7617" y="3294"/>
                        <a:pt x="4985" y="807"/>
                        <a:pt x="1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0"/>
                <p:cNvSpPr/>
                <p:nvPr/>
              </p:nvSpPr>
              <p:spPr>
                <a:xfrm>
                  <a:off x="2927113" y="5586900"/>
                  <a:ext cx="64800" cy="64800"/>
                </a:xfrm>
                <a:custGeom>
                  <a:avLst/>
                  <a:gdLst/>
                  <a:ahLst/>
                  <a:cxnLst/>
                  <a:rect l="l" t="t" r="r" b="b"/>
                  <a:pathLst>
                    <a:path w="2592" h="2592" extrusionOk="0">
                      <a:moveTo>
                        <a:pt x="1048" y="1"/>
                      </a:moveTo>
                      <a:cubicBezTo>
                        <a:pt x="1047" y="1"/>
                        <a:pt x="1047" y="1"/>
                        <a:pt x="1046" y="1"/>
                      </a:cubicBezTo>
                      <a:cubicBezTo>
                        <a:pt x="470" y="1"/>
                        <a:pt x="1" y="580"/>
                        <a:pt x="1" y="1296"/>
                      </a:cubicBezTo>
                      <a:cubicBezTo>
                        <a:pt x="1" y="2012"/>
                        <a:pt x="469" y="2591"/>
                        <a:pt x="1046" y="2591"/>
                      </a:cubicBezTo>
                      <a:cubicBezTo>
                        <a:pt x="1623" y="2591"/>
                        <a:pt x="2509" y="2175"/>
                        <a:pt x="2091" y="1296"/>
                      </a:cubicBezTo>
                      <a:cubicBezTo>
                        <a:pt x="2592" y="585"/>
                        <a:pt x="1625" y="1"/>
                        <a:pt x="10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0"/>
                <p:cNvSpPr/>
                <p:nvPr/>
              </p:nvSpPr>
              <p:spPr>
                <a:xfrm>
                  <a:off x="2849813" y="5574350"/>
                  <a:ext cx="27200" cy="27200"/>
                </a:xfrm>
                <a:custGeom>
                  <a:avLst/>
                  <a:gdLst/>
                  <a:ahLst/>
                  <a:cxnLst/>
                  <a:rect l="l" t="t" r="r" b="b"/>
                  <a:pathLst>
                    <a:path w="1088" h="1088" extrusionOk="0">
                      <a:moveTo>
                        <a:pt x="544" y="0"/>
                      </a:moveTo>
                      <a:cubicBezTo>
                        <a:pt x="244" y="0"/>
                        <a:pt x="1" y="243"/>
                        <a:pt x="1" y="544"/>
                      </a:cubicBezTo>
                      <a:cubicBezTo>
                        <a:pt x="1" y="846"/>
                        <a:pt x="244" y="1088"/>
                        <a:pt x="544" y="1088"/>
                      </a:cubicBezTo>
                      <a:cubicBezTo>
                        <a:pt x="844" y="1088"/>
                        <a:pt x="1087" y="845"/>
                        <a:pt x="1087" y="544"/>
                      </a:cubicBezTo>
                      <a:cubicBezTo>
                        <a:pt x="1087" y="243"/>
                        <a:pt x="843" y="0"/>
                        <a:pt x="5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7" name="Google Shape;1167;p30"/>
              <p:cNvGrpSpPr/>
              <p:nvPr/>
            </p:nvGrpSpPr>
            <p:grpSpPr>
              <a:xfrm>
                <a:off x="2918788" y="4929113"/>
                <a:ext cx="463825" cy="205300"/>
                <a:chOff x="2955313" y="5883350"/>
                <a:chExt cx="463825" cy="205300"/>
              </a:xfrm>
            </p:grpSpPr>
            <p:sp>
              <p:nvSpPr>
                <p:cNvPr id="1168" name="Google Shape;1168;p30"/>
                <p:cNvSpPr/>
                <p:nvPr/>
              </p:nvSpPr>
              <p:spPr>
                <a:xfrm>
                  <a:off x="3249113" y="5883350"/>
                  <a:ext cx="170025" cy="94475"/>
                </a:xfrm>
                <a:custGeom>
                  <a:avLst/>
                  <a:gdLst/>
                  <a:ahLst/>
                  <a:cxnLst/>
                  <a:rect l="l" t="t" r="r" b="b"/>
                  <a:pathLst>
                    <a:path w="6801" h="3779" extrusionOk="0">
                      <a:moveTo>
                        <a:pt x="6518" y="0"/>
                      </a:moveTo>
                      <a:lnTo>
                        <a:pt x="0" y="3779"/>
                      </a:lnTo>
                      <a:lnTo>
                        <a:pt x="4346" y="3779"/>
                      </a:lnTo>
                      <a:cubicBezTo>
                        <a:pt x="6801" y="2551"/>
                        <a:pt x="6518" y="1"/>
                        <a:pt x="65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0"/>
                <p:cNvSpPr/>
                <p:nvPr/>
              </p:nvSpPr>
              <p:spPr>
                <a:xfrm>
                  <a:off x="3247863" y="5975419"/>
                  <a:ext cx="170075" cy="94475"/>
                </a:xfrm>
                <a:custGeom>
                  <a:avLst/>
                  <a:gdLst/>
                  <a:ahLst/>
                  <a:cxnLst/>
                  <a:rect l="l" t="t" r="r" b="b"/>
                  <a:pathLst>
                    <a:path w="6803" h="3779" extrusionOk="0">
                      <a:moveTo>
                        <a:pt x="1" y="1"/>
                      </a:moveTo>
                      <a:lnTo>
                        <a:pt x="6519" y="3779"/>
                      </a:lnTo>
                      <a:cubicBezTo>
                        <a:pt x="6519" y="3779"/>
                        <a:pt x="6803" y="1228"/>
                        <a:pt x="4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0"/>
                <p:cNvSpPr/>
                <p:nvPr/>
              </p:nvSpPr>
              <p:spPr>
                <a:xfrm>
                  <a:off x="2979588" y="5888400"/>
                  <a:ext cx="323550" cy="179850"/>
                </a:xfrm>
                <a:custGeom>
                  <a:avLst/>
                  <a:gdLst/>
                  <a:ahLst/>
                  <a:cxnLst/>
                  <a:rect l="l" t="t" r="r" b="b"/>
                  <a:pathLst>
                    <a:path w="12942" h="7194" extrusionOk="0">
                      <a:moveTo>
                        <a:pt x="5125" y="1"/>
                      </a:moveTo>
                      <a:cubicBezTo>
                        <a:pt x="2173" y="1"/>
                        <a:pt x="0" y="1655"/>
                        <a:pt x="0" y="3552"/>
                      </a:cubicBezTo>
                      <a:cubicBezTo>
                        <a:pt x="0" y="5458"/>
                        <a:pt x="2161" y="7193"/>
                        <a:pt x="4966" y="7193"/>
                      </a:cubicBezTo>
                      <a:cubicBezTo>
                        <a:pt x="5347" y="7193"/>
                        <a:pt x="5739" y="7161"/>
                        <a:pt x="6140" y="7094"/>
                      </a:cubicBezTo>
                      <a:cubicBezTo>
                        <a:pt x="9663" y="6499"/>
                        <a:pt x="12941" y="3552"/>
                        <a:pt x="12941" y="3552"/>
                      </a:cubicBezTo>
                      <a:cubicBezTo>
                        <a:pt x="12941" y="3552"/>
                        <a:pt x="9953" y="661"/>
                        <a:pt x="6422" y="104"/>
                      </a:cubicBezTo>
                      <a:cubicBezTo>
                        <a:pt x="5977" y="34"/>
                        <a:pt x="5543" y="1"/>
                        <a:pt x="5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71" name="Google Shape;1171;p30"/>
                <p:cNvGrpSpPr/>
                <p:nvPr/>
              </p:nvGrpSpPr>
              <p:grpSpPr>
                <a:xfrm>
                  <a:off x="3097238" y="5888525"/>
                  <a:ext cx="143950" cy="179550"/>
                  <a:chOff x="3097238" y="5888525"/>
                  <a:chExt cx="143950" cy="179550"/>
                </a:xfrm>
              </p:grpSpPr>
              <p:sp>
                <p:nvSpPr>
                  <p:cNvPr id="1172" name="Google Shape;1172;p30"/>
                  <p:cNvSpPr/>
                  <p:nvPr/>
                </p:nvSpPr>
                <p:spPr>
                  <a:xfrm>
                    <a:off x="3097238" y="5888525"/>
                    <a:ext cx="48800" cy="179550"/>
                  </a:xfrm>
                  <a:custGeom>
                    <a:avLst/>
                    <a:gdLst/>
                    <a:ahLst/>
                    <a:cxnLst/>
                    <a:rect l="l" t="t" r="r" b="b"/>
                    <a:pathLst>
                      <a:path w="1952" h="7182" extrusionOk="0">
                        <a:moveTo>
                          <a:pt x="474" y="0"/>
                        </a:moveTo>
                        <a:cubicBezTo>
                          <a:pt x="314" y="0"/>
                          <a:pt x="156" y="5"/>
                          <a:pt x="0" y="13"/>
                        </a:cubicBezTo>
                        <a:cubicBezTo>
                          <a:pt x="874" y="2393"/>
                          <a:pt x="1045" y="4784"/>
                          <a:pt x="383" y="7182"/>
                        </a:cubicBezTo>
                        <a:cubicBezTo>
                          <a:pt x="707" y="7177"/>
                          <a:pt x="1037" y="7150"/>
                          <a:pt x="1375" y="7097"/>
                        </a:cubicBezTo>
                        <a:cubicBezTo>
                          <a:pt x="1952" y="4734"/>
                          <a:pt x="1796" y="2368"/>
                          <a:pt x="1000" y="19"/>
                        </a:cubicBezTo>
                        <a:cubicBezTo>
                          <a:pt x="822" y="6"/>
                          <a:pt x="647" y="0"/>
                          <a:pt x="4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0"/>
                  <p:cNvSpPr/>
                  <p:nvPr/>
                </p:nvSpPr>
                <p:spPr>
                  <a:xfrm>
                    <a:off x="3152538" y="5893450"/>
                    <a:ext cx="43675" cy="165875"/>
                  </a:xfrm>
                  <a:custGeom>
                    <a:avLst/>
                    <a:gdLst/>
                    <a:ahLst/>
                    <a:cxnLst/>
                    <a:rect l="l" t="t" r="r" b="b"/>
                    <a:pathLst>
                      <a:path w="1747" h="6635" extrusionOk="0">
                        <a:moveTo>
                          <a:pt x="1" y="1"/>
                        </a:moveTo>
                        <a:lnTo>
                          <a:pt x="1" y="1"/>
                        </a:lnTo>
                        <a:cubicBezTo>
                          <a:pt x="741" y="2205"/>
                          <a:pt x="870" y="4418"/>
                          <a:pt x="291" y="6635"/>
                        </a:cubicBezTo>
                        <a:cubicBezTo>
                          <a:pt x="646" y="6529"/>
                          <a:pt x="996" y="6406"/>
                          <a:pt x="1336" y="6268"/>
                        </a:cubicBezTo>
                        <a:cubicBezTo>
                          <a:pt x="1747" y="4279"/>
                          <a:pt x="1641" y="2288"/>
                          <a:pt x="1074" y="307"/>
                        </a:cubicBezTo>
                        <a:cubicBezTo>
                          <a:pt x="726" y="186"/>
                          <a:pt x="367" y="83"/>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0"/>
                  <p:cNvSpPr/>
                  <p:nvPr/>
                </p:nvSpPr>
                <p:spPr>
                  <a:xfrm>
                    <a:off x="3205963" y="5911850"/>
                    <a:ext cx="35225" cy="127000"/>
                  </a:xfrm>
                  <a:custGeom>
                    <a:avLst/>
                    <a:gdLst/>
                    <a:ahLst/>
                    <a:cxnLst/>
                    <a:rect l="l" t="t" r="r" b="b"/>
                    <a:pathLst>
                      <a:path w="1409" h="5080" extrusionOk="0">
                        <a:moveTo>
                          <a:pt x="1" y="1"/>
                        </a:moveTo>
                        <a:lnTo>
                          <a:pt x="1" y="1"/>
                        </a:lnTo>
                        <a:cubicBezTo>
                          <a:pt x="449" y="1687"/>
                          <a:pt x="533" y="3381"/>
                          <a:pt x="208" y="5079"/>
                        </a:cubicBezTo>
                        <a:cubicBezTo>
                          <a:pt x="572" y="4896"/>
                          <a:pt x="918" y="4705"/>
                          <a:pt x="1243" y="4511"/>
                        </a:cubicBezTo>
                        <a:cubicBezTo>
                          <a:pt x="1409" y="3194"/>
                          <a:pt x="1353" y="1880"/>
                          <a:pt x="1091" y="568"/>
                        </a:cubicBezTo>
                        <a:cubicBezTo>
                          <a:pt x="749" y="370"/>
                          <a:pt x="385" y="179"/>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5" name="Google Shape;1175;p30"/>
                <p:cNvSpPr/>
                <p:nvPr/>
              </p:nvSpPr>
              <p:spPr>
                <a:xfrm>
                  <a:off x="3095663" y="6023950"/>
                  <a:ext cx="116500" cy="64700"/>
                </a:xfrm>
                <a:custGeom>
                  <a:avLst/>
                  <a:gdLst/>
                  <a:ahLst/>
                  <a:cxnLst/>
                  <a:rect l="l" t="t" r="r" b="b"/>
                  <a:pathLst>
                    <a:path w="4660" h="2588" extrusionOk="0">
                      <a:moveTo>
                        <a:pt x="1" y="1"/>
                      </a:moveTo>
                      <a:lnTo>
                        <a:pt x="4465" y="2588"/>
                      </a:lnTo>
                      <a:cubicBezTo>
                        <a:pt x="4465" y="2588"/>
                        <a:pt x="4660" y="842"/>
                        <a:pt x="29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0"/>
                <p:cNvSpPr/>
                <p:nvPr/>
              </p:nvSpPr>
              <p:spPr>
                <a:xfrm>
                  <a:off x="2979588" y="5892325"/>
                  <a:ext cx="106275" cy="172525"/>
                </a:xfrm>
                <a:custGeom>
                  <a:avLst/>
                  <a:gdLst/>
                  <a:ahLst/>
                  <a:cxnLst/>
                  <a:rect l="l" t="t" r="r" b="b"/>
                  <a:pathLst>
                    <a:path w="4251" h="6901" extrusionOk="0">
                      <a:moveTo>
                        <a:pt x="3625" y="1"/>
                      </a:moveTo>
                      <a:cubicBezTo>
                        <a:pt x="1469" y="450"/>
                        <a:pt x="0" y="1838"/>
                        <a:pt x="0" y="3395"/>
                      </a:cubicBezTo>
                      <a:cubicBezTo>
                        <a:pt x="0" y="4989"/>
                        <a:pt x="1512" y="6459"/>
                        <a:pt x="3647" y="6901"/>
                      </a:cubicBezTo>
                      <a:cubicBezTo>
                        <a:pt x="4028" y="5908"/>
                        <a:pt x="4251" y="4738"/>
                        <a:pt x="4251" y="3481"/>
                      </a:cubicBezTo>
                      <a:cubicBezTo>
                        <a:pt x="4251" y="2197"/>
                        <a:pt x="4019" y="1005"/>
                        <a:pt x="36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0"/>
                <p:cNvSpPr/>
                <p:nvPr/>
              </p:nvSpPr>
              <p:spPr>
                <a:xfrm>
                  <a:off x="2955313" y="5957200"/>
                  <a:ext cx="50250" cy="50275"/>
                </a:xfrm>
                <a:custGeom>
                  <a:avLst/>
                  <a:gdLst/>
                  <a:ahLst/>
                  <a:cxnLst/>
                  <a:rect l="l" t="t" r="r" b="b"/>
                  <a:pathLst>
                    <a:path w="2010" h="2011" extrusionOk="0">
                      <a:moveTo>
                        <a:pt x="1201" y="0"/>
                      </a:moveTo>
                      <a:cubicBezTo>
                        <a:pt x="752" y="0"/>
                        <a:pt x="1" y="455"/>
                        <a:pt x="390" y="1005"/>
                      </a:cubicBezTo>
                      <a:cubicBezTo>
                        <a:pt x="66" y="1686"/>
                        <a:pt x="752" y="2010"/>
                        <a:pt x="1201" y="2010"/>
                      </a:cubicBezTo>
                      <a:cubicBezTo>
                        <a:pt x="1647" y="2010"/>
                        <a:pt x="2010" y="1559"/>
                        <a:pt x="2010" y="1005"/>
                      </a:cubicBezTo>
                      <a:cubicBezTo>
                        <a:pt x="2010" y="451"/>
                        <a:pt x="1647" y="0"/>
                        <a:pt x="1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0"/>
                <p:cNvSpPr/>
                <p:nvPr/>
              </p:nvSpPr>
              <p:spPr>
                <a:xfrm>
                  <a:off x="3029163" y="5961400"/>
                  <a:ext cx="14700" cy="14650"/>
                </a:xfrm>
                <a:custGeom>
                  <a:avLst/>
                  <a:gdLst/>
                  <a:ahLst/>
                  <a:cxnLst/>
                  <a:rect l="l" t="t" r="r" b="b"/>
                  <a:pathLst>
                    <a:path w="588" h="586" extrusionOk="0">
                      <a:moveTo>
                        <a:pt x="295" y="0"/>
                      </a:moveTo>
                      <a:cubicBezTo>
                        <a:pt x="132" y="0"/>
                        <a:pt x="1" y="132"/>
                        <a:pt x="1" y="293"/>
                      </a:cubicBezTo>
                      <a:cubicBezTo>
                        <a:pt x="1" y="455"/>
                        <a:pt x="132" y="586"/>
                        <a:pt x="295" y="586"/>
                      </a:cubicBezTo>
                      <a:cubicBezTo>
                        <a:pt x="456" y="586"/>
                        <a:pt x="587" y="455"/>
                        <a:pt x="587" y="293"/>
                      </a:cubicBezTo>
                      <a:cubicBezTo>
                        <a:pt x="587" y="132"/>
                        <a:pt x="456" y="0"/>
                        <a:pt x="2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40001161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dk2"/>
        </a:solidFill>
        <a:effectLst/>
      </p:bgPr>
    </p:bg>
    <p:spTree>
      <p:nvGrpSpPr>
        <p:cNvPr id="1" name="Shape 1179"/>
        <p:cNvGrpSpPr/>
        <p:nvPr/>
      </p:nvGrpSpPr>
      <p:grpSpPr>
        <a:xfrm>
          <a:off x="0" y="0"/>
          <a:ext cx="0" cy="0"/>
          <a:chOff x="0" y="0"/>
          <a:chExt cx="0" cy="0"/>
        </a:xfrm>
      </p:grpSpPr>
      <p:sp>
        <p:nvSpPr>
          <p:cNvPr id="1180" name="Google Shape;1180;p31"/>
          <p:cNvSpPr txBox="1">
            <a:spLocks noGrp="1"/>
          </p:cNvSpPr>
          <p:nvPr>
            <p:ph type="subTitle" idx="1"/>
          </p:nvPr>
        </p:nvSpPr>
        <p:spPr>
          <a:xfrm>
            <a:off x="1814533" y="3358233"/>
            <a:ext cx="4257200" cy="17556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SzPts val="1700"/>
              <a:buNone/>
              <a:defRPr/>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1181" name="Google Shape;1181;p31"/>
          <p:cNvSpPr txBox="1">
            <a:spLocks noGrp="1"/>
          </p:cNvSpPr>
          <p:nvPr>
            <p:ph type="title"/>
          </p:nvPr>
        </p:nvSpPr>
        <p:spPr>
          <a:xfrm>
            <a:off x="954833" y="716000"/>
            <a:ext cx="10273200" cy="1053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3500"/>
              <a:buFont typeface="Fredoka One"/>
              <a:buNone/>
              <a:defRPr sz="4667">
                <a:solidFill>
                  <a:schemeClr val="lt1"/>
                </a:solidFill>
                <a:latin typeface="Fredoka One"/>
                <a:ea typeface="Fredoka One"/>
                <a:cs typeface="Fredoka One"/>
                <a:sym typeface="Fredoka One"/>
              </a:defRPr>
            </a:lvl1pPr>
            <a:lvl2pPr lvl="1"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2pPr>
            <a:lvl3pPr lvl="2"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3pPr>
            <a:lvl4pPr lvl="3"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4pPr>
            <a:lvl5pPr lvl="4"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5pPr>
            <a:lvl6pPr lvl="5"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6pPr>
            <a:lvl7pPr lvl="6"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7pPr>
            <a:lvl8pPr lvl="7"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8pPr>
            <a:lvl9pPr lvl="8"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9pPr>
          </a:lstStyle>
          <a:p>
            <a:endParaRPr/>
          </a:p>
        </p:txBody>
      </p:sp>
      <p:grpSp>
        <p:nvGrpSpPr>
          <p:cNvPr id="1182" name="Google Shape;1182;p31"/>
          <p:cNvGrpSpPr/>
          <p:nvPr/>
        </p:nvGrpSpPr>
        <p:grpSpPr>
          <a:xfrm>
            <a:off x="-3251200" y="3675533"/>
            <a:ext cx="19278800" cy="5062268"/>
            <a:chOff x="-2438400" y="2756649"/>
            <a:chExt cx="14459100" cy="3796701"/>
          </a:xfrm>
        </p:grpSpPr>
        <p:sp>
          <p:nvSpPr>
            <p:cNvPr id="1183" name="Google Shape;1183;p31"/>
            <p:cNvSpPr/>
            <p:nvPr/>
          </p:nvSpPr>
          <p:spPr>
            <a:xfrm>
              <a:off x="2335" y="2756649"/>
              <a:ext cx="1427601" cy="1849862"/>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1"/>
            <p:cNvSpPr/>
            <p:nvPr/>
          </p:nvSpPr>
          <p:spPr>
            <a:xfrm>
              <a:off x="7572385" y="2756649"/>
              <a:ext cx="1427601" cy="1849862"/>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1"/>
            <p:cNvSpPr/>
            <p:nvPr/>
          </p:nvSpPr>
          <p:spPr>
            <a:xfrm>
              <a:off x="-2438400" y="4210050"/>
              <a:ext cx="14459100" cy="23433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545224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dk2"/>
        </a:solidFill>
        <a:effectLst/>
      </p:bgPr>
    </p:bg>
    <p:spTree>
      <p:nvGrpSpPr>
        <p:cNvPr id="1" name="Shape 1186"/>
        <p:cNvGrpSpPr/>
        <p:nvPr/>
      </p:nvGrpSpPr>
      <p:grpSpPr>
        <a:xfrm>
          <a:off x="0" y="0"/>
          <a:ext cx="0" cy="0"/>
          <a:chOff x="0" y="0"/>
          <a:chExt cx="0" cy="0"/>
        </a:xfrm>
      </p:grpSpPr>
      <p:sp>
        <p:nvSpPr>
          <p:cNvPr id="1187" name="Google Shape;1187;p32"/>
          <p:cNvSpPr txBox="1">
            <a:spLocks noGrp="1"/>
          </p:cNvSpPr>
          <p:nvPr>
            <p:ph type="subTitle" idx="1"/>
          </p:nvPr>
        </p:nvSpPr>
        <p:spPr>
          <a:xfrm>
            <a:off x="1779567" y="4482959"/>
            <a:ext cx="39756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1188" name="Google Shape;1188;p32"/>
          <p:cNvSpPr txBox="1">
            <a:spLocks noGrp="1"/>
          </p:cNvSpPr>
          <p:nvPr>
            <p:ph type="subTitle" idx="2"/>
          </p:nvPr>
        </p:nvSpPr>
        <p:spPr>
          <a:xfrm>
            <a:off x="2167733" y="4058967"/>
            <a:ext cx="3199200" cy="30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1pPr>
            <a:lvl2pPr lvl="1"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2pPr>
            <a:lvl3pPr lvl="2"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3pPr>
            <a:lvl4pPr lvl="3"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4pPr>
            <a:lvl5pPr lvl="4"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5pPr>
            <a:lvl6pPr lvl="5"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6pPr>
            <a:lvl7pPr lvl="6"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7pPr>
            <a:lvl8pPr lvl="7"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8pPr>
            <a:lvl9pPr lvl="8"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9pPr>
          </a:lstStyle>
          <a:p>
            <a:endParaRPr/>
          </a:p>
        </p:txBody>
      </p:sp>
      <p:sp>
        <p:nvSpPr>
          <p:cNvPr id="1189" name="Google Shape;1189;p32"/>
          <p:cNvSpPr txBox="1">
            <a:spLocks noGrp="1"/>
          </p:cNvSpPr>
          <p:nvPr>
            <p:ph type="subTitle" idx="3"/>
          </p:nvPr>
        </p:nvSpPr>
        <p:spPr>
          <a:xfrm>
            <a:off x="6413747" y="4482959"/>
            <a:ext cx="39756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1190" name="Google Shape;1190;p32"/>
          <p:cNvSpPr txBox="1">
            <a:spLocks noGrp="1"/>
          </p:cNvSpPr>
          <p:nvPr>
            <p:ph type="subTitle" idx="4"/>
          </p:nvPr>
        </p:nvSpPr>
        <p:spPr>
          <a:xfrm>
            <a:off x="6802000" y="4058967"/>
            <a:ext cx="3199200" cy="30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1pPr>
            <a:lvl2pPr lvl="1"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2pPr>
            <a:lvl3pPr lvl="2"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3pPr>
            <a:lvl4pPr lvl="3"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4pPr>
            <a:lvl5pPr lvl="4"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5pPr>
            <a:lvl6pPr lvl="5"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6pPr>
            <a:lvl7pPr lvl="6"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7pPr>
            <a:lvl8pPr lvl="7"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8pPr>
            <a:lvl9pPr lvl="8"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9pPr>
          </a:lstStyle>
          <a:p>
            <a:endParaRPr/>
          </a:p>
        </p:txBody>
      </p:sp>
      <p:sp>
        <p:nvSpPr>
          <p:cNvPr id="1191" name="Google Shape;1191;p32"/>
          <p:cNvSpPr txBox="1">
            <a:spLocks noGrp="1"/>
          </p:cNvSpPr>
          <p:nvPr>
            <p:ph type="title"/>
          </p:nvPr>
        </p:nvSpPr>
        <p:spPr>
          <a:xfrm>
            <a:off x="954833" y="716000"/>
            <a:ext cx="10273200" cy="10532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3500"/>
              <a:buFont typeface="Fredoka One"/>
              <a:buNone/>
              <a:defRPr sz="4667">
                <a:latin typeface="Fredoka One"/>
                <a:ea typeface="Fredoka One"/>
                <a:cs typeface="Fredoka One"/>
                <a:sym typeface="Fredoka One"/>
              </a:defRPr>
            </a:lvl1pPr>
            <a:lvl2pPr lvl="1"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2pPr>
            <a:lvl3pPr lvl="2"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3pPr>
            <a:lvl4pPr lvl="3"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4pPr>
            <a:lvl5pPr lvl="4"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5pPr>
            <a:lvl6pPr lvl="5"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6pPr>
            <a:lvl7pPr lvl="6"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7pPr>
            <a:lvl8pPr lvl="7"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8pPr>
            <a:lvl9pPr lvl="8"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9pPr>
          </a:lstStyle>
          <a:p>
            <a:endParaRPr/>
          </a:p>
        </p:txBody>
      </p:sp>
      <p:grpSp>
        <p:nvGrpSpPr>
          <p:cNvPr id="1192" name="Google Shape;1192;p32"/>
          <p:cNvGrpSpPr/>
          <p:nvPr/>
        </p:nvGrpSpPr>
        <p:grpSpPr>
          <a:xfrm>
            <a:off x="-269861" y="4100767"/>
            <a:ext cx="12866437" cy="4088519"/>
            <a:chOff x="-202396" y="3075575"/>
            <a:chExt cx="9649828" cy="3066389"/>
          </a:xfrm>
        </p:grpSpPr>
        <p:sp>
          <p:nvSpPr>
            <p:cNvPr id="1193" name="Google Shape;1193;p32"/>
            <p:cNvSpPr/>
            <p:nvPr/>
          </p:nvSpPr>
          <p:spPr>
            <a:xfrm>
              <a:off x="-202396" y="3116622"/>
              <a:ext cx="785434" cy="101780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2"/>
            <p:cNvSpPr/>
            <p:nvPr/>
          </p:nvSpPr>
          <p:spPr>
            <a:xfrm>
              <a:off x="199904" y="3331497"/>
              <a:ext cx="785434" cy="101780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2"/>
            <p:cNvSpPr/>
            <p:nvPr/>
          </p:nvSpPr>
          <p:spPr>
            <a:xfrm>
              <a:off x="583054" y="3414472"/>
              <a:ext cx="785434" cy="101780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96" name="Google Shape;1196;p32"/>
            <p:cNvGrpSpPr/>
            <p:nvPr/>
          </p:nvGrpSpPr>
          <p:grpSpPr>
            <a:xfrm>
              <a:off x="-161810" y="3075575"/>
              <a:ext cx="9609242" cy="3066389"/>
              <a:chOff x="-161810" y="3075575"/>
              <a:chExt cx="9609242" cy="3066389"/>
            </a:xfrm>
          </p:grpSpPr>
          <p:grpSp>
            <p:nvGrpSpPr>
              <p:cNvPr id="1197" name="Google Shape;1197;p32"/>
              <p:cNvGrpSpPr/>
              <p:nvPr/>
            </p:nvGrpSpPr>
            <p:grpSpPr>
              <a:xfrm>
                <a:off x="7380196" y="4685530"/>
                <a:ext cx="437636" cy="880279"/>
                <a:chOff x="1173271" y="4610392"/>
                <a:chExt cx="437636" cy="880279"/>
              </a:xfrm>
            </p:grpSpPr>
            <p:grpSp>
              <p:nvGrpSpPr>
                <p:cNvPr id="1198" name="Google Shape;1198;p32"/>
                <p:cNvGrpSpPr/>
                <p:nvPr/>
              </p:nvGrpSpPr>
              <p:grpSpPr>
                <a:xfrm>
                  <a:off x="1216042" y="4610930"/>
                  <a:ext cx="309313" cy="333842"/>
                  <a:chOff x="1215415" y="4605413"/>
                  <a:chExt cx="309313" cy="333842"/>
                </a:xfrm>
              </p:grpSpPr>
              <p:sp>
                <p:nvSpPr>
                  <p:cNvPr id="1199" name="Google Shape;1199;p32"/>
                  <p:cNvSpPr/>
                  <p:nvPr/>
                </p:nvSpPr>
                <p:spPr>
                  <a:xfrm flipH="1">
                    <a:off x="1215415" y="4648153"/>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2"/>
                  <p:cNvSpPr/>
                  <p:nvPr/>
                </p:nvSpPr>
                <p:spPr>
                  <a:xfrm flipH="1">
                    <a:off x="1345853" y="4605413"/>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1" name="Google Shape;1201;p32"/>
                <p:cNvGrpSpPr/>
                <p:nvPr/>
              </p:nvGrpSpPr>
              <p:grpSpPr>
                <a:xfrm>
                  <a:off x="1173271" y="4610392"/>
                  <a:ext cx="437636" cy="880279"/>
                  <a:chOff x="1128521" y="4507655"/>
                  <a:chExt cx="437636" cy="880279"/>
                </a:xfrm>
              </p:grpSpPr>
              <p:grpSp>
                <p:nvGrpSpPr>
                  <p:cNvPr id="1202" name="Google Shape;1202;p32"/>
                  <p:cNvGrpSpPr/>
                  <p:nvPr/>
                </p:nvGrpSpPr>
                <p:grpSpPr>
                  <a:xfrm>
                    <a:off x="1170695" y="4507655"/>
                    <a:ext cx="309313" cy="333842"/>
                    <a:chOff x="1170069" y="4502138"/>
                    <a:chExt cx="309313" cy="333842"/>
                  </a:xfrm>
                </p:grpSpPr>
                <p:sp>
                  <p:nvSpPr>
                    <p:cNvPr id="1203" name="Google Shape;1203;p32"/>
                    <p:cNvSpPr/>
                    <p:nvPr/>
                  </p:nvSpPr>
                  <p:spPr>
                    <a:xfrm flipH="1">
                      <a:off x="1170069" y="4544878"/>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2"/>
                    <p:cNvSpPr/>
                    <p:nvPr/>
                  </p:nvSpPr>
                  <p:spPr>
                    <a:xfrm flipH="1">
                      <a:off x="1300507" y="4502138"/>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32"/>
                  <p:cNvGrpSpPr/>
                  <p:nvPr/>
                </p:nvGrpSpPr>
                <p:grpSpPr>
                  <a:xfrm>
                    <a:off x="1128521" y="4526541"/>
                    <a:ext cx="395091" cy="348462"/>
                    <a:chOff x="1128521" y="4526541"/>
                    <a:chExt cx="395091" cy="348462"/>
                  </a:xfrm>
                </p:grpSpPr>
                <p:sp>
                  <p:nvSpPr>
                    <p:cNvPr id="1206" name="Google Shape;1206;p32"/>
                    <p:cNvSpPr/>
                    <p:nvPr/>
                  </p:nvSpPr>
                  <p:spPr>
                    <a:xfrm flipH="1">
                      <a:off x="1128521" y="4605884"/>
                      <a:ext cx="270997" cy="269119"/>
                    </a:xfrm>
                    <a:custGeom>
                      <a:avLst/>
                      <a:gdLst/>
                      <a:ahLst/>
                      <a:cxnLst/>
                      <a:rect l="l" t="t" r="r" b="b"/>
                      <a:pathLst>
                        <a:path w="11408" h="11447" extrusionOk="0">
                          <a:moveTo>
                            <a:pt x="9538" y="1"/>
                          </a:moveTo>
                          <a:cubicBezTo>
                            <a:pt x="8994" y="1"/>
                            <a:pt x="8419" y="198"/>
                            <a:pt x="7917" y="435"/>
                          </a:cubicBezTo>
                          <a:cubicBezTo>
                            <a:pt x="4064" y="2250"/>
                            <a:pt x="0" y="7292"/>
                            <a:pt x="759" y="10297"/>
                          </a:cubicBezTo>
                          <a:cubicBezTo>
                            <a:pt x="932" y="10980"/>
                            <a:pt x="1650" y="11419"/>
                            <a:pt x="2355" y="11445"/>
                          </a:cubicBezTo>
                          <a:cubicBezTo>
                            <a:pt x="2383" y="11446"/>
                            <a:pt x="2412" y="11447"/>
                            <a:pt x="2441" y="11447"/>
                          </a:cubicBezTo>
                          <a:cubicBezTo>
                            <a:pt x="3113" y="11447"/>
                            <a:pt x="3759" y="11165"/>
                            <a:pt x="4362" y="10857"/>
                          </a:cubicBezTo>
                          <a:cubicBezTo>
                            <a:pt x="7517" y="9249"/>
                            <a:pt x="10352" y="6581"/>
                            <a:pt x="11164" y="3134"/>
                          </a:cubicBezTo>
                          <a:cubicBezTo>
                            <a:pt x="11408" y="2105"/>
                            <a:pt x="11361" y="816"/>
                            <a:pt x="10467" y="251"/>
                          </a:cubicBezTo>
                          <a:cubicBezTo>
                            <a:pt x="10184" y="72"/>
                            <a:pt x="9866" y="1"/>
                            <a:pt x="9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2"/>
                    <p:cNvSpPr/>
                    <p:nvPr/>
                  </p:nvSpPr>
                  <p:spPr>
                    <a:xfrm flipH="1">
                      <a:off x="1247011" y="4538648"/>
                      <a:ext cx="209923" cy="326131"/>
                    </a:xfrm>
                    <a:custGeom>
                      <a:avLst/>
                      <a:gdLst/>
                      <a:ahLst/>
                      <a:cxnLst/>
                      <a:rect l="l" t="t" r="r" b="b"/>
                      <a:pathLst>
                        <a:path w="8837" h="13872" extrusionOk="0">
                          <a:moveTo>
                            <a:pt x="5873" y="0"/>
                          </a:moveTo>
                          <a:cubicBezTo>
                            <a:pt x="5038" y="0"/>
                            <a:pt x="4333" y="676"/>
                            <a:pt x="3821" y="1353"/>
                          </a:cubicBezTo>
                          <a:cubicBezTo>
                            <a:pt x="1254" y="4750"/>
                            <a:pt x="0" y="11102"/>
                            <a:pt x="2070" y="13410"/>
                          </a:cubicBezTo>
                          <a:cubicBezTo>
                            <a:pt x="2353" y="13726"/>
                            <a:pt x="2769" y="13871"/>
                            <a:pt x="3194" y="13871"/>
                          </a:cubicBezTo>
                          <a:cubicBezTo>
                            <a:pt x="3477" y="13871"/>
                            <a:pt x="3764" y="13807"/>
                            <a:pt x="4018" y="13685"/>
                          </a:cubicBezTo>
                          <a:cubicBezTo>
                            <a:pt x="4654" y="13380"/>
                            <a:pt x="5115" y="12809"/>
                            <a:pt x="5521" y="12232"/>
                          </a:cubicBezTo>
                          <a:cubicBezTo>
                            <a:pt x="7568" y="9342"/>
                            <a:pt x="8836" y="5662"/>
                            <a:pt x="7953" y="2233"/>
                          </a:cubicBezTo>
                          <a:cubicBezTo>
                            <a:pt x="7689" y="1208"/>
                            <a:pt x="7047" y="89"/>
                            <a:pt x="5994" y="5"/>
                          </a:cubicBezTo>
                          <a:cubicBezTo>
                            <a:pt x="5954" y="2"/>
                            <a:pt x="5913" y="0"/>
                            <a:pt x="58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2"/>
                    <p:cNvSpPr/>
                    <p:nvPr/>
                  </p:nvSpPr>
                  <p:spPr>
                    <a:xfrm flipH="1">
                      <a:off x="1339868" y="4526541"/>
                      <a:ext cx="183745" cy="326154"/>
                    </a:xfrm>
                    <a:custGeom>
                      <a:avLst/>
                      <a:gdLst/>
                      <a:ahLst/>
                      <a:cxnLst/>
                      <a:rect l="l" t="t" r="r" b="b"/>
                      <a:pathLst>
                        <a:path w="7735" h="13873" extrusionOk="0">
                          <a:moveTo>
                            <a:pt x="2554" y="1"/>
                          </a:moveTo>
                          <a:cubicBezTo>
                            <a:pt x="2341" y="1"/>
                            <a:pt x="2128" y="41"/>
                            <a:pt x="1921" y="133"/>
                          </a:cubicBezTo>
                          <a:cubicBezTo>
                            <a:pt x="1106" y="492"/>
                            <a:pt x="784" y="1469"/>
                            <a:pt x="647" y="2350"/>
                          </a:cubicBezTo>
                          <a:cubicBezTo>
                            <a:pt x="0" y="6559"/>
                            <a:pt x="1909" y="12746"/>
                            <a:pt x="4825" y="13796"/>
                          </a:cubicBezTo>
                          <a:cubicBezTo>
                            <a:pt x="4969" y="13848"/>
                            <a:pt x="5119" y="13872"/>
                            <a:pt x="5268" y="13872"/>
                          </a:cubicBezTo>
                          <a:cubicBezTo>
                            <a:pt x="5805" y="13872"/>
                            <a:pt x="6344" y="13560"/>
                            <a:pt x="6669" y="13115"/>
                          </a:cubicBezTo>
                          <a:cubicBezTo>
                            <a:pt x="7086" y="12545"/>
                            <a:pt x="7219" y="11821"/>
                            <a:pt x="7304" y="11122"/>
                          </a:cubicBezTo>
                          <a:cubicBezTo>
                            <a:pt x="7734" y="7606"/>
                            <a:pt x="7108" y="3765"/>
                            <a:pt x="4703" y="1164"/>
                          </a:cubicBezTo>
                          <a:cubicBezTo>
                            <a:pt x="4138" y="553"/>
                            <a:pt x="3340" y="1"/>
                            <a:pt x="2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9" name="Google Shape;1209;p32"/>
                  <p:cNvGrpSpPr/>
                  <p:nvPr/>
                </p:nvGrpSpPr>
                <p:grpSpPr>
                  <a:xfrm>
                    <a:off x="1247462" y="4807734"/>
                    <a:ext cx="318695" cy="580200"/>
                    <a:chOff x="1247462" y="4807734"/>
                    <a:chExt cx="318695" cy="580200"/>
                  </a:xfrm>
                </p:grpSpPr>
                <p:sp>
                  <p:nvSpPr>
                    <p:cNvPr id="1210" name="Google Shape;1210;p32"/>
                    <p:cNvSpPr/>
                    <p:nvPr/>
                  </p:nvSpPr>
                  <p:spPr>
                    <a:xfrm flipH="1">
                      <a:off x="1377639" y="4864084"/>
                      <a:ext cx="84069" cy="523850"/>
                    </a:xfrm>
                    <a:custGeom>
                      <a:avLst/>
                      <a:gdLst/>
                      <a:ahLst/>
                      <a:cxnLst/>
                      <a:rect l="l" t="t" r="r" b="b"/>
                      <a:pathLst>
                        <a:path w="3539" h="22282" extrusionOk="0">
                          <a:moveTo>
                            <a:pt x="3384" y="1"/>
                          </a:moveTo>
                          <a:cubicBezTo>
                            <a:pt x="3342" y="1"/>
                            <a:pt x="3301" y="20"/>
                            <a:pt x="3274" y="56"/>
                          </a:cubicBezTo>
                          <a:lnTo>
                            <a:pt x="3215" y="134"/>
                          </a:lnTo>
                          <a:cubicBezTo>
                            <a:pt x="3210" y="140"/>
                            <a:pt x="3205" y="147"/>
                            <a:pt x="3201" y="154"/>
                          </a:cubicBezTo>
                          <a:lnTo>
                            <a:pt x="3188" y="172"/>
                          </a:lnTo>
                          <a:cubicBezTo>
                            <a:pt x="3079" y="336"/>
                            <a:pt x="2992" y="517"/>
                            <a:pt x="2911" y="697"/>
                          </a:cubicBezTo>
                          <a:cubicBezTo>
                            <a:pt x="2819" y="908"/>
                            <a:pt x="2727" y="1142"/>
                            <a:pt x="2652" y="1358"/>
                          </a:cubicBezTo>
                          <a:cubicBezTo>
                            <a:pt x="2357" y="2189"/>
                            <a:pt x="2128" y="3039"/>
                            <a:pt x="1912" y="3892"/>
                          </a:cubicBezTo>
                          <a:cubicBezTo>
                            <a:pt x="1338" y="6223"/>
                            <a:pt x="890" y="8583"/>
                            <a:pt x="533" y="10956"/>
                          </a:cubicBezTo>
                          <a:cubicBezTo>
                            <a:pt x="259" y="12813"/>
                            <a:pt x="67" y="14687"/>
                            <a:pt x="20" y="16563"/>
                          </a:cubicBezTo>
                          <a:cubicBezTo>
                            <a:pt x="0" y="17262"/>
                            <a:pt x="5" y="17985"/>
                            <a:pt x="40" y="18682"/>
                          </a:cubicBezTo>
                          <a:cubicBezTo>
                            <a:pt x="89" y="19626"/>
                            <a:pt x="191" y="20568"/>
                            <a:pt x="390" y="21493"/>
                          </a:cubicBezTo>
                          <a:cubicBezTo>
                            <a:pt x="441" y="21724"/>
                            <a:pt x="497" y="21953"/>
                            <a:pt x="563" y="22181"/>
                          </a:cubicBezTo>
                          <a:cubicBezTo>
                            <a:pt x="579" y="22239"/>
                            <a:pt x="634" y="22282"/>
                            <a:pt x="697" y="22282"/>
                          </a:cubicBezTo>
                          <a:cubicBezTo>
                            <a:pt x="700" y="22282"/>
                            <a:pt x="704" y="22281"/>
                            <a:pt x="707" y="22281"/>
                          </a:cubicBezTo>
                          <a:cubicBezTo>
                            <a:pt x="783" y="22276"/>
                            <a:pt x="840" y="22210"/>
                            <a:pt x="834" y="22133"/>
                          </a:cubicBezTo>
                          <a:cubicBezTo>
                            <a:pt x="804" y="21821"/>
                            <a:pt x="766" y="21400"/>
                            <a:pt x="745" y="21090"/>
                          </a:cubicBezTo>
                          <a:cubicBezTo>
                            <a:pt x="560" y="18200"/>
                            <a:pt x="666" y="15294"/>
                            <a:pt x="896" y="12409"/>
                          </a:cubicBezTo>
                          <a:cubicBezTo>
                            <a:pt x="1134" y="9453"/>
                            <a:pt x="1539" y="6499"/>
                            <a:pt x="2249" y="3616"/>
                          </a:cubicBezTo>
                          <a:cubicBezTo>
                            <a:pt x="2376" y="3109"/>
                            <a:pt x="2514" y="2602"/>
                            <a:pt x="2669" y="2105"/>
                          </a:cubicBezTo>
                          <a:cubicBezTo>
                            <a:pt x="2825" y="1610"/>
                            <a:pt x="2995" y="1117"/>
                            <a:pt x="3223" y="653"/>
                          </a:cubicBezTo>
                          <a:cubicBezTo>
                            <a:pt x="3262" y="579"/>
                            <a:pt x="3300" y="505"/>
                            <a:pt x="3345" y="432"/>
                          </a:cubicBezTo>
                          <a:cubicBezTo>
                            <a:pt x="3365" y="398"/>
                            <a:pt x="3390" y="364"/>
                            <a:pt x="3412" y="330"/>
                          </a:cubicBezTo>
                          <a:cubicBezTo>
                            <a:pt x="3430" y="302"/>
                            <a:pt x="3461" y="266"/>
                            <a:pt x="3484" y="237"/>
                          </a:cubicBezTo>
                          <a:cubicBezTo>
                            <a:pt x="3539" y="176"/>
                            <a:pt x="3531" y="82"/>
                            <a:pt x="3467" y="29"/>
                          </a:cubicBezTo>
                          <a:cubicBezTo>
                            <a:pt x="3442" y="10"/>
                            <a:pt x="3413" y="1"/>
                            <a:pt x="3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2"/>
                    <p:cNvSpPr/>
                    <p:nvPr/>
                  </p:nvSpPr>
                  <p:spPr>
                    <a:xfrm flipH="1">
                      <a:off x="1435909" y="4818030"/>
                      <a:ext cx="130249" cy="317314"/>
                    </a:xfrm>
                    <a:custGeom>
                      <a:avLst/>
                      <a:gdLst/>
                      <a:ahLst/>
                      <a:cxnLst/>
                      <a:rect l="l" t="t" r="r" b="b"/>
                      <a:pathLst>
                        <a:path w="5483" h="13497" extrusionOk="0">
                          <a:moveTo>
                            <a:pt x="322" y="0"/>
                          </a:moveTo>
                          <a:cubicBezTo>
                            <a:pt x="461" y="159"/>
                            <a:pt x="50" y="1887"/>
                            <a:pt x="36" y="2205"/>
                          </a:cubicBezTo>
                          <a:cubicBezTo>
                            <a:pt x="1" y="2974"/>
                            <a:pt x="34" y="3746"/>
                            <a:pt x="127" y="4510"/>
                          </a:cubicBezTo>
                          <a:cubicBezTo>
                            <a:pt x="317" y="6069"/>
                            <a:pt x="768" y="7597"/>
                            <a:pt x="1449" y="9012"/>
                          </a:cubicBezTo>
                          <a:cubicBezTo>
                            <a:pt x="2129" y="10425"/>
                            <a:pt x="3039" y="11732"/>
                            <a:pt x="4153" y="12838"/>
                          </a:cubicBezTo>
                          <a:cubicBezTo>
                            <a:pt x="4623" y="13304"/>
                            <a:pt x="4915" y="13496"/>
                            <a:pt x="5095" y="13496"/>
                          </a:cubicBezTo>
                          <a:cubicBezTo>
                            <a:pt x="5483" y="13496"/>
                            <a:pt x="5354" y="12611"/>
                            <a:pt x="5369" y="11665"/>
                          </a:cubicBezTo>
                          <a:cubicBezTo>
                            <a:pt x="5401" y="9611"/>
                            <a:pt x="5282" y="7815"/>
                            <a:pt x="4425" y="5907"/>
                          </a:cubicBezTo>
                          <a:cubicBezTo>
                            <a:pt x="3441" y="3711"/>
                            <a:pt x="1904" y="1814"/>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2"/>
                    <p:cNvSpPr/>
                    <p:nvPr/>
                  </p:nvSpPr>
                  <p:spPr>
                    <a:xfrm flipH="1">
                      <a:off x="1247462" y="4893095"/>
                      <a:ext cx="196881" cy="243187"/>
                    </a:xfrm>
                    <a:custGeom>
                      <a:avLst/>
                      <a:gdLst/>
                      <a:ahLst/>
                      <a:cxnLst/>
                      <a:rect l="l" t="t" r="r" b="b"/>
                      <a:pathLst>
                        <a:path w="8288" h="10344" extrusionOk="0">
                          <a:moveTo>
                            <a:pt x="8288" y="0"/>
                          </a:moveTo>
                          <a:cubicBezTo>
                            <a:pt x="8288" y="0"/>
                            <a:pt x="8288" y="0"/>
                            <a:pt x="8288" y="0"/>
                          </a:cubicBezTo>
                          <a:lnTo>
                            <a:pt x="8288" y="0"/>
                          </a:lnTo>
                          <a:cubicBezTo>
                            <a:pt x="8288" y="0"/>
                            <a:pt x="8288" y="0"/>
                            <a:pt x="8288" y="0"/>
                          </a:cubicBezTo>
                          <a:close/>
                          <a:moveTo>
                            <a:pt x="8288" y="1"/>
                          </a:moveTo>
                          <a:lnTo>
                            <a:pt x="8288" y="1"/>
                          </a:lnTo>
                          <a:cubicBezTo>
                            <a:pt x="8150" y="473"/>
                            <a:pt x="5988" y="1588"/>
                            <a:pt x="5528" y="1979"/>
                          </a:cubicBezTo>
                          <a:cubicBezTo>
                            <a:pt x="4642" y="2737"/>
                            <a:pt x="3822" y="3572"/>
                            <a:pt x="3078" y="4473"/>
                          </a:cubicBezTo>
                          <a:cubicBezTo>
                            <a:pt x="1724" y="6111"/>
                            <a:pt x="183" y="8180"/>
                            <a:pt x="1" y="10344"/>
                          </a:cubicBezTo>
                          <a:cubicBezTo>
                            <a:pt x="2169" y="9587"/>
                            <a:pt x="4013" y="8052"/>
                            <a:pt x="5377" y="6203"/>
                          </a:cubicBezTo>
                          <a:cubicBezTo>
                            <a:pt x="6740" y="4356"/>
                            <a:pt x="7646" y="2204"/>
                            <a:pt x="8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2"/>
                    <p:cNvSpPr/>
                    <p:nvPr/>
                  </p:nvSpPr>
                  <p:spPr>
                    <a:xfrm flipH="1">
                      <a:off x="1291015" y="4852360"/>
                      <a:ext cx="96730" cy="26543"/>
                    </a:xfrm>
                    <a:custGeom>
                      <a:avLst/>
                      <a:gdLst/>
                      <a:ahLst/>
                      <a:cxnLst/>
                      <a:rect l="l" t="t" r="r" b="b"/>
                      <a:pathLst>
                        <a:path w="4072" h="1129" extrusionOk="0">
                          <a:moveTo>
                            <a:pt x="2132" y="1"/>
                          </a:moveTo>
                          <a:cubicBezTo>
                            <a:pt x="1429" y="1"/>
                            <a:pt x="732" y="145"/>
                            <a:pt x="133" y="504"/>
                          </a:cubicBezTo>
                          <a:cubicBezTo>
                            <a:pt x="102" y="522"/>
                            <a:pt x="72" y="542"/>
                            <a:pt x="51" y="572"/>
                          </a:cubicBezTo>
                          <a:cubicBezTo>
                            <a:pt x="0" y="647"/>
                            <a:pt x="36" y="755"/>
                            <a:pt x="105" y="814"/>
                          </a:cubicBezTo>
                          <a:cubicBezTo>
                            <a:pt x="174" y="873"/>
                            <a:pt x="265" y="892"/>
                            <a:pt x="353" y="910"/>
                          </a:cubicBezTo>
                          <a:lnTo>
                            <a:pt x="354" y="934"/>
                          </a:lnTo>
                          <a:cubicBezTo>
                            <a:pt x="902" y="1064"/>
                            <a:pt x="1464" y="1129"/>
                            <a:pt x="2025" y="1129"/>
                          </a:cubicBezTo>
                          <a:cubicBezTo>
                            <a:pt x="2405" y="1129"/>
                            <a:pt x="2785" y="1099"/>
                            <a:pt x="3160" y="1039"/>
                          </a:cubicBezTo>
                          <a:cubicBezTo>
                            <a:pt x="3502" y="985"/>
                            <a:pt x="3869" y="887"/>
                            <a:pt x="4072" y="604"/>
                          </a:cubicBezTo>
                          <a:cubicBezTo>
                            <a:pt x="3865" y="266"/>
                            <a:pt x="3445" y="143"/>
                            <a:pt x="3061" y="79"/>
                          </a:cubicBezTo>
                          <a:cubicBezTo>
                            <a:pt x="2756" y="29"/>
                            <a:pt x="2443" y="1"/>
                            <a:pt x="2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2"/>
                    <p:cNvSpPr/>
                    <p:nvPr/>
                  </p:nvSpPr>
                  <p:spPr>
                    <a:xfrm flipH="1">
                      <a:off x="1384597" y="4807734"/>
                      <a:ext cx="76135" cy="62513"/>
                    </a:xfrm>
                    <a:custGeom>
                      <a:avLst/>
                      <a:gdLst/>
                      <a:ahLst/>
                      <a:cxnLst/>
                      <a:rect l="l" t="t" r="r" b="b"/>
                      <a:pathLst>
                        <a:path w="3205" h="2659" extrusionOk="0">
                          <a:moveTo>
                            <a:pt x="298" y="0"/>
                          </a:moveTo>
                          <a:cubicBezTo>
                            <a:pt x="200" y="0"/>
                            <a:pt x="103" y="15"/>
                            <a:pt x="8" y="50"/>
                          </a:cubicBezTo>
                          <a:cubicBezTo>
                            <a:pt x="0" y="396"/>
                            <a:pt x="231" y="698"/>
                            <a:pt x="467" y="951"/>
                          </a:cubicBezTo>
                          <a:cubicBezTo>
                            <a:pt x="1111" y="1640"/>
                            <a:pt x="1890" y="2203"/>
                            <a:pt x="2746" y="2598"/>
                          </a:cubicBezTo>
                          <a:lnTo>
                            <a:pt x="2762" y="2582"/>
                          </a:lnTo>
                          <a:cubicBezTo>
                            <a:pt x="2839" y="2619"/>
                            <a:pt x="2920" y="2659"/>
                            <a:pt x="3007" y="2659"/>
                          </a:cubicBezTo>
                          <a:cubicBezTo>
                            <a:pt x="3010" y="2659"/>
                            <a:pt x="3013" y="2659"/>
                            <a:pt x="3016" y="2659"/>
                          </a:cubicBezTo>
                          <a:cubicBezTo>
                            <a:pt x="3105" y="2656"/>
                            <a:pt x="3200" y="2592"/>
                            <a:pt x="3203" y="2502"/>
                          </a:cubicBezTo>
                          <a:cubicBezTo>
                            <a:pt x="3205" y="2466"/>
                            <a:pt x="3191" y="2431"/>
                            <a:pt x="3179" y="2399"/>
                          </a:cubicBezTo>
                          <a:cubicBezTo>
                            <a:pt x="2806" y="1461"/>
                            <a:pt x="2005" y="749"/>
                            <a:pt x="1121" y="263"/>
                          </a:cubicBezTo>
                          <a:cubicBezTo>
                            <a:pt x="867" y="124"/>
                            <a:pt x="579"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215" name="Google Shape;1215;p32"/>
              <p:cNvGrpSpPr/>
              <p:nvPr/>
            </p:nvGrpSpPr>
            <p:grpSpPr>
              <a:xfrm>
                <a:off x="0" y="3075575"/>
                <a:ext cx="9101820" cy="2410047"/>
                <a:chOff x="-4750" y="2571525"/>
                <a:chExt cx="9101820" cy="2410047"/>
              </a:xfrm>
            </p:grpSpPr>
            <p:sp>
              <p:nvSpPr>
                <p:cNvPr id="1216" name="Google Shape;1216;p32"/>
                <p:cNvSpPr/>
                <p:nvPr/>
              </p:nvSpPr>
              <p:spPr>
                <a:xfrm rot="-658909">
                  <a:off x="54483" y="3444377"/>
                  <a:ext cx="4834222" cy="1086689"/>
                </a:xfrm>
                <a:custGeom>
                  <a:avLst/>
                  <a:gdLst/>
                  <a:ahLst/>
                  <a:cxnLst/>
                  <a:rect l="l" t="t" r="r" b="b"/>
                  <a:pathLst>
                    <a:path w="179252" h="41070" extrusionOk="0">
                      <a:moveTo>
                        <a:pt x="1" y="1"/>
                      </a:moveTo>
                      <a:lnTo>
                        <a:pt x="1" y="41069"/>
                      </a:lnTo>
                      <a:lnTo>
                        <a:pt x="179251" y="41069"/>
                      </a:lnTo>
                      <a:cubicBezTo>
                        <a:pt x="123872" y="20535"/>
                        <a:pt x="94370" y="14889"/>
                        <a:pt x="76001" y="9289"/>
                      </a:cubicBezTo>
                      <a:cubicBezTo>
                        <a:pt x="45539" y="1"/>
                        <a:pt x="1"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grpSp>
              <p:nvGrpSpPr>
                <p:cNvPr id="1217" name="Google Shape;1217;p32"/>
                <p:cNvGrpSpPr/>
                <p:nvPr/>
              </p:nvGrpSpPr>
              <p:grpSpPr>
                <a:xfrm>
                  <a:off x="7865487" y="2571525"/>
                  <a:ext cx="1231583" cy="1612230"/>
                  <a:chOff x="7865487" y="2571525"/>
                  <a:chExt cx="1231583" cy="1612230"/>
                </a:xfrm>
              </p:grpSpPr>
              <p:sp>
                <p:nvSpPr>
                  <p:cNvPr id="1218" name="Google Shape;1218;p32"/>
                  <p:cNvSpPr/>
                  <p:nvPr/>
                </p:nvSpPr>
                <p:spPr>
                  <a:xfrm>
                    <a:off x="8581234" y="2820641"/>
                    <a:ext cx="111473" cy="103371"/>
                  </a:xfrm>
                  <a:custGeom>
                    <a:avLst/>
                    <a:gdLst/>
                    <a:ahLst/>
                    <a:cxnLst/>
                    <a:rect l="l" t="t" r="r" b="b"/>
                    <a:pathLst>
                      <a:path w="2603" h="2439" extrusionOk="0">
                        <a:moveTo>
                          <a:pt x="0" y="2439"/>
                        </a:moveTo>
                        <a:lnTo>
                          <a:pt x="2602" y="0"/>
                        </a:lnTo>
                      </a:path>
                    </a:pathLst>
                  </a:custGeom>
                  <a:solidFill>
                    <a:srgbClr val="E17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sp>
                <p:nvSpPr>
                  <p:cNvPr id="1219" name="Google Shape;1219;p32"/>
                  <p:cNvSpPr/>
                  <p:nvPr/>
                </p:nvSpPr>
                <p:spPr>
                  <a:xfrm>
                    <a:off x="8581234" y="3157455"/>
                    <a:ext cx="136526" cy="100404"/>
                  </a:xfrm>
                  <a:custGeom>
                    <a:avLst/>
                    <a:gdLst/>
                    <a:ahLst/>
                    <a:cxnLst/>
                    <a:rect l="l" t="t" r="r" b="b"/>
                    <a:pathLst>
                      <a:path w="3188" h="2369" extrusionOk="0">
                        <a:moveTo>
                          <a:pt x="0" y="2368"/>
                        </a:moveTo>
                        <a:lnTo>
                          <a:pt x="3187" y="1"/>
                        </a:lnTo>
                      </a:path>
                    </a:pathLst>
                  </a:custGeom>
                  <a:solidFill>
                    <a:srgbClr val="E17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grpSp>
                <p:nvGrpSpPr>
                  <p:cNvPr id="1220" name="Google Shape;1220;p32"/>
                  <p:cNvGrpSpPr/>
                  <p:nvPr/>
                </p:nvGrpSpPr>
                <p:grpSpPr>
                  <a:xfrm>
                    <a:off x="7865487" y="2571525"/>
                    <a:ext cx="1231583" cy="1612230"/>
                    <a:chOff x="7865487" y="2571525"/>
                    <a:chExt cx="1231583" cy="1612230"/>
                  </a:xfrm>
                </p:grpSpPr>
                <p:sp>
                  <p:nvSpPr>
                    <p:cNvPr id="1221" name="Google Shape;1221;p32"/>
                    <p:cNvSpPr/>
                    <p:nvPr/>
                  </p:nvSpPr>
                  <p:spPr>
                    <a:xfrm>
                      <a:off x="8776525" y="2844638"/>
                      <a:ext cx="34003" cy="1339117"/>
                    </a:xfrm>
                    <a:custGeom>
                      <a:avLst/>
                      <a:gdLst/>
                      <a:ahLst/>
                      <a:cxnLst/>
                      <a:rect l="l" t="t" r="r" b="b"/>
                      <a:pathLst>
                        <a:path w="794" h="31596" extrusionOk="0">
                          <a:moveTo>
                            <a:pt x="390" y="0"/>
                          </a:moveTo>
                          <a:cubicBezTo>
                            <a:pt x="272" y="0"/>
                            <a:pt x="175" y="94"/>
                            <a:pt x="172" y="212"/>
                          </a:cubicBezTo>
                          <a:cubicBezTo>
                            <a:pt x="22" y="6690"/>
                            <a:pt x="1" y="13200"/>
                            <a:pt x="13" y="19682"/>
                          </a:cubicBezTo>
                          <a:cubicBezTo>
                            <a:pt x="29" y="23578"/>
                            <a:pt x="58" y="27471"/>
                            <a:pt x="151" y="31365"/>
                          </a:cubicBezTo>
                          <a:cubicBezTo>
                            <a:pt x="156" y="31490"/>
                            <a:pt x="256" y="31593"/>
                            <a:pt x="382" y="31595"/>
                          </a:cubicBezTo>
                          <a:cubicBezTo>
                            <a:pt x="384" y="31595"/>
                            <a:pt x="386" y="31595"/>
                            <a:pt x="388" y="31595"/>
                          </a:cubicBezTo>
                          <a:cubicBezTo>
                            <a:pt x="516" y="31595"/>
                            <a:pt x="622" y="31494"/>
                            <a:pt x="625" y="31365"/>
                          </a:cubicBezTo>
                          <a:cubicBezTo>
                            <a:pt x="687" y="28768"/>
                            <a:pt x="719" y="26172"/>
                            <a:pt x="740" y="23576"/>
                          </a:cubicBezTo>
                          <a:cubicBezTo>
                            <a:pt x="794" y="15797"/>
                            <a:pt x="779" y="7991"/>
                            <a:pt x="605" y="212"/>
                          </a:cubicBezTo>
                          <a:cubicBezTo>
                            <a:pt x="602" y="97"/>
                            <a:pt x="510" y="3"/>
                            <a:pt x="394" y="0"/>
                          </a:cubicBezTo>
                          <a:cubicBezTo>
                            <a:pt x="393" y="0"/>
                            <a:pt x="392" y="0"/>
                            <a:pt x="390" y="0"/>
                          </a:cubicBezTo>
                          <a:close/>
                        </a:path>
                      </a:pathLst>
                    </a:custGeom>
                    <a:noFill/>
                    <a:ln w="762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sp>
                  <p:nvSpPr>
                    <p:cNvPr id="1222" name="Google Shape;1222;p32"/>
                    <p:cNvSpPr/>
                    <p:nvPr/>
                  </p:nvSpPr>
                  <p:spPr>
                    <a:xfrm>
                      <a:off x="8135199" y="3014973"/>
                      <a:ext cx="26637" cy="1046000"/>
                    </a:xfrm>
                    <a:custGeom>
                      <a:avLst/>
                      <a:gdLst/>
                      <a:ahLst/>
                      <a:cxnLst/>
                      <a:rect l="l" t="t" r="r" b="b"/>
                      <a:pathLst>
                        <a:path w="622" h="24680" extrusionOk="0">
                          <a:moveTo>
                            <a:pt x="308" y="0"/>
                          </a:moveTo>
                          <a:cubicBezTo>
                            <a:pt x="214" y="0"/>
                            <a:pt x="137" y="74"/>
                            <a:pt x="134" y="169"/>
                          </a:cubicBezTo>
                          <a:cubicBezTo>
                            <a:pt x="106" y="1183"/>
                            <a:pt x="89" y="2196"/>
                            <a:pt x="73" y="3210"/>
                          </a:cubicBezTo>
                          <a:cubicBezTo>
                            <a:pt x="19" y="6748"/>
                            <a:pt x="1" y="10311"/>
                            <a:pt x="4" y="13852"/>
                          </a:cubicBezTo>
                          <a:cubicBezTo>
                            <a:pt x="10" y="17391"/>
                            <a:pt x="33" y="20957"/>
                            <a:pt x="119" y="24494"/>
                          </a:cubicBezTo>
                          <a:cubicBezTo>
                            <a:pt x="123" y="24595"/>
                            <a:pt x="204" y="24677"/>
                            <a:pt x="304" y="24680"/>
                          </a:cubicBezTo>
                          <a:cubicBezTo>
                            <a:pt x="305" y="24680"/>
                            <a:pt x="307" y="24680"/>
                            <a:pt x="308" y="24680"/>
                          </a:cubicBezTo>
                          <a:cubicBezTo>
                            <a:pt x="412" y="24680"/>
                            <a:pt x="497" y="24598"/>
                            <a:pt x="499" y="24494"/>
                          </a:cubicBezTo>
                          <a:cubicBezTo>
                            <a:pt x="574" y="21452"/>
                            <a:pt x="598" y="18412"/>
                            <a:pt x="610" y="15372"/>
                          </a:cubicBezTo>
                          <a:cubicBezTo>
                            <a:pt x="622" y="10311"/>
                            <a:pt x="604" y="5224"/>
                            <a:pt x="484" y="168"/>
                          </a:cubicBezTo>
                          <a:cubicBezTo>
                            <a:pt x="481" y="76"/>
                            <a:pt x="408" y="1"/>
                            <a:pt x="312" y="0"/>
                          </a:cubicBezTo>
                          <a:cubicBezTo>
                            <a:pt x="311" y="0"/>
                            <a:pt x="310" y="0"/>
                            <a:pt x="308" y="0"/>
                          </a:cubicBezTo>
                          <a:close/>
                        </a:path>
                      </a:pathLst>
                    </a:custGeom>
                    <a:no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sp>
                  <p:nvSpPr>
                    <p:cNvPr id="1223" name="Google Shape;1223;p32"/>
                    <p:cNvSpPr/>
                    <p:nvPr/>
                  </p:nvSpPr>
                  <p:spPr>
                    <a:xfrm>
                      <a:off x="8500689" y="2571525"/>
                      <a:ext cx="596381" cy="994378"/>
                    </a:xfrm>
                    <a:custGeom>
                      <a:avLst/>
                      <a:gdLst/>
                      <a:ahLst/>
                      <a:cxnLst/>
                      <a:rect l="l" t="t" r="r" b="b"/>
                      <a:pathLst>
                        <a:path w="13926" h="23462" extrusionOk="0">
                          <a:moveTo>
                            <a:pt x="6850" y="1"/>
                          </a:moveTo>
                          <a:cubicBezTo>
                            <a:pt x="6205" y="1"/>
                            <a:pt x="5545" y="371"/>
                            <a:pt x="5131" y="891"/>
                          </a:cubicBezTo>
                          <a:cubicBezTo>
                            <a:pt x="4575" y="1587"/>
                            <a:pt x="4356" y="2485"/>
                            <a:pt x="4153" y="3354"/>
                          </a:cubicBezTo>
                          <a:cubicBezTo>
                            <a:pt x="4063" y="3736"/>
                            <a:pt x="4016" y="4138"/>
                            <a:pt x="3926" y="4521"/>
                          </a:cubicBezTo>
                          <a:cubicBezTo>
                            <a:pt x="2788" y="5653"/>
                            <a:pt x="1584" y="6915"/>
                            <a:pt x="1413" y="8511"/>
                          </a:cubicBezTo>
                          <a:cubicBezTo>
                            <a:pt x="1282" y="9719"/>
                            <a:pt x="1778" y="10910"/>
                            <a:pt x="1794" y="12125"/>
                          </a:cubicBezTo>
                          <a:cubicBezTo>
                            <a:pt x="1801" y="12605"/>
                            <a:pt x="1729" y="13094"/>
                            <a:pt x="1519" y="13526"/>
                          </a:cubicBezTo>
                          <a:cubicBezTo>
                            <a:pt x="1306" y="13966"/>
                            <a:pt x="959" y="14327"/>
                            <a:pt x="700" y="14742"/>
                          </a:cubicBezTo>
                          <a:cubicBezTo>
                            <a:pt x="85" y="15726"/>
                            <a:pt x="0" y="16982"/>
                            <a:pt x="305" y="18101"/>
                          </a:cubicBezTo>
                          <a:cubicBezTo>
                            <a:pt x="610" y="19219"/>
                            <a:pt x="1276" y="20213"/>
                            <a:pt x="2066" y="21063"/>
                          </a:cubicBezTo>
                          <a:cubicBezTo>
                            <a:pt x="3186" y="22268"/>
                            <a:pt x="4645" y="23250"/>
                            <a:pt x="6280" y="23430"/>
                          </a:cubicBezTo>
                          <a:cubicBezTo>
                            <a:pt x="6474" y="23451"/>
                            <a:pt x="6669" y="23461"/>
                            <a:pt x="6866" y="23461"/>
                          </a:cubicBezTo>
                          <a:cubicBezTo>
                            <a:pt x="8989" y="23461"/>
                            <a:pt x="11241" y="22260"/>
                            <a:pt x="12454" y="20550"/>
                          </a:cubicBezTo>
                          <a:cubicBezTo>
                            <a:pt x="13784" y="18679"/>
                            <a:pt x="13925" y="15961"/>
                            <a:pt x="12572" y="14108"/>
                          </a:cubicBezTo>
                          <a:cubicBezTo>
                            <a:pt x="12256" y="13675"/>
                            <a:pt x="11861" y="13275"/>
                            <a:pt x="11715" y="12760"/>
                          </a:cubicBezTo>
                          <a:cubicBezTo>
                            <a:pt x="11441" y="11787"/>
                            <a:pt x="12137" y="10837"/>
                            <a:pt x="12418" y="9865"/>
                          </a:cubicBezTo>
                          <a:cubicBezTo>
                            <a:pt x="12753" y="8702"/>
                            <a:pt x="12446" y="7374"/>
                            <a:pt x="11635" y="6474"/>
                          </a:cubicBezTo>
                          <a:cubicBezTo>
                            <a:pt x="11099" y="5881"/>
                            <a:pt x="10371" y="5475"/>
                            <a:pt x="9885" y="4839"/>
                          </a:cubicBezTo>
                          <a:cubicBezTo>
                            <a:pt x="9046" y="3740"/>
                            <a:pt x="9086" y="2187"/>
                            <a:pt x="8378" y="1000"/>
                          </a:cubicBezTo>
                          <a:cubicBezTo>
                            <a:pt x="8163" y="642"/>
                            <a:pt x="7872" y="314"/>
                            <a:pt x="7493" y="139"/>
                          </a:cubicBezTo>
                          <a:cubicBezTo>
                            <a:pt x="7287" y="44"/>
                            <a:pt x="7069" y="1"/>
                            <a:pt x="68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sp>
                  <p:nvSpPr>
                    <p:cNvPr id="1224" name="Google Shape;1224;p32"/>
                    <p:cNvSpPr/>
                    <p:nvPr/>
                  </p:nvSpPr>
                  <p:spPr>
                    <a:xfrm>
                      <a:off x="7865487" y="2846927"/>
                      <a:ext cx="595996" cy="589795"/>
                    </a:xfrm>
                    <a:custGeom>
                      <a:avLst/>
                      <a:gdLst/>
                      <a:ahLst/>
                      <a:cxnLst/>
                      <a:rect l="l" t="t" r="r" b="b"/>
                      <a:pathLst>
                        <a:path w="13917" h="13916" extrusionOk="0">
                          <a:moveTo>
                            <a:pt x="6959" y="1"/>
                          </a:moveTo>
                          <a:cubicBezTo>
                            <a:pt x="5113" y="1"/>
                            <a:pt x="3343" y="734"/>
                            <a:pt x="2039" y="2039"/>
                          </a:cubicBezTo>
                          <a:cubicBezTo>
                            <a:pt x="734" y="3344"/>
                            <a:pt x="1" y="5113"/>
                            <a:pt x="1" y="6958"/>
                          </a:cubicBezTo>
                          <a:cubicBezTo>
                            <a:pt x="1" y="8803"/>
                            <a:pt x="734" y="10573"/>
                            <a:pt x="2039" y="11878"/>
                          </a:cubicBezTo>
                          <a:cubicBezTo>
                            <a:pt x="3343" y="13183"/>
                            <a:pt x="5113" y="13916"/>
                            <a:pt x="6959" y="13916"/>
                          </a:cubicBezTo>
                          <a:cubicBezTo>
                            <a:pt x="8804" y="13916"/>
                            <a:pt x="10574" y="13183"/>
                            <a:pt x="11878" y="11878"/>
                          </a:cubicBezTo>
                          <a:cubicBezTo>
                            <a:pt x="13183" y="10573"/>
                            <a:pt x="13916" y="8803"/>
                            <a:pt x="13916" y="6958"/>
                          </a:cubicBezTo>
                          <a:cubicBezTo>
                            <a:pt x="13916" y="5113"/>
                            <a:pt x="13183" y="3344"/>
                            <a:pt x="11878" y="2039"/>
                          </a:cubicBezTo>
                          <a:cubicBezTo>
                            <a:pt x="10574" y="734"/>
                            <a:pt x="8804" y="1"/>
                            <a:pt x="69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2"/>
                        </a:solidFill>
                      </a:endParaRPr>
                    </a:p>
                  </p:txBody>
                </p:sp>
              </p:grpSp>
            </p:grpSp>
          </p:grpSp>
          <p:grpSp>
            <p:nvGrpSpPr>
              <p:cNvPr id="1225" name="Google Shape;1225;p32"/>
              <p:cNvGrpSpPr/>
              <p:nvPr/>
            </p:nvGrpSpPr>
            <p:grpSpPr>
              <a:xfrm>
                <a:off x="-161810" y="3717121"/>
                <a:ext cx="9609242" cy="2424843"/>
                <a:chOff x="-161810" y="3390296"/>
                <a:chExt cx="9609242" cy="2424843"/>
              </a:xfrm>
            </p:grpSpPr>
            <p:sp>
              <p:nvSpPr>
                <p:cNvPr id="1226" name="Google Shape;1226;p32"/>
                <p:cNvSpPr/>
                <p:nvPr/>
              </p:nvSpPr>
              <p:spPr>
                <a:xfrm>
                  <a:off x="-159518" y="3491307"/>
                  <a:ext cx="5266812" cy="1612146"/>
                </a:xfrm>
                <a:custGeom>
                  <a:avLst/>
                  <a:gdLst/>
                  <a:ahLst/>
                  <a:cxnLst/>
                  <a:rect l="l" t="t" r="r" b="b"/>
                  <a:pathLst>
                    <a:path w="107816" h="38038" extrusionOk="0">
                      <a:moveTo>
                        <a:pt x="4" y="1"/>
                      </a:moveTo>
                      <a:lnTo>
                        <a:pt x="1" y="38038"/>
                      </a:lnTo>
                      <a:lnTo>
                        <a:pt x="1" y="38038"/>
                      </a:lnTo>
                      <a:lnTo>
                        <a:pt x="107754" y="37845"/>
                      </a:lnTo>
                      <a:lnTo>
                        <a:pt x="107815" y="17877"/>
                      </a:lnTo>
                      <a:lnTo>
                        <a:pt x="107815" y="17877"/>
                      </a:lnTo>
                      <a:cubicBezTo>
                        <a:pt x="96429" y="19237"/>
                        <a:pt x="86119" y="19821"/>
                        <a:pt x="76796" y="19821"/>
                      </a:cubicBezTo>
                      <a:cubicBezTo>
                        <a:pt x="30958" y="19821"/>
                        <a:pt x="8960" y="5685"/>
                        <a:pt x="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1227" name="Google Shape;1227;p32"/>
                <p:cNvSpPr/>
                <p:nvPr/>
              </p:nvSpPr>
              <p:spPr>
                <a:xfrm>
                  <a:off x="-161810" y="3491304"/>
                  <a:ext cx="5266812" cy="1612146"/>
                </a:xfrm>
                <a:custGeom>
                  <a:avLst/>
                  <a:gdLst/>
                  <a:ahLst/>
                  <a:cxnLst/>
                  <a:rect l="l" t="t" r="r" b="b"/>
                  <a:pathLst>
                    <a:path w="107816" h="38038" extrusionOk="0">
                      <a:moveTo>
                        <a:pt x="4" y="1"/>
                      </a:moveTo>
                      <a:lnTo>
                        <a:pt x="1" y="38038"/>
                      </a:lnTo>
                      <a:lnTo>
                        <a:pt x="1" y="38038"/>
                      </a:lnTo>
                      <a:lnTo>
                        <a:pt x="107754" y="37845"/>
                      </a:lnTo>
                      <a:lnTo>
                        <a:pt x="107815" y="17877"/>
                      </a:lnTo>
                      <a:lnTo>
                        <a:pt x="107815" y="17877"/>
                      </a:lnTo>
                      <a:cubicBezTo>
                        <a:pt x="96429" y="19237"/>
                        <a:pt x="86119" y="19821"/>
                        <a:pt x="76796" y="19821"/>
                      </a:cubicBezTo>
                      <a:cubicBezTo>
                        <a:pt x="30958" y="19821"/>
                        <a:pt x="8960" y="5685"/>
                        <a:pt x="4" y="1"/>
                      </a:cubicBezTo>
                      <a:close/>
                    </a:path>
                  </a:pathLst>
                </a:custGeom>
                <a:solidFill>
                  <a:srgbClr val="000000">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1228" name="Google Shape;1228;p32"/>
                <p:cNvSpPr/>
                <p:nvPr/>
              </p:nvSpPr>
              <p:spPr>
                <a:xfrm rot="213373">
                  <a:off x="-63291" y="3681997"/>
                  <a:ext cx="9462698" cy="1841442"/>
                </a:xfrm>
                <a:custGeom>
                  <a:avLst/>
                  <a:gdLst/>
                  <a:ahLst/>
                  <a:cxnLst/>
                  <a:rect l="l" t="t" r="r" b="b"/>
                  <a:pathLst>
                    <a:path w="193713" h="43449" extrusionOk="0">
                      <a:moveTo>
                        <a:pt x="152820" y="1"/>
                      </a:moveTo>
                      <a:cubicBezTo>
                        <a:pt x="140399" y="1"/>
                        <a:pt x="127894" y="1071"/>
                        <a:pt x="115472" y="2409"/>
                      </a:cubicBezTo>
                      <a:cubicBezTo>
                        <a:pt x="75999" y="6660"/>
                        <a:pt x="35973" y="13772"/>
                        <a:pt x="1" y="30570"/>
                      </a:cubicBezTo>
                      <a:lnTo>
                        <a:pt x="1" y="43382"/>
                      </a:lnTo>
                      <a:lnTo>
                        <a:pt x="193712" y="43449"/>
                      </a:lnTo>
                      <a:lnTo>
                        <a:pt x="193712" y="5069"/>
                      </a:lnTo>
                      <a:cubicBezTo>
                        <a:pt x="180336" y="1323"/>
                        <a:pt x="166630" y="1"/>
                        <a:pt x="152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grpSp>
          <p:grpSp>
            <p:nvGrpSpPr>
              <p:cNvPr id="1229" name="Google Shape;1229;p32"/>
              <p:cNvGrpSpPr/>
              <p:nvPr/>
            </p:nvGrpSpPr>
            <p:grpSpPr>
              <a:xfrm>
                <a:off x="343799" y="4747133"/>
                <a:ext cx="1059758" cy="818673"/>
                <a:chOff x="206924" y="4453733"/>
                <a:chExt cx="1059758" cy="818673"/>
              </a:xfrm>
            </p:grpSpPr>
            <p:sp>
              <p:nvSpPr>
                <p:cNvPr id="1230" name="Google Shape;1230;p32"/>
                <p:cNvSpPr/>
                <p:nvPr/>
              </p:nvSpPr>
              <p:spPr>
                <a:xfrm flipH="1">
                  <a:off x="779613" y="4634777"/>
                  <a:ext cx="236647" cy="522416"/>
                </a:xfrm>
                <a:custGeom>
                  <a:avLst/>
                  <a:gdLst/>
                  <a:ahLst/>
                  <a:cxnLst/>
                  <a:rect l="l" t="t" r="r" b="b"/>
                  <a:pathLst>
                    <a:path w="9962" h="22221" extrusionOk="0">
                      <a:moveTo>
                        <a:pt x="299" y="1"/>
                      </a:moveTo>
                      <a:cubicBezTo>
                        <a:pt x="280" y="1"/>
                        <a:pt x="262" y="3"/>
                        <a:pt x="243" y="6"/>
                      </a:cubicBezTo>
                      <a:cubicBezTo>
                        <a:pt x="97" y="37"/>
                        <a:pt x="0" y="181"/>
                        <a:pt x="30" y="329"/>
                      </a:cubicBezTo>
                      <a:cubicBezTo>
                        <a:pt x="421" y="2289"/>
                        <a:pt x="868" y="4235"/>
                        <a:pt x="1413" y="6159"/>
                      </a:cubicBezTo>
                      <a:cubicBezTo>
                        <a:pt x="2788" y="10965"/>
                        <a:pt x="4516" y="15781"/>
                        <a:pt x="7484" y="19854"/>
                      </a:cubicBezTo>
                      <a:cubicBezTo>
                        <a:pt x="7973" y="20511"/>
                        <a:pt x="8489" y="21149"/>
                        <a:pt x="9054" y="21742"/>
                      </a:cubicBezTo>
                      <a:cubicBezTo>
                        <a:pt x="9179" y="21873"/>
                        <a:pt x="9323" y="22019"/>
                        <a:pt x="9454" y="22144"/>
                      </a:cubicBezTo>
                      <a:cubicBezTo>
                        <a:pt x="9506" y="22193"/>
                        <a:pt x="9575" y="22221"/>
                        <a:pt x="9646" y="22221"/>
                      </a:cubicBezTo>
                      <a:cubicBezTo>
                        <a:pt x="9686" y="22221"/>
                        <a:pt x="9727" y="22212"/>
                        <a:pt x="9765" y="22193"/>
                      </a:cubicBezTo>
                      <a:cubicBezTo>
                        <a:pt x="9904" y="22126"/>
                        <a:pt x="9961" y="21960"/>
                        <a:pt x="9894" y="21822"/>
                      </a:cubicBezTo>
                      <a:cubicBezTo>
                        <a:pt x="9839" y="21708"/>
                        <a:pt x="9781" y="21595"/>
                        <a:pt x="9721" y="21484"/>
                      </a:cubicBezTo>
                      <a:lnTo>
                        <a:pt x="9633" y="21319"/>
                      </a:lnTo>
                      <a:lnTo>
                        <a:pt x="9544" y="21155"/>
                      </a:lnTo>
                      <a:cubicBezTo>
                        <a:pt x="8242" y="18782"/>
                        <a:pt x="6798" y="16495"/>
                        <a:pt x="5527" y="14105"/>
                      </a:cubicBezTo>
                      <a:cubicBezTo>
                        <a:pt x="3149" y="9786"/>
                        <a:pt x="1326" y="5122"/>
                        <a:pt x="569" y="232"/>
                      </a:cubicBezTo>
                      <a:cubicBezTo>
                        <a:pt x="547" y="97"/>
                        <a:pt x="430"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2"/>
                <p:cNvSpPr/>
                <p:nvPr/>
              </p:nvSpPr>
              <p:spPr>
                <a:xfrm flipH="1">
                  <a:off x="954426" y="4531924"/>
                  <a:ext cx="106731" cy="174021"/>
                </a:xfrm>
                <a:custGeom>
                  <a:avLst/>
                  <a:gdLst/>
                  <a:ahLst/>
                  <a:cxnLst/>
                  <a:rect l="l" t="t" r="r" b="b"/>
                  <a:pathLst>
                    <a:path w="4493" h="7402" extrusionOk="0">
                      <a:moveTo>
                        <a:pt x="1715" y="1"/>
                      </a:moveTo>
                      <a:cubicBezTo>
                        <a:pt x="1683" y="1"/>
                        <a:pt x="1651" y="2"/>
                        <a:pt x="1619" y="4"/>
                      </a:cubicBezTo>
                      <a:cubicBezTo>
                        <a:pt x="1030" y="49"/>
                        <a:pt x="527" y="499"/>
                        <a:pt x="278" y="1036"/>
                      </a:cubicBezTo>
                      <a:cubicBezTo>
                        <a:pt x="32" y="1571"/>
                        <a:pt x="1" y="2184"/>
                        <a:pt x="33" y="2774"/>
                      </a:cubicBezTo>
                      <a:cubicBezTo>
                        <a:pt x="101" y="3996"/>
                        <a:pt x="630" y="7402"/>
                        <a:pt x="2298" y="7402"/>
                      </a:cubicBezTo>
                      <a:cubicBezTo>
                        <a:pt x="2340" y="7402"/>
                        <a:pt x="2382" y="7400"/>
                        <a:pt x="2425" y="7395"/>
                      </a:cubicBezTo>
                      <a:cubicBezTo>
                        <a:pt x="4493" y="7183"/>
                        <a:pt x="3996" y="3972"/>
                        <a:pt x="3758" y="2711"/>
                      </a:cubicBezTo>
                      <a:cubicBezTo>
                        <a:pt x="3641" y="2088"/>
                        <a:pt x="3513" y="1452"/>
                        <a:pt x="3177" y="916"/>
                      </a:cubicBezTo>
                      <a:cubicBezTo>
                        <a:pt x="2859" y="408"/>
                        <a:pt x="2310" y="1"/>
                        <a:pt x="1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2"/>
                <p:cNvSpPr/>
                <p:nvPr/>
              </p:nvSpPr>
              <p:spPr>
                <a:xfrm flipH="1">
                  <a:off x="685951" y="4651727"/>
                  <a:ext cx="72643" cy="493169"/>
                </a:xfrm>
                <a:custGeom>
                  <a:avLst/>
                  <a:gdLst/>
                  <a:ahLst/>
                  <a:cxnLst/>
                  <a:rect l="l" t="t" r="r" b="b"/>
                  <a:pathLst>
                    <a:path w="3058" h="20977" extrusionOk="0">
                      <a:moveTo>
                        <a:pt x="311" y="1"/>
                      </a:moveTo>
                      <a:cubicBezTo>
                        <a:pt x="282" y="1"/>
                        <a:pt x="252" y="6"/>
                        <a:pt x="223" y="16"/>
                      </a:cubicBezTo>
                      <a:cubicBezTo>
                        <a:pt x="80" y="63"/>
                        <a:pt x="1" y="217"/>
                        <a:pt x="49" y="361"/>
                      </a:cubicBezTo>
                      <a:cubicBezTo>
                        <a:pt x="1100" y="3622"/>
                        <a:pt x="1598" y="7055"/>
                        <a:pt x="1613" y="10477"/>
                      </a:cubicBezTo>
                      <a:cubicBezTo>
                        <a:pt x="1639" y="13034"/>
                        <a:pt x="1457" y="15577"/>
                        <a:pt x="1316" y="18128"/>
                      </a:cubicBezTo>
                      <a:cubicBezTo>
                        <a:pt x="1283" y="18770"/>
                        <a:pt x="1256" y="19411"/>
                        <a:pt x="1248" y="20055"/>
                      </a:cubicBezTo>
                      <a:cubicBezTo>
                        <a:pt x="1244" y="20266"/>
                        <a:pt x="1242" y="20496"/>
                        <a:pt x="1250" y="20706"/>
                      </a:cubicBezTo>
                      <a:cubicBezTo>
                        <a:pt x="1258" y="20880"/>
                        <a:pt x="1394" y="20976"/>
                        <a:pt x="1532" y="20976"/>
                      </a:cubicBezTo>
                      <a:cubicBezTo>
                        <a:pt x="1636" y="20976"/>
                        <a:pt x="1741" y="20921"/>
                        <a:pt x="1790" y="20800"/>
                      </a:cubicBezTo>
                      <a:cubicBezTo>
                        <a:pt x="1867" y="20603"/>
                        <a:pt x="1941" y="20375"/>
                        <a:pt x="2005" y="20176"/>
                      </a:cubicBezTo>
                      <a:cubicBezTo>
                        <a:pt x="2197" y="19547"/>
                        <a:pt x="2344" y="18906"/>
                        <a:pt x="2462" y="18259"/>
                      </a:cubicBezTo>
                      <a:cubicBezTo>
                        <a:pt x="3058" y="14806"/>
                        <a:pt x="2786" y="11267"/>
                        <a:pt x="2236" y="7828"/>
                      </a:cubicBezTo>
                      <a:cubicBezTo>
                        <a:pt x="1833" y="5254"/>
                        <a:pt x="1265" y="2712"/>
                        <a:pt x="572" y="202"/>
                      </a:cubicBezTo>
                      <a:cubicBezTo>
                        <a:pt x="539" y="81"/>
                        <a:pt x="430"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2"/>
                <p:cNvSpPr/>
                <p:nvPr/>
              </p:nvSpPr>
              <p:spPr>
                <a:xfrm flipH="1">
                  <a:off x="711249" y="4606754"/>
                  <a:ext cx="72667" cy="97284"/>
                </a:xfrm>
                <a:custGeom>
                  <a:avLst/>
                  <a:gdLst/>
                  <a:ahLst/>
                  <a:cxnLst/>
                  <a:rect l="l" t="t" r="r" b="b"/>
                  <a:pathLst>
                    <a:path w="3059" h="4138" extrusionOk="0">
                      <a:moveTo>
                        <a:pt x="901" y="0"/>
                      </a:moveTo>
                      <a:cubicBezTo>
                        <a:pt x="798" y="0"/>
                        <a:pt x="696" y="18"/>
                        <a:pt x="600" y="58"/>
                      </a:cubicBezTo>
                      <a:cubicBezTo>
                        <a:pt x="263" y="198"/>
                        <a:pt x="67" y="569"/>
                        <a:pt x="35" y="931"/>
                      </a:cubicBezTo>
                      <a:cubicBezTo>
                        <a:pt x="1" y="1295"/>
                        <a:pt x="99" y="1655"/>
                        <a:pt x="201" y="2006"/>
                      </a:cubicBezTo>
                      <a:cubicBezTo>
                        <a:pt x="384" y="2644"/>
                        <a:pt x="866" y="4138"/>
                        <a:pt x="1768" y="4138"/>
                      </a:cubicBezTo>
                      <a:cubicBezTo>
                        <a:pt x="1874" y="4138"/>
                        <a:pt x="1986" y="4117"/>
                        <a:pt x="2103" y="4072"/>
                      </a:cubicBezTo>
                      <a:cubicBezTo>
                        <a:pt x="3059" y="3706"/>
                        <a:pt x="2424" y="1735"/>
                        <a:pt x="2135" y="1071"/>
                      </a:cubicBezTo>
                      <a:cubicBezTo>
                        <a:pt x="1998" y="759"/>
                        <a:pt x="1824" y="452"/>
                        <a:pt x="1558" y="241"/>
                      </a:cubicBezTo>
                      <a:cubicBezTo>
                        <a:pt x="1372" y="94"/>
                        <a:pt x="1134" y="0"/>
                        <a:pt x="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2"/>
                <p:cNvSpPr/>
                <p:nvPr/>
              </p:nvSpPr>
              <p:spPr>
                <a:xfrm flipH="1">
                  <a:off x="441586" y="4593283"/>
                  <a:ext cx="76182" cy="493193"/>
                </a:xfrm>
                <a:custGeom>
                  <a:avLst/>
                  <a:gdLst/>
                  <a:ahLst/>
                  <a:cxnLst/>
                  <a:rect l="l" t="t" r="r" b="b"/>
                  <a:pathLst>
                    <a:path w="3207" h="20978" extrusionOk="0">
                      <a:moveTo>
                        <a:pt x="2897" y="0"/>
                      </a:moveTo>
                      <a:cubicBezTo>
                        <a:pt x="2777" y="0"/>
                        <a:pt x="2667" y="80"/>
                        <a:pt x="2634" y="202"/>
                      </a:cubicBezTo>
                      <a:cubicBezTo>
                        <a:pt x="2177" y="1877"/>
                        <a:pt x="1761" y="3560"/>
                        <a:pt x="1427" y="5263"/>
                      </a:cubicBezTo>
                      <a:cubicBezTo>
                        <a:pt x="605" y="9525"/>
                        <a:pt x="1" y="13938"/>
                        <a:pt x="744" y="18259"/>
                      </a:cubicBezTo>
                      <a:cubicBezTo>
                        <a:pt x="872" y="18959"/>
                        <a:pt x="1034" y="19656"/>
                        <a:pt x="1253" y="20333"/>
                      </a:cubicBezTo>
                      <a:cubicBezTo>
                        <a:pt x="1303" y="20483"/>
                        <a:pt x="1362" y="20652"/>
                        <a:pt x="1418" y="20800"/>
                      </a:cubicBezTo>
                      <a:cubicBezTo>
                        <a:pt x="1456" y="20898"/>
                        <a:pt x="1551" y="20972"/>
                        <a:pt x="1665" y="20977"/>
                      </a:cubicBezTo>
                      <a:cubicBezTo>
                        <a:pt x="1669" y="20977"/>
                        <a:pt x="1673" y="20977"/>
                        <a:pt x="1676" y="20977"/>
                      </a:cubicBezTo>
                      <a:cubicBezTo>
                        <a:pt x="1825" y="20977"/>
                        <a:pt x="1950" y="20861"/>
                        <a:pt x="1956" y="20711"/>
                      </a:cubicBezTo>
                      <a:cubicBezTo>
                        <a:pt x="1961" y="20599"/>
                        <a:pt x="1962" y="20489"/>
                        <a:pt x="1962" y="20379"/>
                      </a:cubicBezTo>
                      <a:lnTo>
                        <a:pt x="1961" y="20216"/>
                      </a:lnTo>
                      <a:lnTo>
                        <a:pt x="1958" y="20055"/>
                      </a:lnTo>
                      <a:cubicBezTo>
                        <a:pt x="1920" y="17710"/>
                        <a:pt x="1689" y="15377"/>
                        <a:pt x="1628" y="13033"/>
                      </a:cubicBezTo>
                      <a:cubicBezTo>
                        <a:pt x="1446" y="8764"/>
                        <a:pt x="1822" y="4437"/>
                        <a:pt x="3158" y="359"/>
                      </a:cubicBezTo>
                      <a:cubicBezTo>
                        <a:pt x="3206" y="213"/>
                        <a:pt x="3120" y="51"/>
                        <a:pt x="2970" y="10"/>
                      </a:cubicBezTo>
                      <a:cubicBezTo>
                        <a:pt x="2946" y="3"/>
                        <a:pt x="2921" y="0"/>
                        <a:pt x="2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2"/>
                <p:cNvSpPr/>
                <p:nvPr/>
              </p:nvSpPr>
              <p:spPr>
                <a:xfrm flipH="1">
                  <a:off x="396001" y="4506347"/>
                  <a:ext cx="102075" cy="136570"/>
                </a:xfrm>
                <a:custGeom>
                  <a:avLst/>
                  <a:gdLst/>
                  <a:ahLst/>
                  <a:cxnLst/>
                  <a:rect l="l" t="t" r="r" b="b"/>
                  <a:pathLst>
                    <a:path w="4297" h="5809" extrusionOk="0">
                      <a:moveTo>
                        <a:pt x="3031" y="1"/>
                      </a:moveTo>
                      <a:cubicBezTo>
                        <a:pt x="2704" y="1"/>
                        <a:pt x="2370" y="132"/>
                        <a:pt x="2110" y="339"/>
                      </a:cubicBezTo>
                      <a:cubicBezTo>
                        <a:pt x="1735" y="636"/>
                        <a:pt x="1490" y="1066"/>
                        <a:pt x="1298" y="1505"/>
                      </a:cubicBezTo>
                      <a:cubicBezTo>
                        <a:pt x="892" y="2436"/>
                        <a:pt x="0" y="5201"/>
                        <a:pt x="1346" y="5716"/>
                      </a:cubicBezTo>
                      <a:cubicBezTo>
                        <a:pt x="1511" y="5780"/>
                        <a:pt x="1668" y="5809"/>
                        <a:pt x="1817" y="5809"/>
                      </a:cubicBezTo>
                      <a:cubicBezTo>
                        <a:pt x="3081" y="5809"/>
                        <a:pt x="3757" y="3710"/>
                        <a:pt x="4015" y="2817"/>
                      </a:cubicBezTo>
                      <a:cubicBezTo>
                        <a:pt x="4157" y="2325"/>
                        <a:pt x="4297" y="1818"/>
                        <a:pt x="4249" y="1309"/>
                      </a:cubicBezTo>
                      <a:cubicBezTo>
                        <a:pt x="4201" y="798"/>
                        <a:pt x="3928" y="278"/>
                        <a:pt x="3454" y="83"/>
                      </a:cubicBezTo>
                      <a:cubicBezTo>
                        <a:pt x="3319" y="26"/>
                        <a:pt x="3176" y="1"/>
                        <a:pt x="3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2"/>
                <p:cNvSpPr/>
                <p:nvPr/>
              </p:nvSpPr>
              <p:spPr>
                <a:xfrm flipH="1">
                  <a:off x="206924" y="4453733"/>
                  <a:ext cx="1059758" cy="790148"/>
                </a:xfrm>
                <a:custGeom>
                  <a:avLst/>
                  <a:gdLst/>
                  <a:ahLst/>
                  <a:cxnLst/>
                  <a:rect l="l" t="t" r="r" b="b"/>
                  <a:pathLst>
                    <a:path w="44612" h="33609" extrusionOk="0">
                      <a:moveTo>
                        <a:pt x="29833" y="0"/>
                      </a:moveTo>
                      <a:cubicBezTo>
                        <a:pt x="28568" y="0"/>
                        <a:pt x="27739" y="1730"/>
                        <a:pt x="27453" y="3110"/>
                      </a:cubicBezTo>
                      <a:cubicBezTo>
                        <a:pt x="26111" y="9576"/>
                        <a:pt x="24941" y="16078"/>
                        <a:pt x="23940" y="22603"/>
                      </a:cubicBezTo>
                      <a:cubicBezTo>
                        <a:pt x="23032" y="18577"/>
                        <a:pt x="22059" y="14409"/>
                        <a:pt x="19544" y="11134"/>
                      </a:cubicBezTo>
                      <a:cubicBezTo>
                        <a:pt x="19098" y="10553"/>
                        <a:pt x="18457" y="9960"/>
                        <a:pt x="17768" y="9960"/>
                      </a:cubicBezTo>
                      <a:cubicBezTo>
                        <a:pt x="17655" y="9960"/>
                        <a:pt x="17539" y="9977"/>
                        <a:pt x="17423" y="10012"/>
                      </a:cubicBezTo>
                      <a:cubicBezTo>
                        <a:pt x="16686" y="10237"/>
                        <a:pt x="16381" y="11098"/>
                        <a:pt x="16205" y="11850"/>
                      </a:cubicBezTo>
                      <a:cubicBezTo>
                        <a:pt x="15508" y="14810"/>
                        <a:pt x="15153" y="17849"/>
                        <a:pt x="15151" y="20889"/>
                      </a:cubicBezTo>
                      <a:cubicBezTo>
                        <a:pt x="13006" y="18628"/>
                        <a:pt x="10861" y="16364"/>
                        <a:pt x="8715" y="14101"/>
                      </a:cubicBezTo>
                      <a:cubicBezTo>
                        <a:pt x="7092" y="12387"/>
                        <a:pt x="5180" y="10548"/>
                        <a:pt x="2832" y="10548"/>
                      </a:cubicBezTo>
                      <a:cubicBezTo>
                        <a:pt x="2804" y="10548"/>
                        <a:pt x="2776" y="10548"/>
                        <a:pt x="2749" y="10548"/>
                      </a:cubicBezTo>
                      <a:cubicBezTo>
                        <a:pt x="2176" y="10560"/>
                        <a:pt x="1587" y="10694"/>
                        <a:pt x="1131" y="11040"/>
                      </a:cubicBezTo>
                      <a:cubicBezTo>
                        <a:pt x="206" y="11740"/>
                        <a:pt x="68" y="13057"/>
                        <a:pt x="57" y="14215"/>
                      </a:cubicBezTo>
                      <a:cubicBezTo>
                        <a:pt x="1" y="20960"/>
                        <a:pt x="1719" y="27712"/>
                        <a:pt x="4993" y="33609"/>
                      </a:cubicBezTo>
                      <a:lnTo>
                        <a:pt x="34600" y="33120"/>
                      </a:lnTo>
                      <a:cubicBezTo>
                        <a:pt x="39383" y="25503"/>
                        <a:pt x="44611" y="8952"/>
                        <a:pt x="42441" y="7626"/>
                      </a:cubicBezTo>
                      <a:cubicBezTo>
                        <a:pt x="42028" y="7305"/>
                        <a:pt x="41525" y="7164"/>
                        <a:pt x="41006" y="7164"/>
                      </a:cubicBezTo>
                      <a:cubicBezTo>
                        <a:pt x="40325" y="7164"/>
                        <a:pt x="39617" y="7408"/>
                        <a:pt x="39058" y="7809"/>
                      </a:cubicBezTo>
                      <a:cubicBezTo>
                        <a:pt x="38073" y="8514"/>
                        <a:pt x="37440" y="9597"/>
                        <a:pt x="36836" y="10647"/>
                      </a:cubicBezTo>
                      <a:cubicBezTo>
                        <a:pt x="34590" y="14549"/>
                        <a:pt x="32346" y="18450"/>
                        <a:pt x="30100" y="22352"/>
                      </a:cubicBezTo>
                      <a:cubicBezTo>
                        <a:pt x="31449" y="15995"/>
                        <a:pt x="31989" y="9469"/>
                        <a:pt x="31702" y="2979"/>
                      </a:cubicBezTo>
                      <a:cubicBezTo>
                        <a:pt x="31650" y="1815"/>
                        <a:pt x="31368" y="380"/>
                        <a:pt x="30247" y="60"/>
                      </a:cubicBezTo>
                      <a:cubicBezTo>
                        <a:pt x="30104" y="19"/>
                        <a:pt x="29966" y="0"/>
                        <a:pt x="29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2"/>
                <p:cNvSpPr/>
                <p:nvPr/>
              </p:nvSpPr>
              <p:spPr>
                <a:xfrm flipH="1">
                  <a:off x="400457" y="4855127"/>
                  <a:ext cx="786338" cy="417279"/>
                </a:xfrm>
                <a:custGeom>
                  <a:avLst/>
                  <a:gdLst/>
                  <a:ahLst/>
                  <a:cxnLst/>
                  <a:rect l="l" t="t" r="r" b="b"/>
                  <a:pathLst>
                    <a:path w="33102" h="17749" extrusionOk="0">
                      <a:moveTo>
                        <a:pt x="2654" y="1"/>
                      </a:moveTo>
                      <a:cubicBezTo>
                        <a:pt x="2516" y="1"/>
                        <a:pt x="2377" y="13"/>
                        <a:pt x="2237" y="40"/>
                      </a:cubicBezTo>
                      <a:cubicBezTo>
                        <a:pt x="1180" y="244"/>
                        <a:pt x="426" y="1257"/>
                        <a:pt x="212" y="2312"/>
                      </a:cubicBezTo>
                      <a:cubicBezTo>
                        <a:pt x="0" y="3364"/>
                        <a:pt x="225" y="4455"/>
                        <a:pt x="498" y="5497"/>
                      </a:cubicBezTo>
                      <a:cubicBezTo>
                        <a:pt x="1275" y="8456"/>
                        <a:pt x="2455" y="11307"/>
                        <a:pt x="3986" y="13955"/>
                      </a:cubicBezTo>
                      <a:cubicBezTo>
                        <a:pt x="5793" y="17076"/>
                        <a:pt x="6468" y="17467"/>
                        <a:pt x="10053" y="17599"/>
                      </a:cubicBezTo>
                      <a:cubicBezTo>
                        <a:pt x="12778" y="17699"/>
                        <a:pt x="15505" y="17749"/>
                        <a:pt x="18232" y="17749"/>
                      </a:cubicBezTo>
                      <a:cubicBezTo>
                        <a:pt x="22527" y="17749"/>
                        <a:pt x="26822" y="17625"/>
                        <a:pt x="31110" y="17377"/>
                      </a:cubicBezTo>
                      <a:cubicBezTo>
                        <a:pt x="32562" y="12593"/>
                        <a:pt x="33101" y="7535"/>
                        <a:pt x="32690" y="2552"/>
                      </a:cubicBezTo>
                      <a:cubicBezTo>
                        <a:pt x="32686" y="2552"/>
                        <a:pt x="32681" y="2552"/>
                        <a:pt x="32677" y="2552"/>
                      </a:cubicBezTo>
                      <a:cubicBezTo>
                        <a:pt x="29601" y="2552"/>
                        <a:pt x="27577" y="5667"/>
                        <a:pt x="26153" y="8397"/>
                      </a:cubicBezTo>
                      <a:cubicBezTo>
                        <a:pt x="25963" y="6001"/>
                        <a:pt x="25487" y="3628"/>
                        <a:pt x="24739" y="1344"/>
                      </a:cubicBezTo>
                      <a:cubicBezTo>
                        <a:pt x="24647" y="1059"/>
                        <a:pt x="24515" y="742"/>
                        <a:pt x="24231" y="648"/>
                      </a:cubicBezTo>
                      <a:cubicBezTo>
                        <a:pt x="24178" y="631"/>
                        <a:pt x="24125" y="623"/>
                        <a:pt x="24073" y="623"/>
                      </a:cubicBezTo>
                      <a:cubicBezTo>
                        <a:pt x="23757" y="623"/>
                        <a:pt x="23469" y="917"/>
                        <a:pt x="23264" y="1188"/>
                      </a:cubicBezTo>
                      <a:cubicBezTo>
                        <a:pt x="21613" y="3385"/>
                        <a:pt x="20277" y="5819"/>
                        <a:pt x="19312" y="8392"/>
                      </a:cubicBezTo>
                      <a:cubicBezTo>
                        <a:pt x="18521" y="6947"/>
                        <a:pt x="17663" y="5536"/>
                        <a:pt x="16749" y="4165"/>
                      </a:cubicBezTo>
                      <a:cubicBezTo>
                        <a:pt x="16541" y="3854"/>
                        <a:pt x="16300" y="3523"/>
                        <a:pt x="15941" y="3425"/>
                      </a:cubicBezTo>
                      <a:cubicBezTo>
                        <a:pt x="15868" y="3405"/>
                        <a:pt x="15795" y="3395"/>
                        <a:pt x="15724" y="3395"/>
                      </a:cubicBezTo>
                      <a:cubicBezTo>
                        <a:pt x="15226" y="3395"/>
                        <a:pt x="14777" y="3848"/>
                        <a:pt x="14493" y="4294"/>
                      </a:cubicBezTo>
                      <a:cubicBezTo>
                        <a:pt x="13557" y="5759"/>
                        <a:pt x="13193" y="7579"/>
                        <a:pt x="13494" y="9291"/>
                      </a:cubicBezTo>
                      <a:cubicBezTo>
                        <a:pt x="11067" y="6365"/>
                        <a:pt x="8346" y="3684"/>
                        <a:pt x="5386" y="1299"/>
                      </a:cubicBezTo>
                      <a:cubicBezTo>
                        <a:pt x="4587" y="655"/>
                        <a:pt x="3648" y="1"/>
                        <a:pt x="26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8" name="Google Shape;1238;p32"/>
              <p:cNvGrpSpPr/>
              <p:nvPr/>
            </p:nvGrpSpPr>
            <p:grpSpPr>
              <a:xfrm>
                <a:off x="-111327" y="4467193"/>
                <a:ext cx="546340" cy="1144005"/>
                <a:chOff x="-190602" y="4255105"/>
                <a:chExt cx="546340" cy="1144005"/>
              </a:xfrm>
            </p:grpSpPr>
            <p:sp>
              <p:nvSpPr>
                <p:cNvPr id="1239" name="Google Shape;1239;p32"/>
                <p:cNvSpPr/>
                <p:nvPr/>
              </p:nvSpPr>
              <p:spPr>
                <a:xfrm flipH="1">
                  <a:off x="-190602" y="4255105"/>
                  <a:ext cx="460942" cy="394756"/>
                </a:xfrm>
                <a:custGeom>
                  <a:avLst/>
                  <a:gdLst/>
                  <a:ahLst/>
                  <a:cxnLst/>
                  <a:rect l="l" t="t" r="r" b="b"/>
                  <a:pathLst>
                    <a:path w="19404" h="16791" extrusionOk="0">
                      <a:moveTo>
                        <a:pt x="7221" y="0"/>
                      </a:moveTo>
                      <a:cubicBezTo>
                        <a:pt x="6664" y="0"/>
                        <a:pt x="6306" y="659"/>
                        <a:pt x="6124" y="1214"/>
                      </a:cubicBezTo>
                      <a:cubicBezTo>
                        <a:pt x="5140" y="4205"/>
                        <a:pt x="4516" y="7313"/>
                        <a:pt x="4268" y="10451"/>
                      </a:cubicBezTo>
                      <a:cubicBezTo>
                        <a:pt x="3768" y="8123"/>
                        <a:pt x="3123" y="5827"/>
                        <a:pt x="2339" y="3579"/>
                      </a:cubicBezTo>
                      <a:cubicBezTo>
                        <a:pt x="2182" y="3127"/>
                        <a:pt x="1882" y="2590"/>
                        <a:pt x="1429" y="2590"/>
                      </a:cubicBezTo>
                      <a:cubicBezTo>
                        <a:pt x="1399" y="2590"/>
                        <a:pt x="1369" y="2592"/>
                        <a:pt x="1339" y="2597"/>
                      </a:cubicBezTo>
                      <a:cubicBezTo>
                        <a:pt x="1146" y="2627"/>
                        <a:pt x="983" y="2755"/>
                        <a:pt x="850" y="2899"/>
                      </a:cubicBezTo>
                      <a:cubicBezTo>
                        <a:pt x="0" y="3821"/>
                        <a:pt x="195" y="5266"/>
                        <a:pt x="494" y="6482"/>
                      </a:cubicBezTo>
                      <a:cubicBezTo>
                        <a:pt x="933" y="8270"/>
                        <a:pt x="1480" y="10029"/>
                        <a:pt x="2131" y="11750"/>
                      </a:cubicBezTo>
                      <a:cubicBezTo>
                        <a:pt x="2709" y="13272"/>
                        <a:pt x="3418" y="14831"/>
                        <a:pt x="4710" y="15823"/>
                      </a:cubicBezTo>
                      <a:cubicBezTo>
                        <a:pt x="5613" y="16515"/>
                        <a:pt x="6647" y="16791"/>
                        <a:pt x="7702" y="16791"/>
                      </a:cubicBezTo>
                      <a:cubicBezTo>
                        <a:pt x="8714" y="16791"/>
                        <a:pt x="9744" y="16537"/>
                        <a:pt x="10696" y="16153"/>
                      </a:cubicBezTo>
                      <a:cubicBezTo>
                        <a:pt x="13138" y="15167"/>
                        <a:pt x="15546" y="14189"/>
                        <a:pt x="17772" y="12765"/>
                      </a:cubicBezTo>
                      <a:cubicBezTo>
                        <a:pt x="18559" y="12260"/>
                        <a:pt x="19403" y="11568"/>
                        <a:pt x="19400" y="10632"/>
                      </a:cubicBezTo>
                      <a:cubicBezTo>
                        <a:pt x="19385" y="10244"/>
                        <a:pt x="18981" y="10102"/>
                        <a:pt x="18413" y="10102"/>
                      </a:cubicBezTo>
                      <a:cubicBezTo>
                        <a:pt x="17471" y="10102"/>
                        <a:pt x="16076" y="10492"/>
                        <a:pt x="15249" y="10796"/>
                      </a:cubicBezTo>
                      <a:cubicBezTo>
                        <a:pt x="13921" y="11285"/>
                        <a:pt x="12729" y="12074"/>
                        <a:pt x="11552" y="12858"/>
                      </a:cubicBezTo>
                      <a:cubicBezTo>
                        <a:pt x="12843" y="11786"/>
                        <a:pt x="14083" y="10655"/>
                        <a:pt x="15270" y="9470"/>
                      </a:cubicBezTo>
                      <a:cubicBezTo>
                        <a:pt x="16319" y="8423"/>
                        <a:pt x="17371" y="7244"/>
                        <a:pt x="17618" y="5782"/>
                      </a:cubicBezTo>
                      <a:cubicBezTo>
                        <a:pt x="17646" y="5612"/>
                        <a:pt x="17662" y="5429"/>
                        <a:pt x="17590" y="5273"/>
                      </a:cubicBezTo>
                      <a:cubicBezTo>
                        <a:pt x="17492" y="5061"/>
                        <a:pt x="17300" y="4980"/>
                        <a:pt x="17078" y="4980"/>
                      </a:cubicBezTo>
                      <a:cubicBezTo>
                        <a:pt x="16771" y="4980"/>
                        <a:pt x="16404" y="5136"/>
                        <a:pt x="16141" y="5321"/>
                      </a:cubicBezTo>
                      <a:cubicBezTo>
                        <a:pt x="13579" y="7130"/>
                        <a:pt x="11456" y="9479"/>
                        <a:pt x="9356" y="11809"/>
                      </a:cubicBezTo>
                      <a:cubicBezTo>
                        <a:pt x="10747" y="8873"/>
                        <a:pt x="12171" y="5788"/>
                        <a:pt x="12043" y="2541"/>
                      </a:cubicBezTo>
                      <a:cubicBezTo>
                        <a:pt x="12036" y="2372"/>
                        <a:pt x="12017" y="2185"/>
                        <a:pt x="11890" y="2071"/>
                      </a:cubicBezTo>
                      <a:cubicBezTo>
                        <a:pt x="11813" y="2001"/>
                        <a:pt x="11711" y="1976"/>
                        <a:pt x="11606" y="1976"/>
                      </a:cubicBezTo>
                      <a:cubicBezTo>
                        <a:pt x="11529" y="1976"/>
                        <a:pt x="11450" y="1989"/>
                        <a:pt x="11377" y="2010"/>
                      </a:cubicBezTo>
                      <a:cubicBezTo>
                        <a:pt x="10536" y="2253"/>
                        <a:pt x="10107" y="3164"/>
                        <a:pt x="9796" y="3982"/>
                      </a:cubicBezTo>
                      <a:cubicBezTo>
                        <a:pt x="9022" y="6020"/>
                        <a:pt x="8331" y="8088"/>
                        <a:pt x="7726" y="10185"/>
                      </a:cubicBezTo>
                      <a:cubicBezTo>
                        <a:pt x="7750" y="7906"/>
                        <a:pt x="7774" y="5627"/>
                        <a:pt x="7798" y="3349"/>
                      </a:cubicBezTo>
                      <a:cubicBezTo>
                        <a:pt x="7809" y="2213"/>
                        <a:pt x="8264" y="351"/>
                        <a:pt x="7318" y="7"/>
                      </a:cubicBezTo>
                      <a:cubicBezTo>
                        <a:pt x="7285" y="2"/>
                        <a:pt x="7252" y="0"/>
                        <a:pt x="72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2"/>
                <p:cNvSpPr/>
                <p:nvPr/>
              </p:nvSpPr>
              <p:spPr>
                <a:xfrm flipH="1">
                  <a:off x="-164541" y="4646414"/>
                  <a:ext cx="312283" cy="327424"/>
                </a:xfrm>
                <a:custGeom>
                  <a:avLst/>
                  <a:gdLst/>
                  <a:ahLst/>
                  <a:cxnLst/>
                  <a:rect l="l" t="t" r="r" b="b"/>
                  <a:pathLst>
                    <a:path w="13146" h="13927" extrusionOk="0">
                      <a:moveTo>
                        <a:pt x="13146" y="1"/>
                      </a:moveTo>
                      <a:lnTo>
                        <a:pt x="13146" y="1"/>
                      </a:lnTo>
                      <a:cubicBezTo>
                        <a:pt x="9977" y="1406"/>
                        <a:pt x="6751" y="2849"/>
                        <a:pt x="4178" y="5173"/>
                      </a:cubicBezTo>
                      <a:cubicBezTo>
                        <a:pt x="2047" y="7098"/>
                        <a:pt x="345" y="9787"/>
                        <a:pt x="123" y="12703"/>
                      </a:cubicBezTo>
                      <a:cubicBezTo>
                        <a:pt x="64" y="13475"/>
                        <a:pt x="0" y="13927"/>
                        <a:pt x="711" y="13927"/>
                      </a:cubicBezTo>
                      <a:cubicBezTo>
                        <a:pt x="758" y="13927"/>
                        <a:pt x="808" y="13925"/>
                        <a:pt x="862" y="13921"/>
                      </a:cubicBezTo>
                      <a:cubicBezTo>
                        <a:pt x="1643" y="13865"/>
                        <a:pt x="2682" y="13236"/>
                        <a:pt x="3382" y="12915"/>
                      </a:cubicBezTo>
                      <a:cubicBezTo>
                        <a:pt x="5017" y="12164"/>
                        <a:pt x="6575" y="11230"/>
                        <a:pt x="7942" y="10055"/>
                      </a:cubicBezTo>
                      <a:cubicBezTo>
                        <a:pt x="10146" y="8159"/>
                        <a:pt x="11844" y="5580"/>
                        <a:pt x="12317" y="2712"/>
                      </a:cubicBezTo>
                      <a:cubicBezTo>
                        <a:pt x="12474" y="1766"/>
                        <a:pt x="12525" y="730"/>
                        <a:pt x="13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2"/>
                <p:cNvSpPr/>
                <p:nvPr/>
              </p:nvSpPr>
              <p:spPr>
                <a:xfrm flipH="1">
                  <a:off x="145079" y="4523062"/>
                  <a:ext cx="210659" cy="354789"/>
                </a:xfrm>
                <a:custGeom>
                  <a:avLst/>
                  <a:gdLst/>
                  <a:ahLst/>
                  <a:cxnLst/>
                  <a:rect l="l" t="t" r="r" b="b"/>
                  <a:pathLst>
                    <a:path w="8868" h="15091" extrusionOk="0">
                      <a:moveTo>
                        <a:pt x="1" y="0"/>
                      </a:moveTo>
                      <a:cubicBezTo>
                        <a:pt x="273" y="3041"/>
                        <a:pt x="559" y="6136"/>
                        <a:pt x="1730" y="8955"/>
                      </a:cubicBezTo>
                      <a:cubicBezTo>
                        <a:pt x="2791" y="11507"/>
                        <a:pt x="4886" y="14232"/>
                        <a:pt x="7675" y="15004"/>
                      </a:cubicBezTo>
                      <a:cubicBezTo>
                        <a:pt x="7891" y="15063"/>
                        <a:pt x="8064" y="15091"/>
                        <a:pt x="8201" y="15091"/>
                      </a:cubicBezTo>
                      <a:cubicBezTo>
                        <a:pt x="8867" y="15091"/>
                        <a:pt x="8701" y="14446"/>
                        <a:pt x="8410" y="13651"/>
                      </a:cubicBezTo>
                      <a:cubicBezTo>
                        <a:pt x="7898" y="12250"/>
                        <a:pt x="7395" y="10832"/>
                        <a:pt x="6807" y="9462"/>
                      </a:cubicBezTo>
                      <a:cubicBezTo>
                        <a:pt x="6215" y="8083"/>
                        <a:pt x="5616" y="6692"/>
                        <a:pt x="4736" y="5475"/>
                      </a:cubicBezTo>
                      <a:cubicBezTo>
                        <a:pt x="3319" y="3517"/>
                        <a:pt x="1224" y="2085"/>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2"/>
                <p:cNvSpPr/>
                <p:nvPr/>
              </p:nvSpPr>
              <p:spPr>
                <a:xfrm flipH="1">
                  <a:off x="-43867" y="4645191"/>
                  <a:ext cx="256198" cy="753919"/>
                </a:xfrm>
                <a:custGeom>
                  <a:avLst/>
                  <a:gdLst/>
                  <a:ahLst/>
                  <a:cxnLst/>
                  <a:rect l="l" t="t" r="r" b="b"/>
                  <a:pathLst>
                    <a:path w="10785" h="32068" extrusionOk="0">
                      <a:moveTo>
                        <a:pt x="3377" y="1"/>
                      </a:moveTo>
                      <a:cubicBezTo>
                        <a:pt x="3273" y="1"/>
                        <a:pt x="3169" y="57"/>
                        <a:pt x="3123" y="181"/>
                      </a:cubicBezTo>
                      <a:cubicBezTo>
                        <a:pt x="3012" y="500"/>
                        <a:pt x="2900" y="868"/>
                        <a:pt x="2807" y="1191"/>
                      </a:cubicBezTo>
                      <a:cubicBezTo>
                        <a:pt x="1" y="11607"/>
                        <a:pt x="3880" y="23585"/>
                        <a:pt x="10271" y="31962"/>
                      </a:cubicBezTo>
                      <a:cubicBezTo>
                        <a:pt x="10324" y="32031"/>
                        <a:pt x="10404" y="32068"/>
                        <a:pt x="10484" y="32068"/>
                      </a:cubicBezTo>
                      <a:cubicBezTo>
                        <a:pt x="10544" y="32068"/>
                        <a:pt x="10604" y="32048"/>
                        <a:pt x="10653" y="32007"/>
                      </a:cubicBezTo>
                      <a:cubicBezTo>
                        <a:pt x="10768" y="31914"/>
                        <a:pt x="10785" y="31745"/>
                        <a:pt x="10692" y="31629"/>
                      </a:cubicBezTo>
                      <a:cubicBezTo>
                        <a:pt x="3827" y="23149"/>
                        <a:pt x="2365" y="12412"/>
                        <a:pt x="3494" y="1846"/>
                      </a:cubicBezTo>
                      <a:cubicBezTo>
                        <a:pt x="3544" y="1334"/>
                        <a:pt x="3602" y="808"/>
                        <a:pt x="3648" y="296"/>
                      </a:cubicBezTo>
                      <a:cubicBezTo>
                        <a:pt x="3661" y="108"/>
                        <a:pt x="3519" y="1"/>
                        <a:pt x="33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2"/>
                <p:cNvSpPr/>
                <p:nvPr/>
              </p:nvSpPr>
              <p:spPr>
                <a:xfrm flipH="1">
                  <a:off x="17017" y="4569868"/>
                  <a:ext cx="182652" cy="121171"/>
                </a:xfrm>
                <a:custGeom>
                  <a:avLst/>
                  <a:gdLst/>
                  <a:ahLst/>
                  <a:cxnLst/>
                  <a:rect l="l" t="t" r="r" b="b"/>
                  <a:pathLst>
                    <a:path w="7689" h="5154" extrusionOk="0">
                      <a:moveTo>
                        <a:pt x="1122" y="1"/>
                      </a:moveTo>
                      <a:cubicBezTo>
                        <a:pt x="927" y="1"/>
                        <a:pt x="732" y="17"/>
                        <a:pt x="539" y="49"/>
                      </a:cubicBezTo>
                      <a:cubicBezTo>
                        <a:pt x="383" y="75"/>
                        <a:pt x="216" y="119"/>
                        <a:pt x="116" y="241"/>
                      </a:cubicBezTo>
                      <a:cubicBezTo>
                        <a:pt x="1" y="377"/>
                        <a:pt x="0" y="574"/>
                        <a:pt x="16" y="750"/>
                      </a:cubicBezTo>
                      <a:cubicBezTo>
                        <a:pt x="99" y="1655"/>
                        <a:pt x="487" y="2501"/>
                        <a:pt x="870" y="3326"/>
                      </a:cubicBezTo>
                      <a:cubicBezTo>
                        <a:pt x="1061" y="3738"/>
                        <a:pt x="2257" y="5147"/>
                        <a:pt x="2710" y="5153"/>
                      </a:cubicBezTo>
                      <a:cubicBezTo>
                        <a:pt x="2727" y="5153"/>
                        <a:pt x="2743" y="5153"/>
                        <a:pt x="2760" y="5153"/>
                      </a:cubicBezTo>
                      <a:cubicBezTo>
                        <a:pt x="4291" y="5153"/>
                        <a:pt x="5522" y="4124"/>
                        <a:pt x="6655" y="3663"/>
                      </a:cubicBezTo>
                      <a:cubicBezTo>
                        <a:pt x="7134" y="3467"/>
                        <a:pt x="7689" y="3125"/>
                        <a:pt x="7650" y="2608"/>
                      </a:cubicBezTo>
                      <a:cubicBezTo>
                        <a:pt x="7614" y="2131"/>
                        <a:pt x="7087" y="1859"/>
                        <a:pt x="6619" y="1765"/>
                      </a:cubicBezTo>
                      <a:cubicBezTo>
                        <a:pt x="6150" y="1672"/>
                        <a:pt x="5626" y="1642"/>
                        <a:pt x="5288" y="1304"/>
                      </a:cubicBezTo>
                      <a:cubicBezTo>
                        <a:pt x="5086" y="1103"/>
                        <a:pt x="4988" y="826"/>
                        <a:pt x="4848" y="580"/>
                      </a:cubicBezTo>
                      <a:cubicBezTo>
                        <a:pt x="4706" y="334"/>
                        <a:pt x="4482" y="95"/>
                        <a:pt x="4199" y="87"/>
                      </a:cubicBezTo>
                      <a:cubicBezTo>
                        <a:pt x="4194" y="87"/>
                        <a:pt x="4188" y="87"/>
                        <a:pt x="4183" y="87"/>
                      </a:cubicBezTo>
                      <a:cubicBezTo>
                        <a:pt x="3892" y="87"/>
                        <a:pt x="3651" y="322"/>
                        <a:pt x="3368" y="398"/>
                      </a:cubicBezTo>
                      <a:cubicBezTo>
                        <a:pt x="3295" y="417"/>
                        <a:pt x="3223" y="425"/>
                        <a:pt x="3150" y="425"/>
                      </a:cubicBezTo>
                      <a:cubicBezTo>
                        <a:pt x="2855" y="425"/>
                        <a:pt x="2558" y="289"/>
                        <a:pt x="2272" y="191"/>
                      </a:cubicBezTo>
                      <a:cubicBezTo>
                        <a:pt x="1902" y="65"/>
                        <a:pt x="1512" y="1"/>
                        <a:pt x="1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4" name="Google Shape;1244;p32"/>
              <p:cNvGrpSpPr/>
              <p:nvPr/>
            </p:nvGrpSpPr>
            <p:grpSpPr>
              <a:xfrm>
                <a:off x="1369121" y="4685530"/>
                <a:ext cx="437636" cy="880279"/>
                <a:chOff x="1173271" y="4610392"/>
                <a:chExt cx="437636" cy="880279"/>
              </a:xfrm>
            </p:grpSpPr>
            <p:grpSp>
              <p:nvGrpSpPr>
                <p:cNvPr id="1245" name="Google Shape;1245;p32"/>
                <p:cNvGrpSpPr/>
                <p:nvPr/>
              </p:nvGrpSpPr>
              <p:grpSpPr>
                <a:xfrm>
                  <a:off x="1216042" y="4610930"/>
                  <a:ext cx="309313" cy="333842"/>
                  <a:chOff x="1215415" y="4605413"/>
                  <a:chExt cx="309313" cy="333842"/>
                </a:xfrm>
              </p:grpSpPr>
              <p:sp>
                <p:nvSpPr>
                  <p:cNvPr id="1246" name="Google Shape;1246;p32"/>
                  <p:cNvSpPr/>
                  <p:nvPr/>
                </p:nvSpPr>
                <p:spPr>
                  <a:xfrm flipH="1">
                    <a:off x="1215415" y="4648153"/>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2"/>
                  <p:cNvSpPr/>
                  <p:nvPr/>
                </p:nvSpPr>
                <p:spPr>
                  <a:xfrm flipH="1">
                    <a:off x="1345853" y="4605413"/>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8" name="Google Shape;1248;p32"/>
                <p:cNvGrpSpPr/>
                <p:nvPr/>
              </p:nvGrpSpPr>
              <p:grpSpPr>
                <a:xfrm>
                  <a:off x="1173271" y="4610392"/>
                  <a:ext cx="437636" cy="880279"/>
                  <a:chOff x="1128521" y="4507655"/>
                  <a:chExt cx="437636" cy="880279"/>
                </a:xfrm>
              </p:grpSpPr>
              <p:grpSp>
                <p:nvGrpSpPr>
                  <p:cNvPr id="1249" name="Google Shape;1249;p32"/>
                  <p:cNvGrpSpPr/>
                  <p:nvPr/>
                </p:nvGrpSpPr>
                <p:grpSpPr>
                  <a:xfrm>
                    <a:off x="1170695" y="4507655"/>
                    <a:ext cx="309313" cy="333842"/>
                    <a:chOff x="1170069" y="4502138"/>
                    <a:chExt cx="309313" cy="333842"/>
                  </a:xfrm>
                </p:grpSpPr>
                <p:sp>
                  <p:nvSpPr>
                    <p:cNvPr id="1250" name="Google Shape;1250;p32"/>
                    <p:cNvSpPr/>
                    <p:nvPr/>
                  </p:nvSpPr>
                  <p:spPr>
                    <a:xfrm flipH="1">
                      <a:off x="1170069" y="4544878"/>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2"/>
                    <p:cNvSpPr/>
                    <p:nvPr/>
                  </p:nvSpPr>
                  <p:spPr>
                    <a:xfrm flipH="1">
                      <a:off x="1300507" y="4502138"/>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2" name="Google Shape;1252;p32"/>
                  <p:cNvGrpSpPr/>
                  <p:nvPr/>
                </p:nvGrpSpPr>
                <p:grpSpPr>
                  <a:xfrm>
                    <a:off x="1128521" y="4526541"/>
                    <a:ext cx="395091" cy="348462"/>
                    <a:chOff x="1128521" y="4526541"/>
                    <a:chExt cx="395091" cy="348462"/>
                  </a:xfrm>
                </p:grpSpPr>
                <p:sp>
                  <p:nvSpPr>
                    <p:cNvPr id="1253" name="Google Shape;1253;p32"/>
                    <p:cNvSpPr/>
                    <p:nvPr/>
                  </p:nvSpPr>
                  <p:spPr>
                    <a:xfrm flipH="1">
                      <a:off x="1128521" y="4605884"/>
                      <a:ext cx="270997" cy="269119"/>
                    </a:xfrm>
                    <a:custGeom>
                      <a:avLst/>
                      <a:gdLst/>
                      <a:ahLst/>
                      <a:cxnLst/>
                      <a:rect l="l" t="t" r="r" b="b"/>
                      <a:pathLst>
                        <a:path w="11408" h="11447" extrusionOk="0">
                          <a:moveTo>
                            <a:pt x="9538" y="1"/>
                          </a:moveTo>
                          <a:cubicBezTo>
                            <a:pt x="8994" y="1"/>
                            <a:pt x="8419" y="198"/>
                            <a:pt x="7917" y="435"/>
                          </a:cubicBezTo>
                          <a:cubicBezTo>
                            <a:pt x="4064" y="2250"/>
                            <a:pt x="0" y="7292"/>
                            <a:pt x="759" y="10297"/>
                          </a:cubicBezTo>
                          <a:cubicBezTo>
                            <a:pt x="932" y="10980"/>
                            <a:pt x="1650" y="11419"/>
                            <a:pt x="2355" y="11445"/>
                          </a:cubicBezTo>
                          <a:cubicBezTo>
                            <a:pt x="2383" y="11446"/>
                            <a:pt x="2412" y="11447"/>
                            <a:pt x="2441" y="11447"/>
                          </a:cubicBezTo>
                          <a:cubicBezTo>
                            <a:pt x="3113" y="11447"/>
                            <a:pt x="3759" y="11165"/>
                            <a:pt x="4362" y="10857"/>
                          </a:cubicBezTo>
                          <a:cubicBezTo>
                            <a:pt x="7517" y="9249"/>
                            <a:pt x="10352" y="6581"/>
                            <a:pt x="11164" y="3134"/>
                          </a:cubicBezTo>
                          <a:cubicBezTo>
                            <a:pt x="11408" y="2105"/>
                            <a:pt x="11361" y="816"/>
                            <a:pt x="10467" y="251"/>
                          </a:cubicBezTo>
                          <a:cubicBezTo>
                            <a:pt x="10184" y="72"/>
                            <a:pt x="9866" y="1"/>
                            <a:pt x="9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2"/>
                    <p:cNvSpPr/>
                    <p:nvPr/>
                  </p:nvSpPr>
                  <p:spPr>
                    <a:xfrm flipH="1">
                      <a:off x="1247011" y="4538648"/>
                      <a:ext cx="209923" cy="326131"/>
                    </a:xfrm>
                    <a:custGeom>
                      <a:avLst/>
                      <a:gdLst/>
                      <a:ahLst/>
                      <a:cxnLst/>
                      <a:rect l="l" t="t" r="r" b="b"/>
                      <a:pathLst>
                        <a:path w="8837" h="13872" extrusionOk="0">
                          <a:moveTo>
                            <a:pt x="5873" y="0"/>
                          </a:moveTo>
                          <a:cubicBezTo>
                            <a:pt x="5038" y="0"/>
                            <a:pt x="4333" y="676"/>
                            <a:pt x="3821" y="1353"/>
                          </a:cubicBezTo>
                          <a:cubicBezTo>
                            <a:pt x="1254" y="4750"/>
                            <a:pt x="0" y="11102"/>
                            <a:pt x="2070" y="13410"/>
                          </a:cubicBezTo>
                          <a:cubicBezTo>
                            <a:pt x="2353" y="13726"/>
                            <a:pt x="2769" y="13871"/>
                            <a:pt x="3194" y="13871"/>
                          </a:cubicBezTo>
                          <a:cubicBezTo>
                            <a:pt x="3477" y="13871"/>
                            <a:pt x="3764" y="13807"/>
                            <a:pt x="4018" y="13685"/>
                          </a:cubicBezTo>
                          <a:cubicBezTo>
                            <a:pt x="4654" y="13380"/>
                            <a:pt x="5115" y="12809"/>
                            <a:pt x="5521" y="12232"/>
                          </a:cubicBezTo>
                          <a:cubicBezTo>
                            <a:pt x="7568" y="9342"/>
                            <a:pt x="8836" y="5662"/>
                            <a:pt x="7953" y="2233"/>
                          </a:cubicBezTo>
                          <a:cubicBezTo>
                            <a:pt x="7689" y="1208"/>
                            <a:pt x="7047" y="89"/>
                            <a:pt x="5994" y="5"/>
                          </a:cubicBezTo>
                          <a:cubicBezTo>
                            <a:pt x="5954" y="2"/>
                            <a:pt x="5913" y="0"/>
                            <a:pt x="58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2"/>
                    <p:cNvSpPr/>
                    <p:nvPr/>
                  </p:nvSpPr>
                  <p:spPr>
                    <a:xfrm flipH="1">
                      <a:off x="1339868" y="4526541"/>
                      <a:ext cx="183745" cy="326154"/>
                    </a:xfrm>
                    <a:custGeom>
                      <a:avLst/>
                      <a:gdLst/>
                      <a:ahLst/>
                      <a:cxnLst/>
                      <a:rect l="l" t="t" r="r" b="b"/>
                      <a:pathLst>
                        <a:path w="7735" h="13873" extrusionOk="0">
                          <a:moveTo>
                            <a:pt x="2554" y="1"/>
                          </a:moveTo>
                          <a:cubicBezTo>
                            <a:pt x="2341" y="1"/>
                            <a:pt x="2128" y="41"/>
                            <a:pt x="1921" y="133"/>
                          </a:cubicBezTo>
                          <a:cubicBezTo>
                            <a:pt x="1106" y="492"/>
                            <a:pt x="784" y="1469"/>
                            <a:pt x="647" y="2350"/>
                          </a:cubicBezTo>
                          <a:cubicBezTo>
                            <a:pt x="0" y="6559"/>
                            <a:pt x="1909" y="12746"/>
                            <a:pt x="4825" y="13796"/>
                          </a:cubicBezTo>
                          <a:cubicBezTo>
                            <a:pt x="4969" y="13848"/>
                            <a:pt x="5119" y="13872"/>
                            <a:pt x="5268" y="13872"/>
                          </a:cubicBezTo>
                          <a:cubicBezTo>
                            <a:pt x="5805" y="13872"/>
                            <a:pt x="6344" y="13560"/>
                            <a:pt x="6669" y="13115"/>
                          </a:cubicBezTo>
                          <a:cubicBezTo>
                            <a:pt x="7086" y="12545"/>
                            <a:pt x="7219" y="11821"/>
                            <a:pt x="7304" y="11122"/>
                          </a:cubicBezTo>
                          <a:cubicBezTo>
                            <a:pt x="7734" y="7606"/>
                            <a:pt x="7108" y="3765"/>
                            <a:pt x="4703" y="1164"/>
                          </a:cubicBezTo>
                          <a:cubicBezTo>
                            <a:pt x="4138" y="553"/>
                            <a:pt x="3340" y="1"/>
                            <a:pt x="2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6" name="Google Shape;1256;p32"/>
                  <p:cNvGrpSpPr/>
                  <p:nvPr/>
                </p:nvGrpSpPr>
                <p:grpSpPr>
                  <a:xfrm>
                    <a:off x="1247462" y="4807734"/>
                    <a:ext cx="318695" cy="580200"/>
                    <a:chOff x="1247462" y="4807734"/>
                    <a:chExt cx="318695" cy="580200"/>
                  </a:xfrm>
                </p:grpSpPr>
                <p:sp>
                  <p:nvSpPr>
                    <p:cNvPr id="1257" name="Google Shape;1257;p32"/>
                    <p:cNvSpPr/>
                    <p:nvPr/>
                  </p:nvSpPr>
                  <p:spPr>
                    <a:xfrm flipH="1">
                      <a:off x="1377639" y="4864084"/>
                      <a:ext cx="84069" cy="523850"/>
                    </a:xfrm>
                    <a:custGeom>
                      <a:avLst/>
                      <a:gdLst/>
                      <a:ahLst/>
                      <a:cxnLst/>
                      <a:rect l="l" t="t" r="r" b="b"/>
                      <a:pathLst>
                        <a:path w="3539" h="22282" extrusionOk="0">
                          <a:moveTo>
                            <a:pt x="3384" y="1"/>
                          </a:moveTo>
                          <a:cubicBezTo>
                            <a:pt x="3342" y="1"/>
                            <a:pt x="3301" y="20"/>
                            <a:pt x="3274" y="56"/>
                          </a:cubicBezTo>
                          <a:lnTo>
                            <a:pt x="3215" y="134"/>
                          </a:lnTo>
                          <a:cubicBezTo>
                            <a:pt x="3210" y="140"/>
                            <a:pt x="3205" y="147"/>
                            <a:pt x="3201" y="154"/>
                          </a:cubicBezTo>
                          <a:lnTo>
                            <a:pt x="3188" y="172"/>
                          </a:lnTo>
                          <a:cubicBezTo>
                            <a:pt x="3079" y="336"/>
                            <a:pt x="2992" y="517"/>
                            <a:pt x="2911" y="697"/>
                          </a:cubicBezTo>
                          <a:cubicBezTo>
                            <a:pt x="2819" y="908"/>
                            <a:pt x="2727" y="1142"/>
                            <a:pt x="2652" y="1358"/>
                          </a:cubicBezTo>
                          <a:cubicBezTo>
                            <a:pt x="2357" y="2189"/>
                            <a:pt x="2128" y="3039"/>
                            <a:pt x="1912" y="3892"/>
                          </a:cubicBezTo>
                          <a:cubicBezTo>
                            <a:pt x="1338" y="6223"/>
                            <a:pt x="890" y="8583"/>
                            <a:pt x="533" y="10956"/>
                          </a:cubicBezTo>
                          <a:cubicBezTo>
                            <a:pt x="259" y="12813"/>
                            <a:pt x="67" y="14687"/>
                            <a:pt x="20" y="16563"/>
                          </a:cubicBezTo>
                          <a:cubicBezTo>
                            <a:pt x="0" y="17262"/>
                            <a:pt x="5" y="17985"/>
                            <a:pt x="40" y="18682"/>
                          </a:cubicBezTo>
                          <a:cubicBezTo>
                            <a:pt x="89" y="19626"/>
                            <a:pt x="191" y="20568"/>
                            <a:pt x="390" y="21493"/>
                          </a:cubicBezTo>
                          <a:cubicBezTo>
                            <a:pt x="441" y="21724"/>
                            <a:pt x="497" y="21953"/>
                            <a:pt x="563" y="22181"/>
                          </a:cubicBezTo>
                          <a:cubicBezTo>
                            <a:pt x="579" y="22239"/>
                            <a:pt x="634" y="22282"/>
                            <a:pt x="697" y="22282"/>
                          </a:cubicBezTo>
                          <a:cubicBezTo>
                            <a:pt x="700" y="22282"/>
                            <a:pt x="704" y="22281"/>
                            <a:pt x="707" y="22281"/>
                          </a:cubicBezTo>
                          <a:cubicBezTo>
                            <a:pt x="783" y="22276"/>
                            <a:pt x="840" y="22210"/>
                            <a:pt x="834" y="22133"/>
                          </a:cubicBezTo>
                          <a:cubicBezTo>
                            <a:pt x="804" y="21821"/>
                            <a:pt x="766" y="21400"/>
                            <a:pt x="745" y="21090"/>
                          </a:cubicBezTo>
                          <a:cubicBezTo>
                            <a:pt x="560" y="18200"/>
                            <a:pt x="666" y="15294"/>
                            <a:pt x="896" y="12409"/>
                          </a:cubicBezTo>
                          <a:cubicBezTo>
                            <a:pt x="1134" y="9453"/>
                            <a:pt x="1539" y="6499"/>
                            <a:pt x="2249" y="3616"/>
                          </a:cubicBezTo>
                          <a:cubicBezTo>
                            <a:pt x="2376" y="3109"/>
                            <a:pt x="2514" y="2602"/>
                            <a:pt x="2669" y="2105"/>
                          </a:cubicBezTo>
                          <a:cubicBezTo>
                            <a:pt x="2825" y="1610"/>
                            <a:pt x="2995" y="1117"/>
                            <a:pt x="3223" y="653"/>
                          </a:cubicBezTo>
                          <a:cubicBezTo>
                            <a:pt x="3262" y="579"/>
                            <a:pt x="3300" y="505"/>
                            <a:pt x="3345" y="432"/>
                          </a:cubicBezTo>
                          <a:cubicBezTo>
                            <a:pt x="3365" y="398"/>
                            <a:pt x="3390" y="364"/>
                            <a:pt x="3412" y="330"/>
                          </a:cubicBezTo>
                          <a:cubicBezTo>
                            <a:pt x="3430" y="302"/>
                            <a:pt x="3461" y="266"/>
                            <a:pt x="3484" y="237"/>
                          </a:cubicBezTo>
                          <a:cubicBezTo>
                            <a:pt x="3539" y="176"/>
                            <a:pt x="3531" y="82"/>
                            <a:pt x="3467" y="29"/>
                          </a:cubicBezTo>
                          <a:cubicBezTo>
                            <a:pt x="3442" y="10"/>
                            <a:pt x="3413" y="1"/>
                            <a:pt x="3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2"/>
                    <p:cNvSpPr/>
                    <p:nvPr/>
                  </p:nvSpPr>
                  <p:spPr>
                    <a:xfrm flipH="1">
                      <a:off x="1435909" y="4818030"/>
                      <a:ext cx="130249" cy="317314"/>
                    </a:xfrm>
                    <a:custGeom>
                      <a:avLst/>
                      <a:gdLst/>
                      <a:ahLst/>
                      <a:cxnLst/>
                      <a:rect l="l" t="t" r="r" b="b"/>
                      <a:pathLst>
                        <a:path w="5483" h="13497" extrusionOk="0">
                          <a:moveTo>
                            <a:pt x="322" y="0"/>
                          </a:moveTo>
                          <a:cubicBezTo>
                            <a:pt x="461" y="159"/>
                            <a:pt x="50" y="1887"/>
                            <a:pt x="36" y="2205"/>
                          </a:cubicBezTo>
                          <a:cubicBezTo>
                            <a:pt x="1" y="2974"/>
                            <a:pt x="34" y="3746"/>
                            <a:pt x="127" y="4510"/>
                          </a:cubicBezTo>
                          <a:cubicBezTo>
                            <a:pt x="317" y="6069"/>
                            <a:pt x="768" y="7597"/>
                            <a:pt x="1449" y="9012"/>
                          </a:cubicBezTo>
                          <a:cubicBezTo>
                            <a:pt x="2129" y="10425"/>
                            <a:pt x="3039" y="11732"/>
                            <a:pt x="4153" y="12838"/>
                          </a:cubicBezTo>
                          <a:cubicBezTo>
                            <a:pt x="4623" y="13304"/>
                            <a:pt x="4915" y="13496"/>
                            <a:pt x="5095" y="13496"/>
                          </a:cubicBezTo>
                          <a:cubicBezTo>
                            <a:pt x="5483" y="13496"/>
                            <a:pt x="5354" y="12611"/>
                            <a:pt x="5369" y="11665"/>
                          </a:cubicBezTo>
                          <a:cubicBezTo>
                            <a:pt x="5401" y="9611"/>
                            <a:pt x="5282" y="7815"/>
                            <a:pt x="4425" y="5907"/>
                          </a:cubicBezTo>
                          <a:cubicBezTo>
                            <a:pt x="3441" y="3711"/>
                            <a:pt x="1904" y="1814"/>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2"/>
                    <p:cNvSpPr/>
                    <p:nvPr/>
                  </p:nvSpPr>
                  <p:spPr>
                    <a:xfrm flipH="1">
                      <a:off x="1247462" y="4893095"/>
                      <a:ext cx="196881" cy="243187"/>
                    </a:xfrm>
                    <a:custGeom>
                      <a:avLst/>
                      <a:gdLst/>
                      <a:ahLst/>
                      <a:cxnLst/>
                      <a:rect l="l" t="t" r="r" b="b"/>
                      <a:pathLst>
                        <a:path w="8288" h="10344" extrusionOk="0">
                          <a:moveTo>
                            <a:pt x="8288" y="0"/>
                          </a:moveTo>
                          <a:cubicBezTo>
                            <a:pt x="8288" y="0"/>
                            <a:pt x="8288" y="0"/>
                            <a:pt x="8288" y="0"/>
                          </a:cubicBezTo>
                          <a:lnTo>
                            <a:pt x="8288" y="0"/>
                          </a:lnTo>
                          <a:cubicBezTo>
                            <a:pt x="8288" y="0"/>
                            <a:pt x="8288" y="0"/>
                            <a:pt x="8288" y="0"/>
                          </a:cubicBezTo>
                          <a:close/>
                          <a:moveTo>
                            <a:pt x="8288" y="1"/>
                          </a:moveTo>
                          <a:lnTo>
                            <a:pt x="8288" y="1"/>
                          </a:lnTo>
                          <a:cubicBezTo>
                            <a:pt x="8150" y="473"/>
                            <a:pt x="5988" y="1588"/>
                            <a:pt x="5528" y="1979"/>
                          </a:cubicBezTo>
                          <a:cubicBezTo>
                            <a:pt x="4642" y="2737"/>
                            <a:pt x="3822" y="3572"/>
                            <a:pt x="3078" y="4473"/>
                          </a:cubicBezTo>
                          <a:cubicBezTo>
                            <a:pt x="1724" y="6111"/>
                            <a:pt x="183" y="8180"/>
                            <a:pt x="1" y="10344"/>
                          </a:cubicBezTo>
                          <a:cubicBezTo>
                            <a:pt x="2169" y="9587"/>
                            <a:pt x="4013" y="8052"/>
                            <a:pt x="5377" y="6203"/>
                          </a:cubicBezTo>
                          <a:cubicBezTo>
                            <a:pt x="6740" y="4356"/>
                            <a:pt x="7646" y="2204"/>
                            <a:pt x="8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2"/>
                    <p:cNvSpPr/>
                    <p:nvPr/>
                  </p:nvSpPr>
                  <p:spPr>
                    <a:xfrm flipH="1">
                      <a:off x="1291015" y="4852360"/>
                      <a:ext cx="96730" cy="26543"/>
                    </a:xfrm>
                    <a:custGeom>
                      <a:avLst/>
                      <a:gdLst/>
                      <a:ahLst/>
                      <a:cxnLst/>
                      <a:rect l="l" t="t" r="r" b="b"/>
                      <a:pathLst>
                        <a:path w="4072" h="1129" extrusionOk="0">
                          <a:moveTo>
                            <a:pt x="2132" y="1"/>
                          </a:moveTo>
                          <a:cubicBezTo>
                            <a:pt x="1429" y="1"/>
                            <a:pt x="732" y="145"/>
                            <a:pt x="133" y="504"/>
                          </a:cubicBezTo>
                          <a:cubicBezTo>
                            <a:pt x="102" y="522"/>
                            <a:pt x="72" y="542"/>
                            <a:pt x="51" y="572"/>
                          </a:cubicBezTo>
                          <a:cubicBezTo>
                            <a:pt x="0" y="647"/>
                            <a:pt x="36" y="755"/>
                            <a:pt x="105" y="814"/>
                          </a:cubicBezTo>
                          <a:cubicBezTo>
                            <a:pt x="174" y="873"/>
                            <a:pt x="265" y="892"/>
                            <a:pt x="353" y="910"/>
                          </a:cubicBezTo>
                          <a:lnTo>
                            <a:pt x="354" y="934"/>
                          </a:lnTo>
                          <a:cubicBezTo>
                            <a:pt x="902" y="1064"/>
                            <a:pt x="1464" y="1129"/>
                            <a:pt x="2025" y="1129"/>
                          </a:cubicBezTo>
                          <a:cubicBezTo>
                            <a:pt x="2405" y="1129"/>
                            <a:pt x="2785" y="1099"/>
                            <a:pt x="3160" y="1039"/>
                          </a:cubicBezTo>
                          <a:cubicBezTo>
                            <a:pt x="3502" y="985"/>
                            <a:pt x="3869" y="887"/>
                            <a:pt x="4072" y="604"/>
                          </a:cubicBezTo>
                          <a:cubicBezTo>
                            <a:pt x="3865" y="266"/>
                            <a:pt x="3445" y="143"/>
                            <a:pt x="3061" y="79"/>
                          </a:cubicBezTo>
                          <a:cubicBezTo>
                            <a:pt x="2756" y="29"/>
                            <a:pt x="2443" y="1"/>
                            <a:pt x="2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2"/>
                    <p:cNvSpPr/>
                    <p:nvPr/>
                  </p:nvSpPr>
                  <p:spPr>
                    <a:xfrm flipH="1">
                      <a:off x="1384597" y="4807734"/>
                      <a:ext cx="76135" cy="62513"/>
                    </a:xfrm>
                    <a:custGeom>
                      <a:avLst/>
                      <a:gdLst/>
                      <a:ahLst/>
                      <a:cxnLst/>
                      <a:rect l="l" t="t" r="r" b="b"/>
                      <a:pathLst>
                        <a:path w="3205" h="2659" extrusionOk="0">
                          <a:moveTo>
                            <a:pt x="298" y="0"/>
                          </a:moveTo>
                          <a:cubicBezTo>
                            <a:pt x="200" y="0"/>
                            <a:pt x="103" y="15"/>
                            <a:pt x="8" y="50"/>
                          </a:cubicBezTo>
                          <a:cubicBezTo>
                            <a:pt x="0" y="396"/>
                            <a:pt x="231" y="698"/>
                            <a:pt x="467" y="951"/>
                          </a:cubicBezTo>
                          <a:cubicBezTo>
                            <a:pt x="1111" y="1640"/>
                            <a:pt x="1890" y="2203"/>
                            <a:pt x="2746" y="2598"/>
                          </a:cubicBezTo>
                          <a:lnTo>
                            <a:pt x="2762" y="2582"/>
                          </a:lnTo>
                          <a:cubicBezTo>
                            <a:pt x="2839" y="2619"/>
                            <a:pt x="2920" y="2659"/>
                            <a:pt x="3007" y="2659"/>
                          </a:cubicBezTo>
                          <a:cubicBezTo>
                            <a:pt x="3010" y="2659"/>
                            <a:pt x="3013" y="2659"/>
                            <a:pt x="3016" y="2659"/>
                          </a:cubicBezTo>
                          <a:cubicBezTo>
                            <a:pt x="3105" y="2656"/>
                            <a:pt x="3200" y="2592"/>
                            <a:pt x="3203" y="2502"/>
                          </a:cubicBezTo>
                          <a:cubicBezTo>
                            <a:pt x="3205" y="2466"/>
                            <a:pt x="3191" y="2431"/>
                            <a:pt x="3179" y="2399"/>
                          </a:cubicBezTo>
                          <a:cubicBezTo>
                            <a:pt x="2806" y="1461"/>
                            <a:pt x="2005" y="749"/>
                            <a:pt x="1121" y="263"/>
                          </a:cubicBezTo>
                          <a:cubicBezTo>
                            <a:pt x="867" y="124"/>
                            <a:pt x="579"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262" name="Google Shape;1262;p32"/>
              <p:cNvGrpSpPr/>
              <p:nvPr/>
            </p:nvGrpSpPr>
            <p:grpSpPr>
              <a:xfrm>
                <a:off x="2354374" y="4747133"/>
                <a:ext cx="1059758" cy="818673"/>
                <a:chOff x="206924" y="4453733"/>
                <a:chExt cx="1059758" cy="818673"/>
              </a:xfrm>
            </p:grpSpPr>
            <p:sp>
              <p:nvSpPr>
                <p:cNvPr id="1263" name="Google Shape;1263;p32"/>
                <p:cNvSpPr/>
                <p:nvPr/>
              </p:nvSpPr>
              <p:spPr>
                <a:xfrm flipH="1">
                  <a:off x="779613" y="4634777"/>
                  <a:ext cx="236647" cy="522416"/>
                </a:xfrm>
                <a:custGeom>
                  <a:avLst/>
                  <a:gdLst/>
                  <a:ahLst/>
                  <a:cxnLst/>
                  <a:rect l="l" t="t" r="r" b="b"/>
                  <a:pathLst>
                    <a:path w="9962" h="22221" extrusionOk="0">
                      <a:moveTo>
                        <a:pt x="299" y="1"/>
                      </a:moveTo>
                      <a:cubicBezTo>
                        <a:pt x="280" y="1"/>
                        <a:pt x="262" y="3"/>
                        <a:pt x="243" y="6"/>
                      </a:cubicBezTo>
                      <a:cubicBezTo>
                        <a:pt x="97" y="37"/>
                        <a:pt x="0" y="181"/>
                        <a:pt x="30" y="329"/>
                      </a:cubicBezTo>
                      <a:cubicBezTo>
                        <a:pt x="421" y="2289"/>
                        <a:pt x="868" y="4235"/>
                        <a:pt x="1413" y="6159"/>
                      </a:cubicBezTo>
                      <a:cubicBezTo>
                        <a:pt x="2788" y="10965"/>
                        <a:pt x="4516" y="15781"/>
                        <a:pt x="7484" y="19854"/>
                      </a:cubicBezTo>
                      <a:cubicBezTo>
                        <a:pt x="7973" y="20511"/>
                        <a:pt x="8489" y="21149"/>
                        <a:pt x="9054" y="21742"/>
                      </a:cubicBezTo>
                      <a:cubicBezTo>
                        <a:pt x="9179" y="21873"/>
                        <a:pt x="9323" y="22019"/>
                        <a:pt x="9454" y="22144"/>
                      </a:cubicBezTo>
                      <a:cubicBezTo>
                        <a:pt x="9506" y="22193"/>
                        <a:pt x="9575" y="22221"/>
                        <a:pt x="9646" y="22221"/>
                      </a:cubicBezTo>
                      <a:cubicBezTo>
                        <a:pt x="9686" y="22221"/>
                        <a:pt x="9727" y="22212"/>
                        <a:pt x="9765" y="22193"/>
                      </a:cubicBezTo>
                      <a:cubicBezTo>
                        <a:pt x="9904" y="22126"/>
                        <a:pt x="9961" y="21960"/>
                        <a:pt x="9894" y="21822"/>
                      </a:cubicBezTo>
                      <a:cubicBezTo>
                        <a:pt x="9839" y="21708"/>
                        <a:pt x="9781" y="21595"/>
                        <a:pt x="9721" y="21484"/>
                      </a:cubicBezTo>
                      <a:lnTo>
                        <a:pt x="9633" y="21319"/>
                      </a:lnTo>
                      <a:lnTo>
                        <a:pt x="9544" y="21155"/>
                      </a:lnTo>
                      <a:cubicBezTo>
                        <a:pt x="8242" y="18782"/>
                        <a:pt x="6798" y="16495"/>
                        <a:pt x="5527" y="14105"/>
                      </a:cubicBezTo>
                      <a:cubicBezTo>
                        <a:pt x="3149" y="9786"/>
                        <a:pt x="1326" y="5122"/>
                        <a:pt x="569" y="232"/>
                      </a:cubicBezTo>
                      <a:cubicBezTo>
                        <a:pt x="547" y="97"/>
                        <a:pt x="430"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2"/>
                <p:cNvSpPr/>
                <p:nvPr/>
              </p:nvSpPr>
              <p:spPr>
                <a:xfrm flipH="1">
                  <a:off x="954426" y="4531924"/>
                  <a:ext cx="106731" cy="174021"/>
                </a:xfrm>
                <a:custGeom>
                  <a:avLst/>
                  <a:gdLst/>
                  <a:ahLst/>
                  <a:cxnLst/>
                  <a:rect l="l" t="t" r="r" b="b"/>
                  <a:pathLst>
                    <a:path w="4493" h="7402" extrusionOk="0">
                      <a:moveTo>
                        <a:pt x="1715" y="1"/>
                      </a:moveTo>
                      <a:cubicBezTo>
                        <a:pt x="1683" y="1"/>
                        <a:pt x="1651" y="2"/>
                        <a:pt x="1619" y="4"/>
                      </a:cubicBezTo>
                      <a:cubicBezTo>
                        <a:pt x="1030" y="49"/>
                        <a:pt x="527" y="499"/>
                        <a:pt x="278" y="1036"/>
                      </a:cubicBezTo>
                      <a:cubicBezTo>
                        <a:pt x="32" y="1571"/>
                        <a:pt x="1" y="2184"/>
                        <a:pt x="33" y="2774"/>
                      </a:cubicBezTo>
                      <a:cubicBezTo>
                        <a:pt x="101" y="3996"/>
                        <a:pt x="630" y="7402"/>
                        <a:pt x="2298" y="7402"/>
                      </a:cubicBezTo>
                      <a:cubicBezTo>
                        <a:pt x="2340" y="7402"/>
                        <a:pt x="2382" y="7400"/>
                        <a:pt x="2425" y="7395"/>
                      </a:cubicBezTo>
                      <a:cubicBezTo>
                        <a:pt x="4493" y="7183"/>
                        <a:pt x="3996" y="3972"/>
                        <a:pt x="3758" y="2711"/>
                      </a:cubicBezTo>
                      <a:cubicBezTo>
                        <a:pt x="3641" y="2088"/>
                        <a:pt x="3513" y="1452"/>
                        <a:pt x="3177" y="916"/>
                      </a:cubicBezTo>
                      <a:cubicBezTo>
                        <a:pt x="2859" y="408"/>
                        <a:pt x="2310" y="1"/>
                        <a:pt x="1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2"/>
                <p:cNvSpPr/>
                <p:nvPr/>
              </p:nvSpPr>
              <p:spPr>
                <a:xfrm flipH="1">
                  <a:off x="685951" y="4651727"/>
                  <a:ext cx="72643" cy="493169"/>
                </a:xfrm>
                <a:custGeom>
                  <a:avLst/>
                  <a:gdLst/>
                  <a:ahLst/>
                  <a:cxnLst/>
                  <a:rect l="l" t="t" r="r" b="b"/>
                  <a:pathLst>
                    <a:path w="3058" h="20977" extrusionOk="0">
                      <a:moveTo>
                        <a:pt x="311" y="1"/>
                      </a:moveTo>
                      <a:cubicBezTo>
                        <a:pt x="282" y="1"/>
                        <a:pt x="252" y="6"/>
                        <a:pt x="223" y="16"/>
                      </a:cubicBezTo>
                      <a:cubicBezTo>
                        <a:pt x="80" y="63"/>
                        <a:pt x="1" y="217"/>
                        <a:pt x="49" y="361"/>
                      </a:cubicBezTo>
                      <a:cubicBezTo>
                        <a:pt x="1100" y="3622"/>
                        <a:pt x="1598" y="7055"/>
                        <a:pt x="1613" y="10477"/>
                      </a:cubicBezTo>
                      <a:cubicBezTo>
                        <a:pt x="1639" y="13034"/>
                        <a:pt x="1457" y="15577"/>
                        <a:pt x="1316" y="18128"/>
                      </a:cubicBezTo>
                      <a:cubicBezTo>
                        <a:pt x="1283" y="18770"/>
                        <a:pt x="1256" y="19411"/>
                        <a:pt x="1248" y="20055"/>
                      </a:cubicBezTo>
                      <a:cubicBezTo>
                        <a:pt x="1244" y="20266"/>
                        <a:pt x="1242" y="20496"/>
                        <a:pt x="1250" y="20706"/>
                      </a:cubicBezTo>
                      <a:cubicBezTo>
                        <a:pt x="1258" y="20880"/>
                        <a:pt x="1394" y="20976"/>
                        <a:pt x="1532" y="20976"/>
                      </a:cubicBezTo>
                      <a:cubicBezTo>
                        <a:pt x="1636" y="20976"/>
                        <a:pt x="1741" y="20921"/>
                        <a:pt x="1790" y="20800"/>
                      </a:cubicBezTo>
                      <a:cubicBezTo>
                        <a:pt x="1867" y="20603"/>
                        <a:pt x="1941" y="20375"/>
                        <a:pt x="2005" y="20176"/>
                      </a:cubicBezTo>
                      <a:cubicBezTo>
                        <a:pt x="2197" y="19547"/>
                        <a:pt x="2344" y="18906"/>
                        <a:pt x="2462" y="18259"/>
                      </a:cubicBezTo>
                      <a:cubicBezTo>
                        <a:pt x="3058" y="14806"/>
                        <a:pt x="2786" y="11267"/>
                        <a:pt x="2236" y="7828"/>
                      </a:cubicBezTo>
                      <a:cubicBezTo>
                        <a:pt x="1833" y="5254"/>
                        <a:pt x="1265" y="2712"/>
                        <a:pt x="572" y="202"/>
                      </a:cubicBezTo>
                      <a:cubicBezTo>
                        <a:pt x="539" y="81"/>
                        <a:pt x="430"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2"/>
                <p:cNvSpPr/>
                <p:nvPr/>
              </p:nvSpPr>
              <p:spPr>
                <a:xfrm flipH="1">
                  <a:off x="711249" y="4606754"/>
                  <a:ext cx="72667" cy="97284"/>
                </a:xfrm>
                <a:custGeom>
                  <a:avLst/>
                  <a:gdLst/>
                  <a:ahLst/>
                  <a:cxnLst/>
                  <a:rect l="l" t="t" r="r" b="b"/>
                  <a:pathLst>
                    <a:path w="3059" h="4138" extrusionOk="0">
                      <a:moveTo>
                        <a:pt x="901" y="0"/>
                      </a:moveTo>
                      <a:cubicBezTo>
                        <a:pt x="798" y="0"/>
                        <a:pt x="696" y="18"/>
                        <a:pt x="600" y="58"/>
                      </a:cubicBezTo>
                      <a:cubicBezTo>
                        <a:pt x="263" y="198"/>
                        <a:pt x="67" y="569"/>
                        <a:pt x="35" y="931"/>
                      </a:cubicBezTo>
                      <a:cubicBezTo>
                        <a:pt x="1" y="1295"/>
                        <a:pt x="99" y="1655"/>
                        <a:pt x="201" y="2006"/>
                      </a:cubicBezTo>
                      <a:cubicBezTo>
                        <a:pt x="384" y="2644"/>
                        <a:pt x="866" y="4138"/>
                        <a:pt x="1768" y="4138"/>
                      </a:cubicBezTo>
                      <a:cubicBezTo>
                        <a:pt x="1874" y="4138"/>
                        <a:pt x="1986" y="4117"/>
                        <a:pt x="2103" y="4072"/>
                      </a:cubicBezTo>
                      <a:cubicBezTo>
                        <a:pt x="3059" y="3706"/>
                        <a:pt x="2424" y="1735"/>
                        <a:pt x="2135" y="1071"/>
                      </a:cubicBezTo>
                      <a:cubicBezTo>
                        <a:pt x="1998" y="759"/>
                        <a:pt x="1824" y="452"/>
                        <a:pt x="1558" y="241"/>
                      </a:cubicBezTo>
                      <a:cubicBezTo>
                        <a:pt x="1372" y="94"/>
                        <a:pt x="1134" y="0"/>
                        <a:pt x="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2"/>
                <p:cNvSpPr/>
                <p:nvPr/>
              </p:nvSpPr>
              <p:spPr>
                <a:xfrm flipH="1">
                  <a:off x="441586" y="4593283"/>
                  <a:ext cx="76182" cy="493193"/>
                </a:xfrm>
                <a:custGeom>
                  <a:avLst/>
                  <a:gdLst/>
                  <a:ahLst/>
                  <a:cxnLst/>
                  <a:rect l="l" t="t" r="r" b="b"/>
                  <a:pathLst>
                    <a:path w="3207" h="20978" extrusionOk="0">
                      <a:moveTo>
                        <a:pt x="2897" y="0"/>
                      </a:moveTo>
                      <a:cubicBezTo>
                        <a:pt x="2777" y="0"/>
                        <a:pt x="2667" y="80"/>
                        <a:pt x="2634" y="202"/>
                      </a:cubicBezTo>
                      <a:cubicBezTo>
                        <a:pt x="2177" y="1877"/>
                        <a:pt x="1761" y="3560"/>
                        <a:pt x="1427" y="5263"/>
                      </a:cubicBezTo>
                      <a:cubicBezTo>
                        <a:pt x="605" y="9525"/>
                        <a:pt x="1" y="13938"/>
                        <a:pt x="744" y="18259"/>
                      </a:cubicBezTo>
                      <a:cubicBezTo>
                        <a:pt x="872" y="18959"/>
                        <a:pt x="1034" y="19656"/>
                        <a:pt x="1253" y="20333"/>
                      </a:cubicBezTo>
                      <a:cubicBezTo>
                        <a:pt x="1303" y="20483"/>
                        <a:pt x="1362" y="20652"/>
                        <a:pt x="1418" y="20800"/>
                      </a:cubicBezTo>
                      <a:cubicBezTo>
                        <a:pt x="1456" y="20898"/>
                        <a:pt x="1551" y="20972"/>
                        <a:pt x="1665" y="20977"/>
                      </a:cubicBezTo>
                      <a:cubicBezTo>
                        <a:pt x="1669" y="20977"/>
                        <a:pt x="1673" y="20977"/>
                        <a:pt x="1676" y="20977"/>
                      </a:cubicBezTo>
                      <a:cubicBezTo>
                        <a:pt x="1825" y="20977"/>
                        <a:pt x="1950" y="20861"/>
                        <a:pt x="1956" y="20711"/>
                      </a:cubicBezTo>
                      <a:cubicBezTo>
                        <a:pt x="1961" y="20599"/>
                        <a:pt x="1962" y="20489"/>
                        <a:pt x="1962" y="20379"/>
                      </a:cubicBezTo>
                      <a:lnTo>
                        <a:pt x="1961" y="20216"/>
                      </a:lnTo>
                      <a:lnTo>
                        <a:pt x="1958" y="20055"/>
                      </a:lnTo>
                      <a:cubicBezTo>
                        <a:pt x="1920" y="17710"/>
                        <a:pt x="1689" y="15377"/>
                        <a:pt x="1628" y="13033"/>
                      </a:cubicBezTo>
                      <a:cubicBezTo>
                        <a:pt x="1446" y="8764"/>
                        <a:pt x="1822" y="4437"/>
                        <a:pt x="3158" y="359"/>
                      </a:cubicBezTo>
                      <a:cubicBezTo>
                        <a:pt x="3206" y="213"/>
                        <a:pt x="3120" y="51"/>
                        <a:pt x="2970" y="10"/>
                      </a:cubicBezTo>
                      <a:cubicBezTo>
                        <a:pt x="2946" y="3"/>
                        <a:pt x="2921" y="0"/>
                        <a:pt x="2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2"/>
                <p:cNvSpPr/>
                <p:nvPr/>
              </p:nvSpPr>
              <p:spPr>
                <a:xfrm flipH="1">
                  <a:off x="396001" y="4506347"/>
                  <a:ext cx="102075" cy="136570"/>
                </a:xfrm>
                <a:custGeom>
                  <a:avLst/>
                  <a:gdLst/>
                  <a:ahLst/>
                  <a:cxnLst/>
                  <a:rect l="l" t="t" r="r" b="b"/>
                  <a:pathLst>
                    <a:path w="4297" h="5809" extrusionOk="0">
                      <a:moveTo>
                        <a:pt x="3031" y="1"/>
                      </a:moveTo>
                      <a:cubicBezTo>
                        <a:pt x="2704" y="1"/>
                        <a:pt x="2370" y="132"/>
                        <a:pt x="2110" y="339"/>
                      </a:cubicBezTo>
                      <a:cubicBezTo>
                        <a:pt x="1735" y="636"/>
                        <a:pt x="1490" y="1066"/>
                        <a:pt x="1298" y="1505"/>
                      </a:cubicBezTo>
                      <a:cubicBezTo>
                        <a:pt x="892" y="2436"/>
                        <a:pt x="0" y="5201"/>
                        <a:pt x="1346" y="5716"/>
                      </a:cubicBezTo>
                      <a:cubicBezTo>
                        <a:pt x="1511" y="5780"/>
                        <a:pt x="1668" y="5809"/>
                        <a:pt x="1817" y="5809"/>
                      </a:cubicBezTo>
                      <a:cubicBezTo>
                        <a:pt x="3081" y="5809"/>
                        <a:pt x="3757" y="3710"/>
                        <a:pt x="4015" y="2817"/>
                      </a:cubicBezTo>
                      <a:cubicBezTo>
                        <a:pt x="4157" y="2325"/>
                        <a:pt x="4297" y="1818"/>
                        <a:pt x="4249" y="1309"/>
                      </a:cubicBezTo>
                      <a:cubicBezTo>
                        <a:pt x="4201" y="798"/>
                        <a:pt x="3928" y="278"/>
                        <a:pt x="3454" y="83"/>
                      </a:cubicBezTo>
                      <a:cubicBezTo>
                        <a:pt x="3319" y="26"/>
                        <a:pt x="3176" y="1"/>
                        <a:pt x="3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2"/>
                <p:cNvSpPr/>
                <p:nvPr/>
              </p:nvSpPr>
              <p:spPr>
                <a:xfrm flipH="1">
                  <a:off x="206924" y="4453733"/>
                  <a:ext cx="1059758" cy="790148"/>
                </a:xfrm>
                <a:custGeom>
                  <a:avLst/>
                  <a:gdLst/>
                  <a:ahLst/>
                  <a:cxnLst/>
                  <a:rect l="l" t="t" r="r" b="b"/>
                  <a:pathLst>
                    <a:path w="44612" h="33609" extrusionOk="0">
                      <a:moveTo>
                        <a:pt x="29833" y="0"/>
                      </a:moveTo>
                      <a:cubicBezTo>
                        <a:pt x="28568" y="0"/>
                        <a:pt x="27739" y="1730"/>
                        <a:pt x="27453" y="3110"/>
                      </a:cubicBezTo>
                      <a:cubicBezTo>
                        <a:pt x="26111" y="9576"/>
                        <a:pt x="24941" y="16078"/>
                        <a:pt x="23940" y="22603"/>
                      </a:cubicBezTo>
                      <a:cubicBezTo>
                        <a:pt x="23032" y="18577"/>
                        <a:pt x="22059" y="14409"/>
                        <a:pt x="19544" y="11134"/>
                      </a:cubicBezTo>
                      <a:cubicBezTo>
                        <a:pt x="19098" y="10553"/>
                        <a:pt x="18457" y="9960"/>
                        <a:pt x="17768" y="9960"/>
                      </a:cubicBezTo>
                      <a:cubicBezTo>
                        <a:pt x="17655" y="9960"/>
                        <a:pt x="17539" y="9977"/>
                        <a:pt x="17423" y="10012"/>
                      </a:cubicBezTo>
                      <a:cubicBezTo>
                        <a:pt x="16686" y="10237"/>
                        <a:pt x="16381" y="11098"/>
                        <a:pt x="16205" y="11850"/>
                      </a:cubicBezTo>
                      <a:cubicBezTo>
                        <a:pt x="15508" y="14810"/>
                        <a:pt x="15153" y="17849"/>
                        <a:pt x="15151" y="20889"/>
                      </a:cubicBezTo>
                      <a:cubicBezTo>
                        <a:pt x="13006" y="18628"/>
                        <a:pt x="10861" y="16364"/>
                        <a:pt x="8715" y="14101"/>
                      </a:cubicBezTo>
                      <a:cubicBezTo>
                        <a:pt x="7092" y="12387"/>
                        <a:pt x="5180" y="10548"/>
                        <a:pt x="2832" y="10548"/>
                      </a:cubicBezTo>
                      <a:cubicBezTo>
                        <a:pt x="2804" y="10548"/>
                        <a:pt x="2776" y="10548"/>
                        <a:pt x="2749" y="10548"/>
                      </a:cubicBezTo>
                      <a:cubicBezTo>
                        <a:pt x="2176" y="10560"/>
                        <a:pt x="1587" y="10694"/>
                        <a:pt x="1131" y="11040"/>
                      </a:cubicBezTo>
                      <a:cubicBezTo>
                        <a:pt x="206" y="11740"/>
                        <a:pt x="68" y="13057"/>
                        <a:pt x="57" y="14215"/>
                      </a:cubicBezTo>
                      <a:cubicBezTo>
                        <a:pt x="1" y="20960"/>
                        <a:pt x="1719" y="27712"/>
                        <a:pt x="4993" y="33609"/>
                      </a:cubicBezTo>
                      <a:lnTo>
                        <a:pt x="34600" y="33120"/>
                      </a:lnTo>
                      <a:cubicBezTo>
                        <a:pt x="39383" y="25503"/>
                        <a:pt x="44611" y="8952"/>
                        <a:pt x="42441" y="7626"/>
                      </a:cubicBezTo>
                      <a:cubicBezTo>
                        <a:pt x="42028" y="7305"/>
                        <a:pt x="41525" y="7164"/>
                        <a:pt x="41006" y="7164"/>
                      </a:cubicBezTo>
                      <a:cubicBezTo>
                        <a:pt x="40325" y="7164"/>
                        <a:pt x="39617" y="7408"/>
                        <a:pt x="39058" y="7809"/>
                      </a:cubicBezTo>
                      <a:cubicBezTo>
                        <a:pt x="38073" y="8514"/>
                        <a:pt x="37440" y="9597"/>
                        <a:pt x="36836" y="10647"/>
                      </a:cubicBezTo>
                      <a:cubicBezTo>
                        <a:pt x="34590" y="14549"/>
                        <a:pt x="32346" y="18450"/>
                        <a:pt x="30100" y="22352"/>
                      </a:cubicBezTo>
                      <a:cubicBezTo>
                        <a:pt x="31449" y="15995"/>
                        <a:pt x="31989" y="9469"/>
                        <a:pt x="31702" y="2979"/>
                      </a:cubicBezTo>
                      <a:cubicBezTo>
                        <a:pt x="31650" y="1815"/>
                        <a:pt x="31368" y="380"/>
                        <a:pt x="30247" y="60"/>
                      </a:cubicBezTo>
                      <a:cubicBezTo>
                        <a:pt x="30104" y="19"/>
                        <a:pt x="29966" y="0"/>
                        <a:pt x="29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2"/>
                <p:cNvSpPr/>
                <p:nvPr/>
              </p:nvSpPr>
              <p:spPr>
                <a:xfrm flipH="1">
                  <a:off x="400457" y="4855127"/>
                  <a:ext cx="786338" cy="417279"/>
                </a:xfrm>
                <a:custGeom>
                  <a:avLst/>
                  <a:gdLst/>
                  <a:ahLst/>
                  <a:cxnLst/>
                  <a:rect l="l" t="t" r="r" b="b"/>
                  <a:pathLst>
                    <a:path w="33102" h="17749" extrusionOk="0">
                      <a:moveTo>
                        <a:pt x="2654" y="1"/>
                      </a:moveTo>
                      <a:cubicBezTo>
                        <a:pt x="2516" y="1"/>
                        <a:pt x="2377" y="13"/>
                        <a:pt x="2237" y="40"/>
                      </a:cubicBezTo>
                      <a:cubicBezTo>
                        <a:pt x="1180" y="244"/>
                        <a:pt x="426" y="1257"/>
                        <a:pt x="212" y="2312"/>
                      </a:cubicBezTo>
                      <a:cubicBezTo>
                        <a:pt x="0" y="3364"/>
                        <a:pt x="225" y="4455"/>
                        <a:pt x="498" y="5497"/>
                      </a:cubicBezTo>
                      <a:cubicBezTo>
                        <a:pt x="1275" y="8456"/>
                        <a:pt x="2455" y="11307"/>
                        <a:pt x="3986" y="13955"/>
                      </a:cubicBezTo>
                      <a:cubicBezTo>
                        <a:pt x="5793" y="17076"/>
                        <a:pt x="6468" y="17467"/>
                        <a:pt x="10053" y="17599"/>
                      </a:cubicBezTo>
                      <a:cubicBezTo>
                        <a:pt x="12778" y="17699"/>
                        <a:pt x="15505" y="17749"/>
                        <a:pt x="18232" y="17749"/>
                      </a:cubicBezTo>
                      <a:cubicBezTo>
                        <a:pt x="22527" y="17749"/>
                        <a:pt x="26822" y="17625"/>
                        <a:pt x="31110" y="17377"/>
                      </a:cubicBezTo>
                      <a:cubicBezTo>
                        <a:pt x="32562" y="12593"/>
                        <a:pt x="33101" y="7535"/>
                        <a:pt x="32690" y="2552"/>
                      </a:cubicBezTo>
                      <a:cubicBezTo>
                        <a:pt x="32686" y="2552"/>
                        <a:pt x="32681" y="2552"/>
                        <a:pt x="32677" y="2552"/>
                      </a:cubicBezTo>
                      <a:cubicBezTo>
                        <a:pt x="29601" y="2552"/>
                        <a:pt x="27577" y="5667"/>
                        <a:pt x="26153" y="8397"/>
                      </a:cubicBezTo>
                      <a:cubicBezTo>
                        <a:pt x="25963" y="6001"/>
                        <a:pt x="25487" y="3628"/>
                        <a:pt x="24739" y="1344"/>
                      </a:cubicBezTo>
                      <a:cubicBezTo>
                        <a:pt x="24647" y="1059"/>
                        <a:pt x="24515" y="742"/>
                        <a:pt x="24231" y="648"/>
                      </a:cubicBezTo>
                      <a:cubicBezTo>
                        <a:pt x="24178" y="631"/>
                        <a:pt x="24125" y="623"/>
                        <a:pt x="24073" y="623"/>
                      </a:cubicBezTo>
                      <a:cubicBezTo>
                        <a:pt x="23757" y="623"/>
                        <a:pt x="23469" y="917"/>
                        <a:pt x="23264" y="1188"/>
                      </a:cubicBezTo>
                      <a:cubicBezTo>
                        <a:pt x="21613" y="3385"/>
                        <a:pt x="20277" y="5819"/>
                        <a:pt x="19312" y="8392"/>
                      </a:cubicBezTo>
                      <a:cubicBezTo>
                        <a:pt x="18521" y="6947"/>
                        <a:pt x="17663" y="5536"/>
                        <a:pt x="16749" y="4165"/>
                      </a:cubicBezTo>
                      <a:cubicBezTo>
                        <a:pt x="16541" y="3854"/>
                        <a:pt x="16300" y="3523"/>
                        <a:pt x="15941" y="3425"/>
                      </a:cubicBezTo>
                      <a:cubicBezTo>
                        <a:pt x="15868" y="3405"/>
                        <a:pt x="15795" y="3395"/>
                        <a:pt x="15724" y="3395"/>
                      </a:cubicBezTo>
                      <a:cubicBezTo>
                        <a:pt x="15226" y="3395"/>
                        <a:pt x="14777" y="3848"/>
                        <a:pt x="14493" y="4294"/>
                      </a:cubicBezTo>
                      <a:cubicBezTo>
                        <a:pt x="13557" y="5759"/>
                        <a:pt x="13193" y="7579"/>
                        <a:pt x="13494" y="9291"/>
                      </a:cubicBezTo>
                      <a:cubicBezTo>
                        <a:pt x="11067" y="6365"/>
                        <a:pt x="8346" y="3684"/>
                        <a:pt x="5386" y="1299"/>
                      </a:cubicBezTo>
                      <a:cubicBezTo>
                        <a:pt x="4587" y="655"/>
                        <a:pt x="3648" y="1"/>
                        <a:pt x="26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1" name="Google Shape;1271;p32"/>
              <p:cNvGrpSpPr/>
              <p:nvPr/>
            </p:nvGrpSpPr>
            <p:grpSpPr>
              <a:xfrm>
                <a:off x="1899248" y="4467193"/>
                <a:ext cx="546340" cy="1144005"/>
                <a:chOff x="-190602" y="4255105"/>
                <a:chExt cx="546340" cy="1144005"/>
              </a:xfrm>
            </p:grpSpPr>
            <p:sp>
              <p:nvSpPr>
                <p:cNvPr id="1272" name="Google Shape;1272;p32"/>
                <p:cNvSpPr/>
                <p:nvPr/>
              </p:nvSpPr>
              <p:spPr>
                <a:xfrm flipH="1">
                  <a:off x="-190602" y="4255105"/>
                  <a:ext cx="460942" cy="394756"/>
                </a:xfrm>
                <a:custGeom>
                  <a:avLst/>
                  <a:gdLst/>
                  <a:ahLst/>
                  <a:cxnLst/>
                  <a:rect l="l" t="t" r="r" b="b"/>
                  <a:pathLst>
                    <a:path w="19404" h="16791" extrusionOk="0">
                      <a:moveTo>
                        <a:pt x="7221" y="0"/>
                      </a:moveTo>
                      <a:cubicBezTo>
                        <a:pt x="6664" y="0"/>
                        <a:pt x="6306" y="659"/>
                        <a:pt x="6124" y="1214"/>
                      </a:cubicBezTo>
                      <a:cubicBezTo>
                        <a:pt x="5140" y="4205"/>
                        <a:pt x="4516" y="7313"/>
                        <a:pt x="4268" y="10451"/>
                      </a:cubicBezTo>
                      <a:cubicBezTo>
                        <a:pt x="3768" y="8123"/>
                        <a:pt x="3123" y="5827"/>
                        <a:pt x="2339" y="3579"/>
                      </a:cubicBezTo>
                      <a:cubicBezTo>
                        <a:pt x="2182" y="3127"/>
                        <a:pt x="1882" y="2590"/>
                        <a:pt x="1429" y="2590"/>
                      </a:cubicBezTo>
                      <a:cubicBezTo>
                        <a:pt x="1399" y="2590"/>
                        <a:pt x="1369" y="2592"/>
                        <a:pt x="1339" y="2597"/>
                      </a:cubicBezTo>
                      <a:cubicBezTo>
                        <a:pt x="1146" y="2627"/>
                        <a:pt x="983" y="2755"/>
                        <a:pt x="850" y="2899"/>
                      </a:cubicBezTo>
                      <a:cubicBezTo>
                        <a:pt x="0" y="3821"/>
                        <a:pt x="195" y="5266"/>
                        <a:pt x="494" y="6482"/>
                      </a:cubicBezTo>
                      <a:cubicBezTo>
                        <a:pt x="933" y="8270"/>
                        <a:pt x="1480" y="10029"/>
                        <a:pt x="2131" y="11750"/>
                      </a:cubicBezTo>
                      <a:cubicBezTo>
                        <a:pt x="2709" y="13272"/>
                        <a:pt x="3418" y="14831"/>
                        <a:pt x="4710" y="15823"/>
                      </a:cubicBezTo>
                      <a:cubicBezTo>
                        <a:pt x="5613" y="16515"/>
                        <a:pt x="6647" y="16791"/>
                        <a:pt x="7702" y="16791"/>
                      </a:cubicBezTo>
                      <a:cubicBezTo>
                        <a:pt x="8714" y="16791"/>
                        <a:pt x="9744" y="16537"/>
                        <a:pt x="10696" y="16153"/>
                      </a:cubicBezTo>
                      <a:cubicBezTo>
                        <a:pt x="13138" y="15167"/>
                        <a:pt x="15546" y="14189"/>
                        <a:pt x="17772" y="12765"/>
                      </a:cubicBezTo>
                      <a:cubicBezTo>
                        <a:pt x="18559" y="12260"/>
                        <a:pt x="19403" y="11568"/>
                        <a:pt x="19400" y="10632"/>
                      </a:cubicBezTo>
                      <a:cubicBezTo>
                        <a:pt x="19385" y="10244"/>
                        <a:pt x="18981" y="10102"/>
                        <a:pt x="18413" y="10102"/>
                      </a:cubicBezTo>
                      <a:cubicBezTo>
                        <a:pt x="17471" y="10102"/>
                        <a:pt x="16076" y="10492"/>
                        <a:pt x="15249" y="10796"/>
                      </a:cubicBezTo>
                      <a:cubicBezTo>
                        <a:pt x="13921" y="11285"/>
                        <a:pt x="12729" y="12074"/>
                        <a:pt x="11552" y="12858"/>
                      </a:cubicBezTo>
                      <a:cubicBezTo>
                        <a:pt x="12843" y="11786"/>
                        <a:pt x="14083" y="10655"/>
                        <a:pt x="15270" y="9470"/>
                      </a:cubicBezTo>
                      <a:cubicBezTo>
                        <a:pt x="16319" y="8423"/>
                        <a:pt x="17371" y="7244"/>
                        <a:pt x="17618" y="5782"/>
                      </a:cubicBezTo>
                      <a:cubicBezTo>
                        <a:pt x="17646" y="5612"/>
                        <a:pt x="17662" y="5429"/>
                        <a:pt x="17590" y="5273"/>
                      </a:cubicBezTo>
                      <a:cubicBezTo>
                        <a:pt x="17492" y="5061"/>
                        <a:pt x="17300" y="4980"/>
                        <a:pt x="17078" y="4980"/>
                      </a:cubicBezTo>
                      <a:cubicBezTo>
                        <a:pt x="16771" y="4980"/>
                        <a:pt x="16404" y="5136"/>
                        <a:pt x="16141" y="5321"/>
                      </a:cubicBezTo>
                      <a:cubicBezTo>
                        <a:pt x="13579" y="7130"/>
                        <a:pt x="11456" y="9479"/>
                        <a:pt x="9356" y="11809"/>
                      </a:cubicBezTo>
                      <a:cubicBezTo>
                        <a:pt x="10747" y="8873"/>
                        <a:pt x="12171" y="5788"/>
                        <a:pt x="12043" y="2541"/>
                      </a:cubicBezTo>
                      <a:cubicBezTo>
                        <a:pt x="12036" y="2372"/>
                        <a:pt x="12017" y="2185"/>
                        <a:pt x="11890" y="2071"/>
                      </a:cubicBezTo>
                      <a:cubicBezTo>
                        <a:pt x="11813" y="2001"/>
                        <a:pt x="11711" y="1976"/>
                        <a:pt x="11606" y="1976"/>
                      </a:cubicBezTo>
                      <a:cubicBezTo>
                        <a:pt x="11529" y="1976"/>
                        <a:pt x="11450" y="1989"/>
                        <a:pt x="11377" y="2010"/>
                      </a:cubicBezTo>
                      <a:cubicBezTo>
                        <a:pt x="10536" y="2253"/>
                        <a:pt x="10107" y="3164"/>
                        <a:pt x="9796" y="3982"/>
                      </a:cubicBezTo>
                      <a:cubicBezTo>
                        <a:pt x="9022" y="6020"/>
                        <a:pt x="8331" y="8088"/>
                        <a:pt x="7726" y="10185"/>
                      </a:cubicBezTo>
                      <a:cubicBezTo>
                        <a:pt x="7750" y="7906"/>
                        <a:pt x="7774" y="5627"/>
                        <a:pt x="7798" y="3349"/>
                      </a:cubicBezTo>
                      <a:cubicBezTo>
                        <a:pt x="7809" y="2213"/>
                        <a:pt x="8264" y="351"/>
                        <a:pt x="7318" y="7"/>
                      </a:cubicBezTo>
                      <a:cubicBezTo>
                        <a:pt x="7285" y="2"/>
                        <a:pt x="7252" y="0"/>
                        <a:pt x="72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2"/>
                <p:cNvSpPr/>
                <p:nvPr/>
              </p:nvSpPr>
              <p:spPr>
                <a:xfrm flipH="1">
                  <a:off x="-164541" y="4646414"/>
                  <a:ext cx="312283" cy="327424"/>
                </a:xfrm>
                <a:custGeom>
                  <a:avLst/>
                  <a:gdLst/>
                  <a:ahLst/>
                  <a:cxnLst/>
                  <a:rect l="l" t="t" r="r" b="b"/>
                  <a:pathLst>
                    <a:path w="13146" h="13927" extrusionOk="0">
                      <a:moveTo>
                        <a:pt x="13146" y="1"/>
                      </a:moveTo>
                      <a:lnTo>
                        <a:pt x="13146" y="1"/>
                      </a:lnTo>
                      <a:cubicBezTo>
                        <a:pt x="9977" y="1406"/>
                        <a:pt x="6751" y="2849"/>
                        <a:pt x="4178" y="5173"/>
                      </a:cubicBezTo>
                      <a:cubicBezTo>
                        <a:pt x="2047" y="7098"/>
                        <a:pt x="345" y="9787"/>
                        <a:pt x="123" y="12703"/>
                      </a:cubicBezTo>
                      <a:cubicBezTo>
                        <a:pt x="64" y="13475"/>
                        <a:pt x="0" y="13927"/>
                        <a:pt x="711" y="13927"/>
                      </a:cubicBezTo>
                      <a:cubicBezTo>
                        <a:pt x="758" y="13927"/>
                        <a:pt x="808" y="13925"/>
                        <a:pt x="862" y="13921"/>
                      </a:cubicBezTo>
                      <a:cubicBezTo>
                        <a:pt x="1643" y="13865"/>
                        <a:pt x="2682" y="13236"/>
                        <a:pt x="3382" y="12915"/>
                      </a:cubicBezTo>
                      <a:cubicBezTo>
                        <a:pt x="5017" y="12164"/>
                        <a:pt x="6575" y="11230"/>
                        <a:pt x="7942" y="10055"/>
                      </a:cubicBezTo>
                      <a:cubicBezTo>
                        <a:pt x="10146" y="8159"/>
                        <a:pt x="11844" y="5580"/>
                        <a:pt x="12317" y="2712"/>
                      </a:cubicBezTo>
                      <a:cubicBezTo>
                        <a:pt x="12474" y="1766"/>
                        <a:pt x="12525" y="730"/>
                        <a:pt x="13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2"/>
                <p:cNvSpPr/>
                <p:nvPr/>
              </p:nvSpPr>
              <p:spPr>
                <a:xfrm flipH="1">
                  <a:off x="145079" y="4523062"/>
                  <a:ext cx="210659" cy="354789"/>
                </a:xfrm>
                <a:custGeom>
                  <a:avLst/>
                  <a:gdLst/>
                  <a:ahLst/>
                  <a:cxnLst/>
                  <a:rect l="l" t="t" r="r" b="b"/>
                  <a:pathLst>
                    <a:path w="8868" h="15091" extrusionOk="0">
                      <a:moveTo>
                        <a:pt x="1" y="0"/>
                      </a:moveTo>
                      <a:cubicBezTo>
                        <a:pt x="273" y="3041"/>
                        <a:pt x="559" y="6136"/>
                        <a:pt x="1730" y="8955"/>
                      </a:cubicBezTo>
                      <a:cubicBezTo>
                        <a:pt x="2791" y="11507"/>
                        <a:pt x="4886" y="14232"/>
                        <a:pt x="7675" y="15004"/>
                      </a:cubicBezTo>
                      <a:cubicBezTo>
                        <a:pt x="7891" y="15063"/>
                        <a:pt x="8064" y="15091"/>
                        <a:pt x="8201" y="15091"/>
                      </a:cubicBezTo>
                      <a:cubicBezTo>
                        <a:pt x="8867" y="15091"/>
                        <a:pt x="8701" y="14446"/>
                        <a:pt x="8410" y="13651"/>
                      </a:cubicBezTo>
                      <a:cubicBezTo>
                        <a:pt x="7898" y="12250"/>
                        <a:pt x="7395" y="10832"/>
                        <a:pt x="6807" y="9462"/>
                      </a:cubicBezTo>
                      <a:cubicBezTo>
                        <a:pt x="6215" y="8083"/>
                        <a:pt x="5616" y="6692"/>
                        <a:pt x="4736" y="5475"/>
                      </a:cubicBezTo>
                      <a:cubicBezTo>
                        <a:pt x="3319" y="3517"/>
                        <a:pt x="1224" y="2085"/>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2"/>
                <p:cNvSpPr/>
                <p:nvPr/>
              </p:nvSpPr>
              <p:spPr>
                <a:xfrm flipH="1">
                  <a:off x="-43867" y="4645191"/>
                  <a:ext cx="256198" cy="753919"/>
                </a:xfrm>
                <a:custGeom>
                  <a:avLst/>
                  <a:gdLst/>
                  <a:ahLst/>
                  <a:cxnLst/>
                  <a:rect l="l" t="t" r="r" b="b"/>
                  <a:pathLst>
                    <a:path w="10785" h="32068" extrusionOk="0">
                      <a:moveTo>
                        <a:pt x="3377" y="1"/>
                      </a:moveTo>
                      <a:cubicBezTo>
                        <a:pt x="3273" y="1"/>
                        <a:pt x="3169" y="57"/>
                        <a:pt x="3123" y="181"/>
                      </a:cubicBezTo>
                      <a:cubicBezTo>
                        <a:pt x="3012" y="500"/>
                        <a:pt x="2900" y="868"/>
                        <a:pt x="2807" y="1191"/>
                      </a:cubicBezTo>
                      <a:cubicBezTo>
                        <a:pt x="1" y="11607"/>
                        <a:pt x="3880" y="23585"/>
                        <a:pt x="10271" y="31962"/>
                      </a:cubicBezTo>
                      <a:cubicBezTo>
                        <a:pt x="10324" y="32031"/>
                        <a:pt x="10404" y="32068"/>
                        <a:pt x="10484" y="32068"/>
                      </a:cubicBezTo>
                      <a:cubicBezTo>
                        <a:pt x="10544" y="32068"/>
                        <a:pt x="10604" y="32048"/>
                        <a:pt x="10653" y="32007"/>
                      </a:cubicBezTo>
                      <a:cubicBezTo>
                        <a:pt x="10768" y="31914"/>
                        <a:pt x="10785" y="31745"/>
                        <a:pt x="10692" y="31629"/>
                      </a:cubicBezTo>
                      <a:cubicBezTo>
                        <a:pt x="3827" y="23149"/>
                        <a:pt x="2365" y="12412"/>
                        <a:pt x="3494" y="1846"/>
                      </a:cubicBezTo>
                      <a:cubicBezTo>
                        <a:pt x="3544" y="1334"/>
                        <a:pt x="3602" y="808"/>
                        <a:pt x="3648" y="296"/>
                      </a:cubicBezTo>
                      <a:cubicBezTo>
                        <a:pt x="3661" y="108"/>
                        <a:pt x="3519" y="1"/>
                        <a:pt x="33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2"/>
                <p:cNvSpPr/>
                <p:nvPr/>
              </p:nvSpPr>
              <p:spPr>
                <a:xfrm flipH="1">
                  <a:off x="17017" y="4569868"/>
                  <a:ext cx="182652" cy="121171"/>
                </a:xfrm>
                <a:custGeom>
                  <a:avLst/>
                  <a:gdLst/>
                  <a:ahLst/>
                  <a:cxnLst/>
                  <a:rect l="l" t="t" r="r" b="b"/>
                  <a:pathLst>
                    <a:path w="7689" h="5154" extrusionOk="0">
                      <a:moveTo>
                        <a:pt x="1122" y="1"/>
                      </a:moveTo>
                      <a:cubicBezTo>
                        <a:pt x="927" y="1"/>
                        <a:pt x="732" y="17"/>
                        <a:pt x="539" y="49"/>
                      </a:cubicBezTo>
                      <a:cubicBezTo>
                        <a:pt x="383" y="75"/>
                        <a:pt x="216" y="119"/>
                        <a:pt x="116" y="241"/>
                      </a:cubicBezTo>
                      <a:cubicBezTo>
                        <a:pt x="1" y="377"/>
                        <a:pt x="0" y="574"/>
                        <a:pt x="16" y="750"/>
                      </a:cubicBezTo>
                      <a:cubicBezTo>
                        <a:pt x="99" y="1655"/>
                        <a:pt x="487" y="2501"/>
                        <a:pt x="870" y="3326"/>
                      </a:cubicBezTo>
                      <a:cubicBezTo>
                        <a:pt x="1061" y="3738"/>
                        <a:pt x="2257" y="5147"/>
                        <a:pt x="2710" y="5153"/>
                      </a:cubicBezTo>
                      <a:cubicBezTo>
                        <a:pt x="2727" y="5153"/>
                        <a:pt x="2743" y="5153"/>
                        <a:pt x="2760" y="5153"/>
                      </a:cubicBezTo>
                      <a:cubicBezTo>
                        <a:pt x="4291" y="5153"/>
                        <a:pt x="5522" y="4124"/>
                        <a:pt x="6655" y="3663"/>
                      </a:cubicBezTo>
                      <a:cubicBezTo>
                        <a:pt x="7134" y="3467"/>
                        <a:pt x="7689" y="3125"/>
                        <a:pt x="7650" y="2608"/>
                      </a:cubicBezTo>
                      <a:cubicBezTo>
                        <a:pt x="7614" y="2131"/>
                        <a:pt x="7087" y="1859"/>
                        <a:pt x="6619" y="1765"/>
                      </a:cubicBezTo>
                      <a:cubicBezTo>
                        <a:pt x="6150" y="1672"/>
                        <a:pt x="5626" y="1642"/>
                        <a:pt x="5288" y="1304"/>
                      </a:cubicBezTo>
                      <a:cubicBezTo>
                        <a:pt x="5086" y="1103"/>
                        <a:pt x="4988" y="826"/>
                        <a:pt x="4848" y="580"/>
                      </a:cubicBezTo>
                      <a:cubicBezTo>
                        <a:pt x="4706" y="334"/>
                        <a:pt x="4482" y="95"/>
                        <a:pt x="4199" y="87"/>
                      </a:cubicBezTo>
                      <a:cubicBezTo>
                        <a:pt x="4194" y="87"/>
                        <a:pt x="4188" y="87"/>
                        <a:pt x="4183" y="87"/>
                      </a:cubicBezTo>
                      <a:cubicBezTo>
                        <a:pt x="3892" y="87"/>
                        <a:pt x="3651" y="322"/>
                        <a:pt x="3368" y="398"/>
                      </a:cubicBezTo>
                      <a:cubicBezTo>
                        <a:pt x="3295" y="417"/>
                        <a:pt x="3223" y="425"/>
                        <a:pt x="3150" y="425"/>
                      </a:cubicBezTo>
                      <a:cubicBezTo>
                        <a:pt x="2855" y="425"/>
                        <a:pt x="2558" y="289"/>
                        <a:pt x="2272" y="191"/>
                      </a:cubicBezTo>
                      <a:cubicBezTo>
                        <a:pt x="1902" y="65"/>
                        <a:pt x="1512" y="1"/>
                        <a:pt x="1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7" name="Google Shape;1277;p32"/>
              <p:cNvGrpSpPr/>
              <p:nvPr/>
            </p:nvGrpSpPr>
            <p:grpSpPr>
              <a:xfrm>
                <a:off x="3379696" y="4685530"/>
                <a:ext cx="437636" cy="880279"/>
                <a:chOff x="1173271" y="4610392"/>
                <a:chExt cx="437636" cy="880279"/>
              </a:xfrm>
            </p:grpSpPr>
            <p:grpSp>
              <p:nvGrpSpPr>
                <p:cNvPr id="1278" name="Google Shape;1278;p32"/>
                <p:cNvGrpSpPr/>
                <p:nvPr/>
              </p:nvGrpSpPr>
              <p:grpSpPr>
                <a:xfrm>
                  <a:off x="1216042" y="4610930"/>
                  <a:ext cx="309313" cy="333842"/>
                  <a:chOff x="1215415" y="4605413"/>
                  <a:chExt cx="309313" cy="333842"/>
                </a:xfrm>
              </p:grpSpPr>
              <p:sp>
                <p:nvSpPr>
                  <p:cNvPr id="1279" name="Google Shape;1279;p32"/>
                  <p:cNvSpPr/>
                  <p:nvPr/>
                </p:nvSpPr>
                <p:spPr>
                  <a:xfrm flipH="1">
                    <a:off x="1215415" y="4648153"/>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2"/>
                  <p:cNvSpPr/>
                  <p:nvPr/>
                </p:nvSpPr>
                <p:spPr>
                  <a:xfrm flipH="1">
                    <a:off x="1345853" y="4605413"/>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1" name="Google Shape;1281;p32"/>
                <p:cNvGrpSpPr/>
                <p:nvPr/>
              </p:nvGrpSpPr>
              <p:grpSpPr>
                <a:xfrm>
                  <a:off x="1173271" y="4610392"/>
                  <a:ext cx="437636" cy="880279"/>
                  <a:chOff x="1128521" y="4507655"/>
                  <a:chExt cx="437636" cy="880279"/>
                </a:xfrm>
              </p:grpSpPr>
              <p:grpSp>
                <p:nvGrpSpPr>
                  <p:cNvPr id="1282" name="Google Shape;1282;p32"/>
                  <p:cNvGrpSpPr/>
                  <p:nvPr/>
                </p:nvGrpSpPr>
                <p:grpSpPr>
                  <a:xfrm>
                    <a:off x="1170695" y="4507655"/>
                    <a:ext cx="309313" cy="333842"/>
                    <a:chOff x="1170069" y="4502138"/>
                    <a:chExt cx="309313" cy="333842"/>
                  </a:xfrm>
                </p:grpSpPr>
                <p:sp>
                  <p:nvSpPr>
                    <p:cNvPr id="1283" name="Google Shape;1283;p32"/>
                    <p:cNvSpPr/>
                    <p:nvPr/>
                  </p:nvSpPr>
                  <p:spPr>
                    <a:xfrm flipH="1">
                      <a:off x="1170069" y="4544878"/>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2"/>
                    <p:cNvSpPr/>
                    <p:nvPr/>
                  </p:nvSpPr>
                  <p:spPr>
                    <a:xfrm flipH="1">
                      <a:off x="1300507" y="4502138"/>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5" name="Google Shape;1285;p32"/>
                  <p:cNvGrpSpPr/>
                  <p:nvPr/>
                </p:nvGrpSpPr>
                <p:grpSpPr>
                  <a:xfrm>
                    <a:off x="1128521" y="4526541"/>
                    <a:ext cx="395091" cy="348462"/>
                    <a:chOff x="1128521" y="4526541"/>
                    <a:chExt cx="395091" cy="348462"/>
                  </a:xfrm>
                </p:grpSpPr>
                <p:sp>
                  <p:nvSpPr>
                    <p:cNvPr id="1286" name="Google Shape;1286;p32"/>
                    <p:cNvSpPr/>
                    <p:nvPr/>
                  </p:nvSpPr>
                  <p:spPr>
                    <a:xfrm flipH="1">
                      <a:off x="1128521" y="4605884"/>
                      <a:ext cx="270997" cy="269119"/>
                    </a:xfrm>
                    <a:custGeom>
                      <a:avLst/>
                      <a:gdLst/>
                      <a:ahLst/>
                      <a:cxnLst/>
                      <a:rect l="l" t="t" r="r" b="b"/>
                      <a:pathLst>
                        <a:path w="11408" h="11447" extrusionOk="0">
                          <a:moveTo>
                            <a:pt x="9538" y="1"/>
                          </a:moveTo>
                          <a:cubicBezTo>
                            <a:pt x="8994" y="1"/>
                            <a:pt x="8419" y="198"/>
                            <a:pt x="7917" y="435"/>
                          </a:cubicBezTo>
                          <a:cubicBezTo>
                            <a:pt x="4064" y="2250"/>
                            <a:pt x="0" y="7292"/>
                            <a:pt x="759" y="10297"/>
                          </a:cubicBezTo>
                          <a:cubicBezTo>
                            <a:pt x="932" y="10980"/>
                            <a:pt x="1650" y="11419"/>
                            <a:pt x="2355" y="11445"/>
                          </a:cubicBezTo>
                          <a:cubicBezTo>
                            <a:pt x="2383" y="11446"/>
                            <a:pt x="2412" y="11447"/>
                            <a:pt x="2441" y="11447"/>
                          </a:cubicBezTo>
                          <a:cubicBezTo>
                            <a:pt x="3113" y="11447"/>
                            <a:pt x="3759" y="11165"/>
                            <a:pt x="4362" y="10857"/>
                          </a:cubicBezTo>
                          <a:cubicBezTo>
                            <a:pt x="7517" y="9249"/>
                            <a:pt x="10352" y="6581"/>
                            <a:pt x="11164" y="3134"/>
                          </a:cubicBezTo>
                          <a:cubicBezTo>
                            <a:pt x="11408" y="2105"/>
                            <a:pt x="11361" y="816"/>
                            <a:pt x="10467" y="251"/>
                          </a:cubicBezTo>
                          <a:cubicBezTo>
                            <a:pt x="10184" y="72"/>
                            <a:pt x="9866" y="1"/>
                            <a:pt x="9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2"/>
                    <p:cNvSpPr/>
                    <p:nvPr/>
                  </p:nvSpPr>
                  <p:spPr>
                    <a:xfrm flipH="1">
                      <a:off x="1247011" y="4538648"/>
                      <a:ext cx="209923" cy="326131"/>
                    </a:xfrm>
                    <a:custGeom>
                      <a:avLst/>
                      <a:gdLst/>
                      <a:ahLst/>
                      <a:cxnLst/>
                      <a:rect l="l" t="t" r="r" b="b"/>
                      <a:pathLst>
                        <a:path w="8837" h="13872" extrusionOk="0">
                          <a:moveTo>
                            <a:pt x="5873" y="0"/>
                          </a:moveTo>
                          <a:cubicBezTo>
                            <a:pt x="5038" y="0"/>
                            <a:pt x="4333" y="676"/>
                            <a:pt x="3821" y="1353"/>
                          </a:cubicBezTo>
                          <a:cubicBezTo>
                            <a:pt x="1254" y="4750"/>
                            <a:pt x="0" y="11102"/>
                            <a:pt x="2070" y="13410"/>
                          </a:cubicBezTo>
                          <a:cubicBezTo>
                            <a:pt x="2353" y="13726"/>
                            <a:pt x="2769" y="13871"/>
                            <a:pt x="3194" y="13871"/>
                          </a:cubicBezTo>
                          <a:cubicBezTo>
                            <a:pt x="3477" y="13871"/>
                            <a:pt x="3764" y="13807"/>
                            <a:pt x="4018" y="13685"/>
                          </a:cubicBezTo>
                          <a:cubicBezTo>
                            <a:pt x="4654" y="13380"/>
                            <a:pt x="5115" y="12809"/>
                            <a:pt x="5521" y="12232"/>
                          </a:cubicBezTo>
                          <a:cubicBezTo>
                            <a:pt x="7568" y="9342"/>
                            <a:pt x="8836" y="5662"/>
                            <a:pt x="7953" y="2233"/>
                          </a:cubicBezTo>
                          <a:cubicBezTo>
                            <a:pt x="7689" y="1208"/>
                            <a:pt x="7047" y="89"/>
                            <a:pt x="5994" y="5"/>
                          </a:cubicBezTo>
                          <a:cubicBezTo>
                            <a:pt x="5954" y="2"/>
                            <a:pt x="5913" y="0"/>
                            <a:pt x="58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2"/>
                    <p:cNvSpPr/>
                    <p:nvPr/>
                  </p:nvSpPr>
                  <p:spPr>
                    <a:xfrm flipH="1">
                      <a:off x="1339868" y="4526541"/>
                      <a:ext cx="183745" cy="326154"/>
                    </a:xfrm>
                    <a:custGeom>
                      <a:avLst/>
                      <a:gdLst/>
                      <a:ahLst/>
                      <a:cxnLst/>
                      <a:rect l="l" t="t" r="r" b="b"/>
                      <a:pathLst>
                        <a:path w="7735" h="13873" extrusionOk="0">
                          <a:moveTo>
                            <a:pt x="2554" y="1"/>
                          </a:moveTo>
                          <a:cubicBezTo>
                            <a:pt x="2341" y="1"/>
                            <a:pt x="2128" y="41"/>
                            <a:pt x="1921" y="133"/>
                          </a:cubicBezTo>
                          <a:cubicBezTo>
                            <a:pt x="1106" y="492"/>
                            <a:pt x="784" y="1469"/>
                            <a:pt x="647" y="2350"/>
                          </a:cubicBezTo>
                          <a:cubicBezTo>
                            <a:pt x="0" y="6559"/>
                            <a:pt x="1909" y="12746"/>
                            <a:pt x="4825" y="13796"/>
                          </a:cubicBezTo>
                          <a:cubicBezTo>
                            <a:pt x="4969" y="13848"/>
                            <a:pt x="5119" y="13872"/>
                            <a:pt x="5268" y="13872"/>
                          </a:cubicBezTo>
                          <a:cubicBezTo>
                            <a:pt x="5805" y="13872"/>
                            <a:pt x="6344" y="13560"/>
                            <a:pt x="6669" y="13115"/>
                          </a:cubicBezTo>
                          <a:cubicBezTo>
                            <a:pt x="7086" y="12545"/>
                            <a:pt x="7219" y="11821"/>
                            <a:pt x="7304" y="11122"/>
                          </a:cubicBezTo>
                          <a:cubicBezTo>
                            <a:pt x="7734" y="7606"/>
                            <a:pt x="7108" y="3765"/>
                            <a:pt x="4703" y="1164"/>
                          </a:cubicBezTo>
                          <a:cubicBezTo>
                            <a:pt x="4138" y="553"/>
                            <a:pt x="3340" y="1"/>
                            <a:pt x="2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9" name="Google Shape;1289;p32"/>
                  <p:cNvGrpSpPr/>
                  <p:nvPr/>
                </p:nvGrpSpPr>
                <p:grpSpPr>
                  <a:xfrm>
                    <a:off x="1247462" y="4807734"/>
                    <a:ext cx="318695" cy="580200"/>
                    <a:chOff x="1247462" y="4807734"/>
                    <a:chExt cx="318695" cy="580200"/>
                  </a:xfrm>
                </p:grpSpPr>
                <p:sp>
                  <p:nvSpPr>
                    <p:cNvPr id="1290" name="Google Shape;1290;p32"/>
                    <p:cNvSpPr/>
                    <p:nvPr/>
                  </p:nvSpPr>
                  <p:spPr>
                    <a:xfrm flipH="1">
                      <a:off x="1377639" y="4864084"/>
                      <a:ext cx="84069" cy="523850"/>
                    </a:xfrm>
                    <a:custGeom>
                      <a:avLst/>
                      <a:gdLst/>
                      <a:ahLst/>
                      <a:cxnLst/>
                      <a:rect l="l" t="t" r="r" b="b"/>
                      <a:pathLst>
                        <a:path w="3539" h="22282" extrusionOk="0">
                          <a:moveTo>
                            <a:pt x="3384" y="1"/>
                          </a:moveTo>
                          <a:cubicBezTo>
                            <a:pt x="3342" y="1"/>
                            <a:pt x="3301" y="20"/>
                            <a:pt x="3274" y="56"/>
                          </a:cubicBezTo>
                          <a:lnTo>
                            <a:pt x="3215" y="134"/>
                          </a:lnTo>
                          <a:cubicBezTo>
                            <a:pt x="3210" y="140"/>
                            <a:pt x="3205" y="147"/>
                            <a:pt x="3201" y="154"/>
                          </a:cubicBezTo>
                          <a:lnTo>
                            <a:pt x="3188" y="172"/>
                          </a:lnTo>
                          <a:cubicBezTo>
                            <a:pt x="3079" y="336"/>
                            <a:pt x="2992" y="517"/>
                            <a:pt x="2911" y="697"/>
                          </a:cubicBezTo>
                          <a:cubicBezTo>
                            <a:pt x="2819" y="908"/>
                            <a:pt x="2727" y="1142"/>
                            <a:pt x="2652" y="1358"/>
                          </a:cubicBezTo>
                          <a:cubicBezTo>
                            <a:pt x="2357" y="2189"/>
                            <a:pt x="2128" y="3039"/>
                            <a:pt x="1912" y="3892"/>
                          </a:cubicBezTo>
                          <a:cubicBezTo>
                            <a:pt x="1338" y="6223"/>
                            <a:pt x="890" y="8583"/>
                            <a:pt x="533" y="10956"/>
                          </a:cubicBezTo>
                          <a:cubicBezTo>
                            <a:pt x="259" y="12813"/>
                            <a:pt x="67" y="14687"/>
                            <a:pt x="20" y="16563"/>
                          </a:cubicBezTo>
                          <a:cubicBezTo>
                            <a:pt x="0" y="17262"/>
                            <a:pt x="5" y="17985"/>
                            <a:pt x="40" y="18682"/>
                          </a:cubicBezTo>
                          <a:cubicBezTo>
                            <a:pt x="89" y="19626"/>
                            <a:pt x="191" y="20568"/>
                            <a:pt x="390" y="21493"/>
                          </a:cubicBezTo>
                          <a:cubicBezTo>
                            <a:pt x="441" y="21724"/>
                            <a:pt x="497" y="21953"/>
                            <a:pt x="563" y="22181"/>
                          </a:cubicBezTo>
                          <a:cubicBezTo>
                            <a:pt x="579" y="22239"/>
                            <a:pt x="634" y="22282"/>
                            <a:pt x="697" y="22282"/>
                          </a:cubicBezTo>
                          <a:cubicBezTo>
                            <a:pt x="700" y="22282"/>
                            <a:pt x="704" y="22281"/>
                            <a:pt x="707" y="22281"/>
                          </a:cubicBezTo>
                          <a:cubicBezTo>
                            <a:pt x="783" y="22276"/>
                            <a:pt x="840" y="22210"/>
                            <a:pt x="834" y="22133"/>
                          </a:cubicBezTo>
                          <a:cubicBezTo>
                            <a:pt x="804" y="21821"/>
                            <a:pt x="766" y="21400"/>
                            <a:pt x="745" y="21090"/>
                          </a:cubicBezTo>
                          <a:cubicBezTo>
                            <a:pt x="560" y="18200"/>
                            <a:pt x="666" y="15294"/>
                            <a:pt x="896" y="12409"/>
                          </a:cubicBezTo>
                          <a:cubicBezTo>
                            <a:pt x="1134" y="9453"/>
                            <a:pt x="1539" y="6499"/>
                            <a:pt x="2249" y="3616"/>
                          </a:cubicBezTo>
                          <a:cubicBezTo>
                            <a:pt x="2376" y="3109"/>
                            <a:pt x="2514" y="2602"/>
                            <a:pt x="2669" y="2105"/>
                          </a:cubicBezTo>
                          <a:cubicBezTo>
                            <a:pt x="2825" y="1610"/>
                            <a:pt x="2995" y="1117"/>
                            <a:pt x="3223" y="653"/>
                          </a:cubicBezTo>
                          <a:cubicBezTo>
                            <a:pt x="3262" y="579"/>
                            <a:pt x="3300" y="505"/>
                            <a:pt x="3345" y="432"/>
                          </a:cubicBezTo>
                          <a:cubicBezTo>
                            <a:pt x="3365" y="398"/>
                            <a:pt x="3390" y="364"/>
                            <a:pt x="3412" y="330"/>
                          </a:cubicBezTo>
                          <a:cubicBezTo>
                            <a:pt x="3430" y="302"/>
                            <a:pt x="3461" y="266"/>
                            <a:pt x="3484" y="237"/>
                          </a:cubicBezTo>
                          <a:cubicBezTo>
                            <a:pt x="3539" y="176"/>
                            <a:pt x="3531" y="82"/>
                            <a:pt x="3467" y="29"/>
                          </a:cubicBezTo>
                          <a:cubicBezTo>
                            <a:pt x="3442" y="10"/>
                            <a:pt x="3413" y="1"/>
                            <a:pt x="3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2"/>
                    <p:cNvSpPr/>
                    <p:nvPr/>
                  </p:nvSpPr>
                  <p:spPr>
                    <a:xfrm flipH="1">
                      <a:off x="1435909" y="4818030"/>
                      <a:ext cx="130249" cy="317314"/>
                    </a:xfrm>
                    <a:custGeom>
                      <a:avLst/>
                      <a:gdLst/>
                      <a:ahLst/>
                      <a:cxnLst/>
                      <a:rect l="l" t="t" r="r" b="b"/>
                      <a:pathLst>
                        <a:path w="5483" h="13497" extrusionOk="0">
                          <a:moveTo>
                            <a:pt x="322" y="0"/>
                          </a:moveTo>
                          <a:cubicBezTo>
                            <a:pt x="461" y="159"/>
                            <a:pt x="50" y="1887"/>
                            <a:pt x="36" y="2205"/>
                          </a:cubicBezTo>
                          <a:cubicBezTo>
                            <a:pt x="1" y="2974"/>
                            <a:pt x="34" y="3746"/>
                            <a:pt x="127" y="4510"/>
                          </a:cubicBezTo>
                          <a:cubicBezTo>
                            <a:pt x="317" y="6069"/>
                            <a:pt x="768" y="7597"/>
                            <a:pt x="1449" y="9012"/>
                          </a:cubicBezTo>
                          <a:cubicBezTo>
                            <a:pt x="2129" y="10425"/>
                            <a:pt x="3039" y="11732"/>
                            <a:pt x="4153" y="12838"/>
                          </a:cubicBezTo>
                          <a:cubicBezTo>
                            <a:pt x="4623" y="13304"/>
                            <a:pt x="4915" y="13496"/>
                            <a:pt x="5095" y="13496"/>
                          </a:cubicBezTo>
                          <a:cubicBezTo>
                            <a:pt x="5483" y="13496"/>
                            <a:pt x="5354" y="12611"/>
                            <a:pt x="5369" y="11665"/>
                          </a:cubicBezTo>
                          <a:cubicBezTo>
                            <a:pt x="5401" y="9611"/>
                            <a:pt x="5282" y="7815"/>
                            <a:pt x="4425" y="5907"/>
                          </a:cubicBezTo>
                          <a:cubicBezTo>
                            <a:pt x="3441" y="3711"/>
                            <a:pt x="1904" y="1814"/>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2"/>
                    <p:cNvSpPr/>
                    <p:nvPr/>
                  </p:nvSpPr>
                  <p:spPr>
                    <a:xfrm flipH="1">
                      <a:off x="1247462" y="4893095"/>
                      <a:ext cx="196881" cy="243187"/>
                    </a:xfrm>
                    <a:custGeom>
                      <a:avLst/>
                      <a:gdLst/>
                      <a:ahLst/>
                      <a:cxnLst/>
                      <a:rect l="l" t="t" r="r" b="b"/>
                      <a:pathLst>
                        <a:path w="8288" h="10344" extrusionOk="0">
                          <a:moveTo>
                            <a:pt x="8288" y="0"/>
                          </a:moveTo>
                          <a:cubicBezTo>
                            <a:pt x="8288" y="0"/>
                            <a:pt x="8288" y="0"/>
                            <a:pt x="8288" y="0"/>
                          </a:cubicBezTo>
                          <a:lnTo>
                            <a:pt x="8288" y="0"/>
                          </a:lnTo>
                          <a:cubicBezTo>
                            <a:pt x="8288" y="0"/>
                            <a:pt x="8288" y="0"/>
                            <a:pt x="8288" y="0"/>
                          </a:cubicBezTo>
                          <a:close/>
                          <a:moveTo>
                            <a:pt x="8288" y="1"/>
                          </a:moveTo>
                          <a:lnTo>
                            <a:pt x="8288" y="1"/>
                          </a:lnTo>
                          <a:cubicBezTo>
                            <a:pt x="8150" y="473"/>
                            <a:pt x="5988" y="1588"/>
                            <a:pt x="5528" y="1979"/>
                          </a:cubicBezTo>
                          <a:cubicBezTo>
                            <a:pt x="4642" y="2737"/>
                            <a:pt x="3822" y="3572"/>
                            <a:pt x="3078" y="4473"/>
                          </a:cubicBezTo>
                          <a:cubicBezTo>
                            <a:pt x="1724" y="6111"/>
                            <a:pt x="183" y="8180"/>
                            <a:pt x="1" y="10344"/>
                          </a:cubicBezTo>
                          <a:cubicBezTo>
                            <a:pt x="2169" y="9587"/>
                            <a:pt x="4013" y="8052"/>
                            <a:pt x="5377" y="6203"/>
                          </a:cubicBezTo>
                          <a:cubicBezTo>
                            <a:pt x="6740" y="4356"/>
                            <a:pt x="7646" y="2204"/>
                            <a:pt x="8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32"/>
                    <p:cNvSpPr/>
                    <p:nvPr/>
                  </p:nvSpPr>
                  <p:spPr>
                    <a:xfrm flipH="1">
                      <a:off x="1291015" y="4852360"/>
                      <a:ext cx="96730" cy="26543"/>
                    </a:xfrm>
                    <a:custGeom>
                      <a:avLst/>
                      <a:gdLst/>
                      <a:ahLst/>
                      <a:cxnLst/>
                      <a:rect l="l" t="t" r="r" b="b"/>
                      <a:pathLst>
                        <a:path w="4072" h="1129" extrusionOk="0">
                          <a:moveTo>
                            <a:pt x="2132" y="1"/>
                          </a:moveTo>
                          <a:cubicBezTo>
                            <a:pt x="1429" y="1"/>
                            <a:pt x="732" y="145"/>
                            <a:pt x="133" y="504"/>
                          </a:cubicBezTo>
                          <a:cubicBezTo>
                            <a:pt x="102" y="522"/>
                            <a:pt x="72" y="542"/>
                            <a:pt x="51" y="572"/>
                          </a:cubicBezTo>
                          <a:cubicBezTo>
                            <a:pt x="0" y="647"/>
                            <a:pt x="36" y="755"/>
                            <a:pt x="105" y="814"/>
                          </a:cubicBezTo>
                          <a:cubicBezTo>
                            <a:pt x="174" y="873"/>
                            <a:pt x="265" y="892"/>
                            <a:pt x="353" y="910"/>
                          </a:cubicBezTo>
                          <a:lnTo>
                            <a:pt x="354" y="934"/>
                          </a:lnTo>
                          <a:cubicBezTo>
                            <a:pt x="902" y="1064"/>
                            <a:pt x="1464" y="1129"/>
                            <a:pt x="2025" y="1129"/>
                          </a:cubicBezTo>
                          <a:cubicBezTo>
                            <a:pt x="2405" y="1129"/>
                            <a:pt x="2785" y="1099"/>
                            <a:pt x="3160" y="1039"/>
                          </a:cubicBezTo>
                          <a:cubicBezTo>
                            <a:pt x="3502" y="985"/>
                            <a:pt x="3869" y="887"/>
                            <a:pt x="4072" y="604"/>
                          </a:cubicBezTo>
                          <a:cubicBezTo>
                            <a:pt x="3865" y="266"/>
                            <a:pt x="3445" y="143"/>
                            <a:pt x="3061" y="79"/>
                          </a:cubicBezTo>
                          <a:cubicBezTo>
                            <a:pt x="2756" y="29"/>
                            <a:pt x="2443" y="1"/>
                            <a:pt x="2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32"/>
                    <p:cNvSpPr/>
                    <p:nvPr/>
                  </p:nvSpPr>
                  <p:spPr>
                    <a:xfrm flipH="1">
                      <a:off x="1384597" y="4807734"/>
                      <a:ext cx="76135" cy="62513"/>
                    </a:xfrm>
                    <a:custGeom>
                      <a:avLst/>
                      <a:gdLst/>
                      <a:ahLst/>
                      <a:cxnLst/>
                      <a:rect l="l" t="t" r="r" b="b"/>
                      <a:pathLst>
                        <a:path w="3205" h="2659" extrusionOk="0">
                          <a:moveTo>
                            <a:pt x="298" y="0"/>
                          </a:moveTo>
                          <a:cubicBezTo>
                            <a:pt x="200" y="0"/>
                            <a:pt x="103" y="15"/>
                            <a:pt x="8" y="50"/>
                          </a:cubicBezTo>
                          <a:cubicBezTo>
                            <a:pt x="0" y="396"/>
                            <a:pt x="231" y="698"/>
                            <a:pt x="467" y="951"/>
                          </a:cubicBezTo>
                          <a:cubicBezTo>
                            <a:pt x="1111" y="1640"/>
                            <a:pt x="1890" y="2203"/>
                            <a:pt x="2746" y="2598"/>
                          </a:cubicBezTo>
                          <a:lnTo>
                            <a:pt x="2762" y="2582"/>
                          </a:lnTo>
                          <a:cubicBezTo>
                            <a:pt x="2839" y="2619"/>
                            <a:pt x="2920" y="2659"/>
                            <a:pt x="3007" y="2659"/>
                          </a:cubicBezTo>
                          <a:cubicBezTo>
                            <a:pt x="3010" y="2659"/>
                            <a:pt x="3013" y="2659"/>
                            <a:pt x="3016" y="2659"/>
                          </a:cubicBezTo>
                          <a:cubicBezTo>
                            <a:pt x="3105" y="2656"/>
                            <a:pt x="3200" y="2592"/>
                            <a:pt x="3203" y="2502"/>
                          </a:cubicBezTo>
                          <a:cubicBezTo>
                            <a:pt x="3205" y="2466"/>
                            <a:pt x="3191" y="2431"/>
                            <a:pt x="3179" y="2399"/>
                          </a:cubicBezTo>
                          <a:cubicBezTo>
                            <a:pt x="2806" y="1461"/>
                            <a:pt x="2005" y="749"/>
                            <a:pt x="1121" y="263"/>
                          </a:cubicBezTo>
                          <a:cubicBezTo>
                            <a:pt x="867" y="124"/>
                            <a:pt x="579"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295" name="Google Shape;1295;p32"/>
              <p:cNvGrpSpPr/>
              <p:nvPr/>
            </p:nvGrpSpPr>
            <p:grpSpPr>
              <a:xfrm>
                <a:off x="4358049" y="4747133"/>
                <a:ext cx="1059758" cy="818673"/>
                <a:chOff x="206924" y="4453733"/>
                <a:chExt cx="1059758" cy="818673"/>
              </a:xfrm>
            </p:grpSpPr>
            <p:sp>
              <p:nvSpPr>
                <p:cNvPr id="1296" name="Google Shape;1296;p32"/>
                <p:cNvSpPr/>
                <p:nvPr/>
              </p:nvSpPr>
              <p:spPr>
                <a:xfrm flipH="1">
                  <a:off x="779613" y="4634777"/>
                  <a:ext cx="236647" cy="522416"/>
                </a:xfrm>
                <a:custGeom>
                  <a:avLst/>
                  <a:gdLst/>
                  <a:ahLst/>
                  <a:cxnLst/>
                  <a:rect l="l" t="t" r="r" b="b"/>
                  <a:pathLst>
                    <a:path w="9962" h="22221" extrusionOk="0">
                      <a:moveTo>
                        <a:pt x="299" y="1"/>
                      </a:moveTo>
                      <a:cubicBezTo>
                        <a:pt x="280" y="1"/>
                        <a:pt x="262" y="3"/>
                        <a:pt x="243" y="6"/>
                      </a:cubicBezTo>
                      <a:cubicBezTo>
                        <a:pt x="97" y="37"/>
                        <a:pt x="0" y="181"/>
                        <a:pt x="30" y="329"/>
                      </a:cubicBezTo>
                      <a:cubicBezTo>
                        <a:pt x="421" y="2289"/>
                        <a:pt x="868" y="4235"/>
                        <a:pt x="1413" y="6159"/>
                      </a:cubicBezTo>
                      <a:cubicBezTo>
                        <a:pt x="2788" y="10965"/>
                        <a:pt x="4516" y="15781"/>
                        <a:pt x="7484" y="19854"/>
                      </a:cubicBezTo>
                      <a:cubicBezTo>
                        <a:pt x="7973" y="20511"/>
                        <a:pt x="8489" y="21149"/>
                        <a:pt x="9054" y="21742"/>
                      </a:cubicBezTo>
                      <a:cubicBezTo>
                        <a:pt x="9179" y="21873"/>
                        <a:pt x="9323" y="22019"/>
                        <a:pt x="9454" y="22144"/>
                      </a:cubicBezTo>
                      <a:cubicBezTo>
                        <a:pt x="9506" y="22193"/>
                        <a:pt x="9575" y="22221"/>
                        <a:pt x="9646" y="22221"/>
                      </a:cubicBezTo>
                      <a:cubicBezTo>
                        <a:pt x="9686" y="22221"/>
                        <a:pt x="9727" y="22212"/>
                        <a:pt x="9765" y="22193"/>
                      </a:cubicBezTo>
                      <a:cubicBezTo>
                        <a:pt x="9904" y="22126"/>
                        <a:pt x="9961" y="21960"/>
                        <a:pt x="9894" y="21822"/>
                      </a:cubicBezTo>
                      <a:cubicBezTo>
                        <a:pt x="9839" y="21708"/>
                        <a:pt x="9781" y="21595"/>
                        <a:pt x="9721" y="21484"/>
                      </a:cubicBezTo>
                      <a:lnTo>
                        <a:pt x="9633" y="21319"/>
                      </a:lnTo>
                      <a:lnTo>
                        <a:pt x="9544" y="21155"/>
                      </a:lnTo>
                      <a:cubicBezTo>
                        <a:pt x="8242" y="18782"/>
                        <a:pt x="6798" y="16495"/>
                        <a:pt x="5527" y="14105"/>
                      </a:cubicBezTo>
                      <a:cubicBezTo>
                        <a:pt x="3149" y="9786"/>
                        <a:pt x="1326" y="5122"/>
                        <a:pt x="569" y="232"/>
                      </a:cubicBezTo>
                      <a:cubicBezTo>
                        <a:pt x="547" y="97"/>
                        <a:pt x="430"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2"/>
                <p:cNvSpPr/>
                <p:nvPr/>
              </p:nvSpPr>
              <p:spPr>
                <a:xfrm flipH="1">
                  <a:off x="954426" y="4531924"/>
                  <a:ext cx="106731" cy="174021"/>
                </a:xfrm>
                <a:custGeom>
                  <a:avLst/>
                  <a:gdLst/>
                  <a:ahLst/>
                  <a:cxnLst/>
                  <a:rect l="l" t="t" r="r" b="b"/>
                  <a:pathLst>
                    <a:path w="4493" h="7402" extrusionOk="0">
                      <a:moveTo>
                        <a:pt x="1715" y="1"/>
                      </a:moveTo>
                      <a:cubicBezTo>
                        <a:pt x="1683" y="1"/>
                        <a:pt x="1651" y="2"/>
                        <a:pt x="1619" y="4"/>
                      </a:cubicBezTo>
                      <a:cubicBezTo>
                        <a:pt x="1030" y="49"/>
                        <a:pt x="527" y="499"/>
                        <a:pt x="278" y="1036"/>
                      </a:cubicBezTo>
                      <a:cubicBezTo>
                        <a:pt x="32" y="1571"/>
                        <a:pt x="1" y="2184"/>
                        <a:pt x="33" y="2774"/>
                      </a:cubicBezTo>
                      <a:cubicBezTo>
                        <a:pt x="101" y="3996"/>
                        <a:pt x="630" y="7402"/>
                        <a:pt x="2298" y="7402"/>
                      </a:cubicBezTo>
                      <a:cubicBezTo>
                        <a:pt x="2340" y="7402"/>
                        <a:pt x="2382" y="7400"/>
                        <a:pt x="2425" y="7395"/>
                      </a:cubicBezTo>
                      <a:cubicBezTo>
                        <a:pt x="4493" y="7183"/>
                        <a:pt x="3996" y="3972"/>
                        <a:pt x="3758" y="2711"/>
                      </a:cubicBezTo>
                      <a:cubicBezTo>
                        <a:pt x="3641" y="2088"/>
                        <a:pt x="3513" y="1452"/>
                        <a:pt x="3177" y="916"/>
                      </a:cubicBezTo>
                      <a:cubicBezTo>
                        <a:pt x="2859" y="408"/>
                        <a:pt x="2310" y="1"/>
                        <a:pt x="1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2"/>
                <p:cNvSpPr/>
                <p:nvPr/>
              </p:nvSpPr>
              <p:spPr>
                <a:xfrm flipH="1">
                  <a:off x="685951" y="4651727"/>
                  <a:ext cx="72643" cy="493169"/>
                </a:xfrm>
                <a:custGeom>
                  <a:avLst/>
                  <a:gdLst/>
                  <a:ahLst/>
                  <a:cxnLst/>
                  <a:rect l="l" t="t" r="r" b="b"/>
                  <a:pathLst>
                    <a:path w="3058" h="20977" extrusionOk="0">
                      <a:moveTo>
                        <a:pt x="311" y="1"/>
                      </a:moveTo>
                      <a:cubicBezTo>
                        <a:pt x="282" y="1"/>
                        <a:pt x="252" y="6"/>
                        <a:pt x="223" y="16"/>
                      </a:cubicBezTo>
                      <a:cubicBezTo>
                        <a:pt x="80" y="63"/>
                        <a:pt x="1" y="217"/>
                        <a:pt x="49" y="361"/>
                      </a:cubicBezTo>
                      <a:cubicBezTo>
                        <a:pt x="1100" y="3622"/>
                        <a:pt x="1598" y="7055"/>
                        <a:pt x="1613" y="10477"/>
                      </a:cubicBezTo>
                      <a:cubicBezTo>
                        <a:pt x="1639" y="13034"/>
                        <a:pt x="1457" y="15577"/>
                        <a:pt x="1316" y="18128"/>
                      </a:cubicBezTo>
                      <a:cubicBezTo>
                        <a:pt x="1283" y="18770"/>
                        <a:pt x="1256" y="19411"/>
                        <a:pt x="1248" y="20055"/>
                      </a:cubicBezTo>
                      <a:cubicBezTo>
                        <a:pt x="1244" y="20266"/>
                        <a:pt x="1242" y="20496"/>
                        <a:pt x="1250" y="20706"/>
                      </a:cubicBezTo>
                      <a:cubicBezTo>
                        <a:pt x="1258" y="20880"/>
                        <a:pt x="1394" y="20976"/>
                        <a:pt x="1532" y="20976"/>
                      </a:cubicBezTo>
                      <a:cubicBezTo>
                        <a:pt x="1636" y="20976"/>
                        <a:pt x="1741" y="20921"/>
                        <a:pt x="1790" y="20800"/>
                      </a:cubicBezTo>
                      <a:cubicBezTo>
                        <a:pt x="1867" y="20603"/>
                        <a:pt x="1941" y="20375"/>
                        <a:pt x="2005" y="20176"/>
                      </a:cubicBezTo>
                      <a:cubicBezTo>
                        <a:pt x="2197" y="19547"/>
                        <a:pt x="2344" y="18906"/>
                        <a:pt x="2462" y="18259"/>
                      </a:cubicBezTo>
                      <a:cubicBezTo>
                        <a:pt x="3058" y="14806"/>
                        <a:pt x="2786" y="11267"/>
                        <a:pt x="2236" y="7828"/>
                      </a:cubicBezTo>
                      <a:cubicBezTo>
                        <a:pt x="1833" y="5254"/>
                        <a:pt x="1265" y="2712"/>
                        <a:pt x="572" y="202"/>
                      </a:cubicBezTo>
                      <a:cubicBezTo>
                        <a:pt x="539" y="81"/>
                        <a:pt x="430"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32"/>
                <p:cNvSpPr/>
                <p:nvPr/>
              </p:nvSpPr>
              <p:spPr>
                <a:xfrm flipH="1">
                  <a:off x="711249" y="4606754"/>
                  <a:ext cx="72667" cy="97284"/>
                </a:xfrm>
                <a:custGeom>
                  <a:avLst/>
                  <a:gdLst/>
                  <a:ahLst/>
                  <a:cxnLst/>
                  <a:rect l="l" t="t" r="r" b="b"/>
                  <a:pathLst>
                    <a:path w="3059" h="4138" extrusionOk="0">
                      <a:moveTo>
                        <a:pt x="901" y="0"/>
                      </a:moveTo>
                      <a:cubicBezTo>
                        <a:pt x="798" y="0"/>
                        <a:pt x="696" y="18"/>
                        <a:pt x="600" y="58"/>
                      </a:cubicBezTo>
                      <a:cubicBezTo>
                        <a:pt x="263" y="198"/>
                        <a:pt x="67" y="569"/>
                        <a:pt x="35" y="931"/>
                      </a:cubicBezTo>
                      <a:cubicBezTo>
                        <a:pt x="1" y="1295"/>
                        <a:pt x="99" y="1655"/>
                        <a:pt x="201" y="2006"/>
                      </a:cubicBezTo>
                      <a:cubicBezTo>
                        <a:pt x="384" y="2644"/>
                        <a:pt x="866" y="4138"/>
                        <a:pt x="1768" y="4138"/>
                      </a:cubicBezTo>
                      <a:cubicBezTo>
                        <a:pt x="1874" y="4138"/>
                        <a:pt x="1986" y="4117"/>
                        <a:pt x="2103" y="4072"/>
                      </a:cubicBezTo>
                      <a:cubicBezTo>
                        <a:pt x="3059" y="3706"/>
                        <a:pt x="2424" y="1735"/>
                        <a:pt x="2135" y="1071"/>
                      </a:cubicBezTo>
                      <a:cubicBezTo>
                        <a:pt x="1998" y="759"/>
                        <a:pt x="1824" y="452"/>
                        <a:pt x="1558" y="241"/>
                      </a:cubicBezTo>
                      <a:cubicBezTo>
                        <a:pt x="1372" y="94"/>
                        <a:pt x="1134" y="0"/>
                        <a:pt x="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32"/>
                <p:cNvSpPr/>
                <p:nvPr/>
              </p:nvSpPr>
              <p:spPr>
                <a:xfrm flipH="1">
                  <a:off x="441586" y="4593283"/>
                  <a:ext cx="76182" cy="493193"/>
                </a:xfrm>
                <a:custGeom>
                  <a:avLst/>
                  <a:gdLst/>
                  <a:ahLst/>
                  <a:cxnLst/>
                  <a:rect l="l" t="t" r="r" b="b"/>
                  <a:pathLst>
                    <a:path w="3207" h="20978" extrusionOk="0">
                      <a:moveTo>
                        <a:pt x="2897" y="0"/>
                      </a:moveTo>
                      <a:cubicBezTo>
                        <a:pt x="2777" y="0"/>
                        <a:pt x="2667" y="80"/>
                        <a:pt x="2634" y="202"/>
                      </a:cubicBezTo>
                      <a:cubicBezTo>
                        <a:pt x="2177" y="1877"/>
                        <a:pt x="1761" y="3560"/>
                        <a:pt x="1427" y="5263"/>
                      </a:cubicBezTo>
                      <a:cubicBezTo>
                        <a:pt x="605" y="9525"/>
                        <a:pt x="1" y="13938"/>
                        <a:pt x="744" y="18259"/>
                      </a:cubicBezTo>
                      <a:cubicBezTo>
                        <a:pt x="872" y="18959"/>
                        <a:pt x="1034" y="19656"/>
                        <a:pt x="1253" y="20333"/>
                      </a:cubicBezTo>
                      <a:cubicBezTo>
                        <a:pt x="1303" y="20483"/>
                        <a:pt x="1362" y="20652"/>
                        <a:pt x="1418" y="20800"/>
                      </a:cubicBezTo>
                      <a:cubicBezTo>
                        <a:pt x="1456" y="20898"/>
                        <a:pt x="1551" y="20972"/>
                        <a:pt x="1665" y="20977"/>
                      </a:cubicBezTo>
                      <a:cubicBezTo>
                        <a:pt x="1669" y="20977"/>
                        <a:pt x="1673" y="20977"/>
                        <a:pt x="1676" y="20977"/>
                      </a:cubicBezTo>
                      <a:cubicBezTo>
                        <a:pt x="1825" y="20977"/>
                        <a:pt x="1950" y="20861"/>
                        <a:pt x="1956" y="20711"/>
                      </a:cubicBezTo>
                      <a:cubicBezTo>
                        <a:pt x="1961" y="20599"/>
                        <a:pt x="1962" y="20489"/>
                        <a:pt x="1962" y="20379"/>
                      </a:cubicBezTo>
                      <a:lnTo>
                        <a:pt x="1961" y="20216"/>
                      </a:lnTo>
                      <a:lnTo>
                        <a:pt x="1958" y="20055"/>
                      </a:lnTo>
                      <a:cubicBezTo>
                        <a:pt x="1920" y="17710"/>
                        <a:pt x="1689" y="15377"/>
                        <a:pt x="1628" y="13033"/>
                      </a:cubicBezTo>
                      <a:cubicBezTo>
                        <a:pt x="1446" y="8764"/>
                        <a:pt x="1822" y="4437"/>
                        <a:pt x="3158" y="359"/>
                      </a:cubicBezTo>
                      <a:cubicBezTo>
                        <a:pt x="3206" y="213"/>
                        <a:pt x="3120" y="51"/>
                        <a:pt x="2970" y="10"/>
                      </a:cubicBezTo>
                      <a:cubicBezTo>
                        <a:pt x="2946" y="3"/>
                        <a:pt x="2921" y="0"/>
                        <a:pt x="2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32"/>
                <p:cNvSpPr/>
                <p:nvPr/>
              </p:nvSpPr>
              <p:spPr>
                <a:xfrm flipH="1">
                  <a:off x="396001" y="4506347"/>
                  <a:ext cx="102075" cy="136570"/>
                </a:xfrm>
                <a:custGeom>
                  <a:avLst/>
                  <a:gdLst/>
                  <a:ahLst/>
                  <a:cxnLst/>
                  <a:rect l="l" t="t" r="r" b="b"/>
                  <a:pathLst>
                    <a:path w="4297" h="5809" extrusionOk="0">
                      <a:moveTo>
                        <a:pt x="3031" y="1"/>
                      </a:moveTo>
                      <a:cubicBezTo>
                        <a:pt x="2704" y="1"/>
                        <a:pt x="2370" y="132"/>
                        <a:pt x="2110" y="339"/>
                      </a:cubicBezTo>
                      <a:cubicBezTo>
                        <a:pt x="1735" y="636"/>
                        <a:pt x="1490" y="1066"/>
                        <a:pt x="1298" y="1505"/>
                      </a:cubicBezTo>
                      <a:cubicBezTo>
                        <a:pt x="892" y="2436"/>
                        <a:pt x="0" y="5201"/>
                        <a:pt x="1346" y="5716"/>
                      </a:cubicBezTo>
                      <a:cubicBezTo>
                        <a:pt x="1511" y="5780"/>
                        <a:pt x="1668" y="5809"/>
                        <a:pt x="1817" y="5809"/>
                      </a:cubicBezTo>
                      <a:cubicBezTo>
                        <a:pt x="3081" y="5809"/>
                        <a:pt x="3757" y="3710"/>
                        <a:pt x="4015" y="2817"/>
                      </a:cubicBezTo>
                      <a:cubicBezTo>
                        <a:pt x="4157" y="2325"/>
                        <a:pt x="4297" y="1818"/>
                        <a:pt x="4249" y="1309"/>
                      </a:cubicBezTo>
                      <a:cubicBezTo>
                        <a:pt x="4201" y="798"/>
                        <a:pt x="3928" y="278"/>
                        <a:pt x="3454" y="83"/>
                      </a:cubicBezTo>
                      <a:cubicBezTo>
                        <a:pt x="3319" y="26"/>
                        <a:pt x="3176" y="1"/>
                        <a:pt x="3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32"/>
                <p:cNvSpPr/>
                <p:nvPr/>
              </p:nvSpPr>
              <p:spPr>
                <a:xfrm flipH="1">
                  <a:off x="206924" y="4453733"/>
                  <a:ext cx="1059758" cy="790148"/>
                </a:xfrm>
                <a:custGeom>
                  <a:avLst/>
                  <a:gdLst/>
                  <a:ahLst/>
                  <a:cxnLst/>
                  <a:rect l="l" t="t" r="r" b="b"/>
                  <a:pathLst>
                    <a:path w="44612" h="33609" extrusionOk="0">
                      <a:moveTo>
                        <a:pt x="29833" y="0"/>
                      </a:moveTo>
                      <a:cubicBezTo>
                        <a:pt x="28568" y="0"/>
                        <a:pt x="27739" y="1730"/>
                        <a:pt x="27453" y="3110"/>
                      </a:cubicBezTo>
                      <a:cubicBezTo>
                        <a:pt x="26111" y="9576"/>
                        <a:pt x="24941" y="16078"/>
                        <a:pt x="23940" y="22603"/>
                      </a:cubicBezTo>
                      <a:cubicBezTo>
                        <a:pt x="23032" y="18577"/>
                        <a:pt x="22059" y="14409"/>
                        <a:pt x="19544" y="11134"/>
                      </a:cubicBezTo>
                      <a:cubicBezTo>
                        <a:pt x="19098" y="10553"/>
                        <a:pt x="18457" y="9960"/>
                        <a:pt x="17768" y="9960"/>
                      </a:cubicBezTo>
                      <a:cubicBezTo>
                        <a:pt x="17655" y="9960"/>
                        <a:pt x="17539" y="9977"/>
                        <a:pt x="17423" y="10012"/>
                      </a:cubicBezTo>
                      <a:cubicBezTo>
                        <a:pt x="16686" y="10237"/>
                        <a:pt x="16381" y="11098"/>
                        <a:pt x="16205" y="11850"/>
                      </a:cubicBezTo>
                      <a:cubicBezTo>
                        <a:pt x="15508" y="14810"/>
                        <a:pt x="15153" y="17849"/>
                        <a:pt x="15151" y="20889"/>
                      </a:cubicBezTo>
                      <a:cubicBezTo>
                        <a:pt x="13006" y="18628"/>
                        <a:pt x="10861" y="16364"/>
                        <a:pt x="8715" y="14101"/>
                      </a:cubicBezTo>
                      <a:cubicBezTo>
                        <a:pt x="7092" y="12387"/>
                        <a:pt x="5180" y="10548"/>
                        <a:pt x="2832" y="10548"/>
                      </a:cubicBezTo>
                      <a:cubicBezTo>
                        <a:pt x="2804" y="10548"/>
                        <a:pt x="2776" y="10548"/>
                        <a:pt x="2749" y="10548"/>
                      </a:cubicBezTo>
                      <a:cubicBezTo>
                        <a:pt x="2176" y="10560"/>
                        <a:pt x="1587" y="10694"/>
                        <a:pt x="1131" y="11040"/>
                      </a:cubicBezTo>
                      <a:cubicBezTo>
                        <a:pt x="206" y="11740"/>
                        <a:pt x="68" y="13057"/>
                        <a:pt x="57" y="14215"/>
                      </a:cubicBezTo>
                      <a:cubicBezTo>
                        <a:pt x="1" y="20960"/>
                        <a:pt x="1719" y="27712"/>
                        <a:pt x="4993" y="33609"/>
                      </a:cubicBezTo>
                      <a:lnTo>
                        <a:pt x="34600" y="33120"/>
                      </a:lnTo>
                      <a:cubicBezTo>
                        <a:pt x="39383" y="25503"/>
                        <a:pt x="44611" y="8952"/>
                        <a:pt x="42441" y="7626"/>
                      </a:cubicBezTo>
                      <a:cubicBezTo>
                        <a:pt x="42028" y="7305"/>
                        <a:pt x="41525" y="7164"/>
                        <a:pt x="41006" y="7164"/>
                      </a:cubicBezTo>
                      <a:cubicBezTo>
                        <a:pt x="40325" y="7164"/>
                        <a:pt x="39617" y="7408"/>
                        <a:pt x="39058" y="7809"/>
                      </a:cubicBezTo>
                      <a:cubicBezTo>
                        <a:pt x="38073" y="8514"/>
                        <a:pt x="37440" y="9597"/>
                        <a:pt x="36836" y="10647"/>
                      </a:cubicBezTo>
                      <a:cubicBezTo>
                        <a:pt x="34590" y="14549"/>
                        <a:pt x="32346" y="18450"/>
                        <a:pt x="30100" y="22352"/>
                      </a:cubicBezTo>
                      <a:cubicBezTo>
                        <a:pt x="31449" y="15995"/>
                        <a:pt x="31989" y="9469"/>
                        <a:pt x="31702" y="2979"/>
                      </a:cubicBezTo>
                      <a:cubicBezTo>
                        <a:pt x="31650" y="1815"/>
                        <a:pt x="31368" y="380"/>
                        <a:pt x="30247" y="60"/>
                      </a:cubicBezTo>
                      <a:cubicBezTo>
                        <a:pt x="30104" y="19"/>
                        <a:pt x="29966" y="0"/>
                        <a:pt x="29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32"/>
                <p:cNvSpPr/>
                <p:nvPr/>
              </p:nvSpPr>
              <p:spPr>
                <a:xfrm flipH="1">
                  <a:off x="400457" y="4855127"/>
                  <a:ext cx="786338" cy="417279"/>
                </a:xfrm>
                <a:custGeom>
                  <a:avLst/>
                  <a:gdLst/>
                  <a:ahLst/>
                  <a:cxnLst/>
                  <a:rect l="l" t="t" r="r" b="b"/>
                  <a:pathLst>
                    <a:path w="33102" h="17749" extrusionOk="0">
                      <a:moveTo>
                        <a:pt x="2654" y="1"/>
                      </a:moveTo>
                      <a:cubicBezTo>
                        <a:pt x="2516" y="1"/>
                        <a:pt x="2377" y="13"/>
                        <a:pt x="2237" y="40"/>
                      </a:cubicBezTo>
                      <a:cubicBezTo>
                        <a:pt x="1180" y="244"/>
                        <a:pt x="426" y="1257"/>
                        <a:pt x="212" y="2312"/>
                      </a:cubicBezTo>
                      <a:cubicBezTo>
                        <a:pt x="0" y="3364"/>
                        <a:pt x="225" y="4455"/>
                        <a:pt x="498" y="5497"/>
                      </a:cubicBezTo>
                      <a:cubicBezTo>
                        <a:pt x="1275" y="8456"/>
                        <a:pt x="2455" y="11307"/>
                        <a:pt x="3986" y="13955"/>
                      </a:cubicBezTo>
                      <a:cubicBezTo>
                        <a:pt x="5793" y="17076"/>
                        <a:pt x="6468" y="17467"/>
                        <a:pt x="10053" y="17599"/>
                      </a:cubicBezTo>
                      <a:cubicBezTo>
                        <a:pt x="12778" y="17699"/>
                        <a:pt x="15505" y="17749"/>
                        <a:pt x="18232" y="17749"/>
                      </a:cubicBezTo>
                      <a:cubicBezTo>
                        <a:pt x="22527" y="17749"/>
                        <a:pt x="26822" y="17625"/>
                        <a:pt x="31110" y="17377"/>
                      </a:cubicBezTo>
                      <a:cubicBezTo>
                        <a:pt x="32562" y="12593"/>
                        <a:pt x="33101" y="7535"/>
                        <a:pt x="32690" y="2552"/>
                      </a:cubicBezTo>
                      <a:cubicBezTo>
                        <a:pt x="32686" y="2552"/>
                        <a:pt x="32681" y="2552"/>
                        <a:pt x="32677" y="2552"/>
                      </a:cubicBezTo>
                      <a:cubicBezTo>
                        <a:pt x="29601" y="2552"/>
                        <a:pt x="27577" y="5667"/>
                        <a:pt x="26153" y="8397"/>
                      </a:cubicBezTo>
                      <a:cubicBezTo>
                        <a:pt x="25963" y="6001"/>
                        <a:pt x="25487" y="3628"/>
                        <a:pt x="24739" y="1344"/>
                      </a:cubicBezTo>
                      <a:cubicBezTo>
                        <a:pt x="24647" y="1059"/>
                        <a:pt x="24515" y="742"/>
                        <a:pt x="24231" y="648"/>
                      </a:cubicBezTo>
                      <a:cubicBezTo>
                        <a:pt x="24178" y="631"/>
                        <a:pt x="24125" y="623"/>
                        <a:pt x="24073" y="623"/>
                      </a:cubicBezTo>
                      <a:cubicBezTo>
                        <a:pt x="23757" y="623"/>
                        <a:pt x="23469" y="917"/>
                        <a:pt x="23264" y="1188"/>
                      </a:cubicBezTo>
                      <a:cubicBezTo>
                        <a:pt x="21613" y="3385"/>
                        <a:pt x="20277" y="5819"/>
                        <a:pt x="19312" y="8392"/>
                      </a:cubicBezTo>
                      <a:cubicBezTo>
                        <a:pt x="18521" y="6947"/>
                        <a:pt x="17663" y="5536"/>
                        <a:pt x="16749" y="4165"/>
                      </a:cubicBezTo>
                      <a:cubicBezTo>
                        <a:pt x="16541" y="3854"/>
                        <a:pt x="16300" y="3523"/>
                        <a:pt x="15941" y="3425"/>
                      </a:cubicBezTo>
                      <a:cubicBezTo>
                        <a:pt x="15868" y="3405"/>
                        <a:pt x="15795" y="3395"/>
                        <a:pt x="15724" y="3395"/>
                      </a:cubicBezTo>
                      <a:cubicBezTo>
                        <a:pt x="15226" y="3395"/>
                        <a:pt x="14777" y="3848"/>
                        <a:pt x="14493" y="4294"/>
                      </a:cubicBezTo>
                      <a:cubicBezTo>
                        <a:pt x="13557" y="5759"/>
                        <a:pt x="13193" y="7579"/>
                        <a:pt x="13494" y="9291"/>
                      </a:cubicBezTo>
                      <a:cubicBezTo>
                        <a:pt x="11067" y="6365"/>
                        <a:pt x="8346" y="3684"/>
                        <a:pt x="5386" y="1299"/>
                      </a:cubicBezTo>
                      <a:cubicBezTo>
                        <a:pt x="4587" y="655"/>
                        <a:pt x="3648" y="1"/>
                        <a:pt x="26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4" name="Google Shape;1304;p32"/>
              <p:cNvGrpSpPr/>
              <p:nvPr/>
            </p:nvGrpSpPr>
            <p:grpSpPr>
              <a:xfrm>
                <a:off x="3902923" y="4467193"/>
                <a:ext cx="546340" cy="1144005"/>
                <a:chOff x="-190602" y="4255105"/>
                <a:chExt cx="546340" cy="1144005"/>
              </a:xfrm>
            </p:grpSpPr>
            <p:sp>
              <p:nvSpPr>
                <p:cNvPr id="1305" name="Google Shape;1305;p32"/>
                <p:cNvSpPr/>
                <p:nvPr/>
              </p:nvSpPr>
              <p:spPr>
                <a:xfrm flipH="1">
                  <a:off x="-190602" y="4255105"/>
                  <a:ext cx="460942" cy="394756"/>
                </a:xfrm>
                <a:custGeom>
                  <a:avLst/>
                  <a:gdLst/>
                  <a:ahLst/>
                  <a:cxnLst/>
                  <a:rect l="l" t="t" r="r" b="b"/>
                  <a:pathLst>
                    <a:path w="19404" h="16791" extrusionOk="0">
                      <a:moveTo>
                        <a:pt x="7221" y="0"/>
                      </a:moveTo>
                      <a:cubicBezTo>
                        <a:pt x="6664" y="0"/>
                        <a:pt x="6306" y="659"/>
                        <a:pt x="6124" y="1214"/>
                      </a:cubicBezTo>
                      <a:cubicBezTo>
                        <a:pt x="5140" y="4205"/>
                        <a:pt x="4516" y="7313"/>
                        <a:pt x="4268" y="10451"/>
                      </a:cubicBezTo>
                      <a:cubicBezTo>
                        <a:pt x="3768" y="8123"/>
                        <a:pt x="3123" y="5827"/>
                        <a:pt x="2339" y="3579"/>
                      </a:cubicBezTo>
                      <a:cubicBezTo>
                        <a:pt x="2182" y="3127"/>
                        <a:pt x="1882" y="2590"/>
                        <a:pt x="1429" y="2590"/>
                      </a:cubicBezTo>
                      <a:cubicBezTo>
                        <a:pt x="1399" y="2590"/>
                        <a:pt x="1369" y="2592"/>
                        <a:pt x="1339" y="2597"/>
                      </a:cubicBezTo>
                      <a:cubicBezTo>
                        <a:pt x="1146" y="2627"/>
                        <a:pt x="983" y="2755"/>
                        <a:pt x="850" y="2899"/>
                      </a:cubicBezTo>
                      <a:cubicBezTo>
                        <a:pt x="0" y="3821"/>
                        <a:pt x="195" y="5266"/>
                        <a:pt x="494" y="6482"/>
                      </a:cubicBezTo>
                      <a:cubicBezTo>
                        <a:pt x="933" y="8270"/>
                        <a:pt x="1480" y="10029"/>
                        <a:pt x="2131" y="11750"/>
                      </a:cubicBezTo>
                      <a:cubicBezTo>
                        <a:pt x="2709" y="13272"/>
                        <a:pt x="3418" y="14831"/>
                        <a:pt x="4710" y="15823"/>
                      </a:cubicBezTo>
                      <a:cubicBezTo>
                        <a:pt x="5613" y="16515"/>
                        <a:pt x="6647" y="16791"/>
                        <a:pt x="7702" y="16791"/>
                      </a:cubicBezTo>
                      <a:cubicBezTo>
                        <a:pt x="8714" y="16791"/>
                        <a:pt x="9744" y="16537"/>
                        <a:pt x="10696" y="16153"/>
                      </a:cubicBezTo>
                      <a:cubicBezTo>
                        <a:pt x="13138" y="15167"/>
                        <a:pt x="15546" y="14189"/>
                        <a:pt x="17772" y="12765"/>
                      </a:cubicBezTo>
                      <a:cubicBezTo>
                        <a:pt x="18559" y="12260"/>
                        <a:pt x="19403" y="11568"/>
                        <a:pt x="19400" y="10632"/>
                      </a:cubicBezTo>
                      <a:cubicBezTo>
                        <a:pt x="19385" y="10244"/>
                        <a:pt x="18981" y="10102"/>
                        <a:pt x="18413" y="10102"/>
                      </a:cubicBezTo>
                      <a:cubicBezTo>
                        <a:pt x="17471" y="10102"/>
                        <a:pt x="16076" y="10492"/>
                        <a:pt x="15249" y="10796"/>
                      </a:cubicBezTo>
                      <a:cubicBezTo>
                        <a:pt x="13921" y="11285"/>
                        <a:pt x="12729" y="12074"/>
                        <a:pt x="11552" y="12858"/>
                      </a:cubicBezTo>
                      <a:cubicBezTo>
                        <a:pt x="12843" y="11786"/>
                        <a:pt x="14083" y="10655"/>
                        <a:pt x="15270" y="9470"/>
                      </a:cubicBezTo>
                      <a:cubicBezTo>
                        <a:pt x="16319" y="8423"/>
                        <a:pt x="17371" y="7244"/>
                        <a:pt x="17618" y="5782"/>
                      </a:cubicBezTo>
                      <a:cubicBezTo>
                        <a:pt x="17646" y="5612"/>
                        <a:pt x="17662" y="5429"/>
                        <a:pt x="17590" y="5273"/>
                      </a:cubicBezTo>
                      <a:cubicBezTo>
                        <a:pt x="17492" y="5061"/>
                        <a:pt x="17300" y="4980"/>
                        <a:pt x="17078" y="4980"/>
                      </a:cubicBezTo>
                      <a:cubicBezTo>
                        <a:pt x="16771" y="4980"/>
                        <a:pt x="16404" y="5136"/>
                        <a:pt x="16141" y="5321"/>
                      </a:cubicBezTo>
                      <a:cubicBezTo>
                        <a:pt x="13579" y="7130"/>
                        <a:pt x="11456" y="9479"/>
                        <a:pt x="9356" y="11809"/>
                      </a:cubicBezTo>
                      <a:cubicBezTo>
                        <a:pt x="10747" y="8873"/>
                        <a:pt x="12171" y="5788"/>
                        <a:pt x="12043" y="2541"/>
                      </a:cubicBezTo>
                      <a:cubicBezTo>
                        <a:pt x="12036" y="2372"/>
                        <a:pt x="12017" y="2185"/>
                        <a:pt x="11890" y="2071"/>
                      </a:cubicBezTo>
                      <a:cubicBezTo>
                        <a:pt x="11813" y="2001"/>
                        <a:pt x="11711" y="1976"/>
                        <a:pt x="11606" y="1976"/>
                      </a:cubicBezTo>
                      <a:cubicBezTo>
                        <a:pt x="11529" y="1976"/>
                        <a:pt x="11450" y="1989"/>
                        <a:pt x="11377" y="2010"/>
                      </a:cubicBezTo>
                      <a:cubicBezTo>
                        <a:pt x="10536" y="2253"/>
                        <a:pt x="10107" y="3164"/>
                        <a:pt x="9796" y="3982"/>
                      </a:cubicBezTo>
                      <a:cubicBezTo>
                        <a:pt x="9022" y="6020"/>
                        <a:pt x="8331" y="8088"/>
                        <a:pt x="7726" y="10185"/>
                      </a:cubicBezTo>
                      <a:cubicBezTo>
                        <a:pt x="7750" y="7906"/>
                        <a:pt x="7774" y="5627"/>
                        <a:pt x="7798" y="3349"/>
                      </a:cubicBezTo>
                      <a:cubicBezTo>
                        <a:pt x="7809" y="2213"/>
                        <a:pt x="8264" y="351"/>
                        <a:pt x="7318" y="7"/>
                      </a:cubicBezTo>
                      <a:cubicBezTo>
                        <a:pt x="7285" y="2"/>
                        <a:pt x="7252" y="0"/>
                        <a:pt x="72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2"/>
                <p:cNvSpPr/>
                <p:nvPr/>
              </p:nvSpPr>
              <p:spPr>
                <a:xfrm flipH="1">
                  <a:off x="-164541" y="4646414"/>
                  <a:ext cx="312283" cy="327424"/>
                </a:xfrm>
                <a:custGeom>
                  <a:avLst/>
                  <a:gdLst/>
                  <a:ahLst/>
                  <a:cxnLst/>
                  <a:rect l="l" t="t" r="r" b="b"/>
                  <a:pathLst>
                    <a:path w="13146" h="13927" extrusionOk="0">
                      <a:moveTo>
                        <a:pt x="13146" y="1"/>
                      </a:moveTo>
                      <a:lnTo>
                        <a:pt x="13146" y="1"/>
                      </a:lnTo>
                      <a:cubicBezTo>
                        <a:pt x="9977" y="1406"/>
                        <a:pt x="6751" y="2849"/>
                        <a:pt x="4178" y="5173"/>
                      </a:cubicBezTo>
                      <a:cubicBezTo>
                        <a:pt x="2047" y="7098"/>
                        <a:pt x="345" y="9787"/>
                        <a:pt x="123" y="12703"/>
                      </a:cubicBezTo>
                      <a:cubicBezTo>
                        <a:pt x="64" y="13475"/>
                        <a:pt x="0" y="13927"/>
                        <a:pt x="711" y="13927"/>
                      </a:cubicBezTo>
                      <a:cubicBezTo>
                        <a:pt x="758" y="13927"/>
                        <a:pt x="808" y="13925"/>
                        <a:pt x="862" y="13921"/>
                      </a:cubicBezTo>
                      <a:cubicBezTo>
                        <a:pt x="1643" y="13865"/>
                        <a:pt x="2682" y="13236"/>
                        <a:pt x="3382" y="12915"/>
                      </a:cubicBezTo>
                      <a:cubicBezTo>
                        <a:pt x="5017" y="12164"/>
                        <a:pt x="6575" y="11230"/>
                        <a:pt x="7942" y="10055"/>
                      </a:cubicBezTo>
                      <a:cubicBezTo>
                        <a:pt x="10146" y="8159"/>
                        <a:pt x="11844" y="5580"/>
                        <a:pt x="12317" y="2712"/>
                      </a:cubicBezTo>
                      <a:cubicBezTo>
                        <a:pt x="12474" y="1766"/>
                        <a:pt x="12525" y="730"/>
                        <a:pt x="13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2"/>
                <p:cNvSpPr/>
                <p:nvPr/>
              </p:nvSpPr>
              <p:spPr>
                <a:xfrm flipH="1">
                  <a:off x="145079" y="4523062"/>
                  <a:ext cx="210659" cy="354789"/>
                </a:xfrm>
                <a:custGeom>
                  <a:avLst/>
                  <a:gdLst/>
                  <a:ahLst/>
                  <a:cxnLst/>
                  <a:rect l="l" t="t" r="r" b="b"/>
                  <a:pathLst>
                    <a:path w="8868" h="15091" extrusionOk="0">
                      <a:moveTo>
                        <a:pt x="1" y="0"/>
                      </a:moveTo>
                      <a:cubicBezTo>
                        <a:pt x="273" y="3041"/>
                        <a:pt x="559" y="6136"/>
                        <a:pt x="1730" y="8955"/>
                      </a:cubicBezTo>
                      <a:cubicBezTo>
                        <a:pt x="2791" y="11507"/>
                        <a:pt x="4886" y="14232"/>
                        <a:pt x="7675" y="15004"/>
                      </a:cubicBezTo>
                      <a:cubicBezTo>
                        <a:pt x="7891" y="15063"/>
                        <a:pt x="8064" y="15091"/>
                        <a:pt x="8201" y="15091"/>
                      </a:cubicBezTo>
                      <a:cubicBezTo>
                        <a:pt x="8867" y="15091"/>
                        <a:pt x="8701" y="14446"/>
                        <a:pt x="8410" y="13651"/>
                      </a:cubicBezTo>
                      <a:cubicBezTo>
                        <a:pt x="7898" y="12250"/>
                        <a:pt x="7395" y="10832"/>
                        <a:pt x="6807" y="9462"/>
                      </a:cubicBezTo>
                      <a:cubicBezTo>
                        <a:pt x="6215" y="8083"/>
                        <a:pt x="5616" y="6692"/>
                        <a:pt x="4736" y="5475"/>
                      </a:cubicBezTo>
                      <a:cubicBezTo>
                        <a:pt x="3319" y="3517"/>
                        <a:pt x="1224" y="2085"/>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2"/>
                <p:cNvSpPr/>
                <p:nvPr/>
              </p:nvSpPr>
              <p:spPr>
                <a:xfrm flipH="1">
                  <a:off x="-43867" y="4645191"/>
                  <a:ext cx="256198" cy="753919"/>
                </a:xfrm>
                <a:custGeom>
                  <a:avLst/>
                  <a:gdLst/>
                  <a:ahLst/>
                  <a:cxnLst/>
                  <a:rect l="l" t="t" r="r" b="b"/>
                  <a:pathLst>
                    <a:path w="10785" h="32068" extrusionOk="0">
                      <a:moveTo>
                        <a:pt x="3377" y="1"/>
                      </a:moveTo>
                      <a:cubicBezTo>
                        <a:pt x="3273" y="1"/>
                        <a:pt x="3169" y="57"/>
                        <a:pt x="3123" y="181"/>
                      </a:cubicBezTo>
                      <a:cubicBezTo>
                        <a:pt x="3012" y="500"/>
                        <a:pt x="2900" y="868"/>
                        <a:pt x="2807" y="1191"/>
                      </a:cubicBezTo>
                      <a:cubicBezTo>
                        <a:pt x="1" y="11607"/>
                        <a:pt x="3880" y="23585"/>
                        <a:pt x="10271" y="31962"/>
                      </a:cubicBezTo>
                      <a:cubicBezTo>
                        <a:pt x="10324" y="32031"/>
                        <a:pt x="10404" y="32068"/>
                        <a:pt x="10484" y="32068"/>
                      </a:cubicBezTo>
                      <a:cubicBezTo>
                        <a:pt x="10544" y="32068"/>
                        <a:pt x="10604" y="32048"/>
                        <a:pt x="10653" y="32007"/>
                      </a:cubicBezTo>
                      <a:cubicBezTo>
                        <a:pt x="10768" y="31914"/>
                        <a:pt x="10785" y="31745"/>
                        <a:pt x="10692" y="31629"/>
                      </a:cubicBezTo>
                      <a:cubicBezTo>
                        <a:pt x="3827" y="23149"/>
                        <a:pt x="2365" y="12412"/>
                        <a:pt x="3494" y="1846"/>
                      </a:cubicBezTo>
                      <a:cubicBezTo>
                        <a:pt x="3544" y="1334"/>
                        <a:pt x="3602" y="808"/>
                        <a:pt x="3648" y="296"/>
                      </a:cubicBezTo>
                      <a:cubicBezTo>
                        <a:pt x="3661" y="108"/>
                        <a:pt x="3519" y="1"/>
                        <a:pt x="33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2"/>
                <p:cNvSpPr/>
                <p:nvPr/>
              </p:nvSpPr>
              <p:spPr>
                <a:xfrm flipH="1">
                  <a:off x="17017" y="4569868"/>
                  <a:ext cx="182652" cy="121171"/>
                </a:xfrm>
                <a:custGeom>
                  <a:avLst/>
                  <a:gdLst/>
                  <a:ahLst/>
                  <a:cxnLst/>
                  <a:rect l="l" t="t" r="r" b="b"/>
                  <a:pathLst>
                    <a:path w="7689" h="5154" extrusionOk="0">
                      <a:moveTo>
                        <a:pt x="1122" y="1"/>
                      </a:moveTo>
                      <a:cubicBezTo>
                        <a:pt x="927" y="1"/>
                        <a:pt x="732" y="17"/>
                        <a:pt x="539" y="49"/>
                      </a:cubicBezTo>
                      <a:cubicBezTo>
                        <a:pt x="383" y="75"/>
                        <a:pt x="216" y="119"/>
                        <a:pt x="116" y="241"/>
                      </a:cubicBezTo>
                      <a:cubicBezTo>
                        <a:pt x="1" y="377"/>
                        <a:pt x="0" y="574"/>
                        <a:pt x="16" y="750"/>
                      </a:cubicBezTo>
                      <a:cubicBezTo>
                        <a:pt x="99" y="1655"/>
                        <a:pt x="487" y="2501"/>
                        <a:pt x="870" y="3326"/>
                      </a:cubicBezTo>
                      <a:cubicBezTo>
                        <a:pt x="1061" y="3738"/>
                        <a:pt x="2257" y="5147"/>
                        <a:pt x="2710" y="5153"/>
                      </a:cubicBezTo>
                      <a:cubicBezTo>
                        <a:pt x="2727" y="5153"/>
                        <a:pt x="2743" y="5153"/>
                        <a:pt x="2760" y="5153"/>
                      </a:cubicBezTo>
                      <a:cubicBezTo>
                        <a:pt x="4291" y="5153"/>
                        <a:pt x="5522" y="4124"/>
                        <a:pt x="6655" y="3663"/>
                      </a:cubicBezTo>
                      <a:cubicBezTo>
                        <a:pt x="7134" y="3467"/>
                        <a:pt x="7689" y="3125"/>
                        <a:pt x="7650" y="2608"/>
                      </a:cubicBezTo>
                      <a:cubicBezTo>
                        <a:pt x="7614" y="2131"/>
                        <a:pt x="7087" y="1859"/>
                        <a:pt x="6619" y="1765"/>
                      </a:cubicBezTo>
                      <a:cubicBezTo>
                        <a:pt x="6150" y="1672"/>
                        <a:pt x="5626" y="1642"/>
                        <a:pt x="5288" y="1304"/>
                      </a:cubicBezTo>
                      <a:cubicBezTo>
                        <a:pt x="5086" y="1103"/>
                        <a:pt x="4988" y="826"/>
                        <a:pt x="4848" y="580"/>
                      </a:cubicBezTo>
                      <a:cubicBezTo>
                        <a:pt x="4706" y="334"/>
                        <a:pt x="4482" y="95"/>
                        <a:pt x="4199" y="87"/>
                      </a:cubicBezTo>
                      <a:cubicBezTo>
                        <a:pt x="4194" y="87"/>
                        <a:pt x="4188" y="87"/>
                        <a:pt x="4183" y="87"/>
                      </a:cubicBezTo>
                      <a:cubicBezTo>
                        <a:pt x="3892" y="87"/>
                        <a:pt x="3651" y="322"/>
                        <a:pt x="3368" y="398"/>
                      </a:cubicBezTo>
                      <a:cubicBezTo>
                        <a:pt x="3295" y="417"/>
                        <a:pt x="3223" y="425"/>
                        <a:pt x="3150" y="425"/>
                      </a:cubicBezTo>
                      <a:cubicBezTo>
                        <a:pt x="2855" y="425"/>
                        <a:pt x="2558" y="289"/>
                        <a:pt x="2272" y="191"/>
                      </a:cubicBezTo>
                      <a:cubicBezTo>
                        <a:pt x="1902" y="65"/>
                        <a:pt x="1512" y="1"/>
                        <a:pt x="1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0" name="Google Shape;1310;p32"/>
              <p:cNvGrpSpPr/>
              <p:nvPr/>
            </p:nvGrpSpPr>
            <p:grpSpPr>
              <a:xfrm>
                <a:off x="5383371" y="4685530"/>
                <a:ext cx="437636" cy="880279"/>
                <a:chOff x="1173271" y="4610392"/>
                <a:chExt cx="437636" cy="880279"/>
              </a:xfrm>
            </p:grpSpPr>
            <p:grpSp>
              <p:nvGrpSpPr>
                <p:cNvPr id="1311" name="Google Shape;1311;p32"/>
                <p:cNvGrpSpPr/>
                <p:nvPr/>
              </p:nvGrpSpPr>
              <p:grpSpPr>
                <a:xfrm>
                  <a:off x="1216042" y="4610930"/>
                  <a:ext cx="309313" cy="333842"/>
                  <a:chOff x="1215415" y="4605413"/>
                  <a:chExt cx="309313" cy="333842"/>
                </a:xfrm>
              </p:grpSpPr>
              <p:sp>
                <p:nvSpPr>
                  <p:cNvPr id="1312" name="Google Shape;1312;p32"/>
                  <p:cNvSpPr/>
                  <p:nvPr/>
                </p:nvSpPr>
                <p:spPr>
                  <a:xfrm flipH="1">
                    <a:off x="1215415" y="4648153"/>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2"/>
                  <p:cNvSpPr/>
                  <p:nvPr/>
                </p:nvSpPr>
                <p:spPr>
                  <a:xfrm flipH="1">
                    <a:off x="1345853" y="4605413"/>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4" name="Google Shape;1314;p32"/>
                <p:cNvGrpSpPr/>
                <p:nvPr/>
              </p:nvGrpSpPr>
              <p:grpSpPr>
                <a:xfrm>
                  <a:off x="1173271" y="4610392"/>
                  <a:ext cx="437636" cy="880279"/>
                  <a:chOff x="1128521" y="4507655"/>
                  <a:chExt cx="437636" cy="880279"/>
                </a:xfrm>
              </p:grpSpPr>
              <p:grpSp>
                <p:nvGrpSpPr>
                  <p:cNvPr id="1315" name="Google Shape;1315;p32"/>
                  <p:cNvGrpSpPr/>
                  <p:nvPr/>
                </p:nvGrpSpPr>
                <p:grpSpPr>
                  <a:xfrm>
                    <a:off x="1170695" y="4507655"/>
                    <a:ext cx="309313" cy="333842"/>
                    <a:chOff x="1170069" y="4502138"/>
                    <a:chExt cx="309313" cy="333842"/>
                  </a:xfrm>
                </p:grpSpPr>
                <p:sp>
                  <p:nvSpPr>
                    <p:cNvPr id="1316" name="Google Shape;1316;p32"/>
                    <p:cNvSpPr/>
                    <p:nvPr/>
                  </p:nvSpPr>
                  <p:spPr>
                    <a:xfrm flipH="1">
                      <a:off x="1170069" y="4544878"/>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2"/>
                    <p:cNvSpPr/>
                    <p:nvPr/>
                  </p:nvSpPr>
                  <p:spPr>
                    <a:xfrm flipH="1">
                      <a:off x="1300507" y="4502138"/>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8" name="Google Shape;1318;p32"/>
                  <p:cNvGrpSpPr/>
                  <p:nvPr/>
                </p:nvGrpSpPr>
                <p:grpSpPr>
                  <a:xfrm>
                    <a:off x="1128521" y="4526541"/>
                    <a:ext cx="395091" cy="348462"/>
                    <a:chOff x="1128521" y="4526541"/>
                    <a:chExt cx="395091" cy="348462"/>
                  </a:xfrm>
                </p:grpSpPr>
                <p:sp>
                  <p:nvSpPr>
                    <p:cNvPr id="1319" name="Google Shape;1319;p32"/>
                    <p:cNvSpPr/>
                    <p:nvPr/>
                  </p:nvSpPr>
                  <p:spPr>
                    <a:xfrm flipH="1">
                      <a:off x="1128521" y="4605884"/>
                      <a:ext cx="270997" cy="269119"/>
                    </a:xfrm>
                    <a:custGeom>
                      <a:avLst/>
                      <a:gdLst/>
                      <a:ahLst/>
                      <a:cxnLst/>
                      <a:rect l="l" t="t" r="r" b="b"/>
                      <a:pathLst>
                        <a:path w="11408" h="11447" extrusionOk="0">
                          <a:moveTo>
                            <a:pt x="9538" y="1"/>
                          </a:moveTo>
                          <a:cubicBezTo>
                            <a:pt x="8994" y="1"/>
                            <a:pt x="8419" y="198"/>
                            <a:pt x="7917" y="435"/>
                          </a:cubicBezTo>
                          <a:cubicBezTo>
                            <a:pt x="4064" y="2250"/>
                            <a:pt x="0" y="7292"/>
                            <a:pt x="759" y="10297"/>
                          </a:cubicBezTo>
                          <a:cubicBezTo>
                            <a:pt x="932" y="10980"/>
                            <a:pt x="1650" y="11419"/>
                            <a:pt x="2355" y="11445"/>
                          </a:cubicBezTo>
                          <a:cubicBezTo>
                            <a:pt x="2383" y="11446"/>
                            <a:pt x="2412" y="11447"/>
                            <a:pt x="2441" y="11447"/>
                          </a:cubicBezTo>
                          <a:cubicBezTo>
                            <a:pt x="3113" y="11447"/>
                            <a:pt x="3759" y="11165"/>
                            <a:pt x="4362" y="10857"/>
                          </a:cubicBezTo>
                          <a:cubicBezTo>
                            <a:pt x="7517" y="9249"/>
                            <a:pt x="10352" y="6581"/>
                            <a:pt x="11164" y="3134"/>
                          </a:cubicBezTo>
                          <a:cubicBezTo>
                            <a:pt x="11408" y="2105"/>
                            <a:pt x="11361" y="816"/>
                            <a:pt x="10467" y="251"/>
                          </a:cubicBezTo>
                          <a:cubicBezTo>
                            <a:pt x="10184" y="72"/>
                            <a:pt x="9866" y="1"/>
                            <a:pt x="9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2"/>
                    <p:cNvSpPr/>
                    <p:nvPr/>
                  </p:nvSpPr>
                  <p:spPr>
                    <a:xfrm flipH="1">
                      <a:off x="1247011" y="4538648"/>
                      <a:ext cx="209923" cy="326131"/>
                    </a:xfrm>
                    <a:custGeom>
                      <a:avLst/>
                      <a:gdLst/>
                      <a:ahLst/>
                      <a:cxnLst/>
                      <a:rect l="l" t="t" r="r" b="b"/>
                      <a:pathLst>
                        <a:path w="8837" h="13872" extrusionOk="0">
                          <a:moveTo>
                            <a:pt x="5873" y="0"/>
                          </a:moveTo>
                          <a:cubicBezTo>
                            <a:pt x="5038" y="0"/>
                            <a:pt x="4333" y="676"/>
                            <a:pt x="3821" y="1353"/>
                          </a:cubicBezTo>
                          <a:cubicBezTo>
                            <a:pt x="1254" y="4750"/>
                            <a:pt x="0" y="11102"/>
                            <a:pt x="2070" y="13410"/>
                          </a:cubicBezTo>
                          <a:cubicBezTo>
                            <a:pt x="2353" y="13726"/>
                            <a:pt x="2769" y="13871"/>
                            <a:pt x="3194" y="13871"/>
                          </a:cubicBezTo>
                          <a:cubicBezTo>
                            <a:pt x="3477" y="13871"/>
                            <a:pt x="3764" y="13807"/>
                            <a:pt x="4018" y="13685"/>
                          </a:cubicBezTo>
                          <a:cubicBezTo>
                            <a:pt x="4654" y="13380"/>
                            <a:pt x="5115" y="12809"/>
                            <a:pt x="5521" y="12232"/>
                          </a:cubicBezTo>
                          <a:cubicBezTo>
                            <a:pt x="7568" y="9342"/>
                            <a:pt x="8836" y="5662"/>
                            <a:pt x="7953" y="2233"/>
                          </a:cubicBezTo>
                          <a:cubicBezTo>
                            <a:pt x="7689" y="1208"/>
                            <a:pt x="7047" y="89"/>
                            <a:pt x="5994" y="5"/>
                          </a:cubicBezTo>
                          <a:cubicBezTo>
                            <a:pt x="5954" y="2"/>
                            <a:pt x="5913" y="0"/>
                            <a:pt x="58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2"/>
                    <p:cNvSpPr/>
                    <p:nvPr/>
                  </p:nvSpPr>
                  <p:spPr>
                    <a:xfrm flipH="1">
                      <a:off x="1339868" y="4526541"/>
                      <a:ext cx="183745" cy="326154"/>
                    </a:xfrm>
                    <a:custGeom>
                      <a:avLst/>
                      <a:gdLst/>
                      <a:ahLst/>
                      <a:cxnLst/>
                      <a:rect l="l" t="t" r="r" b="b"/>
                      <a:pathLst>
                        <a:path w="7735" h="13873" extrusionOk="0">
                          <a:moveTo>
                            <a:pt x="2554" y="1"/>
                          </a:moveTo>
                          <a:cubicBezTo>
                            <a:pt x="2341" y="1"/>
                            <a:pt x="2128" y="41"/>
                            <a:pt x="1921" y="133"/>
                          </a:cubicBezTo>
                          <a:cubicBezTo>
                            <a:pt x="1106" y="492"/>
                            <a:pt x="784" y="1469"/>
                            <a:pt x="647" y="2350"/>
                          </a:cubicBezTo>
                          <a:cubicBezTo>
                            <a:pt x="0" y="6559"/>
                            <a:pt x="1909" y="12746"/>
                            <a:pt x="4825" y="13796"/>
                          </a:cubicBezTo>
                          <a:cubicBezTo>
                            <a:pt x="4969" y="13848"/>
                            <a:pt x="5119" y="13872"/>
                            <a:pt x="5268" y="13872"/>
                          </a:cubicBezTo>
                          <a:cubicBezTo>
                            <a:pt x="5805" y="13872"/>
                            <a:pt x="6344" y="13560"/>
                            <a:pt x="6669" y="13115"/>
                          </a:cubicBezTo>
                          <a:cubicBezTo>
                            <a:pt x="7086" y="12545"/>
                            <a:pt x="7219" y="11821"/>
                            <a:pt x="7304" y="11122"/>
                          </a:cubicBezTo>
                          <a:cubicBezTo>
                            <a:pt x="7734" y="7606"/>
                            <a:pt x="7108" y="3765"/>
                            <a:pt x="4703" y="1164"/>
                          </a:cubicBezTo>
                          <a:cubicBezTo>
                            <a:pt x="4138" y="553"/>
                            <a:pt x="3340" y="1"/>
                            <a:pt x="2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2" name="Google Shape;1322;p32"/>
                  <p:cNvGrpSpPr/>
                  <p:nvPr/>
                </p:nvGrpSpPr>
                <p:grpSpPr>
                  <a:xfrm>
                    <a:off x="1247462" y="4807734"/>
                    <a:ext cx="318695" cy="580200"/>
                    <a:chOff x="1247462" y="4807734"/>
                    <a:chExt cx="318695" cy="580200"/>
                  </a:xfrm>
                </p:grpSpPr>
                <p:sp>
                  <p:nvSpPr>
                    <p:cNvPr id="1323" name="Google Shape;1323;p32"/>
                    <p:cNvSpPr/>
                    <p:nvPr/>
                  </p:nvSpPr>
                  <p:spPr>
                    <a:xfrm flipH="1">
                      <a:off x="1377639" y="4864084"/>
                      <a:ext cx="84069" cy="523850"/>
                    </a:xfrm>
                    <a:custGeom>
                      <a:avLst/>
                      <a:gdLst/>
                      <a:ahLst/>
                      <a:cxnLst/>
                      <a:rect l="l" t="t" r="r" b="b"/>
                      <a:pathLst>
                        <a:path w="3539" h="22282" extrusionOk="0">
                          <a:moveTo>
                            <a:pt x="3384" y="1"/>
                          </a:moveTo>
                          <a:cubicBezTo>
                            <a:pt x="3342" y="1"/>
                            <a:pt x="3301" y="20"/>
                            <a:pt x="3274" y="56"/>
                          </a:cubicBezTo>
                          <a:lnTo>
                            <a:pt x="3215" y="134"/>
                          </a:lnTo>
                          <a:cubicBezTo>
                            <a:pt x="3210" y="140"/>
                            <a:pt x="3205" y="147"/>
                            <a:pt x="3201" y="154"/>
                          </a:cubicBezTo>
                          <a:lnTo>
                            <a:pt x="3188" y="172"/>
                          </a:lnTo>
                          <a:cubicBezTo>
                            <a:pt x="3079" y="336"/>
                            <a:pt x="2992" y="517"/>
                            <a:pt x="2911" y="697"/>
                          </a:cubicBezTo>
                          <a:cubicBezTo>
                            <a:pt x="2819" y="908"/>
                            <a:pt x="2727" y="1142"/>
                            <a:pt x="2652" y="1358"/>
                          </a:cubicBezTo>
                          <a:cubicBezTo>
                            <a:pt x="2357" y="2189"/>
                            <a:pt x="2128" y="3039"/>
                            <a:pt x="1912" y="3892"/>
                          </a:cubicBezTo>
                          <a:cubicBezTo>
                            <a:pt x="1338" y="6223"/>
                            <a:pt x="890" y="8583"/>
                            <a:pt x="533" y="10956"/>
                          </a:cubicBezTo>
                          <a:cubicBezTo>
                            <a:pt x="259" y="12813"/>
                            <a:pt x="67" y="14687"/>
                            <a:pt x="20" y="16563"/>
                          </a:cubicBezTo>
                          <a:cubicBezTo>
                            <a:pt x="0" y="17262"/>
                            <a:pt x="5" y="17985"/>
                            <a:pt x="40" y="18682"/>
                          </a:cubicBezTo>
                          <a:cubicBezTo>
                            <a:pt x="89" y="19626"/>
                            <a:pt x="191" y="20568"/>
                            <a:pt x="390" y="21493"/>
                          </a:cubicBezTo>
                          <a:cubicBezTo>
                            <a:pt x="441" y="21724"/>
                            <a:pt x="497" y="21953"/>
                            <a:pt x="563" y="22181"/>
                          </a:cubicBezTo>
                          <a:cubicBezTo>
                            <a:pt x="579" y="22239"/>
                            <a:pt x="634" y="22282"/>
                            <a:pt x="697" y="22282"/>
                          </a:cubicBezTo>
                          <a:cubicBezTo>
                            <a:pt x="700" y="22282"/>
                            <a:pt x="704" y="22281"/>
                            <a:pt x="707" y="22281"/>
                          </a:cubicBezTo>
                          <a:cubicBezTo>
                            <a:pt x="783" y="22276"/>
                            <a:pt x="840" y="22210"/>
                            <a:pt x="834" y="22133"/>
                          </a:cubicBezTo>
                          <a:cubicBezTo>
                            <a:pt x="804" y="21821"/>
                            <a:pt x="766" y="21400"/>
                            <a:pt x="745" y="21090"/>
                          </a:cubicBezTo>
                          <a:cubicBezTo>
                            <a:pt x="560" y="18200"/>
                            <a:pt x="666" y="15294"/>
                            <a:pt x="896" y="12409"/>
                          </a:cubicBezTo>
                          <a:cubicBezTo>
                            <a:pt x="1134" y="9453"/>
                            <a:pt x="1539" y="6499"/>
                            <a:pt x="2249" y="3616"/>
                          </a:cubicBezTo>
                          <a:cubicBezTo>
                            <a:pt x="2376" y="3109"/>
                            <a:pt x="2514" y="2602"/>
                            <a:pt x="2669" y="2105"/>
                          </a:cubicBezTo>
                          <a:cubicBezTo>
                            <a:pt x="2825" y="1610"/>
                            <a:pt x="2995" y="1117"/>
                            <a:pt x="3223" y="653"/>
                          </a:cubicBezTo>
                          <a:cubicBezTo>
                            <a:pt x="3262" y="579"/>
                            <a:pt x="3300" y="505"/>
                            <a:pt x="3345" y="432"/>
                          </a:cubicBezTo>
                          <a:cubicBezTo>
                            <a:pt x="3365" y="398"/>
                            <a:pt x="3390" y="364"/>
                            <a:pt x="3412" y="330"/>
                          </a:cubicBezTo>
                          <a:cubicBezTo>
                            <a:pt x="3430" y="302"/>
                            <a:pt x="3461" y="266"/>
                            <a:pt x="3484" y="237"/>
                          </a:cubicBezTo>
                          <a:cubicBezTo>
                            <a:pt x="3539" y="176"/>
                            <a:pt x="3531" y="82"/>
                            <a:pt x="3467" y="29"/>
                          </a:cubicBezTo>
                          <a:cubicBezTo>
                            <a:pt x="3442" y="10"/>
                            <a:pt x="3413" y="1"/>
                            <a:pt x="3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2"/>
                    <p:cNvSpPr/>
                    <p:nvPr/>
                  </p:nvSpPr>
                  <p:spPr>
                    <a:xfrm flipH="1">
                      <a:off x="1435909" y="4818030"/>
                      <a:ext cx="130249" cy="317314"/>
                    </a:xfrm>
                    <a:custGeom>
                      <a:avLst/>
                      <a:gdLst/>
                      <a:ahLst/>
                      <a:cxnLst/>
                      <a:rect l="l" t="t" r="r" b="b"/>
                      <a:pathLst>
                        <a:path w="5483" h="13497" extrusionOk="0">
                          <a:moveTo>
                            <a:pt x="322" y="0"/>
                          </a:moveTo>
                          <a:cubicBezTo>
                            <a:pt x="461" y="159"/>
                            <a:pt x="50" y="1887"/>
                            <a:pt x="36" y="2205"/>
                          </a:cubicBezTo>
                          <a:cubicBezTo>
                            <a:pt x="1" y="2974"/>
                            <a:pt x="34" y="3746"/>
                            <a:pt x="127" y="4510"/>
                          </a:cubicBezTo>
                          <a:cubicBezTo>
                            <a:pt x="317" y="6069"/>
                            <a:pt x="768" y="7597"/>
                            <a:pt x="1449" y="9012"/>
                          </a:cubicBezTo>
                          <a:cubicBezTo>
                            <a:pt x="2129" y="10425"/>
                            <a:pt x="3039" y="11732"/>
                            <a:pt x="4153" y="12838"/>
                          </a:cubicBezTo>
                          <a:cubicBezTo>
                            <a:pt x="4623" y="13304"/>
                            <a:pt x="4915" y="13496"/>
                            <a:pt x="5095" y="13496"/>
                          </a:cubicBezTo>
                          <a:cubicBezTo>
                            <a:pt x="5483" y="13496"/>
                            <a:pt x="5354" y="12611"/>
                            <a:pt x="5369" y="11665"/>
                          </a:cubicBezTo>
                          <a:cubicBezTo>
                            <a:pt x="5401" y="9611"/>
                            <a:pt x="5282" y="7815"/>
                            <a:pt x="4425" y="5907"/>
                          </a:cubicBezTo>
                          <a:cubicBezTo>
                            <a:pt x="3441" y="3711"/>
                            <a:pt x="1904" y="1814"/>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2"/>
                    <p:cNvSpPr/>
                    <p:nvPr/>
                  </p:nvSpPr>
                  <p:spPr>
                    <a:xfrm flipH="1">
                      <a:off x="1247462" y="4893095"/>
                      <a:ext cx="196881" cy="243187"/>
                    </a:xfrm>
                    <a:custGeom>
                      <a:avLst/>
                      <a:gdLst/>
                      <a:ahLst/>
                      <a:cxnLst/>
                      <a:rect l="l" t="t" r="r" b="b"/>
                      <a:pathLst>
                        <a:path w="8288" h="10344" extrusionOk="0">
                          <a:moveTo>
                            <a:pt x="8288" y="0"/>
                          </a:moveTo>
                          <a:cubicBezTo>
                            <a:pt x="8288" y="0"/>
                            <a:pt x="8288" y="0"/>
                            <a:pt x="8288" y="0"/>
                          </a:cubicBezTo>
                          <a:lnTo>
                            <a:pt x="8288" y="0"/>
                          </a:lnTo>
                          <a:cubicBezTo>
                            <a:pt x="8288" y="0"/>
                            <a:pt x="8288" y="0"/>
                            <a:pt x="8288" y="0"/>
                          </a:cubicBezTo>
                          <a:close/>
                          <a:moveTo>
                            <a:pt x="8288" y="1"/>
                          </a:moveTo>
                          <a:lnTo>
                            <a:pt x="8288" y="1"/>
                          </a:lnTo>
                          <a:cubicBezTo>
                            <a:pt x="8150" y="473"/>
                            <a:pt x="5988" y="1588"/>
                            <a:pt x="5528" y="1979"/>
                          </a:cubicBezTo>
                          <a:cubicBezTo>
                            <a:pt x="4642" y="2737"/>
                            <a:pt x="3822" y="3572"/>
                            <a:pt x="3078" y="4473"/>
                          </a:cubicBezTo>
                          <a:cubicBezTo>
                            <a:pt x="1724" y="6111"/>
                            <a:pt x="183" y="8180"/>
                            <a:pt x="1" y="10344"/>
                          </a:cubicBezTo>
                          <a:cubicBezTo>
                            <a:pt x="2169" y="9587"/>
                            <a:pt x="4013" y="8052"/>
                            <a:pt x="5377" y="6203"/>
                          </a:cubicBezTo>
                          <a:cubicBezTo>
                            <a:pt x="6740" y="4356"/>
                            <a:pt x="7646" y="2204"/>
                            <a:pt x="8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2"/>
                    <p:cNvSpPr/>
                    <p:nvPr/>
                  </p:nvSpPr>
                  <p:spPr>
                    <a:xfrm flipH="1">
                      <a:off x="1291015" y="4852360"/>
                      <a:ext cx="96730" cy="26543"/>
                    </a:xfrm>
                    <a:custGeom>
                      <a:avLst/>
                      <a:gdLst/>
                      <a:ahLst/>
                      <a:cxnLst/>
                      <a:rect l="l" t="t" r="r" b="b"/>
                      <a:pathLst>
                        <a:path w="4072" h="1129" extrusionOk="0">
                          <a:moveTo>
                            <a:pt x="2132" y="1"/>
                          </a:moveTo>
                          <a:cubicBezTo>
                            <a:pt x="1429" y="1"/>
                            <a:pt x="732" y="145"/>
                            <a:pt x="133" y="504"/>
                          </a:cubicBezTo>
                          <a:cubicBezTo>
                            <a:pt x="102" y="522"/>
                            <a:pt x="72" y="542"/>
                            <a:pt x="51" y="572"/>
                          </a:cubicBezTo>
                          <a:cubicBezTo>
                            <a:pt x="0" y="647"/>
                            <a:pt x="36" y="755"/>
                            <a:pt x="105" y="814"/>
                          </a:cubicBezTo>
                          <a:cubicBezTo>
                            <a:pt x="174" y="873"/>
                            <a:pt x="265" y="892"/>
                            <a:pt x="353" y="910"/>
                          </a:cubicBezTo>
                          <a:lnTo>
                            <a:pt x="354" y="934"/>
                          </a:lnTo>
                          <a:cubicBezTo>
                            <a:pt x="902" y="1064"/>
                            <a:pt x="1464" y="1129"/>
                            <a:pt x="2025" y="1129"/>
                          </a:cubicBezTo>
                          <a:cubicBezTo>
                            <a:pt x="2405" y="1129"/>
                            <a:pt x="2785" y="1099"/>
                            <a:pt x="3160" y="1039"/>
                          </a:cubicBezTo>
                          <a:cubicBezTo>
                            <a:pt x="3502" y="985"/>
                            <a:pt x="3869" y="887"/>
                            <a:pt x="4072" y="604"/>
                          </a:cubicBezTo>
                          <a:cubicBezTo>
                            <a:pt x="3865" y="266"/>
                            <a:pt x="3445" y="143"/>
                            <a:pt x="3061" y="79"/>
                          </a:cubicBezTo>
                          <a:cubicBezTo>
                            <a:pt x="2756" y="29"/>
                            <a:pt x="2443" y="1"/>
                            <a:pt x="2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2"/>
                    <p:cNvSpPr/>
                    <p:nvPr/>
                  </p:nvSpPr>
                  <p:spPr>
                    <a:xfrm flipH="1">
                      <a:off x="1384597" y="4807734"/>
                      <a:ext cx="76135" cy="62513"/>
                    </a:xfrm>
                    <a:custGeom>
                      <a:avLst/>
                      <a:gdLst/>
                      <a:ahLst/>
                      <a:cxnLst/>
                      <a:rect l="l" t="t" r="r" b="b"/>
                      <a:pathLst>
                        <a:path w="3205" h="2659" extrusionOk="0">
                          <a:moveTo>
                            <a:pt x="298" y="0"/>
                          </a:moveTo>
                          <a:cubicBezTo>
                            <a:pt x="200" y="0"/>
                            <a:pt x="103" y="15"/>
                            <a:pt x="8" y="50"/>
                          </a:cubicBezTo>
                          <a:cubicBezTo>
                            <a:pt x="0" y="396"/>
                            <a:pt x="231" y="698"/>
                            <a:pt x="467" y="951"/>
                          </a:cubicBezTo>
                          <a:cubicBezTo>
                            <a:pt x="1111" y="1640"/>
                            <a:pt x="1890" y="2203"/>
                            <a:pt x="2746" y="2598"/>
                          </a:cubicBezTo>
                          <a:lnTo>
                            <a:pt x="2762" y="2582"/>
                          </a:lnTo>
                          <a:cubicBezTo>
                            <a:pt x="2839" y="2619"/>
                            <a:pt x="2920" y="2659"/>
                            <a:pt x="3007" y="2659"/>
                          </a:cubicBezTo>
                          <a:cubicBezTo>
                            <a:pt x="3010" y="2659"/>
                            <a:pt x="3013" y="2659"/>
                            <a:pt x="3016" y="2659"/>
                          </a:cubicBezTo>
                          <a:cubicBezTo>
                            <a:pt x="3105" y="2656"/>
                            <a:pt x="3200" y="2592"/>
                            <a:pt x="3203" y="2502"/>
                          </a:cubicBezTo>
                          <a:cubicBezTo>
                            <a:pt x="3205" y="2466"/>
                            <a:pt x="3191" y="2431"/>
                            <a:pt x="3179" y="2399"/>
                          </a:cubicBezTo>
                          <a:cubicBezTo>
                            <a:pt x="2806" y="1461"/>
                            <a:pt x="2005" y="749"/>
                            <a:pt x="1121" y="263"/>
                          </a:cubicBezTo>
                          <a:cubicBezTo>
                            <a:pt x="867" y="124"/>
                            <a:pt x="579"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328" name="Google Shape;1328;p32"/>
              <p:cNvGrpSpPr/>
              <p:nvPr/>
            </p:nvGrpSpPr>
            <p:grpSpPr>
              <a:xfrm>
                <a:off x="6354874" y="4747133"/>
                <a:ext cx="1059758" cy="818673"/>
                <a:chOff x="206924" y="4453733"/>
                <a:chExt cx="1059758" cy="818673"/>
              </a:xfrm>
            </p:grpSpPr>
            <p:sp>
              <p:nvSpPr>
                <p:cNvPr id="1329" name="Google Shape;1329;p32"/>
                <p:cNvSpPr/>
                <p:nvPr/>
              </p:nvSpPr>
              <p:spPr>
                <a:xfrm flipH="1">
                  <a:off x="779613" y="4634777"/>
                  <a:ext cx="236647" cy="522416"/>
                </a:xfrm>
                <a:custGeom>
                  <a:avLst/>
                  <a:gdLst/>
                  <a:ahLst/>
                  <a:cxnLst/>
                  <a:rect l="l" t="t" r="r" b="b"/>
                  <a:pathLst>
                    <a:path w="9962" h="22221" extrusionOk="0">
                      <a:moveTo>
                        <a:pt x="299" y="1"/>
                      </a:moveTo>
                      <a:cubicBezTo>
                        <a:pt x="280" y="1"/>
                        <a:pt x="262" y="3"/>
                        <a:pt x="243" y="6"/>
                      </a:cubicBezTo>
                      <a:cubicBezTo>
                        <a:pt x="97" y="37"/>
                        <a:pt x="0" y="181"/>
                        <a:pt x="30" y="329"/>
                      </a:cubicBezTo>
                      <a:cubicBezTo>
                        <a:pt x="421" y="2289"/>
                        <a:pt x="868" y="4235"/>
                        <a:pt x="1413" y="6159"/>
                      </a:cubicBezTo>
                      <a:cubicBezTo>
                        <a:pt x="2788" y="10965"/>
                        <a:pt x="4516" y="15781"/>
                        <a:pt x="7484" y="19854"/>
                      </a:cubicBezTo>
                      <a:cubicBezTo>
                        <a:pt x="7973" y="20511"/>
                        <a:pt x="8489" y="21149"/>
                        <a:pt x="9054" y="21742"/>
                      </a:cubicBezTo>
                      <a:cubicBezTo>
                        <a:pt x="9179" y="21873"/>
                        <a:pt x="9323" y="22019"/>
                        <a:pt x="9454" y="22144"/>
                      </a:cubicBezTo>
                      <a:cubicBezTo>
                        <a:pt x="9506" y="22193"/>
                        <a:pt x="9575" y="22221"/>
                        <a:pt x="9646" y="22221"/>
                      </a:cubicBezTo>
                      <a:cubicBezTo>
                        <a:pt x="9686" y="22221"/>
                        <a:pt x="9727" y="22212"/>
                        <a:pt x="9765" y="22193"/>
                      </a:cubicBezTo>
                      <a:cubicBezTo>
                        <a:pt x="9904" y="22126"/>
                        <a:pt x="9961" y="21960"/>
                        <a:pt x="9894" y="21822"/>
                      </a:cubicBezTo>
                      <a:cubicBezTo>
                        <a:pt x="9839" y="21708"/>
                        <a:pt x="9781" y="21595"/>
                        <a:pt x="9721" y="21484"/>
                      </a:cubicBezTo>
                      <a:lnTo>
                        <a:pt x="9633" y="21319"/>
                      </a:lnTo>
                      <a:lnTo>
                        <a:pt x="9544" y="21155"/>
                      </a:lnTo>
                      <a:cubicBezTo>
                        <a:pt x="8242" y="18782"/>
                        <a:pt x="6798" y="16495"/>
                        <a:pt x="5527" y="14105"/>
                      </a:cubicBezTo>
                      <a:cubicBezTo>
                        <a:pt x="3149" y="9786"/>
                        <a:pt x="1326" y="5122"/>
                        <a:pt x="569" y="232"/>
                      </a:cubicBezTo>
                      <a:cubicBezTo>
                        <a:pt x="547" y="97"/>
                        <a:pt x="430"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2"/>
                <p:cNvSpPr/>
                <p:nvPr/>
              </p:nvSpPr>
              <p:spPr>
                <a:xfrm flipH="1">
                  <a:off x="954426" y="4531924"/>
                  <a:ext cx="106731" cy="174021"/>
                </a:xfrm>
                <a:custGeom>
                  <a:avLst/>
                  <a:gdLst/>
                  <a:ahLst/>
                  <a:cxnLst/>
                  <a:rect l="l" t="t" r="r" b="b"/>
                  <a:pathLst>
                    <a:path w="4493" h="7402" extrusionOk="0">
                      <a:moveTo>
                        <a:pt x="1715" y="1"/>
                      </a:moveTo>
                      <a:cubicBezTo>
                        <a:pt x="1683" y="1"/>
                        <a:pt x="1651" y="2"/>
                        <a:pt x="1619" y="4"/>
                      </a:cubicBezTo>
                      <a:cubicBezTo>
                        <a:pt x="1030" y="49"/>
                        <a:pt x="527" y="499"/>
                        <a:pt x="278" y="1036"/>
                      </a:cubicBezTo>
                      <a:cubicBezTo>
                        <a:pt x="32" y="1571"/>
                        <a:pt x="1" y="2184"/>
                        <a:pt x="33" y="2774"/>
                      </a:cubicBezTo>
                      <a:cubicBezTo>
                        <a:pt x="101" y="3996"/>
                        <a:pt x="630" y="7402"/>
                        <a:pt x="2298" y="7402"/>
                      </a:cubicBezTo>
                      <a:cubicBezTo>
                        <a:pt x="2340" y="7402"/>
                        <a:pt x="2382" y="7400"/>
                        <a:pt x="2425" y="7395"/>
                      </a:cubicBezTo>
                      <a:cubicBezTo>
                        <a:pt x="4493" y="7183"/>
                        <a:pt x="3996" y="3972"/>
                        <a:pt x="3758" y="2711"/>
                      </a:cubicBezTo>
                      <a:cubicBezTo>
                        <a:pt x="3641" y="2088"/>
                        <a:pt x="3513" y="1452"/>
                        <a:pt x="3177" y="916"/>
                      </a:cubicBezTo>
                      <a:cubicBezTo>
                        <a:pt x="2859" y="408"/>
                        <a:pt x="2310" y="1"/>
                        <a:pt x="1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2"/>
                <p:cNvSpPr/>
                <p:nvPr/>
              </p:nvSpPr>
              <p:spPr>
                <a:xfrm flipH="1">
                  <a:off x="685951" y="4651727"/>
                  <a:ext cx="72643" cy="493169"/>
                </a:xfrm>
                <a:custGeom>
                  <a:avLst/>
                  <a:gdLst/>
                  <a:ahLst/>
                  <a:cxnLst/>
                  <a:rect l="l" t="t" r="r" b="b"/>
                  <a:pathLst>
                    <a:path w="3058" h="20977" extrusionOk="0">
                      <a:moveTo>
                        <a:pt x="311" y="1"/>
                      </a:moveTo>
                      <a:cubicBezTo>
                        <a:pt x="282" y="1"/>
                        <a:pt x="252" y="6"/>
                        <a:pt x="223" y="16"/>
                      </a:cubicBezTo>
                      <a:cubicBezTo>
                        <a:pt x="80" y="63"/>
                        <a:pt x="1" y="217"/>
                        <a:pt x="49" y="361"/>
                      </a:cubicBezTo>
                      <a:cubicBezTo>
                        <a:pt x="1100" y="3622"/>
                        <a:pt x="1598" y="7055"/>
                        <a:pt x="1613" y="10477"/>
                      </a:cubicBezTo>
                      <a:cubicBezTo>
                        <a:pt x="1639" y="13034"/>
                        <a:pt x="1457" y="15577"/>
                        <a:pt x="1316" y="18128"/>
                      </a:cubicBezTo>
                      <a:cubicBezTo>
                        <a:pt x="1283" y="18770"/>
                        <a:pt x="1256" y="19411"/>
                        <a:pt x="1248" y="20055"/>
                      </a:cubicBezTo>
                      <a:cubicBezTo>
                        <a:pt x="1244" y="20266"/>
                        <a:pt x="1242" y="20496"/>
                        <a:pt x="1250" y="20706"/>
                      </a:cubicBezTo>
                      <a:cubicBezTo>
                        <a:pt x="1258" y="20880"/>
                        <a:pt x="1394" y="20976"/>
                        <a:pt x="1532" y="20976"/>
                      </a:cubicBezTo>
                      <a:cubicBezTo>
                        <a:pt x="1636" y="20976"/>
                        <a:pt x="1741" y="20921"/>
                        <a:pt x="1790" y="20800"/>
                      </a:cubicBezTo>
                      <a:cubicBezTo>
                        <a:pt x="1867" y="20603"/>
                        <a:pt x="1941" y="20375"/>
                        <a:pt x="2005" y="20176"/>
                      </a:cubicBezTo>
                      <a:cubicBezTo>
                        <a:pt x="2197" y="19547"/>
                        <a:pt x="2344" y="18906"/>
                        <a:pt x="2462" y="18259"/>
                      </a:cubicBezTo>
                      <a:cubicBezTo>
                        <a:pt x="3058" y="14806"/>
                        <a:pt x="2786" y="11267"/>
                        <a:pt x="2236" y="7828"/>
                      </a:cubicBezTo>
                      <a:cubicBezTo>
                        <a:pt x="1833" y="5254"/>
                        <a:pt x="1265" y="2712"/>
                        <a:pt x="572" y="202"/>
                      </a:cubicBezTo>
                      <a:cubicBezTo>
                        <a:pt x="539" y="81"/>
                        <a:pt x="430"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2"/>
                <p:cNvSpPr/>
                <p:nvPr/>
              </p:nvSpPr>
              <p:spPr>
                <a:xfrm flipH="1">
                  <a:off x="711249" y="4606754"/>
                  <a:ext cx="72667" cy="97284"/>
                </a:xfrm>
                <a:custGeom>
                  <a:avLst/>
                  <a:gdLst/>
                  <a:ahLst/>
                  <a:cxnLst/>
                  <a:rect l="l" t="t" r="r" b="b"/>
                  <a:pathLst>
                    <a:path w="3059" h="4138" extrusionOk="0">
                      <a:moveTo>
                        <a:pt x="901" y="0"/>
                      </a:moveTo>
                      <a:cubicBezTo>
                        <a:pt x="798" y="0"/>
                        <a:pt x="696" y="18"/>
                        <a:pt x="600" y="58"/>
                      </a:cubicBezTo>
                      <a:cubicBezTo>
                        <a:pt x="263" y="198"/>
                        <a:pt x="67" y="569"/>
                        <a:pt x="35" y="931"/>
                      </a:cubicBezTo>
                      <a:cubicBezTo>
                        <a:pt x="1" y="1295"/>
                        <a:pt x="99" y="1655"/>
                        <a:pt x="201" y="2006"/>
                      </a:cubicBezTo>
                      <a:cubicBezTo>
                        <a:pt x="384" y="2644"/>
                        <a:pt x="866" y="4138"/>
                        <a:pt x="1768" y="4138"/>
                      </a:cubicBezTo>
                      <a:cubicBezTo>
                        <a:pt x="1874" y="4138"/>
                        <a:pt x="1986" y="4117"/>
                        <a:pt x="2103" y="4072"/>
                      </a:cubicBezTo>
                      <a:cubicBezTo>
                        <a:pt x="3059" y="3706"/>
                        <a:pt x="2424" y="1735"/>
                        <a:pt x="2135" y="1071"/>
                      </a:cubicBezTo>
                      <a:cubicBezTo>
                        <a:pt x="1998" y="759"/>
                        <a:pt x="1824" y="452"/>
                        <a:pt x="1558" y="241"/>
                      </a:cubicBezTo>
                      <a:cubicBezTo>
                        <a:pt x="1372" y="94"/>
                        <a:pt x="1134" y="0"/>
                        <a:pt x="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2"/>
                <p:cNvSpPr/>
                <p:nvPr/>
              </p:nvSpPr>
              <p:spPr>
                <a:xfrm flipH="1">
                  <a:off x="441586" y="4593283"/>
                  <a:ext cx="76182" cy="493193"/>
                </a:xfrm>
                <a:custGeom>
                  <a:avLst/>
                  <a:gdLst/>
                  <a:ahLst/>
                  <a:cxnLst/>
                  <a:rect l="l" t="t" r="r" b="b"/>
                  <a:pathLst>
                    <a:path w="3207" h="20978" extrusionOk="0">
                      <a:moveTo>
                        <a:pt x="2897" y="0"/>
                      </a:moveTo>
                      <a:cubicBezTo>
                        <a:pt x="2777" y="0"/>
                        <a:pt x="2667" y="80"/>
                        <a:pt x="2634" y="202"/>
                      </a:cubicBezTo>
                      <a:cubicBezTo>
                        <a:pt x="2177" y="1877"/>
                        <a:pt x="1761" y="3560"/>
                        <a:pt x="1427" y="5263"/>
                      </a:cubicBezTo>
                      <a:cubicBezTo>
                        <a:pt x="605" y="9525"/>
                        <a:pt x="1" y="13938"/>
                        <a:pt x="744" y="18259"/>
                      </a:cubicBezTo>
                      <a:cubicBezTo>
                        <a:pt x="872" y="18959"/>
                        <a:pt x="1034" y="19656"/>
                        <a:pt x="1253" y="20333"/>
                      </a:cubicBezTo>
                      <a:cubicBezTo>
                        <a:pt x="1303" y="20483"/>
                        <a:pt x="1362" y="20652"/>
                        <a:pt x="1418" y="20800"/>
                      </a:cubicBezTo>
                      <a:cubicBezTo>
                        <a:pt x="1456" y="20898"/>
                        <a:pt x="1551" y="20972"/>
                        <a:pt x="1665" y="20977"/>
                      </a:cubicBezTo>
                      <a:cubicBezTo>
                        <a:pt x="1669" y="20977"/>
                        <a:pt x="1673" y="20977"/>
                        <a:pt x="1676" y="20977"/>
                      </a:cubicBezTo>
                      <a:cubicBezTo>
                        <a:pt x="1825" y="20977"/>
                        <a:pt x="1950" y="20861"/>
                        <a:pt x="1956" y="20711"/>
                      </a:cubicBezTo>
                      <a:cubicBezTo>
                        <a:pt x="1961" y="20599"/>
                        <a:pt x="1962" y="20489"/>
                        <a:pt x="1962" y="20379"/>
                      </a:cubicBezTo>
                      <a:lnTo>
                        <a:pt x="1961" y="20216"/>
                      </a:lnTo>
                      <a:lnTo>
                        <a:pt x="1958" y="20055"/>
                      </a:lnTo>
                      <a:cubicBezTo>
                        <a:pt x="1920" y="17710"/>
                        <a:pt x="1689" y="15377"/>
                        <a:pt x="1628" y="13033"/>
                      </a:cubicBezTo>
                      <a:cubicBezTo>
                        <a:pt x="1446" y="8764"/>
                        <a:pt x="1822" y="4437"/>
                        <a:pt x="3158" y="359"/>
                      </a:cubicBezTo>
                      <a:cubicBezTo>
                        <a:pt x="3206" y="213"/>
                        <a:pt x="3120" y="51"/>
                        <a:pt x="2970" y="10"/>
                      </a:cubicBezTo>
                      <a:cubicBezTo>
                        <a:pt x="2946" y="3"/>
                        <a:pt x="2921" y="0"/>
                        <a:pt x="2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2"/>
                <p:cNvSpPr/>
                <p:nvPr/>
              </p:nvSpPr>
              <p:spPr>
                <a:xfrm flipH="1">
                  <a:off x="396001" y="4506347"/>
                  <a:ext cx="102075" cy="136570"/>
                </a:xfrm>
                <a:custGeom>
                  <a:avLst/>
                  <a:gdLst/>
                  <a:ahLst/>
                  <a:cxnLst/>
                  <a:rect l="l" t="t" r="r" b="b"/>
                  <a:pathLst>
                    <a:path w="4297" h="5809" extrusionOk="0">
                      <a:moveTo>
                        <a:pt x="3031" y="1"/>
                      </a:moveTo>
                      <a:cubicBezTo>
                        <a:pt x="2704" y="1"/>
                        <a:pt x="2370" y="132"/>
                        <a:pt x="2110" y="339"/>
                      </a:cubicBezTo>
                      <a:cubicBezTo>
                        <a:pt x="1735" y="636"/>
                        <a:pt x="1490" y="1066"/>
                        <a:pt x="1298" y="1505"/>
                      </a:cubicBezTo>
                      <a:cubicBezTo>
                        <a:pt x="892" y="2436"/>
                        <a:pt x="0" y="5201"/>
                        <a:pt x="1346" y="5716"/>
                      </a:cubicBezTo>
                      <a:cubicBezTo>
                        <a:pt x="1511" y="5780"/>
                        <a:pt x="1668" y="5809"/>
                        <a:pt x="1817" y="5809"/>
                      </a:cubicBezTo>
                      <a:cubicBezTo>
                        <a:pt x="3081" y="5809"/>
                        <a:pt x="3757" y="3710"/>
                        <a:pt x="4015" y="2817"/>
                      </a:cubicBezTo>
                      <a:cubicBezTo>
                        <a:pt x="4157" y="2325"/>
                        <a:pt x="4297" y="1818"/>
                        <a:pt x="4249" y="1309"/>
                      </a:cubicBezTo>
                      <a:cubicBezTo>
                        <a:pt x="4201" y="798"/>
                        <a:pt x="3928" y="278"/>
                        <a:pt x="3454" y="83"/>
                      </a:cubicBezTo>
                      <a:cubicBezTo>
                        <a:pt x="3319" y="26"/>
                        <a:pt x="3176" y="1"/>
                        <a:pt x="3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2"/>
                <p:cNvSpPr/>
                <p:nvPr/>
              </p:nvSpPr>
              <p:spPr>
                <a:xfrm flipH="1">
                  <a:off x="206924" y="4453733"/>
                  <a:ext cx="1059758" cy="790148"/>
                </a:xfrm>
                <a:custGeom>
                  <a:avLst/>
                  <a:gdLst/>
                  <a:ahLst/>
                  <a:cxnLst/>
                  <a:rect l="l" t="t" r="r" b="b"/>
                  <a:pathLst>
                    <a:path w="44612" h="33609" extrusionOk="0">
                      <a:moveTo>
                        <a:pt x="29833" y="0"/>
                      </a:moveTo>
                      <a:cubicBezTo>
                        <a:pt x="28568" y="0"/>
                        <a:pt x="27739" y="1730"/>
                        <a:pt x="27453" y="3110"/>
                      </a:cubicBezTo>
                      <a:cubicBezTo>
                        <a:pt x="26111" y="9576"/>
                        <a:pt x="24941" y="16078"/>
                        <a:pt x="23940" y="22603"/>
                      </a:cubicBezTo>
                      <a:cubicBezTo>
                        <a:pt x="23032" y="18577"/>
                        <a:pt x="22059" y="14409"/>
                        <a:pt x="19544" y="11134"/>
                      </a:cubicBezTo>
                      <a:cubicBezTo>
                        <a:pt x="19098" y="10553"/>
                        <a:pt x="18457" y="9960"/>
                        <a:pt x="17768" y="9960"/>
                      </a:cubicBezTo>
                      <a:cubicBezTo>
                        <a:pt x="17655" y="9960"/>
                        <a:pt x="17539" y="9977"/>
                        <a:pt x="17423" y="10012"/>
                      </a:cubicBezTo>
                      <a:cubicBezTo>
                        <a:pt x="16686" y="10237"/>
                        <a:pt x="16381" y="11098"/>
                        <a:pt x="16205" y="11850"/>
                      </a:cubicBezTo>
                      <a:cubicBezTo>
                        <a:pt x="15508" y="14810"/>
                        <a:pt x="15153" y="17849"/>
                        <a:pt x="15151" y="20889"/>
                      </a:cubicBezTo>
                      <a:cubicBezTo>
                        <a:pt x="13006" y="18628"/>
                        <a:pt x="10861" y="16364"/>
                        <a:pt x="8715" y="14101"/>
                      </a:cubicBezTo>
                      <a:cubicBezTo>
                        <a:pt x="7092" y="12387"/>
                        <a:pt x="5180" y="10548"/>
                        <a:pt x="2832" y="10548"/>
                      </a:cubicBezTo>
                      <a:cubicBezTo>
                        <a:pt x="2804" y="10548"/>
                        <a:pt x="2776" y="10548"/>
                        <a:pt x="2749" y="10548"/>
                      </a:cubicBezTo>
                      <a:cubicBezTo>
                        <a:pt x="2176" y="10560"/>
                        <a:pt x="1587" y="10694"/>
                        <a:pt x="1131" y="11040"/>
                      </a:cubicBezTo>
                      <a:cubicBezTo>
                        <a:pt x="206" y="11740"/>
                        <a:pt x="68" y="13057"/>
                        <a:pt x="57" y="14215"/>
                      </a:cubicBezTo>
                      <a:cubicBezTo>
                        <a:pt x="1" y="20960"/>
                        <a:pt x="1719" y="27712"/>
                        <a:pt x="4993" y="33609"/>
                      </a:cubicBezTo>
                      <a:lnTo>
                        <a:pt x="34600" y="33120"/>
                      </a:lnTo>
                      <a:cubicBezTo>
                        <a:pt x="39383" y="25503"/>
                        <a:pt x="44611" y="8952"/>
                        <a:pt x="42441" y="7626"/>
                      </a:cubicBezTo>
                      <a:cubicBezTo>
                        <a:pt x="42028" y="7305"/>
                        <a:pt x="41525" y="7164"/>
                        <a:pt x="41006" y="7164"/>
                      </a:cubicBezTo>
                      <a:cubicBezTo>
                        <a:pt x="40325" y="7164"/>
                        <a:pt x="39617" y="7408"/>
                        <a:pt x="39058" y="7809"/>
                      </a:cubicBezTo>
                      <a:cubicBezTo>
                        <a:pt x="38073" y="8514"/>
                        <a:pt x="37440" y="9597"/>
                        <a:pt x="36836" y="10647"/>
                      </a:cubicBezTo>
                      <a:cubicBezTo>
                        <a:pt x="34590" y="14549"/>
                        <a:pt x="32346" y="18450"/>
                        <a:pt x="30100" y="22352"/>
                      </a:cubicBezTo>
                      <a:cubicBezTo>
                        <a:pt x="31449" y="15995"/>
                        <a:pt x="31989" y="9469"/>
                        <a:pt x="31702" y="2979"/>
                      </a:cubicBezTo>
                      <a:cubicBezTo>
                        <a:pt x="31650" y="1815"/>
                        <a:pt x="31368" y="380"/>
                        <a:pt x="30247" y="60"/>
                      </a:cubicBezTo>
                      <a:cubicBezTo>
                        <a:pt x="30104" y="19"/>
                        <a:pt x="29966" y="0"/>
                        <a:pt x="29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2"/>
                <p:cNvSpPr/>
                <p:nvPr/>
              </p:nvSpPr>
              <p:spPr>
                <a:xfrm flipH="1">
                  <a:off x="400457" y="4855127"/>
                  <a:ext cx="786338" cy="417279"/>
                </a:xfrm>
                <a:custGeom>
                  <a:avLst/>
                  <a:gdLst/>
                  <a:ahLst/>
                  <a:cxnLst/>
                  <a:rect l="l" t="t" r="r" b="b"/>
                  <a:pathLst>
                    <a:path w="33102" h="17749" extrusionOk="0">
                      <a:moveTo>
                        <a:pt x="2654" y="1"/>
                      </a:moveTo>
                      <a:cubicBezTo>
                        <a:pt x="2516" y="1"/>
                        <a:pt x="2377" y="13"/>
                        <a:pt x="2237" y="40"/>
                      </a:cubicBezTo>
                      <a:cubicBezTo>
                        <a:pt x="1180" y="244"/>
                        <a:pt x="426" y="1257"/>
                        <a:pt x="212" y="2312"/>
                      </a:cubicBezTo>
                      <a:cubicBezTo>
                        <a:pt x="0" y="3364"/>
                        <a:pt x="225" y="4455"/>
                        <a:pt x="498" y="5497"/>
                      </a:cubicBezTo>
                      <a:cubicBezTo>
                        <a:pt x="1275" y="8456"/>
                        <a:pt x="2455" y="11307"/>
                        <a:pt x="3986" y="13955"/>
                      </a:cubicBezTo>
                      <a:cubicBezTo>
                        <a:pt x="5793" y="17076"/>
                        <a:pt x="6468" y="17467"/>
                        <a:pt x="10053" y="17599"/>
                      </a:cubicBezTo>
                      <a:cubicBezTo>
                        <a:pt x="12778" y="17699"/>
                        <a:pt x="15505" y="17749"/>
                        <a:pt x="18232" y="17749"/>
                      </a:cubicBezTo>
                      <a:cubicBezTo>
                        <a:pt x="22527" y="17749"/>
                        <a:pt x="26822" y="17625"/>
                        <a:pt x="31110" y="17377"/>
                      </a:cubicBezTo>
                      <a:cubicBezTo>
                        <a:pt x="32562" y="12593"/>
                        <a:pt x="33101" y="7535"/>
                        <a:pt x="32690" y="2552"/>
                      </a:cubicBezTo>
                      <a:cubicBezTo>
                        <a:pt x="32686" y="2552"/>
                        <a:pt x="32681" y="2552"/>
                        <a:pt x="32677" y="2552"/>
                      </a:cubicBezTo>
                      <a:cubicBezTo>
                        <a:pt x="29601" y="2552"/>
                        <a:pt x="27577" y="5667"/>
                        <a:pt x="26153" y="8397"/>
                      </a:cubicBezTo>
                      <a:cubicBezTo>
                        <a:pt x="25963" y="6001"/>
                        <a:pt x="25487" y="3628"/>
                        <a:pt x="24739" y="1344"/>
                      </a:cubicBezTo>
                      <a:cubicBezTo>
                        <a:pt x="24647" y="1059"/>
                        <a:pt x="24515" y="742"/>
                        <a:pt x="24231" y="648"/>
                      </a:cubicBezTo>
                      <a:cubicBezTo>
                        <a:pt x="24178" y="631"/>
                        <a:pt x="24125" y="623"/>
                        <a:pt x="24073" y="623"/>
                      </a:cubicBezTo>
                      <a:cubicBezTo>
                        <a:pt x="23757" y="623"/>
                        <a:pt x="23469" y="917"/>
                        <a:pt x="23264" y="1188"/>
                      </a:cubicBezTo>
                      <a:cubicBezTo>
                        <a:pt x="21613" y="3385"/>
                        <a:pt x="20277" y="5819"/>
                        <a:pt x="19312" y="8392"/>
                      </a:cubicBezTo>
                      <a:cubicBezTo>
                        <a:pt x="18521" y="6947"/>
                        <a:pt x="17663" y="5536"/>
                        <a:pt x="16749" y="4165"/>
                      </a:cubicBezTo>
                      <a:cubicBezTo>
                        <a:pt x="16541" y="3854"/>
                        <a:pt x="16300" y="3523"/>
                        <a:pt x="15941" y="3425"/>
                      </a:cubicBezTo>
                      <a:cubicBezTo>
                        <a:pt x="15868" y="3405"/>
                        <a:pt x="15795" y="3395"/>
                        <a:pt x="15724" y="3395"/>
                      </a:cubicBezTo>
                      <a:cubicBezTo>
                        <a:pt x="15226" y="3395"/>
                        <a:pt x="14777" y="3848"/>
                        <a:pt x="14493" y="4294"/>
                      </a:cubicBezTo>
                      <a:cubicBezTo>
                        <a:pt x="13557" y="5759"/>
                        <a:pt x="13193" y="7579"/>
                        <a:pt x="13494" y="9291"/>
                      </a:cubicBezTo>
                      <a:cubicBezTo>
                        <a:pt x="11067" y="6365"/>
                        <a:pt x="8346" y="3684"/>
                        <a:pt x="5386" y="1299"/>
                      </a:cubicBezTo>
                      <a:cubicBezTo>
                        <a:pt x="4587" y="655"/>
                        <a:pt x="3648" y="1"/>
                        <a:pt x="26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7" name="Google Shape;1337;p32"/>
              <p:cNvGrpSpPr/>
              <p:nvPr/>
            </p:nvGrpSpPr>
            <p:grpSpPr>
              <a:xfrm>
                <a:off x="5899748" y="4467193"/>
                <a:ext cx="546340" cy="1144005"/>
                <a:chOff x="-190602" y="4255105"/>
                <a:chExt cx="546340" cy="1144005"/>
              </a:xfrm>
            </p:grpSpPr>
            <p:sp>
              <p:nvSpPr>
                <p:cNvPr id="1338" name="Google Shape;1338;p32"/>
                <p:cNvSpPr/>
                <p:nvPr/>
              </p:nvSpPr>
              <p:spPr>
                <a:xfrm flipH="1">
                  <a:off x="-190602" y="4255105"/>
                  <a:ext cx="460942" cy="394756"/>
                </a:xfrm>
                <a:custGeom>
                  <a:avLst/>
                  <a:gdLst/>
                  <a:ahLst/>
                  <a:cxnLst/>
                  <a:rect l="l" t="t" r="r" b="b"/>
                  <a:pathLst>
                    <a:path w="19404" h="16791" extrusionOk="0">
                      <a:moveTo>
                        <a:pt x="7221" y="0"/>
                      </a:moveTo>
                      <a:cubicBezTo>
                        <a:pt x="6664" y="0"/>
                        <a:pt x="6306" y="659"/>
                        <a:pt x="6124" y="1214"/>
                      </a:cubicBezTo>
                      <a:cubicBezTo>
                        <a:pt x="5140" y="4205"/>
                        <a:pt x="4516" y="7313"/>
                        <a:pt x="4268" y="10451"/>
                      </a:cubicBezTo>
                      <a:cubicBezTo>
                        <a:pt x="3768" y="8123"/>
                        <a:pt x="3123" y="5827"/>
                        <a:pt x="2339" y="3579"/>
                      </a:cubicBezTo>
                      <a:cubicBezTo>
                        <a:pt x="2182" y="3127"/>
                        <a:pt x="1882" y="2590"/>
                        <a:pt x="1429" y="2590"/>
                      </a:cubicBezTo>
                      <a:cubicBezTo>
                        <a:pt x="1399" y="2590"/>
                        <a:pt x="1369" y="2592"/>
                        <a:pt x="1339" y="2597"/>
                      </a:cubicBezTo>
                      <a:cubicBezTo>
                        <a:pt x="1146" y="2627"/>
                        <a:pt x="983" y="2755"/>
                        <a:pt x="850" y="2899"/>
                      </a:cubicBezTo>
                      <a:cubicBezTo>
                        <a:pt x="0" y="3821"/>
                        <a:pt x="195" y="5266"/>
                        <a:pt x="494" y="6482"/>
                      </a:cubicBezTo>
                      <a:cubicBezTo>
                        <a:pt x="933" y="8270"/>
                        <a:pt x="1480" y="10029"/>
                        <a:pt x="2131" y="11750"/>
                      </a:cubicBezTo>
                      <a:cubicBezTo>
                        <a:pt x="2709" y="13272"/>
                        <a:pt x="3418" y="14831"/>
                        <a:pt x="4710" y="15823"/>
                      </a:cubicBezTo>
                      <a:cubicBezTo>
                        <a:pt x="5613" y="16515"/>
                        <a:pt x="6647" y="16791"/>
                        <a:pt x="7702" y="16791"/>
                      </a:cubicBezTo>
                      <a:cubicBezTo>
                        <a:pt x="8714" y="16791"/>
                        <a:pt x="9744" y="16537"/>
                        <a:pt x="10696" y="16153"/>
                      </a:cubicBezTo>
                      <a:cubicBezTo>
                        <a:pt x="13138" y="15167"/>
                        <a:pt x="15546" y="14189"/>
                        <a:pt x="17772" y="12765"/>
                      </a:cubicBezTo>
                      <a:cubicBezTo>
                        <a:pt x="18559" y="12260"/>
                        <a:pt x="19403" y="11568"/>
                        <a:pt x="19400" y="10632"/>
                      </a:cubicBezTo>
                      <a:cubicBezTo>
                        <a:pt x="19385" y="10244"/>
                        <a:pt x="18981" y="10102"/>
                        <a:pt x="18413" y="10102"/>
                      </a:cubicBezTo>
                      <a:cubicBezTo>
                        <a:pt x="17471" y="10102"/>
                        <a:pt x="16076" y="10492"/>
                        <a:pt x="15249" y="10796"/>
                      </a:cubicBezTo>
                      <a:cubicBezTo>
                        <a:pt x="13921" y="11285"/>
                        <a:pt x="12729" y="12074"/>
                        <a:pt x="11552" y="12858"/>
                      </a:cubicBezTo>
                      <a:cubicBezTo>
                        <a:pt x="12843" y="11786"/>
                        <a:pt x="14083" y="10655"/>
                        <a:pt x="15270" y="9470"/>
                      </a:cubicBezTo>
                      <a:cubicBezTo>
                        <a:pt x="16319" y="8423"/>
                        <a:pt x="17371" y="7244"/>
                        <a:pt x="17618" y="5782"/>
                      </a:cubicBezTo>
                      <a:cubicBezTo>
                        <a:pt x="17646" y="5612"/>
                        <a:pt x="17662" y="5429"/>
                        <a:pt x="17590" y="5273"/>
                      </a:cubicBezTo>
                      <a:cubicBezTo>
                        <a:pt x="17492" y="5061"/>
                        <a:pt x="17300" y="4980"/>
                        <a:pt x="17078" y="4980"/>
                      </a:cubicBezTo>
                      <a:cubicBezTo>
                        <a:pt x="16771" y="4980"/>
                        <a:pt x="16404" y="5136"/>
                        <a:pt x="16141" y="5321"/>
                      </a:cubicBezTo>
                      <a:cubicBezTo>
                        <a:pt x="13579" y="7130"/>
                        <a:pt x="11456" y="9479"/>
                        <a:pt x="9356" y="11809"/>
                      </a:cubicBezTo>
                      <a:cubicBezTo>
                        <a:pt x="10747" y="8873"/>
                        <a:pt x="12171" y="5788"/>
                        <a:pt x="12043" y="2541"/>
                      </a:cubicBezTo>
                      <a:cubicBezTo>
                        <a:pt x="12036" y="2372"/>
                        <a:pt x="12017" y="2185"/>
                        <a:pt x="11890" y="2071"/>
                      </a:cubicBezTo>
                      <a:cubicBezTo>
                        <a:pt x="11813" y="2001"/>
                        <a:pt x="11711" y="1976"/>
                        <a:pt x="11606" y="1976"/>
                      </a:cubicBezTo>
                      <a:cubicBezTo>
                        <a:pt x="11529" y="1976"/>
                        <a:pt x="11450" y="1989"/>
                        <a:pt x="11377" y="2010"/>
                      </a:cubicBezTo>
                      <a:cubicBezTo>
                        <a:pt x="10536" y="2253"/>
                        <a:pt x="10107" y="3164"/>
                        <a:pt x="9796" y="3982"/>
                      </a:cubicBezTo>
                      <a:cubicBezTo>
                        <a:pt x="9022" y="6020"/>
                        <a:pt x="8331" y="8088"/>
                        <a:pt x="7726" y="10185"/>
                      </a:cubicBezTo>
                      <a:cubicBezTo>
                        <a:pt x="7750" y="7906"/>
                        <a:pt x="7774" y="5627"/>
                        <a:pt x="7798" y="3349"/>
                      </a:cubicBezTo>
                      <a:cubicBezTo>
                        <a:pt x="7809" y="2213"/>
                        <a:pt x="8264" y="351"/>
                        <a:pt x="7318" y="7"/>
                      </a:cubicBezTo>
                      <a:cubicBezTo>
                        <a:pt x="7285" y="2"/>
                        <a:pt x="7252" y="0"/>
                        <a:pt x="72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2"/>
                <p:cNvSpPr/>
                <p:nvPr/>
              </p:nvSpPr>
              <p:spPr>
                <a:xfrm flipH="1">
                  <a:off x="-164541" y="4646414"/>
                  <a:ext cx="312283" cy="327424"/>
                </a:xfrm>
                <a:custGeom>
                  <a:avLst/>
                  <a:gdLst/>
                  <a:ahLst/>
                  <a:cxnLst/>
                  <a:rect l="l" t="t" r="r" b="b"/>
                  <a:pathLst>
                    <a:path w="13146" h="13927" extrusionOk="0">
                      <a:moveTo>
                        <a:pt x="13146" y="1"/>
                      </a:moveTo>
                      <a:lnTo>
                        <a:pt x="13146" y="1"/>
                      </a:lnTo>
                      <a:cubicBezTo>
                        <a:pt x="9977" y="1406"/>
                        <a:pt x="6751" y="2849"/>
                        <a:pt x="4178" y="5173"/>
                      </a:cubicBezTo>
                      <a:cubicBezTo>
                        <a:pt x="2047" y="7098"/>
                        <a:pt x="345" y="9787"/>
                        <a:pt x="123" y="12703"/>
                      </a:cubicBezTo>
                      <a:cubicBezTo>
                        <a:pt x="64" y="13475"/>
                        <a:pt x="0" y="13927"/>
                        <a:pt x="711" y="13927"/>
                      </a:cubicBezTo>
                      <a:cubicBezTo>
                        <a:pt x="758" y="13927"/>
                        <a:pt x="808" y="13925"/>
                        <a:pt x="862" y="13921"/>
                      </a:cubicBezTo>
                      <a:cubicBezTo>
                        <a:pt x="1643" y="13865"/>
                        <a:pt x="2682" y="13236"/>
                        <a:pt x="3382" y="12915"/>
                      </a:cubicBezTo>
                      <a:cubicBezTo>
                        <a:pt x="5017" y="12164"/>
                        <a:pt x="6575" y="11230"/>
                        <a:pt x="7942" y="10055"/>
                      </a:cubicBezTo>
                      <a:cubicBezTo>
                        <a:pt x="10146" y="8159"/>
                        <a:pt x="11844" y="5580"/>
                        <a:pt x="12317" y="2712"/>
                      </a:cubicBezTo>
                      <a:cubicBezTo>
                        <a:pt x="12474" y="1766"/>
                        <a:pt x="12525" y="730"/>
                        <a:pt x="13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2"/>
                <p:cNvSpPr/>
                <p:nvPr/>
              </p:nvSpPr>
              <p:spPr>
                <a:xfrm flipH="1">
                  <a:off x="145079" y="4523062"/>
                  <a:ext cx="210659" cy="354789"/>
                </a:xfrm>
                <a:custGeom>
                  <a:avLst/>
                  <a:gdLst/>
                  <a:ahLst/>
                  <a:cxnLst/>
                  <a:rect l="l" t="t" r="r" b="b"/>
                  <a:pathLst>
                    <a:path w="8868" h="15091" extrusionOk="0">
                      <a:moveTo>
                        <a:pt x="1" y="0"/>
                      </a:moveTo>
                      <a:cubicBezTo>
                        <a:pt x="273" y="3041"/>
                        <a:pt x="559" y="6136"/>
                        <a:pt x="1730" y="8955"/>
                      </a:cubicBezTo>
                      <a:cubicBezTo>
                        <a:pt x="2791" y="11507"/>
                        <a:pt x="4886" y="14232"/>
                        <a:pt x="7675" y="15004"/>
                      </a:cubicBezTo>
                      <a:cubicBezTo>
                        <a:pt x="7891" y="15063"/>
                        <a:pt x="8064" y="15091"/>
                        <a:pt x="8201" y="15091"/>
                      </a:cubicBezTo>
                      <a:cubicBezTo>
                        <a:pt x="8867" y="15091"/>
                        <a:pt x="8701" y="14446"/>
                        <a:pt x="8410" y="13651"/>
                      </a:cubicBezTo>
                      <a:cubicBezTo>
                        <a:pt x="7898" y="12250"/>
                        <a:pt x="7395" y="10832"/>
                        <a:pt x="6807" y="9462"/>
                      </a:cubicBezTo>
                      <a:cubicBezTo>
                        <a:pt x="6215" y="8083"/>
                        <a:pt x="5616" y="6692"/>
                        <a:pt x="4736" y="5475"/>
                      </a:cubicBezTo>
                      <a:cubicBezTo>
                        <a:pt x="3319" y="3517"/>
                        <a:pt x="1224" y="2085"/>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2"/>
                <p:cNvSpPr/>
                <p:nvPr/>
              </p:nvSpPr>
              <p:spPr>
                <a:xfrm flipH="1">
                  <a:off x="-43867" y="4645191"/>
                  <a:ext cx="256198" cy="753919"/>
                </a:xfrm>
                <a:custGeom>
                  <a:avLst/>
                  <a:gdLst/>
                  <a:ahLst/>
                  <a:cxnLst/>
                  <a:rect l="l" t="t" r="r" b="b"/>
                  <a:pathLst>
                    <a:path w="10785" h="32068" extrusionOk="0">
                      <a:moveTo>
                        <a:pt x="3377" y="1"/>
                      </a:moveTo>
                      <a:cubicBezTo>
                        <a:pt x="3273" y="1"/>
                        <a:pt x="3169" y="57"/>
                        <a:pt x="3123" y="181"/>
                      </a:cubicBezTo>
                      <a:cubicBezTo>
                        <a:pt x="3012" y="500"/>
                        <a:pt x="2900" y="868"/>
                        <a:pt x="2807" y="1191"/>
                      </a:cubicBezTo>
                      <a:cubicBezTo>
                        <a:pt x="1" y="11607"/>
                        <a:pt x="3880" y="23585"/>
                        <a:pt x="10271" y="31962"/>
                      </a:cubicBezTo>
                      <a:cubicBezTo>
                        <a:pt x="10324" y="32031"/>
                        <a:pt x="10404" y="32068"/>
                        <a:pt x="10484" y="32068"/>
                      </a:cubicBezTo>
                      <a:cubicBezTo>
                        <a:pt x="10544" y="32068"/>
                        <a:pt x="10604" y="32048"/>
                        <a:pt x="10653" y="32007"/>
                      </a:cubicBezTo>
                      <a:cubicBezTo>
                        <a:pt x="10768" y="31914"/>
                        <a:pt x="10785" y="31745"/>
                        <a:pt x="10692" y="31629"/>
                      </a:cubicBezTo>
                      <a:cubicBezTo>
                        <a:pt x="3827" y="23149"/>
                        <a:pt x="2365" y="12412"/>
                        <a:pt x="3494" y="1846"/>
                      </a:cubicBezTo>
                      <a:cubicBezTo>
                        <a:pt x="3544" y="1334"/>
                        <a:pt x="3602" y="808"/>
                        <a:pt x="3648" y="296"/>
                      </a:cubicBezTo>
                      <a:cubicBezTo>
                        <a:pt x="3661" y="108"/>
                        <a:pt x="3519" y="1"/>
                        <a:pt x="33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2"/>
                <p:cNvSpPr/>
                <p:nvPr/>
              </p:nvSpPr>
              <p:spPr>
                <a:xfrm flipH="1">
                  <a:off x="17017" y="4569868"/>
                  <a:ext cx="182652" cy="121171"/>
                </a:xfrm>
                <a:custGeom>
                  <a:avLst/>
                  <a:gdLst/>
                  <a:ahLst/>
                  <a:cxnLst/>
                  <a:rect l="l" t="t" r="r" b="b"/>
                  <a:pathLst>
                    <a:path w="7689" h="5154" extrusionOk="0">
                      <a:moveTo>
                        <a:pt x="1122" y="1"/>
                      </a:moveTo>
                      <a:cubicBezTo>
                        <a:pt x="927" y="1"/>
                        <a:pt x="732" y="17"/>
                        <a:pt x="539" y="49"/>
                      </a:cubicBezTo>
                      <a:cubicBezTo>
                        <a:pt x="383" y="75"/>
                        <a:pt x="216" y="119"/>
                        <a:pt x="116" y="241"/>
                      </a:cubicBezTo>
                      <a:cubicBezTo>
                        <a:pt x="1" y="377"/>
                        <a:pt x="0" y="574"/>
                        <a:pt x="16" y="750"/>
                      </a:cubicBezTo>
                      <a:cubicBezTo>
                        <a:pt x="99" y="1655"/>
                        <a:pt x="487" y="2501"/>
                        <a:pt x="870" y="3326"/>
                      </a:cubicBezTo>
                      <a:cubicBezTo>
                        <a:pt x="1061" y="3738"/>
                        <a:pt x="2257" y="5147"/>
                        <a:pt x="2710" y="5153"/>
                      </a:cubicBezTo>
                      <a:cubicBezTo>
                        <a:pt x="2727" y="5153"/>
                        <a:pt x="2743" y="5153"/>
                        <a:pt x="2760" y="5153"/>
                      </a:cubicBezTo>
                      <a:cubicBezTo>
                        <a:pt x="4291" y="5153"/>
                        <a:pt x="5522" y="4124"/>
                        <a:pt x="6655" y="3663"/>
                      </a:cubicBezTo>
                      <a:cubicBezTo>
                        <a:pt x="7134" y="3467"/>
                        <a:pt x="7689" y="3125"/>
                        <a:pt x="7650" y="2608"/>
                      </a:cubicBezTo>
                      <a:cubicBezTo>
                        <a:pt x="7614" y="2131"/>
                        <a:pt x="7087" y="1859"/>
                        <a:pt x="6619" y="1765"/>
                      </a:cubicBezTo>
                      <a:cubicBezTo>
                        <a:pt x="6150" y="1672"/>
                        <a:pt x="5626" y="1642"/>
                        <a:pt x="5288" y="1304"/>
                      </a:cubicBezTo>
                      <a:cubicBezTo>
                        <a:pt x="5086" y="1103"/>
                        <a:pt x="4988" y="826"/>
                        <a:pt x="4848" y="580"/>
                      </a:cubicBezTo>
                      <a:cubicBezTo>
                        <a:pt x="4706" y="334"/>
                        <a:pt x="4482" y="95"/>
                        <a:pt x="4199" y="87"/>
                      </a:cubicBezTo>
                      <a:cubicBezTo>
                        <a:pt x="4194" y="87"/>
                        <a:pt x="4188" y="87"/>
                        <a:pt x="4183" y="87"/>
                      </a:cubicBezTo>
                      <a:cubicBezTo>
                        <a:pt x="3892" y="87"/>
                        <a:pt x="3651" y="322"/>
                        <a:pt x="3368" y="398"/>
                      </a:cubicBezTo>
                      <a:cubicBezTo>
                        <a:pt x="3295" y="417"/>
                        <a:pt x="3223" y="425"/>
                        <a:pt x="3150" y="425"/>
                      </a:cubicBezTo>
                      <a:cubicBezTo>
                        <a:pt x="2855" y="425"/>
                        <a:pt x="2558" y="289"/>
                        <a:pt x="2272" y="191"/>
                      </a:cubicBezTo>
                      <a:cubicBezTo>
                        <a:pt x="1902" y="65"/>
                        <a:pt x="1512" y="1"/>
                        <a:pt x="1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3" name="Google Shape;1343;p32"/>
              <p:cNvGrpSpPr/>
              <p:nvPr/>
            </p:nvGrpSpPr>
            <p:grpSpPr>
              <a:xfrm>
                <a:off x="8108649" y="4747133"/>
                <a:ext cx="1059758" cy="818673"/>
                <a:chOff x="206924" y="4453733"/>
                <a:chExt cx="1059758" cy="818673"/>
              </a:xfrm>
            </p:grpSpPr>
            <p:sp>
              <p:nvSpPr>
                <p:cNvPr id="1344" name="Google Shape;1344;p32"/>
                <p:cNvSpPr/>
                <p:nvPr/>
              </p:nvSpPr>
              <p:spPr>
                <a:xfrm flipH="1">
                  <a:off x="779613" y="4634777"/>
                  <a:ext cx="236647" cy="522416"/>
                </a:xfrm>
                <a:custGeom>
                  <a:avLst/>
                  <a:gdLst/>
                  <a:ahLst/>
                  <a:cxnLst/>
                  <a:rect l="l" t="t" r="r" b="b"/>
                  <a:pathLst>
                    <a:path w="9962" h="22221" extrusionOk="0">
                      <a:moveTo>
                        <a:pt x="299" y="1"/>
                      </a:moveTo>
                      <a:cubicBezTo>
                        <a:pt x="280" y="1"/>
                        <a:pt x="262" y="3"/>
                        <a:pt x="243" y="6"/>
                      </a:cubicBezTo>
                      <a:cubicBezTo>
                        <a:pt x="97" y="37"/>
                        <a:pt x="0" y="181"/>
                        <a:pt x="30" y="329"/>
                      </a:cubicBezTo>
                      <a:cubicBezTo>
                        <a:pt x="421" y="2289"/>
                        <a:pt x="868" y="4235"/>
                        <a:pt x="1413" y="6159"/>
                      </a:cubicBezTo>
                      <a:cubicBezTo>
                        <a:pt x="2788" y="10965"/>
                        <a:pt x="4516" y="15781"/>
                        <a:pt x="7484" y="19854"/>
                      </a:cubicBezTo>
                      <a:cubicBezTo>
                        <a:pt x="7973" y="20511"/>
                        <a:pt x="8489" y="21149"/>
                        <a:pt x="9054" y="21742"/>
                      </a:cubicBezTo>
                      <a:cubicBezTo>
                        <a:pt x="9179" y="21873"/>
                        <a:pt x="9323" y="22019"/>
                        <a:pt x="9454" y="22144"/>
                      </a:cubicBezTo>
                      <a:cubicBezTo>
                        <a:pt x="9506" y="22193"/>
                        <a:pt x="9575" y="22221"/>
                        <a:pt x="9646" y="22221"/>
                      </a:cubicBezTo>
                      <a:cubicBezTo>
                        <a:pt x="9686" y="22221"/>
                        <a:pt x="9727" y="22212"/>
                        <a:pt x="9765" y="22193"/>
                      </a:cubicBezTo>
                      <a:cubicBezTo>
                        <a:pt x="9904" y="22126"/>
                        <a:pt x="9961" y="21960"/>
                        <a:pt x="9894" y="21822"/>
                      </a:cubicBezTo>
                      <a:cubicBezTo>
                        <a:pt x="9839" y="21708"/>
                        <a:pt x="9781" y="21595"/>
                        <a:pt x="9721" y="21484"/>
                      </a:cubicBezTo>
                      <a:lnTo>
                        <a:pt x="9633" y="21319"/>
                      </a:lnTo>
                      <a:lnTo>
                        <a:pt x="9544" y="21155"/>
                      </a:lnTo>
                      <a:cubicBezTo>
                        <a:pt x="8242" y="18782"/>
                        <a:pt x="6798" y="16495"/>
                        <a:pt x="5527" y="14105"/>
                      </a:cubicBezTo>
                      <a:cubicBezTo>
                        <a:pt x="3149" y="9786"/>
                        <a:pt x="1326" y="5122"/>
                        <a:pt x="569" y="232"/>
                      </a:cubicBezTo>
                      <a:cubicBezTo>
                        <a:pt x="547" y="97"/>
                        <a:pt x="430"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2"/>
                <p:cNvSpPr/>
                <p:nvPr/>
              </p:nvSpPr>
              <p:spPr>
                <a:xfrm flipH="1">
                  <a:off x="954426" y="4531924"/>
                  <a:ext cx="106731" cy="174021"/>
                </a:xfrm>
                <a:custGeom>
                  <a:avLst/>
                  <a:gdLst/>
                  <a:ahLst/>
                  <a:cxnLst/>
                  <a:rect l="l" t="t" r="r" b="b"/>
                  <a:pathLst>
                    <a:path w="4493" h="7402" extrusionOk="0">
                      <a:moveTo>
                        <a:pt x="1715" y="1"/>
                      </a:moveTo>
                      <a:cubicBezTo>
                        <a:pt x="1683" y="1"/>
                        <a:pt x="1651" y="2"/>
                        <a:pt x="1619" y="4"/>
                      </a:cubicBezTo>
                      <a:cubicBezTo>
                        <a:pt x="1030" y="49"/>
                        <a:pt x="527" y="499"/>
                        <a:pt x="278" y="1036"/>
                      </a:cubicBezTo>
                      <a:cubicBezTo>
                        <a:pt x="32" y="1571"/>
                        <a:pt x="1" y="2184"/>
                        <a:pt x="33" y="2774"/>
                      </a:cubicBezTo>
                      <a:cubicBezTo>
                        <a:pt x="101" y="3996"/>
                        <a:pt x="630" y="7402"/>
                        <a:pt x="2298" y="7402"/>
                      </a:cubicBezTo>
                      <a:cubicBezTo>
                        <a:pt x="2340" y="7402"/>
                        <a:pt x="2382" y="7400"/>
                        <a:pt x="2425" y="7395"/>
                      </a:cubicBezTo>
                      <a:cubicBezTo>
                        <a:pt x="4493" y="7183"/>
                        <a:pt x="3996" y="3972"/>
                        <a:pt x="3758" y="2711"/>
                      </a:cubicBezTo>
                      <a:cubicBezTo>
                        <a:pt x="3641" y="2088"/>
                        <a:pt x="3513" y="1452"/>
                        <a:pt x="3177" y="916"/>
                      </a:cubicBezTo>
                      <a:cubicBezTo>
                        <a:pt x="2859" y="408"/>
                        <a:pt x="2310" y="1"/>
                        <a:pt x="1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2"/>
                <p:cNvSpPr/>
                <p:nvPr/>
              </p:nvSpPr>
              <p:spPr>
                <a:xfrm flipH="1">
                  <a:off x="685951" y="4651727"/>
                  <a:ext cx="72643" cy="493169"/>
                </a:xfrm>
                <a:custGeom>
                  <a:avLst/>
                  <a:gdLst/>
                  <a:ahLst/>
                  <a:cxnLst/>
                  <a:rect l="l" t="t" r="r" b="b"/>
                  <a:pathLst>
                    <a:path w="3058" h="20977" extrusionOk="0">
                      <a:moveTo>
                        <a:pt x="311" y="1"/>
                      </a:moveTo>
                      <a:cubicBezTo>
                        <a:pt x="282" y="1"/>
                        <a:pt x="252" y="6"/>
                        <a:pt x="223" y="16"/>
                      </a:cubicBezTo>
                      <a:cubicBezTo>
                        <a:pt x="80" y="63"/>
                        <a:pt x="1" y="217"/>
                        <a:pt x="49" y="361"/>
                      </a:cubicBezTo>
                      <a:cubicBezTo>
                        <a:pt x="1100" y="3622"/>
                        <a:pt x="1598" y="7055"/>
                        <a:pt x="1613" y="10477"/>
                      </a:cubicBezTo>
                      <a:cubicBezTo>
                        <a:pt x="1639" y="13034"/>
                        <a:pt x="1457" y="15577"/>
                        <a:pt x="1316" y="18128"/>
                      </a:cubicBezTo>
                      <a:cubicBezTo>
                        <a:pt x="1283" y="18770"/>
                        <a:pt x="1256" y="19411"/>
                        <a:pt x="1248" y="20055"/>
                      </a:cubicBezTo>
                      <a:cubicBezTo>
                        <a:pt x="1244" y="20266"/>
                        <a:pt x="1242" y="20496"/>
                        <a:pt x="1250" y="20706"/>
                      </a:cubicBezTo>
                      <a:cubicBezTo>
                        <a:pt x="1258" y="20880"/>
                        <a:pt x="1394" y="20976"/>
                        <a:pt x="1532" y="20976"/>
                      </a:cubicBezTo>
                      <a:cubicBezTo>
                        <a:pt x="1636" y="20976"/>
                        <a:pt x="1741" y="20921"/>
                        <a:pt x="1790" y="20800"/>
                      </a:cubicBezTo>
                      <a:cubicBezTo>
                        <a:pt x="1867" y="20603"/>
                        <a:pt x="1941" y="20375"/>
                        <a:pt x="2005" y="20176"/>
                      </a:cubicBezTo>
                      <a:cubicBezTo>
                        <a:pt x="2197" y="19547"/>
                        <a:pt x="2344" y="18906"/>
                        <a:pt x="2462" y="18259"/>
                      </a:cubicBezTo>
                      <a:cubicBezTo>
                        <a:pt x="3058" y="14806"/>
                        <a:pt x="2786" y="11267"/>
                        <a:pt x="2236" y="7828"/>
                      </a:cubicBezTo>
                      <a:cubicBezTo>
                        <a:pt x="1833" y="5254"/>
                        <a:pt x="1265" y="2712"/>
                        <a:pt x="572" y="202"/>
                      </a:cubicBezTo>
                      <a:cubicBezTo>
                        <a:pt x="539" y="81"/>
                        <a:pt x="430"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2"/>
                <p:cNvSpPr/>
                <p:nvPr/>
              </p:nvSpPr>
              <p:spPr>
                <a:xfrm flipH="1">
                  <a:off x="711249" y="4606754"/>
                  <a:ext cx="72667" cy="97284"/>
                </a:xfrm>
                <a:custGeom>
                  <a:avLst/>
                  <a:gdLst/>
                  <a:ahLst/>
                  <a:cxnLst/>
                  <a:rect l="l" t="t" r="r" b="b"/>
                  <a:pathLst>
                    <a:path w="3059" h="4138" extrusionOk="0">
                      <a:moveTo>
                        <a:pt x="901" y="0"/>
                      </a:moveTo>
                      <a:cubicBezTo>
                        <a:pt x="798" y="0"/>
                        <a:pt x="696" y="18"/>
                        <a:pt x="600" y="58"/>
                      </a:cubicBezTo>
                      <a:cubicBezTo>
                        <a:pt x="263" y="198"/>
                        <a:pt x="67" y="569"/>
                        <a:pt x="35" y="931"/>
                      </a:cubicBezTo>
                      <a:cubicBezTo>
                        <a:pt x="1" y="1295"/>
                        <a:pt x="99" y="1655"/>
                        <a:pt x="201" y="2006"/>
                      </a:cubicBezTo>
                      <a:cubicBezTo>
                        <a:pt x="384" y="2644"/>
                        <a:pt x="866" y="4138"/>
                        <a:pt x="1768" y="4138"/>
                      </a:cubicBezTo>
                      <a:cubicBezTo>
                        <a:pt x="1874" y="4138"/>
                        <a:pt x="1986" y="4117"/>
                        <a:pt x="2103" y="4072"/>
                      </a:cubicBezTo>
                      <a:cubicBezTo>
                        <a:pt x="3059" y="3706"/>
                        <a:pt x="2424" y="1735"/>
                        <a:pt x="2135" y="1071"/>
                      </a:cubicBezTo>
                      <a:cubicBezTo>
                        <a:pt x="1998" y="759"/>
                        <a:pt x="1824" y="452"/>
                        <a:pt x="1558" y="241"/>
                      </a:cubicBezTo>
                      <a:cubicBezTo>
                        <a:pt x="1372" y="94"/>
                        <a:pt x="1134" y="0"/>
                        <a:pt x="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2"/>
                <p:cNvSpPr/>
                <p:nvPr/>
              </p:nvSpPr>
              <p:spPr>
                <a:xfrm flipH="1">
                  <a:off x="441586" y="4593283"/>
                  <a:ext cx="76182" cy="493193"/>
                </a:xfrm>
                <a:custGeom>
                  <a:avLst/>
                  <a:gdLst/>
                  <a:ahLst/>
                  <a:cxnLst/>
                  <a:rect l="l" t="t" r="r" b="b"/>
                  <a:pathLst>
                    <a:path w="3207" h="20978" extrusionOk="0">
                      <a:moveTo>
                        <a:pt x="2897" y="0"/>
                      </a:moveTo>
                      <a:cubicBezTo>
                        <a:pt x="2777" y="0"/>
                        <a:pt x="2667" y="80"/>
                        <a:pt x="2634" y="202"/>
                      </a:cubicBezTo>
                      <a:cubicBezTo>
                        <a:pt x="2177" y="1877"/>
                        <a:pt x="1761" y="3560"/>
                        <a:pt x="1427" y="5263"/>
                      </a:cubicBezTo>
                      <a:cubicBezTo>
                        <a:pt x="605" y="9525"/>
                        <a:pt x="1" y="13938"/>
                        <a:pt x="744" y="18259"/>
                      </a:cubicBezTo>
                      <a:cubicBezTo>
                        <a:pt x="872" y="18959"/>
                        <a:pt x="1034" y="19656"/>
                        <a:pt x="1253" y="20333"/>
                      </a:cubicBezTo>
                      <a:cubicBezTo>
                        <a:pt x="1303" y="20483"/>
                        <a:pt x="1362" y="20652"/>
                        <a:pt x="1418" y="20800"/>
                      </a:cubicBezTo>
                      <a:cubicBezTo>
                        <a:pt x="1456" y="20898"/>
                        <a:pt x="1551" y="20972"/>
                        <a:pt x="1665" y="20977"/>
                      </a:cubicBezTo>
                      <a:cubicBezTo>
                        <a:pt x="1669" y="20977"/>
                        <a:pt x="1673" y="20977"/>
                        <a:pt x="1676" y="20977"/>
                      </a:cubicBezTo>
                      <a:cubicBezTo>
                        <a:pt x="1825" y="20977"/>
                        <a:pt x="1950" y="20861"/>
                        <a:pt x="1956" y="20711"/>
                      </a:cubicBezTo>
                      <a:cubicBezTo>
                        <a:pt x="1961" y="20599"/>
                        <a:pt x="1962" y="20489"/>
                        <a:pt x="1962" y="20379"/>
                      </a:cubicBezTo>
                      <a:lnTo>
                        <a:pt x="1961" y="20216"/>
                      </a:lnTo>
                      <a:lnTo>
                        <a:pt x="1958" y="20055"/>
                      </a:lnTo>
                      <a:cubicBezTo>
                        <a:pt x="1920" y="17710"/>
                        <a:pt x="1689" y="15377"/>
                        <a:pt x="1628" y="13033"/>
                      </a:cubicBezTo>
                      <a:cubicBezTo>
                        <a:pt x="1446" y="8764"/>
                        <a:pt x="1822" y="4437"/>
                        <a:pt x="3158" y="359"/>
                      </a:cubicBezTo>
                      <a:cubicBezTo>
                        <a:pt x="3206" y="213"/>
                        <a:pt x="3120" y="51"/>
                        <a:pt x="2970" y="10"/>
                      </a:cubicBezTo>
                      <a:cubicBezTo>
                        <a:pt x="2946" y="3"/>
                        <a:pt x="2921" y="0"/>
                        <a:pt x="2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2"/>
                <p:cNvSpPr/>
                <p:nvPr/>
              </p:nvSpPr>
              <p:spPr>
                <a:xfrm flipH="1">
                  <a:off x="396001" y="4506347"/>
                  <a:ext cx="102075" cy="136570"/>
                </a:xfrm>
                <a:custGeom>
                  <a:avLst/>
                  <a:gdLst/>
                  <a:ahLst/>
                  <a:cxnLst/>
                  <a:rect l="l" t="t" r="r" b="b"/>
                  <a:pathLst>
                    <a:path w="4297" h="5809" extrusionOk="0">
                      <a:moveTo>
                        <a:pt x="3031" y="1"/>
                      </a:moveTo>
                      <a:cubicBezTo>
                        <a:pt x="2704" y="1"/>
                        <a:pt x="2370" y="132"/>
                        <a:pt x="2110" y="339"/>
                      </a:cubicBezTo>
                      <a:cubicBezTo>
                        <a:pt x="1735" y="636"/>
                        <a:pt x="1490" y="1066"/>
                        <a:pt x="1298" y="1505"/>
                      </a:cubicBezTo>
                      <a:cubicBezTo>
                        <a:pt x="892" y="2436"/>
                        <a:pt x="0" y="5201"/>
                        <a:pt x="1346" y="5716"/>
                      </a:cubicBezTo>
                      <a:cubicBezTo>
                        <a:pt x="1511" y="5780"/>
                        <a:pt x="1668" y="5809"/>
                        <a:pt x="1817" y="5809"/>
                      </a:cubicBezTo>
                      <a:cubicBezTo>
                        <a:pt x="3081" y="5809"/>
                        <a:pt x="3757" y="3710"/>
                        <a:pt x="4015" y="2817"/>
                      </a:cubicBezTo>
                      <a:cubicBezTo>
                        <a:pt x="4157" y="2325"/>
                        <a:pt x="4297" y="1818"/>
                        <a:pt x="4249" y="1309"/>
                      </a:cubicBezTo>
                      <a:cubicBezTo>
                        <a:pt x="4201" y="798"/>
                        <a:pt x="3928" y="278"/>
                        <a:pt x="3454" y="83"/>
                      </a:cubicBezTo>
                      <a:cubicBezTo>
                        <a:pt x="3319" y="26"/>
                        <a:pt x="3176" y="1"/>
                        <a:pt x="3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2"/>
                <p:cNvSpPr/>
                <p:nvPr/>
              </p:nvSpPr>
              <p:spPr>
                <a:xfrm flipH="1">
                  <a:off x="206924" y="4453733"/>
                  <a:ext cx="1059758" cy="790148"/>
                </a:xfrm>
                <a:custGeom>
                  <a:avLst/>
                  <a:gdLst/>
                  <a:ahLst/>
                  <a:cxnLst/>
                  <a:rect l="l" t="t" r="r" b="b"/>
                  <a:pathLst>
                    <a:path w="44612" h="33609" extrusionOk="0">
                      <a:moveTo>
                        <a:pt x="29833" y="0"/>
                      </a:moveTo>
                      <a:cubicBezTo>
                        <a:pt x="28568" y="0"/>
                        <a:pt x="27739" y="1730"/>
                        <a:pt x="27453" y="3110"/>
                      </a:cubicBezTo>
                      <a:cubicBezTo>
                        <a:pt x="26111" y="9576"/>
                        <a:pt x="24941" y="16078"/>
                        <a:pt x="23940" y="22603"/>
                      </a:cubicBezTo>
                      <a:cubicBezTo>
                        <a:pt x="23032" y="18577"/>
                        <a:pt x="22059" y="14409"/>
                        <a:pt x="19544" y="11134"/>
                      </a:cubicBezTo>
                      <a:cubicBezTo>
                        <a:pt x="19098" y="10553"/>
                        <a:pt x="18457" y="9960"/>
                        <a:pt x="17768" y="9960"/>
                      </a:cubicBezTo>
                      <a:cubicBezTo>
                        <a:pt x="17655" y="9960"/>
                        <a:pt x="17539" y="9977"/>
                        <a:pt x="17423" y="10012"/>
                      </a:cubicBezTo>
                      <a:cubicBezTo>
                        <a:pt x="16686" y="10237"/>
                        <a:pt x="16381" y="11098"/>
                        <a:pt x="16205" y="11850"/>
                      </a:cubicBezTo>
                      <a:cubicBezTo>
                        <a:pt x="15508" y="14810"/>
                        <a:pt x="15153" y="17849"/>
                        <a:pt x="15151" y="20889"/>
                      </a:cubicBezTo>
                      <a:cubicBezTo>
                        <a:pt x="13006" y="18628"/>
                        <a:pt x="10861" y="16364"/>
                        <a:pt x="8715" y="14101"/>
                      </a:cubicBezTo>
                      <a:cubicBezTo>
                        <a:pt x="7092" y="12387"/>
                        <a:pt x="5180" y="10548"/>
                        <a:pt x="2832" y="10548"/>
                      </a:cubicBezTo>
                      <a:cubicBezTo>
                        <a:pt x="2804" y="10548"/>
                        <a:pt x="2776" y="10548"/>
                        <a:pt x="2749" y="10548"/>
                      </a:cubicBezTo>
                      <a:cubicBezTo>
                        <a:pt x="2176" y="10560"/>
                        <a:pt x="1587" y="10694"/>
                        <a:pt x="1131" y="11040"/>
                      </a:cubicBezTo>
                      <a:cubicBezTo>
                        <a:pt x="206" y="11740"/>
                        <a:pt x="68" y="13057"/>
                        <a:pt x="57" y="14215"/>
                      </a:cubicBezTo>
                      <a:cubicBezTo>
                        <a:pt x="1" y="20960"/>
                        <a:pt x="1719" y="27712"/>
                        <a:pt x="4993" y="33609"/>
                      </a:cubicBezTo>
                      <a:lnTo>
                        <a:pt x="34600" y="33120"/>
                      </a:lnTo>
                      <a:cubicBezTo>
                        <a:pt x="39383" y="25503"/>
                        <a:pt x="44611" y="8952"/>
                        <a:pt x="42441" y="7626"/>
                      </a:cubicBezTo>
                      <a:cubicBezTo>
                        <a:pt x="42028" y="7305"/>
                        <a:pt x="41525" y="7164"/>
                        <a:pt x="41006" y="7164"/>
                      </a:cubicBezTo>
                      <a:cubicBezTo>
                        <a:pt x="40325" y="7164"/>
                        <a:pt x="39617" y="7408"/>
                        <a:pt x="39058" y="7809"/>
                      </a:cubicBezTo>
                      <a:cubicBezTo>
                        <a:pt x="38073" y="8514"/>
                        <a:pt x="37440" y="9597"/>
                        <a:pt x="36836" y="10647"/>
                      </a:cubicBezTo>
                      <a:cubicBezTo>
                        <a:pt x="34590" y="14549"/>
                        <a:pt x="32346" y="18450"/>
                        <a:pt x="30100" y="22352"/>
                      </a:cubicBezTo>
                      <a:cubicBezTo>
                        <a:pt x="31449" y="15995"/>
                        <a:pt x="31989" y="9469"/>
                        <a:pt x="31702" y="2979"/>
                      </a:cubicBezTo>
                      <a:cubicBezTo>
                        <a:pt x="31650" y="1815"/>
                        <a:pt x="31368" y="380"/>
                        <a:pt x="30247" y="60"/>
                      </a:cubicBezTo>
                      <a:cubicBezTo>
                        <a:pt x="30104" y="19"/>
                        <a:pt x="29966" y="0"/>
                        <a:pt x="29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2"/>
                <p:cNvSpPr/>
                <p:nvPr/>
              </p:nvSpPr>
              <p:spPr>
                <a:xfrm flipH="1">
                  <a:off x="400457" y="4855127"/>
                  <a:ext cx="786338" cy="417279"/>
                </a:xfrm>
                <a:custGeom>
                  <a:avLst/>
                  <a:gdLst/>
                  <a:ahLst/>
                  <a:cxnLst/>
                  <a:rect l="l" t="t" r="r" b="b"/>
                  <a:pathLst>
                    <a:path w="33102" h="17749" extrusionOk="0">
                      <a:moveTo>
                        <a:pt x="2654" y="1"/>
                      </a:moveTo>
                      <a:cubicBezTo>
                        <a:pt x="2516" y="1"/>
                        <a:pt x="2377" y="13"/>
                        <a:pt x="2237" y="40"/>
                      </a:cubicBezTo>
                      <a:cubicBezTo>
                        <a:pt x="1180" y="244"/>
                        <a:pt x="426" y="1257"/>
                        <a:pt x="212" y="2312"/>
                      </a:cubicBezTo>
                      <a:cubicBezTo>
                        <a:pt x="0" y="3364"/>
                        <a:pt x="225" y="4455"/>
                        <a:pt x="498" y="5497"/>
                      </a:cubicBezTo>
                      <a:cubicBezTo>
                        <a:pt x="1275" y="8456"/>
                        <a:pt x="2455" y="11307"/>
                        <a:pt x="3986" y="13955"/>
                      </a:cubicBezTo>
                      <a:cubicBezTo>
                        <a:pt x="5793" y="17076"/>
                        <a:pt x="6468" y="17467"/>
                        <a:pt x="10053" y="17599"/>
                      </a:cubicBezTo>
                      <a:cubicBezTo>
                        <a:pt x="12778" y="17699"/>
                        <a:pt x="15505" y="17749"/>
                        <a:pt x="18232" y="17749"/>
                      </a:cubicBezTo>
                      <a:cubicBezTo>
                        <a:pt x="22527" y="17749"/>
                        <a:pt x="26822" y="17625"/>
                        <a:pt x="31110" y="17377"/>
                      </a:cubicBezTo>
                      <a:cubicBezTo>
                        <a:pt x="32562" y="12593"/>
                        <a:pt x="33101" y="7535"/>
                        <a:pt x="32690" y="2552"/>
                      </a:cubicBezTo>
                      <a:cubicBezTo>
                        <a:pt x="32686" y="2552"/>
                        <a:pt x="32681" y="2552"/>
                        <a:pt x="32677" y="2552"/>
                      </a:cubicBezTo>
                      <a:cubicBezTo>
                        <a:pt x="29601" y="2552"/>
                        <a:pt x="27577" y="5667"/>
                        <a:pt x="26153" y="8397"/>
                      </a:cubicBezTo>
                      <a:cubicBezTo>
                        <a:pt x="25963" y="6001"/>
                        <a:pt x="25487" y="3628"/>
                        <a:pt x="24739" y="1344"/>
                      </a:cubicBezTo>
                      <a:cubicBezTo>
                        <a:pt x="24647" y="1059"/>
                        <a:pt x="24515" y="742"/>
                        <a:pt x="24231" y="648"/>
                      </a:cubicBezTo>
                      <a:cubicBezTo>
                        <a:pt x="24178" y="631"/>
                        <a:pt x="24125" y="623"/>
                        <a:pt x="24073" y="623"/>
                      </a:cubicBezTo>
                      <a:cubicBezTo>
                        <a:pt x="23757" y="623"/>
                        <a:pt x="23469" y="917"/>
                        <a:pt x="23264" y="1188"/>
                      </a:cubicBezTo>
                      <a:cubicBezTo>
                        <a:pt x="21613" y="3385"/>
                        <a:pt x="20277" y="5819"/>
                        <a:pt x="19312" y="8392"/>
                      </a:cubicBezTo>
                      <a:cubicBezTo>
                        <a:pt x="18521" y="6947"/>
                        <a:pt x="17663" y="5536"/>
                        <a:pt x="16749" y="4165"/>
                      </a:cubicBezTo>
                      <a:cubicBezTo>
                        <a:pt x="16541" y="3854"/>
                        <a:pt x="16300" y="3523"/>
                        <a:pt x="15941" y="3425"/>
                      </a:cubicBezTo>
                      <a:cubicBezTo>
                        <a:pt x="15868" y="3405"/>
                        <a:pt x="15795" y="3395"/>
                        <a:pt x="15724" y="3395"/>
                      </a:cubicBezTo>
                      <a:cubicBezTo>
                        <a:pt x="15226" y="3395"/>
                        <a:pt x="14777" y="3848"/>
                        <a:pt x="14493" y="4294"/>
                      </a:cubicBezTo>
                      <a:cubicBezTo>
                        <a:pt x="13557" y="5759"/>
                        <a:pt x="13193" y="7579"/>
                        <a:pt x="13494" y="9291"/>
                      </a:cubicBezTo>
                      <a:cubicBezTo>
                        <a:pt x="11067" y="6365"/>
                        <a:pt x="8346" y="3684"/>
                        <a:pt x="5386" y="1299"/>
                      </a:cubicBezTo>
                      <a:cubicBezTo>
                        <a:pt x="4587" y="655"/>
                        <a:pt x="3648" y="1"/>
                        <a:pt x="26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2" name="Google Shape;1352;p32"/>
              <p:cNvGrpSpPr/>
              <p:nvPr/>
            </p:nvGrpSpPr>
            <p:grpSpPr>
              <a:xfrm>
                <a:off x="7653523" y="4467193"/>
                <a:ext cx="546340" cy="1144005"/>
                <a:chOff x="-190602" y="4255105"/>
                <a:chExt cx="546340" cy="1144005"/>
              </a:xfrm>
            </p:grpSpPr>
            <p:sp>
              <p:nvSpPr>
                <p:cNvPr id="1353" name="Google Shape;1353;p32"/>
                <p:cNvSpPr/>
                <p:nvPr/>
              </p:nvSpPr>
              <p:spPr>
                <a:xfrm flipH="1">
                  <a:off x="-190602" y="4255105"/>
                  <a:ext cx="460942" cy="394756"/>
                </a:xfrm>
                <a:custGeom>
                  <a:avLst/>
                  <a:gdLst/>
                  <a:ahLst/>
                  <a:cxnLst/>
                  <a:rect l="l" t="t" r="r" b="b"/>
                  <a:pathLst>
                    <a:path w="19404" h="16791" extrusionOk="0">
                      <a:moveTo>
                        <a:pt x="7221" y="0"/>
                      </a:moveTo>
                      <a:cubicBezTo>
                        <a:pt x="6664" y="0"/>
                        <a:pt x="6306" y="659"/>
                        <a:pt x="6124" y="1214"/>
                      </a:cubicBezTo>
                      <a:cubicBezTo>
                        <a:pt x="5140" y="4205"/>
                        <a:pt x="4516" y="7313"/>
                        <a:pt x="4268" y="10451"/>
                      </a:cubicBezTo>
                      <a:cubicBezTo>
                        <a:pt x="3768" y="8123"/>
                        <a:pt x="3123" y="5827"/>
                        <a:pt x="2339" y="3579"/>
                      </a:cubicBezTo>
                      <a:cubicBezTo>
                        <a:pt x="2182" y="3127"/>
                        <a:pt x="1882" y="2590"/>
                        <a:pt x="1429" y="2590"/>
                      </a:cubicBezTo>
                      <a:cubicBezTo>
                        <a:pt x="1399" y="2590"/>
                        <a:pt x="1369" y="2592"/>
                        <a:pt x="1339" y="2597"/>
                      </a:cubicBezTo>
                      <a:cubicBezTo>
                        <a:pt x="1146" y="2627"/>
                        <a:pt x="983" y="2755"/>
                        <a:pt x="850" y="2899"/>
                      </a:cubicBezTo>
                      <a:cubicBezTo>
                        <a:pt x="0" y="3821"/>
                        <a:pt x="195" y="5266"/>
                        <a:pt x="494" y="6482"/>
                      </a:cubicBezTo>
                      <a:cubicBezTo>
                        <a:pt x="933" y="8270"/>
                        <a:pt x="1480" y="10029"/>
                        <a:pt x="2131" y="11750"/>
                      </a:cubicBezTo>
                      <a:cubicBezTo>
                        <a:pt x="2709" y="13272"/>
                        <a:pt x="3418" y="14831"/>
                        <a:pt x="4710" y="15823"/>
                      </a:cubicBezTo>
                      <a:cubicBezTo>
                        <a:pt x="5613" y="16515"/>
                        <a:pt x="6647" y="16791"/>
                        <a:pt x="7702" y="16791"/>
                      </a:cubicBezTo>
                      <a:cubicBezTo>
                        <a:pt x="8714" y="16791"/>
                        <a:pt x="9744" y="16537"/>
                        <a:pt x="10696" y="16153"/>
                      </a:cubicBezTo>
                      <a:cubicBezTo>
                        <a:pt x="13138" y="15167"/>
                        <a:pt x="15546" y="14189"/>
                        <a:pt x="17772" y="12765"/>
                      </a:cubicBezTo>
                      <a:cubicBezTo>
                        <a:pt x="18559" y="12260"/>
                        <a:pt x="19403" y="11568"/>
                        <a:pt x="19400" y="10632"/>
                      </a:cubicBezTo>
                      <a:cubicBezTo>
                        <a:pt x="19385" y="10244"/>
                        <a:pt x="18981" y="10102"/>
                        <a:pt x="18413" y="10102"/>
                      </a:cubicBezTo>
                      <a:cubicBezTo>
                        <a:pt x="17471" y="10102"/>
                        <a:pt x="16076" y="10492"/>
                        <a:pt x="15249" y="10796"/>
                      </a:cubicBezTo>
                      <a:cubicBezTo>
                        <a:pt x="13921" y="11285"/>
                        <a:pt x="12729" y="12074"/>
                        <a:pt x="11552" y="12858"/>
                      </a:cubicBezTo>
                      <a:cubicBezTo>
                        <a:pt x="12843" y="11786"/>
                        <a:pt x="14083" y="10655"/>
                        <a:pt x="15270" y="9470"/>
                      </a:cubicBezTo>
                      <a:cubicBezTo>
                        <a:pt x="16319" y="8423"/>
                        <a:pt x="17371" y="7244"/>
                        <a:pt x="17618" y="5782"/>
                      </a:cubicBezTo>
                      <a:cubicBezTo>
                        <a:pt x="17646" y="5612"/>
                        <a:pt x="17662" y="5429"/>
                        <a:pt x="17590" y="5273"/>
                      </a:cubicBezTo>
                      <a:cubicBezTo>
                        <a:pt x="17492" y="5061"/>
                        <a:pt x="17300" y="4980"/>
                        <a:pt x="17078" y="4980"/>
                      </a:cubicBezTo>
                      <a:cubicBezTo>
                        <a:pt x="16771" y="4980"/>
                        <a:pt x="16404" y="5136"/>
                        <a:pt x="16141" y="5321"/>
                      </a:cubicBezTo>
                      <a:cubicBezTo>
                        <a:pt x="13579" y="7130"/>
                        <a:pt x="11456" y="9479"/>
                        <a:pt x="9356" y="11809"/>
                      </a:cubicBezTo>
                      <a:cubicBezTo>
                        <a:pt x="10747" y="8873"/>
                        <a:pt x="12171" y="5788"/>
                        <a:pt x="12043" y="2541"/>
                      </a:cubicBezTo>
                      <a:cubicBezTo>
                        <a:pt x="12036" y="2372"/>
                        <a:pt x="12017" y="2185"/>
                        <a:pt x="11890" y="2071"/>
                      </a:cubicBezTo>
                      <a:cubicBezTo>
                        <a:pt x="11813" y="2001"/>
                        <a:pt x="11711" y="1976"/>
                        <a:pt x="11606" y="1976"/>
                      </a:cubicBezTo>
                      <a:cubicBezTo>
                        <a:pt x="11529" y="1976"/>
                        <a:pt x="11450" y="1989"/>
                        <a:pt x="11377" y="2010"/>
                      </a:cubicBezTo>
                      <a:cubicBezTo>
                        <a:pt x="10536" y="2253"/>
                        <a:pt x="10107" y="3164"/>
                        <a:pt x="9796" y="3982"/>
                      </a:cubicBezTo>
                      <a:cubicBezTo>
                        <a:pt x="9022" y="6020"/>
                        <a:pt x="8331" y="8088"/>
                        <a:pt x="7726" y="10185"/>
                      </a:cubicBezTo>
                      <a:cubicBezTo>
                        <a:pt x="7750" y="7906"/>
                        <a:pt x="7774" y="5627"/>
                        <a:pt x="7798" y="3349"/>
                      </a:cubicBezTo>
                      <a:cubicBezTo>
                        <a:pt x="7809" y="2213"/>
                        <a:pt x="8264" y="351"/>
                        <a:pt x="7318" y="7"/>
                      </a:cubicBezTo>
                      <a:cubicBezTo>
                        <a:pt x="7285" y="2"/>
                        <a:pt x="7252" y="0"/>
                        <a:pt x="72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2"/>
                <p:cNvSpPr/>
                <p:nvPr/>
              </p:nvSpPr>
              <p:spPr>
                <a:xfrm flipH="1">
                  <a:off x="-164541" y="4646414"/>
                  <a:ext cx="312283" cy="327424"/>
                </a:xfrm>
                <a:custGeom>
                  <a:avLst/>
                  <a:gdLst/>
                  <a:ahLst/>
                  <a:cxnLst/>
                  <a:rect l="l" t="t" r="r" b="b"/>
                  <a:pathLst>
                    <a:path w="13146" h="13927" extrusionOk="0">
                      <a:moveTo>
                        <a:pt x="13146" y="1"/>
                      </a:moveTo>
                      <a:lnTo>
                        <a:pt x="13146" y="1"/>
                      </a:lnTo>
                      <a:cubicBezTo>
                        <a:pt x="9977" y="1406"/>
                        <a:pt x="6751" y="2849"/>
                        <a:pt x="4178" y="5173"/>
                      </a:cubicBezTo>
                      <a:cubicBezTo>
                        <a:pt x="2047" y="7098"/>
                        <a:pt x="345" y="9787"/>
                        <a:pt x="123" y="12703"/>
                      </a:cubicBezTo>
                      <a:cubicBezTo>
                        <a:pt x="64" y="13475"/>
                        <a:pt x="0" y="13927"/>
                        <a:pt x="711" y="13927"/>
                      </a:cubicBezTo>
                      <a:cubicBezTo>
                        <a:pt x="758" y="13927"/>
                        <a:pt x="808" y="13925"/>
                        <a:pt x="862" y="13921"/>
                      </a:cubicBezTo>
                      <a:cubicBezTo>
                        <a:pt x="1643" y="13865"/>
                        <a:pt x="2682" y="13236"/>
                        <a:pt x="3382" y="12915"/>
                      </a:cubicBezTo>
                      <a:cubicBezTo>
                        <a:pt x="5017" y="12164"/>
                        <a:pt x="6575" y="11230"/>
                        <a:pt x="7942" y="10055"/>
                      </a:cubicBezTo>
                      <a:cubicBezTo>
                        <a:pt x="10146" y="8159"/>
                        <a:pt x="11844" y="5580"/>
                        <a:pt x="12317" y="2712"/>
                      </a:cubicBezTo>
                      <a:cubicBezTo>
                        <a:pt x="12474" y="1766"/>
                        <a:pt x="12525" y="730"/>
                        <a:pt x="13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32"/>
                <p:cNvSpPr/>
                <p:nvPr/>
              </p:nvSpPr>
              <p:spPr>
                <a:xfrm flipH="1">
                  <a:off x="145079" y="4523062"/>
                  <a:ext cx="210659" cy="354789"/>
                </a:xfrm>
                <a:custGeom>
                  <a:avLst/>
                  <a:gdLst/>
                  <a:ahLst/>
                  <a:cxnLst/>
                  <a:rect l="l" t="t" r="r" b="b"/>
                  <a:pathLst>
                    <a:path w="8868" h="15091" extrusionOk="0">
                      <a:moveTo>
                        <a:pt x="1" y="0"/>
                      </a:moveTo>
                      <a:cubicBezTo>
                        <a:pt x="273" y="3041"/>
                        <a:pt x="559" y="6136"/>
                        <a:pt x="1730" y="8955"/>
                      </a:cubicBezTo>
                      <a:cubicBezTo>
                        <a:pt x="2791" y="11507"/>
                        <a:pt x="4886" y="14232"/>
                        <a:pt x="7675" y="15004"/>
                      </a:cubicBezTo>
                      <a:cubicBezTo>
                        <a:pt x="7891" y="15063"/>
                        <a:pt x="8064" y="15091"/>
                        <a:pt x="8201" y="15091"/>
                      </a:cubicBezTo>
                      <a:cubicBezTo>
                        <a:pt x="8867" y="15091"/>
                        <a:pt x="8701" y="14446"/>
                        <a:pt x="8410" y="13651"/>
                      </a:cubicBezTo>
                      <a:cubicBezTo>
                        <a:pt x="7898" y="12250"/>
                        <a:pt x="7395" y="10832"/>
                        <a:pt x="6807" y="9462"/>
                      </a:cubicBezTo>
                      <a:cubicBezTo>
                        <a:pt x="6215" y="8083"/>
                        <a:pt x="5616" y="6692"/>
                        <a:pt x="4736" y="5475"/>
                      </a:cubicBezTo>
                      <a:cubicBezTo>
                        <a:pt x="3319" y="3517"/>
                        <a:pt x="1224" y="2085"/>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32"/>
                <p:cNvSpPr/>
                <p:nvPr/>
              </p:nvSpPr>
              <p:spPr>
                <a:xfrm flipH="1">
                  <a:off x="-43867" y="4645191"/>
                  <a:ext cx="256198" cy="753919"/>
                </a:xfrm>
                <a:custGeom>
                  <a:avLst/>
                  <a:gdLst/>
                  <a:ahLst/>
                  <a:cxnLst/>
                  <a:rect l="l" t="t" r="r" b="b"/>
                  <a:pathLst>
                    <a:path w="10785" h="32068" extrusionOk="0">
                      <a:moveTo>
                        <a:pt x="3377" y="1"/>
                      </a:moveTo>
                      <a:cubicBezTo>
                        <a:pt x="3273" y="1"/>
                        <a:pt x="3169" y="57"/>
                        <a:pt x="3123" y="181"/>
                      </a:cubicBezTo>
                      <a:cubicBezTo>
                        <a:pt x="3012" y="500"/>
                        <a:pt x="2900" y="868"/>
                        <a:pt x="2807" y="1191"/>
                      </a:cubicBezTo>
                      <a:cubicBezTo>
                        <a:pt x="1" y="11607"/>
                        <a:pt x="3880" y="23585"/>
                        <a:pt x="10271" y="31962"/>
                      </a:cubicBezTo>
                      <a:cubicBezTo>
                        <a:pt x="10324" y="32031"/>
                        <a:pt x="10404" y="32068"/>
                        <a:pt x="10484" y="32068"/>
                      </a:cubicBezTo>
                      <a:cubicBezTo>
                        <a:pt x="10544" y="32068"/>
                        <a:pt x="10604" y="32048"/>
                        <a:pt x="10653" y="32007"/>
                      </a:cubicBezTo>
                      <a:cubicBezTo>
                        <a:pt x="10768" y="31914"/>
                        <a:pt x="10785" y="31745"/>
                        <a:pt x="10692" y="31629"/>
                      </a:cubicBezTo>
                      <a:cubicBezTo>
                        <a:pt x="3827" y="23149"/>
                        <a:pt x="2365" y="12412"/>
                        <a:pt x="3494" y="1846"/>
                      </a:cubicBezTo>
                      <a:cubicBezTo>
                        <a:pt x="3544" y="1334"/>
                        <a:pt x="3602" y="808"/>
                        <a:pt x="3648" y="296"/>
                      </a:cubicBezTo>
                      <a:cubicBezTo>
                        <a:pt x="3661" y="108"/>
                        <a:pt x="3519" y="1"/>
                        <a:pt x="33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32"/>
                <p:cNvSpPr/>
                <p:nvPr/>
              </p:nvSpPr>
              <p:spPr>
                <a:xfrm flipH="1">
                  <a:off x="17017" y="4569868"/>
                  <a:ext cx="182652" cy="121171"/>
                </a:xfrm>
                <a:custGeom>
                  <a:avLst/>
                  <a:gdLst/>
                  <a:ahLst/>
                  <a:cxnLst/>
                  <a:rect l="l" t="t" r="r" b="b"/>
                  <a:pathLst>
                    <a:path w="7689" h="5154" extrusionOk="0">
                      <a:moveTo>
                        <a:pt x="1122" y="1"/>
                      </a:moveTo>
                      <a:cubicBezTo>
                        <a:pt x="927" y="1"/>
                        <a:pt x="732" y="17"/>
                        <a:pt x="539" y="49"/>
                      </a:cubicBezTo>
                      <a:cubicBezTo>
                        <a:pt x="383" y="75"/>
                        <a:pt x="216" y="119"/>
                        <a:pt x="116" y="241"/>
                      </a:cubicBezTo>
                      <a:cubicBezTo>
                        <a:pt x="1" y="377"/>
                        <a:pt x="0" y="574"/>
                        <a:pt x="16" y="750"/>
                      </a:cubicBezTo>
                      <a:cubicBezTo>
                        <a:pt x="99" y="1655"/>
                        <a:pt x="487" y="2501"/>
                        <a:pt x="870" y="3326"/>
                      </a:cubicBezTo>
                      <a:cubicBezTo>
                        <a:pt x="1061" y="3738"/>
                        <a:pt x="2257" y="5147"/>
                        <a:pt x="2710" y="5153"/>
                      </a:cubicBezTo>
                      <a:cubicBezTo>
                        <a:pt x="2727" y="5153"/>
                        <a:pt x="2743" y="5153"/>
                        <a:pt x="2760" y="5153"/>
                      </a:cubicBezTo>
                      <a:cubicBezTo>
                        <a:pt x="4291" y="5153"/>
                        <a:pt x="5522" y="4124"/>
                        <a:pt x="6655" y="3663"/>
                      </a:cubicBezTo>
                      <a:cubicBezTo>
                        <a:pt x="7134" y="3467"/>
                        <a:pt x="7689" y="3125"/>
                        <a:pt x="7650" y="2608"/>
                      </a:cubicBezTo>
                      <a:cubicBezTo>
                        <a:pt x="7614" y="2131"/>
                        <a:pt x="7087" y="1859"/>
                        <a:pt x="6619" y="1765"/>
                      </a:cubicBezTo>
                      <a:cubicBezTo>
                        <a:pt x="6150" y="1672"/>
                        <a:pt x="5626" y="1642"/>
                        <a:pt x="5288" y="1304"/>
                      </a:cubicBezTo>
                      <a:cubicBezTo>
                        <a:pt x="5086" y="1103"/>
                        <a:pt x="4988" y="826"/>
                        <a:pt x="4848" y="580"/>
                      </a:cubicBezTo>
                      <a:cubicBezTo>
                        <a:pt x="4706" y="334"/>
                        <a:pt x="4482" y="95"/>
                        <a:pt x="4199" y="87"/>
                      </a:cubicBezTo>
                      <a:cubicBezTo>
                        <a:pt x="4194" y="87"/>
                        <a:pt x="4188" y="87"/>
                        <a:pt x="4183" y="87"/>
                      </a:cubicBezTo>
                      <a:cubicBezTo>
                        <a:pt x="3892" y="87"/>
                        <a:pt x="3651" y="322"/>
                        <a:pt x="3368" y="398"/>
                      </a:cubicBezTo>
                      <a:cubicBezTo>
                        <a:pt x="3295" y="417"/>
                        <a:pt x="3223" y="425"/>
                        <a:pt x="3150" y="425"/>
                      </a:cubicBezTo>
                      <a:cubicBezTo>
                        <a:pt x="2855" y="425"/>
                        <a:pt x="2558" y="289"/>
                        <a:pt x="2272" y="191"/>
                      </a:cubicBezTo>
                      <a:cubicBezTo>
                        <a:pt x="1902" y="65"/>
                        <a:pt x="1512" y="1"/>
                        <a:pt x="1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20770004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dk2"/>
        </a:solidFill>
        <a:effectLst/>
      </p:bgPr>
    </p:bg>
    <p:spTree>
      <p:nvGrpSpPr>
        <p:cNvPr id="1" name="Shape 1358"/>
        <p:cNvGrpSpPr/>
        <p:nvPr/>
      </p:nvGrpSpPr>
      <p:grpSpPr>
        <a:xfrm>
          <a:off x="0" y="0"/>
          <a:ext cx="0" cy="0"/>
          <a:chOff x="0" y="0"/>
          <a:chExt cx="0" cy="0"/>
        </a:xfrm>
      </p:grpSpPr>
      <p:sp>
        <p:nvSpPr>
          <p:cNvPr id="1359" name="Google Shape;1359;p33"/>
          <p:cNvSpPr txBox="1">
            <a:spLocks noGrp="1"/>
          </p:cNvSpPr>
          <p:nvPr>
            <p:ph type="title"/>
          </p:nvPr>
        </p:nvSpPr>
        <p:spPr>
          <a:xfrm>
            <a:off x="959400" y="716000"/>
            <a:ext cx="10273200" cy="1053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3500"/>
              <a:buFont typeface="Fredoka One"/>
              <a:buNone/>
              <a:defRPr sz="4667">
                <a:solidFill>
                  <a:schemeClr val="lt1"/>
                </a:solidFill>
                <a:latin typeface="Fredoka One"/>
                <a:ea typeface="Fredoka One"/>
                <a:cs typeface="Fredoka One"/>
                <a:sym typeface="Fredoka One"/>
              </a:defRPr>
            </a:lvl1pPr>
            <a:lvl2pPr lvl="1"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2pPr>
            <a:lvl3pPr lvl="2"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3pPr>
            <a:lvl4pPr lvl="3"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4pPr>
            <a:lvl5pPr lvl="4"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5pPr>
            <a:lvl6pPr lvl="5"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6pPr>
            <a:lvl7pPr lvl="6"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7pPr>
            <a:lvl8pPr lvl="7"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8pPr>
            <a:lvl9pPr lvl="8" rtl="0">
              <a:spcBef>
                <a:spcPts val="0"/>
              </a:spcBef>
              <a:spcAft>
                <a:spcPts val="0"/>
              </a:spcAft>
              <a:buClr>
                <a:schemeClr val="lt1"/>
              </a:buClr>
              <a:buSzPts val="2800"/>
              <a:buFont typeface="Fredoka One"/>
              <a:buNone/>
              <a:defRPr sz="3733">
                <a:solidFill>
                  <a:schemeClr val="lt1"/>
                </a:solidFill>
                <a:latin typeface="Fredoka One"/>
                <a:ea typeface="Fredoka One"/>
                <a:cs typeface="Fredoka One"/>
                <a:sym typeface="Fredoka One"/>
              </a:defRPr>
            </a:lvl9pPr>
          </a:lstStyle>
          <a:p>
            <a:endParaRPr/>
          </a:p>
        </p:txBody>
      </p:sp>
      <p:sp>
        <p:nvSpPr>
          <p:cNvPr id="1360" name="Google Shape;1360;p33"/>
          <p:cNvSpPr/>
          <p:nvPr/>
        </p:nvSpPr>
        <p:spPr>
          <a:xfrm flipH="1">
            <a:off x="-1947665" y="5939512"/>
            <a:ext cx="12617173" cy="2455303"/>
          </a:xfrm>
          <a:custGeom>
            <a:avLst/>
            <a:gdLst/>
            <a:ahLst/>
            <a:cxnLst/>
            <a:rect l="l" t="t" r="r" b="b"/>
            <a:pathLst>
              <a:path w="193713" h="43449" extrusionOk="0">
                <a:moveTo>
                  <a:pt x="152820" y="1"/>
                </a:moveTo>
                <a:cubicBezTo>
                  <a:pt x="140399" y="1"/>
                  <a:pt x="127894" y="1071"/>
                  <a:pt x="115472" y="2409"/>
                </a:cubicBezTo>
                <a:cubicBezTo>
                  <a:pt x="75999" y="6660"/>
                  <a:pt x="35973" y="13772"/>
                  <a:pt x="1" y="30570"/>
                </a:cubicBezTo>
                <a:lnTo>
                  <a:pt x="1" y="43382"/>
                </a:lnTo>
                <a:lnTo>
                  <a:pt x="193712" y="43449"/>
                </a:lnTo>
                <a:lnTo>
                  <a:pt x="193712" y="5069"/>
                </a:lnTo>
                <a:cubicBezTo>
                  <a:pt x="180336" y="1323"/>
                  <a:pt x="166630" y="1"/>
                  <a:pt x="15282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2400">
                <a:solidFill>
                  <a:schemeClr val="lt1"/>
                </a:solidFill>
              </a:rPr>
              <a:t>      </a:t>
            </a:r>
            <a:endParaRPr sz="2400">
              <a:solidFill>
                <a:schemeClr val="lt1"/>
              </a:solidFill>
            </a:endParaRPr>
          </a:p>
        </p:txBody>
      </p:sp>
      <p:sp>
        <p:nvSpPr>
          <p:cNvPr id="1361" name="Google Shape;1361;p33"/>
          <p:cNvSpPr txBox="1">
            <a:spLocks noGrp="1"/>
          </p:cNvSpPr>
          <p:nvPr>
            <p:ph type="body" idx="1"/>
          </p:nvPr>
        </p:nvSpPr>
        <p:spPr>
          <a:xfrm>
            <a:off x="959400" y="1848600"/>
            <a:ext cx="5120800" cy="4314400"/>
          </a:xfrm>
          <a:prstGeom prst="rect">
            <a:avLst/>
          </a:prstGeom>
        </p:spPr>
        <p:txBody>
          <a:bodyPr spcFirstLastPara="1" wrap="square" lIns="91425" tIns="91425" rIns="91425" bIns="91425" anchor="ctr" anchorCtr="0">
            <a:noAutofit/>
          </a:bodyPr>
          <a:lstStyle>
            <a:lvl1pPr marL="609585" lvl="0" indent="-423323">
              <a:lnSpc>
                <a:spcPct val="100000"/>
              </a:lnSpc>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362" name="Google Shape;1362;p33"/>
          <p:cNvSpPr txBox="1">
            <a:spLocks noGrp="1"/>
          </p:cNvSpPr>
          <p:nvPr>
            <p:ph type="body" idx="2"/>
          </p:nvPr>
        </p:nvSpPr>
        <p:spPr>
          <a:xfrm>
            <a:off x="6120233" y="1848600"/>
            <a:ext cx="5120800" cy="43144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6607675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dk2"/>
        </a:solidFill>
        <a:effectLst/>
      </p:bgPr>
    </p:bg>
    <p:spTree>
      <p:nvGrpSpPr>
        <p:cNvPr id="1" name="Shape 1363"/>
        <p:cNvGrpSpPr/>
        <p:nvPr/>
      </p:nvGrpSpPr>
      <p:grpSpPr>
        <a:xfrm>
          <a:off x="0" y="0"/>
          <a:ext cx="0" cy="0"/>
          <a:chOff x="0" y="0"/>
          <a:chExt cx="0" cy="0"/>
        </a:xfrm>
      </p:grpSpPr>
      <p:sp>
        <p:nvSpPr>
          <p:cNvPr id="1364" name="Google Shape;1364;p34"/>
          <p:cNvSpPr txBox="1">
            <a:spLocks noGrp="1"/>
          </p:cNvSpPr>
          <p:nvPr>
            <p:ph type="subTitle" idx="1"/>
          </p:nvPr>
        </p:nvSpPr>
        <p:spPr>
          <a:xfrm>
            <a:off x="1001767" y="3685100"/>
            <a:ext cx="3413600" cy="30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2500"/>
              <a:buFont typeface="Fredoka One"/>
              <a:buNone/>
              <a:defRPr sz="3333" b="1">
                <a:latin typeface="Fredoka One"/>
                <a:ea typeface="Fredoka One"/>
                <a:cs typeface="Fredoka One"/>
                <a:sym typeface="Fredoka One"/>
              </a:defRPr>
            </a:lvl2pPr>
            <a:lvl3pPr lvl="2" algn="ctr" rtl="0">
              <a:lnSpc>
                <a:spcPct val="100000"/>
              </a:lnSpc>
              <a:spcBef>
                <a:spcPts val="0"/>
              </a:spcBef>
              <a:spcAft>
                <a:spcPts val="0"/>
              </a:spcAft>
              <a:buSzPts val="2500"/>
              <a:buFont typeface="Fredoka One"/>
              <a:buNone/>
              <a:defRPr sz="3333" b="1">
                <a:latin typeface="Fredoka One"/>
                <a:ea typeface="Fredoka One"/>
                <a:cs typeface="Fredoka One"/>
                <a:sym typeface="Fredoka One"/>
              </a:defRPr>
            </a:lvl3pPr>
            <a:lvl4pPr lvl="3" algn="ctr" rtl="0">
              <a:lnSpc>
                <a:spcPct val="100000"/>
              </a:lnSpc>
              <a:spcBef>
                <a:spcPts val="0"/>
              </a:spcBef>
              <a:spcAft>
                <a:spcPts val="0"/>
              </a:spcAft>
              <a:buSzPts val="2500"/>
              <a:buFont typeface="Fredoka One"/>
              <a:buNone/>
              <a:defRPr sz="3333" b="1">
                <a:latin typeface="Fredoka One"/>
                <a:ea typeface="Fredoka One"/>
                <a:cs typeface="Fredoka One"/>
                <a:sym typeface="Fredoka One"/>
              </a:defRPr>
            </a:lvl4pPr>
            <a:lvl5pPr lvl="4" algn="ctr" rtl="0">
              <a:lnSpc>
                <a:spcPct val="100000"/>
              </a:lnSpc>
              <a:spcBef>
                <a:spcPts val="0"/>
              </a:spcBef>
              <a:spcAft>
                <a:spcPts val="0"/>
              </a:spcAft>
              <a:buSzPts val="2500"/>
              <a:buFont typeface="Fredoka One"/>
              <a:buNone/>
              <a:defRPr sz="3333" b="1">
                <a:latin typeface="Fredoka One"/>
                <a:ea typeface="Fredoka One"/>
                <a:cs typeface="Fredoka One"/>
                <a:sym typeface="Fredoka One"/>
              </a:defRPr>
            </a:lvl5pPr>
            <a:lvl6pPr lvl="5" algn="ctr" rtl="0">
              <a:lnSpc>
                <a:spcPct val="100000"/>
              </a:lnSpc>
              <a:spcBef>
                <a:spcPts val="0"/>
              </a:spcBef>
              <a:spcAft>
                <a:spcPts val="0"/>
              </a:spcAft>
              <a:buSzPts val="2500"/>
              <a:buFont typeface="Fredoka One"/>
              <a:buNone/>
              <a:defRPr sz="3333" b="1">
                <a:latin typeface="Fredoka One"/>
                <a:ea typeface="Fredoka One"/>
                <a:cs typeface="Fredoka One"/>
                <a:sym typeface="Fredoka One"/>
              </a:defRPr>
            </a:lvl6pPr>
            <a:lvl7pPr lvl="6" algn="ctr" rtl="0">
              <a:lnSpc>
                <a:spcPct val="100000"/>
              </a:lnSpc>
              <a:spcBef>
                <a:spcPts val="0"/>
              </a:spcBef>
              <a:spcAft>
                <a:spcPts val="0"/>
              </a:spcAft>
              <a:buSzPts val="2500"/>
              <a:buFont typeface="Fredoka One"/>
              <a:buNone/>
              <a:defRPr sz="3333" b="1">
                <a:latin typeface="Fredoka One"/>
                <a:ea typeface="Fredoka One"/>
                <a:cs typeface="Fredoka One"/>
                <a:sym typeface="Fredoka One"/>
              </a:defRPr>
            </a:lvl7pPr>
            <a:lvl8pPr lvl="7" algn="ctr" rtl="0">
              <a:lnSpc>
                <a:spcPct val="100000"/>
              </a:lnSpc>
              <a:spcBef>
                <a:spcPts val="0"/>
              </a:spcBef>
              <a:spcAft>
                <a:spcPts val="0"/>
              </a:spcAft>
              <a:buSzPts val="2500"/>
              <a:buFont typeface="Fredoka One"/>
              <a:buNone/>
              <a:defRPr sz="3333" b="1">
                <a:latin typeface="Fredoka One"/>
                <a:ea typeface="Fredoka One"/>
                <a:cs typeface="Fredoka One"/>
                <a:sym typeface="Fredoka One"/>
              </a:defRPr>
            </a:lvl8pPr>
            <a:lvl9pPr lvl="8" algn="ctr" rtl="0">
              <a:lnSpc>
                <a:spcPct val="100000"/>
              </a:lnSpc>
              <a:spcBef>
                <a:spcPts val="0"/>
              </a:spcBef>
              <a:spcAft>
                <a:spcPts val="0"/>
              </a:spcAft>
              <a:buSzPts val="2500"/>
              <a:buFont typeface="Fredoka One"/>
              <a:buNone/>
              <a:defRPr sz="3333" b="1">
                <a:latin typeface="Fredoka One"/>
                <a:ea typeface="Fredoka One"/>
                <a:cs typeface="Fredoka One"/>
                <a:sym typeface="Fredoka One"/>
              </a:defRPr>
            </a:lvl9pPr>
          </a:lstStyle>
          <a:p>
            <a:endParaRPr/>
          </a:p>
        </p:txBody>
      </p:sp>
      <p:sp>
        <p:nvSpPr>
          <p:cNvPr id="1365" name="Google Shape;1365;p34"/>
          <p:cNvSpPr txBox="1">
            <a:spLocks noGrp="1"/>
          </p:cNvSpPr>
          <p:nvPr>
            <p:ph type="subTitle" idx="2"/>
          </p:nvPr>
        </p:nvSpPr>
        <p:spPr>
          <a:xfrm>
            <a:off x="1033367" y="4109100"/>
            <a:ext cx="3350400" cy="110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1366" name="Google Shape;1366;p34"/>
          <p:cNvSpPr txBox="1">
            <a:spLocks noGrp="1"/>
          </p:cNvSpPr>
          <p:nvPr>
            <p:ph type="subTitle" idx="3"/>
          </p:nvPr>
        </p:nvSpPr>
        <p:spPr>
          <a:xfrm>
            <a:off x="7790624" y="3685100"/>
            <a:ext cx="3413600" cy="30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2pPr>
            <a:lvl3pPr lvl="2"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3pPr>
            <a:lvl4pPr lvl="3"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4pPr>
            <a:lvl5pPr lvl="4"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5pPr>
            <a:lvl6pPr lvl="5"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6pPr>
            <a:lvl7pPr lvl="6"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7pPr>
            <a:lvl8pPr lvl="7"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8pPr>
            <a:lvl9pPr lvl="8"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9pPr>
          </a:lstStyle>
          <a:p>
            <a:endParaRPr/>
          </a:p>
        </p:txBody>
      </p:sp>
      <p:sp>
        <p:nvSpPr>
          <p:cNvPr id="1367" name="Google Shape;1367;p34"/>
          <p:cNvSpPr txBox="1">
            <a:spLocks noGrp="1"/>
          </p:cNvSpPr>
          <p:nvPr>
            <p:ph type="subTitle" idx="4"/>
          </p:nvPr>
        </p:nvSpPr>
        <p:spPr>
          <a:xfrm>
            <a:off x="7821024" y="4109100"/>
            <a:ext cx="3352800" cy="110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1368" name="Google Shape;1368;p34"/>
          <p:cNvSpPr txBox="1">
            <a:spLocks noGrp="1"/>
          </p:cNvSpPr>
          <p:nvPr>
            <p:ph type="subTitle" idx="5"/>
          </p:nvPr>
        </p:nvSpPr>
        <p:spPr>
          <a:xfrm>
            <a:off x="4389200" y="3685100"/>
            <a:ext cx="3413600" cy="30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2pPr>
            <a:lvl3pPr lvl="2"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3pPr>
            <a:lvl4pPr lvl="3"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4pPr>
            <a:lvl5pPr lvl="4"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5pPr>
            <a:lvl6pPr lvl="5"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6pPr>
            <a:lvl7pPr lvl="6"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7pPr>
            <a:lvl8pPr lvl="7"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8pPr>
            <a:lvl9pPr lvl="8"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9pPr>
          </a:lstStyle>
          <a:p>
            <a:endParaRPr/>
          </a:p>
        </p:txBody>
      </p:sp>
      <p:sp>
        <p:nvSpPr>
          <p:cNvPr id="1369" name="Google Shape;1369;p34"/>
          <p:cNvSpPr txBox="1">
            <a:spLocks noGrp="1"/>
          </p:cNvSpPr>
          <p:nvPr>
            <p:ph type="subTitle" idx="6"/>
          </p:nvPr>
        </p:nvSpPr>
        <p:spPr>
          <a:xfrm>
            <a:off x="4433601" y="4109100"/>
            <a:ext cx="3352800" cy="110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1370" name="Google Shape;1370;p34"/>
          <p:cNvSpPr txBox="1">
            <a:spLocks noGrp="1"/>
          </p:cNvSpPr>
          <p:nvPr>
            <p:ph type="title"/>
          </p:nvPr>
        </p:nvSpPr>
        <p:spPr>
          <a:xfrm>
            <a:off x="954833" y="716000"/>
            <a:ext cx="10273200" cy="105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Font typeface="Fredoka One"/>
              <a:buNone/>
              <a:defRPr sz="4667">
                <a:latin typeface="Fredoka One"/>
                <a:ea typeface="Fredoka One"/>
                <a:cs typeface="Fredoka One"/>
                <a:sym typeface="Fredoka One"/>
              </a:defRPr>
            </a:lvl1pPr>
            <a:lvl2pPr lvl="1"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2pPr>
            <a:lvl3pPr lvl="2"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3pPr>
            <a:lvl4pPr lvl="3"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4pPr>
            <a:lvl5pPr lvl="4"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5pPr>
            <a:lvl6pPr lvl="5"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6pPr>
            <a:lvl7pPr lvl="6"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7pPr>
            <a:lvl8pPr lvl="7"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8pPr>
            <a:lvl9pPr lvl="8"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9pPr>
          </a:lstStyle>
          <a:p>
            <a:endParaRPr/>
          </a:p>
        </p:txBody>
      </p:sp>
      <p:grpSp>
        <p:nvGrpSpPr>
          <p:cNvPr id="1371" name="Google Shape;1371;p34"/>
          <p:cNvGrpSpPr/>
          <p:nvPr/>
        </p:nvGrpSpPr>
        <p:grpSpPr>
          <a:xfrm>
            <a:off x="-4046096" y="5157654"/>
            <a:ext cx="12848048" cy="4455345"/>
            <a:chOff x="-3178472" y="3740340"/>
            <a:chExt cx="9636036" cy="3341509"/>
          </a:xfrm>
        </p:grpSpPr>
        <p:sp>
          <p:nvSpPr>
            <p:cNvPr id="1372" name="Google Shape;1372;p34"/>
            <p:cNvSpPr/>
            <p:nvPr/>
          </p:nvSpPr>
          <p:spPr>
            <a:xfrm rot="556083">
              <a:off x="-3091914" y="4490334"/>
              <a:ext cx="9462920" cy="1841522"/>
            </a:xfrm>
            <a:custGeom>
              <a:avLst/>
              <a:gdLst/>
              <a:ahLst/>
              <a:cxnLst/>
              <a:rect l="l" t="t" r="r" b="b"/>
              <a:pathLst>
                <a:path w="193713" h="43449" extrusionOk="0">
                  <a:moveTo>
                    <a:pt x="152820" y="1"/>
                  </a:moveTo>
                  <a:cubicBezTo>
                    <a:pt x="140399" y="1"/>
                    <a:pt x="127894" y="1071"/>
                    <a:pt x="115472" y="2409"/>
                  </a:cubicBezTo>
                  <a:cubicBezTo>
                    <a:pt x="75999" y="6660"/>
                    <a:pt x="35973" y="13772"/>
                    <a:pt x="1" y="30570"/>
                  </a:cubicBezTo>
                  <a:lnTo>
                    <a:pt x="1" y="43382"/>
                  </a:lnTo>
                  <a:lnTo>
                    <a:pt x="193712" y="43449"/>
                  </a:lnTo>
                  <a:lnTo>
                    <a:pt x="193712" y="5069"/>
                  </a:lnTo>
                  <a:cubicBezTo>
                    <a:pt x="180336" y="1323"/>
                    <a:pt x="166630" y="1"/>
                    <a:pt x="152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1373" name="Google Shape;1373;p34"/>
            <p:cNvSpPr/>
            <p:nvPr/>
          </p:nvSpPr>
          <p:spPr>
            <a:xfrm>
              <a:off x="4" y="3740347"/>
              <a:ext cx="785434" cy="101780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832584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dk2"/>
        </a:solidFill>
        <a:effectLst/>
      </p:bgPr>
    </p:bg>
    <p:spTree>
      <p:nvGrpSpPr>
        <p:cNvPr id="1" name="Shape 1374"/>
        <p:cNvGrpSpPr/>
        <p:nvPr/>
      </p:nvGrpSpPr>
      <p:grpSpPr>
        <a:xfrm>
          <a:off x="0" y="0"/>
          <a:ext cx="0" cy="0"/>
          <a:chOff x="0" y="0"/>
          <a:chExt cx="0" cy="0"/>
        </a:xfrm>
      </p:grpSpPr>
      <p:sp>
        <p:nvSpPr>
          <p:cNvPr id="1375" name="Google Shape;1375;p35"/>
          <p:cNvSpPr txBox="1">
            <a:spLocks noGrp="1"/>
          </p:cNvSpPr>
          <p:nvPr>
            <p:ph type="subTitle" idx="1"/>
          </p:nvPr>
        </p:nvSpPr>
        <p:spPr>
          <a:xfrm>
            <a:off x="2090967" y="3207111"/>
            <a:ext cx="3352800" cy="57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1376" name="Google Shape;1376;p35"/>
          <p:cNvSpPr txBox="1">
            <a:spLocks noGrp="1"/>
          </p:cNvSpPr>
          <p:nvPr>
            <p:ph type="subTitle" idx="2"/>
          </p:nvPr>
        </p:nvSpPr>
        <p:spPr>
          <a:xfrm>
            <a:off x="2060567" y="2636467"/>
            <a:ext cx="3413600" cy="30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2pPr>
            <a:lvl3pPr lvl="2"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3pPr>
            <a:lvl4pPr lvl="3"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4pPr>
            <a:lvl5pPr lvl="4"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5pPr>
            <a:lvl6pPr lvl="5"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6pPr>
            <a:lvl7pPr lvl="6"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7pPr>
            <a:lvl8pPr lvl="7"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8pPr>
            <a:lvl9pPr lvl="8"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9pPr>
          </a:lstStyle>
          <a:p>
            <a:endParaRPr/>
          </a:p>
        </p:txBody>
      </p:sp>
      <p:sp>
        <p:nvSpPr>
          <p:cNvPr id="1377" name="Google Shape;1377;p35"/>
          <p:cNvSpPr txBox="1">
            <a:spLocks noGrp="1"/>
          </p:cNvSpPr>
          <p:nvPr>
            <p:ph type="subTitle" idx="3"/>
          </p:nvPr>
        </p:nvSpPr>
        <p:spPr>
          <a:xfrm>
            <a:off x="6748233" y="3207111"/>
            <a:ext cx="3352800" cy="57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1378" name="Google Shape;1378;p35"/>
          <p:cNvSpPr txBox="1">
            <a:spLocks noGrp="1"/>
          </p:cNvSpPr>
          <p:nvPr>
            <p:ph type="subTitle" idx="4"/>
          </p:nvPr>
        </p:nvSpPr>
        <p:spPr>
          <a:xfrm>
            <a:off x="6717833" y="2636467"/>
            <a:ext cx="3413600" cy="30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2pPr>
            <a:lvl3pPr lvl="2"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3pPr>
            <a:lvl4pPr lvl="3"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4pPr>
            <a:lvl5pPr lvl="4"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5pPr>
            <a:lvl6pPr lvl="5"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6pPr>
            <a:lvl7pPr lvl="6"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7pPr>
            <a:lvl8pPr lvl="7"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8pPr>
            <a:lvl9pPr lvl="8"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9pPr>
          </a:lstStyle>
          <a:p>
            <a:endParaRPr/>
          </a:p>
        </p:txBody>
      </p:sp>
      <p:sp>
        <p:nvSpPr>
          <p:cNvPr id="1379" name="Google Shape;1379;p35"/>
          <p:cNvSpPr txBox="1">
            <a:spLocks noGrp="1"/>
          </p:cNvSpPr>
          <p:nvPr>
            <p:ph type="subTitle" idx="5"/>
          </p:nvPr>
        </p:nvSpPr>
        <p:spPr>
          <a:xfrm>
            <a:off x="2090967" y="5292128"/>
            <a:ext cx="3352800" cy="57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1380" name="Google Shape;1380;p35"/>
          <p:cNvSpPr txBox="1">
            <a:spLocks noGrp="1"/>
          </p:cNvSpPr>
          <p:nvPr>
            <p:ph type="subTitle" idx="6"/>
          </p:nvPr>
        </p:nvSpPr>
        <p:spPr>
          <a:xfrm>
            <a:off x="2060567" y="4714667"/>
            <a:ext cx="3413600" cy="30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2pPr>
            <a:lvl3pPr lvl="2"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3pPr>
            <a:lvl4pPr lvl="3"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4pPr>
            <a:lvl5pPr lvl="4"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5pPr>
            <a:lvl6pPr lvl="5"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6pPr>
            <a:lvl7pPr lvl="6"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7pPr>
            <a:lvl8pPr lvl="7"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8pPr>
            <a:lvl9pPr lvl="8"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9pPr>
          </a:lstStyle>
          <a:p>
            <a:endParaRPr/>
          </a:p>
        </p:txBody>
      </p:sp>
      <p:sp>
        <p:nvSpPr>
          <p:cNvPr id="1381" name="Google Shape;1381;p35"/>
          <p:cNvSpPr txBox="1">
            <a:spLocks noGrp="1"/>
          </p:cNvSpPr>
          <p:nvPr>
            <p:ph type="subTitle" idx="7"/>
          </p:nvPr>
        </p:nvSpPr>
        <p:spPr>
          <a:xfrm>
            <a:off x="6748233" y="5292128"/>
            <a:ext cx="3352800" cy="57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1382" name="Google Shape;1382;p35"/>
          <p:cNvSpPr txBox="1">
            <a:spLocks noGrp="1"/>
          </p:cNvSpPr>
          <p:nvPr>
            <p:ph type="subTitle" idx="8"/>
          </p:nvPr>
        </p:nvSpPr>
        <p:spPr>
          <a:xfrm>
            <a:off x="6717833" y="4714667"/>
            <a:ext cx="3413600" cy="30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2pPr>
            <a:lvl3pPr lvl="2"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3pPr>
            <a:lvl4pPr lvl="3"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4pPr>
            <a:lvl5pPr lvl="4"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5pPr>
            <a:lvl6pPr lvl="5"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6pPr>
            <a:lvl7pPr lvl="6"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7pPr>
            <a:lvl8pPr lvl="7"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8pPr>
            <a:lvl9pPr lvl="8"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9pPr>
          </a:lstStyle>
          <a:p>
            <a:endParaRPr/>
          </a:p>
        </p:txBody>
      </p:sp>
      <p:sp>
        <p:nvSpPr>
          <p:cNvPr id="1383" name="Google Shape;1383;p35"/>
          <p:cNvSpPr txBox="1">
            <a:spLocks noGrp="1"/>
          </p:cNvSpPr>
          <p:nvPr>
            <p:ph type="title"/>
          </p:nvPr>
        </p:nvSpPr>
        <p:spPr>
          <a:xfrm>
            <a:off x="954833" y="716000"/>
            <a:ext cx="10273200" cy="105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Font typeface="Fredoka One"/>
              <a:buNone/>
              <a:defRPr sz="4667">
                <a:latin typeface="Fredoka One"/>
                <a:ea typeface="Fredoka One"/>
                <a:cs typeface="Fredoka One"/>
                <a:sym typeface="Fredoka One"/>
              </a:defRPr>
            </a:lvl1pPr>
            <a:lvl2pPr lvl="1"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2pPr>
            <a:lvl3pPr lvl="2"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3pPr>
            <a:lvl4pPr lvl="3"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4pPr>
            <a:lvl5pPr lvl="4"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5pPr>
            <a:lvl6pPr lvl="5"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6pPr>
            <a:lvl7pPr lvl="6"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7pPr>
            <a:lvl8pPr lvl="7"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8pPr>
            <a:lvl9pPr lvl="8"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9pPr>
          </a:lstStyle>
          <a:p>
            <a:endParaRPr/>
          </a:p>
        </p:txBody>
      </p:sp>
      <p:grpSp>
        <p:nvGrpSpPr>
          <p:cNvPr id="1384" name="Google Shape;1384;p35"/>
          <p:cNvGrpSpPr/>
          <p:nvPr/>
        </p:nvGrpSpPr>
        <p:grpSpPr>
          <a:xfrm>
            <a:off x="-1992495" y="4526599"/>
            <a:ext cx="17985133" cy="5943184"/>
            <a:chOff x="-1494371" y="3394949"/>
            <a:chExt cx="13488850" cy="4457388"/>
          </a:xfrm>
        </p:grpSpPr>
        <p:grpSp>
          <p:nvGrpSpPr>
            <p:cNvPr id="1385" name="Google Shape;1385;p35"/>
            <p:cNvGrpSpPr/>
            <p:nvPr/>
          </p:nvGrpSpPr>
          <p:grpSpPr>
            <a:xfrm>
              <a:off x="-1494371" y="4184178"/>
              <a:ext cx="13488850" cy="3668160"/>
              <a:chOff x="-1494371" y="4184178"/>
              <a:chExt cx="13488850" cy="3668160"/>
            </a:xfrm>
          </p:grpSpPr>
          <p:sp>
            <p:nvSpPr>
              <p:cNvPr id="1386" name="Google Shape;1386;p35"/>
              <p:cNvSpPr/>
              <p:nvPr/>
            </p:nvSpPr>
            <p:spPr>
              <a:xfrm rot="277051">
                <a:off x="-1393379" y="4707351"/>
                <a:ext cx="7922614" cy="2830673"/>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35"/>
              <p:cNvSpPr/>
              <p:nvPr/>
            </p:nvSpPr>
            <p:spPr>
              <a:xfrm rot="319248">
                <a:off x="2466513" y="4618971"/>
                <a:ext cx="9462975" cy="1841482"/>
              </a:xfrm>
              <a:custGeom>
                <a:avLst/>
                <a:gdLst/>
                <a:ahLst/>
                <a:cxnLst/>
                <a:rect l="l" t="t" r="r" b="b"/>
                <a:pathLst>
                  <a:path w="193713" h="43449" extrusionOk="0">
                    <a:moveTo>
                      <a:pt x="152820" y="1"/>
                    </a:moveTo>
                    <a:cubicBezTo>
                      <a:pt x="140399" y="1"/>
                      <a:pt x="127894" y="1071"/>
                      <a:pt x="115472" y="2409"/>
                    </a:cubicBezTo>
                    <a:cubicBezTo>
                      <a:pt x="75999" y="6660"/>
                      <a:pt x="35973" y="13772"/>
                      <a:pt x="1" y="30570"/>
                    </a:cubicBezTo>
                    <a:lnTo>
                      <a:pt x="1" y="43382"/>
                    </a:lnTo>
                    <a:lnTo>
                      <a:pt x="193712" y="43449"/>
                    </a:lnTo>
                    <a:lnTo>
                      <a:pt x="193712" y="5069"/>
                    </a:lnTo>
                    <a:cubicBezTo>
                      <a:pt x="180336" y="1323"/>
                      <a:pt x="166630" y="1"/>
                      <a:pt x="152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grpSp>
        <p:sp>
          <p:nvSpPr>
            <p:cNvPr id="1388" name="Google Shape;1388;p35"/>
            <p:cNvSpPr/>
            <p:nvPr/>
          </p:nvSpPr>
          <p:spPr>
            <a:xfrm>
              <a:off x="7598579" y="3879247"/>
              <a:ext cx="785434" cy="101780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35"/>
            <p:cNvSpPr/>
            <p:nvPr/>
          </p:nvSpPr>
          <p:spPr>
            <a:xfrm>
              <a:off x="8038048" y="3394949"/>
              <a:ext cx="1159205" cy="1502061"/>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357269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dk2"/>
        </a:solidFill>
        <a:effectLst/>
      </p:bgPr>
    </p:bg>
    <p:spTree>
      <p:nvGrpSpPr>
        <p:cNvPr id="1" name="Shape 1390"/>
        <p:cNvGrpSpPr/>
        <p:nvPr/>
      </p:nvGrpSpPr>
      <p:grpSpPr>
        <a:xfrm>
          <a:off x="0" y="0"/>
          <a:ext cx="0" cy="0"/>
          <a:chOff x="0" y="0"/>
          <a:chExt cx="0" cy="0"/>
        </a:xfrm>
      </p:grpSpPr>
      <p:sp>
        <p:nvSpPr>
          <p:cNvPr id="1391" name="Google Shape;1391;p36"/>
          <p:cNvSpPr txBox="1">
            <a:spLocks noGrp="1"/>
          </p:cNvSpPr>
          <p:nvPr>
            <p:ph type="subTitle" idx="1"/>
          </p:nvPr>
        </p:nvSpPr>
        <p:spPr>
          <a:xfrm>
            <a:off x="5577533" y="2732333"/>
            <a:ext cx="5614000" cy="30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1392" name="Google Shape;1392;p36"/>
          <p:cNvSpPr txBox="1">
            <a:spLocks noGrp="1"/>
          </p:cNvSpPr>
          <p:nvPr>
            <p:ph type="subTitle" idx="2"/>
          </p:nvPr>
        </p:nvSpPr>
        <p:spPr>
          <a:xfrm>
            <a:off x="5577533" y="3941960"/>
            <a:ext cx="5614000" cy="30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1393" name="Google Shape;1393;p36"/>
          <p:cNvSpPr txBox="1">
            <a:spLocks noGrp="1"/>
          </p:cNvSpPr>
          <p:nvPr>
            <p:ph type="subTitle" idx="3"/>
          </p:nvPr>
        </p:nvSpPr>
        <p:spPr>
          <a:xfrm>
            <a:off x="5577533" y="5151587"/>
            <a:ext cx="5614000" cy="30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1394" name="Google Shape;1394;p36"/>
          <p:cNvSpPr txBox="1">
            <a:spLocks noGrp="1"/>
          </p:cNvSpPr>
          <p:nvPr>
            <p:ph type="subTitle" idx="4"/>
          </p:nvPr>
        </p:nvSpPr>
        <p:spPr>
          <a:xfrm>
            <a:off x="5577533" y="3337147"/>
            <a:ext cx="5614000" cy="30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1395" name="Google Shape;1395;p36"/>
          <p:cNvSpPr txBox="1">
            <a:spLocks noGrp="1"/>
          </p:cNvSpPr>
          <p:nvPr>
            <p:ph type="subTitle" idx="5"/>
          </p:nvPr>
        </p:nvSpPr>
        <p:spPr>
          <a:xfrm>
            <a:off x="5577533" y="4546773"/>
            <a:ext cx="5614000" cy="30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1396" name="Google Shape;1396;p36"/>
          <p:cNvSpPr txBox="1">
            <a:spLocks noGrp="1"/>
          </p:cNvSpPr>
          <p:nvPr>
            <p:ph type="subTitle" idx="6"/>
          </p:nvPr>
        </p:nvSpPr>
        <p:spPr>
          <a:xfrm>
            <a:off x="5577533" y="5756400"/>
            <a:ext cx="5614000" cy="30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1397" name="Google Shape;1397;p36"/>
          <p:cNvSpPr txBox="1">
            <a:spLocks noGrp="1"/>
          </p:cNvSpPr>
          <p:nvPr>
            <p:ph type="subTitle" idx="7"/>
          </p:nvPr>
        </p:nvSpPr>
        <p:spPr>
          <a:xfrm>
            <a:off x="1473317" y="2732333"/>
            <a:ext cx="3268800" cy="30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2pPr>
            <a:lvl3pPr lvl="2"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3pPr>
            <a:lvl4pPr lvl="3"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4pPr>
            <a:lvl5pPr lvl="4"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5pPr>
            <a:lvl6pPr lvl="5"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6pPr>
            <a:lvl7pPr lvl="6"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7pPr>
            <a:lvl8pPr lvl="7"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8pPr>
            <a:lvl9pPr lvl="8"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9pPr>
          </a:lstStyle>
          <a:p>
            <a:endParaRPr/>
          </a:p>
        </p:txBody>
      </p:sp>
      <p:sp>
        <p:nvSpPr>
          <p:cNvPr id="1398" name="Google Shape;1398;p36"/>
          <p:cNvSpPr txBox="1">
            <a:spLocks noGrp="1"/>
          </p:cNvSpPr>
          <p:nvPr>
            <p:ph type="subTitle" idx="8"/>
          </p:nvPr>
        </p:nvSpPr>
        <p:spPr>
          <a:xfrm>
            <a:off x="1473917" y="3941961"/>
            <a:ext cx="3267600" cy="30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2pPr>
            <a:lvl3pPr lvl="2"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3pPr>
            <a:lvl4pPr lvl="3"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4pPr>
            <a:lvl5pPr lvl="4"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5pPr>
            <a:lvl6pPr lvl="5"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6pPr>
            <a:lvl7pPr lvl="6"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7pPr>
            <a:lvl8pPr lvl="7"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8pPr>
            <a:lvl9pPr lvl="8"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9pPr>
          </a:lstStyle>
          <a:p>
            <a:endParaRPr/>
          </a:p>
        </p:txBody>
      </p:sp>
      <p:sp>
        <p:nvSpPr>
          <p:cNvPr id="1399" name="Google Shape;1399;p36"/>
          <p:cNvSpPr txBox="1">
            <a:spLocks noGrp="1"/>
          </p:cNvSpPr>
          <p:nvPr>
            <p:ph type="subTitle" idx="9"/>
          </p:nvPr>
        </p:nvSpPr>
        <p:spPr>
          <a:xfrm>
            <a:off x="1473917" y="5151589"/>
            <a:ext cx="3267600" cy="30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2pPr>
            <a:lvl3pPr lvl="2"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3pPr>
            <a:lvl4pPr lvl="3"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4pPr>
            <a:lvl5pPr lvl="4"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5pPr>
            <a:lvl6pPr lvl="5"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6pPr>
            <a:lvl7pPr lvl="6"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7pPr>
            <a:lvl8pPr lvl="7"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8pPr>
            <a:lvl9pPr lvl="8"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9pPr>
          </a:lstStyle>
          <a:p>
            <a:endParaRPr/>
          </a:p>
        </p:txBody>
      </p:sp>
      <p:sp>
        <p:nvSpPr>
          <p:cNvPr id="1400" name="Google Shape;1400;p36"/>
          <p:cNvSpPr txBox="1">
            <a:spLocks noGrp="1"/>
          </p:cNvSpPr>
          <p:nvPr>
            <p:ph type="subTitle" idx="13"/>
          </p:nvPr>
        </p:nvSpPr>
        <p:spPr>
          <a:xfrm>
            <a:off x="1473917" y="3337148"/>
            <a:ext cx="3267600" cy="30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2pPr>
            <a:lvl3pPr lvl="2"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3pPr>
            <a:lvl4pPr lvl="3"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4pPr>
            <a:lvl5pPr lvl="4"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5pPr>
            <a:lvl6pPr lvl="5"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6pPr>
            <a:lvl7pPr lvl="6"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7pPr>
            <a:lvl8pPr lvl="7"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8pPr>
            <a:lvl9pPr lvl="8"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9pPr>
          </a:lstStyle>
          <a:p>
            <a:endParaRPr/>
          </a:p>
        </p:txBody>
      </p:sp>
      <p:sp>
        <p:nvSpPr>
          <p:cNvPr id="1401" name="Google Shape;1401;p36"/>
          <p:cNvSpPr txBox="1">
            <a:spLocks noGrp="1"/>
          </p:cNvSpPr>
          <p:nvPr>
            <p:ph type="subTitle" idx="14"/>
          </p:nvPr>
        </p:nvSpPr>
        <p:spPr>
          <a:xfrm>
            <a:off x="1473917" y="4546776"/>
            <a:ext cx="3267600" cy="30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2pPr>
            <a:lvl3pPr lvl="2"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3pPr>
            <a:lvl4pPr lvl="3"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4pPr>
            <a:lvl5pPr lvl="4"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5pPr>
            <a:lvl6pPr lvl="5"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6pPr>
            <a:lvl7pPr lvl="6"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7pPr>
            <a:lvl8pPr lvl="7"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8pPr>
            <a:lvl9pPr lvl="8"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9pPr>
          </a:lstStyle>
          <a:p>
            <a:endParaRPr/>
          </a:p>
        </p:txBody>
      </p:sp>
      <p:sp>
        <p:nvSpPr>
          <p:cNvPr id="1402" name="Google Shape;1402;p36"/>
          <p:cNvSpPr txBox="1">
            <a:spLocks noGrp="1"/>
          </p:cNvSpPr>
          <p:nvPr>
            <p:ph type="subTitle" idx="15"/>
          </p:nvPr>
        </p:nvSpPr>
        <p:spPr>
          <a:xfrm>
            <a:off x="1473917" y="5756404"/>
            <a:ext cx="3267600" cy="30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2pPr>
            <a:lvl3pPr lvl="2"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3pPr>
            <a:lvl4pPr lvl="3"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4pPr>
            <a:lvl5pPr lvl="4"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5pPr>
            <a:lvl6pPr lvl="5"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6pPr>
            <a:lvl7pPr lvl="6"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7pPr>
            <a:lvl8pPr lvl="7"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8pPr>
            <a:lvl9pPr lvl="8" algn="ctr" rtl="0">
              <a:lnSpc>
                <a:spcPct val="100000"/>
              </a:lnSpc>
              <a:spcBef>
                <a:spcPts val="0"/>
              </a:spcBef>
              <a:spcAft>
                <a:spcPts val="0"/>
              </a:spcAft>
              <a:buSzPts val="2500"/>
              <a:buFont typeface="Fredoka One"/>
              <a:buNone/>
              <a:defRPr sz="3333">
                <a:latin typeface="Fredoka One"/>
                <a:ea typeface="Fredoka One"/>
                <a:cs typeface="Fredoka One"/>
                <a:sym typeface="Fredoka One"/>
              </a:defRPr>
            </a:lvl9pPr>
          </a:lstStyle>
          <a:p>
            <a:endParaRPr/>
          </a:p>
        </p:txBody>
      </p:sp>
      <p:sp>
        <p:nvSpPr>
          <p:cNvPr id="1403" name="Google Shape;1403;p36"/>
          <p:cNvSpPr txBox="1">
            <a:spLocks noGrp="1"/>
          </p:cNvSpPr>
          <p:nvPr>
            <p:ph type="title"/>
          </p:nvPr>
        </p:nvSpPr>
        <p:spPr>
          <a:xfrm>
            <a:off x="959400" y="862500"/>
            <a:ext cx="10273200" cy="147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Font typeface="Fredoka One"/>
              <a:buNone/>
              <a:defRPr sz="4667">
                <a:latin typeface="Fredoka One"/>
                <a:ea typeface="Fredoka One"/>
                <a:cs typeface="Fredoka One"/>
                <a:sym typeface="Fredoka One"/>
              </a:defRPr>
            </a:lvl1pPr>
            <a:lvl2pPr lvl="1"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2pPr>
            <a:lvl3pPr lvl="2"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3pPr>
            <a:lvl4pPr lvl="3"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4pPr>
            <a:lvl5pPr lvl="4"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5pPr>
            <a:lvl6pPr lvl="5"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6pPr>
            <a:lvl7pPr lvl="6"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7pPr>
            <a:lvl8pPr lvl="7"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8pPr>
            <a:lvl9pPr lvl="8"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9pPr>
          </a:lstStyle>
          <a:p>
            <a:endParaRPr/>
          </a:p>
        </p:txBody>
      </p:sp>
      <p:grpSp>
        <p:nvGrpSpPr>
          <p:cNvPr id="1404" name="Google Shape;1404;p36"/>
          <p:cNvGrpSpPr/>
          <p:nvPr/>
        </p:nvGrpSpPr>
        <p:grpSpPr>
          <a:xfrm>
            <a:off x="3154098" y="126018"/>
            <a:ext cx="12790607" cy="8988444"/>
            <a:chOff x="2365573" y="94513"/>
            <a:chExt cx="9592955" cy="6741333"/>
          </a:xfrm>
        </p:grpSpPr>
        <p:sp>
          <p:nvSpPr>
            <p:cNvPr id="1405" name="Google Shape;1405;p36"/>
            <p:cNvSpPr/>
            <p:nvPr/>
          </p:nvSpPr>
          <p:spPr>
            <a:xfrm flipH="1">
              <a:off x="7264150" y="94513"/>
              <a:ext cx="1611625" cy="484150"/>
            </a:xfrm>
            <a:custGeom>
              <a:avLst/>
              <a:gdLst/>
              <a:ahLst/>
              <a:cxnLst/>
              <a:rect l="l" t="t" r="r" b="b"/>
              <a:pathLst>
                <a:path w="64465" h="19366" extrusionOk="0">
                  <a:moveTo>
                    <a:pt x="27176" y="1"/>
                  </a:moveTo>
                  <a:cubicBezTo>
                    <a:pt x="20680" y="1"/>
                    <a:pt x="18184" y="3720"/>
                    <a:pt x="17987" y="7746"/>
                  </a:cubicBezTo>
                  <a:cubicBezTo>
                    <a:pt x="17987" y="7746"/>
                    <a:pt x="16481" y="6484"/>
                    <a:pt x="14312" y="6484"/>
                  </a:cubicBezTo>
                  <a:cubicBezTo>
                    <a:pt x="13204" y="6484"/>
                    <a:pt x="11924" y="6813"/>
                    <a:pt x="10582" y="7807"/>
                  </a:cubicBezTo>
                  <a:cubicBezTo>
                    <a:pt x="10582" y="7807"/>
                    <a:pt x="9361" y="7197"/>
                    <a:pt x="7689" y="7197"/>
                  </a:cubicBezTo>
                  <a:cubicBezTo>
                    <a:pt x="6403" y="7197"/>
                    <a:pt x="4850" y="7558"/>
                    <a:pt x="3380" y="8836"/>
                  </a:cubicBezTo>
                  <a:cubicBezTo>
                    <a:pt x="0" y="11776"/>
                    <a:pt x="386" y="17419"/>
                    <a:pt x="3134" y="18713"/>
                  </a:cubicBezTo>
                  <a:cubicBezTo>
                    <a:pt x="4193" y="19213"/>
                    <a:pt x="12227" y="19366"/>
                    <a:pt x="21691" y="19366"/>
                  </a:cubicBezTo>
                  <a:cubicBezTo>
                    <a:pt x="36742" y="19366"/>
                    <a:pt x="55411" y="18978"/>
                    <a:pt x="55411" y="18978"/>
                  </a:cubicBezTo>
                  <a:cubicBezTo>
                    <a:pt x="55411" y="18978"/>
                    <a:pt x="56673" y="19001"/>
                    <a:pt x="58229" y="19001"/>
                  </a:cubicBezTo>
                  <a:cubicBezTo>
                    <a:pt x="60573" y="19001"/>
                    <a:pt x="63582" y="18949"/>
                    <a:pt x="63936" y="18683"/>
                  </a:cubicBezTo>
                  <a:cubicBezTo>
                    <a:pt x="64465" y="18286"/>
                    <a:pt x="64359" y="15643"/>
                    <a:pt x="61518" y="15643"/>
                  </a:cubicBezTo>
                  <a:cubicBezTo>
                    <a:pt x="61200" y="15643"/>
                    <a:pt x="60847" y="15676"/>
                    <a:pt x="60456" y="15750"/>
                  </a:cubicBezTo>
                  <a:cubicBezTo>
                    <a:pt x="60456" y="15750"/>
                    <a:pt x="60495" y="12075"/>
                    <a:pt x="57024" y="12075"/>
                  </a:cubicBezTo>
                  <a:cubicBezTo>
                    <a:pt x="56300" y="12075"/>
                    <a:pt x="55422" y="12235"/>
                    <a:pt x="54360" y="12622"/>
                  </a:cubicBezTo>
                  <a:cubicBezTo>
                    <a:pt x="54360" y="12622"/>
                    <a:pt x="55703" y="6484"/>
                    <a:pt x="50413" y="2956"/>
                  </a:cubicBezTo>
                  <a:cubicBezTo>
                    <a:pt x="48439" y="1640"/>
                    <a:pt x="46260" y="1107"/>
                    <a:pt x="44217" y="1107"/>
                  </a:cubicBezTo>
                  <a:cubicBezTo>
                    <a:pt x="40783" y="1107"/>
                    <a:pt x="37730" y="2614"/>
                    <a:pt x="36671" y="4445"/>
                  </a:cubicBezTo>
                  <a:cubicBezTo>
                    <a:pt x="36671" y="4445"/>
                    <a:pt x="34980" y="310"/>
                    <a:pt x="27925" y="17"/>
                  </a:cubicBezTo>
                  <a:cubicBezTo>
                    <a:pt x="27670" y="6"/>
                    <a:pt x="27420" y="1"/>
                    <a:pt x="271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36"/>
            <p:cNvSpPr/>
            <p:nvPr/>
          </p:nvSpPr>
          <p:spPr>
            <a:xfrm rot="319248">
              <a:off x="2430563" y="4559571"/>
              <a:ext cx="9462975" cy="1841482"/>
            </a:xfrm>
            <a:custGeom>
              <a:avLst/>
              <a:gdLst/>
              <a:ahLst/>
              <a:cxnLst/>
              <a:rect l="l" t="t" r="r" b="b"/>
              <a:pathLst>
                <a:path w="193713" h="43449" extrusionOk="0">
                  <a:moveTo>
                    <a:pt x="152820" y="1"/>
                  </a:moveTo>
                  <a:cubicBezTo>
                    <a:pt x="140399" y="1"/>
                    <a:pt x="127894" y="1071"/>
                    <a:pt x="115472" y="2409"/>
                  </a:cubicBezTo>
                  <a:cubicBezTo>
                    <a:pt x="75999" y="6660"/>
                    <a:pt x="35973" y="13772"/>
                    <a:pt x="1" y="30570"/>
                  </a:cubicBezTo>
                  <a:lnTo>
                    <a:pt x="1" y="43382"/>
                  </a:lnTo>
                  <a:lnTo>
                    <a:pt x="193712" y="43449"/>
                  </a:lnTo>
                  <a:lnTo>
                    <a:pt x="193712" y="5069"/>
                  </a:lnTo>
                  <a:cubicBezTo>
                    <a:pt x="180336" y="1323"/>
                    <a:pt x="166630" y="1"/>
                    <a:pt x="1528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grpSp>
    </p:spTree>
    <p:extLst>
      <p:ext uri="{BB962C8B-B14F-4D97-AF65-F5344CB8AC3E}">
        <p14:creationId xmlns:p14="http://schemas.microsoft.com/office/powerpoint/2010/main" val="2233237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2"/>
        </a:solidFill>
        <a:effectLst/>
      </p:bgPr>
    </p:bg>
    <p:spTree>
      <p:nvGrpSpPr>
        <p:cNvPr id="1" name="Shape 544"/>
        <p:cNvGrpSpPr/>
        <p:nvPr/>
      </p:nvGrpSpPr>
      <p:grpSpPr>
        <a:xfrm>
          <a:off x="0" y="0"/>
          <a:ext cx="0" cy="0"/>
          <a:chOff x="0" y="0"/>
          <a:chExt cx="0" cy="0"/>
        </a:xfrm>
      </p:grpSpPr>
      <p:sp>
        <p:nvSpPr>
          <p:cNvPr id="545" name="Google Shape;545;p9"/>
          <p:cNvSpPr txBox="1">
            <a:spLocks noGrp="1"/>
          </p:cNvSpPr>
          <p:nvPr>
            <p:ph type="subTitle" idx="1"/>
          </p:nvPr>
        </p:nvSpPr>
        <p:spPr>
          <a:xfrm>
            <a:off x="959400" y="4003267"/>
            <a:ext cx="5239200" cy="16432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700"/>
              <a:buFont typeface="Comfortaa"/>
              <a:buNone/>
              <a:defRPr sz="2267">
                <a:latin typeface="Comfortaa"/>
                <a:ea typeface="Comfortaa"/>
                <a:cs typeface="Comfortaa"/>
                <a:sym typeface="Comfortaa"/>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46" name="Google Shape;546;p9"/>
          <p:cNvSpPr txBox="1">
            <a:spLocks noGrp="1"/>
          </p:cNvSpPr>
          <p:nvPr>
            <p:ph type="title"/>
          </p:nvPr>
        </p:nvSpPr>
        <p:spPr>
          <a:xfrm>
            <a:off x="959400" y="1617267"/>
            <a:ext cx="5239200" cy="23860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5000"/>
              <a:buFont typeface="Fredoka One"/>
              <a:buNone/>
              <a:defRPr sz="4667">
                <a:solidFill>
                  <a:schemeClr val="lt1"/>
                </a:solidFill>
                <a:latin typeface="Fredoka One"/>
                <a:ea typeface="Fredoka One"/>
                <a:cs typeface="Fredoka One"/>
                <a:sym typeface="Fredoka One"/>
              </a:defRPr>
            </a:lvl1pPr>
            <a:lvl2pPr lvl="1" algn="ctr">
              <a:spcBef>
                <a:spcPts val="0"/>
              </a:spcBef>
              <a:spcAft>
                <a:spcPts val="0"/>
              </a:spcAft>
              <a:buClr>
                <a:schemeClr val="lt1"/>
              </a:buClr>
              <a:buSzPts val="1400"/>
              <a:buNone/>
              <a:defRPr>
                <a:solidFill>
                  <a:schemeClr val="lt1"/>
                </a:solidFill>
                <a:latin typeface="Comfortaa"/>
                <a:ea typeface="Comfortaa"/>
                <a:cs typeface="Comfortaa"/>
                <a:sym typeface="Comfortaa"/>
              </a:defRPr>
            </a:lvl2pPr>
            <a:lvl3pPr lvl="2" algn="ctr">
              <a:spcBef>
                <a:spcPts val="0"/>
              </a:spcBef>
              <a:spcAft>
                <a:spcPts val="0"/>
              </a:spcAft>
              <a:buClr>
                <a:schemeClr val="lt1"/>
              </a:buClr>
              <a:buSzPts val="1400"/>
              <a:buNone/>
              <a:defRPr>
                <a:solidFill>
                  <a:schemeClr val="lt1"/>
                </a:solidFill>
                <a:latin typeface="Comfortaa"/>
                <a:ea typeface="Comfortaa"/>
                <a:cs typeface="Comfortaa"/>
                <a:sym typeface="Comfortaa"/>
              </a:defRPr>
            </a:lvl3pPr>
            <a:lvl4pPr lvl="3" algn="ctr">
              <a:spcBef>
                <a:spcPts val="0"/>
              </a:spcBef>
              <a:spcAft>
                <a:spcPts val="0"/>
              </a:spcAft>
              <a:buClr>
                <a:schemeClr val="lt1"/>
              </a:buClr>
              <a:buSzPts val="1400"/>
              <a:buNone/>
              <a:defRPr>
                <a:solidFill>
                  <a:schemeClr val="lt1"/>
                </a:solidFill>
                <a:latin typeface="Comfortaa"/>
                <a:ea typeface="Comfortaa"/>
                <a:cs typeface="Comfortaa"/>
                <a:sym typeface="Comfortaa"/>
              </a:defRPr>
            </a:lvl4pPr>
            <a:lvl5pPr lvl="4" algn="ctr">
              <a:spcBef>
                <a:spcPts val="0"/>
              </a:spcBef>
              <a:spcAft>
                <a:spcPts val="0"/>
              </a:spcAft>
              <a:buClr>
                <a:schemeClr val="lt1"/>
              </a:buClr>
              <a:buSzPts val="1400"/>
              <a:buNone/>
              <a:defRPr>
                <a:solidFill>
                  <a:schemeClr val="lt1"/>
                </a:solidFill>
                <a:latin typeface="Comfortaa"/>
                <a:ea typeface="Comfortaa"/>
                <a:cs typeface="Comfortaa"/>
                <a:sym typeface="Comfortaa"/>
              </a:defRPr>
            </a:lvl5pPr>
            <a:lvl6pPr lvl="5" algn="ctr">
              <a:spcBef>
                <a:spcPts val="0"/>
              </a:spcBef>
              <a:spcAft>
                <a:spcPts val="0"/>
              </a:spcAft>
              <a:buClr>
                <a:schemeClr val="lt1"/>
              </a:buClr>
              <a:buSzPts val="1400"/>
              <a:buNone/>
              <a:defRPr>
                <a:solidFill>
                  <a:schemeClr val="lt1"/>
                </a:solidFill>
                <a:latin typeface="Comfortaa"/>
                <a:ea typeface="Comfortaa"/>
                <a:cs typeface="Comfortaa"/>
                <a:sym typeface="Comfortaa"/>
              </a:defRPr>
            </a:lvl6pPr>
            <a:lvl7pPr lvl="6" algn="ctr">
              <a:spcBef>
                <a:spcPts val="0"/>
              </a:spcBef>
              <a:spcAft>
                <a:spcPts val="0"/>
              </a:spcAft>
              <a:buClr>
                <a:schemeClr val="lt1"/>
              </a:buClr>
              <a:buSzPts val="1400"/>
              <a:buNone/>
              <a:defRPr>
                <a:solidFill>
                  <a:schemeClr val="lt1"/>
                </a:solidFill>
                <a:latin typeface="Comfortaa"/>
                <a:ea typeface="Comfortaa"/>
                <a:cs typeface="Comfortaa"/>
                <a:sym typeface="Comfortaa"/>
              </a:defRPr>
            </a:lvl7pPr>
            <a:lvl8pPr lvl="7" algn="ctr">
              <a:spcBef>
                <a:spcPts val="0"/>
              </a:spcBef>
              <a:spcAft>
                <a:spcPts val="0"/>
              </a:spcAft>
              <a:buClr>
                <a:schemeClr val="lt1"/>
              </a:buClr>
              <a:buSzPts val="1400"/>
              <a:buNone/>
              <a:defRPr>
                <a:solidFill>
                  <a:schemeClr val="lt1"/>
                </a:solidFill>
                <a:latin typeface="Comfortaa"/>
                <a:ea typeface="Comfortaa"/>
                <a:cs typeface="Comfortaa"/>
                <a:sym typeface="Comfortaa"/>
              </a:defRPr>
            </a:lvl8pPr>
            <a:lvl9pPr lvl="8" algn="ctr">
              <a:spcBef>
                <a:spcPts val="0"/>
              </a:spcBef>
              <a:spcAft>
                <a:spcPts val="0"/>
              </a:spcAft>
              <a:buClr>
                <a:schemeClr val="lt1"/>
              </a:buClr>
              <a:buSzPts val="1400"/>
              <a:buNone/>
              <a:defRPr>
                <a:solidFill>
                  <a:schemeClr val="lt1"/>
                </a:solidFill>
                <a:latin typeface="Comfortaa"/>
                <a:ea typeface="Comfortaa"/>
                <a:cs typeface="Comfortaa"/>
                <a:sym typeface="Comfortaa"/>
              </a:defRPr>
            </a:lvl9pPr>
          </a:lstStyle>
          <a:p>
            <a:endParaRPr/>
          </a:p>
        </p:txBody>
      </p:sp>
      <p:grpSp>
        <p:nvGrpSpPr>
          <p:cNvPr id="547" name="Google Shape;547;p9"/>
          <p:cNvGrpSpPr/>
          <p:nvPr/>
        </p:nvGrpSpPr>
        <p:grpSpPr>
          <a:xfrm>
            <a:off x="-170875" y="6083398"/>
            <a:ext cx="12598243" cy="833201"/>
            <a:chOff x="-128156" y="4562548"/>
            <a:chExt cx="9448682" cy="624901"/>
          </a:xfrm>
        </p:grpSpPr>
        <p:sp>
          <p:nvSpPr>
            <p:cNvPr id="548" name="Google Shape;548;p9"/>
            <p:cNvSpPr/>
            <p:nvPr/>
          </p:nvSpPr>
          <p:spPr>
            <a:xfrm>
              <a:off x="-127997" y="4562548"/>
              <a:ext cx="9448364" cy="624901"/>
            </a:xfrm>
            <a:custGeom>
              <a:avLst/>
              <a:gdLst/>
              <a:ahLst/>
              <a:cxnLst/>
              <a:rect l="l" t="t" r="r" b="b"/>
              <a:pathLst>
                <a:path w="113171" h="10267" extrusionOk="0">
                  <a:moveTo>
                    <a:pt x="1930" y="1"/>
                  </a:moveTo>
                  <a:cubicBezTo>
                    <a:pt x="864" y="1"/>
                    <a:pt x="0" y="864"/>
                    <a:pt x="0" y="1930"/>
                  </a:cubicBezTo>
                  <a:lnTo>
                    <a:pt x="0" y="8337"/>
                  </a:lnTo>
                  <a:cubicBezTo>
                    <a:pt x="0" y="9403"/>
                    <a:pt x="865" y="10266"/>
                    <a:pt x="1930" y="10266"/>
                  </a:cubicBezTo>
                  <a:lnTo>
                    <a:pt x="111242" y="10266"/>
                  </a:lnTo>
                  <a:cubicBezTo>
                    <a:pt x="112307" y="10266"/>
                    <a:pt x="113171" y="9403"/>
                    <a:pt x="113171" y="8337"/>
                  </a:cubicBezTo>
                  <a:lnTo>
                    <a:pt x="113171" y="1930"/>
                  </a:lnTo>
                  <a:cubicBezTo>
                    <a:pt x="113171" y="865"/>
                    <a:pt x="112306" y="1"/>
                    <a:pt x="111242" y="1"/>
                  </a:cubicBezTo>
                  <a:close/>
                </a:path>
              </a:pathLst>
            </a:custGeom>
            <a:solidFill>
              <a:srgbClr val="4B4B4B">
                <a:alpha val="8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9"/>
            <p:cNvSpPr/>
            <p:nvPr/>
          </p:nvSpPr>
          <p:spPr>
            <a:xfrm>
              <a:off x="-128156" y="4719236"/>
              <a:ext cx="9448682" cy="304339"/>
            </a:xfrm>
            <a:custGeom>
              <a:avLst/>
              <a:gdLst/>
              <a:ahLst/>
              <a:cxnLst/>
              <a:rect l="l" t="t" r="r" b="b"/>
              <a:pathLst>
                <a:path w="183907" h="7083" extrusionOk="0">
                  <a:moveTo>
                    <a:pt x="0" y="1"/>
                  </a:moveTo>
                  <a:lnTo>
                    <a:pt x="0" y="1928"/>
                  </a:lnTo>
                  <a:lnTo>
                    <a:pt x="0" y="5153"/>
                  </a:lnTo>
                  <a:lnTo>
                    <a:pt x="0" y="7082"/>
                  </a:lnTo>
                  <a:lnTo>
                    <a:pt x="183906" y="7082"/>
                  </a:lnTo>
                  <a:lnTo>
                    <a:pt x="183906" y="5153"/>
                  </a:lnTo>
                  <a:lnTo>
                    <a:pt x="183906" y="1928"/>
                  </a:lnTo>
                  <a:lnTo>
                    <a:pt x="1839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0" name="Google Shape;550;p9"/>
            <p:cNvGrpSpPr/>
            <p:nvPr/>
          </p:nvGrpSpPr>
          <p:grpSpPr>
            <a:xfrm>
              <a:off x="210973" y="4857505"/>
              <a:ext cx="8770424" cy="27714"/>
              <a:chOff x="175061" y="4863355"/>
              <a:chExt cx="8770424" cy="27714"/>
            </a:xfrm>
          </p:grpSpPr>
          <p:sp>
            <p:nvSpPr>
              <p:cNvPr id="551" name="Google Shape;551;p9"/>
              <p:cNvSpPr/>
              <p:nvPr/>
            </p:nvSpPr>
            <p:spPr>
              <a:xfrm>
                <a:off x="3838202" y="4863355"/>
                <a:ext cx="5107283" cy="27714"/>
              </a:xfrm>
              <a:custGeom>
                <a:avLst/>
                <a:gdLst/>
                <a:ahLst/>
                <a:cxnLst/>
                <a:rect l="l" t="t" r="r" b="b"/>
                <a:pathLst>
                  <a:path w="99407" h="645" extrusionOk="0">
                    <a:moveTo>
                      <a:pt x="321" y="0"/>
                    </a:moveTo>
                    <a:cubicBezTo>
                      <a:pt x="145" y="0"/>
                      <a:pt x="1" y="146"/>
                      <a:pt x="1" y="323"/>
                    </a:cubicBezTo>
                    <a:cubicBezTo>
                      <a:pt x="1" y="500"/>
                      <a:pt x="144" y="644"/>
                      <a:pt x="321" y="644"/>
                    </a:cubicBezTo>
                    <a:lnTo>
                      <a:pt x="4273" y="644"/>
                    </a:lnTo>
                    <a:cubicBezTo>
                      <a:pt x="4451" y="644"/>
                      <a:pt x="4595" y="501"/>
                      <a:pt x="4593" y="323"/>
                    </a:cubicBezTo>
                    <a:cubicBezTo>
                      <a:pt x="4593" y="146"/>
                      <a:pt x="4451" y="0"/>
                      <a:pt x="4273" y="0"/>
                    </a:cubicBezTo>
                    <a:close/>
                    <a:moveTo>
                      <a:pt x="8224" y="0"/>
                    </a:moveTo>
                    <a:cubicBezTo>
                      <a:pt x="8048" y="0"/>
                      <a:pt x="7903" y="146"/>
                      <a:pt x="7903" y="323"/>
                    </a:cubicBezTo>
                    <a:cubicBezTo>
                      <a:pt x="7903" y="500"/>
                      <a:pt x="8047" y="644"/>
                      <a:pt x="8224" y="644"/>
                    </a:cubicBezTo>
                    <a:lnTo>
                      <a:pt x="12174" y="644"/>
                    </a:lnTo>
                    <a:cubicBezTo>
                      <a:pt x="12351" y="644"/>
                      <a:pt x="12496" y="501"/>
                      <a:pt x="12496" y="323"/>
                    </a:cubicBezTo>
                    <a:cubicBezTo>
                      <a:pt x="12496" y="146"/>
                      <a:pt x="12353" y="0"/>
                      <a:pt x="12175" y="0"/>
                    </a:cubicBezTo>
                    <a:close/>
                    <a:moveTo>
                      <a:pt x="16125" y="0"/>
                    </a:moveTo>
                    <a:cubicBezTo>
                      <a:pt x="15949" y="0"/>
                      <a:pt x="15805" y="146"/>
                      <a:pt x="15805" y="323"/>
                    </a:cubicBezTo>
                    <a:cubicBezTo>
                      <a:pt x="15805" y="500"/>
                      <a:pt x="15947" y="644"/>
                      <a:pt x="16125" y="644"/>
                    </a:cubicBezTo>
                    <a:lnTo>
                      <a:pt x="20076" y="644"/>
                    </a:lnTo>
                    <a:cubicBezTo>
                      <a:pt x="20253" y="644"/>
                      <a:pt x="20396" y="501"/>
                      <a:pt x="20396" y="323"/>
                    </a:cubicBezTo>
                    <a:cubicBezTo>
                      <a:pt x="20396" y="146"/>
                      <a:pt x="20253" y="0"/>
                      <a:pt x="20076" y="0"/>
                    </a:cubicBezTo>
                    <a:close/>
                    <a:moveTo>
                      <a:pt x="24025" y="0"/>
                    </a:moveTo>
                    <a:cubicBezTo>
                      <a:pt x="23849" y="0"/>
                      <a:pt x="23704" y="146"/>
                      <a:pt x="23704" y="323"/>
                    </a:cubicBezTo>
                    <a:cubicBezTo>
                      <a:pt x="23704" y="500"/>
                      <a:pt x="23848" y="644"/>
                      <a:pt x="24025" y="644"/>
                    </a:cubicBezTo>
                    <a:lnTo>
                      <a:pt x="27975" y="644"/>
                    </a:lnTo>
                    <a:cubicBezTo>
                      <a:pt x="28153" y="644"/>
                      <a:pt x="28298" y="501"/>
                      <a:pt x="28298" y="323"/>
                    </a:cubicBezTo>
                    <a:cubicBezTo>
                      <a:pt x="28298" y="146"/>
                      <a:pt x="28153" y="0"/>
                      <a:pt x="27975" y="0"/>
                    </a:cubicBezTo>
                    <a:close/>
                    <a:moveTo>
                      <a:pt x="31926" y="0"/>
                    </a:moveTo>
                    <a:cubicBezTo>
                      <a:pt x="31749" y="0"/>
                      <a:pt x="31605" y="146"/>
                      <a:pt x="31605" y="323"/>
                    </a:cubicBezTo>
                    <a:cubicBezTo>
                      <a:pt x="31605" y="500"/>
                      <a:pt x="31749" y="644"/>
                      <a:pt x="31926" y="644"/>
                    </a:cubicBezTo>
                    <a:lnTo>
                      <a:pt x="35877" y="644"/>
                    </a:lnTo>
                    <a:cubicBezTo>
                      <a:pt x="36054" y="644"/>
                      <a:pt x="36198" y="501"/>
                      <a:pt x="36198" y="323"/>
                    </a:cubicBezTo>
                    <a:cubicBezTo>
                      <a:pt x="36198" y="146"/>
                      <a:pt x="36054" y="0"/>
                      <a:pt x="35877" y="0"/>
                    </a:cubicBezTo>
                    <a:close/>
                    <a:moveTo>
                      <a:pt x="39828" y="0"/>
                    </a:moveTo>
                    <a:cubicBezTo>
                      <a:pt x="39650" y="0"/>
                      <a:pt x="39505" y="146"/>
                      <a:pt x="39505" y="323"/>
                    </a:cubicBezTo>
                    <a:cubicBezTo>
                      <a:pt x="39505" y="500"/>
                      <a:pt x="39650" y="644"/>
                      <a:pt x="39828" y="644"/>
                    </a:cubicBezTo>
                    <a:lnTo>
                      <a:pt x="43778" y="644"/>
                    </a:lnTo>
                    <a:cubicBezTo>
                      <a:pt x="43955" y="644"/>
                      <a:pt x="44100" y="501"/>
                      <a:pt x="44100" y="323"/>
                    </a:cubicBezTo>
                    <a:cubicBezTo>
                      <a:pt x="44100" y="146"/>
                      <a:pt x="43955" y="0"/>
                      <a:pt x="43778" y="0"/>
                    </a:cubicBezTo>
                    <a:close/>
                    <a:moveTo>
                      <a:pt x="47729" y="0"/>
                    </a:moveTo>
                    <a:cubicBezTo>
                      <a:pt x="47551" y="0"/>
                      <a:pt x="47407" y="146"/>
                      <a:pt x="47407" y="323"/>
                    </a:cubicBezTo>
                    <a:cubicBezTo>
                      <a:pt x="47407" y="500"/>
                      <a:pt x="47551" y="644"/>
                      <a:pt x="47729" y="644"/>
                    </a:cubicBezTo>
                    <a:lnTo>
                      <a:pt x="51679" y="644"/>
                    </a:lnTo>
                    <a:cubicBezTo>
                      <a:pt x="51857" y="644"/>
                      <a:pt x="52000" y="501"/>
                      <a:pt x="52001" y="323"/>
                    </a:cubicBezTo>
                    <a:cubicBezTo>
                      <a:pt x="52001" y="146"/>
                      <a:pt x="51857" y="0"/>
                      <a:pt x="51679" y="0"/>
                    </a:cubicBezTo>
                    <a:close/>
                    <a:moveTo>
                      <a:pt x="55629" y="0"/>
                    </a:moveTo>
                    <a:cubicBezTo>
                      <a:pt x="55452" y="0"/>
                      <a:pt x="55307" y="146"/>
                      <a:pt x="55307" y="323"/>
                    </a:cubicBezTo>
                    <a:cubicBezTo>
                      <a:pt x="55307" y="500"/>
                      <a:pt x="55452" y="644"/>
                      <a:pt x="55629" y="644"/>
                    </a:cubicBezTo>
                    <a:lnTo>
                      <a:pt x="59580" y="644"/>
                    </a:lnTo>
                    <a:cubicBezTo>
                      <a:pt x="59756" y="644"/>
                      <a:pt x="59901" y="501"/>
                      <a:pt x="59901" y="323"/>
                    </a:cubicBezTo>
                    <a:cubicBezTo>
                      <a:pt x="59901" y="146"/>
                      <a:pt x="59756" y="0"/>
                      <a:pt x="59580" y="0"/>
                    </a:cubicBezTo>
                    <a:close/>
                    <a:moveTo>
                      <a:pt x="63530" y="0"/>
                    </a:moveTo>
                    <a:cubicBezTo>
                      <a:pt x="63352" y="0"/>
                      <a:pt x="63208" y="146"/>
                      <a:pt x="63208" y="323"/>
                    </a:cubicBezTo>
                    <a:cubicBezTo>
                      <a:pt x="63208" y="500"/>
                      <a:pt x="63352" y="644"/>
                      <a:pt x="63530" y="644"/>
                    </a:cubicBezTo>
                    <a:lnTo>
                      <a:pt x="67481" y="644"/>
                    </a:lnTo>
                    <a:cubicBezTo>
                      <a:pt x="67658" y="644"/>
                      <a:pt x="67802" y="501"/>
                      <a:pt x="67802" y="323"/>
                    </a:cubicBezTo>
                    <a:cubicBezTo>
                      <a:pt x="67802" y="146"/>
                      <a:pt x="67658" y="0"/>
                      <a:pt x="67481" y="0"/>
                    </a:cubicBezTo>
                    <a:close/>
                    <a:moveTo>
                      <a:pt x="71430" y="0"/>
                    </a:moveTo>
                    <a:cubicBezTo>
                      <a:pt x="71254" y="0"/>
                      <a:pt x="71109" y="146"/>
                      <a:pt x="71109" y="323"/>
                    </a:cubicBezTo>
                    <a:cubicBezTo>
                      <a:pt x="71109" y="500"/>
                      <a:pt x="71254" y="644"/>
                      <a:pt x="71430" y="644"/>
                    </a:cubicBezTo>
                    <a:lnTo>
                      <a:pt x="75381" y="644"/>
                    </a:lnTo>
                    <a:cubicBezTo>
                      <a:pt x="75559" y="644"/>
                      <a:pt x="75703" y="501"/>
                      <a:pt x="75703" y="323"/>
                    </a:cubicBezTo>
                    <a:cubicBezTo>
                      <a:pt x="75703" y="146"/>
                      <a:pt x="75559" y="0"/>
                      <a:pt x="75381" y="0"/>
                    </a:cubicBezTo>
                    <a:close/>
                    <a:moveTo>
                      <a:pt x="79331" y="0"/>
                    </a:moveTo>
                    <a:cubicBezTo>
                      <a:pt x="79154" y="0"/>
                      <a:pt x="79010" y="146"/>
                      <a:pt x="79010" y="323"/>
                    </a:cubicBezTo>
                    <a:cubicBezTo>
                      <a:pt x="79010" y="500"/>
                      <a:pt x="79154" y="644"/>
                      <a:pt x="79331" y="644"/>
                    </a:cubicBezTo>
                    <a:lnTo>
                      <a:pt x="83282" y="644"/>
                    </a:lnTo>
                    <a:cubicBezTo>
                      <a:pt x="83459" y="644"/>
                      <a:pt x="83603" y="501"/>
                      <a:pt x="83603" y="323"/>
                    </a:cubicBezTo>
                    <a:cubicBezTo>
                      <a:pt x="83603" y="146"/>
                      <a:pt x="83459" y="0"/>
                      <a:pt x="83282" y="0"/>
                    </a:cubicBezTo>
                    <a:close/>
                    <a:moveTo>
                      <a:pt x="87232" y="0"/>
                    </a:moveTo>
                    <a:cubicBezTo>
                      <a:pt x="87055" y="0"/>
                      <a:pt x="86910" y="146"/>
                      <a:pt x="86910" y="323"/>
                    </a:cubicBezTo>
                    <a:cubicBezTo>
                      <a:pt x="86910" y="500"/>
                      <a:pt x="87054" y="644"/>
                      <a:pt x="87232" y="644"/>
                    </a:cubicBezTo>
                    <a:lnTo>
                      <a:pt x="91183" y="644"/>
                    </a:lnTo>
                    <a:cubicBezTo>
                      <a:pt x="91360" y="644"/>
                      <a:pt x="91505" y="501"/>
                      <a:pt x="91504" y="323"/>
                    </a:cubicBezTo>
                    <a:cubicBezTo>
                      <a:pt x="91504" y="146"/>
                      <a:pt x="91360" y="0"/>
                      <a:pt x="91183" y="0"/>
                    </a:cubicBezTo>
                    <a:close/>
                    <a:moveTo>
                      <a:pt x="95132" y="0"/>
                    </a:moveTo>
                    <a:cubicBezTo>
                      <a:pt x="94955" y="0"/>
                      <a:pt x="94811" y="146"/>
                      <a:pt x="94811" y="323"/>
                    </a:cubicBezTo>
                    <a:cubicBezTo>
                      <a:pt x="94811" y="500"/>
                      <a:pt x="94955" y="644"/>
                      <a:pt x="95132" y="644"/>
                    </a:cubicBezTo>
                    <a:lnTo>
                      <a:pt x="99084" y="644"/>
                    </a:lnTo>
                    <a:cubicBezTo>
                      <a:pt x="99261" y="644"/>
                      <a:pt x="99406" y="501"/>
                      <a:pt x="99406" y="323"/>
                    </a:cubicBezTo>
                    <a:cubicBezTo>
                      <a:pt x="99406" y="146"/>
                      <a:pt x="99261" y="0"/>
                      <a:pt x="990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9"/>
              <p:cNvSpPr/>
              <p:nvPr/>
            </p:nvSpPr>
            <p:spPr>
              <a:xfrm>
                <a:off x="175061" y="4863355"/>
                <a:ext cx="5107180" cy="27714"/>
              </a:xfrm>
              <a:custGeom>
                <a:avLst/>
                <a:gdLst/>
                <a:ahLst/>
                <a:cxnLst/>
                <a:rect l="l" t="t" r="r" b="b"/>
                <a:pathLst>
                  <a:path w="99405" h="645" extrusionOk="0">
                    <a:moveTo>
                      <a:pt x="321" y="0"/>
                    </a:moveTo>
                    <a:cubicBezTo>
                      <a:pt x="145" y="0"/>
                      <a:pt x="1" y="146"/>
                      <a:pt x="1" y="323"/>
                    </a:cubicBezTo>
                    <a:cubicBezTo>
                      <a:pt x="1" y="500"/>
                      <a:pt x="143" y="644"/>
                      <a:pt x="321" y="644"/>
                    </a:cubicBezTo>
                    <a:lnTo>
                      <a:pt x="4273" y="644"/>
                    </a:lnTo>
                    <a:cubicBezTo>
                      <a:pt x="4449" y="644"/>
                      <a:pt x="4593" y="501"/>
                      <a:pt x="4593" y="323"/>
                    </a:cubicBezTo>
                    <a:cubicBezTo>
                      <a:pt x="4593" y="146"/>
                      <a:pt x="4450" y="0"/>
                      <a:pt x="4273" y="0"/>
                    </a:cubicBezTo>
                    <a:close/>
                    <a:moveTo>
                      <a:pt x="8221" y="0"/>
                    </a:moveTo>
                    <a:cubicBezTo>
                      <a:pt x="8045" y="0"/>
                      <a:pt x="7900" y="146"/>
                      <a:pt x="7900" y="323"/>
                    </a:cubicBezTo>
                    <a:cubicBezTo>
                      <a:pt x="7900" y="500"/>
                      <a:pt x="8043" y="644"/>
                      <a:pt x="8221" y="644"/>
                    </a:cubicBezTo>
                    <a:lnTo>
                      <a:pt x="12172" y="644"/>
                    </a:lnTo>
                    <a:cubicBezTo>
                      <a:pt x="12350" y="644"/>
                      <a:pt x="12494" y="501"/>
                      <a:pt x="12493" y="323"/>
                    </a:cubicBezTo>
                    <a:cubicBezTo>
                      <a:pt x="12493" y="146"/>
                      <a:pt x="12350" y="0"/>
                      <a:pt x="12172" y="0"/>
                    </a:cubicBezTo>
                    <a:close/>
                    <a:moveTo>
                      <a:pt x="16123" y="0"/>
                    </a:moveTo>
                    <a:cubicBezTo>
                      <a:pt x="15947" y="0"/>
                      <a:pt x="15803" y="146"/>
                      <a:pt x="15803" y="323"/>
                    </a:cubicBezTo>
                    <a:cubicBezTo>
                      <a:pt x="15803" y="500"/>
                      <a:pt x="15946" y="644"/>
                      <a:pt x="16123" y="644"/>
                    </a:cubicBezTo>
                    <a:lnTo>
                      <a:pt x="20074" y="644"/>
                    </a:lnTo>
                    <a:cubicBezTo>
                      <a:pt x="20252" y="644"/>
                      <a:pt x="20396" y="501"/>
                      <a:pt x="20394" y="323"/>
                    </a:cubicBezTo>
                    <a:cubicBezTo>
                      <a:pt x="20394" y="146"/>
                      <a:pt x="20252" y="0"/>
                      <a:pt x="20074" y="0"/>
                    </a:cubicBezTo>
                    <a:close/>
                    <a:moveTo>
                      <a:pt x="24025" y="0"/>
                    </a:moveTo>
                    <a:cubicBezTo>
                      <a:pt x="23849" y="0"/>
                      <a:pt x="23704" y="146"/>
                      <a:pt x="23704" y="323"/>
                    </a:cubicBezTo>
                    <a:cubicBezTo>
                      <a:pt x="23704" y="500"/>
                      <a:pt x="23848" y="644"/>
                      <a:pt x="24025" y="644"/>
                    </a:cubicBezTo>
                    <a:lnTo>
                      <a:pt x="27975" y="644"/>
                    </a:lnTo>
                    <a:cubicBezTo>
                      <a:pt x="28152" y="644"/>
                      <a:pt x="28295" y="501"/>
                      <a:pt x="28296" y="323"/>
                    </a:cubicBezTo>
                    <a:cubicBezTo>
                      <a:pt x="28296" y="146"/>
                      <a:pt x="28152" y="0"/>
                      <a:pt x="27975" y="0"/>
                    </a:cubicBezTo>
                    <a:close/>
                    <a:moveTo>
                      <a:pt x="31925" y="0"/>
                    </a:moveTo>
                    <a:cubicBezTo>
                      <a:pt x="31747" y="0"/>
                      <a:pt x="31603" y="146"/>
                      <a:pt x="31603" y="323"/>
                    </a:cubicBezTo>
                    <a:cubicBezTo>
                      <a:pt x="31603" y="500"/>
                      <a:pt x="31747" y="644"/>
                      <a:pt x="31925" y="644"/>
                    </a:cubicBezTo>
                    <a:lnTo>
                      <a:pt x="35874" y="644"/>
                    </a:lnTo>
                    <a:cubicBezTo>
                      <a:pt x="36053" y="644"/>
                      <a:pt x="36197" y="501"/>
                      <a:pt x="36197" y="323"/>
                    </a:cubicBezTo>
                    <a:cubicBezTo>
                      <a:pt x="36197" y="146"/>
                      <a:pt x="36053" y="0"/>
                      <a:pt x="35874" y="0"/>
                    </a:cubicBezTo>
                    <a:close/>
                    <a:moveTo>
                      <a:pt x="39826" y="0"/>
                    </a:moveTo>
                    <a:cubicBezTo>
                      <a:pt x="39649" y="0"/>
                      <a:pt x="39504" y="146"/>
                      <a:pt x="39504" y="323"/>
                    </a:cubicBezTo>
                    <a:cubicBezTo>
                      <a:pt x="39504" y="500"/>
                      <a:pt x="39649" y="644"/>
                      <a:pt x="39826" y="644"/>
                    </a:cubicBezTo>
                    <a:lnTo>
                      <a:pt x="43776" y="644"/>
                    </a:lnTo>
                    <a:cubicBezTo>
                      <a:pt x="43954" y="644"/>
                      <a:pt x="44099" y="501"/>
                      <a:pt x="44099" y="323"/>
                    </a:cubicBezTo>
                    <a:cubicBezTo>
                      <a:pt x="44099" y="146"/>
                      <a:pt x="43954" y="0"/>
                      <a:pt x="43776" y="0"/>
                    </a:cubicBezTo>
                    <a:close/>
                    <a:moveTo>
                      <a:pt x="47727" y="0"/>
                    </a:moveTo>
                    <a:cubicBezTo>
                      <a:pt x="47550" y="0"/>
                      <a:pt x="47406" y="146"/>
                      <a:pt x="47406" y="323"/>
                    </a:cubicBezTo>
                    <a:cubicBezTo>
                      <a:pt x="47406" y="500"/>
                      <a:pt x="47550" y="644"/>
                      <a:pt x="47727" y="644"/>
                    </a:cubicBezTo>
                    <a:lnTo>
                      <a:pt x="51678" y="644"/>
                    </a:lnTo>
                    <a:cubicBezTo>
                      <a:pt x="51855" y="644"/>
                      <a:pt x="51998" y="501"/>
                      <a:pt x="51999" y="323"/>
                    </a:cubicBezTo>
                    <a:cubicBezTo>
                      <a:pt x="51999" y="146"/>
                      <a:pt x="51855" y="0"/>
                      <a:pt x="51678" y="0"/>
                    </a:cubicBezTo>
                    <a:close/>
                    <a:moveTo>
                      <a:pt x="55628" y="0"/>
                    </a:moveTo>
                    <a:cubicBezTo>
                      <a:pt x="55450" y="0"/>
                      <a:pt x="55305" y="146"/>
                      <a:pt x="55305" y="323"/>
                    </a:cubicBezTo>
                    <a:cubicBezTo>
                      <a:pt x="55305" y="500"/>
                      <a:pt x="55450" y="644"/>
                      <a:pt x="55628" y="644"/>
                    </a:cubicBezTo>
                    <a:lnTo>
                      <a:pt x="59579" y="644"/>
                    </a:lnTo>
                    <a:cubicBezTo>
                      <a:pt x="59755" y="644"/>
                      <a:pt x="59900" y="501"/>
                      <a:pt x="59900" y="323"/>
                    </a:cubicBezTo>
                    <a:cubicBezTo>
                      <a:pt x="59900" y="146"/>
                      <a:pt x="59755" y="0"/>
                      <a:pt x="59579" y="0"/>
                    </a:cubicBezTo>
                    <a:close/>
                    <a:moveTo>
                      <a:pt x="63528" y="0"/>
                    </a:moveTo>
                    <a:cubicBezTo>
                      <a:pt x="63351" y="0"/>
                      <a:pt x="63207" y="146"/>
                      <a:pt x="63207" y="323"/>
                    </a:cubicBezTo>
                    <a:cubicBezTo>
                      <a:pt x="63207" y="500"/>
                      <a:pt x="63351" y="644"/>
                      <a:pt x="63528" y="644"/>
                    </a:cubicBezTo>
                    <a:lnTo>
                      <a:pt x="67479" y="644"/>
                    </a:lnTo>
                    <a:cubicBezTo>
                      <a:pt x="67657" y="644"/>
                      <a:pt x="67801" y="501"/>
                      <a:pt x="67801" y="323"/>
                    </a:cubicBezTo>
                    <a:cubicBezTo>
                      <a:pt x="67801" y="146"/>
                      <a:pt x="67657" y="0"/>
                      <a:pt x="67479" y="0"/>
                    </a:cubicBezTo>
                    <a:close/>
                    <a:moveTo>
                      <a:pt x="71429" y="0"/>
                    </a:moveTo>
                    <a:cubicBezTo>
                      <a:pt x="71253" y="0"/>
                      <a:pt x="71108" y="146"/>
                      <a:pt x="71108" y="323"/>
                    </a:cubicBezTo>
                    <a:cubicBezTo>
                      <a:pt x="71108" y="500"/>
                      <a:pt x="71253" y="644"/>
                      <a:pt x="71429" y="644"/>
                    </a:cubicBezTo>
                    <a:lnTo>
                      <a:pt x="75380" y="644"/>
                    </a:lnTo>
                    <a:cubicBezTo>
                      <a:pt x="75557" y="644"/>
                      <a:pt x="75700" y="501"/>
                      <a:pt x="75700" y="323"/>
                    </a:cubicBezTo>
                    <a:cubicBezTo>
                      <a:pt x="75700" y="146"/>
                      <a:pt x="75557" y="0"/>
                      <a:pt x="75380" y="0"/>
                    </a:cubicBezTo>
                    <a:close/>
                    <a:moveTo>
                      <a:pt x="79331" y="0"/>
                    </a:moveTo>
                    <a:cubicBezTo>
                      <a:pt x="79153" y="0"/>
                      <a:pt x="79009" y="146"/>
                      <a:pt x="79009" y="323"/>
                    </a:cubicBezTo>
                    <a:cubicBezTo>
                      <a:pt x="79009" y="500"/>
                      <a:pt x="79153" y="644"/>
                      <a:pt x="79331" y="644"/>
                    </a:cubicBezTo>
                    <a:lnTo>
                      <a:pt x="83282" y="644"/>
                    </a:lnTo>
                    <a:cubicBezTo>
                      <a:pt x="83459" y="644"/>
                      <a:pt x="83602" y="501"/>
                      <a:pt x="83603" y="323"/>
                    </a:cubicBezTo>
                    <a:cubicBezTo>
                      <a:pt x="83603" y="146"/>
                      <a:pt x="83459" y="0"/>
                      <a:pt x="83282" y="0"/>
                    </a:cubicBezTo>
                    <a:close/>
                    <a:moveTo>
                      <a:pt x="87230" y="0"/>
                    </a:moveTo>
                    <a:cubicBezTo>
                      <a:pt x="87054" y="0"/>
                      <a:pt x="86909" y="146"/>
                      <a:pt x="86909" y="323"/>
                    </a:cubicBezTo>
                    <a:cubicBezTo>
                      <a:pt x="86909" y="500"/>
                      <a:pt x="87053" y="644"/>
                      <a:pt x="87230" y="644"/>
                    </a:cubicBezTo>
                    <a:lnTo>
                      <a:pt x="91181" y="644"/>
                    </a:lnTo>
                    <a:cubicBezTo>
                      <a:pt x="91359" y="644"/>
                      <a:pt x="91504" y="501"/>
                      <a:pt x="91501" y="323"/>
                    </a:cubicBezTo>
                    <a:cubicBezTo>
                      <a:pt x="91501" y="146"/>
                      <a:pt x="91359" y="0"/>
                      <a:pt x="91181" y="0"/>
                    </a:cubicBezTo>
                    <a:close/>
                    <a:moveTo>
                      <a:pt x="95131" y="0"/>
                    </a:moveTo>
                    <a:cubicBezTo>
                      <a:pt x="94953" y="0"/>
                      <a:pt x="94809" y="146"/>
                      <a:pt x="94809" y="323"/>
                    </a:cubicBezTo>
                    <a:cubicBezTo>
                      <a:pt x="94809" y="500"/>
                      <a:pt x="94953" y="644"/>
                      <a:pt x="95131" y="644"/>
                    </a:cubicBezTo>
                    <a:lnTo>
                      <a:pt x="99083" y="644"/>
                    </a:lnTo>
                    <a:cubicBezTo>
                      <a:pt x="99260" y="644"/>
                      <a:pt x="99404" y="501"/>
                      <a:pt x="99404" y="323"/>
                    </a:cubicBezTo>
                    <a:cubicBezTo>
                      <a:pt x="99404" y="146"/>
                      <a:pt x="99259" y="0"/>
                      <a:pt x="990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2147697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dk2"/>
        </a:solidFill>
        <a:effectLst/>
      </p:bgPr>
    </p:bg>
    <p:spTree>
      <p:nvGrpSpPr>
        <p:cNvPr id="1" name="Shape 1407"/>
        <p:cNvGrpSpPr/>
        <p:nvPr/>
      </p:nvGrpSpPr>
      <p:grpSpPr>
        <a:xfrm>
          <a:off x="0" y="0"/>
          <a:ext cx="0" cy="0"/>
          <a:chOff x="0" y="0"/>
          <a:chExt cx="0" cy="0"/>
        </a:xfrm>
      </p:grpSpPr>
      <p:sp>
        <p:nvSpPr>
          <p:cNvPr id="1408" name="Google Shape;1408;p37"/>
          <p:cNvSpPr txBox="1">
            <a:spLocks noGrp="1"/>
          </p:cNvSpPr>
          <p:nvPr>
            <p:ph type="subTitle" idx="1"/>
          </p:nvPr>
        </p:nvSpPr>
        <p:spPr>
          <a:xfrm>
            <a:off x="3813400" y="2378551"/>
            <a:ext cx="4579600" cy="13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9" name="Google Shape;1409;p37"/>
          <p:cNvSpPr txBox="1"/>
          <p:nvPr/>
        </p:nvSpPr>
        <p:spPr>
          <a:xfrm>
            <a:off x="2715400" y="4482533"/>
            <a:ext cx="6761200" cy="4828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400"/>
              </a:spcBef>
              <a:spcAft>
                <a:spcPts val="0"/>
              </a:spcAft>
              <a:buNone/>
            </a:pPr>
            <a:r>
              <a:rPr lang="en" sz="1333">
                <a:solidFill>
                  <a:schemeClr val="lt1"/>
                </a:solidFill>
                <a:latin typeface="Comfortaa"/>
                <a:ea typeface="Comfortaa"/>
                <a:cs typeface="Comfortaa"/>
                <a:sym typeface="Comfortaa"/>
              </a:rPr>
              <a:t>CREDITS: This presentation template was created by </a:t>
            </a:r>
            <a:r>
              <a:rPr lang="en" sz="1333" b="1">
                <a:solidFill>
                  <a:schemeClr val="lt1"/>
                </a:solidFill>
                <a:uFill>
                  <a:noFill/>
                </a:uFill>
                <a:latin typeface="Comfortaa"/>
                <a:ea typeface="Comfortaa"/>
                <a:cs typeface="Comfortaa"/>
                <a:sym typeface="Comfortaa"/>
                <a:hlinkClick r:id="rId2">
                  <a:extLst>
                    <a:ext uri="{A12FA001-AC4F-418D-AE19-62706E023703}">
                      <ahyp:hlinkClr xmlns:ahyp="http://schemas.microsoft.com/office/drawing/2018/hyperlinkcolor" val="tx"/>
                    </a:ext>
                  </a:extLst>
                </a:hlinkClick>
              </a:rPr>
              <a:t>Slidesgo</a:t>
            </a:r>
            <a:r>
              <a:rPr lang="en" sz="1333">
                <a:solidFill>
                  <a:schemeClr val="lt1"/>
                </a:solidFill>
                <a:latin typeface="Comfortaa"/>
                <a:ea typeface="Comfortaa"/>
                <a:cs typeface="Comfortaa"/>
                <a:sym typeface="Comfortaa"/>
              </a:rPr>
              <a:t>, and includes icons by </a:t>
            </a:r>
            <a:r>
              <a:rPr lang="en" sz="1333" b="1">
                <a:solidFill>
                  <a:schemeClr val="lt1"/>
                </a:solidFill>
                <a:uFill>
                  <a:noFill/>
                </a:uFill>
                <a:latin typeface="Comfortaa"/>
                <a:ea typeface="Comfortaa"/>
                <a:cs typeface="Comfortaa"/>
                <a:sym typeface="Comfortaa"/>
                <a:hlinkClick r:id="rId3">
                  <a:extLst>
                    <a:ext uri="{A12FA001-AC4F-418D-AE19-62706E023703}">
                      <ahyp:hlinkClr xmlns:ahyp="http://schemas.microsoft.com/office/drawing/2018/hyperlinkcolor" val="tx"/>
                    </a:ext>
                  </a:extLst>
                </a:hlinkClick>
              </a:rPr>
              <a:t>Flaticon</a:t>
            </a:r>
            <a:r>
              <a:rPr lang="en" sz="1333" b="1">
                <a:solidFill>
                  <a:schemeClr val="lt1"/>
                </a:solidFill>
                <a:latin typeface="Comfortaa"/>
                <a:ea typeface="Comfortaa"/>
                <a:cs typeface="Comfortaa"/>
                <a:sym typeface="Comfortaa"/>
              </a:rPr>
              <a:t> </a:t>
            </a:r>
            <a:r>
              <a:rPr lang="en" sz="1333">
                <a:solidFill>
                  <a:schemeClr val="lt1"/>
                </a:solidFill>
                <a:latin typeface="Comfortaa"/>
                <a:ea typeface="Comfortaa"/>
                <a:cs typeface="Comfortaa"/>
                <a:sym typeface="Comfortaa"/>
              </a:rPr>
              <a:t>and infographics &amp; images by </a:t>
            </a:r>
            <a:r>
              <a:rPr lang="en" sz="1333" b="1">
                <a:solidFill>
                  <a:schemeClr val="lt1"/>
                </a:solidFill>
                <a:uFill>
                  <a:noFill/>
                </a:uFill>
                <a:latin typeface="Comfortaa"/>
                <a:ea typeface="Comfortaa"/>
                <a:cs typeface="Comfortaa"/>
                <a:sym typeface="Comfortaa"/>
                <a:hlinkClick r:id="rId4">
                  <a:extLst>
                    <a:ext uri="{A12FA001-AC4F-418D-AE19-62706E023703}">
                      <ahyp:hlinkClr xmlns:ahyp="http://schemas.microsoft.com/office/drawing/2018/hyperlinkcolor" val="tx"/>
                    </a:ext>
                  </a:extLst>
                </a:hlinkClick>
              </a:rPr>
              <a:t>Freepik</a:t>
            </a:r>
            <a:endParaRPr sz="1333" b="1">
              <a:solidFill>
                <a:schemeClr val="lt1"/>
              </a:solidFill>
              <a:latin typeface="Comfortaa"/>
              <a:ea typeface="Comfortaa"/>
              <a:cs typeface="Comfortaa"/>
              <a:sym typeface="Comfortaa"/>
            </a:endParaRPr>
          </a:p>
        </p:txBody>
      </p:sp>
      <p:sp>
        <p:nvSpPr>
          <p:cNvPr id="1410" name="Google Shape;1410;p37"/>
          <p:cNvSpPr txBox="1">
            <a:spLocks noGrp="1"/>
          </p:cNvSpPr>
          <p:nvPr>
            <p:ph type="title"/>
          </p:nvPr>
        </p:nvSpPr>
        <p:spPr>
          <a:xfrm>
            <a:off x="3255633" y="1302000"/>
            <a:ext cx="5731200" cy="10484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lt1"/>
              </a:buClr>
              <a:buSzPts val="4200"/>
              <a:buFont typeface="Fredoka One"/>
              <a:buNone/>
              <a:defRPr sz="8000">
                <a:solidFill>
                  <a:schemeClr val="lt1"/>
                </a:solidFill>
                <a:latin typeface="Fredoka One"/>
                <a:ea typeface="Fredoka One"/>
                <a:cs typeface="Fredoka One"/>
                <a:sym typeface="Fredoka One"/>
              </a:defRPr>
            </a:lvl1pPr>
            <a:lvl2pPr lvl="1" algn="ctr">
              <a:spcBef>
                <a:spcPts val="0"/>
              </a:spcBef>
              <a:spcAft>
                <a:spcPts val="0"/>
              </a:spcAft>
              <a:buSzPts val="1400"/>
              <a:buNone/>
              <a:defRPr>
                <a:latin typeface="Comfortaa"/>
                <a:ea typeface="Comfortaa"/>
                <a:cs typeface="Comfortaa"/>
                <a:sym typeface="Comfortaa"/>
              </a:defRPr>
            </a:lvl2pPr>
            <a:lvl3pPr lvl="2" algn="ctr">
              <a:spcBef>
                <a:spcPts val="0"/>
              </a:spcBef>
              <a:spcAft>
                <a:spcPts val="0"/>
              </a:spcAft>
              <a:buSzPts val="1400"/>
              <a:buNone/>
              <a:defRPr>
                <a:latin typeface="Comfortaa"/>
                <a:ea typeface="Comfortaa"/>
                <a:cs typeface="Comfortaa"/>
                <a:sym typeface="Comfortaa"/>
              </a:defRPr>
            </a:lvl3pPr>
            <a:lvl4pPr lvl="3" algn="ctr">
              <a:spcBef>
                <a:spcPts val="0"/>
              </a:spcBef>
              <a:spcAft>
                <a:spcPts val="0"/>
              </a:spcAft>
              <a:buSzPts val="1400"/>
              <a:buNone/>
              <a:defRPr>
                <a:latin typeface="Comfortaa"/>
                <a:ea typeface="Comfortaa"/>
                <a:cs typeface="Comfortaa"/>
                <a:sym typeface="Comfortaa"/>
              </a:defRPr>
            </a:lvl4pPr>
            <a:lvl5pPr lvl="4" algn="ctr">
              <a:spcBef>
                <a:spcPts val="0"/>
              </a:spcBef>
              <a:spcAft>
                <a:spcPts val="0"/>
              </a:spcAft>
              <a:buSzPts val="1400"/>
              <a:buNone/>
              <a:defRPr>
                <a:latin typeface="Comfortaa"/>
                <a:ea typeface="Comfortaa"/>
                <a:cs typeface="Comfortaa"/>
                <a:sym typeface="Comfortaa"/>
              </a:defRPr>
            </a:lvl5pPr>
            <a:lvl6pPr lvl="5" algn="ctr">
              <a:spcBef>
                <a:spcPts val="0"/>
              </a:spcBef>
              <a:spcAft>
                <a:spcPts val="0"/>
              </a:spcAft>
              <a:buSzPts val="1400"/>
              <a:buNone/>
              <a:defRPr>
                <a:latin typeface="Comfortaa"/>
                <a:ea typeface="Comfortaa"/>
                <a:cs typeface="Comfortaa"/>
                <a:sym typeface="Comfortaa"/>
              </a:defRPr>
            </a:lvl6pPr>
            <a:lvl7pPr lvl="6" algn="ctr">
              <a:spcBef>
                <a:spcPts val="0"/>
              </a:spcBef>
              <a:spcAft>
                <a:spcPts val="0"/>
              </a:spcAft>
              <a:buSzPts val="1400"/>
              <a:buNone/>
              <a:defRPr>
                <a:latin typeface="Comfortaa"/>
                <a:ea typeface="Comfortaa"/>
                <a:cs typeface="Comfortaa"/>
                <a:sym typeface="Comfortaa"/>
              </a:defRPr>
            </a:lvl7pPr>
            <a:lvl8pPr lvl="7" algn="ctr">
              <a:spcBef>
                <a:spcPts val="0"/>
              </a:spcBef>
              <a:spcAft>
                <a:spcPts val="0"/>
              </a:spcAft>
              <a:buSzPts val="1400"/>
              <a:buNone/>
              <a:defRPr>
                <a:latin typeface="Comfortaa"/>
                <a:ea typeface="Comfortaa"/>
                <a:cs typeface="Comfortaa"/>
                <a:sym typeface="Comfortaa"/>
              </a:defRPr>
            </a:lvl8pPr>
            <a:lvl9pPr lvl="8" algn="ctr">
              <a:spcBef>
                <a:spcPts val="0"/>
              </a:spcBef>
              <a:spcAft>
                <a:spcPts val="0"/>
              </a:spcAft>
              <a:buSzPts val="1400"/>
              <a:buNone/>
              <a:defRPr>
                <a:latin typeface="Comfortaa"/>
                <a:ea typeface="Comfortaa"/>
                <a:cs typeface="Comfortaa"/>
                <a:sym typeface="Comfortaa"/>
              </a:defRPr>
            </a:lvl9pPr>
          </a:lstStyle>
          <a:p>
            <a:endParaRPr/>
          </a:p>
        </p:txBody>
      </p:sp>
      <p:grpSp>
        <p:nvGrpSpPr>
          <p:cNvPr id="1411" name="Google Shape;1411;p37"/>
          <p:cNvGrpSpPr/>
          <p:nvPr/>
        </p:nvGrpSpPr>
        <p:grpSpPr>
          <a:xfrm>
            <a:off x="-3570766" y="4103084"/>
            <a:ext cx="21788471" cy="6826405"/>
            <a:chOff x="-2678075" y="3077313"/>
            <a:chExt cx="16341353" cy="5119804"/>
          </a:xfrm>
        </p:grpSpPr>
        <p:sp>
          <p:nvSpPr>
            <p:cNvPr id="1412" name="Google Shape;1412;p37"/>
            <p:cNvSpPr/>
            <p:nvPr/>
          </p:nvSpPr>
          <p:spPr>
            <a:xfrm>
              <a:off x="-205613" y="3077313"/>
              <a:ext cx="9593017" cy="3104782"/>
            </a:xfrm>
            <a:custGeom>
              <a:avLst/>
              <a:gdLst/>
              <a:ahLst/>
              <a:cxnLst/>
              <a:rect l="l" t="t" r="r" b="b"/>
              <a:pathLst>
                <a:path w="188904" h="61799" extrusionOk="0">
                  <a:moveTo>
                    <a:pt x="6187" y="1"/>
                  </a:moveTo>
                  <a:cubicBezTo>
                    <a:pt x="2875" y="1"/>
                    <a:pt x="0" y="772"/>
                    <a:pt x="0" y="772"/>
                  </a:cubicBezTo>
                  <a:lnTo>
                    <a:pt x="0" y="61799"/>
                  </a:lnTo>
                  <a:lnTo>
                    <a:pt x="188903" y="61799"/>
                  </a:lnTo>
                  <a:lnTo>
                    <a:pt x="188903" y="886"/>
                  </a:lnTo>
                  <a:cubicBezTo>
                    <a:pt x="188903" y="886"/>
                    <a:pt x="188662" y="876"/>
                    <a:pt x="188235" y="876"/>
                  </a:cubicBezTo>
                  <a:cubicBezTo>
                    <a:pt x="185678" y="876"/>
                    <a:pt x="176478" y="1212"/>
                    <a:pt x="172935" y="5902"/>
                  </a:cubicBezTo>
                  <a:cubicBezTo>
                    <a:pt x="168801" y="11376"/>
                    <a:pt x="168379" y="14538"/>
                    <a:pt x="155697" y="15700"/>
                  </a:cubicBezTo>
                  <a:cubicBezTo>
                    <a:pt x="143613" y="16805"/>
                    <a:pt x="139163" y="28337"/>
                    <a:pt x="128531" y="28337"/>
                  </a:cubicBezTo>
                  <a:cubicBezTo>
                    <a:pt x="128005" y="28337"/>
                    <a:pt x="127464" y="28309"/>
                    <a:pt x="126906" y="28250"/>
                  </a:cubicBezTo>
                  <a:cubicBezTo>
                    <a:pt x="119986" y="27516"/>
                    <a:pt x="115377" y="25965"/>
                    <a:pt x="109626" y="25965"/>
                  </a:cubicBezTo>
                  <a:cubicBezTo>
                    <a:pt x="105541" y="25965"/>
                    <a:pt x="100880" y="26747"/>
                    <a:pt x="94404" y="29162"/>
                  </a:cubicBezTo>
                  <a:cubicBezTo>
                    <a:pt x="90150" y="30749"/>
                    <a:pt x="86203" y="31400"/>
                    <a:pt x="82627" y="31400"/>
                  </a:cubicBezTo>
                  <a:cubicBezTo>
                    <a:pt x="73096" y="31400"/>
                    <a:pt x="66198" y="26776"/>
                    <a:pt x="63124" y="22920"/>
                  </a:cubicBezTo>
                  <a:cubicBezTo>
                    <a:pt x="58897" y="17618"/>
                    <a:pt x="57865" y="16905"/>
                    <a:pt x="50725" y="15423"/>
                  </a:cubicBezTo>
                  <a:cubicBezTo>
                    <a:pt x="43587" y="13941"/>
                    <a:pt x="42929" y="12287"/>
                    <a:pt x="39077" y="8012"/>
                  </a:cubicBezTo>
                  <a:cubicBezTo>
                    <a:pt x="36987" y="5691"/>
                    <a:pt x="34812" y="4462"/>
                    <a:pt x="32360" y="4462"/>
                  </a:cubicBezTo>
                  <a:cubicBezTo>
                    <a:pt x="30295" y="4462"/>
                    <a:pt x="28033" y="5333"/>
                    <a:pt x="25457" y="7157"/>
                  </a:cubicBezTo>
                  <a:cubicBezTo>
                    <a:pt x="24063" y="8144"/>
                    <a:pt x="22899" y="8552"/>
                    <a:pt x="21868" y="8552"/>
                  </a:cubicBezTo>
                  <a:cubicBezTo>
                    <a:pt x="18731" y="8552"/>
                    <a:pt x="16828" y="4772"/>
                    <a:pt x="13434" y="2026"/>
                  </a:cubicBezTo>
                  <a:cubicBezTo>
                    <a:pt x="11484" y="449"/>
                    <a:pt x="8709" y="1"/>
                    <a:pt x="6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37"/>
            <p:cNvSpPr/>
            <p:nvPr/>
          </p:nvSpPr>
          <p:spPr>
            <a:xfrm rot="-614414">
              <a:off x="-2489627" y="4684833"/>
              <a:ext cx="7922904" cy="2830569"/>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37"/>
            <p:cNvSpPr/>
            <p:nvPr/>
          </p:nvSpPr>
          <p:spPr>
            <a:xfrm rot="319248">
              <a:off x="4135313" y="4359896"/>
              <a:ext cx="9462975" cy="1841482"/>
            </a:xfrm>
            <a:custGeom>
              <a:avLst/>
              <a:gdLst/>
              <a:ahLst/>
              <a:cxnLst/>
              <a:rect l="l" t="t" r="r" b="b"/>
              <a:pathLst>
                <a:path w="193713" h="43449" extrusionOk="0">
                  <a:moveTo>
                    <a:pt x="152820" y="1"/>
                  </a:moveTo>
                  <a:cubicBezTo>
                    <a:pt x="140399" y="1"/>
                    <a:pt x="127894" y="1071"/>
                    <a:pt x="115472" y="2409"/>
                  </a:cubicBezTo>
                  <a:cubicBezTo>
                    <a:pt x="75999" y="6660"/>
                    <a:pt x="35973" y="13772"/>
                    <a:pt x="1" y="30570"/>
                  </a:cubicBezTo>
                  <a:lnTo>
                    <a:pt x="1" y="43382"/>
                  </a:lnTo>
                  <a:lnTo>
                    <a:pt x="193712" y="43449"/>
                  </a:lnTo>
                  <a:lnTo>
                    <a:pt x="193712" y="5069"/>
                  </a:lnTo>
                  <a:cubicBezTo>
                    <a:pt x="180336" y="1323"/>
                    <a:pt x="166630" y="1"/>
                    <a:pt x="152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grpSp>
          <p:nvGrpSpPr>
            <p:cNvPr id="1415" name="Google Shape;1415;p37"/>
            <p:cNvGrpSpPr/>
            <p:nvPr/>
          </p:nvGrpSpPr>
          <p:grpSpPr>
            <a:xfrm>
              <a:off x="169773" y="4571493"/>
              <a:ext cx="546340" cy="1144005"/>
              <a:chOff x="-190602" y="4255105"/>
              <a:chExt cx="546340" cy="1144005"/>
            </a:xfrm>
          </p:grpSpPr>
          <p:sp>
            <p:nvSpPr>
              <p:cNvPr id="1416" name="Google Shape;1416;p37"/>
              <p:cNvSpPr/>
              <p:nvPr/>
            </p:nvSpPr>
            <p:spPr>
              <a:xfrm flipH="1">
                <a:off x="-190602" y="4255105"/>
                <a:ext cx="460942" cy="394756"/>
              </a:xfrm>
              <a:custGeom>
                <a:avLst/>
                <a:gdLst/>
                <a:ahLst/>
                <a:cxnLst/>
                <a:rect l="l" t="t" r="r" b="b"/>
                <a:pathLst>
                  <a:path w="19404" h="16791" extrusionOk="0">
                    <a:moveTo>
                      <a:pt x="7221" y="0"/>
                    </a:moveTo>
                    <a:cubicBezTo>
                      <a:pt x="6664" y="0"/>
                      <a:pt x="6306" y="659"/>
                      <a:pt x="6124" y="1214"/>
                    </a:cubicBezTo>
                    <a:cubicBezTo>
                      <a:pt x="5140" y="4205"/>
                      <a:pt x="4516" y="7313"/>
                      <a:pt x="4268" y="10451"/>
                    </a:cubicBezTo>
                    <a:cubicBezTo>
                      <a:pt x="3768" y="8123"/>
                      <a:pt x="3123" y="5827"/>
                      <a:pt x="2339" y="3579"/>
                    </a:cubicBezTo>
                    <a:cubicBezTo>
                      <a:pt x="2182" y="3127"/>
                      <a:pt x="1882" y="2590"/>
                      <a:pt x="1429" y="2590"/>
                    </a:cubicBezTo>
                    <a:cubicBezTo>
                      <a:pt x="1399" y="2590"/>
                      <a:pt x="1369" y="2592"/>
                      <a:pt x="1339" y="2597"/>
                    </a:cubicBezTo>
                    <a:cubicBezTo>
                      <a:pt x="1146" y="2627"/>
                      <a:pt x="983" y="2755"/>
                      <a:pt x="850" y="2899"/>
                    </a:cubicBezTo>
                    <a:cubicBezTo>
                      <a:pt x="0" y="3821"/>
                      <a:pt x="195" y="5266"/>
                      <a:pt x="494" y="6482"/>
                    </a:cubicBezTo>
                    <a:cubicBezTo>
                      <a:pt x="933" y="8270"/>
                      <a:pt x="1480" y="10029"/>
                      <a:pt x="2131" y="11750"/>
                    </a:cubicBezTo>
                    <a:cubicBezTo>
                      <a:pt x="2709" y="13272"/>
                      <a:pt x="3418" y="14831"/>
                      <a:pt x="4710" y="15823"/>
                    </a:cubicBezTo>
                    <a:cubicBezTo>
                      <a:pt x="5613" y="16515"/>
                      <a:pt x="6647" y="16791"/>
                      <a:pt x="7702" y="16791"/>
                    </a:cubicBezTo>
                    <a:cubicBezTo>
                      <a:pt x="8714" y="16791"/>
                      <a:pt x="9744" y="16537"/>
                      <a:pt x="10696" y="16153"/>
                    </a:cubicBezTo>
                    <a:cubicBezTo>
                      <a:pt x="13138" y="15167"/>
                      <a:pt x="15546" y="14189"/>
                      <a:pt x="17772" y="12765"/>
                    </a:cubicBezTo>
                    <a:cubicBezTo>
                      <a:pt x="18559" y="12260"/>
                      <a:pt x="19403" y="11568"/>
                      <a:pt x="19400" y="10632"/>
                    </a:cubicBezTo>
                    <a:cubicBezTo>
                      <a:pt x="19385" y="10244"/>
                      <a:pt x="18981" y="10102"/>
                      <a:pt x="18413" y="10102"/>
                    </a:cubicBezTo>
                    <a:cubicBezTo>
                      <a:pt x="17471" y="10102"/>
                      <a:pt x="16076" y="10492"/>
                      <a:pt x="15249" y="10796"/>
                    </a:cubicBezTo>
                    <a:cubicBezTo>
                      <a:pt x="13921" y="11285"/>
                      <a:pt x="12729" y="12074"/>
                      <a:pt x="11552" y="12858"/>
                    </a:cubicBezTo>
                    <a:cubicBezTo>
                      <a:pt x="12843" y="11786"/>
                      <a:pt x="14083" y="10655"/>
                      <a:pt x="15270" y="9470"/>
                    </a:cubicBezTo>
                    <a:cubicBezTo>
                      <a:pt x="16319" y="8423"/>
                      <a:pt x="17371" y="7244"/>
                      <a:pt x="17618" y="5782"/>
                    </a:cubicBezTo>
                    <a:cubicBezTo>
                      <a:pt x="17646" y="5612"/>
                      <a:pt x="17662" y="5429"/>
                      <a:pt x="17590" y="5273"/>
                    </a:cubicBezTo>
                    <a:cubicBezTo>
                      <a:pt x="17492" y="5061"/>
                      <a:pt x="17300" y="4980"/>
                      <a:pt x="17078" y="4980"/>
                    </a:cubicBezTo>
                    <a:cubicBezTo>
                      <a:pt x="16771" y="4980"/>
                      <a:pt x="16404" y="5136"/>
                      <a:pt x="16141" y="5321"/>
                    </a:cubicBezTo>
                    <a:cubicBezTo>
                      <a:pt x="13579" y="7130"/>
                      <a:pt x="11456" y="9479"/>
                      <a:pt x="9356" y="11809"/>
                    </a:cubicBezTo>
                    <a:cubicBezTo>
                      <a:pt x="10747" y="8873"/>
                      <a:pt x="12171" y="5788"/>
                      <a:pt x="12043" y="2541"/>
                    </a:cubicBezTo>
                    <a:cubicBezTo>
                      <a:pt x="12036" y="2372"/>
                      <a:pt x="12017" y="2185"/>
                      <a:pt x="11890" y="2071"/>
                    </a:cubicBezTo>
                    <a:cubicBezTo>
                      <a:pt x="11813" y="2001"/>
                      <a:pt x="11711" y="1976"/>
                      <a:pt x="11606" y="1976"/>
                    </a:cubicBezTo>
                    <a:cubicBezTo>
                      <a:pt x="11529" y="1976"/>
                      <a:pt x="11450" y="1989"/>
                      <a:pt x="11377" y="2010"/>
                    </a:cubicBezTo>
                    <a:cubicBezTo>
                      <a:pt x="10536" y="2253"/>
                      <a:pt x="10107" y="3164"/>
                      <a:pt x="9796" y="3982"/>
                    </a:cubicBezTo>
                    <a:cubicBezTo>
                      <a:pt x="9022" y="6020"/>
                      <a:pt x="8331" y="8088"/>
                      <a:pt x="7726" y="10185"/>
                    </a:cubicBezTo>
                    <a:cubicBezTo>
                      <a:pt x="7750" y="7906"/>
                      <a:pt x="7774" y="5627"/>
                      <a:pt x="7798" y="3349"/>
                    </a:cubicBezTo>
                    <a:cubicBezTo>
                      <a:pt x="7809" y="2213"/>
                      <a:pt x="8264" y="351"/>
                      <a:pt x="7318" y="7"/>
                    </a:cubicBezTo>
                    <a:cubicBezTo>
                      <a:pt x="7285" y="2"/>
                      <a:pt x="7252" y="0"/>
                      <a:pt x="72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37"/>
              <p:cNvSpPr/>
              <p:nvPr/>
            </p:nvSpPr>
            <p:spPr>
              <a:xfrm flipH="1">
                <a:off x="-164541" y="4646414"/>
                <a:ext cx="312283" cy="327424"/>
              </a:xfrm>
              <a:custGeom>
                <a:avLst/>
                <a:gdLst/>
                <a:ahLst/>
                <a:cxnLst/>
                <a:rect l="l" t="t" r="r" b="b"/>
                <a:pathLst>
                  <a:path w="13146" h="13927" extrusionOk="0">
                    <a:moveTo>
                      <a:pt x="13146" y="1"/>
                    </a:moveTo>
                    <a:lnTo>
                      <a:pt x="13146" y="1"/>
                    </a:lnTo>
                    <a:cubicBezTo>
                      <a:pt x="9977" y="1406"/>
                      <a:pt x="6751" y="2849"/>
                      <a:pt x="4178" y="5173"/>
                    </a:cubicBezTo>
                    <a:cubicBezTo>
                      <a:pt x="2047" y="7098"/>
                      <a:pt x="345" y="9787"/>
                      <a:pt x="123" y="12703"/>
                    </a:cubicBezTo>
                    <a:cubicBezTo>
                      <a:pt x="64" y="13475"/>
                      <a:pt x="0" y="13927"/>
                      <a:pt x="711" y="13927"/>
                    </a:cubicBezTo>
                    <a:cubicBezTo>
                      <a:pt x="758" y="13927"/>
                      <a:pt x="808" y="13925"/>
                      <a:pt x="862" y="13921"/>
                    </a:cubicBezTo>
                    <a:cubicBezTo>
                      <a:pt x="1643" y="13865"/>
                      <a:pt x="2682" y="13236"/>
                      <a:pt x="3382" y="12915"/>
                    </a:cubicBezTo>
                    <a:cubicBezTo>
                      <a:pt x="5017" y="12164"/>
                      <a:pt x="6575" y="11230"/>
                      <a:pt x="7942" y="10055"/>
                    </a:cubicBezTo>
                    <a:cubicBezTo>
                      <a:pt x="10146" y="8159"/>
                      <a:pt x="11844" y="5580"/>
                      <a:pt x="12317" y="2712"/>
                    </a:cubicBezTo>
                    <a:cubicBezTo>
                      <a:pt x="12474" y="1766"/>
                      <a:pt x="12525" y="730"/>
                      <a:pt x="13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37"/>
              <p:cNvSpPr/>
              <p:nvPr/>
            </p:nvSpPr>
            <p:spPr>
              <a:xfrm flipH="1">
                <a:off x="145079" y="4523062"/>
                <a:ext cx="210659" cy="354789"/>
              </a:xfrm>
              <a:custGeom>
                <a:avLst/>
                <a:gdLst/>
                <a:ahLst/>
                <a:cxnLst/>
                <a:rect l="l" t="t" r="r" b="b"/>
                <a:pathLst>
                  <a:path w="8868" h="15091" extrusionOk="0">
                    <a:moveTo>
                      <a:pt x="1" y="0"/>
                    </a:moveTo>
                    <a:cubicBezTo>
                      <a:pt x="273" y="3041"/>
                      <a:pt x="559" y="6136"/>
                      <a:pt x="1730" y="8955"/>
                    </a:cubicBezTo>
                    <a:cubicBezTo>
                      <a:pt x="2791" y="11507"/>
                      <a:pt x="4886" y="14232"/>
                      <a:pt x="7675" y="15004"/>
                    </a:cubicBezTo>
                    <a:cubicBezTo>
                      <a:pt x="7891" y="15063"/>
                      <a:pt x="8064" y="15091"/>
                      <a:pt x="8201" y="15091"/>
                    </a:cubicBezTo>
                    <a:cubicBezTo>
                      <a:pt x="8867" y="15091"/>
                      <a:pt x="8701" y="14446"/>
                      <a:pt x="8410" y="13651"/>
                    </a:cubicBezTo>
                    <a:cubicBezTo>
                      <a:pt x="7898" y="12250"/>
                      <a:pt x="7395" y="10832"/>
                      <a:pt x="6807" y="9462"/>
                    </a:cubicBezTo>
                    <a:cubicBezTo>
                      <a:pt x="6215" y="8083"/>
                      <a:pt x="5616" y="6692"/>
                      <a:pt x="4736" y="5475"/>
                    </a:cubicBezTo>
                    <a:cubicBezTo>
                      <a:pt x="3319" y="3517"/>
                      <a:pt x="1224" y="2085"/>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37"/>
              <p:cNvSpPr/>
              <p:nvPr/>
            </p:nvSpPr>
            <p:spPr>
              <a:xfrm flipH="1">
                <a:off x="-43867" y="4645191"/>
                <a:ext cx="256198" cy="753919"/>
              </a:xfrm>
              <a:custGeom>
                <a:avLst/>
                <a:gdLst/>
                <a:ahLst/>
                <a:cxnLst/>
                <a:rect l="l" t="t" r="r" b="b"/>
                <a:pathLst>
                  <a:path w="10785" h="32068" extrusionOk="0">
                    <a:moveTo>
                      <a:pt x="3377" y="1"/>
                    </a:moveTo>
                    <a:cubicBezTo>
                      <a:pt x="3273" y="1"/>
                      <a:pt x="3169" y="57"/>
                      <a:pt x="3123" y="181"/>
                    </a:cubicBezTo>
                    <a:cubicBezTo>
                      <a:pt x="3012" y="500"/>
                      <a:pt x="2900" y="868"/>
                      <a:pt x="2807" y="1191"/>
                    </a:cubicBezTo>
                    <a:cubicBezTo>
                      <a:pt x="1" y="11607"/>
                      <a:pt x="3880" y="23585"/>
                      <a:pt x="10271" y="31962"/>
                    </a:cubicBezTo>
                    <a:cubicBezTo>
                      <a:pt x="10324" y="32031"/>
                      <a:pt x="10404" y="32068"/>
                      <a:pt x="10484" y="32068"/>
                    </a:cubicBezTo>
                    <a:cubicBezTo>
                      <a:pt x="10544" y="32068"/>
                      <a:pt x="10604" y="32048"/>
                      <a:pt x="10653" y="32007"/>
                    </a:cubicBezTo>
                    <a:cubicBezTo>
                      <a:pt x="10768" y="31914"/>
                      <a:pt x="10785" y="31745"/>
                      <a:pt x="10692" y="31629"/>
                    </a:cubicBezTo>
                    <a:cubicBezTo>
                      <a:pt x="3827" y="23149"/>
                      <a:pt x="2365" y="12412"/>
                      <a:pt x="3494" y="1846"/>
                    </a:cubicBezTo>
                    <a:cubicBezTo>
                      <a:pt x="3544" y="1334"/>
                      <a:pt x="3602" y="808"/>
                      <a:pt x="3648" y="296"/>
                    </a:cubicBezTo>
                    <a:cubicBezTo>
                      <a:pt x="3661" y="108"/>
                      <a:pt x="3519" y="1"/>
                      <a:pt x="33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37"/>
              <p:cNvSpPr/>
              <p:nvPr/>
            </p:nvSpPr>
            <p:spPr>
              <a:xfrm flipH="1">
                <a:off x="17017" y="4569868"/>
                <a:ext cx="182652" cy="121171"/>
              </a:xfrm>
              <a:custGeom>
                <a:avLst/>
                <a:gdLst/>
                <a:ahLst/>
                <a:cxnLst/>
                <a:rect l="l" t="t" r="r" b="b"/>
                <a:pathLst>
                  <a:path w="7689" h="5154" extrusionOk="0">
                    <a:moveTo>
                      <a:pt x="1122" y="1"/>
                    </a:moveTo>
                    <a:cubicBezTo>
                      <a:pt x="927" y="1"/>
                      <a:pt x="732" y="17"/>
                      <a:pt x="539" y="49"/>
                    </a:cubicBezTo>
                    <a:cubicBezTo>
                      <a:pt x="383" y="75"/>
                      <a:pt x="216" y="119"/>
                      <a:pt x="116" y="241"/>
                    </a:cubicBezTo>
                    <a:cubicBezTo>
                      <a:pt x="1" y="377"/>
                      <a:pt x="0" y="574"/>
                      <a:pt x="16" y="750"/>
                    </a:cubicBezTo>
                    <a:cubicBezTo>
                      <a:pt x="99" y="1655"/>
                      <a:pt x="487" y="2501"/>
                      <a:pt x="870" y="3326"/>
                    </a:cubicBezTo>
                    <a:cubicBezTo>
                      <a:pt x="1061" y="3738"/>
                      <a:pt x="2257" y="5147"/>
                      <a:pt x="2710" y="5153"/>
                    </a:cubicBezTo>
                    <a:cubicBezTo>
                      <a:pt x="2727" y="5153"/>
                      <a:pt x="2743" y="5153"/>
                      <a:pt x="2760" y="5153"/>
                    </a:cubicBezTo>
                    <a:cubicBezTo>
                      <a:pt x="4291" y="5153"/>
                      <a:pt x="5522" y="4124"/>
                      <a:pt x="6655" y="3663"/>
                    </a:cubicBezTo>
                    <a:cubicBezTo>
                      <a:pt x="7134" y="3467"/>
                      <a:pt x="7689" y="3125"/>
                      <a:pt x="7650" y="2608"/>
                    </a:cubicBezTo>
                    <a:cubicBezTo>
                      <a:pt x="7614" y="2131"/>
                      <a:pt x="7087" y="1859"/>
                      <a:pt x="6619" y="1765"/>
                    </a:cubicBezTo>
                    <a:cubicBezTo>
                      <a:pt x="6150" y="1672"/>
                      <a:pt x="5626" y="1642"/>
                      <a:pt x="5288" y="1304"/>
                    </a:cubicBezTo>
                    <a:cubicBezTo>
                      <a:pt x="5086" y="1103"/>
                      <a:pt x="4988" y="826"/>
                      <a:pt x="4848" y="580"/>
                    </a:cubicBezTo>
                    <a:cubicBezTo>
                      <a:pt x="4706" y="334"/>
                      <a:pt x="4482" y="95"/>
                      <a:pt x="4199" y="87"/>
                    </a:cubicBezTo>
                    <a:cubicBezTo>
                      <a:pt x="4194" y="87"/>
                      <a:pt x="4188" y="87"/>
                      <a:pt x="4183" y="87"/>
                    </a:cubicBezTo>
                    <a:cubicBezTo>
                      <a:pt x="3892" y="87"/>
                      <a:pt x="3651" y="322"/>
                      <a:pt x="3368" y="398"/>
                    </a:cubicBezTo>
                    <a:cubicBezTo>
                      <a:pt x="3295" y="417"/>
                      <a:pt x="3223" y="425"/>
                      <a:pt x="3150" y="425"/>
                    </a:cubicBezTo>
                    <a:cubicBezTo>
                      <a:pt x="2855" y="425"/>
                      <a:pt x="2558" y="289"/>
                      <a:pt x="2272" y="191"/>
                    </a:cubicBezTo>
                    <a:cubicBezTo>
                      <a:pt x="1902" y="65"/>
                      <a:pt x="1512" y="1"/>
                      <a:pt x="1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1" name="Google Shape;1421;p37"/>
            <p:cNvGrpSpPr/>
            <p:nvPr/>
          </p:nvGrpSpPr>
          <p:grpSpPr>
            <a:xfrm>
              <a:off x="7875324" y="4324833"/>
              <a:ext cx="1059758" cy="818673"/>
              <a:chOff x="206924" y="4453733"/>
              <a:chExt cx="1059758" cy="818673"/>
            </a:xfrm>
          </p:grpSpPr>
          <p:sp>
            <p:nvSpPr>
              <p:cNvPr id="1422" name="Google Shape;1422;p37"/>
              <p:cNvSpPr/>
              <p:nvPr/>
            </p:nvSpPr>
            <p:spPr>
              <a:xfrm flipH="1">
                <a:off x="779613" y="4634777"/>
                <a:ext cx="236647" cy="522416"/>
              </a:xfrm>
              <a:custGeom>
                <a:avLst/>
                <a:gdLst/>
                <a:ahLst/>
                <a:cxnLst/>
                <a:rect l="l" t="t" r="r" b="b"/>
                <a:pathLst>
                  <a:path w="9962" h="22221" extrusionOk="0">
                    <a:moveTo>
                      <a:pt x="299" y="1"/>
                    </a:moveTo>
                    <a:cubicBezTo>
                      <a:pt x="280" y="1"/>
                      <a:pt x="262" y="3"/>
                      <a:pt x="243" y="6"/>
                    </a:cubicBezTo>
                    <a:cubicBezTo>
                      <a:pt x="97" y="37"/>
                      <a:pt x="0" y="181"/>
                      <a:pt x="30" y="329"/>
                    </a:cubicBezTo>
                    <a:cubicBezTo>
                      <a:pt x="421" y="2289"/>
                      <a:pt x="868" y="4235"/>
                      <a:pt x="1413" y="6159"/>
                    </a:cubicBezTo>
                    <a:cubicBezTo>
                      <a:pt x="2788" y="10965"/>
                      <a:pt x="4516" y="15781"/>
                      <a:pt x="7484" y="19854"/>
                    </a:cubicBezTo>
                    <a:cubicBezTo>
                      <a:pt x="7973" y="20511"/>
                      <a:pt x="8489" y="21149"/>
                      <a:pt x="9054" y="21742"/>
                    </a:cubicBezTo>
                    <a:cubicBezTo>
                      <a:pt x="9179" y="21873"/>
                      <a:pt x="9323" y="22019"/>
                      <a:pt x="9454" y="22144"/>
                    </a:cubicBezTo>
                    <a:cubicBezTo>
                      <a:pt x="9506" y="22193"/>
                      <a:pt x="9575" y="22221"/>
                      <a:pt x="9646" y="22221"/>
                    </a:cubicBezTo>
                    <a:cubicBezTo>
                      <a:pt x="9686" y="22221"/>
                      <a:pt x="9727" y="22212"/>
                      <a:pt x="9765" y="22193"/>
                    </a:cubicBezTo>
                    <a:cubicBezTo>
                      <a:pt x="9904" y="22126"/>
                      <a:pt x="9961" y="21960"/>
                      <a:pt x="9894" y="21822"/>
                    </a:cubicBezTo>
                    <a:cubicBezTo>
                      <a:pt x="9839" y="21708"/>
                      <a:pt x="9781" y="21595"/>
                      <a:pt x="9721" y="21484"/>
                    </a:cubicBezTo>
                    <a:lnTo>
                      <a:pt x="9633" y="21319"/>
                    </a:lnTo>
                    <a:lnTo>
                      <a:pt x="9544" y="21155"/>
                    </a:lnTo>
                    <a:cubicBezTo>
                      <a:pt x="8242" y="18782"/>
                      <a:pt x="6798" y="16495"/>
                      <a:pt x="5527" y="14105"/>
                    </a:cubicBezTo>
                    <a:cubicBezTo>
                      <a:pt x="3149" y="9786"/>
                      <a:pt x="1326" y="5122"/>
                      <a:pt x="569" y="232"/>
                    </a:cubicBezTo>
                    <a:cubicBezTo>
                      <a:pt x="547" y="97"/>
                      <a:pt x="430"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37"/>
              <p:cNvSpPr/>
              <p:nvPr/>
            </p:nvSpPr>
            <p:spPr>
              <a:xfrm flipH="1">
                <a:off x="954426" y="4531924"/>
                <a:ext cx="106731" cy="174021"/>
              </a:xfrm>
              <a:custGeom>
                <a:avLst/>
                <a:gdLst/>
                <a:ahLst/>
                <a:cxnLst/>
                <a:rect l="l" t="t" r="r" b="b"/>
                <a:pathLst>
                  <a:path w="4493" h="7402" extrusionOk="0">
                    <a:moveTo>
                      <a:pt x="1715" y="1"/>
                    </a:moveTo>
                    <a:cubicBezTo>
                      <a:pt x="1683" y="1"/>
                      <a:pt x="1651" y="2"/>
                      <a:pt x="1619" y="4"/>
                    </a:cubicBezTo>
                    <a:cubicBezTo>
                      <a:pt x="1030" y="49"/>
                      <a:pt x="527" y="499"/>
                      <a:pt x="278" y="1036"/>
                    </a:cubicBezTo>
                    <a:cubicBezTo>
                      <a:pt x="32" y="1571"/>
                      <a:pt x="1" y="2184"/>
                      <a:pt x="33" y="2774"/>
                    </a:cubicBezTo>
                    <a:cubicBezTo>
                      <a:pt x="101" y="3996"/>
                      <a:pt x="630" y="7402"/>
                      <a:pt x="2298" y="7402"/>
                    </a:cubicBezTo>
                    <a:cubicBezTo>
                      <a:pt x="2340" y="7402"/>
                      <a:pt x="2382" y="7400"/>
                      <a:pt x="2425" y="7395"/>
                    </a:cubicBezTo>
                    <a:cubicBezTo>
                      <a:pt x="4493" y="7183"/>
                      <a:pt x="3996" y="3972"/>
                      <a:pt x="3758" y="2711"/>
                    </a:cubicBezTo>
                    <a:cubicBezTo>
                      <a:pt x="3641" y="2088"/>
                      <a:pt x="3513" y="1452"/>
                      <a:pt x="3177" y="916"/>
                    </a:cubicBezTo>
                    <a:cubicBezTo>
                      <a:pt x="2859" y="408"/>
                      <a:pt x="2310" y="1"/>
                      <a:pt x="1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37"/>
              <p:cNvSpPr/>
              <p:nvPr/>
            </p:nvSpPr>
            <p:spPr>
              <a:xfrm flipH="1">
                <a:off x="685951" y="4651727"/>
                <a:ext cx="72643" cy="493169"/>
              </a:xfrm>
              <a:custGeom>
                <a:avLst/>
                <a:gdLst/>
                <a:ahLst/>
                <a:cxnLst/>
                <a:rect l="l" t="t" r="r" b="b"/>
                <a:pathLst>
                  <a:path w="3058" h="20977" extrusionOk="0">
                    <a:moveTo>
                      <a:pt x="311" y="1"/>
                    </a:moveTo>
                    <a:cubicBezTo>
                      <a:pt x="282" y="1"/>
                      <a:pt x="252" y="6"/>
                      <a:pt x="223" y="16"/>
                    </a:cubicBezTo>
                    <a:cubicBezTo>
                      <a:pt x="80" y="63"/>
                      <a:pt x="1" y="217"/>
                      <a:pt x="49" y="361"/>
                    </a:cubicBezTo>
                    <a:cubicBezTo>
                      <a:pt x="1100" y="3622"/>
                      <a:pt x="1598" y="7055"/>
                      <a:pt x="1613" y="10477"/>
                    </a:cubicBezTo>
                    <a:cubicBezTo>
                      <a:pt x="1639" y="13034"/>
                      <a:pt x="1457" y="15577"/>
                      <a:pt x="1316" y="18128"/>
                    </a:cubicBezTo>
                    <a:cubicBezTo>
                      <a:pt x="1283" y="18770"/>
                      <a:pt x="1256" y="19411"/>
                      <a:pt x="1248" y="20055"/>
                    </a:cubicBezTo>
                    <a:cubicBezTo>
                      <a:pt x="1244" y="20266"/>
                      <a:pt x="1242" y="20496"/>
                      <a:pt x="1250" y="20706"/>
                    </a:cubicBezTo>
                    <a:cubicBezTo>
                      <a:pt x="1258" y="20880"/>
                      <a:pt x="1394" y="20976"/>
                      <a:pt x="1532" y="20976"/>
                    </a:cubicBezTo>
                    <a:cubicBezTo>
                      <a:pt x="1636" y="20976"/>
                      <a:pt x="1741" y="20921"/>
                      <a:pt x="1790" y="20800"/>
                    </a:cubicBezTo>
                    <a:cubicBezTo>
                      <a:pt x="1867" y="20603"/>
                      <a:pt x="1941" y="20375"/>
                      <a:pt x="2005" y="20176"/>
                    </a:cubicBezTo>
                    <a:cubicBezTo>
                      <a:pt x="2197" y="19547"/>
                      <a:pt x="2344" y="18906"/>
                      <a:pt x="2462" y="18259"/>
                    </a:cubicBezTo>
                    <a:cubicBezTo>
                      <a:pt x="3058" y="14806"/>
                      <a:pt x="2786" y="11267"/>
                      <a:pt x="2236" y="7828"/>
                    </a:cubicBezTo>
                    <a:cubicBezTo>
                      <a:pt x="1833" y="5254"/>
                      <a:pt x="1265" y="2712"/>
                      <a:pt x="572" y="202"/>
                    </a:cubicBezTo>
                    <a:cubicBezTo>
                      <a:pt x="539" y="81"/>
                      <a:pt x="430"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37"/>
              <p:cNvSpPr/>
              <p:nvPr/>
            </p:nvSpPr>
            <p:spPr>
              <a:xfrm flipH="1">
                <a:off x="711249" y="4606754"/>
                <a:ext cx="72667" cy="97284"/>
              </a:xfrm>
              <a:custGeom>
                <a:avLst/>
                <a:gdLst/>
                <a:ahLst/>
                <a:cxnLst/>
                <a:rect l="l" t="t" r="r" b="b"/>
                <a:pathLst>
                  <a:path w="3059" h="4138" extrusionOk="0">
                    <a:moveTo>
                      <a:pt x="901" y="0"/>
                    </a:moveTo>
                    <a:cubicBezTo>
                      <a:pt x="798" y="0"/>
                      <a:pt x="696" y="18"/>
                      <a:pt x="600" y="58"/>
                    </a:cubicBezTo>
                    <a:cubicBezTo>
                      <a:pt x="263" y="198"/>
                      <a:pt x="67" y="569"/>
                      <a:pt x="35" y="931"/>
                    </a:cubicBezTo>
                    <a:cubicBezTo>
                      <a:pt x="1" y="1295"/>
                      <a:pt x="99" y="1655"/>
                      <a:pt x="201" y="2006"/>
                    </a:cubicBezTo>
                    <a:cubicBezTo>
                      <a:pt x="384" y="2644"/>
                      <a:pt x="866" y="4138"/>
                      <a:pt x="1768" y="4138"/>
                    </a:cubicBezTo>
                    <a:cubicBezTo>
                      <a:pt x="1874" y="4138"/>
                      <a:pt x="1986" y="4117"/>
                      <a:pt x="2103" y="4072"/>
                    </a:cubicBezTo>
                    <a:cubicBezTo>
                      <a:pt x="3059" y="3706"/>
                      <a:pt x="2424" y="1735"/>
                      <a:pt x="2135" y="1071"/>
                    </a:cubicBezTo>
                    <a:cubicBezTo>
                      <a:pt x="1998" y="759"/>
                      <a:pt x="1824" y="452"/>
                      <a:pt x="1558" y="241"/>
                    </a:cubicBezTo>
                    <a:cubicBezTo>
                      <a:pt x="1372" y="94"/>
                      <a:pt x="1134" y="0"/>
                      <a:pt x="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37"/>
              <p:cNvSpPr/>
              <p:nvPr/>
            </p:nvSpPr>
            <p:spPr>
              <a:xfrm flipH="1">
                <a:off x="441586" y="4593283"/>
                <a:ext cx="76182" cy="493193"/>
              </a:xfrm>
              <a:custGeom>
                <a:avLst/>
                <a:gdLst/>
                <a:ahLst/>
                <a:cxnLst/>
                <a:rect l="l" t="t" r="r" b="b"/>
                <a:pathLst>
                  <a:path w="3207" h="20978" extrusionOk="0">
                    <a:moveTo>
                      <a:pt x="2897" y="0"/>
                    </a:moveTo>
                    <a:cubicBezTo>
                      <a:pt x="2777" y="0"/>
                      <a:pt x="2667" y="80"/>
                      <a:pt x="2634" y="202"/>
                    </a:cubicBezTo>
                    <a:cubicBezTo>
                      <a:pt x="2177" y="1877"/>
                      <a:pt x="1761" y="3560"/>
                      <a:pt x="1427" y="5263"/>
                    </a:cubicBezTo>
                    <a:cubicBezTo>
                      <a:pt x="605" y="9525"/>
                      <a:pt x="1" y="13938"/>
                      <a:pt x="744" y="18259"/>
                    </a:cubicBezTo>
                    <a:cubicBezTo>
                      <a:pt x="872" y="18959"/>
                      <a:pt x="1034" y="19656"/>
                      <a:pt x="1253" y="20333"/>
                    </a:cubicBezTo>
                    <a:cubicBezTo>
                      <a:pt x="1303" y="20483"/>
                      <a:pt x="1362" y="20652"/>
                      <a:pt x="1418" y="20800"/>
                    </a:cubicBezTo>
                    <a:cubicBezTo>
                      <a:pt x="1456" y="20898"/>
                      <a:pt x="1551" y="20972"/>
                      <a:pt x="1665" y="20977"/>
                    </a:cubicBezTo>
                    <a:cubicBezTo>
                      <a:pt x="1669" y="20977"/>
                      <a:pt x="1673" y="20977"/>
                      <a:pt x="1676" y="20977"/>
                    </a:cubicBezTo>
                    <a:cubicBezTo>
                      <a:pt x="1825" y="20977"/>
                      <a:pt x="1950" y="20861"/>
                      <a:pt x="1956" y="20711"/>
                    </a:cubicBezTo>
                    <a:cubicBezTo>
                      <a:pt x="1961" y="20599"/>
                      <a:pt x="1962" y="20489"/>
                      <a:pt x="1962" y="20379"/>
                    </a:cubicBezTo>
                    <a:lnTo>
                      <a:pt x="1961" y="20216"/>
                    </a:lnTo>
                    <a:lnTo>
                      <a:pt x="1958" y="20055"/>
                    </a:lnTo>
                    <a:cubicBezTo>
                      <a:pt x="1920" y="17710"/>
                      <a:pt x="1689" y="15377"/>
                      <a:pt x="1628" y="13033"/>
                    </a:cubicBezTo>
                    <a:cubicBezTo>
                      <a:pt x="1446" y="8764"/>
                      <a:pt x="1822" y="4437"/>
                      <a:pt x="3158" y="359"/>
                    </a:cubicBezTo>
                    <a:cubicBezTo>
                      <a:pt x="3206" y="213"/>
                      <a:pt x="3120" y="51"/>
                      <a:pt x="2970" y="10"/>
                    </a:cubicBezTo>
                    <a:cubicBezTo>
                      <a:pt x="2946" y="3"/>
                      <a:pt x="2921" y="0"/>
                      <a:pt x="2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37"/>
              <p:cNvSpPr/>
              <p:nvPr/>
            </p:nvSpPr>
            <p:spPr>
              <a:xfrm flipH="1">
                <a:off x="396001" y="4506347"/>
                <a:ext cx="102075" cy="136570"/>
              </a:xfrm>
              <a:custGeom>
                <a:avLst/>
                <a:gdLst/>
                <a:ahLst/>
                <a:cxnLst/>
                <a:rect l="l" t="t" r="r" b="b"/>
                <a:pathLst>
                  <a:path w="4297" h="5809" extrusionOk="0">
                    <a:moveTo>
                      <a:pt x="3031" y="1"/>
                    </a:moveTo>
                    <a:cubicBezTo>
                      <a:pt x="2704" y="1"/>
                      <a:pt x="2370" y="132"/>
                      <a:pt x="2110" y="339"/>
                    </a:cubicBezTo>
                    <a:cubicBezTo>
                      <a:pt x="1735" y="636"/>
                      <a:pt x="1490" y="1066"/>
                      <a:pt x="1298" y="1505"/>
                    </a:cubicBezTo>
                    <a:cubicBezTo>
                      <a:pt x="892" y="2436"/>
                      <a:pt x="0" y="5201"/>
                      <a:pt x="1346" y="5716"/>
                    </a:cubicBezTo>
                    <a:cubicBezTo>
                      <a:pt x="1511" y="5780"/>
                      <a:pt x="1668" y="5809"/>
                      <a:pt x="1817" y="5809"/>
                    </a:cubicBezTo>
                    <a:cubicBezTo>
                      <a:pt x="3081" y="5809"/>
                      <a:pt x="3757" y="3710"/>
                      <a:pt x="4015" y="2817"/>
                    </a:cubicBezTo>
                    <a:cubicBezTo>
                      <a:pt x="4157" y="2325"/>
                      <a:pt x="4297" y="1818"/>
                      <a:pt x="4249" y="1309"/>
                    </a:cubicBezTo>
                    <a:cubicBezTo>
                      <a:pt x="4201" y="798"/>
                      <a:pt x="3928" y="278"/>
                      <a:pt x="3454" y="83"/>
                    </a:cubicBezTo>
                    <a:cubicBezTo>
                      <a:pt x="3319" y="26"/>
                      <a:pt x="3176" y="1"/>
                      <a:pt x="3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37"/>
              <p:cNvSpPr/>
              <p:nvPr/>
            </p:nvSpPr>
            <p:spPr>
              <a:xfrm flipH="1">
                <a:off x="206924" y="4453733"/>
                <a:ext cx="1059758" cy="790148"/>
              </a:xfrm>
              <a:custGeom>
                <a:avLst/>
                <a:gdLst/>
                <a:ahLst/>
                <a:cxnLst/>
                <a:rect l="l" t="t" r="r" b="b"/>
                <a:pathLst>
                  <a:path w="44612" h="33609" extrusionOk="0">
                    <a:moveTo>
                      <a:pt x="29833" y="0"/>
                    </a:moveTo>
                    <a:cubicBezTo>
                      <a:pt x="28568" y="0"/>
                      <a:pt x="27739" y="1730"/>
                      <a:pt x="27453" y="3110"/>
                    </a:cubicBezTo>
                    <a:cubicBezTo>
                      <a:pt x="26111" y="9576"/>
                      <a:pt x="24941" y="16078"/>
                      <a:pt x="23940" y="22603"/>
                    </a:cubicBezTo>
                    <a:cubicBezTo>
                      <a:pt x="23032" y="18577"/>
                      <a:pt x="22059" y="14409"/>
                      <a:pt x="19544" y="11134"/>
                    </a:cubicBezTo>
                    <a:cubicBezTo>
                      <a:pt x="19098" y="10553"/>
                      <a:pt x="18457" y="9960"/>
                      <a:pt x="17768" y="9960"/>
                    </a:cubicBezTo>
                    <a:cubicBezTo>
                      <a:pt x="17655" y="9960"/>
                      <a:pt x="17539" y="9977"/>
                      <a:pt x="17423" y="10012"/>
                    </a:cubicBezTo>
                    <a:cubicBezTo>
                      <a:pt x="16686" y="10237"/>
                      <a:pt x="16381" y="11098"/>
                      <a:pt x="16205" y="11850"/>
                    </a:cubicBezTo>
                    <a:cubicBezTo>
                      <a:pt x="15508" y="14810"/>
                      <a:pt x="15153" y="17849"/>
                      <a:pt x="15151" y="20889"/>
                    </a:cubicBezTo>
                    <a:cubicBezTo>
                      <a:pt x="13006" y="18628"/>
                      <a:pt x="10861" y="16364"/>
                      <a:pt x="8715" y="14101"/>
                    </a:cubicBezTo>
                    <a:cubicBezTo>
                      <a:pt x="7092" y="12387"/>
                      <a:pt x="5180" y="10548"/>
                      <a:pt x="2832" y="10548"/>
                    </a:cubicBezTo>
                    <a:cubicBezTo>
                      <a:pt x="2804" y="10548"/>
                      <a:pt x="2776" y="10548"/>
                      <a:pt x="2749" y="10548"/>
                    </a:cubicBezTo>
                    <a:cubicBezTo>
                      <a:pt x="2176" y="10560"/>
                      <a:pt x="1587" y="10694"/>
                      <a:pt x="1131" y="11040"/>
                    </a:cubicBezTo>
                    <a:cubicBezTo>
                      <a:pt x="206" y="11740"/>
                      <a:pt x="68" y="13057"/>
                      <a:pt x="57" y="14215"/>
                    </a:cubicBezTo>
                    <a:cubicBezTo>
                      <a:pt x="1" y="20960"/>
                      <a:pt x="1719" y="27712"/>
                      <a:pt x="4993" y="33609"/>
                    </a:cubicBezTo>
                    <a:lnTo>
                      <a:pt x="34600" y="33120"/>
                    </a:lnTo>
                    <a:cubicBezTo>
                      <a:pt x="39383" y="25503"/>
                      <a:pt x="44611" y="8952"/>
                      <a:pt x="42441" y="7626"/>
                    </a:cubicBezTo>
                    <a:cubicBezTo>
                      <a:pt x="42028" y="7305"/>
                      <a:pt x="41525" y="7164"/>
                      <a:pt x="41006" y="7164"/>
                    </a:cubicBezTo>
                    <a:cubicBezTo>
                      <a:pt x="40325" y="7164"/>
                      <a:pt x="39617" y="7408"/>
                      <a:pt x="39058" y="7809"/>
                    </a:cubicBezTo>
                    <a:cubicBezTo>
                      <a:pt x="38073" y="8514"/>
                      <a:pt x="37440" y="9597"/>
                      <a:pt x="36836" y="10647"/>
                    </a:cubicBezTo>
                    <a:cubicBezTo>
                      <a:pt x="34590" y="14549"/>
                      <a:pt x="32346" y="18450"/>
                      <a:pt x="30100" y="22352"/>
                    </a:cubicBezTo>
                    <a:cubicBezTo>
                      <a:pt x="31449" y="15995"/>
                      <a:pt x="31989" y="9469"/>
                      <a:pt x="31702" y="2979"/>
                    </a:cubicBezTo>
                    <a:cubicBezTo>
                      <a:pt x="31650" y="1815"/>
                      <a:pt x="31368" y="380"/>
                      <a:pt x="30247" y="60"/>
                    </a:cubicBezTo>
                    <a:cubicBezTo>
                      <a:pt x="30104" y="19"/>
                      <a:pt x="29966" y="0"/>
                      <a:pt x="29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37"/>
              <p:cNvSpPr/>
              <p:nvPr/>
            </p:nvSpPr>
            <p:spPr>
              <a:xfrm flipH="1">
                <a:off x="400457" y="4855127"/>
                <a:ext cx="786338" cy="417279"/>
              </a:xfrm>
              <a:custGeom>
                <a:avLst/>
                <a:gdLst/>
                <a:ahLst/>
                <a:cxnLst/>
                <a:rect l="l" t="t" r="r" b="b"/>
                <a:pathLst>
                  <a:path w="33102" h="17749" extrusionOk="0">
                    <a:moveTo>
                      <a:pt x="2654" y="1"/>
                    </a:moveTo>
                    <a:cubicBezTo>
                      <a:pt x="2516" y="1"/>
                      <a:pt x="2377" y="13"/>
                      <a:pt x="2237" y="40"/>
                    </a:cubicBezTo>
                    <a:cubicBezTo>
                      <a:pt x="1180" y="244"/>
                      <a:pt x="426" y="1257"/>
                      <a:pt x="212" y="2312"/>
                    </a:cubicBezTo>
                    <a:cubicBezTo>
                      <a:pt x="0" y="3364"/>
                      <a:pt x="225" y="4455"/>
                      <a:pt x="498" y="5497"/>
                    </a:cubicBezTo>
                    <a:cubicBezTo>
                      <a:pt x="1275" y="8456"/>
                      <a:pt x="2455" y="11307"/>
                      <a:pt x="3986" y="13955"/>
                    </a:cubicBezTo>
                    <a:cubicBezTo>
                      <a:pt x="5793" y="17076"/>
                      <a:pt x="6468" y="17467"/>
                      <a:pt x="10053" y="17599"/>
                    </a:cubicBezTo>
                    <a:cubicBezTo>
                      <a:pt x="12778" y="17699"/>
                      <a:pt x="15505" y="17749"/>
                      <a:pt x="18232" y="17749"/>
                    </a:cubicBezTo>
                    <a:cubicBezTo>
                      <a:pt x="22527" y="17749"/>
                      <a:pt x="26822" y="17625"/>
                      <a:pt x="31110" y="17377"/>
                    </a:cubicBezTo>
                    <a:cubicBezTo>
                      <a:pt x="32562" y="12593"/>
                      <a:pt x="33101" y="7535"/>
                      <a:pt x="32690" y="2552"/>
                    </a:cubicBezTo>
                    <a:cubicBezTo>
                      <a:pt x="32686" y="2552"/>
                      <a:pt x="32681" y="2552"/>
                      <a:pt x="32677" y="2552"/>
                    </a:cubicBezTo>
                    <a:cubicBezTo>
                      <a:pt x="29601" y="2552"/>
                      <a:pt x="27577" y="5667"/>
                      <a:pt x="26153" y="8397"/>
                    </a:cubicBezTo>
                    <a:cubicBezTo>
                      <a:pt x="25963" y="6001"/>
                      <a:pt x="25487" y="3628"/>
                      <a:pt x="24739" y="1344"/>
                    </a:cubicBezTo>
                    <a:cubicBezTo>
                      <a:pt x="24647" y="1059"/>
                      <a:pt x="24515" y="742"/>
                      <a:pt x="24231" y="648"/>
                    </a:cubicBezTo>
                    <a:cubicBezTo>
                      <a:pt x="24178" y="631"/>
                      <a:pt x="24125" y="623"/>
                      <a:pt x="24073" y="623"/>
                    </a:cubicBezTo>
                    <a:cubicBezTo>
                      <a:pt x="23757" y="623"/>
                      <a:pt x="23469" y="917"/>
                      <a:pt x="23264" y="1188"/>
                    </a:cubicBezTo>
                    <a:cubicBezTo>
                      <a:pt x="21613" y="3385"/>
                      <a:pt x="20277" y="5819"/>
                      <a:pt x="19312" y="8392"/>
                    </a:cubicBezTo>
                    <a:cubicBezTo>
                      <a:pt x="18521" y="6947"/>
                      <a:pt x="17663" y="5536"/>
                      <a:pt x="16749" y="4165"/>
                    </a:cubicBezTo>
                    <a:cubicBezTo>
                      <a:pt x="16541" y="3854"/>
                      <a:pt x="16300" y="3523"/>
                      <a:pt x="15941" y="3425"/>
                    </a:cubicBezTo>
                    <a:cubicBezTo>
                      <a:pt x="15868" y="3405"/>
                      <a:pt x="15795" y="3395"/>
                      <a:pt x="15724" y="3395"/>
                    </a:cubicBezTo>
                    <a:cubicBezTo>
                      <a:pt x="15226" y="3395"/>
                      <a:pt x="14777" y="3848"/>
                      <a:pt x="14493" y="4294"/>
                    </a:cubicBezTo>
                    <a:cubicBezTo>
                      <a:pt x="13557" y="5759"/>
                      <a:pt x="13193" y="7579"/>
                      <a:pt x="13494" y="9291"/>
                    </a:cubicBezTo>
                    <a:cubicBezTo>
                      <a:pt x="11067" y="6365"/>
                      <a:pt x="8346" y="3684"/>
                      <a:pt x="5386" y="1299"/>
                    </a:cubicBezTo>
                    <a:cubicBezTo>
                      <a:pt x="4587" y="655"/>
                      <a:pt x="3648" y="1"/>
                      <a:pt x="26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37"/>
            <p:cNvGrpSpPr/>
            <p:nvPr/>
          </p:nvGrpSpPr>
          <p:grpSpPr>
            <a:xfrm>
              <a:off x="6908720" y="4644322"/>
              <a:ext cx="391486" cy="461342"/>
              <a:chOff x="6695" y="4548947"/>
              <a:chExt cx="391486" cy="461342"/>
            </a:xfrm>
          </p:grpSpPr>
          <p:sp>
            <p:nvSpPr>
              <p:cNvPr id="1431" name="Google Shape;1431;p37"/>
              <p:cNvSpPr/>
              <p:nvPr/>
            </p:nvSpPr>
            <p:spPr>
              <a:xfrm>
                <a:off x="130450" y="4867279"/>
                <a:ext cx="161826" cy="77462"/>
              </a:xfrm>
              <a:custGeom>
                <a:avLst/>
                <a:gdLst/>
                <a:ahLst/>
                <a:cxnLst/>
                <a:rect l="l" t="t" r="r" b="b"/>
                <a:pathLst>
                  <a:path w="3681" h="1762" extrusionOk="0">
                    <a:moveTo>
                      <a:pt x="1658" y="0"/>
                    </a:moveTo>
                    <a:cubicBezTo>
                      <a:pt x="1105" y="0"/>
                      <a:pt x="511" y="179"/>
                      <a:pt x="0" y="734"/>
                    </a:cubicBezTo>
                    <a:cubicBezTo>
                      <a:pt x="0" y="734"/>
                      <a:pt x="891" y="1762"/>
                      <a:pt x="2157" y="1762"/>
                    </a:cubicBezTo>
                    <a:cubicBezTo>
                      <a:pt x="2623" y="1762"/>
                      <a:pt x="3139" y="1623"/>
                      <a:pt x="3680" y="1242"/>
                    </a:cubicBezTo>
                    <a:lnTo>
                      <a:pt x="3532" y="589"/>
                    </a:lnTo>
                    <a:cubicBezTo>
                      <a:pt x="3532" y="589"/>
                      <a:pt x="2661" y="0"/>
                      <a:pt x="16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37"/>
              <p:cNvSpPr/>
              <p:nvPr/>
            </p:nvSpPr>
            <p:spPr>
              <a:xfrm>
                <a:off x="279175" y="4772144"/>
                <a:ext cx="119006" cy="133822"/>
              </a:xfrm>
              <a:custGeom>
                <a:avLst/>
                <a:gdLst/>
                <a:ahLst/>
                <a:cxnLst/>
                <a:rect l="l" t="t" r="r" b="b"/>
                <a:pathLst>
                  <a:path w="2707" h="3044" extrusionOk="0">
                    <a:moveTo>
                      <a:pt x="2583" y="0"/>
                    </a:moveTo>
                    <a:cubicBezTo>
                      <a:pt x="977" y="0"/>
                      <a:pt x="1" y="2217"/>
                      <a:pt x="1" y="2217"/>
                    </a:cubicBezTo>
                    <a:cubicBezTo>
                      <a:pt x="89" y="2493"/>
                      <a:pt x="215" y="3043"/>
                      <a:pt x="216" y="3043"/>
                    </a:cubicBezTo>
                    <a:cubicBezTo>
                      <a:pt x="216" y="3043"/>
                      <a:pt x="216" y="3043"/>
                      <a:pt x="216" y="3043"/>
                    </a:cubicBezTo>
                    <a:cubicBezTo>
                      <a:pt x="2706" y="2762"/>
                      <a:pt x="2637" y="1"/>
                      <a:pt x="2637" y="1"/>
                    </a:cubicBezTo>
                    <a:cubicBezTo>
                      <a:pt x="2619" y="0"/>
                      <a:pt x="2601" y="0"/>
                      <a:pt x="25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37"/>
              <p:cNvSpPr/>
              <p:nvPr/>
            </p:nvSpPr>
            <p:spPr>
              <a:xfrm>
                <a:off x="199075" y="4729017"/>
                <a:ext cx="104147" cy="281272"/>
              </a:xfrm>
              <a:custGeom>
                <a:avLst/>
                <a:gdLst/>
                <a:ahLst/>
                <a:cxnLst/>
                <a:rect l="l" t="t" r="r" b="b"/>
                <a:pathLst>
                  <a:path w="2369" h="6398" fill="none" extrusionOk="0">
                    <a:moveTo>
                      <a:pt x="2368" y="6397"/>
                    </a:moveTo>
                    <a:cubicBezTo>
                      <a:pt x="2368" y="6397"/>
                      <a:pt x="2267" y="2116"/>
                      <a:pt x="1" y="0"/>
                    </a:cubicBezTo>
                  </a:path>
                </a:pathLst>
              </a:custGeom>
              <a:noFill/>
              <a:ln w="787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37"/>
              <p:cNvSpPr/>
              <p:nvPr/>
            </p:nvSpPr>
            <p:spPr>
              <a:xfrm>
                <a:off x="6695" y="4548947"/>
                <a:ext cx="354645" cy="280129"/>
              </a:xfrm>
              <a:custGeom>
                <a:avLst/>
                <a:gdLst/>
                <a:ahLst/>
                <a:cxnLst/>
                <a:rect l="l" t="t" r="r" b="b"/>
                <a:pathLst>
                  <a:path w="8067" h="6372" extrusionOk="0">
                    <a:moveTo>
                      <a:pt x="5519" y="1"/>
                    </a:moveTo>
                    <a:cubicBezTo>
                      <a:pt x="4837" y="1"/>
                      <a:pt x="4151" y="490"/>
                      <a:pt x="3948" y="1665"/>
                    </a:cubicBezTo>
                    <a:cubicBezTo>
                      <a:pt x="3948" y="1665"/>
                      <a:pt x="3174" y="119"/>
                      <a:pt x="2061" y="119"/>
                    </a:cubicBezTo>
                    <a:cubicBezTo>
                      <a:pt x="1880" y="119"/>
                      <a:pt x="1690" y="160"/>
                      <a:pt x="1493" y="255"/>
                    </a:cubicBezTo>
                    <a:cubicBezTo>
                      <a:pt x="0" y="973"/>
                      <a:pt x="1361" y="3127"/>
                      <a:pt x="2305" y="3409"/>
                    </a:cubicBezTo>
                    <a:cubicBezTo>
                      <a:pt x="2305" y="3409"/>
                      <a:pt x="1341" y="4354"/>
                      <a:pt x="1852" y="5714"/>
                    </a:cubicBezTo>
                    <a:cubicBezTo>
                      <a:pt x="2021" y="6164"/>
                      <a:pt x="2430" y="6371"/>
                      <a:pt x="2880" y="6371"/>
                    </a:cubicBezTo>
                    <a:cubicBezTo>
                      <a:pt x="3788" y="6371"/>
                      <a:pt x="4865" y="5528"/>
                      <a:pt x="4478" y="4146"/>
                    </a:cubicBezTo>
                    <a:lnTo>
                      <a:pt x="4478" y="4146"/>
                    </a:lnTo>
                    <a:cubicBezTo>
                      <a:pt x="4478" y="4147"/>
                      <a:pt x="4964" y="4889"/>
                      <a:pt x="5890" y="4889"/>
                    </a:cubicBezTo>
                    <a:cubicBezTo>
                      <a:pt x="6117" y="4889"/>
                      <a:pt x="6371" y="4844"/>
                      <a:pt x="6650" y="4733"/>
                    </a:cubicBezTo>
                    <a:cubicBezTo>
                      <a:pt x="8067" y="4166"/>
                      <a:pt x="7682" y="2353"/>
                      <a:pt x="6495" y="2238"/>
                    </a:cubicBezTo>
                    <a:cubicBezTo>
                      <a:pt x="6495" y="2238"/>
                      <a:pt x="7482" y="1555"/>
                      <a:pt x="6745" y="614"/>
                    </a:cubicBezTo>
                    <a:cubicBezTo>
                      <a:pt x="6440" y="225"/>
                      <a:pt x="5980" y="1"/>
                      <a:pt x="55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37"/>
              <p:cNvSpPr/>
              <p:nvPr/>
            </p:nvSpPr>
            <p:spPr>
              <a:xfrm>
                <a:off x="138143" y="4639334"/>
                <a:ext cx="100322" cy="100235"/>
              </a:xfrm>
              <a:custGeom>
                <a:avLst/>
                <a:gdLst/>
                <a:ahLst/>
                <a:cxnLst/>
                <a:rect l="l" t="t" r="r" b="b"/>
                <a:pathLst>
                  <a:path w="2282" h="2280" extrusionOk="0">
                    <a:moveTo>
                      <a:pt x="1141" y="0"/>
                    </a:moveTo>
                    <a:cubicBezTo>
                      <a:pt x="511" y="0"/>
                      <a:pt x="0" y="510"/>
                      <a:pt x="0" y="1139"/>
                    </a:cubicBezTo>
                    <a:cubicBezTo>
                      <a:pt x="0" y="1769"/>
                      <a:pt x="511" y="2280"/>
                      <a:pt x="1141" y="2280"/>
                    </a:cubicBezTo>
                    <a:cubicBezTo>
                      <a:pt x="1770" y="2280"/>
                      <a:pt x="2281" y="1769"/>
                      <a:pt x="2281" y="1139"/>
                    </a:cubicBezTo>
                    <a:cubicBezTo>
                      <a:pt x="2281" y="510"/>
                      <a:pt x="1770" y="0"/>
                      <a:pt x="11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6" name="Google Shape;1436;p37"/>
            <p:cNvGrpSpPr/>
            <p:nvPr/>
          </p:nvGrpSpPr>
          <p:grpSpPr>
            <a:xfrm>
              <a:off x="737397" y="3783635"/>
              <a:ext cx="1349845" cy="1195576"/>
              <a:chOff x="1056422" y="3416835"/>
              <a:chExt cx="1349845" cy="1195576"/>
            </a:xfrm>
          </p:grpSpPr>
          <p:sp>
            <p:nvSpPr>
              <p:cNvPr id="1437" name="Google Shape;1437;p37"/>
              <p:cNvSpPr/>
              <p:nvPr/>
            </p:nvSpPr>
            <p:spPr>
              <a:xfrm>
                <a:off x="1104043" y="4347511"/>
                <a:ext cx="1193400" cy="264900"/>
              </a:xfrm>
              <a:prstGeom prst="ellipse">
                <a:avLst/>
              </a:pr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37"/>
              <p:cNvSpPr/>
              <p:nvPr/>
            </p:nvSpPr>
            <p:spPr>
              <a:xfrm>
                <a:off x="1259672" y="4077833"/>
                <a:ext cx="239949" cy="430016"/>
              </a:xfrm>
              <a:custGeom>
                <a:avLst/>
                <a:gdLst/>
                <a:ahLst/>
                <a:cxnLst/>
                <a:rect l="l" t="t" r="r" b="b"/>
                <a:pathLst>
                  <a:path w="12473" h="22353" extrusionOk="0">
                    <a:moveTo>
                      <a:pt x="1" y="1"/>
                    </a:moveTo>
                    <a:cubicBezTo>
                      <a:pt x="1" y="1"/>
                      <a:pt x="2169" y="8728"/>
                      <a:pt x="3860" y="13332"/>
                    </a:cubicBezTo>
                    <a:cubicBezTo>
                      <a:pt x="5552" y="17935"/>
                      <a:pt x="4991" y="22058"/>
                      <a:pt x="4991" y="22058"/>
                    </a:cubicBezTo>
                    <a:cubicBezTo>
                      <a:pt x="4991" y="22058"/>
                      <a:pt x="6512" y="22353"/>
                      <a:pt x="8146" y="22353"/>
                    </a:cubicBezTo>
                    <a:cubicBezTo>
                      <a:pt x="9944" y="22353"/>
                      <a:pt x="11878" y="21997"/>
                      <a:pt x="12083" y="20505"/>
                    </a:cubicBezTo>
                    <a:cubicBezTo>
                      <a:pt x="12473" y="17654"/>
                      <a:pt x="10173" y="1"/>
                      <a:pt x="101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37"/>
              <p:cNvSpPr/>
              <p:nvPr/>
            </p:nvSpPr>
            <p:spPr>
              <a:xfrm>
                <a:off x="1352572" y="4406995"/>
                <a:ext cx="141107" cy="100862"/>
              </a:xfrm>
              <a:custGeom>
                <a:avLst/>
                <a:gdLst/>
                <a:ahLst/>
                <a:cxnLst/>
                <a:rect l="l" t="t" r="r" b="b"/>
                <a:pathLst>
                  <a:path w="7335" h="5243" extrusionOk="0">
                    <a:moveTo>
                      <a:pt x="1" y="1"/>
                    </a:moveTo>
                    <a:cubicBezTo>
                      <a:pt x="444" y="2862"/>
                      <a:pt x="162" y="4948"/>
                      <a:pt x="162" y="4948"/>
                    </a:cubicBezTo>
                    <a:cubicBezTo>
                      <a:pt x="162" y="4948"/>
                      <a:pt x="1683" y="5243"/>
                      <a:pt x="3317" y="5243"/>
                    </a:cubicBezTo>
                    <a:cubicBezTo>
                      <a:pt x="5115" y="5243"/>
                      <a:pt x="7049" y="4887"/>
                      <a:pt x="7254" y="3395"/>
                    </a:cubicBezTo>
                    <a:cubicBezTo>
                      <a:pt x="7335" y="2803"/>
                      <a:pt x="7300" y="1575"/>
                      <a:pt x="7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37"/>
              <p:cNvSpPr/>
              <p:nvPr/>
            </p:nvSpPr>
            <p:spPr>
              <a:xfrm>
                <a:off x="1733119" y="4045840"/>
                <a:ext cx="239949" cy="429997"/>
              </a:xfrm>
              <a:custGeom>
                <a:avLst/>
                <a:gdLst/>
                <a:ahLst/>
                <a:cxnLst/>
                <a:rect l="l" t="t" r="r" b="b"/>
                <a:pathLst>
                  <a:path w="12473" h="22352" extrusionOk="0">
                    <a:moveTo>
                      <a:pt x="1" y="0"/>
                    </a:moveTo>
                    <a:cubicBezTo>
                      <a:pt x="1" y="0"/>
                      <a:pt x="2169" y="8727"/>
                      <a:pt x="3860" y="13331"/>
                    </a:cubicBezTo>
                    <a:cubicBezTo>
                      <a:pt x="5552" y="17934"/>
                      <a:pt x="4990" y="22057"/>
                      <a:pt x="4990" y="22057"/>
                    </a:cubicBezTo>
                    <a:cubicBezTo>
                      <a:pt x="4990" y="22057"/>
                      <a:pt x="6511" y="22351"/>
                      <a:pt x="8146" y="22351"/>
                    </a:cubicBezTo>
                    <a:cubicBezTo>
                      <a:pt x="9943" y="22351"/>
                      <a:pt x="11878" y="21996"/>
                      <a:pt x="12083" y="20504"/>
                    </a:cubicBezTo>
                    <a:cubicBezTo>
                      <a:pt x="12473" y="17652"/>
                      <a:pt x="10173" y="0"/>
                      <a:pt x="101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37"/>
              <p:cNvSpPr/>
              <p:nvPr/>
            </p:nvSpPr>
            <p:spPr>
              <a:xfrm>
                <a:off x="1826019" y="4374983"/>
                <a:ext cx="141107" cy="100862"/>
              </a:xfrm>
              <a:custGeom>
                <a:avLst/>
                <a:gdLst/>
                <a:ahLst/>
                <a:cxnLst/>
                <a:rect l="l" t="t" r="r" b="b"/>
                <a:pathLst>
                  <a:path w="7335" h="5243" extrusionOk="0">
                    <a:moveTo>
                      <a:pt x="1" y="1"/>
                    </a:moveTo>
                    <a:cubicBezTo>
                      <a:pt x="444" y="2862"/>
                      <a:pt x="161" y="4948"/>
                      <a:pt x="161" y="4948"/>
                    </a:cubicBezTo>
                    <a:cubicBezTo>
                      <a:pt x="161" y="4948"/>
                      <a:pt x="1682" y="5242"/>
                      <a:pt x="3317" y="5242"/>
                    </a:cubicBezTo>
                    <a:cubicBezTo>
                      <a:pt x="5114" y="5242"/>
                      <a:pt x="7049" y="4887"/>
                      <a:pt x="7254" y="3395"/>
                    </a:cubicBezTo>
                    <a:cubicBezTo>
                      <a:pt x="7334" y="2803"/>
                      <a:pt x="7300" y="1575"/>
                      <a:pt x="7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37"/>
              <p:cNvSpPr/>
              <p:nvPr/>
            </p:nvSpPr>
            <p:spPr>
              <a:xfrm>
                <a:off x="1929096" y="4056498"/>
                <a:ext cx="239969" cy="429997"/>
              </a:xfrm>
              <a:custGeom>
                <a:avLst/>
                <a:gdLst/>
                <a:ahLst/>
                <a:cxnLst/>
                <a:rect l="l" t="t" r="r" b="b"/>
                <a:pathLst>
                  <a:path w="12474" h="22352" extrusionOk="0">
                    <a:moveTo>
                      <a:pt x="1" y="1"/>
                    </a:moveTo>
                    <a:cubicBezTo>
                      <a:pt x="1" y="1"/>
                      <a:pt x="2170" y="8727"/>
                      <a:pt x="3861" y="13331"/>
                    </a:cubicBezTo>
                    <a:cubicBezTo>
                      <a:pt x="5552" y="17934"/>
                      <a:pt x="4992" y="22057"/>
                      <a:pt x="4992" y="22057"/>
                    </a:cubicBezTo>
                    <a:cubicBezTo>
                      <a:pt x="4992" y="22057"/>
                      <a:pt x="6513" y="22352"/>
                      <a:pt x="8148" y="22352"/>
                    </a:cubicBezTo>
                    <a:cubicBezTo>
                      <a:pt x="9945" y="22352"/>
                      <a:pt x="11879" y="21996"/>
                      <a:pt x="12084" y="20504"/>
                    </a:cubicBezTo>
                    <a:cubicBezTo>
                      <a:pt x="12474" y="17652"/>
                      <a:pt x="10174" y="1"/>
                      <a:pt x="10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37"/>
              <p:cNvSpPr/>
              <p:nvPr/>
            </p:nvSpPr>
            <p:spPr>
              <a:xfrm>
                <a:off x="2022016" y="4385660"/>
                <a:ext cx="141126" cy="100881"/>
              </a:xfrm>
              <a:custGeom>
                <a:avLst/>
                <a:gdLst/>
                <a:ahLst/>
                <a:cxnLst/>
                <a:rect l="l" t="t" r="r" b="b"/>
                <a:pathLst>
                  <a:path w="7336" h="5244" extrusionOk="0">
                    <a:moveTo>
                      <a:pt x="1" y="1"/>
                    </a:moveTo>
                    <a:cubicBezTo>
                      <a:pt x="445" y="2862"/>
                      <a:pt x="163" y="4949"/>
                      <a:pt x="163" y="4949"/>
                    </a:cubicBezTo>
                    <a:cubicBezTo>
                      <a:pt x="163" y="4949"/>
                      <a:pt x="1683" y="5243"/>
                      <a:pt x="3318" y="5243"/>
                    </a:cubicBezTo>
                    <a:cubicBezTo>
                      <a:pt x="5115" y="5243"/>
                      <a:pt x="7050" y="4888"/>
                      <a:pt x="7255" y="3395"/>
                    </a:cubicBezTo>
                    <a:cubicBezTo>
                      <a:pt x="7336" y="2804"/>
                      <a:pt x="7301" y="1576"/>
                      <a:pt x="71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37"/>
              <p:cNvSpPr/>
              <p:nvPr/>
            </p:nvSpPr>
            <p:spPr>
              <a:xfrm>
                <a:off x="2103681" y="3725989"/>
                <a:ext cx="302587" cy="229542"/>
              </a:xfrm>
              <a:custGeom>
                <a:avLst/>
                <a:gdLst/>
                <a:ahLst/>
                <a:cxnLst/>
                <a:rect l="l" t="t" r="r" b="b"/>
                <a:pathLst>
                  <a:path w="15729" h="11932" extrusionOk="0">
                    <a:moveTo>
                      <a:pt x="9425" y="1"/>
                    </a:moveTo>
                    <a:lnTo>
                      <a:pt x="8054" y="1131"/>
                    </a:lnTo>
                    <a:cubicBezTo>
                      <a:pt x="8054" y="1131"/>
                      <a:pt x="11451" y="6321"/>
                      <a:pt x="7551" y="9107"/>
                    </a:cubicBezTo>
                    <a:cubicBezTo>
                      <a:pt x="6598" y="9788"/>
                      <a:pt x="5742" y="10045"/>
                      <a:pt x="4990" y="10045"/>
                    </a:cubicBezTo>
                    <a:cubicBezTo>
                      <a:pt x="2665" y="10045"/>
                      <a:pt x="1352" y="7579"/>
                      <a:pt x="1352" y="7579"/>
                    </a:cubicBezTo>
                    <a:lnTo>
                      <a:pt x="1" y="8441"/>
                    </a:lnTo>
                    <a:cubicBezTo>
                      <a:pt x="1" y="8441"/>
                      <a:pt x="1052" y="11931"/>
                      <a:pt x="5102" y="11931"/>
                    </a:cubicBezTo>
                    <a:cubicBezTo>
                      <a:pt x="6102" y="11931"/>
                      <a:pt x="7286" y="11718"/>
                      <a:pt x="8682" y="11186"/>
                    </a:cubicBezTo>
                    <a:cubicBezTo>
                      <a:pt x="15728" y="8503"/>
                      <a:pt x="9425" y="1"/>
                      <a:pt x="94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37"/>
              <p:cNvSpPr/>
              <p:nvPr/>
            </p:nvSpPr>
            <p:spPr>
              <a:xfrm>
                <a:off x="1192512" y="3700095"/>
                <a:ext cx="1036670" cy="547076"/>
              </a:xfrm>
              <a:custGeom>
                <a:avLst/>
                <a:gdLst/>
                <a:ahLst/>
                <a:cxnLst/>
                <a:rect l="l" t="t" r="r" b="b"/>
                <a:pathLst>
                  <a:path w="53888" h="28438" extrusionOk="0">
                    <a:moveTo>
                      <a:pt x="18989" y="1"/>
                    </a:moveTo>
                    <a:cubicBezTo>
                      <a:pt x="12067" y="1"/>
                      <a:pt x="6448" y="816"/>
                      <a:pt x="5613" y="2709"/>
                    </a:cubicBezTo>
                    <a:cubicBezTo>
                      <a:pt x="3841" y="6725"/>
                      <a:pt x="3492" y="10402"/>
                      <a:pt x="3492" y="10402"/>
                    </a:cubicBezTo>
                    <a:cubicBezTo>
                      <a:pt x="3492" y="10402"/>
                      <a:pt x="1" y="23104"/>
                      <a:pt x="8449" y="26491"/>
                    </a:cubicBezTo>
                    <a:cubicBezTo>
                      <a:pt x="11812" y="27839"/>
                      <a:pt x="18078" y="28438"/>
                      <a:pt x="24628" y="28438"/>
                    </a:cubicBezTo>
                    <a:cubicBezTo>
                      <a:pt x="34528" y="28438"/>
                      <a:pt x="45077" y="27072"/>
                      <a:pt x="47245" y="24864"/>
                    </a:cubicBezTo>
                    <a:cubicBezTo>
                      <a:pt x="51290" y="20745"/>
                      <a:pt x="53887" y="5889"/>
                      <a:pt x="42296" y="2709"/>
                    </a:cubicBezTo>
                    <a:cubicBezTo>
                      <a:pt x="36166" y="1027"/>
                      <a:pt x="26757" y="1"/>
                      <a:pt x="18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37"/>
              <p:cNvSpPr/>
              <p:nvPr/>
            </p:nvSpPr>
            <p:spPr>
              <a:xfrm>
                <a:off x="1612112" y="3700307"/>
                <a:ext cx="344563" cy="220366"/>
              </a:xfrm>
              <a:custGeom>
                <a:avLst/>
                <a:gdLst/>
                <a:ahLst/>
                <a:cxnLst/>
                <a:rect l="l" t="t" r="r" b="b"/>
                <a:pathLst>
                  <a:path w="17911" h="11455" extrusionOk="0">
                    <a:moveTo>
                      <a:pt x="1" y="1"/>
                    </a:moveTo>
                    <a:lnTo>
                      <a:pt x="1" y="1"/>
                    </a:lnTo>
                    <a:cubicBezTo>
                      <a:pt x="492" y="3738"/>
                      <a:pt x="1913" y="10591"/>
                      <a:pt x="5761" y="11317"/>
                    </a:cubicBezTo>
                    <a:cubicBezTo>
                      <a:pt x="6262" y="11411"/>
                      <a:pt x="6712" y="11454"/>
                      <a:pt x="7118" y="11454"/>
                    </a:cubicBezTo>
                    <a:cubicBezTo>
                      <a:pt x="11028" y="11454"/>
                      <a:pt x="10935" y="7446"/>
                      <a:pt x="14356" y="6533"/>
                    </a:cubicBezTo>
                    <a:cubicBezTo>
                      <a:pt x="16002" y="6094"/>
                      <a:pt x="17145" y="4123"/>
                      <a:pt x="17911" y="2041"/>
                    </a:cubicBezTo>
                    <a:cubicBezTo>
                      <a:pt x="12729" y="912"/>
                      <a:pt x="6071" y="180"/>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37"/>
              <p:cNvSpPr/>
              <p:nvPr/>
            </p:nvSpPr>
            <p:spPr>
              <a:xfrm>
                <a:off x="1870844" y="3851440"/>
                <a:ext cx="131527" cy="98938"/>
              </a:xfrm>
              <a:custGeom>
                <a:avLst/>
                <a:gdLst/>
                <a:ahLst/>
                <a:cxnLst/>
                <a:rect l="l" t="t" r="r" b="b"/>
                <a:pathLst>
                  <a:path w="6837" h="5143" extrusionOk="0">
                    <a:moveTo>
                      <a:pt x="3005" y="1"/>
                    </a:moveTo>
                    <a:cubicBezTo>
                      <a:pt x="731" y="1"/>
                      <a:pt x="1" y="4443"/>
                      <a:pt x="2542" y="5072"/>
                    </a:cubicBezTo>
                    <a:cubicBezTo>
                      <a:pt x="2736" y="5120"/>
                      <a:pt x="2925" y="5142"/>
                      <a:pt x="3108" y="5142"/>
                    </a:cubicBezTo>
                    <a:cubicBezTo>
                      <a:pt x="5533" y="5142"/>
                      <a:pt x="6837" y="1186"/>
                      <a:pt x="3644" y="111"/>
                    </a:cubicBezTo>
                    <a:cubicBezTo>
                      <a:pt x="3420" y="35"/>
                      <a:pt x="3206" y="1"/>
                      <a:pt x="30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37"/>
              <p:cNvSpPr/>
              <p:nvPr/>
            </p:nvSpPr>
            <p:spPr>
              <a:xfrm>
                <a:off x="2026629" y="3766940"/>
                <a:ext cx="131969" cy="142896"/>
              </a:xfrm>
              <a:custGeom>
                <a:avLst/>
                <a:gdLst/>
                <a:ahLst/>
                <a:cxnLst/>
                <a:rect l="l" t="t" r="r" b="b"/>
                <a:pathLst>
                  <a:path w="6860" h="7428" extrusionOk="0">
                    <a:moveTo>
                      <a:pt x="1045" y="1"/>
                    </a:moveTo>
                    <a:lnTo>
                      <a:pt x="1045" y="1"/>
                    </a:lnTo>
                    <a:cubicBezTo>
                      <a:pt x="315" y="1027"/>
                      <a:pt x="1" y="2545"/>
                      <a:pt x="1114" y="4761"/>
                    </a:cubicBezTo>
                    <a:cubicBezTo>
                      <a:pt x="2139" y="6804"/>
                      <a:pt x="3693" y="7428"/>
                      <a:pt x="5212" y="7428"/>
                    </a:cubicBezTo>
                    <a:cubicBezTo>
                      <a:pt x="5775" y="7428"/>
                      <a:pt x="6334" y="7342"/>
                      <a:pt x="6859" y="7211"/>
                    </a:cubicBezTo>
                    <a:cubicBezTo>
                      <a:pt x="6273" y="4153"/>
                      <a:pt x="4607" y="1457"/>
                      <a:pt x="10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37"/>
              <p:cNvSpPr/>
              <p:nvPr/>
            </p:nvSpPr>
            <p:spPr>
              <a:xfrm>
                <a:off x="1246090" y="3953190"/>
                <a:ext cx="344563" cy="292006"/>
              </a:xfrm>
              <a:custGeom>
                <a:avLst/>
                <a:gdLst/>
                <a:ahLst/>
                <a:cxnLst/>
                <a:rect l="l" t="t" r="r" b="b"/>
                <a:pathLst>
                  <a:path w="17911" h="15179" extrusionOk="0">
                    <a:moveTo>
                      <a:pt x="5203" y="0"/>
                    </a:moveTo>
                    <a:cubicBezTo>
                      <a:pt x="2775" y="0"/>
                      <a:pt x="2304" y="1842"/>
                      <a:pt x="0" y="3532"/>
                    </a:cubicBezTo>
                    <a:cubicBezTo>
                      <a:pt x="95" y="7250"/>
                      <a:pt x="1246" y="11567"/>
                      <a:pt x="5662" y="13337"/>
                    </a:cubicBezTo>
                    <a:cubicBezTo>
                      <a:pt x="7773" y="14183"/>
                      <a:pt x="11130" y="14801"/>
                      <a:pt x="15009" y="15179"/>
                    </a:cubicBezTo>
                    <a:cubicBezTo>
                      <a:pt x="17910" y="14167"/>
                      <a:pt x="8839" y="12719"/>
                      <a:pt x="10001" y="10476"/>
                    </a:cubicBezTo>
                    <a:cubicBezTo>
                      <a:pt x="11689" y="7218"/>
                      <a:pt x="12283" y="1220"/>
                      <a:pt x="6391" y="122"/>
                    </a:cubicBezTo>
                    <a:cubicBezTo>
                      <a:pt x="5946" y="39"/>
                      <a:pt x="5554" y="0"/>
                      <a:pt x="5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37"/>
              <p:cNvSpPr/>
              <p:nvPr/>
            </p:nvSpPr>
            <p:spPr>
              <a:xfrm>
                <a:off x="1615267" y="4015386"/>
                <a:ext cx="121023" cy="78893"/>
              </a:xfrm>
              <a:custGeom>
                <a:avLst/>
                <a:gdLst/>
                <a:ahLst/>
                <a:cxnLst/>
                <a:rect l="l" t="t" r="r" b="b"/>
                <a:pathLst>
                  <a:path w="6291" h="4101" extrusionOk="0">
                    <a:moveTo>
                      <a:pt x="2384" y="0"/>
                    </a:moveTo>
                    <a:cubicBezTo>
                      <a:pt x="1421" y="0"/>
                      <a:pt x="0" y="1723"/>
                      <a:pt x="2261" y="3601"/>
                    </a:cubicBezTo>
                    <a:cubicBezTo>
                      <a:pt x="2684" y="3953"/>
                      <a:pt x="3109" y="4101"/>
                      <a:pt x="3496" y="4101"/>
                    </a:cubicBezTo>
                    <a:cubicBezTo>
                      <a:pt x="5298" y="4101"/>
                      <a:pt x="6291" y="889"/>
                      <a:pt x="2549" y="19"/>
                    </a:cubicBezTo>
                    <a:cubicBezTo>
                      <a:pt x="2496" y="6"/>
                      <a:pt x="2441" y="0"/>
                      <a:pt x="23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37"/>
              <p:cNvSpPr/>
              <p:nvPr/>
            </p:nvSpPr>
            <p:spPr>
              <a:xfrm>
                <a:off x="1466942" y="4088491"/>
                <a:ext cx="226233" cy="429997"/>
              </a:xfrm>
              <a:custGeom>
                <a:avLst/>
                <a:gdLst/>
                <a:ahLst/>
                <a:cxnLst/>
                <a:rect l="l" t="t" r="r" b="b"/>
                <a:pathLst>
                  <a:path w="11760" h="22352" extrusionOk="0">
                    <a:moveTo>
                      <a:pt x="5021" y="1"/>
                    </a:moveTo>
                    <a:lnTo>
                      <a:pt x="4233" y="2"/>
                    </a:lnTo>
                    <a:cubicBezTo>
                      <a:pt x="1781" y="2"/>
                      <a:pt x="1" y="2330"/>
                      <a:pt x="644" y="4695"/>
                    </a:cubicBezTo>
                    <a:cubicBezTo>
                      <a:pt x="1407" y="7498"/>
                      <a:pt x="2404" y="10961"/>
                      <a:pt x="3275" y="13331"/>
                    </a:cubicBezTo>
                    <a:cubicBezTo>
                      <a:pt x="4966" y="17934"/>
                      <a:pt x="4406" y="22057"/>
                      <a:pt x="4406" y="22057"/>
                    </a:cubicBezTo>
                    <a:cubicBezTo>
                      <a:pt x="4406" y="22057"/>
                      <a:pt x="5927" y="22352"/>
                      <a:pt x="7562" y="22352"/>
                    </a:cubicBezTo>
                    <a:cubicBezTo>
                      <a:pt x="9359" y="22352"/>
                      <a:pt x="11293" y="21996"/>
                      <a:pt x="11498" y="20504"/>
                    </a:cubicBezTo>
                    <a:cubicBezTo>
                      <a:pt x="11760" y="18587"/>
                      <a:pt x="10806" y="9984"/>
                      <a:pt x="10153" y="4550"/>
                    </a:cubicBezTo>
                    <a:cubicBezTo>
                      <a:pt x="9841" y="1953"/>
                      <a:pt x="7638" y="1"/>
                      <a:pt x="50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37"/>
              <p:cNvSpPr/>
              <p:nvPr/>
            </p:nvSpPr>
            <p:spPr>
              <a:xfrm>
                <a:off x="1548569" y="4417672"/>
                <a:ext cx="141126" cy="100881"/>
              </a:xfrm>
              <a:custGeom>
                <a:avLst/>
                <a:gdLst/>
                <a:ahLst/>
                <a:cxnLst/>
                <a:rect l="l" t="t" r="r" b="b"/>
                <a:pathLst>
                  <a:path w="7336" h="5244" extrusionOk="0">
                    <a:moveTo>
                      <a:pt x="1" y="1"/>
                    </a:moveTo>
                    <a:cubicBezTo>
                      <a:pt x="445" y="2862"/>
                      <a:pt x="163" y="4950"/>
                      <a:pt x="163" y="4950"/>
                    </a:cubicBezTo>
                    <a:cubicBezTo>
                      <a:pt x="163" y="4950"/>
                      <a:pt x="1683" y="5244"/>
                      <a:pt x="3318" y="5244"/>
                    </a:cubicBezTo>
                    <a:cubicBezTo>
                      <a:pt x="5115" y="5244"/>
                      <a:pt x="7050" y="4888"/>
                      <a:pt x="7255" y="3395"/>
                    </a:cubicBezTo>
                    <a:cubicBezTo>
                      <a:pt x="7336" y="2804"/>
                      <a:pt x="7301" y="1576"/>
                      <a:pt x="71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37"/>
              <p:cNvSpPr/>
              <p:nvPr/>
            </p:nvSpPr>
            <p:spPr>
              <a:xfrm>
                <a:off x="1233624" y="3788551"/>
                <a:ext cx="312109" cy="130065"/>
              </a:xfrm>
              <a:custGeom>
                <a:avLst/>
                <a:gdLst/>
                <a:ahLst/>
                <a:cxnLst/>
                <a:rect l="l" t="t" r="r" b="b"/>
                <a:pathLst>
                  <a:path w="16224" h="6761" extrusionOk="0">
                    <a:moveTo>
                      <a:pt x="14897" y="0"/>
                    </a:moveTo>
                    <a:lnTo>
                      <a:pt x="661" y="4506"/>
                    </a:lnTo>
                    <a:cubicBezTo>
                      <a:pt x="661" y="4506"/>
                      <a:pt x="0" y="6264"/>
                      <a:pt x="1388" y="6654"/>
                    </a:cubicBezTo>
                    <a:cubicBezTo>
                      <a:pt x="1640" y="6725"/>
                      <a:pt x="2287" y="6761"/>
                      <a:pt x="3177" y="6761"/>
                    </a:cubicBezTo>
                    <a:cubicBezTo>
                      <a:pt x="7194" y="6761"/>
                      <a:pt x="16166" y="6031"/>
                      <a:pt x="16192" y="4506"/>
                    </a:cubicBezTo>
                    <a:cubicBezTo>
                      <a:pt x="16223" y="2644"/>
                      <a:pt x="14897" y="0"/>
                      <a:pt x="148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37"/>
              <p:cNvSpPr/>
              <p:nvPr/>
            </p:nvSpPr>
            <p:spPr>
              <a:xfrm>
                <a:off x="1288260" y="3904887"/>
                <a:ext cx="149745" cy="147532"/>
              </a:xfrm>
              <a:custGeom>
                <a:avLst/>
                <a:gdLst/>
                <a:ahLst/>
                <a:cxnLst/>
                <a:rect l="l" t="t" r="r" b="b"/>
                <a:pathLst>
                  <a:path w="7784" h="7669" extrusionOk="0">
                    <a:moveTo>
                      <a:pt x="3762" y="0"/>
                    </a:moveTo>
                    <a:cubicBezTo>
                      <a:pt x="3692" y="0"/>
                      <a:pt x="3620" y="2"/>
                      <a:pt x="3547" y="6"/>
                    </a:cubicBezTo>
                    <a:cubicBezTo>
                      <a:pt x="2122" y="77"/>
                      <a:pt x="817" y="646"/>
                      <a:pt x="509" y="3421"/>
                    </a:cubicBezTo>
                    <a:cubicBezTo>
                      <a:pt x="201" y="6197"/>
                      <a:pt x="1" y="6197"/>
                      <a:pt x="100" y="6480"/>
                    </a:cubicBezTo>
                    <a:cubicBezTo>
                      <a:pt x="196" y="6750"/>
                      <a:pt x="1387" y="7668"/>
                      <a:pt x="3498" y="7668"/>
                    </a:cubicBezTo>
                    <a:cubicBezTo>
                      <a:pt x="3612" y="7668"/>
                      <a:pt x="3729" y="7666"/>
                      <a:pt x="3849" y="7660"/>
                    </a:cubicBezTo>
                    <a:cubicBezTo>
                      <a:pt x="6179" y="7548"/>
                      <a:pt x="6911" y="7192"/>
                      <a:pt x="6865" y="6552"/>
                    </a:cubicBezTo>
                    <a:cubicBezTo>
                      <a:pt x="6819" y="5923"/>
                      <a:pt x="7783" y="0"/>
                      <a:pt x="3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37"/>
              <p:cNvSpPr/>
              <p:nvPr/>
            </p:nvSpPr>
            <p:spPr>
              <a:xfrm>
                <a:off x="1289625" y="4023547"/>
                <a:ext cx="131623" cy="28895"/>
              </a:xfrm>
              <a:custGeom>
                <a:avLst/>
                <a:gdLst/>
                <a:ahLst/>
                <a:cxnLst/>
                <a:rect l="l" t="t" r="r" b="b"/>
                <a:pathLst>
                  <a:path w="6842" h="1502" extrusionOk="0">
                    <a:moveTo>
                      <a:pt x="2805" y="0"/>
                    </a:moveTo>
                    <a:cubicBezTo>
                      <a:pt x="1752" y="0"/>
                      <a:pt x="766" y="52"/>
                      <a:pt x="9" y="107"/>
                    </a:cubicBezTo>
                    <a:cubicBezTo>
                      <a:pt x="1" y="189"/>
                      <a:pt x="7" y="244"/>
                      <a:pt x="31" y="314"/>
                    </a:cubicBezTo>
                    <a:cubicBezTo>
                      <a:pt x="126" y="583"/>
                      <a:pt x="1318" y="1501"/>
                      <a:pt x="3429" y="1501"/>
                    </a:cubicBezTo>
                    <a:cubicBezTo>
                      <a:pt x="3543" y="1501"/>
                      <a:pt x="3660" y="1499"/>
                      <a:pt x="3780" y="1493"/>
                    </a:cubicBezTo>
                    <a:cubicBezTo>
                      <a:pt x="6110" y="1381"/>
                      <a:pt x="6842" y="1026"/>
                      <a:pt x="6796" y="386"/>
                    </a:cubicBezTo>
                    <a:cubicBezTo>
                      <a:pt x="6794" y="376"/>
                      <a:pt x="6796" y="358"/>
                      <a:pt x="6794" y="345"/>
                    </a:cubicBezTo>
                    <a:cubicBezTo>
                      <a:pt x="5577" y="83"/>
                      <a:pt x="4138" y="0"/>
                      <a:pt x="28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37"/>
              <p:cNvSpPr/>
              <p:nvPr/>
            </p:nvSpPr>
            <p:spPr>
              <a:xfrm>
                <a:off x="1337239" y="4023528"/>
                <a:ext cx="28952" cy="21084"/>
              </a:xfrm>
              <a:custGeom>
                <a:avLst/>
                <a:gdLst/>
                <a:ahLst/>
                <a:cxnLst/>
                <a:rect l="l" t="t" r="r" b="b"/>
                <a:pathLst>
                  <a:path w="1505" h="1096" extrusionOk="0">
                    <a:moveTo>
                      <a:pt x="442" y="1"/>
                    </a:moveTo>
                    <a:lnTo>
                      <a:pt x="442" y="520"/>
                    </a:lnTo>
                    <a:cubicBezTo>
                      <a:pt x="442" y="520"/>
                      <a:pt x="1" y="1049"/>
                      <a:pt x="773" y="1094"/>
                    </a:cubicBezTo>
                    <a:cubicBezTo>
                      <a:pt x="799" y="1095"/>
                      <a:pt x="824" y="1096"/>
                      <a:pt x="847" y="1096"/>
                    </a:cubicBezTo>
                    <a:cubicBezTo>
                      <a:pt x="1504" y="1096"/>
                      <a:pt x="924" y="520"/>
                      <a:pt x="924" y="520"/>
                    </a:cubicBezTo>
                    <a:lnTo>
                      <a:pt x="9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37"/>
              <p:cNvSpPr/>
              <p:nvPr/>
            </p:nvSpPr>
            <p:spPr>
              <a:xfrm>
                <a:off x="1446704" y="3474145"/>
                <a:ext cx="218692" cy="107153"/>
              </a:xfrm>
              <a:custGeom>
                <a:avLst/>
                <a:gdLst/>
                <a:ahLst/>
                <a:cxnLst/>
                <a:rect l="l" t="t" r="r" b="b"/>
                <a:pathLst>
                  <a:path w="11368" h="5570" extrusionOk="0">
                    <a:moveTo>
                      <a:pt x="6085" y="0"/>
                    </a:moveTo>
                    <a:cubicBezTo>
                      <a:pt x="4150" y="0"/>
                      <a:pt x="2011" y="1990"/>
                      <a:pt x="2011" y="1990"/>
                    </a:cubicBezTo>
                    <a:cubicBezTo>
                      <a:pt x="2011" y="1990"/>
                      <a:pt x="0" y="3661"/>
                      <a:pt x="2012" y="5111"/>
                    </a:cubicBezTo>
                    <a:cubicBezTo>
                      <a:pt x="2464" y="5436"/>
                      <a:pt x="3115" y="5569"/>
                      <a:pt x="3861" y="5569"/>
                    </a:cubicBezTo>
                    <a:cubicBezTo>
                      <a:pt x="6431" y="5569"/>
                      <a:pt x="10127" y="3993"/>
                      <a:pt x="10668" y="3322"/>
                    </a:cubicBezTo>
                    <a:cubicBezTo>
                      <a:pt x="11368" y="2460"/>
                      <a:pt x="9094" y="1039"/>
                      <a:pt x="6996" y="172"/>
                    </a:cubicBezTo>
                    <a:cubicBezTo>
                      <a:pt x="6704" y="52"/>
                      <a:pt x="6397" y="0"/>
                      <a:pt x="60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37"/>
              <p:cNvSpPr/>
              <p:nvPr/>
            </p:nvSpPr>
            <p:spPr>
              <a:xfrm>
                <a:off x="1492105" y="3511582"/>
                <a:ext cx="129988" cy="66177"/>
              </a:xfrm>
              <a:custGeom>
                <a:avLst/>
                <a:gdLst/>
                <a:ahLst/>
                <a:cxnLst/>
                <a:rect l="l" t="t" r="r" b="b"/>
                <a:pathLst>
                  <a:path w="6757" h="3440" extrusionOk="0">
                    <a:moveTo>
                      <a:pt x="4298" y="0"/>
                    </a:moveTo>
                    <a:cubicBezTo>
                      <a:pt x="4071" y="0"/>
                      <a:pt x="3836" y="23"/>
                      <a:pt x="3596" y="76"/>
                    </a:cubicBezTo>
                    <a:cubicBezTo>
                      <a:pt x="1901" y="450"/>
                      <a:pt x="1" y="2194"/>
                      <a:pt x="1" y="2194"/>
                    </a:cubicBezTo>
                    <a:lnTo>
                      <a:pt x="656" y="3439"/>
                    </a:lnTo>
                    <a:cubicBezTo>
                      <a:pt x="656" y="3438"/>
                      <a:pt x="1431" y="809"/>
                      <a:pt x="5903" y="809"/>
                    </a:cubicBezTo>
                    <a:cubicBezTo>
                      <a:pt x="6174" y="809"/>
                      <a:pt x="6458" y="818"/>
                      <a:pt x="6757" y="839"/>
                    </a:cubicBezTo>
                    <a:cubicBezTo>
                      <a:pt x="6757" y="839"/>
                      <a:pt x="5677" y="0"/>
                      <a:pt x="4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37"/>
              <p:cNvSpPr/>
              <p:nvPr/>
            </p:nvSpPr>
            <p:spPr>
              <a:xfrm>
                <a:off x="1056422" y="3474145"/>
                <a:ext cx="218692" cy="107153"/>
              </a:xfrm>
              <a:custGeom>
                <a:avLst/>
                <a:gdLst/>
                <a:ahLst/>
                <a:cxnLst/>
                <a:rect l="l" t="t" r="r" b="b"/>
                <a:pathLst>
                  <a:path w="11368" h="5570" extrusionOk="0">
                    <a:moveTo>
                      <a:pt x="5283" y="0"/>
                    </a:moveTo>
                    <a:cubicBezTo>
                      <a:pt x="4971" y="0"/>
                      <a:pt x="4664" y="52"/>
                      <a:pt x="4372" y="172"/>
                    </a:cubicBezTo>
                    <a:cubicBezTo>
                      <a:pt x="2274" y="1039"/>
                      <a:pt x="0" y="2460"/>
                      <a:pt x="699" y="3322"/>
                    </a:cubicBezTo>
                    <a:cubicBezTo>
                      <a:pt x="1241" y="3993"/>
                      <a:pt x="4937" y="5569"/>
                      <a:pt x="7507" y="5569"/>
                    </a:cubicBezTo>
                    <a:cubicBezTo>
                      <a:pt x="8253" y="5569"/>
                      <a:pt x="8904" y="5436"/>
                      <a:pt x="9355" y="5111"/>
                    </a:cubicBezTo>
                    <a:cubicBezTo>
                      <a:pt x="11368" y="3661"/>
                      <a:pt x="9358" y="1990"/>
                      <a:pt x="9358" y="1990"/>
                    </a:cubicBezTo>
                    <a:cubicBezTo>
                      <a:pt x="9358" y="1990"/>
                      <a:pt x="7218" y="0"/>
                      <a:pt x="5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37"/>
              <p:cNvSpPr/>
              <p:nvPr/>
            </p:nvSpPr>
            <p:spPr>
              <a:xfrm>
                <a:off x="1099727" y="3511582"/>
                <a:ext cx="129988" cy="66177"/>
              </a:xfrm>
              <a:custGeom>
                <a:avLst/>
                <a:gdLst/>
                <a:ahLst/>
                <a:cxnLst/>
                <a:rect l="l" t="t" r="r" b="b"/>
                <a:pathLst>
                  <a:path w="6757" h="3440" extrusionOk="0">
                    <a:moveTo>
                      <a:pt x="2459" y="0"/>
                    </a:moveTo>
                    <a:cubicBezTo>
                      <a:pt x="1080" y="0"/>
                      <a:pt x="0" y="839"/>
                      <a:pt x="0" y="839"/>
                    </a:cubicBezTo>
                    <a:cubicBezTo>
                      <a:pt x="299" y="818"/>
                      <a:pt x="583" y="809"/>
                      <a:pt x="854" y="809"/>
                    </a:cubicBezTo>
                    <a:cubicBezTo>
                      <a:pt x="5326" y="809"/>
                      <a:pt x="6101" y="3438"/>
                      <a:pt x="6101" y="3439"/>
                    </a:cubicBezTo>
                    <a:lnTo>
                      <a:pt x="6756" y="2194"/>
                    </a:lnTo>
                    <a:cubicBezTo>
                      <a:pt x="6756" y="2194"/>
                      <a:pt x="4855" y="450"/>
                      <a:pt x="3161" y="76"/>
                    </a:cubicBezTo>
                    <a:cubicBezTo>
                      <a:pt x="2921" y="23"/>
                      <a:pt x="2686" y="0"/>
                      <a:pt x="24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37"/>
              <p:cNvSpPr/>
              <p:nvPr/>
            </p:nvSpPr>
            <p:spPr>
              <a:xfrm>
                <a:off x="1187972" y="3416835"/>
                <a:ext cx="72352" cy="121235"/>
              </a:xfrm>
              <a:custGeom>
                <a:avLst/>
                <a:gdLst/>
                <a:ahLst/>
                <a:cxnLst/>
                <a:rect l="l" t="t" r="r" b="b"/>
                <a:pathLst>
                  <a:path w="3761" h="6302" extrusionOk="0">
                    <a:moveTo>
                      <a:pt x="986" y="0"/>
                    </a:moveTo>
                    <a:cubicBezTo>
                      <a:pt x="938" y="0"/>
                      <a:pt x="893" y="14"/>
                      <a:pt x="851" y="42"/>
                    </a:cubicBezTo>
                    <a:cubicBezTo>
                      <a:pt x="0" y="613"/>
                      <a:pt x="1084" y="5831"/>
                      <a:pt x="851" y="6301"/>
                    </a:cubicBezTo>
                    <a:lnTo>
                      <a:pt x="3761" y="4968"/>
                    </a:lnTo>
                    <a:cubicBezTo>
                      <a:pt x="3761" y="4968"/>
                      <a:pt x="1901" y="0"/>
                      <a:pt x="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37"/>
              <p:cNvSpPr/>
              <p:nvPr/>
            </p:nvSpPr>
            <p:spPr>
              <a:xfrm>
                <a:off x="1457862" y="3416835"/>
                <a:ext cx="72391" cy="121235"/>
              </a:xfrm>
              <a:custGeom>
                <a:avLst/>
                <a:gdLst/>
                <a:ahLst/>
                <a:cxnLst/>
                <a:rect l="l" t="t" r="r" b="b"/>
                <a:pathLst>
                  <a:path w="3763" h="6302" extrusionOk="0">
                    <a:moveTo>
                      <a:pt x="2777" y="0"/>
                    </a:moveTo>
                    <a:cubicBezTo>
                      <a:pt x="1861" y="0"/>
                      <a:pt x="1" y="4968"/>
                      <a:pt x="1" y="4968"/>
                    </a:cubicBezTo>
                    <a:lnTo>
                      <a:pt x="2911" y="6301"/>
                    </a:lnTo>
                    <a:cubicBezTo>
                      <a:pt x="2678" y="5831"/>
                      <a:pt x="3762" y="613"/>
                      <a:pt x="2911" y="42"/>
                    </a:cubicBezTo>
                    <a:cubicBezTo>
                      <a:pt x="2869" y="14"/>
                      <a:pt x="2824" y="0"/>
                      <a:pt x="27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37"/>
              <p:cNvSpPr/>
              <p:nvPr/>
            </p:nvSpPr>
            <p:spPr>
              <a:xfrm>
                <a:off x="1183008" y="3459158"/>
                <a:ext cx="350796" cy="434402"/>
              </a:xfrm>
              <a:custGeom>
                <a:avLst/>
                <a:gdLst/>
                <a:ahLst/>
                <a:cxnLst/>
                <a:rect l="l" t="t" r="r" b="b"/>
                <a:pathLst>
                  <a:path w="18235" h="22581" extrusionOk="0">
                    <a:moveTo>
                      <a:pt x="10816" y="1"/>
                    </a:moveTo>
                    <a:cubicBezTo>
                      <a:pt x="10288" y="1"/>
                      <a:pt x="9723" y="32"/>
                      <a:pt x="9118" y="95"/>
                    </a:cubicBezTo>
                    <a:cubicBezTo>
                      <a:pt x="2942" y="742"/>
                      <a:pt x="0" y="1787"/>
                      <a:pt x="76" y="11315"/>
                    </a:cubicBezTo>
                    <a:cubicBezTo>
                      <a:pt x="132" y="18384"/>
                      <a:pt x="5170" y="22581"/>
                      <a:pt x="9924" y="22581"/>
                    </a:cubicBezTo>
                    <a:cubicBezTo>
                      <a:pt x="14193" y="22581"/>
                      <a:pt x="18234" y="19196"/>
                      <a:pt x="18234" y="11468"/>
                    </a:cubicBezTo>
                    <a:cubicBezTo>
                      <a:pt x="18235" y="5270"/>
                      <a:pt x="17725" y="1"/>
                      <a:pt x="10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37"/>
              <p:cNvSpPr/>
              <p:nvPr/>
            </p:nvSpPr>
            <p:spPr>
              <a:xfrm>
                <a:off x="1394588" y="3460543"/>
                <a:ext cx="139222" cy="219865"/>
              </a:xfrm>
              <a:custGeom>
                <a:avLst/>
                <a:gdLst/>
                <a:ahLst/>
                <a:cxnLst/>
                <a:rect l="l" t="t" r="r" b="b"/>
                <a:pathLst>
                  <a:path w="7237" h="11429" extrusionOk="0">
                    <a:moveTo>
                      <a:pt x="1084" y="1"/>
                    </a:moveTo>
                    <a:cubicBezTo>
                      <a:pt x="370" y="1380"/>
                      <a:pt x="0" y="3063"/>
                      <a:pt x="915" y="4724"/>
                    </a:cubicBezTo>
                    <a:cubicBezTo>
                      <a:pt x="2914" y="8357"/>
                      <a:pt x="2731" y="11428"/>
                      <a:pt x="6538" y="11428"/>
                    </a:cubicBezTo>
                    <a:cubicBezTo>
                      <a:pt x="6757" y="11428"/>
                      <a:pt x="6990" y="11418"/>
                      <a:pt x="7237" y="11397"/>
                    </a:cubicBezTo>
                    <a:cubicBezTo>
                      <a:pt x="7237" y="5602"/>
                      <a:pt x="6784" y="627"/>
                      <a:pt x="10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37"/>
              <p:cNvSpPr/>
              <p:nvPr/>
            </p:nvSpPr>
            <p:spPr>
              <a:xfrm>
                <a:off x="1184220" y="3598249"/>
                <a:ext cx="80220" cy="160248"/>
              </a:xfrm>
              <a:custGeom>
                <a:avLst/>
                <a:gdLst/>
                <a:ahLst/>
                <a:cxnLst/>
                <a:rect l="l" t="t" r="r" b="b"/>
                <a:pathLst>
                  <a:path w="4170" h="8330" extrusionOk="0">
                    <a:moveTo>
                      <a:pt x="237" y="0"/>
                    </a:moveTo>
                    <a:cubicBezTo>
                      <a:pt x="80" y="1156"/>
                      <a:pt x="1" y="2494"/>
                      <a:pt x="13" y="4086"/>
                    </a:cubicBezTo>
                    <a:cubicBezTo>
                      <a:pt x="26" y="5647"/>
                      <a:pt x="289" y="7062"/>
                      <a:pt x="731" y="8329"/>
                    </a:cubicBezTo>
                    <a:cubicBezTo>
                      <a:pt x="3013" y="8039"/>
                      <a:pt x="4170" y="3854"/>
                      <a:pt x="3923" y="1742"/>
                    </a:cubicBezTo>
                    <a:cubicBezTo>
                      <a:pt x="3783" y="547"/>
                      <a:pt x="1923" y="93"/>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37"/>
              <p:cNvSpPr/>
              <p:nvPr/>
            </p:nvSpPr>
            <p:spPr>
              <a:xfrm>
                <a:off x="1148996" y="3676855"/>
                <a:ext cx="412337" cy="223386"/>
              </a:xfrm>
              <a:custGeom>
                <a:avLst/>
                <a:gdLst/>
                <a:ahLst/>
                <a:cxnLst/>
                <a:rect l="l" t="t" r="r" b="b"/>
                <a:pathLst>
                  <a:path w="21434" h="11612" extrusionOk="0">
                    <a:moveTo>
                      <a:pt x="10915" y="0"/>
                    </a:moveTo>
                    <a:cubicBezTo>
                      <a:pt x="7045" y="0"/>
                      <a:pt x="1" y="2310"/>
                      <a:pt x="57" y="5509"/>
                    </a:cubicBezTo>
                    <a:cubicBezTo>
                      <a:pt x="113" y="8651"/>
                      <a:pt x="2540" y="11612"/>
                      <a:pt x="8890" y="11612"/>
                    </a:cubicBezTo>
                    <a:cubicBezTo>
                      <a:pt x="9257" y="11612"/>
                      <a:pt x="9637" y="11602"/>
                      <a:pt x="10031" y="11581"/>
                    </a:cubicBezTo>
                    <a:cubicBezTo>
                      <a:pt x="17231" y="11209"/>
                      <a:pt x="21433" y="9944"/>
                      <a:pt x="21433" y="5806"/>
                    </a:cubicBezTo>
                    <a:cubicBezTo>
                      <a:pt x="21433" y="3932"/>
                      <a:pt x="20279" y="460"/>
                      <a:pt x="11351" y="11"/>
                    </a:cubicBezTo>
                    <a:cubicBezTo>
                      <a:pt x="11211" y="4"/>
                      <a:pt x="11065" y="0"/>
                      <a:pt x="10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37"/>
              <p:cNvSpPr/>
              <p:nvPr/>
            </p:nvSpPr>
            <p:spPr>
              <a:xfrm>
                <a:off x="1312192" y="3562370"/>
                <a:ext cx="16833" cy="81278"/>
              </a:xfrm>
              <a:custGeom>
                <a:avLst/>
                <a:gdLst/>
                <a:ahLst/>
                <a:cxnLst/>
                <a:rect l="l" t="t" r="r" b="b"/>
                <a:pathLst>
                  <a:path w="875" h="4225" extrusionOk="0">
                    <a:moveTo>
                      <a:pt x="438" y="0"/>
                    </a:moveTo>
                    <a:cubicBezTo>
                      <a:pt x="196" y="0"/>
                      <a:pt x="0" y="196"/>
                      <a:pt x="0" y="438"/>
                    </a:cubicBezTo>
                    <a:lnTo>
                      <a:pt x="0" y="3786"/>
                    </a:lnTo>
                    <a:cubicBezTo>
                      <a:pt x="0" y="4029"/>
                      <a:pt x="196" y="4225"/>
                      <a:pt x="438" y="4225"/>
                    </a:cubicBezTo>
                    <a:cubicBezTo>
                      <a:pt x="678" y="4225"/>
                      <a:pt x="874" y="4029"/>
                      <a:pt x="875" y="3786"/>
                    </a:cubicBezTo>
                    <a:lnTo>
                      <a:pt x="875" y="438"/>
                    </a:lnTo>
                    <a:cubicBezTo>
                      <a:pt x="875" y="196"/>
                      <a:pt x="679" y="0"/>
                      <a:pt x="4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37"/>
              <p:cNvSpPr/>
              <p:nvPr/>
            </p:nvSpPr>
            <p:spPr>
              <a:xfrm>
                <a:off x="1377447" y="3562370"/>
                <a:ext cx="16852" cy="81278"/>
              </a:xfrm>
              <a:custGeom>
                <a:avLst/>
                <a:gdLst/>
                <a:ahLst/>
                <a:cxnLst/>
                <a:rect l="l" t="t" r="r" b="b"/>
                <a:pathLst>
                  <a:path w="876" h="4225" extrusionOk="0">
                    <a:moveTo>
                      <a:pt x="439" y="0"/>
                    </a:moveTo>
                    <a:cubicBezTo>
                      <a:pt x="196" y="0"/>
                      <a:pt x="0" y="196"/>
                      <a:pt x="0" y="438"/>
                    </a:cubicBezTo>
                    <a:lnTo>
                      <a:pt x="0" y="3786"/>
                    </a:lnTo>
                    <a:cubicBezTo>
                      <a:pt x="0" y="4029"/>
                      <a:pt x="196" y="4225"/>
                      <a:pt x="439" y="4225"/>
                    </a:cubicBezTo>
                    <a:cubicBezTo>
                      <a:pt x="679" y="4225"/>
                      <a:pt x="875" y="4029"/>
                      <a:pt x="876" y="3786"/>
                    </a:cubicBezTo>
                    <a:lnTo>
                      <a:pt x="876" y="438"/>
                    </a:lnTo>
                    <a:cubicBezTo>
                      <a:pt x="876" y="196"/>
                      <a:pt x="680" y="0"/>
                      <a:pt x="4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37"/>
              <p:cNvSpPr/>
              <p:nvPr/>
            </p:nvSpPr>
            <p:spPr>
              <a:xfrm>
                <a:off x="1261576" y="3752287"/>
                <a:ext cx="64003" cy="88454"/>
              </a:xfrm>
              <a:custGeom>
                <a:avLst/>
                <a:gdLst/>
                <a:ahLst/>
                <a:cxnLst/>
                <a:rect l="l" t="t" r="r" b="b"/>
                <a:pathLst>
                  <a:path w="3327" h="4598" extrusionOk="0">
                    <a:moveTo>
                      <a:pt x="1335" y="1"/>
                    </a:moveTo>
                    <a:cubicBezTo>
                      <a:pt x="1329" y="1"/>
                      <a:pt x="1322" y="1"/>
                      <a:pt x="1315" y="1"/>
                    </a:cubicBezTo>
                    <a:cubicBezTo>
                      <a:pt x="0" y="21"/>
                      <a:pt x="91" y="4417"/>
                      <a:pt x="1315" y="4593"/>
                    </a:cubicBezTo>
                    <a:cubicBezTo>
                      <a:pt x="1337" y="4596"/>
                      <a:pt x="1359" y="4598"/>
                      <a:pt x="1381" y="4598"/>
                    </a:cubicBezTo>
                    <a:cubicBezTo>
                      <a:pt x="2564" y="4598"/>
                      <a:pt x="3327" y="1"/>
                      <a:pt x="13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37"/>
              <p:cNvSpPr/>
              <p:nvPr/>
            </p:nvSpPr>
            <p:spPr>
              <a:xfrm>
                <a:off x="1378870" y="3752287"/>
                <a:ext cx="64042" cy="88454"/>
              </a:xfrm>
              <a:custGeom>
                <a:avLst/>
                <a:gdLst/>
                <a:ahLst/>
                <a:cxnLst/>
                <a:rect l="l" t="t" r="r" b="b"/>
                <a:pathLst>
                  <a:path w="3329" h="4598" extrusionOk="0">
                    <a:moveTo>
                      <a:pt x="1335" y="1"/>
                    </a:moveTo>
                    <a:cubicBezTo>
                      <a:pt x="1328" y="1"/>
                      <a:pt x="1322" y="1"/>
                      <a:pt x="1315" y="1"/>
                    </a:cubicBezTo>
                    <a:cubicBezTo>
                      <a:pt x="1" y="21"/>
                      <a:pt x="91" y="4417"/>
                      <a:pt x="1315" y="4593"/>
                    </a:cubicBezTo>
                    <a:cubicBezTo>
                      <a:pt x="1337" y="4596"/>
                      <a:pt x="1359" y="4598"/>
                      <a:pt x="1380" y="4598"/>
                    </a:cubicBezTo>
                    <a:cubicBezTo>
                      <a:pt x="2566" y="4598"/>
                      <a:pt x="3328" y="1"/>
                      <a:pt x="13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37"/>
              <p:cNvSpPr/>
              <p:nvPr/>
            </p:nvSpPr>
            <p:spPr>
              <a:xfrm>
                <a:off x="2195677" y="3613601"/>
                <a:ext cx="121023" cy="139664"/>
              </a:xfrm>
              <a:custGeom>
                <a:avLst/>
                <a:gdLst/>
                <a:ahLst/>
                <a:cxnLst/>
                <a:rect l="l" t="t" r="r" b="b"/>
                <a:pathLst>
                  <a:path w="6291" h="7260" extrusionOk="0">
                    <a:moveTo>
                      <a:pt x="0" y="0"/>
                    </a:moveTo>
                    <a:cubicBezTo>
                      <a:pt x="0" y="0"/>
                      <a:pt x="1" y="7260"/>
                      <a:pt x="3812" y="7260"/>
                    </a:cubicBezTo>
                    <a:cubicBezTo>
                      <a:pt x="4000" y="7260"/>
                      <a:pt x="4197" y="7242"/>
                      <a:pt x="4404" y="7205"/>
                    </a:cubicBezTo>
                    <a:cubicBezTo>
                      <a:pt x="4404" y="7205"/>
                      <a:pt x="6291" y="5017"/>
                      <a:pt x="4026" y="3263"/>
                    </a:cubicBezTo>
                    <a:cubicBezTo>
                      <a:pt x="1762" y="1509"/>
                      <a:pt x="1"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37"/>
              <p:cNvSpPr/>
              <p:nvPr/>
            </p:nvSpPr>
            <p:spPr>
              <a:xfrm>
                <a:off x="1798893" y="3971350"/>
                <a:ext cx="265785" cy="234005"/>
              </a:xfrm>
              <a:custGeom>
                <a:avLst/>
                <a:gdLst/>
                <a:ahLst/>
                <a:cxnLst/>
                <a:rect l="l" t="t" r="r" b="b"/>
                <a:pathLst>
                  <a:path w="13816" h="12164" extrusionOk="0">
                    <a:moveTo>
                      <a:pt x="9553" y="1"/>
                    </a:moveTo>
                    <a:cubicBezTo>
                      <a:pt x="9023" y="1"/>
                      <a:pt x="8334" y="103"/>
                      <a:pt x="7420" y="286"/>
                    </a:cubicBezTo>
                    <a:cubicBezTo>
                      <a:pt x="7420" y="286"/>
                      <a:pt x="2379" y="1354"/>
                      <a:pt x="2519" y="4427"/>
                    </a:cubicBezTo>
                    <a:cubicBezTo>
                      <a:pt x="2658" y="7499"/>
                      <a:pt x="0" y="10593"/>
                      <a:pt x="1050" y="11700"/>
                    </a:cubicBezTo>
                    <a:cubicBezTo>
                      <a:pt x="1323" y="11987"/>
                      <a:pt x="2346" y="12164"/>
                      <a:pt x="3681" y="12164"/>
                    </a:cubicBezTo>
                    <a:cubicBezTo>
                      <a:pt x="7483" y="12164"/>
                      <a:pt x="13816" y="10736"/>
                      <a:pt x="12576" y="6389"/>
                    </a:cubicBezTo>
                    <a:cubicBezTo>
                      <a:pt x="11232" y="1677"/>
                      <a:pt x="11701" y="1"/>
                      <a:pt x="95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73" name="Google Shape;1473;p37"/>
            <p:cNvSpPr/>
            <p:nvPr/>
          </p:nvSpPr>
          <p:spPr>
            <a:xfrm>
              <a:off x="2498152" y="4268383"/>
              <a:ext cx="135624" cy="226055"/>
            </a:xfrm>
            <a:custGeom>
              <a:avLst/>
              <a:gdLst/>
              <a:ahLst/>
              <a:cxnLst/>
              <a:rect l="l" t="t" r="r" b="b"/>
              <a:pathLst>
                <a:path w="3085" h="5142" extrusionOk="0">
                  <a:moveTo>
                    <a:pt x="2922" y="0"/>
                  </a:moveTo>
                  <a:lnTo>
                    <a:pt x="2922" y="0"/>
                  </a:lnTo>
                  <a:cubicBezTo>
                    <a:pt x="1325" y="1326"/>
                    <a:pt x="1082" y="3977"/>
                    <a:pt x="1082" y="3977"/>
                  </a:cubicBezTo>
                  <a:cubicBezTo>
                    <a:pt x="758" y="3328"/>
                    <a:pt x="812" y="1651"/>
                    <a:pt x="812" y="1651"/>
                  </a:cubicBezTo>
                  <a:lnTo>
                    <a:pt x="812" y="1651"/>
                  </a:lnTo>
                  <a:cubicBezTo>
                    <a:pt x="110" y="2869"/>
                    <a:pt x="0" y="5141"/>
                    <a:pt x="0" y="5141"/>
                  </a:cubicBezTo>
                  <a:lnTo>
                    <a:pt x="3085" y="5141"/>
                  </a:lnTo>
                  <a:cubicBezTo>
                    <a:pt x="2759" y="4545"/>
                    <a:pt x="2922" y="3166"/>
                    <a:pt x="2922" y="3166"/>
                  </a:cubicBezTo>
                  <a:lnTo>
                    <a:pt x="2922" y="3166"/>
                  </a:lnTo>
                  <a:cubicBezTo>
                    <a:pt x="2515" y="3653"/>
                    <a:pt x="2245" y="4627"/>
                    <a:pt x="2245" y="4627"/>
                  </a:cubicBezTo>
                  <a:cubicBezTo>
                    <a:pt x="1840" y="2841"/>
                    <a:pt x="2922" y="1"/>
                    <a:pt x="29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74" name="Google Shape;1474;p37"/>
            <p:cNvGrpSpPr/>
            <p:nvPr/>
          </p:nvGrpSpPr>
          <p:grpSpPr>
            <a:xfrm>
              <a:off x="2729269" y="4465604"/>
              <a:ext cx="458793" cy="540607"/>
              <a:chOff x="3149706" y="3520004"/>
              <a:chExt cx="458793" cy="540607"/>
            </a:xfrm>
          </p:grpSpPr>
          <p:sp>
            <p:nvSpPr>
              <p:cNvPr id="1475" name="Google Shape;1475;p37"/>
              <p:cNvSpPr/>
              <p:nvPr/>
            </p:nvSpPr>
            <p:spPr>
              <a:xfrm>
                <a:off x="3294782" y="3893026"/>
                <a:ext cx="189566" cy="90783"/>
              </a:xfrm>
              <a:custGeom>
                <a:avLst/>
                <a:gdLst/>
                <a:ahLst/>
                <a:cxnLst/>
                <a:rect l="l" t="t" r="r" b="b"/>
                <a:pathLst>
                  <a:path w="4312" h="2065" extrusionOk="0">
                    <a:moveTo>
                      <a:pt x="1942" y="1"/>
                    </a:moveTo>
                    <a:cubicBezTo>
                      <a:pt x="1293" y="1"/>
                      <a:pt x="598" y="210"/>
                      <a:pt x="0" y="861"/>
                    </a:cubicBezTo>
                    <a:cubicBezTo>
                      <a:pt x="0" y="861"/>
                      <a:pt x="1044" y="2064"/>
                      <a:pt x="2527" y="2064"/>
                    </a:cubicBezTo>
                    <a:cubicBezTo>
                      <a:pt x="3073" y="2064"/>
                      <a:pt x="3678" y="1901"/>
                      <a:pt x="4312" y="1455"/>
                    </a:cubicBezTo>
                    <a:lnTo>
                      <a:pt x="4138" y="690"/>
                    </a:lnTo>
                    <a:cubicBezTo>
                      <a:pt x="4138" y="690"/>
                      <a:pt x="3117" y="1"/>
                      <a:pt x="19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37"/>
              <p:cNvSpPr/>
              <p:nvPr/>
            </p:nvSpPr>
            <p:spPr>
              <a:xfrm>
                <a:off x="3469094" y="3781581"/>
                <a:ext cx="139405" cy="156858"/>
              </a:xfrm>
              <a:custGeom>
                <a:avLst/>
                <a:gdLst/>
                <a:ahLst/>
                <a:cxnLst/>
                <a:rect l="l" t="t" r="r" b="b"/>
                <a:pathLst>
                  <a:path w="3171" h="3568" extrusionOk="0">
                    <a:moveTo>
                      <a:pt x="3026" y="0"/>
                    </a:moveTo>
                    <a:cubicBezTo>
                      <a:pt x="1144" y="0"/>
                      <a:pt x="1" y="2598"/>
                      <a:pt x="1" y="2598"/>
                    </a:cubicBezTo>
                    <a:cubicBezTo>
                      <a:pt x="103" y="2923"/>
                      <a:pt x="252" y="3568"/>
                      <a:pt x="253" y="3568"/>
                    </a:cubicBezTo>
                    <a:cubicBezTo>
                      <a:pt x="3170" y="3237"/>
                      <a:pt x="3089" y="1"/>
                      <a:pt x="3089" y="1"/>
                    </a:cubicBezTo>
                    <a:cubicBezTo>
                      <a:pt x="3068" y="0"/>
                      <a:pt x="3047" y="0"/>
                      <a:pt x="3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37"/>
              <p:cNvSpPr/>
              <p:nvPr/>
            </p:nvSpPr>
            <p:spPr>
              <a:xfrm>
                <a:off x="3375190" y="3731024"/>
                <a:ext cx="121996" cy="329587"/>
              </a:xfrm>
              <a:custGeom>
                <a:avLst/>
                <a:gdLst/>
                <a:ahLst/>
                <a:cxnLst/>
                <a:rect l="l" t="t" r="r" b="b"/>
                <a:pathLst>
                  <a:path w="2775" h="7497" fill="none" extrusionOk="0">
                    <a:moveTo>
                      <a:pt x="2775" y="7497"/>
                    </a:moveTo>
                    <a:cubicBezTo>
                      <a:pt x="2775" y="7497"/>
                      <a:pt x="2657" y="2479"/>
                      <a:pt x="0" y="1"/>
                    </a:cubicBezTo>
                  </a:path>
                </a:pathLst>
              </a:custGeom>
              <a:noFill/>
              <a:ln w="92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37"/>
              <p:cNvSpPr/>
              <p:nvPr/>
            </p:nvSpPr>
            <p:spPr>
              <a:xfrm>
                <a:off x="3149706" y="3520004"/>
                <a:ext cx="415578" cy="328224"/>
              </a:xfrm>
              <a:custGeom>
                <a:avLst/>
                <a:gdLst/>
                <a:ahLst/>
                <a:cxnLst/>
                <a:rect l="l" t="t" r="r" b="b"/>
                <a:pathLst>
                  <a:path w="9453" h="7466" extrusionOk="0">
                    <a:moveTo>
                      <a:pt x="6468" y="1"/>
                    </a:moveTo>
                    <a:cubicBezTo>
                      <a:pt x="5670" y="1"/>
                      <a:pt x="4865" y="575"/>
                      <a:pt x="4628" y="1953"/>
                    </a:cubicBezTo>
                    <a:cubicBezTo>
                      <a:pt x="4628" y="1953"/>
                      <a:pt x="3722" y="141"/>
                      <a:pt x="2416" y="141"/>
                    </a:cubicBezTo>
                    <a:cubicBezTo>
                      <a:pt x="2204" y="141"/>
                      <a:pt x="1981" y="188"/>
                      <a:pt x="1750" y="299"/>
                    </a:cubicBezTo>
                    <a:cubicBezTo>
                      <a:pt x="1" y="1140"/>
                      <a:pt x="1596" y="3663"/>
                      <a:pt x="2702" y="3996"/>
                    </a:cubicBezTo>
                    <a:cubicBezTo>
                      <a:pt x="2702" y="3996"/>
                      <a:pt x="1574" y="5102"/>
                      <a:pt x="2171" y="6695"/>
                    </a:cubicBezTo>
                    <a:cubicBezTo>
                      <a:pt x="2369" y="7223"/>
                      <a:pt x="2848" y="7465"/>
                      <a:pt x="3375" y="7465"/>
                    </a:cubicBezTo>
                    <a:cubicBezTo>
                      <a:pt x="4440" y="7465"/>
                      <a:pt x="5701" y="6478"/>
                      <a:pt x="5247" y="4858"/>
                    </a:cubicBezTo>
                    <a:lnTo>
                      <a:pt x="5247" y="4858"/>
                    </a:lnTo>
                    <a:cubicBezTo>
                      <a:pt x="5247" y="4858"/>
                      <a:pt x="5818" y="5727"/>
                      <a:pt x="6900" y="5727"/>
                    </a:cubicBezTo>
                    <a:cubicBezTo>
                      <a:pt x="7167" y="5727"/>
                      <a:pt x="7464" y="5675"/>
                      <a:pt x="7792" y="5544"/>
                    </a:cubicBezTo>
                    <a:cubicBezTo>
                      <a:pt x="9452" y="4880"/>
                      <a:pt x="9002" y="2754"/>
                      <a:pt x="7611" y="2623"/>
                    </a:cubicBezTo>
                    <a:cubicBezTo>
                      <a:pt x="7611" y="2623"/>
                      <a:pt x="8766" y="1821"/>
                      <a:pt x="7903" y="719"/>
                    </a:cubicBezTo>
                    <a:cubicBezTo>
                      <a:pt x="7545" y="264"/>
                      <a:pt x="7008" y="1"/>
                      <a:pt x="6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37"/>
              <p:cNvSpPr/>
              <p:nvPr/>
            </p:nvSpPr>
            <p:spPr>
              <a:xfrm>
                <a:off x="3307318" y="3625884"/>
                <a:ext cx="100322" cy="100235"/>
              </a:xfrm>
              <a:custGeom>
                <a:avLst/>
                <a:gdLst/>
                <a:ahLst/>
                <a:cxnLst/>
                <a:rect l="l" t="t" r="r" b="b"/>
                <a:pathLst>
                  <a:path w="2282" h="2280" extrusionOk="0">
                    <a:moveTo>
                      <a:pt x="1141" y="0"/>
                    </a:moveTo>
                    <a:cubicBezTo>
                      <a:pt x="511" y="0"/>
                      <a:pt x="0" y="510"/>
                      <a:pt x="0" y="1139"/>
                    </a:cubicBezTo>
                    <a:cubicBezTo>
                      <a:pt x="0" y="1769"/>
                      <a:pt x="511" y="2280"/>
                      <a:pt x="1141" y="2280"/>
                    </a:cubicBezTo>
                    <a:cubicBezTo>
                      <a:pt x="1770" y="2280"/>
                      <a:pt x="2281" y="1769"/>
                      <a:pt x="2281" y="1139"/>
                    </a:cubicBezTo>
                    <a:cubicBezTo>
                      <a:pt x="2281" y="510"/>
                      <a:pt x="1770" y="0"/>
                      <a:pt x="11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7416553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1480"/>
        <p:cNvGrpSpPr/>
        <p:nvPr/>
      </p:nvGrpSpPr>
      <p:grpSpPr>
        <a:xfrm>
          <a:off x="0" y="0"/>
          <a:ext cx="0" cy="0"/>
          <a:chOff x="0" y="0"/>
          <a:chExt cx="0" cy="0"/>
        </a:xfrm>
      </p:grpSpPr>
      <p:grpSp>
        <p:nvGrpSpPr>
          <p:cNvPr id="1481" name="Google Shape;1481;p38"/>
          <p:cNvGrpSpPr/>
          <p:nvPr/>
        </p:nvGrpSpPr>
        <p:grpSpPr>
          <a:xfrm>
            <a:off x="-1244600" y="4596201"/>
            <a:ext cx="14249600" cy="2960300"/>
            <a:chOff x="-933450" y="3447150"/>
            <a:chExt cx="10687200" cy="2220225"/>
          </a:xfrm>
        </p:grpSpPr>
        <p:sp>
          <p:nvSpPr>
            <p:cNvPr id="1482" name="Google Shape;1482;p38"/>
            <p:cNvSpPr/>
            <p:nvPr/>
          </p:nvSpPr>
          <p:spPr>
            <a:xfrm>
              <a:off x="-43162" y="3447150"/>
              <a:ext cx="9230322" cy="1772550"/>
            </a:xfrm>
            <a:custGeom>
              <a:avLst/>
              <a:gdLst/>
              <a:ahLst/>
              <a:cxnLst/>
              <a:rect l="l" t="t" r="r" b="b"/>
              <a:pathLst>
                <a:path w="188904" h="61799" extrusionOk="0">
                  <a:moveTo>
                    <a:pt x="6187" y="1"/>
                  </a:moveTo>
                  <a:cubicBezTo>
                    <a:pt x="2875" y="1"/>
                    <a:pt x="0" y="772"/>
                    <a:pt x="0" y="772"/>
                  </a:cubicBezTo>
                  <a:lnTo>
                    <a:pt x="0" y="61799"/>
                  </a:lnTo>
                  <a:lnTo>
                    <a:pt x="188903" y="61799"/>
                  </a:lnTo>
                  <a:lnTo>
                    <a:pt x="188903" y="886"/>
                  </a:lnTo>
                  <a:cubicBezTo>
                    <a:pt x="188903" y="886"/>
                    <a:pt x="188662" y="876"/>
                    <a:pt x="188235" y="876"/>
                  </a:cubicBezTo>
                  <a:cubicBezTo>
                    <a:pt x="185678" y="876"/>
                    <a:pt x="176478" y="1212"/>
                    <a:pt x="172935" y="5902"/>
                  </a:cubicBezTo>
                  <a:cubicBezTo>
                    <a:pt x="168801" y="11376"/>
                    <a:pt x="168379" y="14538"/>
                    <a:pt x="155697" y="15700"/>
                  </a:cubicBezTo>
                  <a:cubicBezTo>
                    <a:pt x="143613" y="16805"/>
                    <a:pt x="139163" y="28337"/>
                    <a:pt x="128531" y="28337"/>
                  </a:cubicBezTo>
                  <a:cubicBezTo>
                    <a:pt x="128005" y="28337"/>
                    <a:pt x="127464" y="28309"/>
                    <a:pt x="126906" y="28250"/>
                  </a:cubicBezTo>
                  <a:cubicBezTo>
                    <a:pt x="119986" y="27516"/>
                    <a:pt x="115377" y="25965"/>
                    <a:pt x="109626" y="25965"/>
                  </a:cubicBezTo>
                  <a:cubicBezTo>
                    <a:pt x="105541" y="25965"/>
                    <a:pt x="100880" y="26747"/>
                    <a:pt x="94404" y="29162"/>
                  </a:cubicBezTo>
                  <a:cubicBezTo>
                    <a:pt x="90150" y="30749"/>
                    <a:pt x="86203" y="31400"/>
                    <a:pt x="82627" y="31400"/>
                  </a:cubicBezTo>
                  <a:cubicBezTo>
                    <a:pt x="73096" y="31400"/>
                    <a:pt x="66198" y="26776"/>
                    <a:pt x="63124" y="22920"/>
                  </a:cubicBezTo>
                  <a:cubicBezTo>
                    <a:pt x="58897" y="17618"/>
                    <a:pt x="57865" y="16905"/>
                    <a:pt x="50725" y="15423"/>
                  </a:cubicBezTo>
                  <a:cubicBezTo>
                    <a:pt x="43587" y="13941"/>
                    <a:pt x="42929" y="12287"/>
                    <a:pt x="39077" y="8012"/>
                  </a:cubicBezTo>
                  <a:cubicBezTo>
                    <a:pt x="36987" y="5691"/>
                    <a:pt x="34812" y="4462"/>
                    <a:pt x="32360" y="4462"/>
                  </a:cubicBezTo>
                  <a:cubicBezTo>
                    <a:pt x="30295" y="4462"/>
                    <a:pt x="28033" y="5333"/>
                    <a:pt x="25457" y="7157"/>
                  </a:cubicBezTo>
                  <a:cubicBezTo>
                    <a:pt x="24063" y="8144"/>
                    <a:pt x="22899" y="8552"/>
                    <a:pt x="21868" y="8552"/>
                  </a:cubicBezTo>
                  <a:cubicBezTo>
                    <a:pt x="18731" y="8552"/>
                    <a:pt x="16828" y="4772"/>
                    <a:pt x="13434" y="2026"/>
                  </a:cubicBezTo>
                  <a:cubicBezTo>
                    <a:pt x="11484" y="449"/>
                    <a:pt x="8709" y="1"/>
                    <a:pt x="6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38"/>
            <p:cNvSpPr/>
            <p:nvPr/>
          </p:nvSpPr>
          <p:spPr>
            <a:xfrm>
              <a:off x="-933450" y="4181475"/>
              <a:ext cx="10687200" cy="14859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474594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484"/>
        <p:cNvGrpSpPr/>
        <p:nvPr/>
      </p:nvGrpSpPr>
      <p:grpSpPr>
        <a:xfrm>
          <a:off x="0" y="0"/>
          <a:ext cx="0" cy="0"/>
          <a:chOff x="0" y="0"/>
          <a:chExt cx="0" cy="0"/>
        </a:xfrm>
      </p:grpSpPr>
      <p:grpSp>
        <p:nvGrpSpPr>
          <p:cNvPr id="1485" name="Google Shape;1485;p39"/>
          <p:cNvGrpSpPr/>
          <p:nvPr/>
        </p:nvGrpSpPr>
        <p:grpSpPr>
          <a:xfrm>
            <a:off x="-1369499" y="3574003"/>
            <a:ext cx="14720432" cy="5182507"/>
            <a:chOff x="-1027124" y="2680502"/>
            <a:chExt cx="11040324" cy="3886880"/>
          </a:xfrm>
        </p:grpSpPr>
        <p:grpSp>
          <p:nvGrpSpPr>
            <p:cNvPr id="1486" name="Google Shape;1486;p39"/>
            <p:cNvGrpSpPr/>
            <p:nvPr/>
          </p:nvGrpSpPr>
          <p:grpSpPr>
            <a:xfrm>
              <a:off x="-662516" y="3768037"/>
              <a:ext cx="4681441" cy="2516613"/>
              <a:chOff x="-662516" y="3768037"/>
              <a:chExt cx="4681441" cy="2516613"/>
            </a:xfrm>
          </p:grpSpPr>
          <p:sp>
            <p:nvSpPr>
              <p:cNvPr id="1487" name="Google Shape;1487;p39"/>
              <p:cNvSpPr/>
              <p:nvPr/>
            </p:nvSpPr>
            <p:spPr>
              <a:xfrm>
                <a:off x="1561325" y="4446250"/>
                <a:ext cx="2457600" cy="1838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39"/>
              <p:cNvSpPr/>
              <p:nvPr/>
            </p:nvSpPr>
            <p:spPr>
              <a:xfrm rot="-10476303" flipH="1">
                <a:off x="-584206" y="3926527"/>
                <a:ext cx="3457546" cy="1828818"/>
              </a:xfrm>
              <a:prstGeom prst="flowChartDocumen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9" name="Google Shape;1489;p39"/>
            <p:cNvGrpSpPr/>
            <p:nvPr/>
          </p:nvGrpSpPr>
          <p:grpSpPr>
            <a:xfrm>
              <a:off x="7052394" y="4513221"/>
              <a:ext cx="572170" cy="693614"/>
              <a:chOff x="7881143" y="4565018"/>
              <a:chExt cx="513387" cy="622354"/>
            </a:xfrm>
          </p:grpSpPr>
          <p:grpSp>
            <p:nvGrpSpPr>
              <p:cNvPr id="1490" name="Google Shape;1490;p39"/>
              <p:cNvGrpSpPr/>
              <p:nvPr/>
            </p:nvGrpSpPr>
            <p:grpSpPr>
              <a:xfrm>
                <a:off x="7881143" y="4565018"/>
                <a:ext cx="513387" cy="622354"/>
                <a:chOff x="7900693" y="4566205"/>
                <a:chExt cx="513387" cy="622354"/>
              </a:xfrm>
            </p:grpSpPr>
            <p:sp>
              <p:nvSpPr>
                <p:cNvPr id="1491" name="Google Shape;1491;p39"/>
                <p:cNvSpPr/>
                <p:nvPr/>
              </p:nvSpPr>
              <p:spPr>
                <a:xfrm>
                  <a:off x="8148059" y="4781599"/>
                  <a:ext cx="266021" cy="406213"/>
                </a:xfrm>
                <a:custGeom>
                  <a:avLst/>
                  <a:gdLst/>
                  <a:ahLst/>
                  <a:cxnLst/>
                  <a:rect l="l" t="t" r="r" b="b"/>
                  <a:pathLst>
                    <a:path w="17797" h="27176" extrusionOk="0">
                      <a:moveTo>
                        <a:pt x="7774" y="0"/>
                      </a:moveTo>
                      <a:cubicBezTo>
                        <a:pt x="2014" y="0"/>
                        <a:pt x="4767" y="10761"/>
                        <a:pt x="3922" y="13927"/>
                      </a:cubicBezTo>
                      <a:cubicBezTo>
                        <a:pt x="2808" y="19124"/>
                        <a:pt x="1" y="23240"/>
                        <a:pt x="3209" y="27175"/>
                      </a:cubicBezTo>
                      <a:cubicBezTo>
                        <a:pt x="3745" y="26911"/>
                        <a:pt x="4279" y="26644"/>
                        <a:pt x="4810" y="26370"/>
                      </a:cubicBezTo>
                      <a:cubicBezTo>
                        <a:pt x="4422" y="18575"/>
                        <a:pt x="17796" y="1666"/>
                        <a:pt x="8827" y="105"/>
                      </a:cubicBezTo>
                      <a:cubicBezTo>
                        <a:pt x="8448" y="34"/>
                        <a:pt x="8097" y="0"/>
                        <a:pt x="7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39"/>
                <p:cNvSpPr/>
                <p:nvPr/>
              </p:nvSpPr>
              <p:spPr>
                <a:xfrm>
                  <a:off x="8033397" y="4566205"/>
                  <a:ext cx="233256" cy="621128"/>
                </a:xfrm>
                <a:custGeom>
                  <a:avLst/>
                  <a:gdLst/>
                  <a:ahLst/>
                  <a:cxnLst/>
                  <a:rect l="l" t="t" r="r" b="b"/>
                  <a:pathLst>
                    <a:path w="15605" h="41554" extrusionOk="0">
                      <a:moveTo>
                        <a:pt x="5657" y="1"/>
                      </a:moveTo>
                      <a:cubicBezTo>
                        <a:pt x="4025" y="1"/>
                        <a:pt x="2539" y="1018"/>
                        <a:pt x="2007" y="3148"/>
                      </a:cubicBezTo>
                      <a:cubicBezTo>
                        <a:pt x="1115" y="6046"/>
                        <a:pt x="4014" y="7605"/>
                        <a:pt x="4014" y="10504"/>
                      </a:cubicBezTo>
                      <a:cubicBezTo>
                        <a:pt x="4014" y="13848"/>
                        <a:pt x="1339" y="17637"/>
                        <a:pt x="892" y="20980"/>
                      </a:cubicBezTo>
                      <a:cubicBezTo>
                        <a:pt x="1" y="26108"/>
                        <a:pt x="3122" y="26999"/>
                        <a:pt x="6242" y="29897"/>
                      </a:cubicBezTo>
                      <a:cubicBezTo>
                        <a:pt x="8473" y="31904"/>
                        <a:pt x="8473" y="33241"/>
                        <a:pt x="8694" y="36139"/>
                      </a:cubicBezTo>
                      <a:cubicBezTo>
                        <a:pt x="8852" y="39135"/>
                        <a:pt x="9682" y="40126"/>
                        <a:pt x="10941" y="41553"/>
                      </a:cubicBezTo>
                      <a:cubicBezTo>
                        <a:pt x="11322" y="41365"/>
                        <a:pt x="11703" y="41180"/>
                        <a:pt x="12080" y="40987"/>
                      </a:cubicBezTo>
                      <a:cubicBezTo>
                        <a:pt x="12041" y="37644"/>
                        <a:pt x="13826" y="34111"/>
                        <a:pt x="12484" y="31235"/>
                      </a:cubicBezTo>
                      <a:cubicBezTo>
                        <a:pt x="10479" y="26108"/>
                        <a:pt x="1561" y="25217"/>
                        <a:pt x="4014" y="18306"/>
                      </a:cubicBezTo>
                      <a:cubicBezTo>
                        <a:pt x="5796" y="12956"/>
                        <a:pt x="15604" y="7606"/>
                        <a:pt x="8917" y="1363"/>
                      </a:cubicBezTo>
                      <a:cubicBezTo>
                        <a:pt x="7929" y="465"/>
                        <a:pt x="6759" y="1"/>
                        <a:pt x="56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39"/>
                <p:cNvSpPr/>
                <p:nvPr/>
              </p:nvSpPr>
              <p:spPr>
                <a:xfrm>
                  <a:off x="7900693" y="4750030"/>
                  <a:ext cx="306857" cy="438530"/>
                </a:xfrm>
                <a:custGeom>
                  <a:avLst/>
                  <a:gdLst/>
                  <a:ahLst/>
                  <a:cxnLst/>
                  <a:rect l="l" t="t" r="r" b="b"/>
                  <a:pathLst>
                    <a:path w="20529" h="29338" extrusionOk="0">
                      <a:moveTo>
                        <a:pt x="3777" y="0"/>
                      </a:moveTo>
                      <a:cubicBezTo>
                        <a:pt x="2739" y="0"/>
                        <a:pt x="1949" y="2071"/>
                        <a:pt x="1522" y="3778"/>
                      </a:cubicBezTo>
                      <a:cubicBezTo>
                        <a:pt x="855" y="6453"/>
                        <a:pt x="185" y="8905"/>
                        <a:pt x="185" y="11804"/>
                      </a:cubicBezTo>
                      <a:cubicBezTo>
                        <a:pt x="1" y="21809"/>
                        <a:pt x="15357" y="22580"/>
                        <a:pt x="19655" y="29337"/>
                      </a:cubicBezTo>
                      <a:cubicBezTo>
                        <a:pt x="19947" y="29195"/>
                        <a:pt x="20238" y="29051"/>
                        <a:pt x="20529" y="28903"/>
                      </a:cubicBezTo>
                      <a:cubicBezTo>
                        <a:pt x="19845" y="27333"/>
                        <a:pt x="18872" y="25710"/>
                        <a:pt x="18019" y="24286"/>
                      </a:cubicBezTo>
                      <a:cubicBezTo>
                        <a:pt x="16681" y="21835"/>
                        <a:pt x="12446" y="19828"/>
                        <a:pt x="10217" y="18045"/>
                      </a:cubicBezTo>
                      <a:cubicBezTo>
                        <a:pt x="7320" y="16039"/>
                        <a:pt x="5314" y="13810"/>
                        <a:pt x="5089" y="10243"/>
                      </a:cubicBezTo>
                      <a:cubicBezTo>
                        <a:pt x="4867" y="7790"/>
                        <a:pt x="6650" y="4670"/>
                        <a:pt x="5758" y="2440"/>
                      </a:cubicBezTo>
                      <a:cubicBezTo>
                        <a:pt x="5032" y="666"/>
                        <a:pt x="4365" y="0"/>
                        <a:pt x="3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94" name="Google Shape;1494;p39"/>
              <p:cNvSpPr/>
              <p:nvPr/>
            </p:nvSpPr>
            <p:spPr>
              <a:xfrm>
                <a:off x="8013847" y="4565018"/>
                <a:ext cx="233256" cy="621128"/>
              </a:xfrm>
              <a:custGeom>
                <a:avLst/>
                <a:gdLst/>
                <a:ahLst/>
                <a:cxnLst/>
                <a:rect l="l" t="t" r="r" b="b"/>
                <a:pathLst>
                  <a:path w="15605" h="41554" extrusionOk="0">
                    <a:moveTo>
                      <a:pt x="5657" y="1"/>
                    </a:moveTo>
                    <a:cubicBezTo>
                      <a:pt x="4025" y="1"/>
                      <a:pt x="2539" y="1018"/>
                      <a:pt x="2007" y="3148"/>
                    </a:cubicBezTo>
                    <a:cubicBezTo>
                      <a:pt x="1115" y="6046"/>
                      <a:pt x="4014" y="7605"/>
                      <a:pt x="4014" y="10504"/>
                    </a:cubicBezTo>
                    <a:cubicBezTo>
                      <a:pt x="4014" y="13848"/>
                      <a:pt x="1339" y="17637"/>
                      <a:pt x="892" y="20980"/>
                    </a:cubicBezTo>
                    <a:cubicBezTo>
                      <a:pt x="1" y="26108"/>
                      <a:pt x="3122" y="26999"/>
                      <a:pt x="6242" y="29897"/>
                    </a:cubicBezTo>
                    <a:cubicBezTo>
                      <a:pt x="8473" y="31904"/>
                      <a:pt x="8473" y="33241"/>
                      <a:pt x="8694" y="36139"/>
                    </a:cubicBezTo>
                    <a:cubicBezTo>
                      <a:pt x="8852" y="39135"/>
                      <a:pt x="9682" y="40126"/>
                      <a:pt x="10941" y="41553"/>
                    </a:cubicBezTo>
                    <a:cubicBezTo>
                      <a:pt x="11322" y="41365"/>
                      <a:pt x="11703" y="41180"/>
                      <a:pt x="12080" y="40987"/>
                    </a:cubicBezTo>
                    <a:cubicBezTo>
                      <a:pt x="12041" y="37644"/>
                      <a:pt x="13826" y="34111"/>
                      <a:pt x="12484" y="31235"/>
                    </a:cubicBezTo>
                    <a:cubicBezTo>
                      <a:pt x="10479" y="26108"/>
                      <a:pt x="1561" y="25217"/>
                      <a:pt x="4014" y="18306"/>
                    </a:cubicBezTo>
                    <a:cubicBezTo>
                      <a:pt x="5796" y="12956"/>
                      <a:pt x="15604" y="7606"/>
                      <a:pt x="8917" y="1363"/>
                    </a:cubicBezTo>
                    <a:cubicBezTo>
                      <a:pt x="7929" y="465"/>
                      <a:pt x="6759" y="1"/>
                      <a:pt x="56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39"/>
            <p:cNvGrpSpPr/>
            <p:nvPr/>
          </p:nvGrpSpPr>
          <p:grpSpPr>
            <a:xfrm>
              <a:off x="4407713" y="4446257"/>
              <a:ext cx="630186" cy="789376"/>
              <a:chOff x="4413056" y="4599588"/>
              <a:chExt cx="513390" cy="643076"/>
            </a:xfrm>
          </p:grpSpPr>
          <p:sp>
            <p:nvSpPr>
              <p:cNvPr id="1496" name="Google Shape;1496;p39"/>
              <p:cNvSpPr/>
              <p:nvPr/>
            </p:nvSpPr>
            <p:spPr>
              <a:xfrm>
                <a:off x="4803027" y="4661078"/>
                <a:ext cx="123419" cy="581587"/>
              </a:xfrm>
              <a:custGeom>
                <a:avLst/>
                <a:gdLst/>
                <a:ahLst/>
                <a:cxnLst/>
                <a:rect l="l" t="t" r="r" b="b"/>
                <a:pathLst>
                  <a:path w="7581" h="35724" extrusionOk="0">
                    <a:moveTo>
                      <a:pt x="2583" y="1"/>
                    </a:moveTo>
                    <a:cubicBezTo>
                      <a:pt x="2472" y="1"/>
                      <a:pt x="2355" y="5"/>
                      <a:pt x="2231" y="14"/>
                    </a:cubicBezTo>
                    <a:cubicBezTo>
                      <a:pt x="5575" y="1574"/>
                      <a:pt x="1785" y="2689"/>
                      <a:pt x="1338" y="4473"/>
                    </a:cubicBezTo>
                    <a:cubicBezTo>
                      <a:pt x="892" y="7594"/>
                      <a:pt x="4238" y="7148"/>
                      <a:pt x="4238" y="9823"/>
                    </a:cubicBezTo>
                    <a:cubicBezTo>
                      <a:pt x="4238" y="12051"/>
                      <a:pt x="2008" y="12498"/>
                      <a:pt x="2453" y="14948"/>
                    </a:cubicBezTo>
                    <a:cubicBezTo>
                      <a:pt x="2676" y="16064"/>
                      <a:pt x="4459" y="16064"/>
                      <a:pt x="4238" y="17624"/>
                    </a:cubicBezTo>
                    <a:cubicBezTo>
                      <a:pt x="4013" y="18961"/>
                      <a:pt x="1785" y="18961"/>
                      <a:pt x="1338" y="20076"/>
                    </a:cubicBezTo>
                    <a:cubicBezTo>
                      <a:pt x="224" y="22527"/>
                      <a:pt x="2453" y="22751"/>
                      <a:pt x="2008" y="25203"/>
                    </a:cubicBezTo>
                    <a:cubicBezTo>
                      <a:pt x="1785" y="27433"/>
                      <a:pt x="1" y="26541"/>
                      <a:pt x="447" y="29661"/>
                    </a:cubicBezTo>
                    <a:cubicBezTo>
                      <a:pt x="670" y="30329"/>
                      <a:pt x="1785" y="30776"/>
                      <a:pt x="1785" y="31891"/>
                    </a:cubicBezTo>
                    <a:cubicBezTo>
                      <a:pt x="1785" y="32782"/>
                      <a:pt x="447" y="33005"/>
                      <a:pt x="447" y="33674"/>
                    </a:cubicBezTo>
                    <a:cubicBezTo>
                      <a:pt x="383" y="34448"/>
                      <a:pt x="321" y="35106"/>
                      <a:pt x="348" y="35666"/>
                    </a:cubicBezTo>
                    <a:cubicBezTo>
                      <a:pt x="698" y="35687"/>
                      <a:pt x="1048" y="35707"/>
                      <a:pt x="1399" y="35723"/>
                    </a:cubicBezTo>
                    <a:cubicBezTo>
                      <a:pt x="1745" y="34897"/>
                      <a:pt x="3196" y="35050"/>
                      <a:pt x="3568" y="34120"/>
                    </a:cubicBezTo>
                    <a:cubicBezTo>
                      <a:pt x="3790" y="32783"/>
                      <a:pt x="3568" y="32336"/>
                      <a:pt x="3568" y="31221"/>
                    </a:cubicBezTo>
                    <a:cubicBezTo>
                      <a:pt x="3568" y="30331"/>
                      <a:pt x="2898" y="29439"/>
                      <a:pt x="3123" y="28324"/>
                    </a:cubicBezTo>
                    <a:cubicBezTo>
                      <a:pt x="3345" y="27209"/>
                      <a:pt x="5128" y="26762"/>
                      <a:pt x="5352" y="25426"/>
                    </a:cubicBezTo>
                    <a:cubicBezTo>
                      <a:pt x="5575" y="24312"/>
                      <a:pt x="4014" y="23641"/>
                      <a:pt x="4237" y="22751"/>
                    </a:cubicBezTo>
                    <a:cubicBezTo>
                      <a:pt x="4460" y="21638"/>
                      <a:pt x="5128" y="21413"/>
                      <a:pt x="5352" y="20298"/>
                    </a:cubicBezTo>
                    <a:cubicBezTo>
                      <a:pt x="6020" y="18294"/>
                      <a:pt x="6244" y="18069"/>
                      <a:pt x="6244" y="16064"/>
                    </a:cubicBezTo>
                    <a:cubicBezTo>
                      <a:pt x="6244" y="15173"/>
                      <a:pt x="5799" y="14281"/>
                      <a:pt x="5799" y="13166"/>
                    </a:cubicBezTo>
                    <a:cubicBezTo>
                      <a:pt x="6019" y="11829"/>
                      <a:pt x="7581" y="11159"/>
                      <a:pt x="7357" y="9822"/>
                    </a:cubicBezTo>
                    <a:cubicBezTo>
                      <a:pt x="7133" y="8037"/>
                      <a:pt x="5128" y="6255"/>
                      <a:pt x="4683" y="4249"/>
                    </a:cubicBezTo>
                    <a:cubicBezTo>
                      <a:pt x="4255" y="2537"/>
                      <a:pt x="5266" y="1"/>
                      <a:pt x="25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39"/>
              <p:cNvSpPr/>
              <p:nvPr/>
            </p:nvSpPr>
            <p:spPr>
              <a:xfrm>
                <a:off x="4413056" y="4740296"/>
                <a:ext cx="223655" cy="481497"/>
              </a:xfrm>
              <a:custGeom>
                <a:avLst/>
                <a:gdLst/>
                <a:ahLst/>
                <a:cxnLst/>
                <a:rect l="l" t="t" r="r" b="b"/>
                <a:pathLst>
                  <a:path w="13738" h="29576" extrusionOk="0">
                    <a:moveTo>
                      <a:pt x="1301" y="0"/>
                    </a:moveTo>
                    <a:cubicBezTo>
                      <a:pt x="948" y="0"/>
                      <a:pt x="523" y="114"/>
                      <a:pt x="1" y="378"/>
                    </a:cubicBezTo>
                    <a:cubicBezTo>
                      <a:pt x="3688" y="524"/>
                      <a:pt x="622" y="3017"/>
                      <a:pt x="901" y="4834"/>
                    </a:cubicBezTo>
                    <a:cubicBezTo>
                      <a:pt x="1695" y="7885"/>
                      <a:pt x="4607" y="6183"/>
                      <a:pt x="5639" y="8649"/>
                    </a:cubicBezTo>
                    <a:cubicBezTo>
                      <a:pt x="6501" y="10706"/>
                      <a:pt x="4617" y="11979"/>
                      <a:pt x="5975" y="14069"/>
                    </a:cubicBezTo>
                    <a:cubicBezTo>
                      <a:pt x="6611" y="15011"/>
                      <a:pt x="8255" y="14321"/>
                      <a:pt x="8653" y="15846"/>
                    </a:cubicBezTo>
                    <a:cubicBezTo>
                      <a:pt x="8964" y="17166"/>
                      <a:pt x="6908" y="18027"/>
                      <a:pt x="6926" y="19228"/>
                    </a:cubicBezTo>
                    <a:cubicBezTo>
                      <a:pt x="6845" y="21921"/>
                      <a:pt x="8988" y="21265"/>
                      <a:pt x="9524" y="23699"/>
                    </a:cubicBezTo>
                    <a:cubicBezTo>
                      <a:pt x="10179" y="25840"/>
                      <a:pt x="8191" y="25709"/>
                      <a:pt x="9808" y="28414"/>
                    </a:cubicBezTo>
                    <a:cubicBezTo>
                      <a:pt x="10055" y="28700"/>
                      <a:pt x="10514" y="28828"/>
                      <a:pt x="10954" y="29042"/>
                    </a:cubicBezTo>
                    <a:cubicBezTo>
                      <a:pt x="11877" y="29233"/>
                      <a:pt x="12804" y="29412"/>
                      <a:pt x="13737" y="29575"/>
                    </a:cubicBezTo>
                    <a:cubicBezTo>
                      <a:pt x="13596" y="29304"/>
                      <a:pt x="13444" y="29023"/>
                      <a:pt x="13289" y="28648"/>
                    </a:cubicBezTo>
                    <a:cubicBezTo>
                      <a:pt x="12947" y="27825"/>
                      <a:pt x="11985" y="27260"/>
                      <a:pt x="11760" y="26145"/>
                    </a:cubicBezTo>
                    <a:cubicBezTo>
                      <a:pt x="11535" y="25030"/>
                      <a:pt x="13008" y="23931"/>
                      <a:pt x="12697" y="22612"/>
                    </a:cubicBezTo>
                    <a:cubicBezTo>
                      <a:pt x="12472" y="21497"/>
                      <a:pt x="10775" y="21483"/>
                      <a:pt x="10635" y="20574"/>
                    </a:cubicBezTo>
                    <a:cubicBezTo>
                      <a:pt x="10410" y="19459"/>
                      <a:pt x="10941" y="18996"/>
                      <a:pt x="10716" y="17883"/>
                    </a:cubicBezTo>
                    <a:cubicBezTo>
                      <a:pt x="10557" y="15774"/>
                      <a:pt x="10676" y="15483"/>
                      <a:pt x="9902" y="13632"/>
                    </a:cubicBezTo>
                    <a:cubicBezTo>
                      <a:pt x="9558" y="12809"/>
                      <a:pt x="8802" y="12160"/>
                      <a:pt x="8371" y="11131"/>
                    </a:cubicBezTo>
                    <a:cubicBezTo>
                      <a:pt x="8060" y="9811"/>
                      <a:pt x="9241" y="8592"/>
                      <a:pt x="8519" y="7444"/>
                    </a:cubicBezTo>
                    <a:cubicBezTo>
                      <a:pt x="7625" y="5884"/>
                      <a:pt x="5085" y="5016"/>
                      <a:pt x="3899" y="3337"/>
                    </a:cubicBezTo>
                    <a:cubicBezTo>
                      <a:pt x="3006" y="2139"/>
                      <a:pt x="2834" y="0"/>
                      <a:pt x="1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39"/>
              <p:cNvSpPr/>
              <p:nvPr/>
            </p:nvSpPr>
            <p:spPr>
              <a:xfrm>
                <a:off x="4683255" y="4599588"/>
                <a:ext cx="163354" cy="641562"/>
              </a:xfrm>
              <a:custGeom>
                <a:avLst/>
                <a:gdLst/>
                <a:ahLst/>
                <a:cxnLst/>
                <a:rect l="l" t="t" r="r" b="b"/>
                <a:pathLst>
                  <a:path w="10034" h="39408" extrusionOk="0">
                    <a:moveTo>
                      <a:pt x="4236" y="0"/>
                    </a:moveTo>
                    <a:cubicBezTo>
                      <a:pt x="8248" y="3567"/>
                      <a:pt x="1" y="5797"/>
                      <a:pt x="892" y="9809"/>
                    </a:cubicBezTo>
                    <a:cubicBezTo>
                      <a:pt x="1115" y="11592"/>
                      <a:pt x="2898" y="12707"/>
                      <a:pt x="3122" y="14266"/>
                    </a:cubicBezTo>
                    <a:cubicBezTo>
                      <a:pt x="3567" y="16719"/>
                      <a:pt x="1784" y="18503"/>
                      <a:pt x="1784" y="20731"/>
                    </a:cubicBezTo>
                    <a:cubicBezTo>
                      <a:pt x="2007" y="22959"/>
                      <a:pt x="3789" y="23184"/>
                      <a:pt x="4236" y="25414"/>
                    </a:cubicBezTo>
                    <a:cubicBezTo>
                      <a:pt x="4459" y="27418"/>
                      <a:pt x="2231" y="28758"/>
                      <a:pt x="2453" y="30986"/>
                    </a:cubicBezTo>
                    <a:cubicBezTo>
                      <a:pt x="2676" y="32992"/>
                      <a:pt x="4905" y="34553"/>
                      <a:pt x="5574" y="36560"/>
                    </a:cubicBezTo>
                    <a:cubicBezTo>
                      <a:pt x="6092" y="37906"/>
                      <a:pt x="5987" y="38721"/>
                      <a:pt x="6148" y="39345"/>
                    </a:cubicBezTo>
                    <a:cubicBezTo>
                      <a:pt x="6477" y="39369"/>
                      <a:pt x="6810" y="39386"/>
                      <a:pt x="7141" y="39407"/>
                    </a:cubicBezTo>
                    <a:cubicBezTo>
                      <a:pt x="6693" y="38121"/>
                      <a:pt x="8196" y="36643"/>
                      <a:pt x="8026" y="34777"/>
                    </a:cubicBezTo>
                    <a:cubicBezTo>
                      <a:pt x="7803" y="32102"/>
                      <a:pt x="6020" y="31655"/>
                      <a:pt x="6466" y="28758"/>
                    </a:cubicBezTo>
                    <a:cubicBezTo>
                      <a:pt x="6688" y="27643"/>
                      <a:pt x="8026" y="26751"/>
                      <a:pt x="7803" y="25414"/>
                    </a:cubicBezTo>
                    <a:cubicBezTo>
                      <a:pt x="7581" y="24299"/>
                      <a:pt x="6243" y="23853"/>
                      <a:pt x="5796" y="22516"/>
                    </a:cubicBezTo>
                    <a:cubicBezTo>
                      <a:pt x="4681" y="19841"/>
                      <a:pt x="6466" y="19171"/>
                      <a:pt x="7133" y="16496"/>
                    </a:cubicBezTo>
                    <a:cubicBezTo>
                      <a:pt x="7579" y="13599"/>
                      <a:pt x="5796" y="13152"/>
                      <a:pt x="5129" y="10701"/>
                    </a:cubicBezTo>
                    <a:cubicBezTo>
                      <a:pt x="3344" y="6019"/>
                      <a:pt x="10033" y="2899"/>
                      <a:pt x="42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39"/>
              <p:cNvSpPr/>
              <p:nvPr/>
            </p:nvSpPr>
            <p:spPr>
              <a:xfrm>
                <a:off x="4512706" y="4697610"/>
                <a:ext cx="215010" cy="536556"/>
              </a:xfrm>
              <a:custGeom>
                <a:avLst/>
                <a:gdLst/>
                <a:ahLst/>
                <a:cxnLst/>
                <a:rect l="l" t="t" r="r" b="b"/>
                <a:pathLst>
                  <a:path w="13207" h="32958" extrusionOk="0">
                    <a:moveTo>
                      <a:pt x="7357" y="1"/>
                    </a:moveTo>
                    <a:cubicBezTo>
                      <a:pt x="0" y="225"/>
                      <a:pt x="7134" y="6243"/>
                      <a:pt x="7357" y="9140"/>
                    </a:cubicBezTo>
                    <a:cubicBezTo>
                      <a:pt x="7357" y="10032"/>
                      <a:pt x="6242" y="10925"/>
                      <a:pt x="6466" y="11816"/>
                    </a:cubicBezTo>
                    <a:cubicBezTo>
                      <a:pt x="6689" y="12930"/>
                      <a:pt x="8471" y="13375"/>
                      <a:pt x="8471" y="14268"/>
                    </a:cubicBezTo>
                    <a:cubicBezTo>
                      <a:pt x="8471" y="16497"/>
                      <a:pt x="6243" y="17388"/>
                      <a:pt x="6466" y="19840"/>
                    </a:cubicBezTo>
                    <a:cubicBezTo>
                      <a:pt x="6466" y="20509"/>
                      <a:pt x="8026" y="20731"/>
                      <a:pt x="8249" y="21623"/>
                    </a:cubicBezTo>
                    <a:cubicBezTo>
                      <a:pt x="8249" y="22961"/>
                      <a:pt x="6689" y="23629"/>
                      <a:pt x="6689" y="24743"/>
                    </a:cubicBezTo>
                    <a:cubicBezTo>
                      <a:pt x="6912" y="27196"/>
                      <a:pt x="8695" y="28088"/>
                      <a:pt x="9364" y="30318"/>
                    </a:cubicBezTo>
                    <a:cubicBezTo>
                      <a:pt x="9546" y="31143"/>
                      <a:pt x="9241" y="31818"/>
                      <a:pt x="9049" y="32435"/>
                    </a:cubicBezTo>
                    <a:cubicBezTo>
                      <a:pt x="10307" y="32635"/>
                      <a:pt x="11575" y="32809"/>
                      <a:pt x="12850" y="32957"/>
                    </a:cubicBezTo>
                    <a:cubicBezTo>
                      <a:pt x="12581" y="32022"/>
                      <a:pt x="13207" y="30636"/>
                      <a:pt x="12707" y="28754"/>
                    </a:cubicBezTo>
                    <a:cubicBezTo>
                      <a:pt x="12262" y="26749"/>
                      <a:pt x="10477" y="26526"/>
                      <a:pt x="10477" y="24298"/>
                    </a:cubicBezTo>
                    <a:cubicBezTo>
                      <a:pt x="10700" y="23406"/>
                      <a:pt x="12037" y="22513"/>
                      <a:pt x="12037" y="21176"/>
                    </a:cubicBezTo>
                    <a:cubicBezTo>
                      <a:pt x="12037" y="19840"/>
                      <a:pt x="10700" y="19616"/>
                      <a:pt x="10700" y="18503"/>
                    </a:cubicBezTo>
                    <a:cubicBezTo>
                      <a:pt x="10700" y="16496"/>
                      <a:pt x="11369" y="14936"/>
                      <a:pt x="11369" y="12930"/>
                    </a:cubicBezTo>
                    <a:cubicBezTo>
                      <a:pt x="11147" y="12262"/>
                      <a:pt x="10255" y="11147"/>
                      <a:pt x="10032" y="10255"/>
                    </a:cubicBezTo>
                    <a:cubicBezTo>
                      <a:pt x="10032" y="9586"/>
                      <a:pt x="11592" y="8694"/>
                      <a:pt x="11369" y="7580"/>
                    </a:cubicBezTo>
                    <a:cubicBezTo>
                      <a:pt x="11147" y="5796"/>
                      <a:pt x="2229" y="2230"/>
                      <a:pt x="73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00" name="Google Shape;1500;p39"/>
            <p:cNvSpPr/>
            <p:nvPr/>
          </p:nvSpPr>
          <p:spPr>
            <a:xfrm>
              <a:off x="-271188" y="6550531"/>
              <a:ext cx="400" cy="16850"/>
            </a:xfrm>
            <a:custGeom>
              <a:avLst/>
              <a:gdLst/>
              <a:ahLst/>
              <a:cxnLst/>
              <a:rect l="l" t="t" r="r" b="b"/>
              <a:pathLst>
                <a:path w="16" h="674" extrusionOk="0">
                  <a:moveTo>
                    <a:pt x="9" y="1"/>
                  </a:moveTo>
                  <a:cubicBezTo>
                    <a:pt x="6" y="161"/>
                    <a:pt x="6" y="324"/>
                    <a:pt x="3" y="487"/>
                  </a:cubicBezTo>
                  <a:lnTo>
                    <a:pt x="3" y="487"/>
                  </a:lnTo>
                  <a:cubicBezTo>
                    <a:pt x="7" y="325"/>
                    <a:pt x="13" y="164"/>
                    <a:pt x="15" y="1"/>
                  </a:cubicBezTo>
                  <a:close/>
                  <a:moveTo>
                    <a:pt x="3" y="487"/>
                  </a:moveTo>
                  <a:lnTo>
                    <a:pt x="3" y="487"/>
                  </a:lnTo>
                  <a:cubicBezTo>
                    <a:pt x="2" y="549"/>
                    <a:pt x="1" y="611"/>
                    <a:pt x="0" y="673"/>
                  </a:cubicBezTo>
                  <a:cubicBezTo>
                    <a:pt x="2" y="611"/>
                    <a:pt x="3" y="549"/>
                    <a:pt x="3" y="487"/>
                  </a:cubicBezTo>
                  <a:close/>
                </a:path>
              </a:pathLst>
            </a:custGeom>
            <a:solidFill>
              <a:srgbClr val="FFAD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39"/>
            <p:cNvSpPr/>
            <p:nvPr/>
          </p:nvSpPr>
          <p:spPr>
            <a:xfrm>
              <a:off x="-180800" y="4330625"/>
              <a:ext cx="10194000" cy="1020600"/>
            </a:xfrm>
            <a:prstGeom prst="doubleWave">
              <a:avLst>
                <a:gd name="adj1" fmla="val 6250"/>
                <a:gd name="adj2" fmla="val -222"/>
              </a:avLst>
            </a:pr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02" name="Google Shape;1502;p39"/>
            <p:cNvGrpSpPr/>
            <p:nvPr/>
          </p:nvGrpSpPr>
          <p:grpSpPr>
            <a:xfrm>
              <a:off x="5367513" y="4467106"/>
              <a:ext cx="1249825" cy="636506"/>
              <a:chOff x="2188038" y="6588731"/>
              <a:chExt cx="1249825" cy="636506"/>
            </a:xfrm>
          </p:grpSpPr>
          <p:sp>
            <p:nvSpPr>
              <p:cNvPr id="1503" name="Google Shape;1503;p39"/>
              <p:cNvSpPr/>
              <p:nvPr/>
            </p:nvSpPr>
            <p:spPr>
              <a:xfrm>
                <a:off x="2188038" y="6588731"/>
                <a:ext cx="304725" cy="169325"/>
              </a:xfrm>
              <a:custGeom>
                <a:avLst/>
                <a:gdLst/>
                <a:ahLst/>
                <a:cxnLst/>
                <a:rect l="l" t="t" r="r" b="b"/>
                <a:pathLst>
                  <a:path w="12189" h="6773" extrusionOk="0">
                    <a:moveTo>
                      <a:pt x="508" y="0"/>
                    </a:moveTo>
                    <a:cubicBezTo>
                      <a:pt x="508" y="1"/>
                      <a:pt x="1" y="4572"/>
                      <a:pt x="4402" y="6773"/>
                    </a:cubicBezTo>
                    <a:lnTo>
                      <a:pt x="12189" y="6773"/>
                    </a:lnTo>
                    <a:lnTo>
                      <a:pt x="5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39"/>
              <p:cNvSpPr/>
              <p:nvPr/>
            </p:nvSpPr>
            <p:spPr>
              <a:xfrm>
                <a:off x="2190113" y="6755650"/>
                <a:ext cx="304750" cy="169300"/>
              </a:xfrm>
              <a:custGeom>
                <a:avLst/>
                <a:gdLst/>
                <a:ahLst/>
                <a:cxnLst/>
                <a:rect l="l" t="t" r="r" b="b"/>
                <a:pathLst>
                  <a:path w="12190" h="6772" extrusionOk="0">
                    <a:moveTo>
                      <a:pt x="4402" y="1"/>
                    </a:moveTo>
                    <a:cubicBezTo>
                      <a:pt x="0" y="2200"/>
                      <a:pt x="509" y="6772"/>
                      <a:pt x="509" y="6772"/>
                    </a:cubicBezTo>
                    <a:lnTo>
                      <a:pt x="121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39"/>
              <p:cNvSpPr/>
              <p:nvPr/>
            </p:nvSpPr>
            <p:spPr>
              <a:xfrm>
                <a:off x="2395963" y="6594038"/>
                <a:ext cx="579800" cy="322325"/>
              </a:xfrm>
              <a:custGeom>
                <a:avLst/>
                <a:gdLst/>
                <a:ahLst/>
                <a:cxnLst/>
                <a:rect l="l" t="t" r="r" b="b"/>
                <a:pathLst>
                  <a:path w="23192" h="12893" extrusionOk="0">
                    <a:moveTo>
                      <a:pt x="14004" y="1"/>
                    </a:moveTo>
                    <a:cubicBezTo>
                      <a:pt x="13255" y="1"/>
                      <a:pt x="12478" y="60"/>
                      <a:pt x="11680" y="186"/>
                    </a:cubicBezTo>
                    <a:cubicBezTo>
                      <a:pt x="5356" y="1186"/>
                      <a:pt x="1" y="6366"/>
                      <a:pt x="1" y="6366"/>
                    </a:cubicBezTo>
                    <a:cubicBezTo>
                      <a:pt x="1" y="6366"/>
                      <a:pt x="5874" y="11648"/>
                      <a:pt x="12188" y="12714"/>
                    </a:cubicBezTo>
                    <a:cubicBezTo>
                      <a:pt x="12905" y="12835"/>
                      <a:pt x="13608" y="12892"/>
                      <a:pt x="14290" y="12892"/>
                    </a:cubicBezTo>
                    <a:cubicBezTo>
                      <a:pt x="19318" y="12892"/>
                      <a:pt x="23192" y="9782"/>
                      <a:pt x="23192" y="6366"/>
                    </a:cubicBezTo>
                    <a:cubicBezTo>
                      <a:pt x="23192" y="2966"/>
                      <a:pt x="19295" y="1"/>
                      <a:pt x="140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39"/>
              <p:cNvSpPr/>
              <p:nvPr/>
            </p:nvSpPr>
            <p:spPr>
              <a:xfrm>
                <a:off x="2677413" y="6594238"/>
                <a:ext cx="87475" cy="321800"/>
              </a:xfrm>
              <a:custGeom>
                <a:avLst/>
                <a:gdLst/>
                <a:ahLst/>
                <a:cxnLst/>
                <a:rect l="l" t="t" r="r" b="b"/>
                <a:pathLst>
                  <a:path w="3499" h="12872" extrusionOk="0">
                    <a:moveTo>
                      <a:pt x="2670" y="0"/>
                    </a:moveTo>
                    <a:cubicBezTo>
                      <a:pt x="2354" y="0"/>
                      <a:pt x="2033" y="11"/>
                      <a:pt x="1707" y="34"/>
                    </a:cubicBezTo>
                    <a:cubicBezTo>
                      <a:pt x="280" y="4244"/>
                      <a:pt x="0" y="8482"/>
                      <a:pt x="1036" y="12718"/>
                    </a:cubicBezTo>
                    <a:cubicBezTo>
                      <a:pt x="1641" y="12815"/>
                      <a:pt x="2233" y="12861"/>
                      <a:pt x="2813" y="12872"/>
                    </a:cubicBezTo>
                    <a:cubicBezTo>
                      <a:pt x="1626" y="8574"/>
                      <a:pt x="1935" y="4288"/>
                      <a:pt x="3499" y="24"/>
                    </a:cubicBezTo>
                    <a:cubicBezTo>
                      <a:pt x="3227" y="8"/>
                      <a:pt x="2951" y="0"/>
                      <a:pt x="2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39"/>
              <p:cNvSpPr/>
              <p:nvPr/>
            </p:nvSpPr>
            <p:spPr>
              <a:xfrm>
                <a:off x="2587513" y="6603138"/>
                <a:ext cx="78200" cy="297250"/>
              </a:xfrm>
              <a:custGeom>
                <a:avLst/>
                <a:gdLst/>
                <a:ahLst/>
                <a:cxnLst/>
                <a:rect l="l" t="t" r="r" b="b"/>
                <a:pathLst>
                  <a:path w="3128" h="11890" extrusionOk="0">
                    <a:moveTo>
                      <a:pt x="3127" y="1"/>
                    </a:moveTo>
                    <a:lnTo>
                      <a:pt x="3127" y="1"/>
                    </a:lnTo>
                    <a:cubicBezTo>
                      <a:pt x="2472" y="145"/>
                      <a:pt x="1831" y="330"/>
                      <a:pt x="1205" y="547"/>
                    </a:cubicBezTo>
                    <a:cubicBezTo>
                      <a:pt x="189" y="4098"/>
                      <a:pt x="0" y="7665"/>
                      <a:pt x="736" y="11232"/>
                    </a:cubicBezTo>
                    <a:cubicBezTo>
                      <a:pt x="1346" y="11481"/>
                      <a:pt x="1970" y="11701"/>
                      <a:pt x="2608" y="11889"/>
                    </a:cubicBezTo>
                    <a:cubicBezTo>
                      <a:pt x="1572" y="7913"/>
                      <a:pt x="1802" y="3947"/>
                      <a:pt x="3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39"/>
              <p:cNvSpPr/>
              <p:nvPr/>
            </p:nvSpPr>
            <p:spPr>
              <a:xfrm>
                <a:off x="2506888" y="6636063"/>
                <a:ext cx="63100" cy="227500"/>
              </a:xfrm>
              <a:custGeom>
                <a:avLst/>
                <a:gdLst/>
                <a:ahLst/>
                <a:cxnLst/>
                <a:rect l="l" t="t" r="r" b="b"/>
                <a:pathLst>
                  <a:path w="2524" h="9100" extrusionOk="0">
                    <a:moveTo>
                      <a:pt x="2524" y="0"/>
                    </a:moveTo>
                    <a:lnTo>
                      <a:pt x="2524" y="0"/>
                    </a:lnTo>
                    <a:cubicBezTo>
                      <a:pt x="1837" y="319"/>
                      <a:pt x="1183" y="662"/>
                      <a:pt x="570" y="1016"/>
                    </a:cubicBezTo>
                    <a:cubicBezTo>
                      <a:pt x="100" y="3366"/>
                      <a:pt x="0" y="5724"/>
                      <a:pt x="297" y="8081"/>
                    </a:cubicBezTo>
                    <a:cubicBezTo>
                      <a:pt x="881" y="8429"/>
                      <a:pt x="1500" y="8772"/>
                      <a:pt x="2152" y="9100"/>
                    </a:cubicBezTo>
                    <a:cubicBezTo>
                      <a:pt x="1572" y="6059"/>
                      <a:pt x="1722" y="3025"/>
                      <a:pt x="2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39"/>
              <p:cNvSpPr/>
              <p:nvPr/>
            </p:nvSpPr>
            <p:spPr>
              <a:xfrm>
                <a:off x="2558963" y="6843188"/>
                <a:ext cx="208750" cy="115975"/>
              </a:xfrm>
              <a:custGeom>
                <a:avLst/>
                <a:gdLst/>
                <a:ahLst/>
                <a:cxnLst/>
                <a:rect l="l" t="t" r="r" b="b"/>
                <a:pathLst>
                  <a:path w="8350" h="4639" extrusionOk="0">
                    <a:moveTo>
                      <a:pt x="3016" y="1"/>
                    </a:moveTo>
                    <a:cubicBezTo>
                      <a:pt x="1" y="1509"/>
                      <a:pt x="349" y="4639"/>
                      <a:pt x="349" y="4639"/>
                    </a:cubicBezTo>
                    <a:lnTo>
                      <a:pt x="83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39"/>
              <p:cNvSpPr/>
              <p:nvPr/>
            </p:nvSpPr>
            <p:spPr>
              <a:xfrm>
                <a:off x="2785338" y="6601113"/>
                <a:ext cx="190425" cy="309125"/>
              </a:xfrm>
              <a:custGeom>
                <a:avLst/>
                <a:gdLst/>
                <a:ahLst/>
                <a:cxnLst/>
                <a:rect l="l" t="t" r="r" b="b"/>
                <a:pathLst>
                  <a:path w="7617" h="12365" extrusionOk="0">
                    <a:moveTo>
                      <a:pt x="1121" y="1"/>
                    </a:moveTo>
                    <a:cubicBezTo>
                      <a:pt x="415" y="1801"/>
                      <a:pt x="0" y="3938"/>
                      <a:pt x="0" y="6236"/>
                    </a:cubicBezTo>
                    <a:cubicBezTo>
                      <a:pt x="0" y="8488"/>
                      <a:pt x="400" y="10584"/>
                      <a:pt x="1081" y="12364"/>
                    </a:cubicBezTo>
                    <a:cubicBezTo>
                      <a:pt x="4906" y="11573"/>
                      <a:pt x="7617" y="8938"/>
                      <a:pt x="7617" y="6083"/>
                    </a:cubicBezTo>
                    <a:cubicBezTo>
                      <a:pt x="7617" y="3294"/>
                      <a:pt x="4985" y="807"/>
                      <a:pt x="1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39"/>
              <p:cNvSpPr/>
              <p:nvPr/>
            </p:nvSpPr>
            <p:spPr>
              <a:xfrm>
                <a:off x="2945838" y="6723488"/>
                <a:ext cx="64800" cy="64800"/>
              </a:xfrm>
              <a:custGeom>
                <a:avLst/>
                <a:gdLst/>
                <a:ahLst/>
                <a:cxnLst/>
                <a:rect l="l" t="t" r="r" b="b"/>
                <a:pathLst>
                  <a:path w="2592" h="2592" extrusionOk="0">
                    <a:moveTo>
                      <a:pt x="1048" y="1"/>
                    </a:moveTo>
                    <a:cubicBezTo>
                      <a:pt x="1047" y="1"/>
                      <a:pt x="1047" y="1"/>
                      <a:pt x="1046" y="1"/>
                    </a:cubicBezTo>
                    <a:cubicBezTo>
                      <a:pt x="470" y="1"/>
                      <a:pt x="1" y="580"/>
                      <a:pt x="1" y="1296"/>
                    </a:cubicBezTo>
                    <a:cubicBezTo>
                      <a:pt x="1" y="2012"/>
                      <a:pt x="469" y="2591"/>
                      <a:pt x="1046" y="2591"/>
                    </a:cubicBezTo>
                    <a:cubicBezTo>
                      <a:pt x="1623" y="2591"/>
                      <a:pt x="2509" y="2175"/>
                      <a:pt x="2091" y="1296"/>
                    </a:cubicBezTo>
                    <a:cubicBezTo>
                      <a:pt x="2592" y="585"/>
                      <a:pt x="1625" y="1"/>
                      <a:pt x="10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39"/>
              <p:cNvSpPr/>
              <p:nvPr/>
            </p:nvSpPr>
            <p:spPr>
              <a:xfrm>
                <a:off x="2868538" y="6710938"/>
                <a:ext cx="27200" cy="27200"/>
              </a:xfrm>
              <a:custGeom>
                <a:avLst/>
                <a:gdLst/>
                <a:ahLst/>
                <a:cxnLst/>
                <a:rect l="l" t="t" r="r" b="b"/>
                <a:pathLst>
                  <a:path w="1088" h="1088" extrusionOk="0">
                    <a:moveTo>
                      <a:pt x="544" y="0"/>
                    </a:moveTo>
                    <a:cubicBezTo>
                      <a:pt x="244" y="0"/>
                      <a:pt x="1" y="243"/>
                      <a:pt x="1" y="544"/>
                    </a:cubicBezTo>
                    <a:cubicBezTo>
                      <a:pt x="1" y="846"/>
                      <a:pt x="244" y="1088"/>
                      <a:pt x="544" y="1088"/>
                    </a:cubicBezTo>
                    <a:cubicBezTo>
                      <a:pt x="844" y="1088"/>
                      <a:pt x="1087" y="845"/>
                      <a:pt x="1087" y="544"/>
                    </a:cubicBezTo>
                    <a:cubicBezTo>
                      <a:pt x="1087" y="243"/>
                      <a:pt x="843" y="0"/>
                      <a:pt x="5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39"/>
              <p:cNvSpPr/>
              <p:nvPr/>
            </p:nvSpPr>
            <p:spPr>
              <a:xfrm>
                <a:off x="3267838" y="7019938"/>
                <a:ext cx="170025" cy="94475"/>
              </a:xfrm>
              <a:custGeom>
                <a:avLst/>
                <a:gdLst/>
                <a:ahLst/>
                <a:cxnLst/>
                <a:rect l="l" t="t" r="r" b="b"/>
                <a:pathLst>
                  <a:path w="6801" h="3779" extrusionOk="0">
                    <a:moveTo>
                      <a:pt x="6518" y="0"/>
                    </a:moveTo>
                    <a:lnTo>
                      <a:pt x="0" y="3779"/>
                    </a:lnTo>
                    <a:lnTo>
                      <a:pt x="4346" y="3779"/>
                    </a:lnTo>
                    <a:cubicBezTo>
                      <a:pt x="6801" y="2551"/>
                      <a:pt x="6518" y="1"/>
                      <a:pt x="65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39"/>
              <p:cNvSpPr/>
              <p:nvPr/>
            </p:nvSpPr>
            <p:spPr>
              <a:xfrm>
                <a:off x="3266588" y="7112006"/>
                <a:ext cx="170075" cy="94475"/>
              </a:xfrm>
              <a:custGeom>
                <a:avLst/>
                <a:gdLst/>
                <a:ahLst/>
                <a:cxnLst/>
                <a:rect l="l" t="t" r="r" b="b"/>
                <a:pathLst>
                  <a:path w="6803" h="3779" extrusionOk="0">
                    <a:moveTo>
                      <a:pt x="1" y="1"/>
                    </a:moveTo>
                    <a:lnTo>
                      <a:pt x="6519" y="3779"/>
                    </a:lnTo>
                    <a:cubicBezTo>
                      <a:pt x="6519" y="3779"/>
                      <a:pt x="6803" y="1228"/>
                      <a:pt x="43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39"/>
              <p:cNvSpPr/>
              <p:nvPr/>
            </p:nvSpPr>
            <p:spPr>
              <a:xfrm>
                <a:off x="2998313" y="7024988"/>
                <a:ext cx="323550" cy="179850"/>
              </a:xfrm>
              <a:custGeom>
                <a:avLst/>
                <a:gdLst/>
                <a:ahLst/>
                <a:cxnLst/>
                <a:rect l="l" t="t" r="r" b="b"/>
                <a:pathLst>
                  <a:path w="12942" h="7194" extrusionOk="0">
                    <a:moveTo>
                      <a:pt x="5125" y="1"/>
                    </a:moveTo>
                    <a:cubicBezTo>
                      <a:pt x="2173" y="1"/>
                      <a:pt x="0" y="1655"/>
                      <a:pt x="0" y="3552"/>
                    </a:cubicBezTo>
                    <a:cubicBezTo>
                      <a:pt x="0" y="5458"/>
                      <a:pt x="2161" y="7193"/>
                      <a:pt x="4966" y="7193"/>
                    </a:cubicBezTo>
                    <a:cubicBezTo>
                      <a:pt x="5347" y="7193"/>
                      <a:pt x="5739" y="7161"/>
                      <a:pt x="6140" y="7094"/>
                    </a:cubicBezTo>
                    <a:cubicBezTo>
                      <a:pt x="9663" y="6499"/>
                      <a:pt x="12941" y="3552"/>
                      <a:pt x="12941" y="3552"/>
                    </a:cubicBezTo>
                    <a:cubicBezTo>
                      <a:pt x="12941" y="3552"/>
                      <a:pt x="9953" y="661"/>
                      <a:pt x="6422" y="104"/>
                    </a:cubicBezTo>
                    <a:cubicBezTo>
                      <a:pt x="5977" y="34"/>
                      <a:pt x="5543" y="1"/>
                      <a:pt x="5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39"/>
              <p:cNvSpPr/>
              <p:nvPr/>
            </p:nvSpPr>
            <p:spPr>
              <a:xfrm>
                <a:off x="3115963" y="7025113"/>
                <a:ext cx="48800" cy="179550"/>
              </a:xfrm>
              <a:custGeom>
                <a:avLst/>
                <a:gdLst/>
                <a:ahLst/>
                <a:cxnLst/>
                <a:rect l="l" t="t" r="r" b="b"/>
                <a:pathLst>
                  <a:path w="1952" h="7182" extrusionOk="0">
                    <a:moveTo>
                      <a:pt x="474" y="0"/>
                    </a:moveTo>
                    <a:cubicBezTo>
                      <a:pt x="314" y="0"/>
                      <a:pt x="156" y="5"/>
                      <a:pt x="0" y="13"/>
                    </a:cubicBezTo>
                    <a:cubicBezTo>
                      <a:pt x="874" y="2393"/>
                      <a:pt x="1045" y="4784"/>
                      <a:pt x="383" y="7182"/>
                    </a:cubicBezTo>
                    <a:cubicBezTo>
                      <a:pt x="707" y="7177"/>
                      <a:pt x="1037" y="7150"/>
                      <a:pt x="1375" y="7097"/>
                    </a:cubicBezTo>
                    <a:cubicBezTo>
                      <a:pt x="1952" y="4734"/>
                      <a:pt x="1796" y="2368"/>
                      <a:pt x="1000" y="19"/>
                    </a:cubicBezTo>
                    <a:cubicBezTo>
                      <a:pt x="822" y="6"/>
                      <a:pt x="647" y="0"/>
                      <a:pt x="4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39"/>
              <p:cNvSpPr/>
              <p:nvPr/>
            </p:nvSpPr>
            <p:spPr>
              <a:xfrm>
                <a:off x="3171263" y="7030038"/>
                <a:ext cx="43675" cy="165875"/>
              </a:xfrm>
              <a:custGeom>
                <a:avLst/>
                <a:gdLst/>
                <a:ahLst/>
                <a:cxnLst/>
                <a:rect l="l" t="t" r="r" b="b"/>
                <a:pathLst>
                  <a:path w="1747" h="6635" extrusionOk="0">
                    <a:moveTo>
                      <a:pt x="1" y="1"/>
                    </a:moveTo>
                    <a:lnTo>
                      <a:pt x="1" y="1"/>
                    </a:lnTo>
                    <a:cubicBezTo>
                      <a:pt x="741" y="2205"/>
                      <a:pt x="870" y="4418"/>
                      <a:pt x="291" y="6635"/>
                    </a:cubicBezTo>
                    <a:cubicBezTo>
                      <a:pt x="646" y="6529"/>
                      <a:pt x="996" y="6406"/>
                      <a:pt x="1336" y="6268"/>
                    </a:cubicBezTo>
                    <a:cubicBezTo>
                      <a:pt x="1747" y="4279"/>
                      <a:pt x="1641" y="2288"/>
                      <a:pt x="1074" y="307"/>
                    </a:cubicBezTo>
                    <a:cubicBezTo>
                      <a:pt x="726" y="186"/>
                      <a:pt x="367" y="83"/>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39"/>
              <p:cNvSpPr/>
              <p:nvPr/>
            </p:nvSpPr>
            <p:spPr>
              <a:xfrm>
                <a:off x="3224688" y="7048438"/>
                <a:ext cx="35225" cy="127000"/>
              </a:xfrm>
              <a:custGeom>
                <a:avLst/>
                <a:gdLst/>
                <a:ahLst/>
                <a:cxnLst/>
                <a:rect l="l" t="t" r="r" b="b"/>
                <a:pathLst>
                  <a:path w="1409" h="5080" extrusionOk="0">
                    <a:moveTo>
                      <a:pt x="1" y="1"/>
                    </a:moveTo>
                    <a:lnTo>
                      <a:pt x="1" y="1"/>
                    </a:lnTo>
                    <a:cubicBezTo>
                      <a:pt x="449" y="1687"/>
                      <a:pt x="533" y="3381"/>
                      <a:pt x="208" y="5079"/>
                    </a:cubicBezTo>
                    <a:cubicBezTo>
                      <a:pt x="572" y="4896"/>
                      <a:pt x="918" y="4705"/>
                      <a:pt x="1243" y="4511"/>
                    </a:cubicBezTo>
                    <a:cubicBezTo>
                      <a:pt x="1409" y="3194"/>
                      <a:pt x="1353" y="1880"/>
                      <a:pt x="1091" y="568"/>
                    </a:cubicBezTo>
                    <a:cubicBezTo>
                      <a:pt x="749" y="370"/>
                      <a:pt x="385" y="179"/>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39"/>
              <p:cNvSpPr/>
              <p:nvPr/>
            </p:nvSpPr>
            <p:spPr>
              <a:xfrm>
                <a:off x="3114388" y="7160538"/>
                <a:ext cx="116500" cy="64700"/>
              </a:xfrm>
              <a:custGeom>
                <a:avLst/>
                <a:gdLst/>
                <a:ahLst/>
                <a:cxnLst/>
                <a:rect l="l" t="t" r="r" b="b"/>
                <a:pathLst>
                  <a:path w="4660" h="2588" extrusionOk="0">
                    <a:moveTo>
                      <a:pt x="1" y="1"/>
                    </a:moveTo>
                    <a:lnTo>
                      <a:pt x="4465" y="2588"/>
                    </a:lnTo>
                    <a:cubicBezTo>
                      <a:pt x="4465" y="2588"/>
                      <a:pt x="4660" y="842"/>
                      <a:pt x="29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39"/>
              <p:cNvSpPr/>
              <p:nvPr/>
            </p:nvSpPr>
            <p:spPr>
              <a:xfrm>
                <a:off x="2998313" y="7028913"/>
                <a:ext cx="106275" cy="172525"/>
              </a:xfrm>
              <a:custGeom>
                <a:avLst/>
                <a:gdLst/>
                <a:ahLst/>
                <a:cxnLst/>
                <a:rect l="l" t="t" r="r" b="b"/>
                <a:pathLst>
                  <a:path w="4251" h="6901" extrusionOk="0">
                    <a:moveTo>
                      <a:pt x="3625" y="1"/>
                    </a:moveTo>
                    <a:cubicBezTo>
                      <a:pt x="1469" y="450"/>
                      <a:pt x="0" y="1838"/>
                      <a:pt x="0" y="3395"/>
                    </a:cubicBezTo>
                    <a:cubicBezTo>
                      <a:pt x="0" y="4989"/>
                      <a:pt x="1512" y="6459"/>
                      <a:pt x="3647" y="6901"/>
                    </a:cubicBezTo>
                    <a:cubicBezTo>
                      <a:pt x="4028" y="5908"/>
                      <a:pt x="4251" y="4738"/>
                      <a:pt x="4251" y="3481"/>
                    </a:cubicBezTo>
                    <a:cubicBezTo>
                      <a:pt x="4251" y="2197"/>
                      <a:pt x="4019" y="1005"/>
                      <a:pt x="36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39"/>
              <p:cNvSpPr/>
              <p:nvPr/>
            </p:nvSpPr>
            <p:spPr>
              <a:xfrm>
                <a:off x="2974038" y="7093788"/>
                <a:ext cx="50250" cy="50275"/>
              </a:xfrm>
              <a:custGeom>
                <a:avLst/>
                <a:gdLst/>
                <a:ahLst/>
                <a:cxnLst/>
                <a:rect l="l" t="t" r="r" b="b"/>
                <a:pathLst>
                  <a:path w="2010" h="2011" extrusionOk="0">
                    <a:moveTo>
                      <a:pt x="1201" y="0"/>
                    </a:moveTo>
                    <a:cubicBezTo>
                      <a:pt x="752" y="0"/>
                      <a:pt x="1" y="455"/>
                      <a:pt x="390" y="1005"/>
                    </a:cubicBezTo>
                    <a:cubicBezTo>
                      <a:pt x="66" y="1686"/>
                      <a:pt x="752" y="2010"/>
                      <a:pt x="1201" y="2010"/>
                    </a:cubicBezTo>
                    <a:cubicBezTo>
                      <a:pt x="1647" y="2010"/>
                      <a:pt x="2010" y="1559"/>
                      <a:pt x="2010" y="1005"/>
                    </a:cubicBezTo>
                    <a:cubicBezTo>
                      <a:pt x="2010" y="451"/>
                      <a:pt x="1647" y="0"/>
                      <a:pt x="1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39"/>
              <p:cNvSpPr/>
              <p:nvPr/>
            </p:nvSpPr>
            <p:spPr>
              <a:xfrm>
                <a:off x="3047888" y="7097988"/>
                <a:ext cx="14700" cy="14650"/>
              </a:xfrm>
              <a:custGeom>
                <a:avLst/>
                <a:gdLst/>
                <a:ahLst/>
                <a:cxnLst/>
                <a:rect l="l" t="t" r="r" b="b"/>
                <a:pathLst>
                  <a:path w="588" h="586" extrusionOk="0">
                    <a:moveTo>
                      <a:pt x="295" y="0"/>
                    </a:moveTo>
                    <a:cubicBezTo>
                      <a:pt x="132" y="0"/>
                      <a:pt x="1" y="132"/>
                      <a:pt x="1" y="293"/>
                    </a:cubicBezTo>
                    <a:cubicBezTo>
                      <a:pt x="1" y="455"/>
                      <a:pt x="132" y="586"/>
                      <a:pt x="295" y="586"/>
                    </a:cubicBezTo>
                    <a:cubicBezTo>
                      <a:pt x="456" y="586"/>
                      <a:pt x="587" y="455"/>
                      <a:pt x="587" y="293"/>
                    </a:cubicBezTo>
                    <a:cubicBezTo>
                      <a:pt x="587" y="132"/>
                      <a:pt x="456" y="0"/>
                      <a:pt x="2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3" name="Google Shape;1523;p39"/>
            <p:cNvSpPr/>
            <p:nvPr/>
          </p:nvSpPr>
          <p:spPr>
            <a:xfrm rot="477429">
              <a:off x="-1011965" y="3771930"/>
              <a:ext cx="2459682" cy="390452"/>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4" name="Google Shape;1524;p39"/>
            <p:cNvGrpSpPr/>
            <p:nvPr/>
          </p:nvGrpSpPr>
          <p:grpSpPr>
            <a:xfrm>
              <a:off x="-80113" y="2680502"/>
              <a:ext cx="595996" cy="1214047"/>
              <a:chOff x="7865487" y="2846927"/>
              <a:chExt cx="595996" cy="1214047"/>
            </a:xfrm>
          </p:grpSpPr>
          <p:sp>
            <p:nvSpPr>
              <p:cNvPr id="1525" name="Google Shape;1525;p39"/>
              <p:cNvSpPr/>
              <p:nvPr/>
            </p:nvSpPr>
            <p:spPr>
              <a:xfrm>
                <a:off x="8135199" y="3014973"/>
                <a:ext cx="26637" cy="1046000"/>
              </a:xfrm>
              <a:custGeom>
                <a:avLst/>
                <a:gdLst/>
                <a:ahLst/>
                <a:cxnLst/>
                <a:rect l="l" t="t" r="r" b="b"/>
                <a:pathLst>
                  <a:path w="622" h="24680" extrusionOk="0">
                    <a:moveTo>
                      <a:pt x="308" y="0"/>
                    </a:moveTo>
                    <a:cubicBezTo>
                      <a:pt x="214" y="0"/>
                      <a:pt x="137" y="74"/>
                      <a:pt x="134" y="169"/>
                    </a:cubicBezTo>
                    <a:cubicBezTo>
                      <a:pt x="106" y="1183"/>
                      <a:pt x="89" y="2196"/>
                      <a:pt x="73" y="3210"/>
                    </a:cubicBezTo>
                    <a:cubicBezTo>
                      <a:pt x="19" y="6748"/>
                      <a:pt x="1" y="10311"/>
                      <a:pt x="4" y="13852"/>
                    </a:cubicBezTo>
                    <a:cubicBezTo>
                      <a:pt x="10" y="17391"/>
                      <a:pt x="33" y="20957"/>
                      <a:pt x="119" y="24494"/>
                    </a:cubicBezTo>
                    <a:cubicBezTo>
                      <a:pt x="123" y="24595"/>
                      <a:pt x="204" y="24677"/>
                      <a:pt x="304" y="24680"/>
                    </a:cubicBezTo>
                    <a:cubicBezTo>
                      <a:pt x="305" y="24680"/>
                      <a:pt x="307" y="24680"/>
                      <a:pt x="308" y="24680"/>
                    </a:cubicBezTo>
                    <a:cubicBezTo>
                      <a:pt x="412" y="24680"/>
                      <a:pt x="497" y="24598"/>
                      <a:pt x="499" y="24494"/>
                    </a:cubicBezTo>
                    <a:cubicBezTo>
                      <a:pt x="574" y="21452"/>
                      <a:pt x="598" y="18412"/>
                      <a:pt x="610" y="15372"/>
                    </a:cubicBezTo>
                    <a:cubicBezTo>
                      <a:pt x="622" y="10311"/>
                      <a:pt x="604" y="5224"/>
                      <a:pt x="484" y="168"/>
                    </a:cubicBezTo>
                    <a:cubicBezTo>
                      <a:pt x="481" y="76"/>
                      <a:pt x="408" y="1"/>
                      <a:pt x="312" y="0"/>
                    </a:cubicBezTo>
                    <a:cubicBezTo>
                      <a:pt x="311" y="0"/>
                      <a:pt x="310" y="0"/>
                      <a:pt x="308" y="0"/>
                    </a:cubicBezTo>
                    <a:close/>
                  </a:path>
                </a:pathLst>
              </a:custGeom>
              <a:no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B9EBFF"/>
                  </a:solidFill>
                </a:endParaRPr>
              </a:p>
            </p:txBody>
          </p:sp>
          <p:sp>
            <p:nvSpPr>
              <p:cNvPr id="1526" name="Google Shape;1526;p39"/>
              <p:cNvSpPr/>
              <p:nvPr/>
            </p:nvSpPr>
            <p:spPr>
              <a:xfrm>
                <a:off x="7865487" y="2846927"/>
                <a:ext cx="595996" cy="589795"/>
              </a:xfrm>
              <a:custGeom>
                <a:avLst/>
                <a:gdLst/>
                <a:ahLst/>
                <a:cxnLst/>
                <a:rect l="l" t="t" r="r" b="b"/>
                <a:pathLst>
                  <a:path w="13917" h="13916" extrusionOk="0">
                    <a:moveTo>
                      <a:pt x="6959" y="1"/>
                    </a:moveTo>
                    <a:cubicBezTo>
                      <a:pt x="5113" y="1"/>
                      <a:pt x="3343" y="734"/>
                      <a:pt x="2039" y="2039"/>
                    </a:cubicBezTo>
                    <a:cubicBezTo>
                      <a:pt x="734" y="3344"/>
                      <a:pt x="1" y="5113"/>
                      <a:pt x="1" y="6958"/>
                    </a:cubicBezTo>
                    <a:cubicBezTo>
                      <a:pt x="1" y="8803"/>
                      <a:pt x="734" y="10573"/>
                      <a:pt x="2039" y="11878"/>
                    </a:cubicBezTo>
                    <a:cubicBezTo>
                      <a:pt x="3343" y="13183"/>
                      <a:pt x="5113" y="13916"/>
                      <a:pt x="6959" y="13916"/>
                    </a:cubicBezTo>
                    <a:cubicBezTo>
                      <a:pt x="8804" y="13916"/>
                      <a:pt x="10574" y="13183"/>
                      <a:pt x="11878" y="11878"/>
                    </a:cubicBezTo>
                    <a:cubicBezTo>
                      <a:pt x="13183" y="10573"/>
                      <a:pt x="13916" y="8803"/>
                      <a:pt x="13916" y="6958"/>
                    </a:cubicBezTo>
                    <a:cubicBezTo>
                      <a:pt x="13916" y="5113"/>
                      <a:pt x="13183" y="3344"/>
                      <a:pt x="11878" y="2039"/>
                    </a:cubicBezTo>
                    <a:cubicBezTo>
                      <a:pt x="10574" y="734"/>
                      <a:pt x="8804" y="1"/>
                      <a:pt x="69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B9EBFF"/>
                  </a:solidFill>
                </a:endParaRPr>
              </a:p>
            </p:txBody>
          </p:sp>
        </p:grpSp>
        <p:grpSp>
          <p:nvGrpSpPr>
            <p:cNvPr id="1527" name="Google Shape;1527;p39"/>
            <p:cNvGrpSpPr/>
            <p:nvPr/>
          </p:nvGrpSpPr>
          <p:grpSpPr>
            <a:xfrm>
              <a:off x="354618" y="3135598"/>
              <a:ext cx="500934" cy="1020528"/>
              <a:chOff x="7865487" y="2846927"/>
              <a:chExt cx="595996" cy="1214047"/>
            </a:xfrm>
          </p:grpSpPr>
          <p:sp>
            <p:nvSpPr>
              <p:cNvPr id="1528" name="Google Shape;1528;p39"/>
              <p:cNvSpPr/>
              <p:nvPr/>
            </p:nvSpPr>
            <p:spPr>
              <a:xfrm>
                <a:off x="8135199" y="3014973"/>
                <a:ext cx="26637" cy="1046000"/>
              </a:xfrm>
              <a:custGeom>
                <a:avLst/>
                <a:gdLst/>
                <a:ahLst/>
                <a:cxnLst/>
                <a:rect l="l" t="t" r="r" b="b"/>
                <a:pathLst>
                  <a:path w="622" h="24680" extrusionOk="0">
                    <a:moveTo>
                      <a:pt x="308" y="0"/>
                    </a:moveTo>
                    <a:cubicBezTo>
                      <a:pt x="214" y="0"/>
                      <a:pt x="137" y="74"/>
                      <a:pt x="134" y="169"/>
                    </a:cubicBezTo>
                    <a:cubicBezTo>
                      <a:pt x="106" y="1183"/>
                      <a:pt x="89" y="2196"/>
                      <a:pt x="73" y="3210"/>
                    </a:cubicBezTo>
                    <a:cubicBezTo>
                      <a:pt x="19" y="6748"/>
                      <a:pt x="1" y="10311"/>
                      <a:pt x="4" y="13852"/>
                    </a:cubicBezTo>
                    <a:cubicBezTo>
                      <a:pt x="10" y="17391"/>
                      <a:pt x="33" y="20957"/>
                      <a:pt x="119" y="24494"/>
                    </a:cubicBezTo>
                    <a:cubicBezTo>
                      <a:pt x="123" y="24595"/>
                      <a:pt x="204" y="24677"/>
                      <a:pt x="304" y="24680"/>
                    </a:cubicBezTo>
                    <a:cubicBezTo>
                      <a:pt x="305" y="24680"/>
                      <a:pt x="307" y="24680"/>
                      <a:pt x="308" y="24680"/>
                    </a:cubicBezTo>
                    <a:cubicBezTo>
                      <a:pt x="412" y="24680"/>
                      <a:pt x="497" y="24598"/>
                      <a:pt x="499" y="24494"/>
                    </a:cubicBezTo>
                    <a:cubicBezTo>
                      <a:pt x="574" y="21452"/>
                      <a:pt x="598" y="18412"/>
                      <a:pt x="610" y="15372"/>
                    </a:cubicBezTo>
                    <a:cubicBezTo>
                      <a:pt x="622" y="10311"/>
                      <a:pt x="604" y="5224"/>
                      <a:pt x="484" y="168"/>
                    </a:cubicBezTo>
                    <a:cubicBezTo>
                      <a:pt x="481" y="76"/>
                      <a:pt x="408" y="1"/>
                      <a:pt x="312" y="0"/>
                    </a:cubicBezTo>
                    <a:cubicBezTo>
                      <a:pt x="311" y="0"/>
                      <a:pt x="310" y="0"/>
                      <a:pt x="308" y="0"/>
                    </a:cubicBezTo>
                    <a:close/>
                  </a:path>
                </a:pathLst>
              </a:custGeom>
              <a:no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B9EBFF"/>
                  </a:solidFill>
                </a:endParaRPr>
              </a:p>
            </p:txBody>
          </p:sp>
          <p:sp>
            <p:nvSpPr>
              <p:cNvPr id="1529" name="Google Shape;1529;p39"/>
              <p:cNvSpPr/>
              <p:nvPr/>
            </p:nvSpPr>
            <p:spPr>
              <a:xfrm>
                <a:off x="7865487" y="2846927"/>
                <a:ext cx="595996" cy="589795"/>
              </a:xfrm>
              <a:custGeom>
                <a:avLst/>
                <a:gdLst/>
                <a:ahLst/>
                <a:cxnLst/>
                <a:rect l="l" t="t" r="r" b="b"/>
                <a:pathLst>
                  <a:path w="13917" h="13916" extrusionOk="0">
                    <a:moveTo>
                      <a:pt x="6959" y="1"/>
                    </a:moveTo>
                    <a:cubicBezTo>
                      <a:pt x="5113" y="1"/>
                      <a:pt x="3343" y="734"/>
                      <a:pt x="2039" y="2039"/>
                    </a:cubicBezTo>
                    <a:cubicBezTo>
                      <a:pt x="734" y="3344"/>
                      <a:pt x="1" y="5113"/>
                      <a:pt x="1" y="6958"/>
                    </a:cubicBezTo>
                    <a:cubicBezTo>
                      <a:pt x="1" y="8803"/>
                      <a:pt x="734" y="10573"/>
                      <a:pt x="2039" y="11878"/>
                    </a:cubicBezTo>
                    <a:cubicBezTo>
                      <a:pt x="3343" y="13183"/>
                      <a:pt x="5113" y="13916"/>
                      <a:pt x="6959" y="13916"/>
                    </a:cubicBezTo>
                    <a:cubicBezTo>
                      <a:pt x="8804" y="13916"/>
                      <a:pt x="10574" y="13183"/>
                      <a:pt x="11878" y="11878"/>
                    </a:cubicBezTo>
                    <a:cubicBezTo>
                      <a:pt x="13183" y="10573"/>
                      <a:pt x="13916" y="8803"/>
                      <a:pt x="13916" y="6958"/>
                    </a:cubicBezTo>
                    <a:cubicBezTo>
                      <a:pt x="13916" y="5113"/>
                      <a:pt x="13183" y="3344"/>
                      <a:pt x="11878" y="2039"/>
                    </a:cubicBezTo>
                    <a:cubicBezTo>
                      <a:pt x="10574" y="734"/>
                      <a:pt x="8804" y="1"/>
                      <a:pt x="69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B9EBFF"/>
                  </a:solidFill>
                </a:endParaRPr>
              </a:p>
            </p:txBody>
          </p:sp>
        </p:grpSp>
      </p:grpSp>
    </p:spTree>
    <p:extLst>
      <p:ext uri="{BB962C8B-B14F-4D97-AF65-F5344CB8AC3E}">
        <p14:creationId xmlns:p14="http://schemas.microsoft.com/office/powerpoint/2010/main" val="768097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2"/>
        </a:solidFill>
        <a:effectLst/>
      </p:bgPr>
    </p:bg>
    <p:spTree>
      <p:nvGrpSpPr>
        <p:cNvPr id="1" name="Shape 553"/>
        <p:cNvGrpSpPr/>
        <p:nvPr/>
      </p:nvGrpSpPr>
      <p:grpSpPr>
        <a:xfrm>
          <a:off x="0" y="0"/>
          <a:ext cx="0" cy="0"/>
          <a:chOff x="0" y="0"/>
          <a:chExt cx="0" cy="0"/>
        </a:xfrm>
      </p:grpSpPr>
      <p:sp>
        <p:nvSpPr>
          <p:cNvPr id="554" name="Google Shape;554;p10"/>
          <p:cNvSpPr txBox="1">
            <a:spLocks noGrp="1"/>
          </p:cNvSpPr>
          <p:nvPr>
            <p:ph type="body" idx="1"/>
          </p:nvPr>
        </p:nvSpPr>
        <p:spPr>
          <a:xfrm>
            <a:off x="2718400" y="4621239"/>
            <a:ext cx="6755200" cy="1442000"/>
          </a:xfrm>
          <a:prstGeom prst="rect">
            <a:avLst/>
          </a:prstGeom>
          <a:noFill/>
        </p:spPr>
        <p:txBody>
          <a:bodyPr spcFirstLastPara="1" wrap="square" lIns="91425" tIns="91425" rIns="91425" bIns="91425" anchor="ctr" anchorCtr="0">
            <a:noAutofit/>
          </a:bodyPr>
          <a:lstStyle>
            <a:lvl1pPr marL="609585" lvl="0" indent="-304792" algn="ctr" rtl="0">
              <a:lnSpc>
                <a:spcPct val="100000"/>
              </a:lnSpc>
              <a:spcBef>
                <a:spcPts val="0"/>
              </a:spcBef>
              <a:spcAft>
                <a:spcPts val="0"/>
              </a:spcAft>
              <a:buSzPts val="2500"/>
              <a:buFont typeface="Fredoka One"/>
              <a:buNone/>
              <a:defRPr sz="4667">
                <a:latin typeface="Fredoka One"/>
                <a:ea typeface="Fredoka One"/>
                <a:cs typeface="Fredoka One"/>
                <a:sym typeface="Fredoka One"/>
              </a:defRPr>
            </a:lvl1pPr>
          </a:lstStyle>
          <a:p>
            <a:endParaRPr/>
          </a:p>
        </p:txBody>
      </p:sp>
    </p:spTree>
    <p:extLst>
      <p:ext uri="{BB962C8B-B14F-4D97-AF65-F5344CB8AC3E}">
        <p14:creationId xmlns:p14="http://schemas.microsoft.com/office/powerpoint/2010/main" val="255697756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2.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theme" Target="../theme/theme3.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slideLayout" Target="../slideLayouts/slideLayout82.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8" Type="http://schemas.openxmlformats.org/officeDocument/2006/relationships/slideLayout" Target="../slideLayouts/slideLayout53.xml"/><Relationship Id="rId3"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954833" y="1875700"/>
            <a:ext cx="10273200" cy="4266400"/>
          </a:xfrm>
          <a:prstGeom prst="rect">
            <a:avLst/>
          </a:prstGeom>
          <a:noFill/>
          <a:ln>
            <a:noFill/>
          </a:ln>
        </p:spPr>
        <p:txBody>
          <a:bodyPr spcFirstLastPara="1" wrap="square" lIns="91425" tIns="91425" rIns="91425" bIns="91425" anchor="ctr" anchorCtr="0">
            <a:noAutofit/>
          </a:bodyPr>
          <a:lstStyle>
            <a:lvl1pPr marL="457200" lvl="0" indent="-317500" rtl="0">
              <a:lnSpc>
                <a:spcPct val="100000"/>
              </a:lnSpc>
              <a:spcBef>
                <a:spcPts val="0"/>
              </a:spcBef>
              <a:spcAft>
                <a:spcPts val="0"/>
              </a:spcAft>
              <a:buClr>
                <a:schemeClr val="lt1"/>
              </a:buClr>
              <a:buSzPts val="1400"/>
              <a:buFont typeface="Comfortaa"/>
              <a:buChar char="●"/>
              <a:defRPr>
                <a:solidFill>
                  <a:schemeClr val="lt1"/>
                </a:solidFill>
                <a:latin typeface="Comfortaa"/>
                <a:ea typeface="Comfortaa"/>
                <a:cs typeface="Comfortaa"/>
                <a:sym typeface="Comfortaa"/>
              </a:defRPr>
            </a:lvl1pPr>
            <a:lvl2pPr marL="914400" lvl="1" indent="-317500" rtl="0">
              <a:lnSpc>
                <a:spcPct val="100000"/>
              </a:lnSpc>
              <a:spcBef>
                <a:spcPts val="0"/>
              </a:spcBef>
              <a:spcAft>
                <a:spcPts val="0"/>
              </a:spcAft>
              <a:buClr>
                <a:schemeClr val="lt1"/>
              </a:buClr>
              <a:buSzPts val="1400"/>
              <a:buFont typeface="Comfortaa"/>
              <a:buChar char="○"/>
              <a:defRPr>
                <a:solidFill>
                  <a:schemeClr val="lt1"/>
                </a:solidFill>
                <a:latin typeface="Comfortaa"/>
                <a:ea typeface="Comfortaa"/>
                <a:cs typeface="Comfortaa"/>
                <a:sym typeface="Comfortaa"/>
              </a:defRPr>
            </a:lvl2pPr>
            <a:lvl3pPr marL="1371600" lvl="2" indent="-317500" rtl="0">
              <a:lnSpc>
                <a:spcPct val="100000"/>
              </a:lnSpc>
              <a:spcBef>
                <a:spcPts val="0"/>
              </a:spcBef>
              <a:spcAft>
                <a:spcPts val="0"/>
              </a:spcAft>
              <a:buClr>
                <a:schemeClr val="lt1"/>
              </a:buClr>
              <a:buSzPts val="1400"/>
              <a:buFont typeface="Comfortaa"/>
              <a:buChar char="■"/>
              <a:defRPr>
                <a:solidFill>
                  <a:schemeClr val="lt1"/>
                </a:solidFill>
                <a:latin typeface="Comfortaa"/>
                <a:ea typeface="Comfortaa"/>
                <a:cs typeface="Comfortaa"/>
                <a:sym typeface="Comfortaa"/>
              </a:defRPr>
            </a:lvl3pPr>
            <a:lvl4pPr marL="1828800" lvl="3" indent="-317500" rtl="0">
              <a:lnSpc>
                <a:spcPct val="100000"/>
              </a:lnSpc>
              <a:spcBef>
                <a:spcPts val="0"/>
              </a:spcBef>
              <a:spcAft>
                <a:spcPts val="0"/>
              </a:spcAft>
              <a:buClr>
                <a:schemeClr val="lt1"/>
              </a:buClr>
              <a:buSzPts val="1400"/>
              <a:buFont typeface="Comfortaa"/>
              <a:buChar char="●"/>
              <a:defRPr>
                <a:solidFill>
                  <a:schemeClr val="lt1"/>
                </a:solidFill>
                <a:latin typeface="Comfortaa"/>
                <a:ea typeface="Comfortaa"/>
                <a:cs typeface="Comfortaa"/>
                <a:sym typeface="Comfortaa"/>
              </a:defRPr>
            </a:lvl4pPr>
            <a:lvl5pPr marL="2286000" lvl="4" indent="-317500" rtl="0">
              <a:lnSpc>
                <a:spcPct val="100000"/>
              </a:lnSpc>
              <a:spcBef>
                <a:spcPts val="0"/>
              </a:spcBef>
              <a:spcAft>
                <a:spcPts val="0"/>
              </a:spcAft>
              <a:buClr>
                <a:schemeClr val="lt1"/>
              </a:buClr>
              <a:buSzPts val="1400"/>
              <a:buFont typeface="Comfortaa"/>
              <a:buChar char="○"/>
              <a:defRPr>
                <a:solidFill>
                  <a:schemeClr val="lt1"/>
                </a:solidFill>
                <a:latin typeface="Comfortaa"/>
                <a:ea typeface="Comfortaa"/>
                <a:cs typeface="Comfortaa"/>
                <a:sym typeface="Comfortaa"/>
              </a:defRPr>
            </a:lvl5pPr>
            <a:lvl6pPr marL="2743200" lvl="5" indent="-317500" rtl="0">
              <a:lnSpc>
                <a:spcPct val="100000"/>
              </a:lnSpc>
              <a:spcBef>
                <a:spcPts val="0"/>
              </a:spcBef>
              <a:spcAft>
                <a:spcPts val="0"/>
              </a:spcAft>
              <a:buClr>
                <a:schemeClr val="lt1"/>
              </a:buClr>
              <a:buSzPts val="1400"/>
              <a:buFont typeface="Comfortaa"/>
              <a:buChar char="■"/>
              <a:defRPr>
                <a:solidFill>
                  <a:schemeClr val="lt1"/>
                </a:solidFill>
                <a:latin typeface="Comfortaa"/>
                <a:ea typeface="Comfortaa"/>
                <a:cs typeface="Comfortaa"/>
                <a:sym typeface="Comfortaa"/>
              </a:defRPr>
            </a:lvl6pPr>
            <a:lvl7pPr marL="3200400" lvl="6" indent="-317500" rtl="0">
              <a:lnSpc>
                <a:spcPct val="100000"/>
              </a:lnSpc>
              <a:spcBef>
                <a:spcPts val="0"/>
              </a:spcBef>
              <a:spcAft>
                <a:spcPts val="0"/>
              </a:spcAft>
              <a:buClr>
                <a:schemeClr val="lt1"/>
              </a:buClr>
              <a:buSzPts val="1400"/>
              <a:buFont typeface="Comfortaa"/>
              <a:buChar char="●"/>
              <a:defRPr>
                <a:solidFill>
                  <a:schemeClr val="lt1"/>
                </a:solidFill>
                <a:latin typeface="Comfortaa"/>
                <a:ea typeface="Comfortaa"/>
                <a:cs typeface="Comfortaa"/>
                <a:sym typeface="Comfortaa"/>
              </a:defRPr>
            </a:lvl7pPr>
            <a:lvl8pPr marL="3657600" lvl="7" indent="-317500" rtl="0">
              <a:lnSpc>
                <a:spcPct val="100000"/>
              </a:lnSpc>
              <a:spcBef>
                <a:spcPts val="0"/>
              </a:spcBef>
              <a:spcAft>
                <a:spcPts val="0"/>
              </a:spcAft>
              <a:buClr>
                <a:schemeClr val="lt1"/>
              </a:buClr>
              <a:buSzPts val="1400"/>
              <a:buFont typeface="Comfortaa"/>
              <a:buChar char="○"/>
              <a:defRPr>
                <a:solidFill>
                  <a:schemeClr val="lt1"/>
                </a:solidFill>
                <a:latin typeface="Comfortaa"/>
                <a:ea typeface="Comfortaa"/>
                <a:cs typeface="Comfortaa"/>
                <a:sym typeface="Comfortaa"/>
              </a:defRPr>
            </a:lvl8pPr>
            <a:lvl9pPr marL="4114800" lvl="8" indent="-317500" rtl="0">
              <a:lnSpc>
                <a:spcPct val="100000"/>
              </a:lnSpc>
              <a:spcBef>
                <a:spcPts val="0"/>
              </a:spcBef>
              <a:spcAft>
                <a:spcPts val="0"/>
              </a:spcAft>
              <a:buClr>
                <a:schemeClr val="lt1"/>
              </a:buClr>
              <a:buSzPts val="1400"/>
              <a:buFont typeface="Comfortaa"/>
              <a:buChar char="■"/>
              <a:defRPr>
                <a:solidFill>
                  <a:schemeClr val="lt1"/>
                </a:solidFill>
                <a:latin typeface="Comfortaa"/>
                <a:ea typeface="Comfortaa"/>
                <a:cs typeface="Comfortaa"/>
                <a:sym typeface="Comfortaa"/>
              </a:defRPr>
            </a:lvl9pPr>
          </a:lstStyle>
          <a:p>
            <a:endParaRPr/>
          </a:p>
        </p:txBody>
      </p:sp>
      <p:sp>
        <p:nvSpPr>
          <p:cNvPr id="7" name="Google Shape;7;p1"/>
          <p:cNvSpPr txBox="1">
            <a:spLocks noGrp="1"/>
          </p:cNvSpPr>
          <p:nvPr>
            <p:ph type="title"/>
          </p:nvPr>
        </p:nvSpPr>
        <p:spPr>
          <a:xfrm>
            <a:off x="954833" y="716000"/>
            <a:ext cx="10273200" cy="1053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3500"/>
              <a:buFont typeface="Fredoka One"/>
              <a:buNone/>
              <a:defRPr sz="3500">
                <a:solidFill>
                  <a:schemeClr val="lt1"/>
                </a:solidFill>
                <a:latin typeface="Fredoka One"/>
                <a:ea typeface="Fredoka One"/>
                <a:cs typeface="Fredoka One"/>
                <a:sym typeface="Fredoka One"/>
              </a:defRPr>
            </a:lvl1pPr>
            <a:lvl2pPr lvl="1"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557010391"/>
      </p:ext>
    </p:extLst>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6" r:id="rId18"/>
    <p:sldLayoutId id="2147483757" r:id="rId19"/>
    <p:sldLayoutId id="2147483758" r:id="rId20"/>
    <p:sldLayoutId id="2147483759" r:id="rId21"/>
    <p:sldLayoutId id="2147483760" r:id="rId22"/>
    <p:sldLayoutId id="2147483761" r:id="rId23"/>
    <p:sldLayoutId id="2147483762" r:id="rId24"/>
    <p:sldLayoutId id="2147483764" r:id="rId25"/>
    <p:sldLayoutId id="2147483766" r:id="rId26"/>
    <p:sldLayoutId id="2147483767" r:id="rId27"/>
    <p:sldLayoutId id="2147483769" r:id="rId28"/>
    <p:sldLayoutId id="2147483770" r:id="rId29"/>
    <p:sldLayoutId id="2147483771" r:id="rId30"/>
    <p:sldLayoutId id="2147483772" r:id="rId31"/>
    <p:sldLayoutId id="2147483773" r:id="rId32"/>
    <p:sldLayoutId id="2147483774" r:id="rId33"/>
    <p:sldLayoutId id="2147483775"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1/24/24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sp>
        <p:nvSpPr>
          <p:cNvPr id="7" name="Oval 6">
            <a:extLst>
              <a:ext uri="{FF2B5EF4-FFF2-40B4-BE49-F238E27FC236}">
                <a16:creationId xmlns:a16="http://schemas.microsoft.com/office/drawing/2014/main" id="{38D51644-545E-44E3-BC6E-2AD8AC8B2625}"/>
              </a:ext>
            </a:extLst>
          </p:cNvPr>
          <p:cNvSpPr/>
          <p:nvPr userDrawn="1"/>
        </p:nvSpPr>
        <p:spPr>
          <a:xfrm>
            <a:off x="-23164800"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1B1CA3B-4E43-438A-9AA3-C4D817313CF4}"/>
              </a:ext>
            </a:extLst>
          </p:cNvPr>
          <p:cNvSpPr/>
          <p:nvPr userDrawn="1"/>
        </p:nvSpPr>
        <p:spPr>
          <a:xfrm>
            <a:off x="34961779"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3004496-AE44-4F53-BEA8-30179F68F210}"/>
              </a:ext>
            </a:extLst>
          </p:cNvPr>
          <p:cNvSpPr/>
          <p:nvPr userDrawn="1"/>
        </p:nvSpPr>
        <p:spPr>
          <a:xfrm>
            <a:off x="34961779"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4C10C7B-BAE9-4433-8761-500EAC3C28A0}"/>
              </a:ext>
            </a:extLst>
          </p:cNvPr>
          <p:cNvSpPr/>
          <p:nvPr userDrawn="1"/>
        </p:nvSpPr>
        <p:spPr>
          <a:xfrm>
            <a:off x="-23164800"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3017924"/>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954833" y="1875700"/>
            <a:ext cx="10273200" cy="4266400"/>
          </a:xfrm>
          <a:prstGeom prst="rect">
            <a:avLst/>
          </a:prstGeom>
          <a:noFill/>
          <a:ln>
            <a:noFill/>
          </a:ln>
        </p:spPr>
        <p:txBody>
          <a:bodyPr spcFirstLastPara="1" wrap="square" lIns="91425" tIns="91425" rIns="91425" bIns="91425" anchor="ctr" anchorCtr="0">
            <a:noAutofit/>
          </a:bodyPr>
          <a:lstStyle>
            <a:lvl1pPr marL="457200" lvl="0" indent="-317500" rtl="0">
              <a:lnSpc>
                <a:spcPct val="100000"/>
              </a:lnSpc>
              <a:spcBef>
                <a:spcPts val="0"/>
              </a:spcBef>
              <a:spcAft>
                <a:spcPts val="0"/>
              </a:spcAft>
              <a:buClr>
                <a:schemeClr val="lt1"/>
              </a:buClr>
              <a:buSzPts val="1400"/>
              <a:buFont typeface="Comfortaa"/>
              <a:buChar char="●"/>
              <a:defRPr>
                <a:solidFill>
                  <a:schemeClr val="lt1"/>
                </a:solidFill>
                <a:latin typeface="Comfortaa"/>
                <a:ea typeface="Comfortaa"/>
                <a:cs typeface="Comfortaa"/>
                <a:sym typeface="Comfortaa"/>
              </a:defRPr>
            </a:lvl1pPr>
            <a:lvl2pPr marL="914400" lvl="1" indent="-317500" rtl="0">
              <a:lnSpc>
                <a:spcPct val="100000"/>
              </a:lnSpc>
              <a:spcBef>
                <a:spcPts val="0"/>
              </a:spcBef>
              <a:spcAft>
                <a:spcPts val="0"/>
              </a:spcAft>
              <a:buClr>
                <a:schemeClr val="lt1"/>
              </a:buClr>
              <a:buSzPts val="1400"/>
              <a:buFont typeface="Comfortaa"/>
              <a:buChar char="○"/>
              <a:defRPr>
                <a:solidFill>
                  <a:schemeClr val="lt1"/>
                </a:solidFill>
                <a:latin typeface="Comfortaa"/>
                <a:ea typeface="Comfortaa"/>
                <a:cs typeface="Comfortaa"/>
                <a:sym typeface="Comfortaa"/>
              </a:defRPr>
            </a:lvl2pPr>
            <a:lvl3pPr marL="1371600" lvl="2" indent="-317500" rtl="0">
              <a:lnSpc>
                <a:spcPct val="100000"/>
              </a:lnSpc>
              <a:spcBef>
                <a:spcPts val="0"/>
              </a:spcBef>
              <a:spcAft>
                <a:spcPts val="0"/>
              </a:spcAft>
              <a:buClr>
                <a:schemeClr val="lt1"/>
              </a:buClr>
              <a:buSzPts val="1400"/>
              <a:buFont typeface="Comfortaa"/>
              <a:buChar char="■"/>
              <a:defRPr>
                <a:solidFill>
                  <a:schemeClr val="lt1"/>
                </a:solidFill>
                <a:latin typeface="Comfortaa"/>
                <a:ea typeface="Comfortaa"/>
                <a:cs typeface="Comfortaa"/>
                <a:sym typeface="Comfortaa"/>
              </a:defRPr>
            </a:lvl3pPr>
            <a:lvl4pPr marL="1828800" lvl="3" indent="-317500" rtl="0">
              <a:lnSpc>
                <a:spcPct val="100000"/>
              </a:lnSpc>
              <a:spcBef>
                <a:spcPts val="0"/>
              </a:spcBef>
              <a:spcAft>
                <a:spcPts val="0"/>
              </a:spcAft>
              <a:buClr>
                <a:schemeClr val="lt1"/>
              </a:buClr>
              <a:buSzPts val="1400"/>
              <a:buFont typeface="Comfortaa"/>
              <a:buChar char="●"/>
              <a:defRPr>
                <a:solidFill>
                  <a:schemeClr val="lt1"/>
                </a:solidFill>
                <a:latin typeface="Comfortaa"/>
                <a:ea typeface="Comfortaa"/>
                <a:cs typeface="Comfortaa"/>
                <a:sym typeface="Comfortaa"/>
              </a:defRPr>
            </a:lvl4pPr>
            <a:lvl5pPr marL="2286000" lvl="4" indent="-317500" rtl="0">
              <a:lnSpc>
                <a:spcPct val="100000"/>
              </a:lnSpc>
              <a:spcBef>
                <a:spcPts val="0"/>
              </a:spcBef>
              <a:spcAft>
                <a:spcPts val="0"/>
              </a:spcAft>
              <a:buClr>
                <a:schemeClr val="lt1"/>
              </a:buClr>
              <a:buSzPts val="1400"/>
              <a:buFont typeface="Comfortaa"/>
              <a:buChar char="○"/>
              <a:defRPr>
                <a:solidFill>
                  <a:schemeClr val="lt1"/>
                </a:solidFill>
                <a:latin typeface="Comfortaa"/>
                <a:ea typeface="Comfortaa"/>
                <a:cs typeface="Comfortaa"/>
                <a:sym typeface="Comfortaa"/>
              </a:defRPr>
            </a:lvl5pPr>
            <a:lvl6pPr marL="2743200" lvl="5" indent="-317500" rtl="0">
              <a:lnSpc>
                <a:spcPct val="100000"/>
              </a:lnSpc>
              <a:spcBef>
                <a:spcPts val="0"/>
              </a:spcBef>
              <a:spcAft>
                <a:spcPts val="0"/>
              </a:spcAft>
              <a:buClr>
                <a:schemeClr val="lt1"/>
              </a:buClr>
              <a:buSzPts val="1400"/>
              <a:buFont typeface="Comfortaa"/>
              <a:buChar char="■"/>
              <a:defRPr>
                <a:solidFill>
                  <a:schemeClr val="lt1"/>
                </a:solidFill>
                <a:latin typeface="Comfortaa"/>
                <a:ea typeface="Comfortaa"/>
                <a:cs typeface="Comfortaa"/>
                <a:sym typeface="Comfortaa"/>
              </a:defRPr>
            </a:lvl6pPr>
            <a:lvl7pPr marL="3200400" lvl="6" indent="-317500" rtl="0">
              <a:lnSpc>
                <a:spcPct val="100000"/>
              </a:lnSpc>
              <a:spcBef>
                <a:spcPts val="0"/>
              </a:spcBef>
              <a:spcAft>
                <a:spcPts val="0"/>
              </a:spcAft>
              <a:buClr>
                <a:schemeClr val="lt1"/>
              </a:buClr>
              <a:buSzPts val="1400"/>
              <a:buFont typeface="Comfortaa"/>
              <a:buChar char="●"/>
              <a:defRPr>
                <a:solidFill>
                  <a:schemeClr val="lt1"/>
                </a:solidFill>
                <a:latin typeface="Comfortaa"/>
                <a:ea typeface="Comfortaa"/>
                <a:cs typeface="Comfortaa"/>
                <a:sym typeface="Comfortaa"/>
              </a:defRPr>
            </a:lvl7pPr>
            <a:lvl8pPr marL="3657600" lvl="7" indent="-317500" rtl="0">
              <a:lnSpc>
                <a:spcPct val="100000"/>
              </a:lnSpc>
              <a:spcBef>
                <a:spcPts val="0"/>
              </a:spcBef>
              <a:spcAft>
                <a:spcPts val="0"/>
              </a:spcAft>
              <a:buClr>
                <a:schemeClr val="lt1"/>
              </a:buClr>
              <a:buSzPts val="1400"/>
              <a:buFont typeface="Comfortaa"/>
              <a:buChar char="○"/>
              <a:defRPr>
                <a:solidFill>
                  <a:schemeClr val="lt1"/>
                </a:solidFill>
                <a:latin typeface="Comfortaa"/>
                <a:ea typeface="Comfortaa"/>
                <a:cs typeface="Comfortaa"/>
                <a:sym typeface="Comfortaa"/>
              </a:defRPr>
            </a:lvl8pPr>
            <a:lvl9pPr marL="4114800" lvl="8" indent="-317500" rtl="0">
              <a:lnSpc>
                <a:spcPct val="100000"/>
              </a:lnSpc>
              <a:spcBef>
                <a:spcPts val="0"/>
              </a:spcBef>
              <a:spcAft>
                <a:spcPts val="0"/>
              </a:spcAft>
              <a:buClr>
                <a:schemeClr val="lt1"/>
              </a:buClr>
              <a:buSzPts val="1400"/>
              <a:buFont typeface="Comfortaa"/>
              <a:buChar char="■"/>
              <a:defRPr>
                <a:solidFill>
                  <a:schemeClr val="lt1"/>
                </a:solidFill>
                <a:latin typeface="Comfortaa"/>
                <a:ea typeface="Comfortaa"/>
                <a:cs typeface="Comfortaa"/>
                <a:sym typeface="Comfortaa"/>
              </a:defRPr>
            </a:lvl9pPr>
          </a:lstStyle>
          <a:p>
            <a:endParaRPr/>
          </a:p>
        </p:txBody>
      </p:sp>
      <p:sp>
        <p:nvSpPr>
          <p:cNvPr id="7" name="Google Shape;7;p1"/>
          <p:cNvSpPr txBox="1">
            <a:spLocks noGrp="1"/>
          </p:cNvSpPr>
          <p:nvPr>
            <p:ph type="title"/>
          </p:nvPr>
        </p:nvSpPr>
        <p:spPr>
          <a:xfrm>
            <a:off x="954833" y="716000"/>
            <a:ext cx="10273200" cy="1053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3500"/>
              <a:buFont typeface="Fredoka One"/>
              <a:buNone/>
              <a:defRPr sz="3500">
                <a:solidFill>
                  <a:schemeClr val="lt1"/>
                </a:solidFill>
                <a:latin typeface="Fredoka One"/>
                <a:ea typeface="Fredoka One"/>
                <a:cs typeface="Fredoka One"/>
                <a:sym typeface="Fredoka One"/>
              </a:defRPr>
            </a:lvl1pPr>
            <a:lvl2pPr lvl="1"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4193938562"/>
      </p:ext>
    </p:extLst>
  </p:cSld>
  <p:clrMap bg1="lt1" tx1="dk1" bg2="dk2" tx2="lt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890" r:id="rId15"/>
    <p:sldLayoutId id="2147483891" r:id="rId16"/>
    <p:sldLayoutId id="2147483892" r:id="rId17"/>
    <p:sldLayoutId id="2147483893" r:id="rId18"/>
    <p:sldLayoutId id="2147483894" r:id="rId19"/>
    <p:sldLayoutId id="2147483895" r:id="rId20"/>
    <p:sldLayoutId id="2147483896" r:id="rId21"/>
    <p:sldLayoutId id="2147483897" r:id="rId22"/>
    <p:sldLayoutId id="2147483898" r:id="rId23"/>
    <p:sldLayoutId id="2147483899" r:id="rId24"/>
    <p:sldLayoutId id="2147483900" r:id="rId25"/>
    <p:sldLayoutId id="2147483901" r:id="rId26"/>
    <p:sldLayoutId id="2147483902" r:id="rId27"/>
    <p:sldLayoutId id="2147483904" r:id="rId28"/>
    <p:sldLayoutId id="2147483905" r:id="rId29"/>
    <p:sldLayoutId id="2147483906" r:id="rId30"/>
    <p:sldLayoutId id="2147483907" r:id="rId31"/>
    <p:sldLayoutId id="2147483908" r:id="rId32"/>
    <p:sldLayoutId id="2147483909" r:id="rId33"/>
    <p:sldLayoutId id="2147483910" r:id="rId34"/>
    <p:sldLayoutId id="2147483911" r:id="rId35"/>
    <p:sldLayoutId id="2147483912" r:id="rId36"/>
    <p:sldLayoutId id="2147483913" r:id="rId3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microsoft.com/office/2007/relationships/hdphoto" Target="../media/hdphoto3.wdp"/><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microsoft.com/office/2007/relationships/hdphoto" Target="../media/hdphoto4.wdp"/><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0.png"/><Relationship Id="rId5" Type="http://schemas.microsoft.com/office/2007/relationships/hdphoto" Target="../media/hdphoto6.wdp"/><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23.png"/><Relationship Id="rId4" Type="http://schemas.microsoft.com/office/2007/relationships/hdphoto" Target="../media/hdphoto8.wdp"/></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4" Type="http://schemas.microsoft.com/office/2007/relationships/hdphoto" Target="../media/hdphoto10.wdp"/></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12.xml"/><Relationship Id="rId4" Type="http://schemas.microsoft.com/office/2007/relationships/hdphoto" Target="../media/hdphoto9.wdp"/></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12.xml"/><Relationship Id="rId5" Type="http://schemas.microsoft.com/office/2007/relationships/hdphoto" Target="../media/hdphoto11.wdp"/><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microsoft.com/office/2007/relationships/hdphoto" Target="../media/hdphoto13.wdp"/><Relationship Id="rId5" Type="http://schemas.openxmlformats.org/officeDocument/2006/relationships/image" Target="../media/image36.png"/><Relationship Id="rId4" Type="http://schemas.microsoft.com/office/2007/relationships/hdphoto" Target="../media/hdphoto12.wdp"/></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microsoft.com/office/2007/relationships/hdphoto" Target="../media/hdphoto14.wdp"/></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1.png"/><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2.xml"/><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9.png"/><Relationship Id="rId1" Type="http://schemas.openxmlformats.org/officeDocument/2006/relationships/slideLayout" Target="../slideLayouts/slideLayout57.xml"/><Relationship Id="rId5" Type="http://schemas.openxmlformats.org/officeDocument/2006/relationships/image" Target="../media/image51.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54.png"/><Relationship Id="rId1" Type="http://schemas.openxmlformats.org/officeDocument/2006/relationships/slideLayout" Target="../slideLayouts/slideLayout57.xml"/><Relationship Id="rId6" Type="http://schemas.microsoft.com/office/2007/relationships/hdphoto" Target="../media/hdphoto17.wdp"/><Relationship Id="rId5" Type="http://schemas.openxmlformats.org/officeDocument/2006/relationships/image" Target="../media/image56.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31.xml"/><Relationship Id="rId6" Type="http://schemas.openxmlformats.org/officeDocument/2006/relationships/image" Target="../media/image58.png"/><Relationship Id="rId5" Type="http://schemas.openxmlformats.org/officeDocument/2006/relationships/image" Target="../media/image50.png"/><Relationship Id="rId10" Type="http://schemas.microsoft.com/office/2007/relationships/hdphoto" Target="../media/hdphoto20.wdp"/><Relationship Id="rId4" Type="http://schemas.microsoft.com/office/2007/relationships/hdphoto" Target="../media/hdphoto18.wdp"/><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8.png"/><Relationship Id="rId1" Type="http://schemas.openxmlformats.org/officeDocument/2006/relationships/slideLayout" Target="../slideLayouts/slideLayout57.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jpeg"/></Relationships>
</file>

<file path=ppt/slides/_rels/slide3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8.png"/><Relationship Id="rId1" Type="http://schemas.openxmlformats.org/officeDocument/2006/relationships/slideLayout" Target="../slideLayouts/slideLayout57.xml"/><Relationship Id="rId5" Type="http://schemas.openxmlformats.org/officeDocument/2006/relationships/image" Target="../media/image65.jpeg"/><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8.png"/><Relationship Id="rId1" Type="http://schemas.openxmlformats.org/officeDocument/2006/relationships/slideLayout" Target="../slideLayouts/slideLayout57.xml"/><Relationship Id="rId5" Type="http://schemas.openxmlformats.org/officeDocument/2006/relationships/image" Target="../media/image65.jpeg"/><Relationship Id="rId4" Type="http://schemas.openxmlformats.org/officeDocument/2006/relationships/image" Target="../media/image64.jpe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7.xml"/><Relationship Id="rId6" Type="http://schemas.microsoft.com/office/2007/relationships/hdphoto" Target="../media/hdphoto22.wdp"/><Relationship Id="rId5" Type="http://schemas.openxmlformats.org/officeDocument/2006/relationships/image" Target="../media/image68.png"/><Relationship Id="rId4" Type="http://schemas.microsoft.com/office/2007/relationships/hdphoto" Target="../media/hdphoto21.wdp"/></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6.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69.png"/><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7.xml"/></Relationships>
</file>

<file path=ppt/slides/_rels/slide48.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71.png"/><Relationship Id="rId1" Type="http://schemas.openxmlformats.org/officeDocument/2006/relationships/slideLayout" Target="../slideLayouts/slideLayout57.xml"/><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3" Type="http://schemas.microsoft.com/office/2007/relationships/hdphoto" Target="../media/hdphoto25.wdp"/><Relationship Id="rId7" Type="http://schemas.microsoft.com/office/2007/relationships/hdphoto" Target="../media/hdphoto27.wdp"/><Relationship Id="rId2" Type="http://schemas.openxmlformats.org/officeDocument/2006/relationships/image" Target="../media/image73.png"/><Relationship Id="rId1" Type="http://schemas.openxmlformats.org/officeDocument/2006/relationships/slideLayout" Target="../slideLayouts/slideLayout57.xml"/><Relationship Id="rId6" Type="http://schemas.openxmlformats.org/officeDocument/2006/relationships/image" Target="../media/image75.png"/><Relationship Id="rId5" Type="http://schemas.microsoft.com/office/2007/relationships/hdphoto" Target="../media/hdphoto26.wdp"/><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4.xml"/></Relationships>
</file>

<file path=ppt/slides/_rels/slide52.xml.rels><?xml version="1.0" encoding="UTF-8" standalone="yes"?>
<Relationships xmlns="http://schemas.openxmlformats.org/package/2006/relationships"><Relationship Id="rId8" Type="http://schemas.microsoft.com/office/2007/relationships/hdphoto" Target="../media/hdphoto30.wdp"/><Relationship Id="rId3" Type="http://schemas.openxmlformats.org/officeDocument/2006/relationships/image" Target="../media/image77.png"/><Relationship Id="rId7" Type="http://schemas.openxmlformats.org/officeDocument/2006/relationships/image" Target="../media/image79.png"/><Relationship Id="rId2" Type="http://schemas.openxmlformats.org/officeDocument/2006/relationships/image" Target="../media/image76.png"/><Relationship Id="rId1" Type="http://schemas.openxmlformats.org/officeDocument/2006/relationships/slideLayout" Target="../slideLayouts/slideLayout12.xml"/><Relationship Id="rId6" Type="http://schemas.microsoft.com/office/2007/relationships/hdphoto" Target="../media/hdphoto29.wdp"/><Relationship Id="rId5" Type="http://schemas.openxmlformats.org/officeDocument/2006/relationships/image" Target="../media/image78.png"/><Relationship Id="rId4" Type="http://schemas.microsoft.com/office/2007/relationships/hdphoto" Target="../media/hdphoto28.wdp"/></Relationships>
</file>

<file path=ppt/slides/_rels/slide5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4085790" y="1500703"/>
            <a:ext cx="3962400" cy="3962400"/>
            <a:chOff x="3883949" y="1474165"/>
            <a:chExt cx="3962400" cy="3962400"/>
          </a:xfrm>
        </p:grpSpPr>
        <p:sp>
          <p:nvSpPr>
            <p:cNvPr id="43" name="Oval 42"/>
            <p:cNvSpPr/>
            <p:nvPr/>
          </p:nvSpPr>
          <p:spPr>
            <a:xfrm>
              <a:off x="3883949" y="1474165"/>
              <a:ext cx="3962400" cy="3962400"/>
            </a:xfrm>
            <a:prstGeom prst="ellipse">
              <a:avLst/>
            </a:prstGeom>
            <a:solidFill>
              <a:schemeClr val="tx1">
                <a:lumMod val="75000"/>
                <a:lumOff val="2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4" name="TextBox 43"/>
            <p:cNvSpPr txBox="1"/>
            <p:nvPr/>
          </p:nvSpPr>
          <p:spPr>
            <a:xfrm>
              <a:off x="4188749" y="3178366"/>
              <a:ext cx="3352800"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9Slide03 IcielPanton Black" panose="00000A00000000000000" pitchFamily="2" charset="0"/>
                  <a:ea typeface="+mn-ea"/>
                  <a:cs typeface="+mn-cs"/>
                </a:rPr>
                <a:t>CÓ GÌ Ở</a:t>
              </a:r>
            </a:p>
          </p:txBody>
        </p:sp>
      </p:grpSp>
      <p:sp>
        <p:nvSpPr>
          <p:cNvPr id="55" name="Oval 54"/>
          <p:cNvSpPr/>
          <p:nvPr/>
        </p:nvSpPr>
        <p:spPr>
          <a:xfrm>
            <a:off x="4267199" y="1524000"/>
            <a:ext cx="3810002" cy="381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6E51"/>
              </a:solidFill>
              <a:effectLst/>
              <a:uLnTx/>
              <a:uFillTx/>
              <a:latin typeface="#9Slide02 Noi dung dai"/>
              <a:ea typeface="+mn-ea"/>
              <a:cs typeface="+mn-cs"/>
            </a:endParaRPr>
          </a:p>
        </p:txBody>
      </p:sp>
      <p:sp>
        <p:nvSpPr>
          <p:cNvPr id="56" name="Oval 55"/>
          <p:cNvSpPr/>
          <p:nvPr/>
        </p:nvSpPr>
        <p:spPr>
          <a:xfrm>
            <a:off x="4788626" y="2045426"/>
            <a:ext cx="2767148" cy="2767148"/>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7" name="Oval 56"/>
          <p:cNvSpPr/>
          <p:nvPr/>
        </p:nvSpPr>
        <p:spPr>
          <a:xfrm>
            <a:off x="5234184" y="2490984"/>
            <a:ext cx="1876032" cy="187603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8" name="Oval 57"/>
          <p:cNvSpPr/>
          <p:nvPr/>
        </p:nvSpPr>
        <p:spPr>
          <a:xfrm>
            <a:off x="5750093" y="3006893"/>
            <a:ext cx="844214" cy="844214"/>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9" name="Arc 58"/>
          <p:cNvSpPr/>
          <p:nvPr/>
        </p:nvSpPr>
        <p:spPr>
          <a:xfrm rot="20481717">
            <a:off x="3184954" y="630268"/>
            <a:ext cx="5974491" cy="5597461"/>
          </a:xfrm>
          <a:prstGeom prst="arc">
            <a:avLst>
              <a:gd name="adj1" fmla="val 16646192"/>
              <a:gd name="adj2" fmla="val 16036918"/>
            </a:avLst>
          </a:prstGeom>
          <a:ln w="8890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0" name="Arc 59"/>
          <p:cNvSpPr/>
          <p:nvPr/>
        </p:nvSpPr>
        <p:spPr>
          <a:xfrm rot="20568184">
            <a:off x="1902153" y="-778899"/>
            <a:ext cx="8393544" cy="8439924"/>
          </a:xfrm>
          <a:prstGeom prst="arc">
            <a:avLst>
              <a:gd name="adj1" fmla="val 16654886"/>
              <a:gd name="adj2" fmla="val 16036918"/>
            </a:avLst>
          </a:prstGeom>
          <a:ln w="8890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1" name="Arc 60"/>
          <p:cNvSpPr/>
          <p:nvPr/>
        </p:nvSpPr>
        <p:spPr>
          <a:xfrm rot="20424303">
            <a:off x="613256" y="-2157852"/>
            <a:ext cx="11028098" cy="10910926"/>
          </a:xfrm>
          <a:prstGeom prst="arc">
            <a:avLst>
              <a:gd name="adj1" fmla="val 16628503"/>
              <a:gd name="adj2" fmla="val 16036918"/>
            </a:avLst>
          </a:prstGeom>
          <a:ln w="8890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5" name="Arc 44"/>
          <p:cNvSpPr/>
          <p:nvPr/>
        </p:nvSpPr>
        <p:spPr>
          <a:xfrm rot="20416599">
            <a:off x="3439058" y="992029"/>
            <a:ext cx="5390129" cy="4979748"/>
          </a:xfrm>
          <a:prstGeom prst="arc">
            <a:avLst>
              <a:gd name="adj1" fmla="val 17495719"/>
              <a:gd name="adj2" fmla="val 14652653"/>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6" name="Arc 45"/>
          <p:cNvSpPr/>
          <p:nvPr/>
        </p:nvSpPr>
        <p:spPr>
          <a:xfrm rot="20617034">
            <a:off x="2824933" y="631668"/>
            <a:ext cx="6405346" cy="5938186"/>
          </a:xfrm>
          <a:prstGeom prst="arc">
            <a:avLst>
              <a:gd name="adj1" fmla="val 17495719"/>
              <a:gd name="adj2" fmla="val 14816700"/>
            </a:avLst>
          </a:prstGeom>
          <a:ln w="381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7" name="Arc 46"/>
          <p:cNvSpPr/>
          <p:nvPr/>
        </p:nvSpPr>
        <p:spPr>
          <a:xfrm rot="21406139">
            <a:off x="4790914" y="2281807"/>
            <a:ext cx="2457450" cy="2286000"/>
          </a:xfrm>
          <a:prstGeom prst="arc">
            <a:avLst>
              <a:gd name="adj1" fmla="val 17495719"/>
              <a:gd name="adj2" fmla="val 14850599"/>
            </a:avLst>
          </a:prstGeom>
          <a:ln w="762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8" name="Arc 47"/>
          <p:cNvSpPr/>
          <p:nvPr/>
        </p:nvSpPr>
        <p:spPr>
          <a:xfrm rot="21264636">
            <a:off x="4412356" y="1974694"/>
            <a:ext cx="3194999" cy="2987348"/>
          </a:xfrm>
          <a:prstGeom prst="arc">
            <a:avLst>
              <a:gd name="adj1" fmla="val 17495719"/>
              <a:gd name="adj2" fmla="val 14850599"/>
            </a:avLst>
          </a:prstGeom>
          <a:ln w="889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9" name="Arc 48"/>
          <p:cNvSpPr/>
          <p:nvPr/>
        </p:nvSpPr>
        <p:spPr>
          <a:xfrm rot="21042090">
            <a:off x="4104940" y="1697510"/>
            <a:ext cx="3830631" cy="3721250"/>
          </a:xfrm>
          <a:prstGeom prst="arc">
            <a:avLst>
              <a:gd name="adj1" fmla="val 17495719"/>
              <a:gd name="adj2" fmla="val 14850599"/>
            </a:avLst>
          </a:prstGeom>
          <a:ln w="1016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0" name="Arc 49"/>
          <p:cNvSpPr/>
          <p:nvPr/>
        </p:nvSpPr>
        <p:spPr>
          <a:xfrm rot="20884398">
            <a:off x="3771731" y="1350255"/>
            <a:ext cx="4511750" cy="4296077"/>
          </a:xfrm>
          <a:prstGeom prst="arc">
            <a:avLst>
              <a:gd name="adj1" fmla="val 17495719"/>
              <a:gd name="adj2" fmla="val 14850599"/>
            </a:avLst>
          </a:prstGeom>
          <a:ln w="1143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1" name="Arc 50"/>
          <p:cNvSpPr/>
          <p:nvPr/>
        </p:nvSpPr>
        <p:spPr>
          <a:xfrm rot="20481717">
            <a:off x="3040360" y="656808"/>
            <a:ext cx="5974491" cy="5597461"/>
          </a:xfrm>
          <a:prstGeom prst="arc">
            <a:avLst>
              <a:gd name="adj1" fmla="val 17495719"/>
              <a:gd name="adj2" fmla="val 14850599"/>
            </a:avLst>
          </a:prstGeom>
          <a:ln w="8890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2" name="Arc 51"/>
          <p:cNvSpPr/>
          <p:nvPr/>
        </p:nvSpPr>
        <p:spPr>
          <a:xfrm>
            <a:off x="5171914" y="2597331"/>
            <a:ext cx="1790700" cy="1665675"/>
          </a:xfrm>
          <a:prstGeom prst="arc">
            <a:avLst>
              <a:gd name="adj1" fmla="val 17495719"/>
              <a:gd name="adj2" fmla="val 14850599"/>
            </a:avLst>
          </a:prstGeom>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3" name="Arc 52"/>
          <p:cNvSpPr/>
          <p:nvPr/>
        </p:nvSpPr>
        <p:spPr>
          <a:xfrm rot="489092">
            <a:off x="5535871" y="2874630"/>
            <a:ext cx="1160044" cy="1083578"/>
          </a:xfrm>
          <a:prstGeom prst="arc">
            <a:avLst>
              <a:gd name="adj1" fmla="val 17495719"/>
              <a:gd name="adj2" fmla="val 14850599"/>
            </a:avLst>
          </a:prstGeom>
          <a:ln w="381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4" name="Arc 53"/>
          <p:cNvSpPr/>
          <p:nvPr/>
        </p:nvSpPr>
        <p:spPr>
          <a:xfrm rot="1249885">
            <a:off x="5841878" y="3133572"/>
            <a:ext cx="660643" cy="590854"/>
          </a:xfrm>
          <a:prstGeom prst="arc">
            <a:avLst>
              <a:gd name="adj1" fmla="val 17495719"/>
              <a:gd name="adj2" fmla="val 14850599"/>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 name="Donut 9"/>
          <p:cNvSpPr/>
          <p:nvPr/>
        </p:nvSpPr>
        <p:spPr>
          <a:xfrm>
            <a:off x="4501496" y="2286001"/>
            <a:ext cx="1371600" cy="1371600"/>
          </a:xfrm>
          <a:prstGeom prst="donut">
            <a:avLst>
              <a:gd name="adj" fmla="val 658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 name="Donut 10"/>
          <p:cNvSpPr/>
          <p:nvPr/>
        </p:nvSpPr>
        <p:spPr>
          <a:xfrm>
            <a:off x="6210300" y="3276600"/>
            <a:ext cx="762000" cy="762000"/>
          </a:xfrm>
          <a:prstGeom prst="donut">
            <a:avLst>
              <a:gd name="adj" fmla="val 218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Donut 11"/>
          <p:cNvSpPr/>
          <p:nvPr/>
        </p:nvSpPr>
        <p:spPr>
          <a:xfrm>
            <a:off x="6057900" y="4229100"/>
            <a:ext cx="838200" cy="838200"/>
          </a:xfrm>
          <a:prstGeom prst="donut">
            <a:avLst>
              <a:gd name="adj" fmla="val 83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Donut 12"/>
          <p:cNvSpPr/>
          <p:nvPr/>
        </p:nvSpPr>
        <p:spPr>
          <a:xfrm>
            <a:off x="7467600" y="3276600"/>
            <a:ext cx="609600" cy="609600"/>
          </a:xfrm>
          <a:prstGeom prst="donut">
            <a:avLst>
              <a:gd name="adj" fmla="val 369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cxnSp>
        <p:nvCxnSpPr>
          <p:cNvPr id="14" name="Straight Connector 13"/>
          <p:cNvCxnSpPr/>
          <p:nvPr/>
        </p:nvCxnSpPr>
        <p:spPr>
          <a:xfrm flipV="1">
            <a:off x="6387193" y="840921"/>
            <a:ext cx="1017814" cy="83820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Multiply 14"/>
          <p:cNvSpPr/>
          <p:nvPr/>
        </p:nvSpPr>
        <p:spPr>
          <a:xfrm>
            <a:off x="6596743" y="1774371"/>
            <a:ext cx="1763486" cy="1790700"/>
          </a:xfrm>
          <a:prstGeom prst="mathMultiply">
            <a:avLst>
              <a:gd name="adj1" fmla="val 163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6" name="Multiply 15"/>
          <p:cNvSpPr/>
          <p:nvPr/>
        </p:nvSpPr>
        <p:spPr>
          <a:xfrm rot="20028486">
            <a:off x="3948941" y="3752850"/>
            <a:ext cx="1763486" cy="1790700"/>
          </a:xfrm>
          <a:prstGeom prst="mathMultiply">
            <a:avLst>
              <a:gd name="adj1" fmla="val 163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7" name="12-Point Star 16"/>
          <p:cNvSpPr/>
          <p:nvPr/>
        </p:nvSpPr>
        <p:spPr>
          <a:xfrm>
            <a:off x="1554802" y="2332182"/>
            <a:ext cx="1386328" cy="1320936"/>
          </a:xfrm>
          <a:prstGeom prst="star12">
            <a:avLst>
              <a:gd name="adj" fmla="val 3634"/>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Oval 17"/>
          <p:cNvSpPr/>
          <p:nvPr/>
        </p:nvSpPr>
        <p:spPr>
          <a:xfrm>
            <a:off x="1949314" y="2705267"/>
            <a:ext cx="597303" cy="57133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9" name="Multiply 18"/>
          <p:cNvSpPr/>
          <p:nvPr/>
        </p:nvSpPr>
        <p:spPr>
          <a:xfrm rot="15698754">
            <a:off x="8664882" y="2757769"/>
            <a:ext cx="1763486" cy="1790700"/>
          </a:xfrm>
          <a:prstGeom prst="mathMultiply">
            <a:avLst>
              <a:gd name="adj1" fmla="val 1636"/>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0" name="Multiply 19"/>
          <p:cNvSpPr/>
          <p:nvPr/>
        </p:nvSpPr>
        <p:spPr>
          <a:xfrm rot="2163725">
            <a:off x="2723858" y="833620"/>
            <a:ext cx="1763486" cy="1790700"/>
          </a:xfrm>
          <a:prstGeom prst="mathMultiply">
            <a:avLst>
              <a:gd name="adj1" fmla="val 163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1" name="Donut 20"/>
          <p:cNvSpPr/>
          <p:nvPr/>
        </p:nvSpPr>
        <p:spPr>
          <a:xfrm>
            <a:off x="2159254" y="4251511"/>
            <a:ext cx="1726945" cy="1726945"/>
          </a:xfrm>
          <a:prstGeom prst="donut">
            <a:avLst>
              <a:gd name="adj" fmla="val 83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Donut 21"/>
          <p:cNvSpPr/>
          <p:nvPr/>
        </p:nvSpPr>
        <p:spPr>
          <a:xfrm>
            <a:off x="8946757" y="1260021"/>
            <a:ext cx="1371600" cy="1371600"/>
          </a:xfrm>
          <a:prstGeom prst="donut">
            <a:avLst>
              <a:gd name="adj" fmla="val 10502"/>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3" name="Donut 22"/>
          <p:cNvSpPr/>
          <p:nvPr/>
        </p:nvSpPr>
        <p:spPr>
          <a:xfrm>
            <a:off x="8151666" y="4733983"/>
            <a:ext cx="762000" cy="762000"/>
          </a:xfrm>
          <a:prstGeom prst="donut">
            <a:avLst>
              <a:gd name="adj" fmla="val 2184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4" name="Multiply 23"/>
          <p:cNvSpPr/>
          <p:nvPr/>
        </p:nvSpPr>
        <p:spPr>
          <a:xfrm rot="20028486">
            <a:off x="9396450" y="4510858"/>
            <a:ext cx="1763486" cy="1790700"/>
          </a:xfrm>
          <a:prstGeom prst="mathMultiply">
            <a:avLst>
              <a:gd name="adj1" fmla="val 1636"/>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5" name="Multiply 24"/>
          <p:cNvSpPr/>
          <p:nvPr/>
        </p:nvSpPr>
        <p:spPr>
          <a:xfrm rot="17076524">
            <a:off x="9396450" y="4510858"/>
            <a:ext cx="1763486" cy="1790700"/>
          </a:xfrm>
          <a:prstGeom prst="mathMultiply">
            <a:avLst>
              <a:gd name="adj1" fmla="val 1636"/>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 name="Rectangle 2"/>
          <p:cNvSpPr/>
          <p:nvPr/>
        </p:nvSpPr>
        <p:spPr>
          <a:xfrm>
            <a:off x="-78920" y="3345759"/>
            <a:ext cx="12651920" cy="3505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Rectangle 1"/>
          <p:cNvSpPr/>
          <p:nvPr/>
        </p:nvSpPr>
        <p:spPr>
          <a:xfrm>
            <a:off x="-102036" y="-151108"/>
            <a:ext cx="12675036" cy="355574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E54">
                  <a:lumMod val="60000"/>
                  <a:lumOff val="40000"/>
                </a:srgbClr>
              </a:solidFill>
              <a:effectLst/>
              <a:uLnTx/>
              <a:uFillTx/>
              <a:latin typeface="#9Slide02 Noi dung dai"/>
              <a:ea typeface="+mn-ea"/>
              <a:cs typeface="+mn-cs"/>
            </a:endParaRPr>
          </a:p>
        </p:txBody>
      </p:sp>
      <p:sp>
        <p:nvSpPr>
          <p:cNvPr id="8" name="Rectangle 7"/>
          <p:cNvSpPr/>
          <p:nvPr/>
        </p:nvSpPr>
        <p:spPr>
          <a:xfrm>
            <a:off x="-124974" y="-142966"/>
            <a:ext cx="12697973" cy="33528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E54">
                  <a:lumMod val="60000"/>
                  <a:lumOff val="40000"/>
                </a:srgbClr>
              </a:solidFill>
              <a:effectLst/>
              <a:uLnTx/>
              <a:uFillTx/>
              <a:latin typeface="#9Slide02 Noi dung dai"/>
              <a:ea typeface="+mn-ea"/>
              <a:cs typeface="+mn-cs"/>
            </a:endParaRPr>
          </a:p>
        </p:txBody>
      </p:sp>
      <p:sp>
        <p:nvSpPr>
          <p:cNvPr id="9" name="Rectangle 8"/>
          <p:cNvSpPr/>
          <p:nvPr/>
        </p:nvSpPr>
        <p:spPr>
          <a:xfrm>
            <a:off x="-115142" y="3209834"/>
            <a:ext cx="12697973" cy="367480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6" name="Rectangle 5"/>
          <p:cNvSpPr/>
          <p:nvPr/>
        </p:nvSpPr>
        <p:spPr>
          <a:xfrm>
            <a:off x="-143157" y="-142966"/>
            <a:ext cx="12697973" cy="33528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E54">
                  <a:lumMod val="60000"/>
                  <a:lumOff val="40000"/>
                </a:srgbClr>
              </a:solidFill>
              <a:effectLst/>
              <a:uLnTx/>
              <a:uFillTx/>
              <a:latin typeface="#9Slide02 Noi dung dai"/>
              <a:ea typeface="+mn-ea"/>
              <a:cs typeface="+mn-cs"/>
            </a:endParaRPr>
          </a:p>
        </p:txBody>
      </p:sp>
      <p:sp>
        <p:nvSpPr>
          <p:cNvPr id="7" name="Rectangle 6"/>
          <p:cNvSpPr/>
          <p:nvPr/>
        </p:nvSpPr>
        <p:spPr>
          <a:xfrm>
            <a:off x="-155814" y="3209834"/>
            <a:ext cx="12744054" cy="367480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Rectangle 3"/>
          <p:cNvSpPr/>
          <p:nvPr/>
        </p:nvSpPr>
        <p:spPr>
          <a:xfrm>
            <a:off x="-270357" y="-158746"/>
            <a:ext cx="12853188" cy="342039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E54">
                  <a:lumMod val="60000"/>
                  <a:lumOff val="40000"/>
                </a:srgbClr>
              </a:solidFill>
              <a:effectLst/>
              <a:uLnTx/>
              <a:uFillTx/>
              <a:latin typeface="#9Slide02 Noi dung dai"/>
              <a:ea typeface="+mn-ea"/>
              <a:cs typeface="+mn-cs"/>
            </a:endParaRPr>
          </a:p>
        </p:txBody>
      </p:sp>
      <p:sp>
        <p:nvSpPr>
          <p:cNvPr id="5" name="Rectangle 4"/>
          <p:cNvSpPr/>
          <p:nvPr/>
        </p:nvSpPr>
        <p:spPr>
          <a:xfrm>
            <a:off x="-270357" y="3244444"/>
            <a:ext cx="12853188" cy="362441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E54">
                  <a:lumMod val="60000"/>
                  <a:lumOff val="40000"/>
                </a:srgbClr>
              </a:solidFill>
              <a:effectLst/>
              <a:uLnTx/>
              <a:uFillTx/>
              <a:latin typeface="#9Slide02 Noi dung dai"/>
              <a:ea typeface="+mn-ea"/>
              <a:cs typeface="+mn-cs"/>
            </a:endParaRPr>
          </a:p>
        </p:txBody>
      </p:sp>
      <p:sp>
        <p:nvSpPr>
          <p:cNvPr id="62" name="Rectangle 61"/>
          <p:cNvSpPr/>
          <p:nvPr/>
        </p:nvSpPr>
        <p:spPr>
          <a:xfrm>
            <a:off x="-261586" y="-171919"/>
            <a:ext cx="6845709" cy="725491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63" name="Rectangle 62"/>
          <p:cNvSpPr/>
          <p:nvPr/>
        </p:nvSpPr>
        <p:spPr>
          <a:xfrm>
            <a:off x="5934068" y="-211782"/>
            <a:ext cx="6620747" cy="72739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64" name="Decagon 63"/>
          <p:cNvSpPr/>
          <p:nvPr/>
        </p:nvSpPr>
        <p:spPr>
          <a:xfrm>
            <a:off x="3810000" y="1066800"/>
            <a:ext cx="4724400" cy="4724400"/>
          </a:xfrm>
          <a:prstGeom prst="decagon">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65" name="Oval 64"/>
          <p:cNvSpPr/>
          <p:nvPr/>
        </p:nvSpPr>
        <p:spPr>
          <a:xfrm>
            <a:off x="4419600" y="1676400"/>
            <a:ext cx="3505200" cy="35052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cxnSp>
        <p:nvCxnSpPr>
          <p:cNvPr id="66" name="Straight Connector 65"/>
          <p:cNvCxnSpPr/>
          <p:nvPr/>
        </p:nvCxnSpPr>
        <p:spPr>
          <a:xfrm>
            <a:off x="1905000" y="2362200"/>
            <a:ext cx="4800600" cy="0"/>
          </a:xfrm>
          <a:prstGeom prst="line">
            <a:avLst/>
          </a:prstGeom>
          <a:ln w="76200" cap="rnd">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7010400" y="4572000"/>
            <a:ext cx="4800600" cy="0"/>
          </a:xfrm>
          <a:prstGeom prst="line">
            <a:avLst/>
          </a:prstGeom>
          <a:ln w="76200" cap="rnd">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3544543" y="2985725"/>
            <a:ext cx="5204944" cy="738664"/>
          </a:xfrm>
          <a:prstGeom prst="rect">
            <a:avLst/>
          </a:prstGeom>
          <a:noFill/>
          <a:effectLst>
            <a:outerShdw blurRad="50800" dist="38100" dir="10800000" algn="r" rotWithShape="0">
              <a:prstClr val="black">
                <a:alpha val="40000"/>
              </a:prstClr>
            </a:outerShdw>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9Slide03 IcielPanton Black" panose="00000A00000000000000" pitchFamily="2" charset="0"/>
                <a:ea typeface="+mn-ea"/>
                <a:cs typeface="+mn-cs"/>
              </a:rPr>
              <a:t>KHỞI ĐỘNG</a:t>
            </a:r>
          </a:p>
        </p:txBody>
      </p:sp>
      <p:pic>
        <p:nvPicPr>
          <p:cNvPr id="27" name="TOP 10 FREE 2D  3D  Intro Templates  - Blender Sony Vegas Adobe After Effects  Cinema 4D 3">
            <a:hlinkClick r:id="" action="ppaction://media"/>
            <a:extLst>
              <a:ext uri="{FF2B5EF4-FFF2-40B4-BE49-F238E27FC236}">
                <a16:creationId xmlns:a16="http://schemas.microsoft.com/office/drawing/2014/main" id="{F6A2B367-F67E-48A3-B25F-928BA3E72569}"/>
              </a:ext>
            </a:extLst>
          </p:cNvPr>
          <p:cNvPicPr>
            <a:picLocks noChangeAspect="1"/>
          </p:cNvPicPr>
          <p:nvPr>
            <a:audioFile r:link="rId1"/>
            <p:extLst>
              <p:ext uri="{DAA4B4D4-6D71-4841-9C94-3DE7FCFB9230}">
                <p14:media xmlns:p14="http://schemas.microsoft.com/office/powerpoint/2010/main" r:embed="rId2">
                  <p14:trim st="53359" end="66937.875"/>
                </p14:media>
              </p:ext>
            </p:extLst>
          </p:nvPr>
        </p:nvPicPr>
        <p:blipFill>
          <a:blip r:embed="rId4"/>
          <a:stretch>
            <a:fillRect/>
          </a:stretch>
        </p:blipFill>
        <p:spPr>
          <a:xfrm>
            <a:off x="-4061529" y="752780"/>
            <a:ext cx="487363" cy="487363"/>
          </a:xfrm>
          <a:prstGeom prst="rect">
            <a:avLst/>
          </a:prstGeom>
        </p:spPr>
      </p:pic>
    </p:spTree>
    <p:extLst>
      <p:ext uri="{BB962C8B-B14F-4D97-AF65-F5344CB8AC3E}">
        <p14:creationId xmlns:p14="http://schemas.microsoft.com/office/powerpoint/2010/main" val="409532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97" fill="hold"/>
                                        <p:tgtEl>
                                          <p:spTgt spid="27"/>
                                        </p:tgtEl>
                                      </p:cBhvr>
                                    </p:cmd>
                                  </p:childTnLst>
                                </p:cTn>
                              </p:par>
                              <p:par>
                                <p:cTn id="7" presetID="2" presetClass="exit" presetSubtype="1" decel="100000" fill="hold" grpId="0" nodeType="withEffect">
                                  <p:stCondLst>
                                    <p:cond delay="0"/>
                                  </p:stCondLst>
                                  <p:childTnLst>
                                    <p:anim calcmode="lin" valueType="num">
                                      <p:cBhvr additive="base">
                                        <p:cTn id="8" dur="1000"/>
                                        <p:tgtEl>
                                          <p:spTgt spid="4"/>
                                        </p:tgtEl>
                                        <p:attrNameLst>
                                          <p:attrName>ppt_x</p:attrName>
                                        </p:attrNameLst>
                                      </p:cBhvr>
                                      <p:tavLst>
                                        <p:tav tm="0">
                                          <p:val>
                                            <p:strVal val="ppt_x"/>
                                          </p:val>
                                        </p:tav>
                                        <p:tav tm="100000">
                                          <p:val>
                                            <p:strVal val="ppt_x"/>
                                          </p:val>
                                        </p:tav>
                                      </p:tavLst>
                                    </p:anim>
                                    <p:anim calcmode="lin" valueType="num">
                                      <p:cBhvr additive="base">
                                        <p:cTn id="9" dur="1000"/>
                                        <p:tgtEl>
                                          <p:spTgt spid="4"/>
                                        </p:tgtEl>
                                        <p:attrNameLst>
                                          <p:attrName>ppt_y</p:attrName>
                                        </p:attrNameLst>
                                      </p:cBhvr>
                                      <p:tavLst>
                                        <p:tav tm="0">
                                          <p:val>
                                            <p:strVal val="ppt_y"/>
                                          </p:val>
                                        </p:tav>
                                        <p:tav tm="100000">
                                          <p:val>
                                            <p:strVal val="0-ppt_h/2"/>
                                          </p:val>
                                        </p:tav>
                                      </p:tavLst>
                                    </p:anim>
                                    <p:set>
                                      <p:cBhvr>
                                        <p:cTn id="10" dur="1" fill="hold">
                                          <p:stCondLst>
                                            <p:cond delay="999"/>
                                          </p:stCondLst>
                                        </p:cTn>
                                        <p:tgtEl>
                                          <p:spTgt spid="4"/>
                                        </p:tgtEl>
                                        <p:attrNameLst>
                                          <p:attrName>style.visibility</p:attrName>
                                        </p:attrNameLst>
                                      </p:cBhvr>
                                      <p:to>
                                        <p:strVal val="hidden"/>
                                      </p:to>
                                    </p:set>
                                  </p:childTnLst>
                                </p:cTn>
                              </p:par>
                              <p:par>
                                <p:cTn id="11" presetID="2" presetClass="exit" presetSubtype="4" decel="100000" fill="hold" grpId="0" nodeType="withEffect">
                                  <p:stCondLst>
                                    <p:cond delay="0"/>
                                  </p:stCondLst>
                                  <p:childTnLst>
                                    <p:anim calcmode="lin" valueType="num">
                                      <p:cBhvr additive="base">
                                        <p:cTn id="12" dur="1000"/>
                                        <p:tgtEl>
                                          <p:spTgt spid="5"/>
                                        </p:tgtEl>
                                        <p:attrNameLst>
                                          <p:attrName>ppt_x</p:attrName>
                                        </p:attrNameLst>
                                      </p:cBhvr>
                                      <p:tavLst>
                                        <p:tav tm="0">
                                          <p:val>
                                            <p:strVal val="ppt_x"/>
                                          </p:val>
                                        </p:tav>
                                        <p:tav tm="100000">
                                          <p:val>
                                            <p:strVal val="ppt_x"/>
                                          </p:val>
                                        </p:tav>
                                      </p:tavLst>
                                    </p:anim>
                                    <p:anim calcmode="lin" valueType="num">
                                      <p:cBhvr additive="base">
                                        <p:cTn id="13" dur="1000"/>
                                        <p:tgtEl>
                                          <p:spTgt spid="5"/>
                                        </p:tgtEl>
                                        <p:attrNameLst>
                                          <p:attrName>ppt_y</p:attrName>
                                        </p:attrNameLst>
                                      </p:cBhvr>
                                      <p:tavLst>
                                        <p:tav tm="0">
                                          <p:val>
                                            <p:strVal val="ppt_y"/>
                                          </p:val>
                                        </p:tav>
                                        <p:tav tm="100000">
                                          <p:val>
                                            <p:strVal val="1+ppt_h/2"/>
                                          </p:val>
                                        </p:tav>
                                      </p:tavLst>
                                    </p:anim>
                                    <p:set>
                                      <p:cBhvr>
                                        <p:cTn id="14" dur="1" fill="hold">
                                          <p:stCondLst>
                                            <p:cond delay="999"/>
                                          </p:stCondLst>
                                        </p:cTn>
                                        <p:tgtEl>
                                          <p:spTgt spid="5"/>
                                        </p:tgtEl>
                                        <p:attrNameLst>
                                          <p:attrName>style.visibility</p:attrName>
                                        </p:attrNameLst>
                                      </p:cBhvr>
                                      <p:to>
                                        <p:strVal val="hidden"/>
                                      </p:to>
                                    </p:set>
                                  </p:childTnLst>
                                </p:cTn>
                              </p:par>
                              <p:par>
                                <p:cTn id="15" presetID="2" presetClass="exit" presetSubtype="1" decel="80000" fill="hold" grpId="0" nodeType="withEffect">
                                  <p:stCondLst>
                                    <p:cond delay="200"/>
                                  </p:stCondLst>
                                  <p:childTnLst>
                                    <p:anim calcmode="lin" valueType="num">
                                      <p:cBhvr additive="base">
                                        <p:cTn id="16" dur="1000"/>
                                        <p:tgtEl>
                                          <p:spTgt spid="6"/>
                                        </p:tgtEl>
                                        <p:attrNameLst>
                                          <p:attrName>ppt_x</p:attrName>
                                        </p:attrNameLst>
                                      </p:cBhvr>
                                      <p:tavLst>
                                        <p:tav tm="0">
                                          <p:val>
                                            <p:strVal val="ppt_x"/>
                                          </p:val>
                                        </p:tav>
                                        <p:tav tm="100000">
                                          <p:val>
                                            <p:strVal val="ppt_x"/>
                                          </p:val>
                                        </p:tav>
                                      </p:tavLst>
                                    </p:anim>
                                    <p:anim calcmode="lin" valueType="num">
                                      <p:cBhvr additive="base">
                                        <p:cTn id="17" dur="1000"/>
                                        <p:tgtEl>
                                          <p:spTgt spid="6"/>
                                        </p:tgtEl>
                                        <p:attrNameLst>
                                          <p:attrName>ppt_y</p:attrName>
                                        </p:attrNameLst>
                                      </p:cBhvr>
                                      <p:tavLst>
                                        <p:tav tm="0">
                                          <p:val>
                                            <p:strVal val="ppt_y"/>
                                          </p:val>
                                        </p:tav>
                                        <p:tav tm="100000">
                                          <p:val>
                                            <p:strVal val="0-ppt_h/2"/>
                                          </p:val>
                                        </p:tav>
                                      </p:tavLst>
                                    </p:anim>
                                    <p:set>
                                      <p:cBhvr>
                                        <p:cTn id="18" dur="1" fill="hold">
                                          <p:stCondLst>
                                            <p:cond delay="999"/>
                                          </p:stCondLst>
                                        </p:cTn>
                                        <p:tgtEl>
                                          <p:spTgt spid="6"/>
                                        </p:tgtEl>
                                        <p:attrNameLst>
                                          <p:attrName>style.visibility</p:attrName>
                                        </p:attrNameLst>
                                      </p:cBhvr>
                                      <p:to>
                                        <p:strVal val="hidden"/>
                                      </p:to>
                                    </p:set>
                                  </p:childTnLst>
                                </p:cTn>
                              </p:par>
                              <p:par>
                                <p:cTn id="19" presetID="2" presetClass="exit" presetSubtype="4" decel="100000" fill="hold" grpId="0" nodeType="withEffect">
                                  <p:stCondLst>
                                    <p:cond delay="200"/>
                                  </p:stCondLst>
                                  <p:childTnLst>
                                    <p:anim calcmode="lin" valueType="num">
                                      <p:cBhvr additive="base">
                                        <p:cTn id="20" dur="1000"/>
                                        <p:tgtEl>
                                          <p:spTgt spid="7"/>
                                        </p:tgtEl>
                                        <p:attrNameLst>
                                          <p:attrName>ppt_x</p:attrName>
                                        </p:attrNameLst>
                                      </p:cBhvr>
                                      <p:tavLst>
                                        <p:tav tm="0">
                                          <p:val>
                                            <p:strVal val="ppt_x"/>
                                          </p:val>
                                        </p:tav>
                                        <p:tav tm="100000">
                                          <p:val>
                                            <p:strVal val="ppt_x"/>
                                          </p:val>
                                        </p:tav>
                                      </p:tavLst>
                                    </p:anim>
                                    <p:anim calcmode="lin" valueType="num">
                                      <p:cBhvr additive="base">
                                        <p:cTn id="21" dur="1000"/>
                                        <p:tgtEl>
                                          <p:spTgt spid="7"/>
                                        </p:tgtEl>
                                        <p:attrNameLst>
                                          <p:attrName>ppt_y</p:attrName>
                                        </p:attrNameLst>
                                      </p:cBhvr>
                                      <p:tavLst>
                                        <p:tav tm="0">
                                          <p:val>
                                            <p:strVal val="ppt_y"/>
                                          </p:val>
                                        </p:tav>
                                        <p:tav tm="100000">
                                          <p:val>
                                            <p:strVal val="1+ppt_h/2"/>
                                          </p:val>
                                        </p:tav>
                                      </p:tavLst>
                                    </p:anim>
                                    <p:set>
                                      <p:cBhvr>
                                        <p:cTn id="22" dur="1" fill="hold">
                                          <p:stCondLst>
                                            <p:cond delay="999"/>
                                          </p:stCondLst>
                                        </p:cTn>
                                        <p:tgtEl>
                                          <p:spTgt spid="7"/>
                                        </p:tgtEl>
                                        <p:attrNameLst>
                                          <p:attrName>style.visibility</p:attrName>
                                        </p:attrNameLst>
                                      </p:cBhvr>
                                      <p:to>
                                        <p:strVal val="hidden"/>
                                      </p:to>
                                    </p:set>
                                  </p:childTnLst>
                                </p:cTn>
                              </p:par>
                              <p:par>
                                <p:cTn id="23" presetID="2" presetClass="exit" presetSubtype="1" decel="80000" fill="hold" grpId="0" nodeType="withEffect">
                                  <p:stCondLst>
                                    <p:cond delay="500"/>
                                  </p:stCondLst>
                                  <p:childTnLst>
                                    <p:anim calcmode="lin" valueType="num">
                                      <p:cBhvr additive="base">
                                        <p:cTn id="24" dur="1000"/>
                                        <p:tgtEl>
                                          <p:spTgt spid="8"/>
                                        </p:tgtEl>
                                        <p:attrNameLst>
                                          <p:attrName>ppt_x</p:attrName>
                                        </p:attrNameLst>
                                      </p:cBhvr>
                                      <p:tavLst>
                                        <p:tav tm="0">
                                          <p:val>
                                            <p:strVal val="ppt_x"/>
                                          </p:val>
                                        </p:tav>
                                        <p:tav tm="100000">
                                          <p:val>
                                            <p:strVal val="ppt_x"/>
                                          </p:val>
                                        </p:tav>
                                      </p:tavLst>
                                    </p:anim>
                                    <p:anim calcmode="lin" valueType="num">
                                      <p:cBhvr additive="base">
                                        <p:cTn id="25" dur="1000"/>
                                        <p:tgtEl>
                                          <p:spTgt spid="8"/>
                                        </p:tgtEl>
                                        <p:attrNameLst>
                                          <p:attrName>ppt_y</p:attrName>
                                        </p:attrNameLst>
                                      </p:cBhvr>
                                      <p:tavLst>
                                        <p:tav tm="0">
                                          <p:val>
                                            <p:strVal val="ppt_y"/>
                                          </p:val>
                                        </p:tav>
                                        <p:tav tm="100000">
                                          <p:val>
                                            <p:strVal val="0-ppt_h/2"/>
                                          </p:val>
                                        </p:tav>
                                      </p:tavLst>
                                    </p:anim>
                                    <p:set>
                                      <p:cBhvr>
                                        <p:cTn id="26" dur="1" fill="hold">
                                          <p:stCondLst>
                                            <p:cond delay="999"/>
                                          </p:stCondLst>
                                        </p:cTn>
                                        <p:tgtEl>
                                          <p:spTgt spid="8"/>
                                        </p:tgtEl>
                                        <p:attrNameLst>
                                          <p:attrName>style.visibility</p:attrName>
                                        </p:attrNameLst>
                                      </p:cBhvr>
                                      <p:to>
                                        <p:strVal val="hidden"/>
                                      </p:to>
                                    </p:set>
                                  </p:childTnLst>
                                </p:cTn>
                              </p:par>
                              <p:par>
                                <p:cTn id="27" presetID="2" presetClass="exit" presetSubtype="4" decel="100000" fill="hold" grpId="0" nodeType="withEffect">
                                  <p:stCondLst>
                                    <p:cond delay="500"/>
                                  </p:stCondLst>
                                  <p:childTnLst>
                                    <p:anim calcmode="lin" valueType="num">
                                      <p:cBhvr additive="base">
                                        <p:cTn id="28" dur="1000"/>
                                        <p:tgtEl>
                                          <p:spTgt spid="9"/>
                                        </p:tgtEl>
                                        <p:attrNameLst>
                                          <p:attrName>ppt_x</p:attrName>
                                        </p:attrNameLst>
                                      </p:cBhvr>
                                      <p:tavLst>
                                        <p:tav tm="0">
                                          <p:val>
                                            <p:strVal val="ppt_x"/>
                                          </p:val>
                                        </p:tav>
                                        <p:tav tm="100000">
                                          <p:val>
                                            <p:strVal val="ppt_x"/>
                                          </p:val>
                                        </p:tav>
                                      </p:tavLst>
                                    </p:anim>
                                    <p:anim calcmode="lin" valueType="num">
                                      <p:cBhvr additive="base">
                                        <p:cTn id="29" dur="1000"/>
                                        <p:tgtEl>
                                          <p:spTgt spid="9"/>
                                        </p:tgtEl>
                                        <p:attrNameLst>
                                          <p:attrName>ppt_y</p:attrName>
                                        </p:attrNameLst>
                                      </p:cBhvr>
                                      <p:tavLst>
                                        <p:tav tm="0">
                                          <p:val>
                                            <p:strVal val="ppt_y"/>
                                          </p:val>
                                        </p:tav>
                                        <p:tav tm="100000">
                                          <p:val>
                                            <p:strVal val="1+ppt_h/2"/>
                                          </p:val>
                                        </p:tav>
                                      </p:tavLst>
                                    </p:anim>
                                    <p:set>
                                      <p:cBhvr>
                                        <p:cTn id="30" dur="1" fill="hold">
                                          <p:stCondLst>
                                            <p:cond delay="999"/>
                                          </p:stCondLst>
                                        </p:cTn>
                                        <p:tgtEl>
                                          <p:spTgt spid="9"/>
                                        </p:tgtEl>
                                        <p:attrNameLst>
                                          <p:attrName>style.visibility</p:attrName>
                                        </p:attrNameLst>
                                      </p:cBhvr>
                                      <p:to>
                                        <p:strVal val="hidden"/>
                                      </p:to>
                                    </p:set>
                                  </p:childTnLst>
                                </p:cTn>
                              </p:par>
                              <p:par>
                                <p:cTn id="31" presetID="2" presetClass="exit" presetSubtype="1" decel="80000" fill="hold" grpId="0" nodeType="withEffect">
                                  <p:stCondLst>
                                    <p:cond delay="700"/>
                                  </p:stCondLst>
                                  <p:childTnLst>
                                    <p:anim calcmode="lin" valueType="num">
                                      <p:cBhvr additive="base">
                                        <p:cTn id="32" dur="1000"/>
                                        <p:tgtEl>
                                          <p:spTgt spid="2"/>
                                        </p:tgtEl>
                                        <p:attrNameLst>
                                          <p:attrName>ppt_x</p:attrName>
                                        </p:attrNameLst>
                                      </p:cBhvr>
                                      <p:tavLst>
                                        <p:tav tm="0">
                                          <p:val>
                                            <p:strVal val="ppt_x"/>
                                          </p:val>
                                        </p:tav>
                                        <p:tav tm="100000">
                                          <p:val>
                                            <p:strVal val="ppt_x"/>
                                          </p:val>
                                        </p:tav>
                                      </p:tavLst>
                                    </p:anim>
                                    <p:anim calcmode="lin" valueType="num">
                                      <p:cBhvr additive="base">
                                        <p:cTn id="33" dur="1000"/>
                                        <p:tgtEl>
                                          <p:spTgt spid="2"/>
                                        </p:tgtEl>
                                        <p:attrNameLst>
                                          <p:attrName>ppt_y</p:attrName>
                                        </p:attrNameLst>
                                      </p:cBhvr>
                                      <p:tavLst>
                                        <p:tav tm="0">
                                          <p:val>
                                            <p:strVal val="ppt_y"/>
                                          </p:val>
                                        </p:tav>
                                        <p:tav tm="100000">
                                          <p:val>
                                            <p:strVal val="0-ppt_h/2"/>
                                          </p:val>
                                        </p:tav>
                                      </p:tavLst>
                                    </p:anim>
                                    <p:set>
                                      <p:cBhvr>
                                        <p:cTn id="34" dur="1" fill="hold">
                                          <p:stCondLst>
                                            <p:cond delay="999"/>
                                          </p:stCondLst>
                                        </p:cTn>
                                        <p:tgtEl>
                                          <p:spTgt spid="2"/>
                                        </p:tgtEl>
                                        <p:attrNameLst>
                                          <p:attrName>style.visibility</p:attrName>
                                        </p:attrNameLst>
                                      </p:cBhvr>
                                      <p:to>
                                        <p:strVal val="hidden"/>
                                      </p:to>
                                    </p:set>
                                  </p:childTnLst>
                                </p:cTn>
                              </p:par>
                              <p:par>
                                <p:cTn id="35" presetID="2" presetClass="exit" presetSubtype="4" decel="100000" fill="hold" grpId="0" nodeType="withEffect">
                                  <p:stCondLst>
                                    <p:cond delay="700"/>
                                  </p:stCondLst>
                                  <p:childTnLst>
                                    <p:anim calcmode="lin" valueType="num">
                                      <p:cBhvr additive="base">
                                        <p:cTn id="36" dur="1000"/>
                                        <p:tgtEl>
                                          <p:spTgt spid="3"/>
                                        </p:tgtEl>
                                        <p:attrNameLst>
                                          <p:attrName>ppt_x</p:attrName>
                                        </p:attrNameLst>
                                      </p:cBhvr>
                                      <p:tavLst>
                                        <p:tav tm="0">
                                          <p:val>
                                            <p:strVal val="ppt_x"/>
                                          </p:val>
                                        </p:tav>
                                        <p:tav tm="100000">
                                          <p:val>
                                            <p:strVal val="ppt_x"/>
                                          </p:val>
                                        </p:tav>
                                      </p:tavLst>
                                    </p:anim>
                                    <p:anim calcmode="lin" valueType="num">
                                      <p:cBhvr additive="base">
                                        <p:cTn id="37" dur="1000"/>
                                        <p:tgtEl>
                                          <p:spTgt spid="3"/>
                                        </p:tgtEl>
                                        <p:attrNameLst>
                                          <p:attrName>ppt_y</p:attrName>
                                        </p:attrNameLst>
                                      </p:cBhvr>
                                      <p:tavLst>
                                        <p:tav tm="0">
                                          <p:val>
                                            <p:strVal val="ppt_y"/>
                                          </p:val>
                                        </p:tav>
                                        <p:tav tm="100000">
                                          <p:val>
                                            <p:strVal val="1+ppt_h/2"/>
                                          </p:val>
                                        </p:tav>
                                      </p:tavLst>
                                    </p:anim>
                                    <p:set>
                                      <p:cBhvr>
                                        <p:cTn id="38" dur="1" fill="hold">
                                          <p:stCondLst>
                                            <p:cond delay="999"/>
                                          </p:stCondLst>
                                        </p:cTn>
                                        <p:tgtEl>
                                          <p:spTgt spid="3"/>
                                        </p:tgtEl>
                                        <p:attrNameLst>
                                          <p:attrName>style.visibility</p:attrName>
                                        </p:attrNameLst>
                                      </p:cBhvr>
                                      <p:to>
                                        <p:strVal val="hidden"/>
                                      </p:to>
                                    </p:set>
                                  </p:childTnLst>
                                </p:cTn>
                              </p:par>
                              <p:par>
                                <p:cTn id="39" presetID="6" presetClass="entr" presetSubtype="32" fill="hold" grpId="0" nodeType="withEffect">
                                  <p:stCondLst>
                                    <p:cond delay="700"/>
                                  </p:stCondLst>
                                  <p:childTnLst>
                                    <p:set>
                                      <p:cBhvr>
                                        <p:cTn id="40" dur="1" fill="hold">
                                          <p:stCondLst>
                                            <p:cond delay="0"/>
                                          </p:stCondLst>
                                        </p:cTn>
                                        <p:tgtEl>
                                          <p:spTgt spid="10"/>
                                        </p:tgtEl>
                                        <p:attrNameLst>
                                          <p:attrName>style.visibility</p:attrName>
                                        </p:attrNameLst>
                                      </p:cBhvr>
                                      <p:to>
                                        <p:strVal val="visible"/>
                                      </p:to>
                                    </p:set>
                                    <p:animEffect transition="in" filter="circle(out)">
                                      <p:cBhvr>
                                        <p:cTn id="41" dur="500"/>
                                        <p:tgtEl>
                                          <p:spTgt spid="10"/>
                                        </p:tgtEl>
                                      </p:cBhvr>
                                    </p:animEffect>
                                  </p:childTnLst>
                                </p:cTn>
                              </p:par>
                              <p:par>
                                <p:cTn id="42" presetID="6" presetClass="entr" presetSubtype="32" fill="hold" grpId="0" nodeType="withEffect">
                                  <p:stCondLst>
                                    <p:cond delay="800"/>
                                  </p:stCondLst>
                                  <p:childTnLst>
                                    <p:set>
                                      <p:cBhvr>
                                        <p:cTn id="43" dur="1" fill="hold">
                                          <p:stCondLst>
                                            <p:cond delay="0"/>
                                          </p:stCondLst>
                                        </p:cTn>
                                        <p:tgtEl>
                                          <p:spTgt spid="11"/>
                                        </p:tgtEl>
                                        <p:attrNameLst>
                                          <p:attrName>style.visibility</p:attrName>
                                        </p:attrNameLst>
                                      </p:cBhvr>
                                      <p:to>
                                        <p:strVal val="visible"/>
                                      </p:to>
                                    </p:set>
                                    <p:animEffect transition="in" filter="circle(out)">
                                      <p:cBhvr>
                                        <p:cTn id="44" dur="500"/>
                                        <p:tgtEl>
                                          <p:spTgt spid="11"/>
                                        </p:tgtEl>
                                      </p:cBhvr>
                                    </p:animEffect>
                                  </p:childTnLst>
                                </p:cTn>
                              </p:par>
                              <p:par>
                                <p:cTn id="45" presetID="6" presetClass="entr" presetSubtype="32" fill="hold" grpId="0" nodeType="withEffect">
                                  <p:stCondLst>
                                    <p:cond delay="900"/>
                                  </p:stCondLst>
                                  <p:childTnLst>
                                    <p:set>
                                      <p:cBhvr>
                                        <p:cTn id="46" dur="1" fill="hold">
                                          <p:stCondLst>
                                            <p:cond delay="0"/>
                                          </p:stCondLst>
                                        </p:cTn>
                                        <p:tgtEl>
                                          <p:spTgt spid="12"/>
                                        </p:tgtEl>
                                        <p:attrNameLst>
                                          <p:attrName>style.visibility</p:attrName>
                                        </p:attrNameLst>
                                      </p:cBhvr>
                                      <p:to>
                                        <p:strVal val="visible"/>
                                      </p:to>
                                    </p:set>
                                    <p:animEffect transition="in" filter="circle(out)">
                                      <p:cBhvr>
                                        <p:cTn id="47" dur="500"/>
                                        <p:tgtEl>
                                          <p:spTgt spid="12"/>
                                        </p:tgtEl>
                                      </p:cBhvr>
                                    </p:animEffect>
                                  </p:childTnLst>
                                </p:cTn>
                              </p:par>
                              <p:par>
                                <p:cTn id="48" presetID="6" presetClass="entr" presetSubtype="32" fill="hold" grpId="0" nodeType="withEffect">
                                  <p:stCondLst>
                                    <p:cond delay="1000"/>
                                  </p:stCondLst>
                                  <p:childTnLst>
                                    <p:set>
                                      <p:cBhvr>
                                        <p:cTn id="49" dur="1" fill="hold">
                                          <p:stCondLst>
                                            <p:cond delay="0"/>
                                          </p:stCondLst>
                                        </p:cTn>
                                        <p:tgtEl>
                                          <p:spTgt spid="13"/>
                                        </p:tgtEl>
                                        <p:attrNameLst>
                                          <p:attrName>style.visibility</p:attrName>
                                        </p:attrNameLst>
                                      </p:cBhvr>
                                      <p:to>
                                        <p:strVal val="visible"/>
                                      </p:to>
                                    </p:set>
                                    <p:animEffect transition="in" filter="circle(out)">
                                      <p:cBhvr>
                                        <p:cTn id="50" dur="500"/>
                                        <p:tgtEl>
                                          <p:spTgt spid="13"/>
                                        </p:tgtEl>
                                      </p:cBhvr>
                                    </p:animEffect>
                                  </p:childTnLst>
                                </p:cTn>
                              </p:par>
                              <p:par>
                                <p:cTn id="51" presetID="6" presetClass="exit" presetSubtype="32" fill="hold" grpId="1" nodeType="withEffect">
                                  <p:stCondLst>
                                    <p:cond delay="1100"/>
                                  </p:stCondLst>
                                  <p:childTnLst>
                                    <p:animEffect transition="out" filter="circle(out)">
                                      <p:cBhvr>
                                        <p:cTn id="52" dur="600"/>
                                        <p:tgtEl>
                                          <p:spTgt spid="10"/>
                                        </p:tgtEl>
                                      </p:cBhvr>
                                    </p:animEffect>
                                    <p:set>
                                      <p:cBhvr>
                                        <p:cTn id="53" dur="1" fill="hold">
                                          <p:stCondLst>
                                            <p:cond delay="599"/>
                                          </p:stCondLst>
                                        </p:cTn>
                                        <p:tgtEl>
                                          <p:spTgt spid="10"/>
                                        </p:tgtEl>
                                        <p:attrNameLst>
                                          <p:attrName>style.visibility</p:attrName>
                                        </p:attrNameLst>
                                      </p:cBhvr>
                                      <p:to>
                                        <p:strVal val="hidden"/>
                                      </p:to>
                                    </p:set>
                                  </p:childTnLst>
                                </p:cTn>
                              </p:par>
                              <p:par>
                                <p:cTn id="54" presetID="6" presetClass="exit" presetSubtype="32" fill="hold" grpId="1" nodeType="withEffect">
                                  <p:stCondLst>
                                    <p:cond delay="1300"/>
                                  </p:stCondLst>
                                  <p:childTnLst>
                                    <p:animEffect transition="out" filter="circle(out)">
                                      <p:cBhvr>
                                        <p:cTn id="55" dur="600"/>
                                        <p:tgtEl>
                                          <p:spTgt spid="11"/>
                                        </p:tgtEl>
                                      </p:cBhvr>
                                    </p:animEffect>
                                    <p:set>
                                      <p:cBhvr>
                                        <p:cTn id="56" dur="1" fill="hold">
                                          <p:stCondLst>
                                            <p:cond delay="599"/>
                                          </p:stCondLst>
                                        </p:cTn>
                                        <p:tgtEl>
                                          <p:spTgt spid="11"/>
                                        </p:tgtEl>
                                        <p:attrNameLst>
                                          <p:attrName>style.visibility</p:attrName>
                                        </p:attrNameLst>
                                      </p:cBhvr>
                                      <p:to>
                                        <p:strVal val="hidden"/>
                                      </p:to>
                                    </p:set>
                                  </p:childTnLst>
                                </p:cTn>
                              </p:par>
                              <p:par>
                                <p:cTn id="57" presetID="6" presetClass="exit" presetSubtype="32" fill="hold" grpId="1" nodeType="withEffect">
                                  <p:stCondLst>
                                    <p:cond delay="1500"/>
                                  </p:stCondLst>
                                  <p:childTnLst>
                                    <p:animEffect transition="out" filter="circle(out)">
                                      <p:cBhvr>
                                        <p:cTn id="58" dur="600"/>
                                        <p:tgtEl>
                                          <p:spTgt spid="12"/>
                                        </p:tgtEl>
                                      </p:cBhvr>
                                    </p:animEffect>
                                    <p:set>
                                      <p:cBhvr>
                                        <p:cTn id="59" dur="1" fill="hold">
                                          <p:stCondLst>
                                            <p:cond delay="599"/>
                                          </p:stCondLst>
                                        </p:cTn>
                                        <p:tgtEl>
                                          <p:spTgt spid="12"/>
                                        </p:tgtEl>
                                        <p:attrNameLst>
                                          <p:attrName>style.visibility</p:attrName>
                                        </p:attrNameLst>
                                      </p:cBhvr>
                                      <p:to>
                                        <p:strVal val="hidden"/>
                                      </p:to>
                                    </p:set>
                                  </p:childTnLst>
                                </p:cTn>
                              </p:par>
                              <p:par>
                                <p:cTn id="60" presetID="6" presetClass="exit" presetSubtype="32" fill="hold" grpId="1" nodeType="withEffect">
                                  <p:stCondLst>
                                    <p:cond delay="1600"/>
                                  </p:stCondLst>
                                  <p:childTnLst>
                                    <p:animEffect transition="out" filter="circle(out)">
                                      <p:cBhvr>
                                        <p:cTn id="61" dur="600"/>
                                        <p:tgtEl>
                                          <p:spTgt spid="13"/>
                                        </p:tgtEl>
                                      </p:cBhvr>
                                    </p:animEffect>
                                    <p:set>
                                      <p:cBhvr>
                                        <p:cTn id="62" dur="1" fill="hold">
                                          <p:stCondLst>
                                            <p:cond delay="599"/>
                                          </p:stCondLst>
                                        </p:cTn>
                                        <p:tgtEl>
                                          <p:spTgt spid="13"/>
                                        </p:tgtEl>
                                        <p:attrNameLst>
                                          <p:attrName>style.visibility</p:attrName>
                                        </p:attrNameLst>
                                      </p:cBhvr>
                                      <p:to>
                                        <p:strVal val="hidden"/>
                                      </p:to>
                                    </p:set>
                                  </p:childTnLst>
                                </p:cTn>
                              </p:par>
                              <p:par>
                                <p:cTn id="63" presetID="6" presetClass="entr" presetSubtype="32" fill="hold" grpId="0" nodeType="withEffect">
                                  <p:stCondLst>
                                    <p:cond delay="1300"/>
                                  </p:stCondLst>
                                  <p:childTnLst>
                                    <p:set>
                                      <p:cBhvr>
                                        <p:cTn id="64" dur="1" fill="hold">
                                          <p:stCondLst>
                                            <p:cond delay="0"/>
                                          </p:stCondLst>
                                        </p:cTn>
                                        <p:tgtEl>
                                          <p:spTgt spid="15"/>
                                        </p:tgtEl>
                                        <p:attrNameLst>
                                          <p:attrName>style.visibility</p:attrName>
                                        </p:attrNameLst>
                                      </p:cBhvr>
                                      <p:to>
                                        <p:strVal val="visible"/>
                                      </p:to>
                                    </p:set>
                                    <p:animEffect transition="in" filter="circle(out)">
                                      <p:cBhvr>
                                        <p:cTn id="65" dur="500"/>
                                        <p:tgtEl>
                                          <p:spTgt spid="15"/>
                                        </p:tgtEl>
                                      </p:cBhvr>
                                    </p:animEffect>
                                  </p:childTnLst>
                                </p:cTn>
                              </p:par>
                              <p:par>
                                <p:cTn id="66" presetID="6" presetClass="entr" presetSubtype="32" fill="hold" grpId="0" nodeType="withEffect">
                                  <p:stCondLst>
                                    <p:cond delay="1400"/>
                                  </p:stCondLst>
                                  <p:childTnLst>
                                    <p:set>
                                      <p:cBhvr>
                                        <p:cTn id="67" dur="1" fill="hold">
                                          <p:stCondLst>
                                            <p:cond delay="0"/>
                                          </p:stCondLst>
                                        </p:cTn>
                                        <p:tgtEl>
                                          <p:spTgt spid="16"/>
                                        </p:tgtEl>
                                        <p:attrNameLst>
                                          <p:attrName>style.visibility</p:attrName>
                                        </p:attrNameLst>
                                      </p:cBhvr>
                                      <p:to>
                                        <p:strVal val="visible"/>
                                      </p:to>
                                    </p:set>
                                    <p:animEffect transition="in" filter="circle(out)">
                                      <p:cBhvr>
                                        <p:cTn id="68" dur="500"/>
                                        <p:tgtEl>
                                          <p:spTgt spid="16"/>
                                        </p:tgtEl>
                                      </p:cBhvr>
                                    </p:animEffect>
                                  </p:childTnLst>
                                </p:cTn>
                              </p:par>
                              <p:par>
                                <p:cTn id="69" presetID="22" presetClass="entr" presetSubtype="8" fill="hold" nodeType="withEffect">
                                  <p:stCondLst>
                                    <p:cond delay="1600"/>
                                  </p:stCondLst>
                                  <p:childTnLst>
                                    <p:set>
                                      <p:cBhvr>
                                        <p:cTn id="70" dur="1" fill="hold">
                                          <p:stCondLst>
                                            <p:cond delay="0"/>
                                          </p:stCondLst>
                                        </p:cTn>
                                        <p:tgtEl>
                                          <p:spTgt spid="14"/>
                                        </p:tgtEl>
                                        <p:attrNameLst>
                                          <p:attrName>style.visibility</p:attrName>
                                        </p:attrNameLst>
                                      </p:cBhvr>
                                      <p:to>
                                        <p:strVal val="visible"/>
                                      </p:to>
                                    </p:set>
                                    <p:animEffect transition="in" filter="wipe(left)">
                                      <p:cBhvr>
                                        <p:cTn id="71" dur="500"/>
                                        <p:tgtEl>
                                          <p:spTgt spid="14"/>
                                        </p:tgtEl>
                                      </p:cBhvr>
                                    </p:animEffect>
                                  </p:childTnLst>
                                </p:cTn>
                              </p:par>
                              <p:par>
                                <p:cTn id="72" presetID="6" presetClass="exit" presetSubtype="32" fill="hold" grpId="1" nodeType="withEffect">
                                  <p:stCondLst>
                                    <p:cond delay="1700"/>
                                  </p:stCondLst>
                                  <p:childTnLst>
                                    <p:animEffect transition="out" filter="circle(out)">
                                      <p:cBhvr>
                                        <p:cTn id="73" dur="500"/>
                                        <p:tgtEl>
                                          <p:spTgt spid="15"/>
                                        </p:tgtEl>
                                      </p:cBhvr>
                                    </p:animEffect>
                                    <p:set>
                                      <p:cBhvr>
                                        <p:cTn id="74" dur="1" fill="hold">
                                          <p:stCondLst>
                                            <p:cond delay="499"/>
                                          </p:stCondLst>
                                        </p:cTn>
                                        <p:tgtEl>
                                          <p:spTgt spid="15"/>
                                        </p:tgtEl>
                                        <p:attrNameLst>
                                          <p:attrName>style.visibility</p:attrName>
                                        </p:attrNameLst>
                                      </p:cBhvr>
                                      <p:to>
                                        <p:strVal val="hidden"/>
                                      </p:to>
                                    </p:set>
                                  </p:childTnLst>
                                </p:cTn>
                              </p:par>
                              <p:par>
                                <p:cTn id="75" presetID="6" presetClass="exit" presetSubtype="32" fill="hold" grpId="1" nodeType="withEffect">
                                  <p:stCondLst>
                                    <p:cond delay="1800"/>
                                  </p:stCondLst>
                                  <p:childTnLst>
                                    <p:animEffect transition="out" filter="circle(out)">
                                      <p:cBhvr>
                                        <p:cTn id="76" dur="500"/>
                                        <p:tgtEl>
                                          <p:spTgt spid="16"/>
                                        </p:tgtEl>
                                      </p:cBhvr>
                                    </p:animEffect>
                                    <p:set>
                                      <p:cBhvr>
                                        <p:cTn id="77" dur="1" fill="hold">
                                          <p:stCondLst>
                                            <p:cond delay="499"/>
                                          </p:stCondLst>
                                        </p:cTn>
                                        <p:tgtEl>
                                          <p:spTgt spid="16"/>
                                        </p:tgtEl>
                                        <p:attrNameLst>
                                          <p:attrName>style.visibility</p:attrName>
                                        </p:attrNameLst>
                                      </p:cBhvr>
                                      <p:to>
                                        <p:strVal val="hidden"/>
                                      </p:to>
                                    </p:set>
                                  </p:childTnLst>
                                </p:cTn>
                              </p:par>
                              <p:par>
                                <p:cTn id="78" presetID="22" presetClass="exit" presetSubtype="8" fill="hold" nodeType="withEffect">
                                  <p:stCondLst>
                                    <p:cond delay="2100"/>
                                  </p:stCondLst>
                                  <p:childTnLst>
                                    <p:animEffect transition="out" filter="wipe(left)">
                                      <p:cBhvr>
                                        <p:cTn id="79" dur="500"/>
                                        <p:tgtEl>
                                          <p:spTgt spid="14"/>
                                        </p:tgtEl>
                                      </p:cBhvr>
                                    </p:animEffect>
                                    <p:set>
                                      <p:cBhvr>
                                        <p:cTn id="80" dur="1" fill="hold">
                                          <p:stCondLst>
                                            <p:cond delay="499"/>
                                          </p:stCondLst>
                                        </p:cTn>
                                        <p:tgtEl>
                                          <p:spTgt spid="14"/>
                                        </p:tgtEl>
                                        <p:attrNameLst>
                                          <p:attrName>style.visibility</p:attrName>
                                        </p:attrNameLst>
                                      </p:cBhvr>
                                      <p:to>
                                        <p:strVal val="hidden"/>
                                      </p:to>
                                    </p:set>
                                  </p:childTnLst>
                                </p:cTn>
                              </p:par>
                              <p:par>
                                <p:cTn id="81" presetID="6" presetClass="entr" presetSubtype="32" fill="hold" grpId="0" nodeType="withEffect">
                                  <p:stCondLst>
                                    <p:cond delay="1700"/>
                                  </p:stCondLst>
                                  <p:childTnLst>
                                    <p:set>
                                      <p:cBhvr>
                                        <p:cTn id="82" dur="1" fill="hold">
                                          <p:stCondLst>
                                            <p:cond delay="0"/>
                                          </p:stCondLst>
                                        </p:cTn>
                                        <p:tgtEl>
                                          <p:spTgt spid="17"/>
                                        </p:tgtEl>
                                        <p:attrNameLst>
                                          <p:attrName>style.visibility</p:attrName>
                                        </p:attrNameLst>
                                      </p:cBhvr>
                                      <p:to>
                                        <p:strVal val="visible"/>
                                      </p:to>
                                    </p:set>
                                    <p:animEffect transition="in" filter="circle(out)">
                                      <p:cBhvr>
                                        <p:cTn id="83" dur="500"/>
                                        <p:tgtEl>
                                          <p:spTgt spid="17"/>
                                        </p:tgtEl>
                                      </p:cBhvr>
                                    </p:animEffect>
                                  </p:childTnLst>
                                </p:cTn>
                              </p:par>
                              <p:par>
                                <p:cTn id="84" presetID="6" presetClass="entr" presetSubtype="32" fill="hold" grpId="0" nodeType="withEffect">
                                  <p:stCondLst>
                                    <p:cond delay="1800"/>
                                  </p:stCondLst>
                                  <p:childTnLst>
                                    <p:set>
                                      <p:cBhvr>
                                        <p:cTn id="85" dur="1" fill="hold">
                                          <p:stCondLst>
                                            <p:cond delay="0"/>
                                          </p:stCondLst>
                                        </p:cTn>
                                        <p:tgtEl>
                                          <p:spTgt spid="18"/>
                                        </p:tgtEl>
                                        <p:attrNameLst>
                                          <p:attrName>style.visibility</p:attrName>
                                        </p:attrNameLst>
                                      </p:cBhvr>
                                      <p:to>
                                        <p:strVal val="visible"/>
                                      </p:to>
                                    </p:set>
                                    <p:animEffect transition="in" filter="circle(out)">
                                      <p:cBhvr>
                                        <p:cTn id="86" dur="500"/>
                                        <p:tgtEl>
                                          <p:spTgt spid="18"/>
                                        </p:tgtEl>
                                      </p:cBhvr>
                                    </p:animEffect>
                                  </p:childTnLst>
                                </p:cTn>
                              </p:par>
                              <p:par>
                                <p:cTn id="87" presetID="6" presetClass="exit" presetSubtype="32" fill="hold" grpId="1" nodeType="withEffect">
                                  <p:stCondLst>
                                    <p:cond delay="2200"/>
                                  </p:stCondLst>
                                  <p:childTnLst>
                                    <p:animEffect transition="out" filter="circle(out)">
                                      <p:cBhvr>
                                        <p:cTn id="88" dur="500"/>
                                        <p:tgtEl>
                                          <p:spTgt spid="18"/>
                                        </p:tgtEl>
                                      </p:cBhvr>
                                    </p:animEffect>
                                    <p:set>
                                      <p:cBhvr>
                                        <p:cTn id="89" dur="1" fill="hold">
                                          <p:stCondLst>
                                            <p:cond delay="499"/>
                                          </p:stCondLst>
                                        </p:cTn>
                                        <p:tgtEl>
                                          <p:spTgt spid="18"/>
                                        </p:tgtEl>
                                        <p:attrNameLst>
                                          <p:attrName>style.visibility</p:attrName>
                                        </p:attrNameLst>
                                      </p:cBhvr>
                                      <p:to>
                                        <p:strVal val="hidden"/>
                                      </p:to>
                                    </p:set>
                                  </p:childTnLst>
                                </p:cTn>
                              </p:par>
                              <p:par>
                                <p:cTn id="90" presetID="6" presetClass="exit" presetSubtype="32" fill="hold" grpId="1" nodeType="withEffect">
                                  <p:stCondLst>
                                    <p:cond delay="2300"/>
                                  </p:stCondLst>
                                  <p:childTnLst>
                                    <p:animEffect transition="out" filter="circle(out)">
                                      <p:cBhvr>
                                        <p:cTn id="91" dur="500"/>
                                        <p:tgtEl>
                                          <p:spTgt spid="17"/>
                                        </p:tgtEl>
                                      </p:cBhvr>
                                    </p:animEffect>
                                    <p:set>
                                      <p:cBhvr>
                                        <p:cTn id="92" dur="1" fill="hold">
                                          <p:stCondLst>
                                            <p:cond delay="499"/>
                                          </p:stCondLst>
                                        </p:cTn>
                                        <p:tgtEl>
                                          <p:spTgt spid="17"/>
                                        </p:tgtEl>
                                        <p:attrNameLst>
                                          <p:attrName>style.visibility</p:attrName>
                                        </p:attrNameLst>
                                      </p:cBhvr>
                                      <p:to>
                                        <p:strVal val="hidden"/>
                                      </p:to>
                                    </p:set>
                                  </p:childTnLst>
                                </p:cTn>
                              </p:par>
                              <p:par>
                                <p:cTn id="93" presetID="6" presetClass="entr" presetSubtype="32" fill="hold" grpId="0" nodeType="withEffect">
                                  <p:stCondLst>
                                    <p:cond delay="1700"/>
                                  </p:stCondLst>
                                  <p:childTnLst>
                                    <p:set>
                                      <p:cBhvr>
                                        <p:cTn id="94" dur="1" fill="hold">
                                          <p:stCondLst>
                                            <p:cond delay="0"/>
                                          </p:stCondLst>
                                        </p:cTn>
                                        <p:tgtEl>
                                          <p:spTgt spid="19"/>
                                        </p:tgtEl>
                                        <p:attrNameLst>
                                          <p:attrName>style.visibility</p:attrName>
                                        </p:attrNameLst>
                                      </p:cBhvr>
                                      <p:to>
                                        <p:strVal val="visible"/>
                                      </p:to>
                                    </p:set>
                                    <p:animEffect transition="in" filter="circle(out)">
                                      <p:cBhvr>
                                        <p:cTn id="95" dur="500"/>
                                        <p:tgtEl>
                                          <p:spTgt spid="19"/>
                                        </p:tgtEl>
                                      </p:cBhvr>
                                    </p:animEffect>
                                  </p:childTnLst>
                                </p:cTn>
                              </p:par>
                              <p:par>
                                <p:cTn id="96" presetID="6" presetClass="exit" presetSubtype="32" fill="hold" grpId="1" nodeType="withEffect">
                                  <p:stCondLst>
                                    <p:cond delay="2100"/>
                                  </p:stCondLst>
                                  <p:childTnLst>
                                    <p:animEffect transition="out" filter="circle(out)">
                                      <p:cBhvr>
                                        <p:cTn id="97" dur="500"/>
                                        <p:tgtEl>
                                          <p:spTgt spid="19"/>
                                        </p:tgtEl>
                                      </p:cBhvr>
                                    </p:animEffect>
                                    <p:set>
                                      <p:cBhvr>
                                        <p:cTn id="98" dur="1" fill="hold">
                                          <p:stCondLst>
                                            <p:cond delay="499"/>
                                          </p:stCondLst>
                                        </p:cTn>
                                        <p:tgtEl>
                                          <p:spTgt spid="19"/>
                                        </p:tgtEl>
                                        <p:attrNameLst>
                                          <p:attrName>style.visibility</p:attrName>
                                        </p:attrNameLst>
                                      </p:cBhvr>
                                      <p:to>
                                        <p:strVal val="hidden"/>
                                      </p:to>
                                    </p:set>
                                  </p:childTnLst>
                                </p:cTn>
                              </p:par>
                              <p:par>
                                <p:cTn id="99" presetID="6" presetClass="entr" presetSubtype="32" fill="hold" grpId="0" nodeType="withEffect">
                                  <p:stCondLst>
                                    <p:cond delay="1600"/>
                                  </p:stCondLst>
                                  <p:childTnLst>
                                    <p:set>
                                      <p:cBhvr>
                                        <p:cTn id="100" dur="1" fill="hold">
                                          <p:stCondLst>
                                            <p:cond delay="0"/>
                                          </p:stCondLst>
                                        </p:cTn>
                                        <p:tgtEl>
                                          <p:spTgt spid="20"/>
                                        </p:tgtEl>
                                        <p:attrNameLst>
                                          <p:attrName>style.visibility</p:attrName>
                                        </p:attrNameLst>
                                      </p:cBhvr>
                                      <p:to>
                                        <p:strVal val="visible"/>
                                      </p:to>
                                    </p:set>
                                    <p:animEffect transition="in" filter="circle(out)">
                                      <p:cBhvr>
                                        <p:cTn id="101" dur="500"/>
                                        <p:tgtEl>
                                          <p:spTgt spid="20"/>
                                        </p:tgtEl>
                                      </p:cBhvr>
                                    </p:animEffect>
                                  </p:childTnLst>
                                </p:cTn>
                              </p:par>
                              <p:par>
                                <p:cTn id="102" presetID="6" presetClass="exit" presetSubtype="32" fill="hold" grpId="1" nodeType="withEffect">
                                  <p:stCondLst>
                                    <p:cond delay="1900"/>
                                  </p:stCondLst>
                                  <p:childTnLst>
                                    <p:animEffect transition="out" filter="circle(out)">
                                      <p:cBhvr>
                                        <p:cTn id="103" dur="500"/>
                                        <p:tgtEl>
                                          <p:spTgt spid="20"/>
                                        </p:tgtEl>
                                      </p:cBhvr>
                                    </p:animEffect>
                                    <p:set>
                                      <p:cBhvr>
                                        <p:cTn id="104" dur="1" fill="hold">
                                          <p:stCondLst>
                                            <p:cond delay="499"/>
                                          </p:stCondLst>
                                        </p:cTn>
                                        <p:tgtEl>
                                          <p:spTgt spid="20"/>
                                        </p:tgtEl>
                                        <p:attrNameLst>
                                          <p:attrName>style.visibility</p:attrName>
                                        </p:attrNameLst>
                                      </p:cBhvr>
                                      <p:to>
                                        <p:strVal val="hidden"/>
                                      </p:to>
                                    </p:set>
                                  </p:childTnLst>
                                </p:cTn>
                              </p:par>
                              <p:par>
                                <p:cTn id="105" presetID="6" presetClass="entr" presetSubtype="32" fill="hold" grpId="0" nodeType="withEffect">
                                  <p:stCondLst>
                                    <p:cond delay="1600"/>
                                  </p:stCondLst>
                                  <p:childTnLst>
                                    <p:set>
                                      <p:cBhvr>
                                        <p:cTn id="106" dur="1" fill="hold">
                                          <p:stCondLst>
                                            <p:cond delay="0"/>
                                          </p:stCondLst>
                                        </p:cTn>
                                        <p:tgtEl>
                                          <p:spTgt spid="21"/>
                                        </p:tgtEl>
                                        <p:attrNameLst>
                                          <p:attrName>style.visibility</p:attrName>
                                        </p:attrNameLst>
                                      </p:cBhvr>
                                      <p:to>
                                        <p:strVal val="visible"/>
                                      </p:to>
                                    </p:set>
                                    <p:animEffect transition="in" filter="circle(out)">
                                      <p:cBhvr>
                                        <p:cTn id="107" dur="500"/>
                                        <p:tgtEl>
                                          <p:spTgt spid="21"/>
                                        </p:tgtEl>
                                      </p:cBhvr>
                                    </p:animEffect>
                                  </p:childTnLst>
                                </p:cTn>
                              </p:par>
                              <p:par>
                                <p:cTn id="108" presetID="6" presetClass="exit" presetSubtype="32" fill="hold" grpId="1" nodeType="withEffect">
                                  <p:stCondLst>
                                    <p:cond delay="1800"/>
                                  </p:stCondLst>
                                  <p:childTnLst>
                                    <p:animEffect transition="out" filter="circle(out)">
                                      <p:cBhvr>
                                        <p:cTn id="109" dur="600"/>
                                        <p:tgtEl>
                                          <p:spTgt spid="21"/>
                                        </p:tgtEl>
                                      </p:cBhvr>
                                    </p:animEffect>
                                    <p:set>
                                      <p:cBhvr>
                                        <p:cTn id="110" dur="1" fill="hold">
                                          <p:stCondLst>
                                            <p:cond delay="599"/>
                                          </p:stCondLst>
                                        </p:cTn>
                                        <p:tgtEl>
                                          <p:spTgt spid="21"/>
                                        </p:tgtEl>
                                        <p:attrNameLst>
                                          <p:attrName>style.visibility</p:attrName>
                                        </p:attrNameLst>
                                      </p:cBhvr>
                                      <p:to>
                                        <p:strVal val="hidden"/>
                                      </p:to>
                                    </p:set>
                                  </p:childTnLst>
                                </p:cTn>
                              </p:par>
                              <p:par>
                                <p:cTn id="111" presetID="6" presetClass="entr" presetSubtype="32" fill="hold" grpId="0" nodeType="withEffect">
                                  <p:stCondLst>
                                    <p:cond delay="1600"/>
                                  </p:stCondLst>
                                  <p:childTnLst>
                                    <p:set>
                                      <p:cBhvr>
                                        <p:cTn id="112" dur="1" fill="hold">
                                          <p:stCondLst>
                                            <p:cond delay="0"/>
                                          </p:stCondLst>
                                        </p:cTn>
                                        <p:tgtEl>
                                          <p:spTgt spid="22"/>
                                        </p:tgtEl>
                                        <p:attrNameLst>
                                          <p:attrName>style.visibility</p:attrName>
                                        </p:attrNameLst>
                                      </p:cBhvr>
                                      <p:to>
                                        <p:strVal val="visible"/>
                                      </p:to>
                                    </p:set>
                                    <p:animEffect transition="in" filter="circle(out)">
                                      <p:cBhvr>
                                        <p:cTn id="113" dur="500"/>
                                        <p:tgtEl>
                                          <p:spTgt spid="22"/>
                                        </p:tgtEl>
                                      </p:cBhvr>
                                    </p:animEffect>
                                  </p:childTnLst>
                                </p:cTn>
                              </p:par>
                              <p:par>
                                <p:cTn id="114" presetID="6" presetClass="exit" presetSubtype="32" fill="hold" grpId="1" nodeType="withEffect">
                                  <p:stCondLst>
                                    <p:cond delay="1900"/>
                                  </p:stCondLst>
                                  <p:childTnLst>
                                    <p:animEffect transition="out" filter="circle(out)">
                                      <p:cBhvr>
                                        <p:cTn id="115" dur="600"/>
                                        <p:tgtEl>
                                          <p:spTgt spid="22"/>
                                        </p:tgtEl>
                                      </p:cBhvr>
                                    </p:animEffect>
                                    <p:set>
                                      <p:cBhvr>
                                        <p:cTn id="116" dur="1" fill="hold">
                                          <p:stCondLst>
                                            <p:cond delay="599"/>
                                          </p:stCondLst>
                                        </p:cTn>
                                        <p:tgtEl>
                                          <p:spTgt spid="22"/>
                                        </p:tgtEl>
                                        <p:attrNameLst>
                                          <p:attrName>style.visibility</p:attrName>
                                        </p:attrNameLst>
                                      </p:cBhvr>
                                      <p:to>
                                        <p:strVal val="hidden"/>
                                      </p:to>
                                    </p:set>
                                  </p:childTnLst>
                                </p:cTn>
                              </p:par>
                              <p:par>
                                <p:cTn id="117" presetID="6" presetClass="entr" presetSubtype="32" fill="hold" grpId="0" nodeType="withEffect">
                                  <p:stCondLst>
                                    <p:cond delay="1400"/>
                                  </p:stCondLst>
                                  <p:childTnLst>
                                    <p:set>
                                      <p:cBhvr>
                                        <p:cTn id="118" dur="1" fill="hold">
                                          <p:stCondLst>
                                            <p:cond delay="0"/>
                                          </p:stCondLst>
                                        </p:cTn>
                                        <p:tgtEl>
                                          <p:spTgt spid="23"/>
                                        </p:tgtEl>
                                        <p:attrNameLst>
                                          <p:attrName>style.visibility</p:attrName>
                                        </p:attrNameLst>
                                      </p:cBhvr>
                                      <p:to>
                                        <p:strVal val="visible"/>
                                      </p:to>
                                    </p:set>
                                    <p:animEffect transition="in" filter="circle(out)">
                                      <p:cBhvr>
                                        <p:cTn id="119" dur="500"/>
                                        <p:tgtEl>
                                          <p:spTgt spid="23"/>
                                        </p:tgtEl>
                                      </p:cBhvr>
                                    </p:animEffect>
                                  </p:childTnLst>
                                </p:cTn>
                              </p:par>
                              <p:par>
                                <p:cTn id="120" presetID="6" presetClass="exit" presetSubtype="32" fill="hold" grpId="1" nodeType="withEffect">
                                  <p:stCondLst>
                                    <p:cond delay="1800"/>
                                  </p:stCondLst>
                                  <p:childTnLst>
                                    <p:animEffect transition="out" filter="circle(out)">
                                      <p:cBhvr>
                                        <p:cTn id="121" dur="600"/>
                                        <p:tgtEl>
                                          <p:spTgt spid="23"/>
                                        </p:tgtEl>
                                      </p:cBhvr>
                                    </p:animEffect>
                                    <p:set>
                                      <p:cBhvr>
                                        <p:cTn id="122" dur="1" fill="hold">
                                          <p:stCondLst>
                                            <p:cond delay="599"/>
                                          </p:stCondLst>
                                        </p:cTn>
                                        <p:tgtEl>
                                          <p:spTgt spid="23"/>
                                        </p:tgtEl>
                                        <p:attrNameLst>
                                          <p:attrName>style.visibility</p:attrName>
                                        </p:attrNameLst>
                                      </p:cBhvr>
                                      <p:to>
                                        <p:strVal val="hidden"/>
                                      </p:to>
                                    </p:set>
                                  </p:childTnLst>
                                </p:cTn>
                              </p:par>
                              <p:par>
                                <p:cTn id="123" presetID="6" presetClass="entr" presetSubtype="32" fill="hold" grpId="0" nodeType="withEffect">
                                  <p:stCondLst>
                                    <p:cond delay="1400"/>
                                  </p:stCondLst>
                                  <p:childTnLst>
                                    <p:set>
                                      <p:cBhvr>
                                        <p:cTn id="124" dur="1" fill="hold">
                                          <p:stCondLst>
                                            <p:cond delay="0"/>
                                          </p:stCondLst>
                                        </p:cTn>
                                        <p:tgtEl>
                                          <p:spTgt spid="24"/>
                                        </p:tgtEl>
                                        <p:attrNameLst>
                                          <p:attrName>style.visibility</p:attrName>
                                        </p:attrNameLst>
                                      </p:cBhvr>
                                      <p:to>
                                        <p:strVal val="visible"/>
                                      </p:to>
                                    </p:set>
                                    <p:animEffect transition="in" filter="circle(out)">
                                      <p:cBhvr>
                                        <p:cTn id="125" dur="500"/>
                                        <p:tgtEl>
                                          <p:spTgt spid="24"/>
                                        </p:tgtEl>
                                      </p:cBhvr>
                                    </p:animEffect>
                                  </p:childTnLst>
                                </p:cTn>
                              </p:par>
                              <p:par>
                                <p:cTn id="126" presetID="6" presetClass="exit" presetSubtype="32" fill="hold" grpId="1" nodeType="withEffect">
                                  <p:stCondLst>
                                    <p:cond delay="1700"/>
                                  </p:stCondLst>
                                  <p:childTnLst>
                                    <p:animEffect transition="out" filter="circle(out)">
                                      <p:cBhvr>
                                        <p:cTn id="127" dur="500"/>
                                        <p:tgtEl>
                                          <p:spTgt spid="24"/>
                                        </p:tgtEl>
                                      </p:cBhvr>
                                    </p:animEffect>
                                    <p:set>
                                      <p:cBhvr>
                                        <p:cTn id="128" dur="1" fill="hold">
                                          <p:stCondLst>
                                            <p:cond delay="499"/>
                                          </p:stCondLst>
                                        </p:cTn>
                                        <p:tgtEl>
                                          <p:spTgt spid="24"/>
                                        </p:tgtEl>
                                        <p:attrNameLst>
                                          <p:attrName>style.visibility</p:attrName>
                                        </p:attrNameLst>
                                      </p:cBhvr>
                                      <p:to>
                                        <p:strVal val="hidden"/>
                                      </p:to>
                                    </p:set>
                                  </p:childTnLst>
                                </p:cTn>
                              </p:par>
                              <p:par>
                                <p:cTn id="129" presetID="6" presetClass="entr" presetSubtype="32" fill="hold" grpId="0" nodeType="withEffect">
                                  <p:stCondLst>
                                    <p:cond delay="1400"/>
                                  </p:stCondLst>
                                  <p:childTnLst>
                                    <p:set>
                                      <p:cBhvr>
                                        <p:cTn id="130" dur="1" fill="hold">
                                          <p:stCondLst>
                                            <p:cond delay="0"/>
                                          </p:stCondLst>
                                        </p:cTn>
                                        <p:tgtEl>
                                          <p:spTgt spid="25"/>
                                        </p:tgtEl>
                                        <p:attrNameLst>
                                          <p:attrName>style.visibility</p:attrName>
                                        </p:attrNameLst>
                                      </p:cBhvr>
                                      <p:to>
                                        <p:strVal val="visible"/>
                                      </p:to>
                                    </p:set>
                                    <p:animEffect transition="in" filter="circle(out)">
                                      <p:cBhvr>
                                        <p:cTn id="131" dur="500"/>
                                        <p:tgtEl>
                                          <p:spTgt spid="25"/>
                                        </p:tgtEl>
                                      </p:cBhvr>
                                    </p:animEffect>
                                  </p:childTnLst>
                                </p:cTn>
                              </p:par>
                              <p:par>
                                <p:cTn id="132" presetID="6" presetClass="exit" presetSubtype="32" fill="hold" grpId="1" nodeType="withEffect">
                                  <p:stCondLst>
                                    <p:cond delay="1700"/>
                                  </p:stCondLst>
                                  <p:childTnLst>
                                    <p:animEffect transition="out" filter="circle(out)">
                                      <p:cBhvr>
                                        <p:cTn id="133" dur="500"/>
                                        <p:tgtEl>
                                          <p:spTgt spid="25"/>
                                        </p:tgtEl>
                                      </p:cBhvr>
                                    </p:animEffect>
                                    <p:set>
                                      <p:cBhvr>
                                        <p:cTn id="134" dur="1" fill="hold">
                                          <p:stCondLst>
                                            <p:cond delay="499"/>
                                          </p:stCondLst>
                                        </p:cTn>
                                        <p:tgtEl>
                                          <p:spTgt spid="25"/>
                                        </p:tgtEl>
                                        <p:attrNameLst>
                                          <p:attrName>style.visibility</p:attrName>
                                        </p:attrNameLst>
                                      </p:cBhvr>
                                      <p:to>
                                        <p:strVal val="hidden"/>
                                      </p:to>
                                    </p:set>
                                  </p:childTnLst>
                                </p:cTn>
                              </p:par>
                              <p:par>
                                <p:cTn id="135" presetID="21" presetClass="entr" presetSubtype="1" fill="hold" grpId="0" nodeType="withEffect">
                                  <p:stCondLst>
                                    <p:cond delay="1700"/>
                                  </p:stCondLst>
                                  <p:childTnLst>
                                    <p:set>
                                      <p:cBhvr>
                                        <p:cTn id="136" dur="1" fill="hold">
                                          <p:stCondLst>
                                            <p:cond delay="0"/>
                                          </p:stCondLst>
                                        </p:cTn>
                                        <p:tgtEl>
                                          <p:spTgt spid="52"/>
                                        </p:tgtEl>
                                        <p:attrNameLst>
                                          <p:attrName>style.visibility</p:attrName>
                                        </p:attrNameLst>
                                      </p:cBhvr>
                                      <p:to>
                                        <p:strVal val="visible"/>
                                      </p:to>
                                    </p:set>
                                    <p:animEffect transition="in" filter="wheel(1)">
                                      <p:cBhvr>
                                        <p:cTn id="137" dur="500"/>
                                        <p:tgtEl>
                                          <p:spTgt spid="52"/>
                                        </p:tgtEl>
                                      </p:cBhvr>
                                    </p:animEffect>
                                  </p:childTnLst>
                                </p:cTn>
                              </p:par>
                              <p:par>
                                <p:cTn id="138" presetID="21" presetClass="entr" presetSubtype="1" fill="hold" grpId="0" nodeType="withEffect">
                                  <p:stCondLst>
                                    <p:cond delay="1800"/>
                                  </p:stCondLst>
                                  <p:childTnLst>
                                    <p:set>
                                      <p:cBhvr>
                                        <p:cTn id="139" dur="1" fill="hold">
                                          <p:stCondLst>
                                            <p:cond delay="0"/>
                                          </p:stCondLst>
                                        </p:cTn>
                                        <p:tgtEl>
                                          <p:spTgt spid="53"/>
                                        </p:tgtEl>
                                        <p:attrNameLst>
                                          <p:attrName>style.visibility</p:attrName>
                                        </p:attrNameLst>
                                      </p:cBhvr>
                                      <p:to>
                                        <p:strVal val="visible"/>
                                      </p:to>
                                    </p:set>
                                    <p:animEffect transition="in" filter="wheel(1)">
                                      <p:cBhvr>
                                        <p:cTn id="140" dur="500"/>
                                        <p:tgtEl>
                                          <p:spTgt spid="53"/>
                                        </p:tgtEl>
                                      </p:cBhvr>
                                    </p:animEffect>
                                  </p:childTnLst>
                                </p:cTn>
                              </p:par>
                              <p:par>
                                <p:cTn id="141" presetID="21" presetClass="entr" presetSubtype="1" fill="hold" grpId="0" nodeType="withEffect">
                                  <p:stCondLst>
                                    <p:cond delay="1900"/>
                                  </p:stCondLst>
                                  <p:childTnLst>
                                    <p:set>
                                      <p:cBhvr>
                                        <p:cTn id="142" dur="1" fill="hold">
                                          <p:stCondLst>
                                            <p:cond delay="0"/>
                                          </p:stCondLst>
                                        </p:cTn>
                                        <p:tgtEl>
                                          <p:spTgt spid="54"/>
                                        </p:tgtEl>
                                        <p:attrNameLst>
                                          <p:attrName>style.visibility</p:attrName>
                                        </p:attrNameLst>
                                      </p:cBhvr>
                                      <p:to>
                                        <p:strVal val="visible"/>
                                      </p:to>
                                    </p:set>
                                    <p:animEffect transition="in" filter="wheel(1)">
                                      <p:cBhvr>
                                        <p:cTn id="143" dur="500"/>
                                        <p:tgtEl>
                                          <p:spTgt spid="54"/>
                                        </p:tgtEl>
                                      </p:cBhvr>
                                    </p:animEffect>
                                  </p:childTnLst>
                                </p:cTn>
                              </p:par>
                              <p:par>
                                <p:cTn id="144" presetID="21" presetClass="entr" presetSubtype="1" fill="hold" grpId="0" nodeType="withEffect">
                                  <p:stCondLst>
                                    <p:cond delay="2000"/>
                                  </p:stCondLst>
                                  <p:childTnLst>
                                    <p:set>
                                      <p:cBhvr>
                                        <p:cTn id="145" dur="1" fill="hold">
                                          <p:stCondLst>
                                            <p:cond delay="0"/>
                                          </p:stCondLst>
                                        </p:cTn>
                                        <p:tgtEl>
                                          <p:spTgt spid="47"/>
                                        </p:tgtEl>
                                        <p:attrNameLst>
                                          <p:attrName>style.visibility</p:attrName>
                                        </p:attrNameLst>
                                      </p:cBhvr>
                                      <p:to>
                                        <p:strVal val="visible"/>
                                      </p:to>
                                    </p:set>
                                    <p:animEffect transition="in" filter="wheel(1)">
                                      <p:cBhvr>
                                        <p:cTn id="146" dur="500"/>
                                        <p:tgtEl>
                                          <p:spTgt spid="47"/>
                                        </p:tgtEl>
                                      </p:cBhvr>
                                    </p:animEffect>
                                  </p:childTnLst>
                                </p:cTn>
                              </p:par>
                              <p:par>
                                <p:cTn id="147" presetID="21" presetClass="entr" presetSubtype="1" fill="hold" grpId="0" nodeType="withEffect">
                                  <p:stCondLst>
                                    <p:cond delay="2100"/>
                                  </p:stCondLst>
                                  <p:childTnLst>
                                    <p:set>
                                      <p:cBhvr>
                                        <p:cTn id="148" dur="1" fill="hold">
                                          <p:stCondLst>
                                            <p:cond delay="0"/>
                                          </p:stCondLst>
                                        </p:cTn>
                                        <p:tgtEl>
                                          <p:spTgt spid="48"/>
                                        </p:tgtEl>
                                        <p:attrNameLst>
                                          <p:attrName>style.visibility</p:attrName>
                                        </p:attrNameLst>
                                      </p:cBhvr>
                                      <p:to>
                                        <p:strVal val="visible"/>
                                      </p:to>
                                    </p:set>
                                    <p:animEffect transition="in" filter="wheel(1)">
                                      <p:cBhvr>
                                        <p:cTn id="149" dur="500"/>
                                        <p:tgtEl>
                                          <p:spTgt spid="48"/>
                                        </p:tgtEl>
                                      </p:cBhvr>
                                    </p:animEffect>
                                  </p:childTnLst>
                                </p:cTn>
                              </p:par>
                              <p:par>
                                <p:cTn id="150" presetID="21" presetClass="entr" presetSubtype="1" fill="hold" grpId="0" nodeType="withEffect">
                                  <p:stCondLst>
                                    <p:cond delay="2200"/>
                                  </p:stCondLst>
                                  <p:childTnLst>
                                    <p:set>
                                      <p:cBhvr>
                                        <p:cTn id="151" dur="1" fill="hold">
                                          <p:stCondLst>
                                            <p:cond delay="0"/>
                                          </p:stCondLst>
                                        </p:cTn>
                                        <p:tgtEl>
                                          <p:spTgt spid="49"/>
                                        </p:tgtEl>
                                        <p:attrNameLst>
                                          <p:attrName>style.visibility</p:attrName>
                                        </p:attrNameLst>
                                      </p:cBhvr>
                                      <p:to>
                                        <p:strVal val="visible"/>
                                      </p:to>
                                    </p:set>
                                    <p:animEffect transition="in" filter="wheel(1)">
                                      <p:cBhvr>
                                        <p:cTn id="152" dur="500"/>
                                        <p:tgtEl>
                                          <p:spTgt spid="49"/>
                                        </p:tgtEl>
                                      </p:cBhvr>
                                    </p:animEffect>
                                  </p:childTnLst>
                                </p:cTn>
                              </p:par>
                              <p:par>
                                <p:cTn id="153" presetID="21" presetClass="entr" presetSubtype="1" fill="hold" grpId="0" nodeType="withEffect">
                                  <p:stCondLst>
                                    <p:cond delay="2300"/>
                                  </p:stCondLst>
                                  <p:childTnLst>
                                    <p:set>
                                      <p:cBhvr>
                                        <p:cTn id="154" dur="1" fill="hold">
                                          <p:stCondLst>
                                            <p:cond delay="0"/>
                                          </p:stCondLst>
                                        </p:cTn>
                                        <p:tgtEl>
                                          <p:spTgt spid="50"/>
                                        </p:tgtEl>
                                        <p:attrNameLst>
                                          <p:attrName>style.visibility</p:attrName>
                                        </p:attrNameLst>
                                      </p:cBhvr>
                                      <p:to>
                                        <p:strVal val="visible"/>
                                      </p:to>
                                    </p:set>
                                    <p:animEffect transition="in" filter="wheel(1)">
                                      <p:cBhvr>
                                        <p:cTn id="155" dur="500"/>
                                        <p:tgtEl>
                                          <p:spTgt spid="50"/>
                                        </p:tgtEl>
                                      </p:cBhvr>
                                    </p:animEffect>
                                  </p:childTnLst>
                                </p:cTn>
                              </p:par>
                              <p:par>
                                <p:cTn id="156" presetID="21" presetClass="entr" presetSubtype="1" fill="hold" grpId="0" nodeType="withEffect">
                                  <p:stCondLst>
                                    <p:cond delay="2500"/>
                                  </p:stCondLst>
                                  <p:childTnLst>
                                    <p:set>
                                      <p:cBhvr>
                                        <p:cTn id="157" dur="1" fill="hold">
                                          <p:stCondLst>
                                            <p:cond delay="0"/>
                                          </p:stCondLst>
                                        </p:cTn>
                                        <p:tgtEl>
                                          <p:spTgt spid="51"/>
                                        </p:tgtEl>
                                        <p:attrNameLst>
                                          <p:attrName>style.visibility</p:attrName>
                                        </p:attrNameLst>
                                      </p:cBhvr>
                                      <p:to>
                                        <p:strVal val="visible"/>
                                      </p:to>
                                    </p:set>
                                    <p:animEffect transition="in" filter="wheel(1)">
                                      <p:cBhvr>
                                        <p:cTn id="158" dur="700"/>
                                        <p:tgtEl>
                                          <p:spTgt spid="51"/>
                                        </p:tgtEl>
                                      </p:cBhvr>
                                    </p:animEffect>
                                  </p:childTnLst>
                                </p:cTn>
                              </p:par>
                              <p:par>
                                <p:cTn id="159" presetID="21" presetClass="entr" presetSubtype="1" fill="hold" grpId="0" nodeType="withEffect">
                                  <p:stCondLst>
                                    <p:cond delay="2500"/>
                                  </p:stCondLst>
                                  <p:childTnLst>
                                    <p:set>
                                      <p:cBhvr>
                                        <p:cTn id="160" dur="1" fill="hold">
                                          <p:stCondLst>
                                            <p:cond delay="0"/>
                                          </p:stCondLst>
                                        </p:cTn>
                                        <p:tgtEl>
                                          <p:spTgt spid="45"/>
                                        </p:tgtEl>
                                        <p:attrNameLst>
                                          <p:attrName>style.visibility</p:attrName>
                                        </p:attrNameLst>
                                      </p:cBhvr>
                                      <p:to>
                                        <p:strVal val="visible"/>
                                      </p:to>
                                    </p:set>
                                    <p:animEffect transition="in" filter="wheel(1)">
                                      <p:cBhvr>
                                        <p:cTn id="161" dur="500"/>
                                        <p:tgtEl>
                                          <p:spTgt spid="45"/>
                                        </p:tgtEl>
                                      </p:cBhvr>
                                    </p:animEffect>
                                  </p:childTnLst>
                                </p:cTn>
                              </p:par>
                              <p:par>
                                <p:cTn id="162" presetID="21" presetClass="entr" presetSubtype="1" fill="hold" grpId="0" nodeType="withEffect">
                                  <p:stCondLst>
                                    <p:cond delay="2600"/>
                                  </p:stCondLst>
                                  <p:childTnLst>
                                    <p:set>
                                      <p:cBhvr>
                                        <p:cTn id="163" dur="1" fill="hold">
                                          <p:stCondLst>
                                            <p:cond delay="0"/>
                                          </p:stCondLst>
                                        </p:cTn>
                                        <p:tgtEl>
                                          <p:spTgt spid="46"/>
                                        </p:tgtEl>
                                        <p:attrNameLst>
                                          <p:attrName>style.visibility</p:attrName>
                                        </p:attrNameLst>
                                      </p:cBhvr>
                                      <p:to>
                                        <p:strVal val="visible"/>
                                      </p:to>
                                    </p:set>
                                    <p:animEffect transition="in" filter="wheel(1)">
                                      <p:cBhvr>
                                        <p:cTn id="164" dur="700"/>
                                        <p:tgtEl>
                                          <p:spTgt spid="46"/>
                                        </p:tgtEl>
                                      </p:cBhvr>
                                    </p:animEffect>
                                  </p:childTnLst>
                                </p:cTn>
                              </p:par>
                              <p:par>
                                <p:cTn id="165" presetID="21" presetClass="exit" presetSubtype="1" fill="hold" grpId="1" nodeType="withEffect">
                                  <p:stCondLst>
                                    <p:cond delay="1600"/>
                                  </p:stCondLst>
                                  <p:childTnLst>
                                    <p:animEffect transition="out" filter="wheel(1)">
                                      <p:cBhvr>
                                        <p:cTn id="166" dur="500"/>
                                        <p:tgtEl>
                                          <p:spTgt spid="52"/>
                                        </p:tgtEl>
                                      </p:cBhvr>
                                    </p:animEffect>
                                    <p:set>
                                      <p:cBhvr>
                                        <p:cTn id="167" dur="1" fill="hold">
                                          <p:stCondLst>
                                            <p:cond delay="499"/>
                                          </p:stCondLst>
                                        </p:cTn>
                                        <p:tgtEl>
                                          <p:spTgt spid="52"/>
                                        </p:tgtEl>
                                        <p:attrNameLst>
                                          <p:attrName>style.visibility</p:attrName>
                                        </p:attrNameLst>
                                      </p:cBhvr>
                                      <p:to>
                                        <p:strVal val="hidden"/>
                                      </p:to>
                                    </p:set>
                                  </p:childTnLst>
                                </p:cTn>
                              </p:par>
                              <p:par>
                                <p:cTn id="168" presetID="21" presetClass="exit" presetSubtype="1" fill="hold" grpId="1" nodeType="withEffect">
                                  <p:stCondLst>
                                    <p:cond delay="1700"/>
                                  </p:stCondLst>
                                  <p:childTnLst>
                                    <p:animEffect transition="out" filter="wheel(1)">
                                      <p:cBhvr>
                                        <p:cTn id="169" dur="500"/>
                                        <p:tgtEl>
                                          <p:spTgt spid="53"/>
                                        </p:tgtEl>
                                      </p:cBhvr>
                                    </p:animEffect>
                                    <p:set>
                                      <p:cBhvr>
                                        <p:cTn id="170" dur="1" fill="hold">
                                          <p:stCondLst>
                                            <p:cond delay="499"/>
                                          </p:stCondLst>
                                        </p:cTn>
                                        <p:tgtEl>
                                          <p:spTgt spid="53"/>
                                        </p:tgtEl>
                                        <p:attrNameLst>
                                          <p:attrName>style.visibility</p:attrName>
                                        </p:attrNameLst>
                                      </p:cBhvr>
                                      <p:to>
                                        <p:strVal val="hidden"/>
                                      </p:to>
                                    </p:set>
                                  </p:childTnLst>
                                </p:cTn>
                              </p:par>
                              <p:par>
                                <p:cTn id="171" presetID="21" presetClass="exit" presetSubtype="1" fill="hold" grpId="1" nodeType="withEffect">
                                  <p:stCondLst>
                                    <p:cond delay="1800"/>
                                  </p:stCondLst>
                                  <p:childTnLst>
                                    <p:animEffect transition="out" filter="wheel(1)">
                                      <p:cBhvr>
                                        <p:cTn id="172" dur="500"/>
                                        <p:tgtEl>
                                          <p:spTgt spid="54"/>
                                        </p:tgtEl>
                                      </p:cBhvr>
                                    </p:animEffect>
                                    <p:set>
                                      <p:cBhvr>
                                        <p:cTn id="173" dur="1" fill="hold">
                                          <p:stCondLst>
                                            <p:cond delay="499"/>
                                          </p:stCondLst>
                                        </p:cTn>
                                        <p:tgtEl>
                                          <p:spTgt spid="54"/>
                                        </p:tgtEl>
                                        <p:attrNameLst>
                                          <p:attrName>style.visibility</p:attrName>
                                        </p:attrNameLst>
                                      </p:cBhvr>
                                      <p:to>
                                        <p:strVal val="hidden"/>
                                      </p:to>
                                    </p:set>
                                  </p:childTnLst>
                                </p:cTn>
                              </p:par>
                              <p:par>
                                <p:cTn id="174" presetID="21" presetClass="exit" presetSubtype="1" fill="hold" grpId="1" nodeType="withEffect">
                                  <p:stCondLst>
                                    <p:cond delay="1900"/>
                                  </p:stCondLst>
                                  <p:childTnLst>
                                    <p:animEffect transition="out" filter="wheel(1)">
                                      <p:cBhvr>
                                        <p:cTn id="175" dur="500"/>
                                        <p:tgtEl>
                                          <p:spTgt spid="47"/>
                                        </p:tgtEl>
                                      </p:cBhvr>
                                    </p:animEffect>
                                    <p:set>
                                      <p:cBhvr>
                                        <p:cTn id="176" dur="1" fill="hold">
                                          <p:stCondLst>
                                            <p:cond delay="499"/>
                                          </p:stCondLst>
                                        </p:cTn>
                                        <p:tgtEl>
                                          <p:spTgt spid="47"/>
                                        </p:tgtEl>
                                        <p:attrNameLst>
                                          <p:attrName>style.visibility</p:attrName>
                                        </p:attrNameLst>
                                      </p:cBhvr>
                                      <p:to>
                                        <p:strVal val="hidden"/>
                                      </p:to>
                                    </p:set>
                                  </p:childTnLst>
                                </p:cTn>
                              </p:par>
                              <p:par>
                                <p:cTn id="177" presetID="21" presetClass="exit" presetSubtype="1" fill="hold" grpId="1" nodeType="withEffect">
                                  <p:stCondLst>
                                    <p:cond delay="2000"/>
                                  </p:stCondLst>
                                  <p:childTnLst>
                                    <p:animEffect transition="out" filter="wheel(1)">
                                      <p:cBhvr>
                                        <p:cTn id="178" dur="500"/>
                                        <p:tgtEl>
                                          <p:spTgt spid="48"/>
                                        </p:tgtEl>
                                      </p:cBhvr>
                                    </p:animEffect>
                                    <p:set>
                                      <p:cBhvr>
                                        <p:cTn id="179" dur="1" fill="hold">
                                          <p:stCondLst>
                                            <p:cond delay="499"/>
                                          </p:stCondLst>
                                        </p:cTn>
                                        <p:tgtEl>
                                          <p:spTgt spid="48"/>
                                        </p:tgtEl>
                                        <p:attrNameLst>
                                          <p:attrName>style.visibility</p:attrName>
                                        </p:attrNameLst>
                                      </p:cBhvr>
                                      <p:to>
                                        <p:strVal val="hidden"/>
                                      </p:to>
                                    </p:set>
                                  </p:childTnLst>
                                </p:cTn>
                              </p:par>
                              <p:par>
                                <p:cTn id="180" presetID="21" presetClass="exit" presetSubtype="1" fill="hold" grpId="1" nodeType="withEffect">
                                  <p:stCondLst>
                                    <p:cond delay="2300"/>
                                  </p:stCondLst>
                                  <p:childTnLst>
                                    <p:animEffect transition="out" filter="wheel(1)">
                                      <p:cBhvr>
                                        <p:cTn id="181" dur="500"/>
                                        <p:tgtEl>
                                          <p:spTgt spid="49"/>
                                        </p:tgtEl>
                                      </p:cBhvr>
                                    </p:animEffect>
                                    <p:set>
                                      <p:cBhvr>
                                        <p:cTn id="182" dur="1" fill="hold">
                                          <p:stCondLst>
                                            <p:cond delay="499"/>
                                          </p:stCondLst>
                                        </p:cTn>
                                        <p:tgtEl>
                                          <p:spTgt spid="49"/>
                                        </p:tgtEl>
                                        <p:attrNameLst>
                                          <p:attrName>style.visibility</p:attrName>
                                        </p:attrNameLst>
                                      </p:cBhvr>
                                      <p:to>
                                        <p:strVal val="hidden"/>
                                      </p:to>
                                    </p:set>
                                  </p:childTnLst>
                                </p:cTn>
                              </p:par>
                              <p:par>
                                <p:cTn id="183" presetID="21" presetClass="exit" presetSubtype="1" fill="hold" grpId="1" nodeType="withEffect">
                                  <p:stCondLst>
                                    <p:cond delay="2500"/>
                                  </p:stCondLst>
                                  <p:childTnLst>
                                    <p:animEffect transition="out" filter="wheel(1)">
                                      <p:cBhvr>
                                        <p:cTn id="184" dur="500"/>
                                        <p:tgtEl>
                                          <p:spTgt spid="50"/>
                                        </p:tgtEl>
                                      </p:cBhvr>
                                    </p:animEffect>
                                    <p:set>
                                      <p:cBhvr>
                                        <p:cTn id="185" dur="1" fill="hold">
                                          <p:stCondLst>
                                            <p:cond delay="499"/>
                                          </p:stCondLst>
                                        </p:cTn>
                                        <p:tgtEl>
                                          <p:spTgt spid="50"/>
                                        </p:tgtEl>
                                        <p:attrNameLst>
                                          <p:attrName>style.visibility</p:attrName>
                                        </p:attrNameLst>
                                      </p:cBhvr>
                                      <p:to>
                                        <p:strVal val="hidden"/>
                                      </p:to>
                                    </p:set>
                                  </p:childTnLst>
                                </p:cTn>
                              </p:par>
                              <p:par>
                                <p:cTn id="186" presetID="21" presetClass="exit" presetSubtype="1" fill="hold" grpId="1" nodeType="withEffect">
                                  <p:stCondLst>
                                    <p:cond delay="3200"/>
                                  </p:stCondLst>
                                  <p:childTnLst>
                                    <p:animEffect transition="out" filter="wheel(1)">
                                      <p:cBhvr>
                                        <p:cTn id="187" dur="700"/>
                                        <p:tgtEl>
                                          <p:spTgt spid="51"/>
                                        </p:tgtEl>
                                      </p:cBhvr>
                                    </p:animEffect>
                                    <p:set>
                                      <p:cBhvr>
                                        <p:cTn id="188" dur="1" fill="hold">
                                          <p:stCondLst>
                                            <p:cond delay="699"/>
                                          </p:stCondLst>
                                        </p:cTn>
                                        <p:tgtEl>
                                          <p:spTgt spid="51"/>
                                        </p:tgtEl>
                                        <p:attrNameLst>
                                          <p:attrName>style.visibility</p:attrName>
                                        </p:attrNameLst>
                                      </p:cBhvr>
                                      <p:to>
                                        <p:strVal val="hidden"/>
                                      </p:to>
                                    </p:set>
                                  </p:childTnLst>
                                </p:cTn>
                              </p:par>
                              <p:par>
                                <p:cTn id="189" presetID="21" presetClass="exit" presetSubtype="1" fill="hold" grpId="1" nodeType="withEffect">
                                  <p:stCondLst>
                                    <p:cond delay="3000"/>
                                  </p:stCondLst>
                                  <p:childTnLst>
                                    <p:animEffect transition="out" filter="wheel(1)">
                                      <p:cBhvr>
                                        <p:cTn id="190" dur="500"/>
                                        <p:tgtEl>
                                          <p:spTgt spid="45"/>
                                        </p:tgtEl>
                                      </p:cBhvr>
                                    </p:animEffect>
                                    <p:set>
                                      <p:cBhvr>
                                        <p:cTn id="191" dur="1" fill="hold">
                                          <p:stCondLst>
                                            <p:cond delay="499"/>
                                          </p:stCondLst>
                                        </p:cTn>
                                        <p:tgtEl>
                                          <p:spTgt spid="45"/>
                                        </p:tgtEl>
                                        <p:attrNameLst>
                                          <p:attrName>style.visibility</p:attrName>
                                        </p:attrNameLst>
                                      </p:cBhvr>
                                      <p:to>
                                        <p:strVal val="hidden"/>
                                      </p:to>
                                    </p:set>
                                  </p:childTnLst>
                                </p:cTn>
                              </p:par>
                              <p:par>
                                <p:cTn id="192" presetID="21" presetClass="exit" presetSubtype="1" fill="hold" grpId="1" nodeType="withEffect">
                                  <p:stCondLst>
                                    <p:cond delay="3300"/>
                                  </p:stCondLst>
                                  <p:childTnLst>
                                    <p:animEffect transition="out" filter="wheel(1)">
                                      <p:cBhvr>
                                        <p:cTn id="193" dur="700"/>
                                        <p:tgtEl>
                                          <p:spTgt spid="46"/>
                                        </p:tgtEl>
                                      </p:cBhvr>
                                    </p:animEffect>
                                    <p:set>
                                      <p:cBhvr>
                                        <p:cTn id="194" dur="1" fill="hold">
                                          <p:stCondLst>
                                            <p:cond delay="699"/>
                                          </p:stCondLst>
                                        </p:cTn>
                                        <p:tgtEl>
                                          <p:spTgt spid="46"/>
                                        </p:tgtEl>
                                        <p:attrNameLst>
                                          <p:attrName>style.visibility</p:attrName>
                                        </p:attrNameLst>
                                      </p:cBhvr>
                                      <p:to>
                                        <p:strVal val="hidden"/>
                                      </p:to>
                                    </p:set>
                                  </p:childTnLst>
                                </p:cTn>
                              </p:par>
                              <p:par>
                                <p:cTn id="195" presetID="21" presetClass="entr" presetSubtype="1" fill="hold" nodeType="withEffect">
                                  <p:stCondLst>
                                    <p:cond delay="2100"/>
                                  </p:stCondLst>
                                  <p:childTnLst>
                                    <p:set>
                                      <p:cBhvr>
                                        <p:cTn id="196" dur="1" fill="hold">
                                          <p:stCondLst>
                                            <p:cond delay="0"/>
                                          </p:stCondLst>
                                        </p:cTn>
                                        <p:tgtEl>
                                          <p:spTgt spid="42"/>
                                        </p:tgtEl>
                                        <p:attrNameLst>
                                          <p:attrName>style.visibility</p:attrName>
                                        </p:attrNameLst>
                                      </p:cBhvr>
                                      <p:to>
                                        <p:strVal val="visible"/>
                                      </p:to>
                                    </p:set>
                                    <p:animEffect transition="in" filter="wheel(1)">
                                      <p:cBhvr>
                                        <p:cTn id="197" dur="900"/>
                                        <p:tgtEl>
                                          <p:spTgt spid="42"/>
                                        </p:tgtEl>
                                      </p:cBhvr>
                                    </p:animEffect>
                                  </p:childTnLst>
                                </p:cTn>
                              </p:par>
                              <p:par>
                                <p:cTn id="198" presetID="1" presetClass="exit" presetSubtype="0" fill="hold" nodeType="withEffect">
                                  <p:stCondLst>
                                    <p:cond delay="3400"/>
                                  </p:stCondLst>
                                  <p:childTnLst>
                                    <p:set>
                                      <p:cBhvr>
                                        <p:cTn id="199" dur="1" fill="hold">
                                          <p:stCondLst>
                                            <p:cond delay="0"/>
                                          </p:stCondLst>
                                        </p:cTn>
                                        <p:tgtEl>
                                          <p:spTgt spid="42"/>
                                        </p:tgtEl>
                                        <p:attrNameLst>
                                          <p:attrName>style.visibility</p:attrName>
                                        </p:attrNameLst>
                                      </p:cBhvr>
                                      <p:to>
                                        <p:strVal val="hidden"/>
                                      </p:to>
                                    </p:set>
                                  </p:childTnLst>
                                </p:cTn>
                              </p:par>
                              <p:par>
                                <p:cTn id="200" presetID="21" presetClass="entr" presetSubtype="1" fill="hold" grpId="0" nodeType="withEffect">
                                  <p:stCondLst>
                                    <p:cond delay="3000"/>
                                  </p:stCondLst>
                                  <p:childTnLst>
                                    <p:set>
                                      <p:cBhvr>
                                        <p:cTn id="201" dur="1" fill="hold">
                                          <p:stCondLst>
                                            <p:cond delay="0"/>
                                          </p:stCondLst>
                                        </p:cTn>
                                        <p:tgtEl>
                                          <p:spTgt spid="58"/>
                                        </p:tgtEl>
                                        <p:attrNameLst>
                                          <p:attrName>style.visibility</p:attrName>
                                        </p:attrNameLst>
                                      </p:cBhvr>
                                      <p:to>
                                        <p:strVal val="visible"/>
                                      </p:to>
                                    </p:set>
                                    <p:animEffect transition="in" filter="wheel(1)">
                                      <p:cBhvr>
                                        <p:cTn id="202" dur="800"/>
                                        <p:tgtEl>
                                          <p:spTgt spid="58"/>
                                        </p:tgtEl>
                                      </p:cBhvr>
                                    </p:animEffect>
                                  </p:childTnLst>
                                </p:cTn>
                              </p:par>
                              <p:par>
                                <p:cTn id="203" presetID="21" presetClass="entr" presetSubtype="1" fill="hold" grpId="0" nodeType="withEffect">
                                  <p:stCondLst>
                                    <p:cond delay="3000"/>
                                  </p:stCondLst>
                                  <p:childTnLst>
                                    <p:set>
                                      <p:cBhvr>
                                        <p:cTn id="204" dur="1" fill="hold">
                                          <p:stCondLst>
                                            <p:cond delay="0"/>
                                          </p:stCondLst>
                                        </p:cTn>
                                        <p:tgtEl>
                                          <p:spTgt spid="57"/>
                                        </p:tgtEl>
                                        <p:attrNameLst>
                                          <p:attrName>style.visibility</p:attrName>
                                        </p:attrNameLst>
                                      </p:cBhvr>
                                      <p:to>
                                        <p:strVal val="visible"/>
                                      </p:to>
                                    </p:set>
                                    <p:animEffect transition="in" filter="wheel(1)">
                                      <p:cBhvr>
                                        <p:cTn id="205" dur="600"/>
                                        <p:tgtEl>
                                          <p:spTgt spid="57"/>
                                        </p:tgtEl>
                                      </p:cBhvr>
                                    </p:animEffect>
                                  </p:childTnLst>
                                </p:cTn>
                              </p:par>
                              <p:par>
                                <p:cTn id="206" presetID="21" presetClass="entr" presetSubtype="1" fill="hold" grpId="0" nodeType="withEffect">
                                  <p:stCondLst>
                                    <p:cond delay="3000"/>
                                  </p:stCondLst>
                                  <p:childTnLst>
                                    <p:set>
                                      <p:cBhvr>
                                        <p:cTn id="207" dur="1" fill="hold">
                                          <p:stCondLst>
                                            <p:cond delay="0"/>
                                          </p:stCondLst>
                                        </p:cTn>
                                        <p:tgtEl>
                                          <p:spTgt spid="56"/>
                                        </p:tgtEl>
                                        <p:attrNameLst>
                                          <p:attrName>style.visibility</p:attrName>
                                        </p:attrNameLst>
                                      </p:cBhvr>
                                      <p:to>
                                        <p:strVal val="visible"/>
                                      </p:to>
                                    </p:set>
                                    <p:animEffect transition="in" filter="wheel(1)">
                                      <p:cBhvr>
                                        <p:cTn id="208" dur="700"/>
                                        <p:tgtEl>
                                          <p:spTgt spid="56"/>
                                        </p:tgtEl>
                                      </p:cBhvr>
                                    </p:animEffect>
                                  </p:childTnLst>
                                </p:cTn>
                              </p:par>
                              <p:par>
                                <p:cTn id="209" presetID="21" presetClass="entr" presetSubtype="1" fill="hold" grpId="0" nodeType="withEffect">
                                  <p:stCondLst>
                                    <p:cond delay="3000"/>
                                  </p:stCondLst>
                                  <p:childTnLst>
                                    <p:set>
                                      <p:cBhvr>
                                        <p:cTn id="210" dur="1" fill="hold">
                                          <p:stCondLst>
                                            <p:cond delay="0"/>
                                          </p:stCondLst>
                                        </p:cTn>
                                        <p:tgtEl>
                                          <p:spTgt spid="55"/>
                                        </p:tgtEl>
                                        <p:attrNameLst>
                                          <p:attrName>style.visibility</p:attrName>
                                        </p:attrNameLst>
                                      </p:cBhvr>
                                      <p:to>
                                        <p:strVal val="visible"/>
                                      </p:to>
                                    </p:set>
                                    <p:animEffect transition="in" filter="wheel(1)">
                                      <p:cBhvr>
                                        <p:cTn id="211" dur="800"/>
                                        <p:tgtEl>
                                          <p:spTgt spid="55"/>
                                        </p:tgtEl>
                                      </p:cBhvr>
                                    </p:animEffect>
                                  </p:childTnLst>
                                </p:cTn>
                              </p:par>
                              <p:par>
                                <p:cTn id="212" presetID="21" presetClass="entr" presetSubtype="1" fill="hold" grpId="0" nodeType="withEffect">
                                  <p:stCondLst>
                                    <p:cond delay="3000"/>
                                  </p:stCondLst>
                                  <p:childTnLst>
                                    <p:set>
                                      <p:cBhvr>
                                        <p:cTn id="213" dur="1" fill="hold">
                                          <p:stCondLst>
                                            <p:cond delay="0"/>
                                          </p:stCondLst>
                                        </p:cTn>
                                        <p:tgtEl>
                                          <p:spTgt spid="59"/>
                                        </p:tgtEl>
                                        <p:attrNameLst>
                                          <p:attrName>style.visibility</p:attrName>
                                        </p:attrNameLst>
                                      </p:cBhvr>
                                      <p:to>
                                        <p:strVal val="visible"/>
                                      </p:to>
                                    </p:set>
                                    <p:animEffect transition="in" filter="wheel(1)">
                                      <p:cBhvr>
                                        <p:cTn id="214" dur="700"/>
                                        <p:tgtEl>
                                          <p:spTgt spid="59"/>
                                        </p:tgtEl>
                                      </p:cBhvr>
                                    </p:animEffect>
                                  </p:childTnLst>
                                </p:cTn>
                              </p:par>
                              <p:par>
                                <p:cTn id="215" presetID="21" presetClass="entr" presetSubtype="1" fill="hold" grpId="0" nodeType="withEffect">
                                  <p:stCondLst>
                                    <p:cond delay="3100"/>
                                  </p:stCondLst>
                                  <p:childTnLst>
                                    <p:set>
                                      <p:cBhvr>
                                        <p:cTn id="216" dur="1" fill="hold">
                                          <p:stCondLst>
                                            <p:cond delay="0"/>
                                          </p:stCondLst>
                                        </p:cTn>
                                        <p:tgtEl>
                                          <p:spTgt spid="60"/>
                                        </p:tgtEl>
                                        <p:attrNameLst>
                                          <p:attrName>style.visibility</p:attrName>
                                        </p:attrNameLst>
                                      </p:cBhvr>
                                      <p:to>
                                        <p:strVal val="visible"/>
                                      </p:to>
                                    </p:set>
                                    <p:animEffect transition="in" filter="wheel(1)">
                                      <p:cBhvr>
                                        <p:cTn id="217" dur="600"/>
                                        <p:tgtEl>
                                          <p:spTgt spid="60"/>
                                        </p:tgtEl>
                                      </p:cBhvr>
                                    </p:animEffect>
                                  </p:childTnLst>
                                </p:cTn>
                              </p:par>
                              <p:par>
                                <p:cTn id="218" presetID="21" presetClass="entr" presetSubtype="1" fill="hold" grpId="0" nodeType="withEffect">
                                  <p:stCondLst>
                                    <p:cond delay="3200"/>
                                  </p:stCondLst>
                                  <p:childTnLst>
                                    <p:set>
                                      <p:cBhvr>
                                        <p:cTn id="219" dur="1" fill="hold">
                                          <p:stCondLst>
                                            <p:cond delay="0"/>
                                          </p:stCondLst>
                                        </p:cTn>
                                        <p:tgtEl>
                                          <p:spTgt spid="61"/>
                                        </p:tgtEl>
                                        <p:attrNameLst>
                                          <p:attrName>style.visibility</p:attrName>
                                        </p:attrNameLst>
                                      </p:cBhvr>
                                      <p:to>
                                        <p:strVal val="visible"/>
                                      </p:to>
                                    </p:set>
                                    <p:animEffect transition="in" filter="wheel(1)">
                                      <p:cBhvr>
                                        <p:cTn id="220" dur="500"/>
                                        <p:tgtEl>
                                          <p:spTgt spid="61"/>
                                        </p:tgtEl>
                                      </p:cBhvr>
                                    </p:animEffect>
                                  </p:childTnLst>
                                </p:cTn>
                              </p:par>
                              <p:par>
                                <p:cTn id="221" presetID="23" presetClass="exit" presetSubtype="16" fill="hold" grpId="1" nodeType="withEffect">
                                  <p:stCondLst>
                                    <p:cond delay="3800"/>
                                  </p:stCondLst>
                                  <p:childTnLst>
                                    <p:anim calcmode="lin" valueType="num">
                                      <p:cBhvr>
                                        <p:cTn id="222" dur="500"/>
                                        <p:tgtEl>
                                          <p:spTgt spid="58"/>
                                        </p:tgtEl>
                                        <p:attrNameLst>
                                          <p:attrName>ppt_w</p:attrName>
                                        </p:attrNameLst>
                                      </p:cBhvr>
                                      <p:tavLst>
                                        <p:tav tm="0">
                                          <p:val>
                                            <p:strVal val="ppt_w"/>
                                          </p:val>
                                        </p:tav>
                                        <p:tav tm="100000">
                                          <p:val>
                                            <p:strVal val="4*ppt_w"/>
                                          </p:val>
                                        </p:tav>
                                      </p:tavLst>
                                    </p:anim>
                                    <p:anim calcmode="lin" valueType="num">
                                      <p:cBhvr>
                                        <p:cTn id="223" dur="500"/>
                                        <p:tgtEl>
                                          <p:spTgt spid="58"/>
                                        </p:tgtEl>
                                        <p:attrNameLst>
                                          <p:attrName>ppt_h</p:attrName>
                                        </p:attrNameLst>
                                      </p:cBhvr>
                                      <p:tavLst>
                                        <p:tav tm="0">
                                          <p:val>
                                            <p:strVal val="ppt_h"/>
                                          </p:val>
                                        </p:tav>
                                        <p:tav tm="100000">
                                          <p:val>
                                            <p:strVal val="4*ppt_h"/>
                                          </p:val>
                                        </p:tav>
                                      </p:tavLst>
                                    </p:anim>
                                    <p:set>
                                      <p:cBhvr>
                                        <p:cTn id="224" dur="1" fill="hold">
                                          <p:stCondLst>
                                            <p:cond delay="499"/>
                                          </p:stCondLst>
                                        </p:cTn>
                                        <p:tgtEl>
                                          <p:spTgt spid="58"/>
                                        </p:tgtEl>
                                        <p:attrNameLst>
                                          <p:attrName>style.visibility</p:attrName>
                                        </p:attrNameLst>
                                      </p:cBhvr>
                                      <p:to>
                                        <p:strVal val="hidden"/>
                                      </p:to>
                                    </p:set>
                                  </p:childTnLst>
                                </p:cTn>
                              </p:par>
                              <p:par>
                                <p:cTn id="225" presetID="23" presetClass="exit" presetSubtype="16" fill="hold" grpId="1" nodeType="withEffect">
                                  <p:stCondLst>
                                    <p:cond delay="3600"/>
                                  </p:stCondLst>
                                  <p:childTnLst>
                                    <p:anim calcmode="lin" valueType="num">
                                      <p:cBhvr>
                                        <p:cTn id="226" dur="600"/>
                                        <p:tgtEl>
                                          <p:spTgt spid="57"/>
                                        </p:tgtEl>
                                        <p:attrNameLst>
                                          <p:attrName>ppt_w</p:attrName>
                                        </p:attrNameLst>
                                      </p:cBhvr>
                                      <p:tavLst>
                                        <p:tav tm="0">
                                          <p:val>
                                            <p:strVal val="ppt_w"/>
                                          </p:val>
                                        </p:tav>
                                        <p:tav tm="100000">
                                          <p:val>
                                            <p:strVal val="4*ppt_w"/>
                                          </p:val>
                                        </p:tav>
                                      </p:tavLst>
                                    </p:anim>
                                    <p:anim calcmode="lin" valueType="num">
                                      <p:cBhvr>
                                        <p:cTn id="227" dur="600"/>
                                        <p:tgtEl>
                                          <p:spTgt spid="57"/>
                                        </p:tgtEl>
                                        <p:attrNameLst>
                                          <p:attrName>ppt_h</p:attrName>
                                        </p:attrNameLst>
                                      </p:cBhvr>
                                      <p:tavLst>
                                        <p:tav tm="0">
                                          <p:val>
                                            <p:strVal val="ppt_h"/>
                                          </p:val>
                                        </p:tav>
                                        <p:tav tm="100000">
                                          <p:val>
                                            <p:strVal val="4*ppt_h"/>
                                          </p:val>
                                        </p:tav>
                                      </p:tavLst>
                                    </p:anim>
                                    <p:set>
                                      <p:cBhvr>
                                        <p:cTn id="228" dur="1" fill="hold">
                                          <p:stCondLst>
                                            <p:cond delay="599"/>
                                          </p:stCondLst>
                                        </p:cTn>
                                        <p:tgtEl>
                                          <p:spTgt spid="57"/>
                                        </p:tgtEl>
                                        <p:attrNameLst>
                                          <p:attrName>style.visibility</p:attrName>
                                        </p:attrNameLst>
                                      </p:cBhvr>
                                      <p:to>
                                        <p:strVal val="hidden"/>
                                      </p:to>
                                    </p:set>
                                  </p:childTnLst>
                                </p:cTn>
                              </p:par>
                              <p:par>
                                <p:cTn id="229" presetID="23" presetClass="exit" presetSubtype="16" fill="hold" grpId="1" nodeType="withEffect">
                                  <p:stCondLst>
                                    <p:cond delay="3700"/>
                                  </p:stCondLst>
                                  <p:childTnLst>
                                    <p:anim calcmode="lin" valueType="num">
                                      <p:cBhvr>
                                        <p:cTn id="230" dur="700"/>
                                        <p:tgtEl>
                                          <p:spTgt spid="56"/>
                                        </p:tgtEl>
                                        <p:attrNameLst>
                                          <p:attrName>ppt_w</p:attrName>
                                        </p:attrNameLst>
                                      </p:cBhvr>
                                      <p:tavLst>
                                        <p:tav tm="0">
                                          <p:val>
                                            <p:strVal val="ppt_w"/>
                                          </p:val>
                                        </p:tav>
                                        <p:tav tm="100000">
                                          <p:val>
                                            <p:strVal val="4*ppt_w"/>
                                          </p:val>
                                        </p:tav>
                                      </p:tavLst>
                                    </p:anim>
                                    <p:anim calcmode="lin" valueType="num">
                                      <p:cBhvr>
                                        <p:cTn id="231" dur="700"/>
                                        <p:tgtEl>
                                          <p:spTgt spid="56"/>
                                        </p:tgtEl>
                                        <p:attrNameLst>
                                          <p:attrName>ppt_h</p:attrName>
                                        </p:attrNameLst>
                                      </p:cBhvr>
                                      <p:tavLst>
                                        <p:tav tm="0">
                                          <p:val>
                                            <p:strVal val="ppt_h"/>
                                          </p:val>
                                        </p:tav>
                                        <p:tav tm="100000">
                                          <p:val>
                                            <p:strVal val="4*ppt_h"/>
                                          </p:val>
                                        </p:tav>
                                      </p:tavLst>
                                    </p:anim>
                                    <p:set>
                                      <p:cBhvr>
                                        <p:cTn id="232" dur="1" fill="hold">
                                          <p:stCondLst>
                                            <p:cond delay="699"/>
                                          </p:stCondLst>
                                        </p:cTn>
                                        <p:tgtEl>
                                          <p:spTgt spid="56"/>
                                        </p:tgtEl>
                                        <p:attrNameLst>
                                          <p:attrName>style.visibility</p:attrName>
                                        </p:attrNameLst>
                                      </p:cBhvr>
                                      <p:to>
                                        <p:strVal val="hidden"/>
                                      </p:to>
                                    </p:set>
                                  </p:childTnLst>
                                </p:cTn>
                              </p:par>
                              <p:par>
                                <p:cTn id="233" presetID="23" presetClass="exit" presetSubtype="16" fill="hold" grpId="1" nodeType="withEffect">
                                  <p:stCondLst>
                                    <p:cond delay="3800"/>
                                  </p:stCondLst>
                                  <p:childTnLst>
                                    <p:anim calcmode="lin" valueType="num">
                                      <p:cBhvr>
                                        <p:cTn id="234" dur="800"/>
                                        <p:tgtEl>
                                          <p:spTgt spid="55"/>
                                        </p:tgtEl>
                                        <p:attrNameLst>
                                          <p:attrName>ppt_w</p:attrName>
                                        </p:attrNameLst>
                                      </p:cBhvr>
                                      <p:tavLst>
                                        <p:tav tm="0">
                                          <p:val>
                                            <p:strVal val="ppt_w"/>
                                          </p:val>
                                        </p:tav>
                                        <p:tav tm="100000">
                                          <p:val>
                                            <p:strVal val="4*ppt_w"/>
                                          </p:val>
                                        </p:tav>
                                      </p:tavLst>
                                    </p:anim>
                                    <p:anim calcmode="lin" valueType="num">
                                      <p:cBhvr>
                                        <p:cTn id="235" dur="800"/>
                                        <p:tgtEl>
                                          <p:spTgt spid="55"/>
                                        </p:tgtEl>
                                        <p:attrNameLst>
                                          <p:attrName>ppt_h</p:attrName>
                                        </p:attrNameLst>
                                      </p:cBhvr>
                                      <p:tavLst>
                                        <p:tav tm="0">
                                          <p:val>
                                            <p:strVal val="ppt_h"/>
                                          </p:val>
                                        </p:tav>
                                        <p:tav tm="100000">
                                          <p:val>
                                            <p:strVal val="4*ppt_h"/>
                                          </p:val>
                                        </p:tav>
                                      </p:tavLst>
                                    </p:anim>
                                    <p:set>
                                      <p:cBhvr>
                                        <p:cTn id="236" dur="1" fill="hold">
                                          <p:stCondLst>
                                            <p:cond delay="799"/>
                                          </p:stCondLst>
                                        </p:cTn>
                                        <p:tgtEl>
                                          <p:spTgt spid="55"/>
                                        </p:tgtEl>
                                        <p:attrNameLst>
                                          <p:attrName>style.visibility</p:attrName>
                                        </p:attrNameLst>
                                      </p:cBhvr>
                                      <p:to>
                                        <p:strVal val="hidden"/>
                                      </p:to>
                                    </p:set>
                                  </p:childTnLst>
                                </p:cTn>
                              </p:par>
                              <p:par>
                                <p:cTn id="237" presetID="21" presetClass="exit" presetSubtype="1" fill="hold" grpId="1" nodeType="withEffect">
                                  <p:stCondLst>
                                    <p:cond delay="3700"/>
                                  </p:stCondLst>
                                  <p:childTnLst>
                                    <p:animEffect transition="out" filter="wheel(1)">
                                      <p:cBhvr>
                                        <p:cTn id="238" dur="500"/>
                                        <p:tgtEl>
                                          <p:spTgt spid="59"/>
                                        </p:tgtEl>
                                      </p:cBhvr>
                                    </p:animEffect>
                                    <p:set>
                                      <p:cBhvr>
                                        <p:cTn id="239" dur="1" fill="hold">
                                          <p:stCondLst>
                                            <p:cond delay="499"/>
                                          </p:stCondLst>
                                        </p:cTn>
                                        <p:tgtEl>
                                          <p:spTgt spid="59"/>
                                        </p:tgtEl>
                                        <p:attrNameLst>
                                          <p:attrName>style.visibility</p:attrName>
                                        </p:attrNameLst>
                                      </p:cBhvr>
                                      <p:to>
                                        <p:strVal val="hidden"/>
                                      </p:to>
                                    </p:set>
                                  </p:childTnLst>
                                </p:cTn>
                              </p:par>
                              <p:par>
                                <p:cTn id="240" presetID="21" presetClass="exit" presetSubtype="1" fill="hold" grpId="1" nodeType="withEffect">
                                  <p:stCondLst>
                                    <p:cond delay="3700"/>
                                  </p:stCondLst>
                                  <p:childTnLst>
                                    <p:animEffect transition="out" filter="wheel(1)">
                                      <p:cBhvr>
                                        <p:cTn id="241" dur="600"/>
                                        <p:tgtEl>
                                          <p:spTgt spid="60"/>
                                        </p:tgtEl>
                                      </p:cBhvr>
                                    </p:animEffect>
                                    <p:set>
                                      <p:cBhvr>
                                        <p:cTn id="242" dur="1" fill="hold">
                                          <p:stCondLst>
                                            <p:cond delay="599"/>
                                          </p:stCondLst>
                                        </p:cTn>
                                        <p:tgtEl>
                                          <p:spTgt spid="60"/>
                                        </p:tgtEl>
                                        <p:attrNameLst>
                                          <p:attrName>style.visibility</p:attrName>
                                        </p:attrNameLst>
                                      </p:cBhvr>
                                      <p:to>
                                        <p:strVal val="hidden"/>
                                      </p:to>
                                    </p:set>
                                  </p:childTnLst>
                                </p:cTn>
                              </p:par>
                              <p:par>
                                <p:cTn id="243" presetID="21" presetClass="exit" presetSubtype="1" fill="hold" grpId="1" nodeType="withEffect">
                                  <p:stCondLst>
                                    <p:cond delay="3700"/>
                                  </p:stCondLst>
                                  <p:childTnLst>
                                    <p:animEffect transition="out" filter="wheel(1)">
                                      <p:cBhvr>
                                        <p:cTn id="244" dur="700"/>
                                        <p:tgtEl>
                                          <p:spTgt spid="61"/>
                                        </p:tgtEl>
                                      </p:cBhvr>
                                    </p:animEffect>
                                    <p:set>
                                      <p:cBhvr>
                                        <p:cTn id="245" dur="1" fill="hold">
                                          <p:stCondLst>
                                            <p:cond delay="699"/>
                                          </p:stCondLst>
                                        </p:cTn>
                                        <p:tgtEl>
                                          <p:spTgt spid="61"/>
                                        </p:tgtEl>
                                        <p:attrNameLst>
                                          <p:attrName>style.visibility</p:attrName>
                                        </p:attrNameLst>
                                      </p:cBhvr>
                                      <p:to>
                                        <p:strVal val="hidden"/>
                                      </p:to>
                                    </p:set>
                                  </p:childTnLst>
                                </p:cTn>
                              </p:par>
                              <p:par>
                                <p:cTn id="246" presetID="2" presetClass="entr" presetSubtype="4" fill="hold" grpId="0" nodeType="withEffect">
                                  <p:stCondLst>
                                    <p:cond delay="4000"/>
                                  </p:stCondLst>
                                  <p:childTnLst>
                                    <p:set>
                                      <p:cBhvr>
                                        <p:cTn id="247" dur="1" fill="hold">
                                          <p:stCondLst>
                                            <p:cond delay="0"/>
                                          </p:stCondLst>
                                        </p:cTn>
                                        <p:tgtEl>
                                          <p:spTgt spid="62"/>
                                        </p:tgtEl>
                                        <p:attrNameLst>
                                          <p:attrName>style.visibility</p:attrName>
                                        </p:attrNameLst>
                                      </p:cBhvr>
                                      <p:to>
                                        <p:strVal val="visible"/>
                                      </p:to>
                                    </p:set>
                                    <p:anim calcmode="lin" valueType="num">
                                      <p:cBhvr additive="base">
                                        <p:cTn id="248" dur="500" fill="hold"/>
                                        <p:tgtEl>
                                          <p:spTgt spid="62"/>
                                        </p:tgtEl>
                                        <p:attrNameLst>
                                          <p:attrName>ppt_x</p:attrName>
                                        </p:attrNameLst>
                                      </p:cBhvr>
                                      <p:tavLst>
                                        <p:tav tm="0">
                                          <p:val>
                                            <p:strVal val="#ppt_x"/>
                                          </p:val>
                                        </p:tav>
                                        <p:tav tm="100000">
                                          <p:val>
                                            <p:strVal val="#ppt_x"/>
                                          </p:val>
                                        </p:tav>
                                      </p:tavLst>
                                    </p:anim>
                                    <p:anim calcmode="lin" valueType="num">
                                      <p:cBhvr additive="base">
                                        <p:cTn id="249" dur="500" fill="hold"/>
                                        <p:tgtEl>
                                          <p:spTgt spid="62"/>
                                        </p:tgtEl>
                                        <p:attrNameLst>
                                          <p:attrName>ppt_y</p:attrName>
                                        </p:attrNameLst>
                                      </p:cBhvr>
                                      <p:tavLst>
                                        <p:tav tm="0">
                                          <p:val>
                                            <p:strVal val="1+#ppt_h/2"/>
                                          </p:val>
                                        </p:tav>
                                        <p:tav tm="100000">
                                          <p:val>
                                            <p:strVal val="#ppt_y"/>
                                          </p:val>
                                        </p:tav>
                                      </p:tavLst>
                                    </p:anim>
                                  </p:childTnLst>
                                </p:cTn>
                              </p:par>
                              <p:par>
                                <p:cTn id="250" presetID="2" presetClass="entr" presetSubtype="1" fill="hold" grpId="0" nodeType="withEffect">
                                  <p:stCondLst>
                                    <p:cond delay="4000"/>
                                  </p:stCondLst>
                                  <p:childTnLst>
                                    <p:set>
                                      <p:cBhvr>
                                        <p:cTn id="251" dur="1" fill="hold">
                                          <p:stCondLst>
                                            <p:cond delay="0"/>
                                          </p:stCondLst>
                                        </p:cTn>
                                        <p:tgtEl>
                                          <p:spTgt spid="63"/>
                                        </p:tgtEl>
                                        <p:attrNameLst>
                                          <p:attrName>style.visibility</p:attrName>
                                        </p:attrNameLst>
                                      </p:cBhvr>
                                      <p:to>
                                        <p:strVal val="visible"/>
                                      </p:to>
                                    </p:set>
                                    <p:anim calcmode="lin" valueType="num">
                                      <p:cBhvr additive="base">
                                        <p:cTn id="252" dur="500" fill="hold"/>
                                        <p:tgtEl>
                                          <p:spTgt spid="63"/>
                                        </p:tgtEl>
                                        <p:attrNameLst>
                                          <p:attrName>ppt_x</p:attrName>
                                        </p:attrNameLst>
                                      </p:cBhvr>
                                      <p:tavLst>
                                        <p:tav tm="0">
                                          <p:val>
                                            <p:strVal val="#ppt_x"/>
                                          </p:val>
                                        </p:tav>
                                        <p:tav tm="100000">
                                          <p:val>
                                            <p:strVal val="#ppt_x"/>
                                          </p:val>
                                        </p:tav>
                                      </p:tavLst>
                                    </p:anim>
                                    <p:anim calcmode="lin" valueType="num">
                                      <p:cBhvr additive="base">
                                        <p:cTn id="253" dur="500" fill="hold"/>
                                        <p:tgtEl>
                                          <p:spTgt spid="63"/>
                                        </p:tgtEl>
                                        <p:attrNameLst>
                                          <p:attrName>ppt_y</p:attrName>
                                        </p:attrNameLst>
                                      </p:cBhvr>
                                      <p:tavLst>
                                        <p:tav tm="0">
                                          <p:val>
                                            <p:strVal val="0-#ppt_h/2"/>
                                          </p:val>
                                        </p:tav>
                                        <p:tav tm="100000">
                                          <p:val>
                                            <p:strVal val="#ppt_y"/>
                                          </p:val>
                                        </p:tav>
                                      </p:tavLst>
                                    </p:anim>
                                  </p:childTnLst>
                                </p:cTn>
                              </p:par>
                              <p:par>
                                <p:cTn id="254" presetID="6" presetClass="entr" presetSubtype="32" fill="hold" grpId="0" nodeType="withEffect">
                                  <p:stCondLst>
                                    <p:cond delay="3900"/>
                                  </p:stCondLst>
                                  <p:childTnLst>
                                    <p:set>
                                      <p:cBhvr>
                                        <p:cTn id="255" dur="1" fill="hold">
                                          <p:stCondLst>
                                            <p:cond delay="0"/>
                                          </p:stCondLst>
                                        </p:cTn>
                                        <p:tgtEl>
                                          <p:spTgt spid="65"/>
                                        </p:tgtEl>
                                        <p:attrNameLst>
                                          <p:attrName>style.visibility</p:attrName>
                                        </p:attrNameLst>
                                      </p:cBhvr>
                                      <p:to>
                                        <p:strVal val="visible"/>
                                      </p:to>
                                    </p:set>
                                    <p:animEffect transition="in" filter="circle(out)">
                                      <p:cBhvr>
                                        <p:cTn id="256" dur="500"/>
                                        <p:tgtEl>
                                          <p:spTgt spid="65"/>
                                        </p:tgtEl>
                                      </p:cBhvr>
                                    </p:animEffect>
                                  </p:childTnLst>
                                </p:cTn>
                              </p:par>
                              <p:par>
                                <p:cTn id="257" presetID="6" presetClass="entr" presetSubtype="32" fill="hold" grpId="0" nodeType="withEffect">
                                  <p:stCondLst>
                                    <p:cond delay="3900"/>
                                  </p:stCondLst>
                                  <p:childTnLst>
                                    <p:set>
                                      <p:cBhvr>
                                        <p:cTn id="258" dur="1" fill="hold">
                                          <p:stCondLst>
                                            <p:cond delay="0"/>
                                          </p:stCondLst>
                                        </p:cTn>
                                        <p:tgtEl>
                                          <p:spTgt spid="64"/>
                                        </p:tgtEl>
                                        <p:attrNameLst>
                                          <p:attrName>style.visibility</p:attrName>
                                        </p:attrNameLst>
                                      </p:cBhvr>
                                      <p:to>
                                        <p:strVal val="visible"/>
                                      </p:to>
                                    </p:set>
                                    <p:animEffect transition="in" filter="circle(out)">
                                      <p:cBhvr>
                                        <p:cTn id="259" dur="500"/>
                                        <p:tgtEl>
                                          <p:spTgt spid="64"/>
                                        </p:tgtEl>
                                      </p:cBhvr>
                                    </p:animEffect>
                                  </p:childTnLst>
                                </p:cTn>
                              </p:par>
                              <p:par>
                                <p:cTn id="260" presetID="8" presetClass="emph" presetSubtype="0" decel="100000" fill="hold" grpId="1" nodeType="withEffect">
                                  <p:stCondLst>
                                    <p:cond delay="3900"/>
                                  </p:stCondLst>
                                  <p:childTnLst>
                                    <p:animRot by="43200000">
                                      <p:cBhvr>
                                        <p:cTn id="261" dur="800" fill="hold"/>
                                        <p:tgtEl>
                                          <p:spTgt spid="64"/>
                                        </p:tgtEl>
                                        <p:attrNameLst>
                                          <p:attrName>r</p:attrName>
                                        </p:attrNameLst>
                                      </p:cBhvr>
                                    </p:animRot>
                                  </p:childTnLst>
                                </p:cTn>
                              </p:par>
                              <p:par>
                                <p:cTn id="262" presetID="21" presetClass="exit" presetSubtype="1" fill="hold" grpId="2" nodeType="withEffect">
                                  <p:stCondLst>
                                    <p:cond delay="4200"/>
                                  </p:stCondLst>
                                  <p:childTnLst>
                                    <p:animEffect transition="out" filter="wheel(1)">
                                      <p:cBhvr>
                                        <p:cTn id="263" dur="500"/>
                                        <p:tgtEl>
                                          <p:spTgt spid="64"/>
                                        </p:tgtEl>
                                      </p:cBhvr>
                                    </p:animEffect>
                                    <p:set>
                                      <p:cBhvr>
                                        <p:cTn id="264" dur="1" fill="hold">
                                          <p:stCondLst>
                                            <p:cond delay="499"/>
                                          </p:stCondLst>
                                        </p:cTn>
                                        <p:tgtEl>
                                          <p:spTgt spid="64"/>
                                        </p:tgtEl>
                                        <p:attrNameLst>
                                          <p:attrName>style.visibility</p:attrName>
                                        </p:attrNameLst>
                                      </p:cBhvr>
                                      <p:to>
                                        <p:strVal val="hidden"/>
                                      </p:to>
                                    </p:set>
                                  </p:childTnLst>
                                </p:cTn>
                              </p:par>
                              <p:par>
                                <p:cTn id="265" presetID="53" presetClass="entr" presetSubtype="528" fill="hold" grpId="0" nodeType="withEffect">
                                  <p:stCondLst>
                                    <p:cond delay="4300"/>
                                  </p:stCondLst>
                                  <p:childTnLst>
                                    <p:set>
                                      <p:cBhvr>
                                        <p:cTn id="266" dur="1" fill="hold">
                                          <p:stCondLst>
                                            <p:cond delay="0"/>
                                          </p:stCondLst>
                                        </p:cTn>
                                        <p:tgtEl>
                                          <p:spTgt spid="68"/>
                                        </p:tgtEl>
                                        <p:attrNameLst>
                                          <p:attrName>style.visibility</p:attrName>
                                        </p:attrNameLst>
                                      </p:cBhvr>
                                      <p:to>
                                        <p:strVal val="visible"/>
                                      </p:to>
                                    </p:set>
                                    <p:anim calcmode="lin" valueType="num">
                                      <p:cBhvr>
                                        <p:cTn id="267" dur="500" fill="hold"/>
                                        <p:tgtEl>
                                          <p:spTgt spid="68"/>
                                        </p:tgtEl>
                                        <p:attrNameLst>
                                          <p:attrName>ppt_w</p:attrName>
                                        </p:attrNameLst>
                                      </p:cBhvr>
                                      <p:tavLst>
                                        <p:tav tm="0">
                                          <p:val>
                                            <p:fltVal val="0"/>
                                          </p:val>
                                        </p:tav>
                                        <p:tav tm="100000">
                                          <p:val>
                                            <p:strVal val="#ppt_w"/>
                                          </p:val>
                                        </p:tav>
                                      </p:tavLst>
                                    </p:anim>
                                    <p:anim calcmode="lin" valueType="num">
                                      <p:cBhvr>
                                        <p:cTn id="268" dur="500" fill="hold"/>
                                        <p:tgtEl>
                                          <p:spTgt spid="68"/>
                                        </p:tgtEl>
                                        <p:attrNameLst>
                                          <p:attrName>ppt_h</p:attrName>
                                        </p:attrNameLst>
                                      </p:cBhvr>
                                      <p:tavLst>
                                        <p:tav tm="0">
                                          <p:val>
                                            <p:fltVal val="0"/>
                                          </p:val>
                                        </p:tav>
                                        <p:tav tm="100000">
                                          <p:val>
                                            <p:strVal val="#ppt_h"/>
                                          </p:val>
                                        </p:tav>
                                      </p:tavLst>
                                    </p:anim>
                                    <p:animEffect transition="in" filter="fade">
                                      <p:cBhvr>
                                        <p:cTn id="269" dur="500"/>
                                        <p:tgtEl>
                                          <p:spTgt spid="68"/>
                                        </p:tgtEl>
                                      </p:cBhvr>
                                    </p:animEffect>
                                    <p:anim calcmode="lin" valueType="num">
                                      <p:cBhvr>
                                        <p:cTn id="270" dur="500" fill="hold"/>
                                        <p:tgtEl>
                                          <p:spTgt spid="68"/>
                                        </p:tgtEl>
                                        <p:attrNameLst>
                                          <p:attrName>ppt_x</p:attrName>
                                        </p:attrNameLst>
                                      </p:cBhvr>
                                      <p:tavLst>
                                        <p:tav tm="0">
                                          <p:val>
                                            <p:fltVal val="0.5"/>
                                          </p:val>
                                        </p:tav>
                                        <p:tav tm="100000">
                                          <p:val>
                                            <p:strVal val="#ppt_x"/>
                                          </p:val>
                                        </p:tav>
                                      </p:tavLst>
                                    </p:anim>
                                    <p:anim calcmode="lin" valueType="num">
                                      <p:cBhvr>
                                        <p:cTn id="271" dur="500" fill="hold"/>
                                        <p:tgtEl>
                                          <p:spTgt spid="68"/>
                                        </p:tgtEl>
                                        <p:attrNameLst>
                                          <p:attrName>ppt_y</p:attrName>
                                        </p:attrNameLst>
                                      </p:cBhvr>
                                      <p:tavLst>
                                        <p:tav tm="0">
                                          <p:val>
                                            <p:fltVal val="0.5"/>
                                          </p:val>
                                        </p:tav>
                                        <p:tav tm="100000">
                                          <p:val>
                                            <p:strVal val="#ppt_y"/>
                                          </p:val>
                                        </p:tav>
                                      </p:tavLst>
                                    </p:anim>
                                  </p:childTnLst>
                                </p:cTn>
                              </p:par>
                              <p:par>
                                <p:cTn id="272" presetID="2" presetClass="entr" presetSubtype="8" decel="100000" fill="hold" nodeType="withEffect">
                                  <p:stCondLst>
                                    <p:cond delay="4300"/>
                                  </p:stCondLst>
                                  <p:childTnLst>
                                    <p:set>
                                      <p:cBhvr>
                                        <p:cTn id="273" dur="1" fill="hold">
                                          <p:stCondLst>
                                            <p:cond delay="0"/>
                                          </p:stCondLst>
                                        </p:cTn>
                                        <p:tgtEl>
                                          <p:spTgt spid="66"/>
                                        </p:tgtEl>
                                        <p:attrNameLst>
                                          <p:attrName>style.visibility</p:attrName>
                                        </p:attrNameLst>
                                      </p:cBhvr>
                                      <p:to>
                                        <p:strVal val="visible"/>
                                      </p:to>
                                    </p:set>
                                    <p:anim calcmode="lin" valueType="num">
                                      <p:cBhvr additive="base">
                                        <p:cTn id="274" dur="400" fill="hold"/>
                                        <p:tgtEl>
                                          <p:spTgt spid="66"/>
                                        </p:tgtEl>
                                        <p:attrNameLst>
                                          <p:attrName>ppt_x</p:attrName>
                                        </p:attrNameLst>
                                      </p:cBhvr>
                                      <p:tavLst>
                                        <p:tav tm="0">
                                          <p:val>
                                            <p:strVal val="0-#ppt_w/2"/>
                                          </p:val>
                                        </p:tav>
                                        <p:tav tm="100000">
                                          <p:val>
                                            <p:strVal val="#ppt_x"/>
                                          </p:val>
                                        </p:tav>
                                      </p:tavLst>
                                    </p:anim>
                                    <p:anim calcmode="lin" valueType="num">
                                      <p:cBhvr additive="base">
                                        <p:cTn id="275" dur="400" fill="hold"/>
                                        <p:tgtEl>
                                          <p:spTgt spid="66"/>
                                        </p:tgtEl>
                                        <p:attrNameLst>
                                          <p:attrName>ppt_y</p:attrName>
                                        </p:attrNameLst>
                                      </p:cBhvr>
                                      <p:tavLst>
                                        <p:tav tm="0">
                                          <p:val>
                                            <p:strVal val="#ppt_y"/>
                                          </p:val>
                                        </p:tav>
                                        <p:tav tm="100000">
                                          <p:val>
                                            <p:strVal val="#ppt_y"/>
                                          </p:val>
                                        </p:tav>
                                      </p:tavLst>
                                    </p:anim>
                                  </p:childTnLst>
                                </p:cTn>
                              </p:par>
                              <p:par>
                                <p:cTn id="276" presetID="27" presetClass="emph" presetSubtype="0" repeatCount="3000" fill="remove" grpId="2" nodeType="withEffect">
                                  <p:stCondLst>
                                    <p:cond delay="4400"/>
                                  </p:stCondLst>
                                  <p:childTnLst>
                                    <p:animClr clrSpc="rgb" dir="cw">
                                      <p:cBhvr override="childStyle">
                                        <p:cTn id="277" dur="50" autoRev="1" fill="remove"/>
                                        <p:tgtEl>
                                          <p:spTgt spid="65"/>
                                        </p:tgtEl>
                                        <p:attrNameLst>
                                          <p:attrName>style.color</p:attrName>
                                        </p:attrNameLst>
                                      </p:cBhvr>
                                      <p:to>
                                        <a:schemeClr val="bg1"/>
                                      </p:to>
                                    </p:animClr>
                                    <p:animClr clrSpc="rgb" dir="cw">
                                      <p:cBhvr>
                                        <p:cTn id="278" dur="50" autoRev="1" fill="remove"/>
                                        <p:tgtEl>
                                          <p:spTgt spid="65"/>
                                        </p:tgtEl>
                                        <p:attrNameLst>
                                          <p:attrName>fillcolor</p:attrName>
                                        </p:attrNameLst>
                                      </p:cBhvr>
                                      <p:to>
                                        <a:schemeClr val="bg1"/>
                                      </p:to>
                                    </p:animClr>
                                    <p:set>
                                      <p:cBhvr>
                                        <p:cTn id="279" dur="50" autoRev="1" fill="remove"/>
                                        <p:tgtEl>
                                          <p:spTgt spid="65"/>
                                        </p:tgtEl>
                                        <p:attrNameLst>
                                          <p:attrName>fill.type</p:attrName>
                                        </p:attrNameLst>
                                      </p:cBhvr>
                                      <p:to>
                                        <p:strVal val="solid"/>
                                      </p:to>
                                    </p:set>
                                    <p:set>
                                      <p:cBhvr>
                                        <p:cTn id="280" dur="50" autoRev="1" fill="remove"/>
                                        <p:tgtEl>
                                          <p:spTgt spid="65"/>
                                        </p:tgtEl>
                                        <p:attrNameLst>
                                          <p:attrName>fill.on</p:attrName>
                                        </p:attrNameLst>
                                      </p:cBhvr>
                                      <p:to>
                                        <p:strVal val="true"/>
                                      </p:to>
                                    </p:set>
                                  </p:childTnLst>
                                </p:cTn>
                              </p:par>
                              <p:par>
                                <p:cTn id="281" presetID="23" presetClass="exit" presetSubtype="16" fill="hold" grpId="1" nodeType="withEffect">
                                  <p:stCondLst>
                                    <p:cond delay="4300"/>
                                  </p:stCondLst>
                                  <p:childTnLst>
                                    <p:anim calcmode="lin" valueType="num">
                                      <p:cBhvr>
                                        <p:cTn id="282" dur="700"/>
                                        <p:tgtEl>
                                          <p:spTgt spid="65"/>
                                        </p:tgtEl>
                                        <p:attrNameLst>
                                          <p:attrName>ppt_w</p:attrName>
                                        </p:attrNameLst>
                                      </p:cBhvr>
                                      <p:tavLst>
                                        <p:tav tm="0">
                                          <p:val>
                                            <p:strVal val="ppt_w"/>
                                          </p:val>
                                        </p:tav>
                                        <p:tav tm="100000">
                                          <p:val>
                                            <p:strVal val="4*ppt_w"/>
                                          </p:val>
                                        </p:tav>
                                      </p:tavLst>
                                    </p:anim>
                                    <p:anim calcmode="lin" valueType="num">
                                      <p:cBhvr>
                                        <p:cTn id="283" dur="700"/>
                                        <p:tgtEl>
                                          <p:spTgt spid="65"/>
                                        </p:tgtEl>
                                        <p:attrNameLst>
                                          <p:attrName>ppt_h</p:attrName>
                                        </p:attrNameLst>
                                      </p:cBhvr>
                                      <p:tavLst>
                                        <p:tav tm="0">
                                          <p:val>
                                            <p:strVal val="ppt_h"/>
                                          </p:val>
                                        </p:tav>
                                        <p:tav tm="100000">
                                          <p:val>
                                            <p:strVal val="4*ppt_h"/>
                                          </p:val>
                                        </p:tav>
                                      </p:tavLst>
                                    </p:anim>
                                    <p:set>
                                      <p:cBhvr>
                                        <p:cTn id="284" dur="1" fill="hold">
                                          <p:stCondLst>
                                            <p:cond delay="699"/>
                                          </p:stCondLst>
                                        </p:cTn>
                                        <p:tgtEl>
                                          <p:spTgt spid="65"/>
                                        </p:tgtEl>
                                        <p:attrNameLst>
                                          <p:attrName>style.visibility</p:attrName>
                                        </p:attrNameLst>
                                      </p:cBhvr>
                                      <p:to>
                                        <p:strVal val="hidden"/>
                                      </p:to>
                                    </p:set>
                                  </p:childTnLst>
                                </p:cTn>
                              </p:par>
                              <p:par>
                                <p:cTn id="285" presetID="63" presetClass="path" presetSubtype="0" accel="100000" fill="hold" nodeType="withEffect">
                                  <p:stCondLst>
                                    <p:cond delay="4600"/>
                                  </p:stCondLst>
                                  <p:childTnLst>
                                    <p:animMotion origin="layout" path="M 5E-6 -4.44444E-6 L 0.17188 -4.44444E-6 " pathEditMode="relative" rAng="0" ptsTypes="AA">
                                      <p:cBhvr>
                                        <p:cTn id="286" dur="700" fill="hold"/>
                                        <p:tgtEl>
                                          <p:spTgt spid="66"/>
                                        </p:tgtEl>
                                        <p:attrNameLst>
                                          <p:attrName>ppt_x</p:attrName>
                                          <p:attrName>ppt_y</p:attrName>
                                        </p:attrNameLst>
                                      </p:cBhvr>
                                      <p:rCtr x="8594" y="0"/>
                                    </p:animMotion>
                                  </p:childTnLst>
                                </p:cTn>
                              </p:par>
                              <p:par>
                                <p:cTn id="287" presetID="2" presetClass="exit" presetSubtype="2" accel="100000" fill="hold" nodeType="withEffect">
                                  <p:stCondLst>
                                    <p:cond delay="4900"/>
                                  </p:stCondLst>
                                  <p:childTnLst>
                                    <p:anim calcmode="lin" valueType="num">
                                      <p:cBhvr additive="base">
                                        <p:cTn id="288" dur="500"/>
                                        <p:tgtEl>
                                          <p:spTgt spid="66"/>
                                        </p:tgtEl>
                                        <p:attrNameLst>
                                          <p:attrName>ppt_x</p:attrName>
                                        </p:attrNameLst>
                                      </p:cBhvr>
                                      <p:tavLst>
                                        <p:tav tm="0">
                                          <p:val>
                                            <p:strVal val="ppt_x"/>
                                          </p:val>
                                        </p:tav>
                                        <p:tav tm="100000">
                                          <p:val>
                                            <p:strVal val="1+ppt_w/2"/>
                                          </p:val>
                                        </p:tav>
                                      </p:tavLst>
                                    </p:anim>
                                    <p:anim calcmode="lin" valueType="num">
                                      <p:cBhvr additive="base">
                                        <p:cTn id="289" dur="500"/>
                                        <p:tgtEl>
                                          <p:spTgt spid="66"/>
                                        </p:tgtEl>
                                        <p:attrNameLst>
                                          <p:attrName>ppt_y</p:attrName>
                                        </p:attrNameLst>
                                      </p:cBhvr>
                                      <p:tavLst>
                                        <p:tav tm="0">
                                          <p:val>
                                            <p:strVal val="ppt_y"/>
                                          </p:val>
                                        </p:tav>
                                        <p:tav tm="100000">
                                          <p:val>
                                            <p:strVal val="ppt_y"/>
                                          </p:val>
                                        </p:tav>
                                      </p:tavLst>
                                    </p:anim>
                                    <p:set>
                                      <p:cBhvr>
                                        <p:cTn id="290" dur="1" fill="hold">
                                          <p:stCondLst>
                                            <p:cond delay="499"/>
                                          </p:stCondLst>
                                        </p:cTn>
                                        <p:tgtEl>
                                          <p:spTgt spid="66"/>
                                        </p:tgtEl>
                                        <p:attrNameLst>
                                          <p:attrName>style.visibility</p:attrName>
                                        </p:attrNameLst>
                                      </p:cBhvr>
                                      <p:to>
                                        <p:strVal val="hidden"/>
                                      </p:to>
                                    </p:set>
                                  </p:childTnLst>
                                </p:cTn>
                              </p:par>
                              <p:par>
                                <p:cTn id="291" presetID="2" presetClass="entr" presetSubtype="2" decel="100000" fill="hold" nodeType="withEffect">
                                  <p:stCondLst>
                                    <p:cond delay="4300"/>
                                  </p:stCondLst>
                                  <p:childTnLst>
                                    <p:set>
                                      <p:cBhvr>
                                        <p:cTn id="292" dur="1" fill="hold">
                                          <p:stCondLst>
                                            <p:cond delay="0"/>
                                          </p:stCondLst>
                                        </p:cTn>
                                        <p:tgtEl>
                                          <p:spTgt spid="67"/>
                                        </p:tgtEl>
                                        <p:attrNameLst>
                                          <p:attrName>style.visibility</p:attrName>
                                        </p:attrNameLst>
                                      </p:cBhvr>
                                      <p:to>
                                        <p:strVal val="visible"/>
                                      </p:to>
                                    </p:set>
                                    <p:anim calcmode="lin" valueType="num">
                                      <p:cBhvr additive="base">
                                        <p:cTn id="293" dur="400" fill="hold"/>
                                        <p:tgtEl>
                                          <p:spTgt spid="67"/>
                                        </p:tgtEl>
                                        <p:attrNameLst>
                                          <p:attrName>ppt_x</p:attrName>
                                        </p:attrNameLst>
                                      </p:cBhvr>
                                      <p:tavLst>
                                        <p:tav tm="0">
                                          <p:val>
                                            <p:strVal val="1+#ppt_w/2"/>
                                          </p:val>
                                        </p:tav>
                                        <p:tav tm="100000">
                                          <p:val>
                                            <p:strVal val="#ppt_x"/>
                                          </p:val>
                                        </p:tav>
                                      </p:tavLst>
                                    </p:anim>
                                    <p:anim calcmode="lin" valueType="num">
                                      <p:cBhvr additive="base">
                                        <p:cTn id="294" dur="400" fill="hold"/>
                                        <p:tgtEl>
                                          <p:spTgt spid="67"/>
                                        </p:tgtEl>
                                        <p:attrNameLst>
                                          <p:attrName>ppt_y</p:attrName>
                                        </p:attrNameLst>
                                      </p:cBhvr>
                                      <p:tavLst>
                                        <p:tav tm="0">
                                          <p:val>
                                            <p:strVal val="#ppt_y"/>
                                          </p:val>
                                        </p:tav>
                                        <p:tav tm="100000">
                                          <p:val>
                                            <p:strVal val="#ppt_y"/>
                                          </p:val>
                                        </p:tav>
                                      </p:tavLst>
                                    </p:anim>
                                  </p:childTnLst>
                                </p:cTn>
                              </p:par>
                              <p:par>
                                <p:cTn id="295" presetID="35" presetClass="path" presetSubtype="0" accel="50000" decel="50000" fill="hold" nodeType="withEffect">
                                  <p:stCondLst>
                                    <p:cond delay="4600"/>
                                  </p:stCondLst>
                                  <p:childTnLst>
                                    <p:animMotion origin="layout" path="M 0 0 L -0.25 0 E" pathEditMode="relative" ptsTypes="">
                                      <p:cBhvr>
                                        <p:cTn id="296" dur="700" fill="hold"/>
                                        <p:tgtEl>
                                          <p:spTgt spid="67"/>
                                        </p:tgtEl>
                                        <p:attrNameLst>
                                          <p:attrName>ppt_x</p:attrName>
                                          <p:attrName>ppt_y</p:attrName>
                                        </p:attrNameLst>
                                      </p:cBhvr>
                                    </p:animMotion>
                                  </p:childTnLst>
                                </p:cTn>
                              </p:par>
                              <p:par>
                                <p:cTn id="297" presetID="2" presetClass="exit" presetSubtype="8" accel="100000" fill="hold" nodeType="withEffect">
                                  <p:stCondLst>
                                    <p:cond delay="4900"/>
                                  </p:stCondLst>
                                  <p:childTnLst>
                                    <p:anim calcmode="lin" valueType="num">
                                      <p:cBhvr additive="base">
                                        <p:cTn id="298" dur="500"/>
                                        <p:tgtEl>
                                          <p:spTgt spid="67"/>
                                        </p:tgtEl>
                                        <p:attrNameLst>
                                          <p:attrName>ppt_x</p:attrName>
                                        </p:attrNameLst>
                                      </p:cBhvr>
                                      <p:tavLst>
                                        <p:tav tm="0">
                                          <p:val>
                                            <p:strVal val="ppt_x"/>
                                          </p:val>
                                        </p:tav>
                                        <p:tav tm="100000">
                                          <p:val>
                                            <p:strVal val="0-ppt_w/2"/>
                                          </p:val>
                                        </p:tav>
                                      </p:tavLst>
                                    </p:anim>
                                    <p:anim calcmode="lin" valueType="num">
                                      <p:cBhvr additive="base">
                                        <p:cTn id="299" dur="500"/>
                                        <p:tgtEl>
                                          <p:spTgt spid="67"/>
                                        </p:tgtEl>
                                        <p:attrNameLst>
                                          <p:attrName>ppt_y</p:attrName>
                                        </p:attrNameLst>
                                      </p:cBhvr>
                                      <p:tavLst>
                                        <p:tav tm="0">
                                          <p:val>
                                            <p:strVal val="ppt_y"/>
                                          </p:val>
                                        </p:tav>
                                        <p:tav tm="100000">
                                          <p:val>
                                            <p:strVal val="ppt_y"/>
                                          </p:val>
                                        </p:tav>
                                      </p:tavLst>
                                    </p:anim>
                                    <p:set>
                                      <p:cBhvr>
                                        <p:cTn id="300" dur="1" fill="hold">
                                          <p:stCondLst>
                                            <p:cond delay="499"/>
                                          </p:stCondLst>
                                        </p:cTn>
                                        <p:tgtEl>
                                          <p:spTgt spid="67"/>
                                        </p:tgtEl>
                                        <p:attrNameLst>
                                          <p:attrName>style.visibility</p:attrName>
                                        </p:attrNameLst>
                                      </p:cBhvr>
                                      <p:to>
                                        <p:strVal val="hidden"/>
                                      </p:to>
                                    </p:set>
                                  </p:childTnLst>
                                </p:cTn>
                              </p:par>
                              <p:par>
                                <p:cTn id="301" presetID="63" presetClass="path" presetSubtype="0" accel="100000" fill="hold" grpId="1" nodeType="withEffect">
                                  <p:stCondLst>
                                    <p:cond delay="4900"/>
                                  </p:stCondLst>
                                  <p:childTnLst>
                                    <p:animMotion origin="layout" path="M 3.33333E-6 -3.7037E-7 L 0.75 -3.7037E-7 " pathEditMode="relative" rAng="0" ptsTypes="AA">
                                      <p:cBhvr>
                                        <p:cTn id="302" dur="1000" fill="hold"/>
                                        <p:tgtEl>
                                          <p:spTgt spid="68"/>
                                        </p:tgtEl>
                                        <p:attrNameLst>
                                          <p:attrName>ppt_x</p:attrName>
                                          <p:attrName>ppt_y</p:attrName>
                                        </p:attrNameLst>
                                      </p:cBhvr>
                                      <p:rCtr x="375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3" repeatCount="indefinite" fill="hold" display="0">
                  <p:stCondLst>
                    <p:cond delay="indefinite"/>
                  </p:stCondLst>
                  <p:endCondLst>
                    <p:cond evt="onStopAudio" delay="0">
                      <p:tgtEl>
                        <p:sldTgt/>
                      </p:tgtEl>
                    </p:cond>
                  </p:endCondLst>
                </p:cTn>
                <p:tgtEl>
                  <p:spTgt spid="27"/>
                </p:tgtEl>
              </p:cMediaNode>
            </p:audio>
          </p:childTnLst>
        </p:cTn>
      </p:par>
    </p:tnLst>
    <p:bldLst>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10" grpId="0" animBg="1"/>
      <p:bldP spid="10" grpId="1" animBg="1"/>
      <p:bldP spid="11" grpId="0" animBg="1"/>
      <p:bldP spid="11" grpId="1" animBg="1"/>
      <p:bldP spid="12" grpId="0" animBg="1"/>
      <p:bldP spid="12" grpId="1" animBg="1"/>
      <p:bldP spid="13" grpId="0" animBg="1"/>
      <p:bldP spid="13"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3" grpId="0" animBg="1"/>
      <p:bldP spid="2" grpId="0" animBg="1"/>
      <p:bldP spid="8" grpId="0" animBg="1"/>
      <p:bldP spid="9" grpId="0" animBg="1"/>
      <p:bldP spid="6" grpId="0" animBg="1"/>
      <p:bldP spid="7" grpId="0" animBg="1"/>
      <p:bldP spid="4" grpId="0" animBg="1"/>
      <p:bldP spid="5" grpId="0" animBg="1"/>
      <p:bldP spid="62" grpId="0" animBg="1"/>
      <p:bldP spid="63" grpId="0" animBg="1"/>
      <p:bldP spid="64" grpId="0" animBg="1"/>
      <p:bldP spid="64" grpId="1" animBg="1"/>
      <p:bldP spid="64" grpId="2" animBg="1"/>
      <p:bldP spid="65" grpId="0" animBg="1"/>
      <p:bldP spid="65" grpId="1" animBg="1"/>
      <p:bldP spid="65" grpId="2" animBg="1"/>
      <p:bldP spid="68" grpId="0"/>
      <p:bldP spid="68"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2"/>
        <p:cNvGrpSpPr/>
        <p:nvPr/>
      </p:nvGrpSpPr>
      <p:grpSpPr>
        <a:xfrm>
          <a:off x="0" y="0"/>
          <a:ext cx="0" cy="0"/>
          <a:chOff x="0" y="0"/>
          <a:chExt cx="0" cy="0"/>
        </a:xfrm>
      </p:grpSpPr>
      <p:sp>
        <p:nvSpPr>
          <p:cNvPr id="17" name="Rectangle: Rounded Corners 3">
            <a:extLst>
              <a:ext uri="{FF2B5EF4-FFF2-40B4-BE49-F238E27FC236}">
                <a16:creationId xmlns:a16="http://schemas.microsoft.com/office/drawing/2014/main" id="{AE8F559E-7D91-4363-93A9-43681CD58398}"/>
              </a:ext>
            </a:extLst>
          </p:cNvPr>
          <p:cNvSpPr/>
          <p:nvPr/>
        </p:nvSpPr>
        <p:spPr>
          <a:xfrm>
            <a:off x="5185701" y="929159"/>
            <a:ext cx="1360764" cy="534018"/>
          </a:xfrm>
          <a:prstGeom prst="roundRect">
            <a:avLst>
              <a:gd name="adj" fmla="val 50000"/>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black">
                    <a:lumMod val="95000"/>
                    <a:lumOff val="5000"/>
                  </a:prstClr>
                </a:solidFill>
                <a:effectLst/>
                <a:uLnTx/>
                <a:uFillTx/>
                <a:latin typeface="#9Slide05 Israquella" pitchFamily="2" charset="0"/>
                <a:ea typeface="#9Slide03 Roboto" panose="02000000000000000000" pitchFamily="2" charset="0"/>
              </a:rPr>
              <a:t>Bài 1</a:t>
            </a:r>
          </a:p>
        </p:txBody>
      </p:sp>
      <p:sp>
        <p:nvSpPr>
          <p:cNvPr id="18" name="TextBox 17">
            <a:extLst>
              <a:ext uri="{FF2B5EF4-FFF2-40B4-BE49-F238E27FC236}">
                <a16:creationId xmlns:a16="http://schemas.microsoft.com/office/drawing/2014/main" id="{179C507C-79DA-4C92-BEF6-438F556DAF02}"/>
              </a:ext>
            </a:extLst>
          </p:cNvPr>
          <p:cNvSpPr txBox="1"/>
          <p:nvPr/>
        </p:nvSpPr>
        <p:spPr>
          <a:xfrm>
            <a:off x="1572001" y="1822742"/>
            <a:ext cx="8771046" cy="1924116"/>
          </a:xfrm>
          <a:prstGeom prst="rect">
            <a:avLst/>
          </a:prstGeom>
          <a:noFill/>
          <a:ln>
            <a:noFill/>
          </a:ln>
        </p:spPr>
        <p:txBody>
          <a:bodyPr wrap="square" rtlCol="0">
            <a:spAutoFit/>
          </a:bodyPr>
          <a:lstStyle/>
          <a:p>
            <a:pPr marL="0" lvl="1" algn="ctr">
              <a:lnSpc>
                <a:spcPct val="130000"/>
              </a:lnSpc>
            </a:pPr>
            <a:r>
              <a:rPr lang="en-US" sz="4800" b="1" dirty="0">
                <a:ln>
                  <a:noFill/>
                  <a:prstDash val="dashDot"/>
                </a:ln>
                <a:solidFill>
                  <a:srgbClr val="006854"/>
                </a:solidFill>
                <a:latin typeface="#9Slide03 IcielPanton Black" panose="00000A00000000000000" pitchFamily="2" charset="0"/>
              </a:rPr>
              <a:t>VỊ TRÍ ĐỊA LÍ, Đ</a:t>
            </a:r>
            <a:r>
              <a:rPr lang="en-US" sz="4800" dirty="0">
                <a:solidFill>
                  <a:srgbClr val="006854"/>
                </a:solidFill>
                <a:latin typeface="#9Slide03 IcielPanton Black" panose="00000A00000000000000" pitchFamily="2" charset="0"/>
              </a:rPr>
              <a:t>Ặ</a:t>
            </a:r>
            <a:r>
              <a:rPr lang="en-US" sz="4800" b="1" dirty="0">
                <a:ln>
                  <a:noFill/>
                  <a:prstDash val="dashDot"/>
                </a:ln>
                <a:solidFill>
                  <a:srgbClr val="006854"/>
                </a:solidFill>
                <a:latin typeface="#9Slide03 IcielPanton Black" panose="00000A00000000000000" pitchFamily="2" charset="0"/>
              </a:rPr>
              <a:t>C ĐIỂM </a:t>
            </a:r>
          </a:p>
          <a:p>
            <a:pPr marL="0" lvl="1" algn="ctr">
              <a:lnSpc>
                <a:spcPct val="130000"/>
              </a:lnSpc>
            </a:pPr>
            <a:r>
              <a:rPr lang="en-US" sz="4800" b="1" dirty="0">
                <a:ln>
                  <a:noFill/>
                  <a:prstDash val="dashDot"/>
                </a:ln>
                <a:solidFill>
                  <a:srgbClr val="006854"/>
                </a:solidFill>
                <a:latin typeface="#9Slide03 IcielPanton Black" panose="00000A00000000000000" pitchFamily="2" charset="0"/>
              </a:rPr>
              <a:t>TỰ NHIÊN CHÂU ÂU</a:t>
            </a:r>
          </a:p>
        </p:txBody>
      </p:sp>
    </p:spTree>
    <p:extLst>
      <p:ext uri="{BB962C8B-B14F-4D97-AF65-F5344CB8AC3E}">
        <p14:creationId xmlns:p14="http://schemas.microsoft.com/office/powerpoint/2010/main" val="241961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iterate type="lt">
                                    <p:tmPct val="12000"/>
                                  </p:iterate>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B04E5C6-314E-4FD7-96D1-22102ABE2A5C}"/>
              </a:ext>
            </a:extLst>
          </p:cNvPr>
          <p:cNvGrpSpPr/>
          <p:nvPr/>
        </p:nvGrpSpPr>
        <p:grpSpPr>
          <a:xfrm>
            <a:off x="3482614" y="2018926"/>
            <a:ext cx="7115697" cy="1019104"/>
            <a:chOff x="3355263" y="1204396"/>
            <a:chExt cx="7115697" cy="1019104"/>
          </a:xfrm>
        </p:grpSpPr>
        <p:sp>
          <p:nvSpPr>
            <p:cNvPr id="3" name="Rectangle: Rounded Corners 4">
              <a:extLst>
                <a:ext uri="{FF2B5EF4-FFF2-40B4-BE49-F238E27FC236}">
                  <a16:creationId xmlns:a16="http://schemas.microsoft.com/office/drawing/2014/main" id="{478D1C8F-034C-46B1-B3EC-6175E586A8DC}"/>
                </a:ext>
              </a:extLst>
            </p:cNvPr>
            <p:cNvSpPr/>
            <p:nvPr/>
          </p:nvSpPr>
          <p:spPr>
            <a:xfrm>
              <a:off x="4074938" y="1204396"/>
              <a:ext cx="6396022" cy="1019104"/>
            </a:xfrm>
            <a:prstGeom prst="roundRect">
              <a:avLst>
                <a:gd name="adj" fmla="val 17309"/>
              </a:avLst>
            </a:prstGeom>
            <a:solidFill>
              <a:srgbClr val="FFC20C"/>
            </a:solidFill>
            <a:ln w="12700" cap="flat" cmpd="sng" algn="ctr">
              <a:solidFill>
                <a:srgbClr val="FFC20C"/>
              </a:solidFill>
              <a:prstDash val="solid"/>
              <a:miter lim="800000"/>
            </a:ln>
            <a:effectLst>
              <a:outerShdw blurRad="63500" sx="102000" sy="102000" algn="ctr" rotWithShape="0">
                <a:prstClr val="black">
                  <a:alpha val="40000"/>
                </a:prstClr>
              </a:outerShdw>
            </a:effectLst>
          </p:spPr>
          <p:txBody>
            <a:bodyPr rtlCol="0" anchor="ctr"/>
            <a:lstStyle/>
            <a:p>
              <a:pPr algn="ctr">
                <a:defRPr/>
              </a:pPr>
              <a:endParaRPr lang="en-US" sz="2400" kern="0" dirty="0">
                <a:solidFill>
                  <a:prstClr val="white"/>
                </a:solidFill>
                <a:latin typeface="#9Slide03 Roboto Medium" panose="02000000000000000000" pitchFamily="2" charset="0"/>
                <a:ea typeface="#9Slide03 Roboto Medium" panose="02000000000000000000" pitchFamily="2" charset="0"/>
              </a:endParaRPr>
            </a:p>
          </p:txBody>
        </p:sp>
        <p:sp>
          <p:nvSpPr>
            <p:cNvPr id="4" name="TextBox 3">
              <a:extLst>
                <a:ext uri="{FF2B5EF4-FFF2-40B4-BE49-F238E27FC236}">
                  <a16:creationId xmlns:a16="http://schemas.microsoft.com/office/drawing/2014/main" id="{FDF4B7F2-819A-45C1-BF1F-ECD009C2EB2A}"/>
                </a:ext>
              </a:extLst>
            </p:cNvPr>
            <p:cNvSpPr txBox="1"/>
            <p:nvPr/>
          </p:nvSpPr>
          <p:spPr>
            <a:xfrm>
              <a:off x="4128923" y="1329227"/>
              <a:ext cx="6314359" cy="830997"/>
            </a:xfrm>
            <a:prstGeom prst="rect">
              <a:avLst/>
            </a:prstGeom>
            <a:noFill/>
            <a:ln>
              <a:noFill/>
            </a:ln>
          </p:spPr>
          <p:txBody>
            <a:bodyPr wrap="square" rtlCol="0">
              <a:spAutoFit/>
            </a:bodyPr>
            <a:lstStyle/>
            <a:p>
              <a:pPr algn="just"/>
              <a:r>
                <a:rPr lang="vi-VN" sz="2400" dirty="0">
                  <a:solidFill>
                    <a:srgbClr val="FFFFFF"/>
                  </a:solidFill>
                  <a:latin typeface="#9Slide03 SFU DIN Mittelschrift" panose="00000400000000000000" pitchFamily="2" charset="0"/>
                  <a:ea typeface="#9Slide03 Roboto Medium" panose="02000000000000000000" pitchFamily="2" charset="0"/>
                </a:rPr>
                <a:t>Trình bày được đặc điểm vị tri địa lí, hình dạng và kích thước châu Âu.</a:t>
              </a:r>
            </a:p>
          </p:txBody>
        </p:sp>
        <p:sp>
          <p:nvSpPr>
            <p:cNvPr id="5" name="Arrow: Right 11">
              <a:extLst>
                <a:ext uri="{FF2B5EF4-FFF2-40B4-BE49-F238E27FC236}">
                  <a16:creationId xmlns:a16="http://schemas.microsoft.com/office/drawing/2014/main" id="{FDC59428-F1A4-4D53-A29E-FE4ABE91BE95}"/>
                </a:ext>
              </a:extLst>
            </p:cNvPr>
            <p:cNvSpPr/>
            <p:nvPr/>
          </p:nvSpPr>
          <p:spPr>
            <a:xfrm>
              <a:off x="3355263" y="1515664"/>
              <a:ext cx="388533" cy="396568"/>
            </a:xfrm>
            <a:prstGeom prst="rightArrow">
              <a:avLst/>
            </a:prstGeom>
            <a:solidFill>
              <a:srgbClr val="FFC20C"/>
            </a:solidFill>
            <a:ln w="12700" cap="flat" cmpd="sng" algn="ctr">
              <a:solidFill>
                <a:srgbClr val="FFC20C"/>
              </a:solidFill>
              <a:prstDash val="solid"/>
              <a:miter lim="800000"/>
            </a:ln>
            <a:effectLst>
              <a:outerShdw blurRad="50800" dist="38100" dir="5400000" algn="t" rotWithShape="0">
                <a:prstClr val="black">
                  <a:alpha val="40000"/>
                </a:prstClr>
              </a:outerShdw>
            </a:effectLst>
          </p:spPr>
          <p:txBody>
            <a:bodyPr rtlCol="0" anchor="ctr"/>
            <a:lstStyle/>
            <a:p>
              <a:pPr algn="ctr">
                <a:defRPr/>
              </a:pPr>
              <a:endParaRPr lang="en-US" sz="2400" kern="0">
                <a:solidFill>
                  <a:prstClr val="white"/>
                </a:solidFill>
                <a:latin typeface="#9Slide03 Roboto Medium" panose="02000000000000000000" pitchFamily="2" charset="0"/>
                <a:ea typeface="#9Slide03 Roboto Medium" panose="02000000000000000000" pitchFamily="2" charset="0"/>
              </a:endParaRPr>
            </a:p>
          </p:txBody>
        </p:sp>
      </p:grpSp>
      <p:grpSp>
        <p:nvGrpSpPr>
          <p:cNvPr id="6" name="Group 5">
            <a:extLst>
              <a:ext uri="{FF2B5EF4-FFF2-40B4-BE49-F238E27FC236}">
                <a16:creationId xmlns:a16="http://schemas.microsoft.com/office/drawing/2014/main" id="{FECD2A28-7623-45D3-8541-78977219878F}"/>
              </a:ext>
            </a:extLst>
          </p:cNvPr>
          <p:cNvGrpSpPr/>
          <p:nvPr/>
        </p:nvGrpSpPr>
        <p:grpSpPr>
          <a:xfrm>
            <a:off x="4453284" y="4179396"/>
            <a:ext cx="7163182" cy="1019104"/>
            <a:chOff x="4004997" y="2920729"/>
            <a:chExt cx="7163182" cy="1019104"/>
          </a:xfrm>
        </p:grpSpPr>
        <p:sp>
          <p:nvSpPr>
            <p:cNvPr id="7" name="Rectangle: Rounded Corners 22">
              <a:extLst>
                <a:ext uri="{FF2B5EF4-FFF2-40B4-BE49-F238E27FC236}">
                  <a16:creationId xmlns:a16="http://schemas.microsoft.com/office/drawing/2014/main" id="{87FC3C18-8EBE-4D85-8C96-EA1A4D3D6F61}"/>
                </a:ext>
              </a:extLst>
            </p:cNvPr>
            <p:cNvSpPr/>
            <p:nvPr/>
          </p:nvSpPr>
          <p:spPr>
            <a:xfrm>
              <a:off x="4772157" y="2920729"/>
              <a:ext cx="6396022" cy="1019104"/>
            </a:xfrm>
            <a:prstGeom prst="roundRect">
              <a:avLst>
                <a:gd name="adj" fmla="val 17309"/>
              </a:avLst>
            </a:prstGeom>
            <a:solidFill>
              <a:srgbClr val="FFC20C"/>
            </a:solidFill>
            <a:ln w="12700" cap="flat" cmpd="sng" algn="ctr">
              <a:solidFill>
                <a:srgbClr val="FFC20C"/>
              </a:solidFill>
              <a:prstDash val="solid"/>
              <a:miter lim="800000"/>
            </a:ln>
            <a:effectLst>
              <a:outerShdw blurRad="63500" sx="102000" sy="102000" algn="ctr" rotWithShape="0">
                <a:prstClr val="black">
                  <a:alpha val="40000"/>
                </a:prstClr>
              </a:outerShdw>
            </a:effectLst>
          </p:spPr>
          <p:txBody>
            <a:bodyPr rtlCol="0" anchor="ctr"/>
            <a:lstStyle/>
            <a:p>
              <a:pPr algn="ctr">
                <a:defRPr/>
              </a:pPr>
              <a:endParaRPr lang="en-US" sz="2400" kern="0" dirty="0">
                <a:solidFill>
                  <a:prstClr val="white"/>
                </a:solidFill>
                <a:latin typeface="#9Slide03 Roboto Medium" panose="02000000000000000000" pitchFamily="2" charset="0"/>
                <a:ea typeface="#9Slide03 Roboto Medium" panose="02000000000000000000" pitchFamily="2" charset="0"/>
              </a:endParaRPr>
            </a:p>
          </p:txBody>
        </p:sp>
        <p:sp>
          <p:nvSpPr>
            <p:cNvPr id="8" name="TextBox 7">
              <a:extLst>
                <a:ext uri="{FF2B5EF4-FFF2-40B4-BE49-F238E27FC236}">
                  <a16:creationId xmlns:a16="http://schemas.microsoft.com/office/drawing/2014/main" id="{65C0DAF1-1EB3-4C17-817A-AD5284FE39B6}"/>
                </a:ext>
              </a:extLst>
            </p:cNvPr>
            <p:cNvSpPr txBox="1"/>
            <p:nvPr/>
          </p:nvSpPr>
          <p:spPr>
            <a:xfrm>
              <a:off x="4777755" y="2961104"/>
              <a:ext cx="6384826" cy="433452"/>
            </a:xfrm>
            <a:prstGeom prst="rect">
              <a:avLst/>
            </a:prstGeom>
            <a:noFill/>
            <a:ln>
              <a:noFill/>
            </a:ln>
          </p:spPr>
          <p:txBody>
            <a:bodyPr wrap="square" rtlCol="0">
              <a:spAutoFit/>
            </a:bodyPr>
            <a:lstStyle/>
            <a:p>
              <a:pPr indent="180340" algn="just">
                <a:lnSpc>
                  <a:spcPct val="120000"/>
                </a:lnSpc>
                <a:tabLst>
                  <a:tab pos="4629150" algn="l"/>
                </a:tabLst>
              </a:pPr>
              <a:endParaRPr lang="en-US" sz="2000" dirty="0">
                <a:solidFill>
                  <a:prstClr val="white"/>
                </a:solidFill>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9" name="Arrow: Right 12">
              <a:extLst>
                <a:ext uri="{FF2B5EF4-FFF2-40B4-BE49-F238E27FC236}">
                  <a16:creationId xmlns:a16="http://schemas.microsoft.com/office/drawing/2014/main" id="{E2AF0407-B0ED-4F44-986C-78BA1F00E228}"/>
                </a:ext>
              </a:extLst>
            </p:cNvPr>
            <p:cNvSpPr/>
            <p:nvPr/>
          </p:nvSpPr>
          <p:spPr>
            <a:xfrm>
              <a:off x="4004997" y="3231997"/>
              <a:ext cx="388533" cy="396568"/>
            </a:xfrm>
            <a:prstGeom prst="rightArrow">
              <a:avLst/>
            </a:prstGeom>
            <a:solidFill>
              <a:srgbClr val="FFC20C"/>
            </a:solidFill>
            <a:ln w="12700" cap="flat" cmpd="sng" algn="ctr">
              <a:solidFill>
                <a:srgbClr val="FFC20C"/>
              </a:solidFill>
              <a:prstDash val="solid"/>
              <a:miter lim="800000"/>
            </a:ln>
            <a:effectLst>
              <a:outerShdw blurRad="50800" dist="38100" dir="5400000" algn="t" rotWithShape="0">
                <a:prstClr val="black">
                  <a:alpha val="40000"/>
                </a:prstClr>
              </a:outerShdw>
            </a:effectLst>
          </p:spPr>
          <p:txBody>
            <a:bodyPr rtlCol="0" anchor="ctr"/>
            <a:lstStyle/>
            <a:p>
              <a:pPr algn="ctr">
                <a:defRPr/>
              </a:pPr>
              <a:endParaRPr lang="en-US" sz="2400" kern="0">
                <a:solidFill>
                  <a:prstClr val="white"/>
                </a:solidFill>
                <a:latin typeface="#9Slide03 Roboto Medium" panose="02000000000000000000" pitchFamily="2" charset="0"/>
                <a:ea typeface="#9Slide03 Roboto Medium" panose="02000000000000000000" pitchFamily="2" charset="0"/>
              </a:endParaRPr>
            </a:p>
          </p:txBody>
        </p:sp>
      </p:grpSp>
      <p:sp>
        <p:nvSpPr>
          <p:cNvPr id="14" name="Freeform: Shape 18">
            <a:extLst>
              <a:ext uri="{FF2B5EF4-FFF2-40B4-BE49-F238E27FC236}">
                <a16:creationId xmlns:a16="http://schemas.microsoft.com/office/drawing/2014/main" id="{0C023742-CFD9-4149-A464-38618F8C7A4A}"/>
              </a:ext>
            </a:extLst>
          </p:cNvPr>
          <p:cNvSpPr/>
          <p:nvPr/>
        </p:nvSpPr>
        <p:spPr>
          <a:xfrm>
            <a:off x="0" y="0"/>
            <a:ext cx="5355377" cy="7051430"/>
          </a:xfrm>
          <a:custGeom>
            <a:avLst/>
            <a:gdLst>
              <a:gd name="connsiteX0" fmla="*/ 0 w 5167341"/>
              <a:gd name="connsiteY0" fmla="*/ 0 h 6858000"/>
              <a:gd name="connsiteX1" fmla="*/ 2110154 w 5167341"/>
              <a:gd name="connsiteY1" fmla="*/ 0 h 6858000"/>
              <a:gd name="connsiteX2" fmla="*/ 5167341 w 5167341"/>
              <a:gd name="connsiteY2" fmla="*/ 6858000 h 6858000"/>
              <a:gd name="connsiteX3" fmla="*/ 2110154 w 5167341"/>
              <a:gd name="connsiteY3" fmla="*/ 6858000 h 6858000"/>
              <a:gd name="connsiteX4" fmla="*/ 0 w 516734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7341" h="6858000">
                <a:moveTo>
                  <a:pt x="0" y="0"/>
                </a:moveTo>
                <a:lnTo>
                  <a:pt x="2110154" y="0"/>
                </a:lnTo>
                <a:lnTo>
                  <a:pt x="5167341" y="6858000"/>
                </a:lnTo>
                <a:lnTo>
                  <a:pt x="2110154" y="6858000"/>
                </a:lnTo>
                <a:lnTo>
                  <a:pt x="0" y="6858000"/>
                </a:lnTo>
                <a:close/>
              </a:path>
            </a:pathLst>
          </a:custGeom>
          <a:blipFill>
            <a:blip r:embed="rId2"/>
            <a:srcRect/>
            <a:stretch>
              <a:fillRect l="-27071" t="204" r="-102263" b="2624"/>
            </a:stretch>
          </a:blipFill>
          <a:ln w="12700" cap="flat" cmpd="sng" algn="ctr">
            <a:noFill/>
            <a:prstDash val="solid"/>
            <a:miter lim="800000"/>
          </a:ln>
          <a:effectLst/>
        </p:spPr>
        <p:txBody>
          <a:bodyPr wrap="square" rtlCol="0" anchor="ctr">
            <a:noAutofit/>
          </a:bodyPr>
          <a:lstStyle/>
          <a:p>
            <a:pPr algn="ctr">
              <a:defRPr/>
            </a:pPr>
            <a:endParaRPr lang="en-US" kern="0">
              <a:solidFill>
                <a:prstClr val="white"/>
              </a:solidFill>
              <a:latin typeface="#9Slide03 Roboto" panose="02000000000000000000" pitchFamily="2" charset="0"/>
              <a:ea typeface="#9Slide03 Roboto" panose="02000000000000000000" pitchFamily="2" charset="0"/>
            </a:endParaRPr>
          </a:p>
        </p:txBody>
      </p:sp>
      <p:grpSp>
        <p:nvGrpSpPr>
          <p:cNvPr id="15" name="Group 14">
            <a:extLst>
              <a:ext uri="{FF2B5EF4-FFF2-40B4-BE49-F238E27FC236}">
                <a16:creationId xmlns:a16="http://schemas.microsoft.com/office/drawing/2014/main" id="{B050FB4A-A3C9-4E2B-90E2-154D139D7AA7}"/>
              </a:ext>
            </a:extLst>
          </p:cNvPr>
          <p:cNvGrpSpPr/>
          <p:nvPr/>
        </p:nvGrpSpPr>
        <p:grpSpPr>
          <a:xfrm>
            <a:off x="10443283" y="-1298748"/>
            <a:ext cx="2756911" cy="2154530"/>
            <a:chOff x="9837179" y="-1247554"/>
            <a:chExt cx="2756911" cy="2154530"/>
          </a:xfrm>
        </p:grpSpPr>
        <p:sp>
          <p:nvSpPr>
            <p:cNvPr id="16" name="Oval 15">
              <a:extLst>
                <a:ext uri="{FF2B5EF4-FFF2-40B4-BE49-F238E27FC236}">
                  <a16:creationId xmlns:a16="http://schemas.microsoft.com/office/drawing/2014/main" id="{1CE58374-1E04-4FFC-8B04-9BA144E80B96}"/>
                </a:ext>
              </a:extLst>
            </p:cNvPr>
            <p:cNvSpPr/>
            <p:nvPr/>
          </p:nvSpPr>
          <p:spPr>
            <a:xfrm>
              <a:off x="10476532" y="-1247554"/>
              <a:ext cx="2117558" cy="2117558"/>
            </a:xfrm>
            <a:prstGeom prst="ellipse">
              <a:avLst/>
            </a:prstGeom>
            <a:noFill/>
            <a:ln w="38100" cap="flat" cmpd="sng" algn="ctr">
              <a:solidFill>
                <a:srgbClr val="54489E"/>
              </a:solidFill>
              <a:prstDash val="solid"/>
              <a:miter lim="800000"/>
            </a:ln>
            <a:effectLst/>
          </p:spPr>
          <p:txBody>
            <a:bodyPr rtlCol="0" anchor="ctr"/>
            <a:lstStyle/>
            <a:p>
              <a:pPr algn="ctr">
                <a:defRPr/>
              </a:pPr>
              <a:endParaRPr lang="en-US" kern="0">
                <a:solidFill>
                  <a:prstClr val="white"/>
                </a:solidFill>
                <a:latin typeface="#9Slide03 Roboto" panose="02000000000000000000" pitchFamily="2" charset="0"/>
                <a:ea typeface="#9Slide03 Roboto" panose="02000000000000000000" pitchFamily="2" charset="0"/>
              </a:endParaRPr>
            </a:p>
          </p:txBody>
        </p:sp>
        <p:sp>
          <p:nvSpPr>
            <p:cNvPr id="17" name="Oval 16">
              <a:extLst>
                <a:ext uri="{FF2B5EF4-FFF2-40B4-BE49-F238E27FC236}">
                  <a16:creationId xmlns:a16="http://schemas.microsoft.com/office/drawing/2014/main" id="{5DC69F50-CC55-4BCC-AF97-21EEF682FA60}"/>
                </a:ext>
              </a:extLst>
            </p:cNvPr>
            <p:cNvSpPr/>
            <p:nvPr/>
          </p:nvSpPr>
          <p:spPr>
            <a:xfrm>
              <a:off x="9837179" y="203290"/>
              <a:ext cx="310057" cy="310057"/>
            </a:xfrm>
            <a:prstGeom prst="ellipse">
              <a:avLst/>
            </a:prstGeom>
            <a:solidFill>
              <a:srgbClr val="54489E"/>
            </a:solidFill>
            <a:ln w="38100" cap="flat" cmpd="sng" algn="ctr">
              <a:solidFill>
                <a:srgbClr val="54489E"/>
              </a:solidFill>
              <a:prstDash val="solid"/>
              <a:miter lim="800000"/>
            </a:ln>
            <a:effectLst/>
          </p:spPr>
          <p:txBody>
            <a:bodyPr rtlCol="0" anchor="ctr"/>
            <a:lstStyle/>
            <a:p>
              <a:pPr algn="ctr">
                <a:defRPr/>
              </a:pPr>
              <a:endParaRPr lang="en-US" kern="0">
                <a:solidFill>
                  <a:prstClr val="white"/>
                </a:solidFill>
                <a:latin typeface="#9Slide03 Roboto" panose="02000000000000000000" pitchFamily="2" charset="0"/>
                <a:ea typeface="#9Slide03 Roboto" panose="02000000000000000000" pitchFamily="2" charset="0"/>
              </a:endParaRPr>
            </a:p>
          </p:txBody>
        </p:sp>
        <p:sp>
          <p:nvSpPr>
            <p:cNvPr id="18" name="Oval 17">
              <a:extLst>
                <a:ext uri="{FF2B5EF4-FFF2-40B4-BE49-F238E27FC236}">
                  <a16:creationId xmlns:a16="http://schemas.microsoft.com/office/drawing/2014/main" id="{610C8BA6-202D-48E8-82A4-129C01DC26BE}"/>
                </a:ext>
              </a:extLst>
            </p:cNvPr>
            <p:cNvSpPr/>
            <p:nvPr/>
          </p:nvSpPr>
          <p:spPr>
            <a:xfrm>
              <a:off x="10424247" y="802406"/>
              <a:ext cx="104570" cy="104570"/>
            </a:xfrm>
            <a:prstGeom prst="ellipse">
              <a:avLst/>
            </a:prstGeom>
            <a:solidFill>
              <a:srgbClr val="54489E"/>
            </a:solidFill>
            <a:ln w="38100" cap="flat" cmpd="sng" algn="ctr">
              <a:solidFill>
                <a:srgbClr val="54489E"/>
              </a:solidFill>
              <a:prstDash val="solid"/>
              <a:miter lim="800000"/>
            </a:ln>
            <a:effectLst/>
          </p:spPr>
          <p:txBody>
            <a:bodyPr rtlCol="0" anchor="ctr"/>
            <a:lstStyle/>
            <a:p>
              <a:pPr algn="ctr">
                <a:defRPr/>
              </a:pPr>
              <a:endParaRPr lang="en-US" kern="0">
                <a:solidFill>
                  <a:prstClr val="white"/>
                </a:solidFill>
                <a:latin typeface="#9Slide03 Roboto" panose="02000000000000000000" pitchFamily="2" charset="0"/>
                <a:ea typeface="#9Slide03 Roboto" panose="02000000000000000000" pitchFamily="2" charset="0"/>
              </a:endParaRPr>
            </a:p>
          </p:txBody>
        </p:sp>
      </p:grpSp>
      <p:sp>
        <p:nvSpPr>
          <p:cNvPr id="19" name="TextBox 18">
            <a:extLst>
              <a:ext uri="{FF2B5EF4-FFF2-40B4-BE49-F238E27FC236}">
                <a16:creationId xmlns:a16="http://schemas.microsoft.com/office/drawing/2014/main" id="{53C9F5D0-2F42-4FE4-A848-6072A4E6BEB8}"/>
              </a:ext>
            </a:extLst>
          </p:cNvPr>
          <p:cNvSpPr txBox="1"/>
          <p:nvPr/>
        </p:nvSpPr>
        <p:spPr>
          <a:xfrm>
            <a:off x="5781847" y="615950"/>
            <a:ext cx="3026791" cy="523220"/>
          </a:xfrm>
          <a:prstGeom prst="rect">
            <a:avLst/>
          </a:prstGeom>
          <a:noFill/>
        </p:spPr>
        <p:txBody>
          <a:bodyPr wrap="none" rtlCol="0">
            <a:spAutoFit/>
          </a:bodyPr>
          <a:lstStyle/>
          <a:p>
            <a:r>
              <a:rPr lang="en-US" sz="2800" b="1" dirty="0">
                <a:solidFill>
                  <a:srgbClr val="54489E"/>
                </a:solidFill>
                <a:latin typeface="#9Slide03 SFU DIN Mittelschrift" panose="00000400000000000000" pitchFamily="2" charset="0"/>
                <a:ea typeface="#9Slide03 Roboto Medium" panose="02000000000000000000" pitchFamily="2" charset="0"/>
              </a:rPr>
              <a:t>MỤC TIÊU BÀI HỌC</a:t>
            </a:r>
          </a:p>
        </p:txBody>
      </p:sp>
      <p:sp>
        <p:nvSpPr>
          <p:cNvPr id="21" name="Rectangle 20"/>
          <p:cNvSpPr/>
          <p:nvPr/>
        </p:nvSpPr>
        <p:spPr>
          <a:xfrm>
            <a:off x="5197977" y="4111867"/>
            <a:ext cx="6412891" cy="1154162"/>
          </a:xfrm>
          <a:prstGeom prst="rect">
            <a:avLst/>
          </a:prstGeom>
        </p:spPr>
        <p:txBody>
          <a:bodyPr wrap="square">
            <a:spAutoFit/>
          </a:bodyPr>
          <a:lstStyle/>
          <a:p>
            <a:pPr algn="just"/>
            <a:r>
              <a:rPr lang="vi-VN" sz="2300" dirty="0">
                <a:latin typeface="#9Slide03 SFU DIN Mittelschrift" panose="00000400000000000000" pitchFamily="2" charset="0"/>
                <a:ea typeface="#9Slide03 Roboto Medium" panose="02000000000000000000" pitchFamily="2" charset="0"/>
              </a:rPr>
              <a:t>Phân tích được đặc điểm các khu vực địa hình chính</a:t>
            </a:r>
            <a:r>
              <a:rPr lang="en-US" sz="2300" dirty="0">
                <a:latin typeface="#9Slide03 SFU DIN Mittelschrift" panose="00000400000000000000" pitchFamily="2" charset="0"/>
                <a:ea typeface="#9Slide03 Roboto Medium" panose="02000000000000000000" pitchFamily="2" charset="0"/>
              </a:rPr>
              <a:t>; </a:t>
            </a:r>
            <a:r>
              <a:rPr lang="vi-VN" sz="2300" dirty="0">
                <a:latin typeface="#9Slide03 SFU DIN Mittelschrift" panose="00000400000000000000" pitchFamily="2" charset="0"/>
                <a:ea typeface="#9Slide03 Roboto Medium" panose="02000000000000000000" pitchFamily="2" charset="0"/>
              </a:rPr>
              <a:t>phân hoá khí hậu; xác định được trên bản đ</a:t>
            </a:r>
            <a:r>
              <a:rPr lang="en-US" sz="2300" dirty="0">
                <a:latin typeface="#9Slide03 SFU DIN Mittelschrift" panose="00000400000000000000" pitchFamily="2" charset="0"/>
                <a:ea typeface="#9Slide03 Roboto Medium" panose="02000000000000000000" pitchFamily="2" charset="0"/>
              </a:rPr>
              <a:t>ồ </a:t>
            </a:r>
            <a:r>
              <a:rPr lang="vi-VN" sz="2300" dirty="0">
                <a:latin typeface="#9Slide03 SFU DIN Mittelschrift" panose="00000400000000000000" pitchFamily="2" charset="0"/>
                <a:ea typeface="#9Slide03 Roboto Medium" panose="02000000000000000000" pitchFamily="2" charset="0"/>
              </a:rPr>
              <a:t>các sông lớn; các đới thiên nhiên ở châu Âu.</a:t>
            </a:r>
          </a:p>
        </p:txBody>
      </p:sp>
    </p:spTree>
    <p:extLst>
      <p:ext uri="{BB962C8B-B14F-4D97-AF65-F5344CB8AC3E}">
        <p14:creationId xmlns:p14="http://schemas.microsoft.com/office/powerpoint/2010/main" val="45155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upRight)">
                                      <p:cBhvr>
                                        <p:cTn id="7" dur="750"/>
                                        <p:tgtEl>
                                          <p:spTgt spid="14"/>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fill="hold"/>
                                        <p:tgtEl>
                                          <p:spTgt spid="19"/>
                                        </p:tgtEl>
                                        <p:attrNameLst>
                                          <p:attrName>ppt_x</p:attrName>
                                        </p:attrNameLst>
                                      </p:cBhvr>
                                      <p:tavLst>
                                        <p:tav tm="0">
                                          <p:val>
                                            <p:strVal val="0-#ppt_w/2"/>
                                          </p:val>
                                        </p:tav>
                                        <p:tav tm="100000">
                                          <p:val>
                                            <p:strVal val="#ppt_x"/>
                                          </p:val>
                                        </p:tav>
                                      </p:tavLst>
                                    </p:anim>
                                    <p:anim calcmode="lin" valueType="num">
                                      <p:cBhvr additive="base">
                                        <p:cTn id="11"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2" presetClass="entr" presetSubtype="8"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p:tgtEl>
                                          <p:spTgt spid="2"/>
                                        </p:tgtEl>
                                        <p:attrNameLst>
                                          <p:attrName>ppt_x</p:attrName>
                                        </p:attrNameLst>
                                      </p:cBhvr>
                                      <p:tavLst>
                                        <p:tav tm="0">
                                          <p:val>
                                            <p:strVal val="#ppt_x-#ppt_w*1.125000"/>
                                          </p:val>
                                        </p:tav>
                                        <p:tav tm="100000">
                                          <p:val>
                                            <p:strVal val="#ppt_x"/>
                                          </p:val>
                                        </p:tav>
                                      </p:tavLst>
                                    </p:anim>
                                    <p:animEffect transition="in" filter="wipe(righ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p:tgtEl>
                                          <p:spTgt spid="6"/>
                                        </p:tgtEl>
                                        <p:attrNameLst>
                                          <p:attrName>ppt_x</p:attrName>
                                        </p:attrNameLst>
                                      </p:cBhvr>
                                      <p:tavLst>
                                        <p:tav tm="0">
                                          <p:val>
                                            <p:strVal val="#ppt_x-#ppt_w*1.125000"/>
                                          </p:val>
                                        </p:tav>
                                        <p:tav tm="100000">
                                          <p:val>
                                            <p:strVal val="#ppt_x"/>
                                          </p:val>
                                        </p:tav>
                                      </p:tavLst>
                                    </p:anim>
                                    <p:animEffect transition="in" filter="wipe(righ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27"/>
        <p:cNvGrpSpPr/>
        <p:nvPr/>
      </p:nvGrpSpPr>
      <p:grpSpPr>
        <a:xfrm>
          <a:off x="0" y="0"/>
          <a:ext cx="0" cy="0"/>
          <a:chOff x="0" y="0"/>
          <a:chExt cx="0" cy="0"/>
        </a:xfrm>
      </p:grpSpPr>
      <p:sp>
        <p:nvSpPr>
          <p:cNvPr id="3631" name="Google Shape;3631;p80"/>
          <p:cNvSpPr/>
          <p:nvPr/>
        </p:nvSpPr>
        <p:spPr>
          <a:xfrm rot="10800000" flipH="1">
            <a:off x="-86616" y="5050623"/>
            <a:ext cx="12852432" cy="7238952"/>
          </a:xfrm>
          <a:prstGeom prst="flowChartDocument">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32" name="Google Shape;3632;p80"/>
          <p:cNvSpPr/>
          <p:nvPr/>
        </p:nvSpPr>
        <p:spPr>
          <a:xfrm rot="10800000">
            <a:off x="-79032" y="5357275"/>
            <a:ext cx="12852432" cy="5467392"/>
          </a:xfrm>
          <a:prstGeom prst="flowChartDocument">
            <a:avLst/>
          </a:pr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cxnSp>
        <p:nvCxnSpPr>
          <p:cNvPr id="74" name="Google Shape;2840;p77"/>
          <p:cNvCxnSpPr>
            <a:endCxn id="79" idx="1"/>
          </p:cNvCxnSpPr>
          <p:nvPr/>
        </p:nvCxnSpPr>
        <p:spPr>
          <a:xfrm flipH="1">
            <a:off x="6717084" y="2884224"/>
            <a:ext cx="692000" cy="1461600"/>
          </a:xfrm>
          <a:prstGeom prst="curvedConnector3">
            <a:avLst>
              <a:gd name="adj1" fmla="val 145910"/>
            </a:avLst>
          </a:prstGeom>
          <a:noFill/>
          <a:ln w="28575" cap="rnd" cmpd="sng">
            <a:solidFill>
              <a:schemeClr val="lt1"/>
            </a:solidFill>
            <a:prstDash val="solid"/>
            <a:round/>
            <a:headEnd type="none" w="med" len="med"/>
            <a:tailEnd type="triangle" w="med" len="med"/>
          </a:ln>
        </p:spPr>
      </p:cxnSp>
      <p:cxnSp>
        <p:nvCxnSpPr>
          <p:cNvPr id="75" name="Google Shape;2843;p77"/>
          <p:cNvCxnSpPr>
            <a:stCxn id="79" idx="3"/>
          </p:cNvCxnSpPr>
          <p:nvPr/>
        </p:nvCxnSpPr>
        <p:spPr>
          <a:xfrm rot="10800000">
            <a:off x="9368084" y="2884326"/>
            <a:ext cx="692000" cy="1460800"/>
          </a:xfrm>
          <a:prstGeom prst="curvedConnector3">
            <a:avLst>
              <a:gd name="adj1" fmla="val -45882"/>
            </a:avLst>
          </a:prstGeom>
          <a:noFill/>
          <a:ln w="28575" cap="rnd" cmpd="sng">
            <a:solidFill>
              <a:schemeClr val="lt1"/>
            </a:solidFill>
            <a:prstDash val="solid"/>
            <a:round/>
            <a:headEnd type="none" w="med" len="med"/>
            <a:tailEnd type="triangle" w="med" len="med"/>
          </a:ln>
        </p:spPr>
      </p:cxnSp>
      <p:cxnSp>
        <p:nvCxnSpPr>
          <p:cNvPr id="76" name="Google Shape;2844;p77"/>
          <p:cNvCxnSpPr>
            <a:endCxn id="78" idx="1"/>
          </p:cNvCxnSpPr>
          <p:nvPr/>
        </p:nvCxnSpPr>
        <p:spPr>
          <a:xfrm flipH="1">
            <a:off x="2082904" y="2884224"/>
            <a:ext cx="692000" cy="1461600"/>
          </a:xfrm>
          <a:prstGeom prst="curvedConnector3">
            <a:avLst>
              <a:gd name="adj1" fmla="val 145910"/>
            </a:avLst>
          </a:prstGeom>
          <a:noFill/>
          <a:ln w="28575" cap="rnd" cmpd="sng">
            <a:solidFill>
              <a:schemeClr val="lt1"/>
            </a:solidFill>
            <a:prstDash val="solid"/>
            <a:round/>
            <a:headEnd type="none" w="med" len="med"/>
            <a:tailEnd type="triangle" w="med" len="med"/>
          </a:ln>
        </p:spPr>
      </p:cxnSp>
      <p:cxnSp>
        <p:nvCxnSpPr>
          <p:cNvPr id="77" name="Google Shape;2847;p77"/>
          <p:cNvCxnSpPr>
            <a:stCxn id="78" idx="3"/>
          </p:cNvCxnSpPr>
          <p:nvPr/>
        </p:nvCxnSpPr>
        <p:spPr>
          <a:xfrm rot="10800000">
            <a:off x="4733904" y="2884326"/>
            <a:ext cx="692000" cy="1460800"/>
          </a:xfrm>
          <a:prstGeom prst="curvedConnector3">
            <a:avLst>
              <a:gd name="adj1" fmla="val -45882"/>
            </a:avLst>
          </a:prstGeom>
          <a:noFill/>
          <a:ln w="28575" cap="rnd" cmpd="sng">
            <a:solidFill>
              <a:schemeClr val="lt1"/>
            </a:solidFill>
            <a:prstDash val="solid"/>
            <a:round/>
            <a:headEnd type="none" w="med" len="med"/>
            <a:tailEnd type="triangle" w="med" len="med"/>
          </a:ln>
        </p:spPr>
      </p:cxnSp>
      <p:sp>
        <p:nvSpPr>
          <p:cNvPr id="78" name="Google Shape;2846;p77"/>
          <p:cNvSpPr/>
          <p:nvPr/>
        </p:nvSpPr>
        <p:spPr>
          <a:xfrm rot="-823">
            <a:off x="2082730" y="4074325"/>
            <a:ext cx="3343200" cy="760633"/>
          </a:xfrm>
          <a:prstGeom prst="roundRect">
            <a:avLst>
              <a:gd name="adj" fmla="val 23688"/>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2842;p77"/>
          <p:cNvSpPr/>
          <p:nvPr/>
        </p:nvSpPr>
        <p:spPr>
          <a:xfrm rot="-823">
            <a:off x="6716910" y="4074326"/>
            <a:ext cx="3343200" cy="761046"/>
          </a:xfrm>
          <a:prstGeom prst="roundRect">
            <a:avLst>
              <a:gd name="adj" fmla="val 23688"/>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2850;p77"/>
          <p:cNvSpPr txBox="1">
            <a:spLocks/>
          </p:cNvSpPr>
          <p:nvPr/>
        </p:nvSpPr>
        <p:spPr>
          <a:xfrm>
            <a:off x="2036204" y="4164617"/>
            <a:ext cx="3436199" cy="632299"/>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just"/>
            <a:r>
              <a:rPr lang="vi-VN" sz="2200" b="1" kern="0" dirty="0">
                <a:solidFill>
                  <a:schemeClr val="tx1"/>
                </a:solidFill>
                <a:latin typeface="#9Slide03 SFU DIN Mittelschrift" panose="00000400000000000000" pitchFamily="2" charset="0"/>
                <a:ea typeface="#9Slide03 Roboto Medium" panose="02000000000000000000" pitchFamily="2" charset="0"/>
              </a:rPr>
              <a:t>1. Vị trí địa lí, hình dạng, kích thước</a:t>
            </a:r>
          </a:p>
        </p:txBody>
      </p:sp>
      <p:sp>
        <p:nvSpPr>
          <p:cNvPr id="82" name="Google Shape;2850;p77"/>
          <p:cNvSpPr txBox="1">
            <a:spLocks/>
          </p:cNvSpPr>
          <p:nvPr/>
        </p:nvSpPr>
        <p:spPr>
          <a:xfrm>
            <a:off x="6660831" y="4142599"/>
            <a:ext cx="3436199" cy="632299"/>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200" b="1" kern="0" dirty="0">
                <a:solidFill>
                  <a:schemeClr val="tx1"/>
                </a:solidFill>
                <a:latin typeface="#9Slide03 SFU DIN Mittelschrift" panose="00000400000000000000" pitchFamily="2" charset="0"/>
                <a:ea typeface="#9Slide03 Roboto Medium" panose="02000000000000000000" pitchFamily="2" charset="0"/>
              </a:rPr>
              <a:t>2. </a:t>
            </a:r>
            <a:r>
              <a:rPr lang="en-US" sz="2200" b="1" kern="0" dirty="0" err="1">
                <a:solidFill>
                  <a:schemeClr val="tx1"/>
                </a:solidFill>
                <a:latin typeface="#9Slide03 SFU DIN Mittelschrift" panose="00000400000000000000" pitchFamily="2" charset="0"/>
                <a:ea typeface="#9Slide03 Roboto Medium" panose="02000000000000000000" pitchFamily="2" charset="0"/>
              </a:rPr>
              <a:t>Đặc</a:t>
            </a:r>
            <a:r>
              <a:rPr lang="en-US" sz="2200" b="1" kern="0" dirty="0">
                <a:solidFill>
                  <a:schemeClr val="tx1"/>
                </a:solidFill>
                <a:latin typeface="#9Slide03 SFU DIN Mittelschrift" panose="00000400000000000000" pitchFamily="2" charset="0"/>
                <a:ea typeface="#9Slide03 Roboto Medium" panose="02000000000000000000" pitchFamily="2" charset="0"/>
              </a:rPr>
              <a:t> điểm tự nhiên</a:t>
            </a:r>
          </a:p>
        </p:txBody>
      </p:sp>
      <p:sp>
        <p:nvSpPr>
          <p:cNvPr id="83" name="Oval 82"/>
          <p:cNvSpPr/>
          <p:nvPr/>
        </p:nvSpPr>
        <p:spPr>
          <a:xfrm>
            <a:off x="2769072" y="1833258"/>
            <a:ext cx="1983180" cy="1965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7465718" y="1644758"/>
            <a:ext cx="1983180" cy="1965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Picture 6" descr="Geographic png 1 » PNG Image">
            <a:extLst>
              <a:ext uri="{FF2B5EF4-FFF2-40B4-BE49-F238E27FC236}">
                <a16:creationId xmlns:a16="http://schemas.microsoft.com/office/drawing/2014/main" id="{5D57C758-D272-496E-A629-01C6C12177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0031" y="2238577"/>
            <a:ext cx="1769720" cy="1007881"/>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4" descr="Environment Clipart Environmental Protection - Environment Png, Transparent  Png - kindpng">
            <a:extLst>
              <a:ext uri="{FF2B5EF4-FFF2-40B4-BE49-F238E27FC236}">
                <a16:creationId xmlns:a16="http://schemas.microsoft.com/office/drawing/2014/main" id="{7ADBDBE7-54F8-4A9C-996A-2A8A75C7F7D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629" b="96686" l="1512" r="97442">
                        <a14:foregroundMark x1="16163" y1="38857" x2="16163" y2="38857"/>
                        <a14:foregroundMark x1="15116" y1="37600" x2="20465" y2="46171"/>
                        <a14:foregroundMark x1="40814" y1="46171" x2="59767" y2="60114"/>
                      </a14:backgroundRemoval>
                    </a14:imgEffect>
                  </a14:imgLayer>
                </a14:imgProps>
              </a:ext>
              <a:ext uri="{28A0092B-C50C-407E-A947-70E740481C1C}">
                <a14:useLocalDpi xmlns:a14="http://schemas.microsoft.com/office/drawing/2010/main" val="0"/>
              </a:ext>
            </a:extLst>
          </a:blip>
          <a:srcRect/>
          <a:stretch>
            <a:fillRect/>
          </a:stretch>
        </p:blipFill>
        <p:spPr bwMode="auto">
          <a:xfrm>
            <a:off x="7668641" y="1895198"/>
            <a:ext cx="1488422" cy="1514600"/>
          </a:xfrm>
          <a:prstGeom prst="rect">
            <a:avLst/>
          </a:prstGeom>
          <a:noFill/>
          <a:extLst>
            <a:ext uri="{909E8E84-426E-40DD-AFC4-6F175D3DCCD1}">
              <a14:hiddenFill xmlns:a14="http://schemas.microsoft.com/office/drawing/2010/main">
                <a:solidFill>
                  <a:srgbClr val="FFFFFF"/>
                </a:solidFill>
              </a14:hiddenFill>
            </a:ext>
          </a:extLst>
        </p:spPr>
      </p:pic>
      <p:sp>
        <p:nvSpPr>
          <p:cNvPr id="87" name="Google Shape;1719;p49"/>
          <p:cNvSpPr txBox="1">
            <a:spLocks/>
          </p:cNvSpPr>
          <p:nvPr/>
        </p:nvSpPr>
        <p:spPr>
          <a:xfrm>
            <a:off x="4405403" y="513618"/>
            <a:ext cx="3408900" cy="717300"/>
          </a:xfrm>
          <a:prstGeom prst="rect">
            <a:avLst/>
          </a:prstGeom>
          <a:solidFill>
            <a:srgbClr val="FFFFFF"/>
          </a:solidFill>
          <a:ln>
            <a:noFill/>
          </a:ln>
        </p:spPr>
        <p:txBody>
          <a:bodyPr spcFirstLastPara="1" wrap="square" lIns="182875" tIns="45700" rIns="182875" bIns="91425" anchor="ctr"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1"/>
              </a:buClr>
              <a:buSzPts val="1400"/>
              <a:buFont typeface="Jura Medium"/>
              <a:buNone/>
              <a:defRPr sz="1600" b="0" i="0" u="none" strike="noStrike" cap="none">
                <a:solidFill>
                  <a:schemeClr val="dk1"/>
                </a:solidFill>
                <a:latin typeface="Jura Medium"/>
                <a:ea typeface="Jura Medium"/>
                <a:cs typeface="Jura Medium"/>
                <a:sym typeface="Jura Medium"/>
              </a:defRPr>
            </a:lvl1pPr>
            <a:lvl2pPr marL="914400" marR="0" lvl="1" indent="-317500" algn="ctr" rtl="0">
              <a:lnSpc>
                <a:spcPct val="100000"/>
              </a:lnSpc>
              <a:spcBef>
                <a:spcPts val="0"/>
              </a:spcBef>
              <a:spcAft>
                <a:spcPts val="0"/>
              </a:spcAft>
              <a:buClr>
                <a:schemeClr val="dk1"/>
              </a:buClr>
              <a:buSzPts val="1400"/>
              <a:buFont typeface="Jura Medium"/>
              <a:buNone/>
              <a:defRPr sz="1400" b="0" i="0" u="none" strike="noStrike" cap="none">
                <a:solidFill>
                  <a:schemeClr val="dk1"/>
                </a:solidFill>
                <a:latin typeface="Jura Medium"/>
                <a:ea typeface="Jura Medium"/>
                <a:cs typeface="Jura Medium"/>
                <a:sym typeface="Jura Medium"/>
              </a:defRPr>
            </a:lvl2pPr>
            <a:lvl3pPr marL="1371600" marR="0" lvl="2" indent="-317500" algn="ctr" rtl="0">
              <a:lnSpc>
                <a:spcPct val="100000"/>
              </a:lnSpc>
              <a:spcBef>
                <a:spcPts val="0"/>
              </a:spcBef>
              <a:spcAft>
                <a:spcPts val="0"/>
              </a:spcAft>
              <a:buClr>
                <a:schemeClr val="dk1"/>
              </a:buClr>
              <a:buSzPts val="1400"/>
              <a:buFont typeface="Jura Medium"/>
              <a:buNone/>
              <a:defRPr sz="1400" b="0" i="0" u="none" strike="noStrike" cap="none">
                <a:solidFill>
                  <a:schemeClr val="dk1"/>
                </a:solidFill>
                <a:latin typeface="Jura Medium"/>
                <a:ea typeface="Jura Medium"/>
                <a:cs typeface="Jura Medium"/>
                <a:sym typeface="Jura Medium"/>
              </a:defRPr>
            </a:lvl3pPr>
            <a:lvl4pPr marL="1828800" marR="0" lvl="3" indent="-317500" algn="ctr" rtl="0">
              <a:lnSpc>
                <a:spcPct val="100000"/>
              </a:lnSpc>
              <a:spcBef>
                <a:spcPts val="0"/>
              </a:spcBef>
              <a:spcAft>
                <a:spcPts val="0"/>
              </a:spcAft>
              <a:buClr>
                <a:schemeClr val="dk1"/>
              </a:buClr>
              <a:buSzPts val="1400"/>
              <a:buFont typeface="Jura Medium"/>
              <a:buNone/>
              <a:defRPr sz="1400" b="0" i="0" u="none" strike="noStrike" cap="none">
                <a:solidFill>
                  <a:schemeClr val="dk1"/>
                </a:solidFill>
                <a:latin typeface="Jura Medium"/>
                <a:ea typeface="Jura Medium"/>
                <a:cs typeface="Jura Medium"/>
                <a:sym typeface="Jura Medium"/>
              </a:defRPr>
            </a:lvl4pPr>
            <a:lvl5pPr marL="2286000" marR="0" lvl="4" indent="-317500" algn="ctr" rtl="0">
              <a:lnSpc>
                <a:spcPct val="100000"/>
              </a:lnSpc>
              <a:spcBef>
                <a:spcPts val="0"/>
              </a:spcBef>
              <a:spcAft>
                <a:spcPts val="0"/>
              </a:spcAft>
              <a:buClr>
                <a:schemeClr val="dk1"/>
              </a:buClr>
              <a:buSzPts val="1400"/>
              <a:buFont typeface="Jura Medium"/>
              <a:buNone/>
              <a:defRPr sz="1400" b="0" i="0" u="none" strike="noStrike" cap="none">
                <a:solidFill>
                  <a:schemeClr val="dk1"/>
                </a:solidFill>
                <a:latin typeface="Jura Medium"/>
                <a:ea typeface="Jura Medium"/>
                <a:cs typeface="Jura Medium"/>
                <a:sym typeface="Jura Medium"/>
              </a:defRPr>
            </a:lvl5pPr>
            <a:lvl6pPr marL="2743200" marR="0" lvl="5" indent="-317500" algn="ctr" rtl="0">
              <a:lnSpc>
                <a:spcPct val="100000"/>
              </a:lnSpc>
              <a:spcBef>
                <a:spcPts val="0"/>
              </a:spcBef>
              <a:spcAft>
                <a:spcPts val="0"/>
              </a:spcAft>
              <a:buClr>
                <a:schemeClr val="dk1"/>
              </a:buClr>
              <a:buSzPts val="1400"/>
              <a:buFont typeface="Jura Medium"/>
              <a:buNone/>
              <a:defRPr sz="1400" b="0" i="0" u="none" strike="noStrike" cap="none">
                <a:solidFill>
                  <a:schemeClr val="dk1"/>
                </a:solidFill>
                <a:latin typeface="Jura Medium"/>
                <a:ea typeface="Jura Medium"/>
                <a:cs typeface="Jura Medium"/>
                <a:sym typeface="Jura Medium"/>
              </a:defRPr>
            </a:lvl6pPr>
            <a:lvl7pPr marL="3200400" marR="0" lvl="6" indent="-317500" algn="ctr" rtl="0">
              <a:lnSpc>
                <a:spcPct val="100000"/>
              </a:lnSpc>
              <a:spcBef>
                <a:spcPts val="0"/>
              </a:spcBef>
              <a:spcAft>
                <a:spcPts val="0"/>
              </a:spcAft>
              <a:buClr>
                <a:schemeClr val="dk1"/>
              </a:buClr>
              <a:buSzPts val="1400"/>
              <a:buFont typeface="Jura Medium"/>
              <a:buNone/>
              <a:defRPr sz="1400" b="0" i="0" u="none" strike="noStrike" cap="none">
                <a:solidFill>
                  <a:schemeClr val="dk1"/>
                </a:solidFill>
                <a:latin typeface="Jura Medium"/>
                <a:ea typeface="Jura Medium"/>
                <a:cs typeface="Jura Medium"/>
                <a:sym typeface="Jura Medium"/>
              </a:defRPr>
            </a:lvl7pPr>
            <a:lvl8pPr marL="3657600" marR="0" lvl="7" indent="-317500" algn="ctr" rtl="0">
              <a:lnSpc>
                <a:spcPct val="100000"/>
              </a:lnSpc>
              <a:spcBef>
                <a:spcPts val="0"/>
              </a:spcBef>
              <a:spcAft>
                <a:spcPts val="0"/>
              </a:spcAft>
              <a:buClr>
                <a:schemeClr val="dk1"/>
              </a:buClr>
              <a:buSzPts val="1400"/>
              <a:buFont typeface="Jura Medium"/>
              <a:buNone/>
              <a:defRPr sz="1400" b="0" i="0" u="none" strike="noStrike" cap="none">
                <a:solidFill>
                  <a:schemeClr val="dk1"/>
                </a:solidFill>
                <a:latin typeface="Jura Medium"/>
                <a:ea typeface="Jura Medium"/>
                <a:cs typeface="Jura Medium"/>
                <a:sym typeface="Jura Medium"/>
              </a:defRPr>
            </a:lvl8pPr>
            <a:lvl9pPr marL="4114800" marR="0" lvl="8" indent="-317500" algn="ctr" rtl="0">
              <a:lnSpc>
                <a:spcPct val="100000"/>
              </a:lnSpc>
              <a:spcBef>
                <a:spcPts val="0"/>
              </a:spcBef>
              <a:spcAft>
                <a:spcPts val="0"/>
              </a:spcAft>
              <a:buClr>
                <a:schemeClr val="dk1"/>
              </a:buClr>
              <a:buSzPts val="1400"/>
              <a:buFont typeface="Jura Medium"/>
              <a:buNone/>
              <a:defRPr sz="1400" b="0" i="0" u="none" strike="noStrike" cap="none">
                <a:solidFill>
                  <a:schemeClr val="dk1"/>
                </a:solidFill>
                <a:latin typeface="Jura Medium"/>
                <a:ea typeface="Jura Medium"/>
                <a:cs typeface="Jura Medium"/>
                <a:sym typeface="Jura Medium"/>
              </a:defRPr>
            </a:lvl9pPr>
          </a:lstStyle>
          <a:p>
            <a:pPr marL="0" marR="0" lvl="0" indent="0" algn="r" defTabSz="914400" rtl="0" eaLnBrk="1" fontAlgn="auto" latinLnBrk="0" hangingPunct="1">
              <a:lnSpc>
                <a:spcPct val="100000"/>
              </a:lnSpc>
              <a:spcBef>
                <a:spcPts val="0"/>
              </a:spcBef>
              <a:spcAft>
                <a:spcPts val="0"/>
              </a:spcAft>
              <a:buClr>
                <a:srgbClr val="172C45"/>
              </a:buClr>
              <a:buSzPts val="1400"/>
              <a:buFont typeface="Jura Medium"/>
              <a:buNone/>
              <a:tabLst/>
              <a:defRPr/>
            </a:pPr>
            <a:endParaRPr kumimoji="0" lang="en-US" sz="1600" b="0" i="0" u="none" strike="noStrike" kern="0" cap="none" spc="0" normalizeH="0" baseline="0" noProof="0" dirty="0">
              <a:ln>
                <a:noFill/>
              </a:ln>
              <a:solidFill>
                <a:srgbClr val="172C45"/>
              </a:solidFill>
              <a:effectLst/>
              <a:uLnTx/>
              <a:uFillTx/>
              <a:latin typeface="Jura Medium"/>
              <a:ea typeface="Jura Medium"/>
              <a:sym typeface="Jura Medium"/>
            </a:endParaRPr>
          </a:p>
        </p:txBody>
      </p:sp>
      <p:grpSp>
        <p:nvGrpSpPr>
          <p:cNvPr id="88" name="Google Shape;1789;p49"/>
          <p:cNvGrpSpPr/>
          <p:nvPr/>
        </p:nvGrpSpPr>
        <p:grpSpPr>
          <a:xfrm>
            <a:off x="7590286" y="999110"/>
            <a:ext cx="448034" cy="447956"/>
            <a:chOff x="10333025" y="2667100"/>
            <a:chExt cx="191100" cy="191075"/>
          </a:xfrm>
        </p:grpSpPr>
        <p:sp>
          <p:nvSpPr>
            <p:cNvPr id="89" name="Google Shape;1790;p49"/>
            <p:cNvSpPr/>
            <p:nvPr/>
          </p:nvSpPr>
          <p:spPr>
            <a:xfrm>
              <a:off x="10423075" y="2667100"/>
              <a:ext cx="11050" cy="191075"/>
            </a:xfrm>
            <a:custGeom>
              <a:avLst/>
              <a:gdLst/>
              <a:ahLst/>
              <a:cxnLst/>
              <a:rect l="l" t="t" r="r" b="b"/>
              <a:pathLst>
                <a:path w="442" h="7643" extrusionOk="0">
                  <a:moveTo>
                    <a:pt x="218" y="0"/>
                  </a:moveTo>
                  <a:cubicBezTo>
                    <a:pt x="100" y="0"/>
                    <a:pt x="0" y="98"/>
                    <a:pt x="0" y="224"/>
                  </a:cubicBezTo>
                  <a:lnTo>
                    <a:pt x="0" y="7425"/>
                  </a:lnTo>
                  <a:cubicBezTo>
                    <a:pt x="0" y="7543"/>
                    <a:pt x="100" y="7643"/>
                    <a:pt x="218" y="7643"/>
                  </a:cubicBezTo>
                  <a:cubicBezTo>
                    <a:pt x="342" y="7643"/>
                    <a:pt x="441" y="7543"/>
                    <a:pt x="441" y="7425"/>
                  </a:cubicBezTo>
                  <a:lnTo>
                    <a:pt x="441" y="224"/>
                  </a:lnTo>
                  <a:cubicBezTo>
                    <a:pt x="441" y="98"/>
                    <a:pt x="342" y="0"/>
                    <a:pt x="218" y="0"/>
                  </a:cubicBezTo>
                  <a:close/>
                </a:path>
              </a:pathLst>
            </a:custGeom>
            <a:solidFill>
              <a:srgbClr val="76B3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0" name="Google Shape;1791;p49"/>
            <p:cNvSpPr/>
            <p:nvPr/>
          </p:nvSpPr>
          <p:spPr>
            <a:xfrm>
              <a:off x="10333025" y="2757100"/>
              <a:ext cx="191100" cy="11050"/>
            </a:xfrm>
            <a:custGeom>
              <a:avLst/>
              <a:gdLst/>
              <a:ahLst/>
              <a:cxnLst/>
              <a:rect l="l" t="t" r="r" b="b"/>
              <a:pathLst>
                <a:path w="7644" h="442" extrusionOk="0">
                  <a:moveTo>
                    <a:pt x="218" y="0"/>
                  </a:moveTo>
                  <a:cubicBezTo>
                    <a:pt x="101" y="0"/>
                    <a:pt x="1" y="100"/>
                    <a:pt x="1" y="224"/>
                  </a:cubicBezTo>
                  <a:cubicBezTo>
                    <a:pt x="1" y="341"/>
                    <a:pt x="101" y="441"/>
                    <a:pt x="218" y="441"/>
                  </a:cubicBezTo>
                  <a:lnTo>
                    <a:pt x="7420" y="441"/>
                  </a:lnTo>
                  <a:cubicBezTo>
                    <a:pt x="7545" y="441"/>
                    <a:pt x="7643" y="341"/>
                    <a:pt x="7643" y="224"/>
                  </a:cubicBezTo>
                  <a:cubicBezTo>
                    <a:pt x="7643" y="100"/>
                    <a:pt x="7545" y="0"/>
                    <a:pt x="7420" y="0"/>
                  </a:cubicBezTo>
                  <a:close/>
                </a:path>
              </a:pathLst>
            </a:custGeom>
            <a:solidFill>
              <a:srgbClr val="76B3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1" name="Google Shape;1792;p49"/>
            <p:cNvSpPr/>
            <p:nvPr/>
          </p:nvSpPr>
          <p:spPr>
            <a:xfrm>
              <a:off x="10379450" y="2709800"/>
              <a:ext cx="102325" cy="113000"/>
            </a:xfrm>
            <a:custGeom>
              <a:avLst/>
              <a:gdLst/>
              <a:ahLst/>
              <a:cxnLst/>
              <a:rect l="l" t="t" r="r" b="b"/>
              <a:pathLst>
                <a:path w="4093" h="4520" extrusionOk="0">
                  <a:moveTo>
                    <a:pt x="245" y="1"/>
                  </a:moveTo>
                  <a:cubicBezTo>
                    <a:pt x="194" y="1"/>
                    <a:pt x="142" y="18"/>
                    <a:pt x="100" y="55"/>
                  </a:cubicBezTo>
                  <a:cubicBezTo>
                    <a:pt x="12" y="135"/>
                    <a:pt x="0" y="278"/>
                    <a:pt x="81" y="365"/>
                  </a:cubicBezTo>
                  <a:lnTo>
                    <a:pt x="3682" y="4445"/>
                  </a:lnTo>
                  <a:cubicBezTo>
                    <a:pt x="3726" y="4494"/>
                    <a:pt x="3788" y="4519"/>
                    <a:pt x="3849" y="4519"/>
                  </a:cubicBezTo>
                  <a:cubicBezTo>
                    <a:pt x="3900" y="4519"/>
                    <a:pt x="3955" y="4500"/>
                    <a:pt x="3992" y="4463"/>
                  </a:cubicBezTo>
                  <a:cubicBezTo>
                    <a:pt x="4086" y="4382"/>
                    <a:pt x="4092" y="4245"/>
                    <a:pt x="4012" y="4153"/>
                  </a:cubicBezTo>
                  <a:lnTo>
                    <a:pt x="410" y="73"/>
                  </a:lnTo>
                  <a:cubicBezTo>
                    <a:pt x="366" y="26"/>
                    <a:pt x="306" y="1"/>
                    <a:pt x="245" y="1"/>
                  </a:cubicBezTo>
                  <a:close/>
                </a:path>
              </a:pathLst>
            </a:custGeom>
            <a:solidFill>
              <a:srgbClr val="76B3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2" name="Google Shape;1793;p49"/>
            <p:cNvSpPr/>
            <p:nvPr/>
          </p:nvSpPr>
          <p:spPr>
            <a:xfrm>
              <a:off x="10373550" y="2715800"/>
              <a:ext cx="114250" cy="101075"/>
            </a:xfrm>
            <a:custGeom>
              <a:avLst/>
              <a:gdLst/>
              <a:ahLst/>
              <a:cxnLst/>
              <a:rect l="l" t="t" r="r" b="b"/>
              <a:pathLst>
                <a:path w="4570" h="4043" extrusionOk="0">
                  <a:moveTo>
                    <a:pt x="4324" y="0"/>
                  </a:moveTo>
                  <a:cubicBezTo>
                    <a:pt x="4271" y="0"/>
                    <a:pt x="4219" y="19"/>
                    <a:pt x="4179" y="56"/>
                  </a:cubicBezTo>
                  <a:lnTo>
                    <a:pt x="99" y="3658"/>
                  </a:lnTo>
                  <a:cubicBezTo>
                    <a:pt x="7" y="3738"/>
                    <a:pt x="1" y="3875"/>
                    <a:pt x="81" y="3968"/>
                  </a:cubicBezTo>
                  <a:cubicBezTo>
                    <a:pt x="125" y="4018"/>
                    <a:pt x="181" y="4042"/>
                    <a:pt x="242" y="4042"/>
                  </a:cubicBezTo>
                  <a:cubicBezTo>
                    <a:pt x="299" y="4042"/>
                    <a:pt x="348" y="4024"/>
                    <a:pt x="391" y="3987"/>
                  </a:cubicBezTo>
                  <a:lnTo>
                    <a:pt x="4471" y="386"/>
                  </a:lnTo>
                  <a:cubicBezTo>
                    <a:pt x="4558" y="305"/>
                    <a:pt x="4570" y="168"/>
                    <a:pt x="4489" y="76"/>
                  </a:cubicBezTo>
                  <a:cubicBezTo>
                    <a:pt x="4446" y="25"/>
                    <a:pt x="4385" y="0"/>
                    <a:pt x="4324" y="0"/>
                  </a:cubicBezTo>
                  <a:close/>
                </a:path>
              </a:pathLst>
            </a:custGeom>
            <a:solidFill>
              <a:srgbClr val="76B3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93" name="Google Shape;1789;p49"/>
          <p:cNvGrpSpPr/>
          <p:nvPr/>
        </p:nvGrpSpPr>
        <p:grpSpPr>
          <a:xfrm>
            <a:off x="4181386" y="305413"/>
            <a:ext cx="448034" cy="447956"/>
            <a:chOff x="10333025" y="2667100"/>
            <a:chExt cx="191100" cy="191075"/>
          </a:xfrm>
        </p:grpSpPr>
        <p:sp>
          <p:nvSpPr>
            <p:cNvPr id="94" name="Google Shape;1790;p49"/>
            <p:cNvSpPr/>
            <p:nvPr/>
          </p:nvSpPr>
          <p:spPr>
            <a:xfrm>
              <a:off x="10423075" y="2667100"/>
              <a:ext cx="11050" cy="191075"/>
            </a:xfrm>
            <a:custGeom>
              <a:avLst/>
              <a:gdLst/>
              <a:ahLst/>
              <a:cxnLst/>
              <a:rect l="l" t="t" r="r" b="b"/>
              <a:pathLst>
                <a:path w="442" h="7643" extrusionOk="0">
                  <a:moveTo>
                    <a:pt x="218" y="0"/>
                  </a:moveTo>
                  <a:cubicBezTo>
                    <a:pt x="100" y="0"/>
                    <a:pt x="0" y="98"/>
                    <a:pt x="0" y="224"/>
                  </a:cubicBezTo>
                  <a:lnTo>
                    <a:pt x="0" y="7425"/>
                  </a:lnTo>
                  <a:cubicBezTo>
                    <a:pt x="0" y="7543"/>
                    <a:pt x="100" y="7643"/>
                    <a:pt x="218" y="7643"/>
                  </a:cubicBezTo>
                  <a:cubicBezTo>
                    <a:pt x="342" y="7643"/>
                    <a:pt x="441" y="7543"/>
                    <a:pt x="441" y="7425"/>
                  </a:cubicBezTo>
                  <a:lnTo>
                    <a:pt x="441" y="224"/>
                  </a:lnTo>
                  <a:cubicBezTo>
                    <a:pt x="441" y="98"/>
                    <a:pt x="342" y="0"/>
                    <a:pt x="218" y="0"/>
                  </a:cubicBezTo>
                  <a:close/>
                </a:path>
              </a:pathLst>
            </a:custGeom>
            <a:solidFill>
              <a:srgbClr val="76B3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5" name="Google Shape;1791;p49"/>
            <p:cNvSpPr/>
            <p:nvPr/>
          </p:nvSpPr>
          <p:spPr>
            <a:xfrm>
              <a:off x="10333025" y="2757100"/>
              <a:ext cx="191100" cy="11050"/>
            </a:xfrm>
            <a:custGeom>
              <a:avLst/>
              <a:gdLst/>
              <a:ahLst/>
              <a:cxnLst/>
              <a:rect l="l" t="t" r="r" b="b"/>
              <a:pathLst>
                <a:path w="7644" h="442" extrusionOk="0">
                  <a:moveTo>
                    <a:pt x="218" y="0"/>
                  </a:moveTo>
                  <a:cubicBezTo>
                    <a:pt x="101" y="0"/>
                    <a:pt x="1" y="100"/>
                    <a:pt x="1" y="224"/>
                  </a:cubicBezTo>
                  <a:cubicBezTo>
                    <a:pt x="1" y="341"/>
                    <a:pt x="101" y="441"/>
                    <a:pt x="218" y="441"/>
                  </a:cubicBezTo>
                  <a:lnTo>
                    <a:pt x="7420" y="441"/>
                  </a:lnTo>
                  <a:cubicBezTo>
                    <a:pt x="7545" y="441"/>
                    <a:pt x="7643" y="341"/>
                    <a:pt x="7643" y="224"/>
                  </a:cubicBezTo>
                  <a:cubicBezTo>
                    <a:pt x="7643" y="100"/>
                    <a:pt x="7545" y="0"/>
                    <a:pt x="7420" y="0"/>
                  </a:cubicBezTo>
                  <a:close/>
                </a:path>
              </a:pathLst>
            </a:custGeom>
            <a:solidFill>
              <a:srgbClr val="76B3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6" name="Google Shape;1792;p49"/>
            <p:cNvSpPr/>
            <p:nvPr/>
          </p:nvSpPr>
          <p:spPr>
            <a:xfrm>
              <a:off x="10379450" y="2709800"/>
              <a:ext cx="102325" cy="113000"/>
            </a:xfrm>
            <a:custGeom>
              <a:avLst/>
              <a:gdLst/>
              <a:ahLst/>
              <a:cxnLst/>
              <a:rect l="l" t="t" r="r" b="b"/>
              <a:pathLst>
                <a:path w="4093" h="4520" extrusionOk="0">
                  <a:moveTo>
                    <a:pt x="245" y="1"/>
                  </a:moveTo>
                  <a:cubicBezTo>
                    <a:pt x="194" y="1"/>
                    <a:pt x="142" y="18"/>
                    <a:pt x="100" y="55"/>
                  </a:cubicBezTo>
                  <a:cubicBezTo>
                    <a:pt x="12" y="135"/>
                    <a:pt x="0" y="278"/>
                    <a:pt x="81" y="365"/>
                  </a:cubicBezTo>
                  <a:lnTo>
                    <a:pt x="3682" y="4445"/>
                  </a:lnTo>
                  <a:cubicBezTo>
                    <a:pt x="3726" y="4494"/>
                    <a:pt x="3788" y="4519"/>
                    <a:pt x="3849" y="4519"/>
                  </a:cubicBezTo>
                  <a:cubicBezTo>
                    <a:pt x="3900" y="4519"/>
                    <a:pt x="3955" y="4500"/>
                    <a:pt x="3992" y="4463"/>
                  </a:cubicBezTo>
                  <a:cubicBezTo>
                    <a:pt x="4086" y="4382"/>
                    <a:pt x="4092" y="4245"/>
                    <a:pt x="4012" y="4153"/>
                  </a:cubicBezTo>
                  <a:lnTo>
                    <a:pt x="410" y="73"/>
                  </a:lnTo>
                  <a:cubicBezTo>
                    <a:pt x="366" y="26"/>
                    <a:pt x="306" y="1"/>
                    <a:pt x="245" y="1"/>
                  </a:cubicBezTo>
                  <a:close/>
                </a:path>
              </a:pathLst>
            </a:custGeom>
            <a:solidFill>
              <a:srgbClr val="76B3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7" name="Google Shape;1793;p49"/>
            <p:cNvSpPr/>
            <p:nvPr/>
          </p:nvSpPr>
          <p:spPr>
            <a:xfrm>
              <a:off x="10373550" y="2715800"/>
              <a:ext cx="114250" cy="101075"/>
            </a:xfrm>
            <a:custGeom>
              <a:avLst/>
              <a:gdLst/>
              <a:ahLst/>
              <a:cxnLst/>
              <a:rect l="l" t="t" r="r" b="b"/>
              <a:pathLst>
                <a:path w="4570" h="4043" extrusionOk="0">
                  <a:moveTo>
                    <a:pt x="4324" y="0"/>
                  </a:moveTo>
                  <a:cubicBezTo>
                    <a:pt x="4271" y="0"/>
                    <a:pt x="4219" y="19"/>
                    <a:pt x="4179" y="56"/>
                  </a:cubicBezTo>
                  <a:lnTo>
                    <a:pt x="99" y="3658"/>
                  </a:lnTo>
                  <a:cubicBezTo>
                    <a:pt x="7" y="3738"/>
                    <a:pt x="1" y="3875"/>
                    <a:pt x="81" y="3968"/>
                  </a:cubicBezTo>
                  <a:cubicBezTo>
                    <a:pt x="125" y="4018"/>
                    <a:pt x="181" y="4042"/>
                    <a:pt x="242" y="4042"/>
                  </a:cubicBezTo>
                  <a:cubicBezTo>
                    <a:pt x="299" y="4042"/>
                    <a:pt x="348" y="4024"/>
                    <a:pt x="391" y="3987"/>
                  </a:cubicBezTo>
                  <a:lnTo>
                    <a:pt x="4471" y="386"/>
                  </a:lnTo>
                  <a:cubicBezTo>
                    <a:pt x="4558" y="305"/>
                    <a:pt x="4570" y="168"/>
                    <a:pt x="4489" y="76"/>
                  </a:cubicBezTo>
                  <a:cubicBezTo>
                    <a:pt x="4446" y="25"/>
                    <a:pt x="4385" y="0"/>
                    <a:pt x="4324" y="0"/>
                  </a:cubicBezTo>
                  <a:close/>
                </a:path>
              </a:pathLst>
            </a:custGeom>
            <a:solidFill>
              <a:srgbClr val="76B3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
        <p:nvSpPr>
          <p:cNvPr id="99" name="Google Shape;2848;p77"/>
          <p:cNvSpPr txBox="1">
            <a:spLocks/>
          </p:cNvSpPr>
          <p:nvPr/>
        </p:nvSpPr>
        <p:spPr>
          <a:xfrm>
            <a:off x="4086733" y="504045"/>
            <a:ext cx="4046239" cy="68003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500"/>
              <a:buFont typeface="Fredoka One"/>
              <a:buNone/>
              <a:defRPr sz="4667" b="0" i="0" u="none" strike="noStrike" cap="none">
                <a:solidFill>
                  <a:schemeClr val="lt1"/>
                </a:solidFill>
                <a:latin typeface="Fredoka One"/>
                <a:ea typeface="Fredoka One"/>
                <a:cs typeface="Fredoka One"/>
                <a:sym typeface="Fredoka One"/>
              </a:defRPr>
            </a:lvl1pPr>
            <a:lvl2pPr marR="0" lvl="1" algn="l" rtl="0">
              <a:lnSpc>
                <a:spcPct val="100000"/>
              </a:lnSpc>
              <a:spcBef>
                <a:spcPts val="0"/>
              </a:spcBef>
              <a:spcAft>
                <a:spcPts val="0"/>
              </a:spcAft>
              <a:buClr>
                <a:schemeClr val="dk2"/>
              </a:buClr>
              <a:buSzPts val="2800"/>
              <a:buFont typeface="Fredoka One"/>
              <a:buNone/>
              <a:defRPr sz="3733" b="0" i="0" u="none" strike="noStrike" cap="none">
                <a:solidFill>
                  <a:schemeClr val="dk2"/>
                </a:solidFill>
                <a:latin typeface="Fredoka One"/>
                <a:ea typeface="Fredoka One"/>
                <a:cs typeface="Fredoka One"/>
                <a:sym typeface="Fredoka One"/>
              </a:defRPr>
            </a:lvl2pPr>
            <a:lvl3pPr marR="0" lvl="2" algn="l" rtl="0">
              <a:lnSpc>
                <a:spcPct val="100000"/>
              </a:lnSpc>
              <a:spcBef>
                <a:spcPts val="0"/>
              </a:spcBef>
              <a:spcAft>
                <a:spcPts val="0"/>
              </a:spcAft>
              <a:buClr>
                <a:schemeClr val="dk2"/>
              </a:buClr>
              <a:buSzPts val="2800"/>
              <a:buFont typeface="Fredoka One"/>
              <a:buNone/>
              <a:defRPr sz="3733" b="0" i="0" u="none" strike="noStrike" cap="none">
                <a:solidFill>
                  <a:schemeClr val="dk2"/>
                </a:solidFill>
                <a:latin typeface="Fredoka One"/>
                <a:ea typeface="Fredoka One"/>
                <a:cs typeface="Fredoka One"/>
                <a:sym typeface="Fredoka One"/>
              </a:defRPr>
            </a:lvl3pPr>
            <a:lvl4pPr marR="0" lvl="3" algn="l" rtl="0">
              <a:lnSpc>
                <a:spcPct val="100000"/>
              </a:lnSpc>
              <a:spcBef>
                <a:spcPts val="0"/>
              </a:spcBef>
              <a:spcAft>
                <a:spcPts val="0"/>
              </a:spcAft>
              <a:buClr>
                <a:schemeClr val="dk2"/>
              </a:buClr>
              <a:buSzPts val="2800"/>
              <a:buFont typeface="Fredoka One"/>
              <a:buNone/>
              <a:defRPr sz="3733" b="0" i="0" u="none" strike="noStrike" cap="none">
                <a:solidFill>
                  <a:schemeClr val="dk2"/>
                </a:solidFill>
                <a:latin typeface="Fredoka One"/>
                <a:ea typeface="Fredoka One"/>
                <a:cs typeface="Fredoka One"/>
                <a:sym typeface="Fredoka One"/>
              </a:defRPr>
            </a:lvl4pPr>
            <a:lvl5pPr marR="0" lvl="4" algn="l" rtl="0">
              <a:lnSpc>
                <a:spcPct val="100000"/>
              </a:lnSpc>
              <a:spcBef>
                <a:spcPts val="0"/>
              </a:spcBef>
              <a:spcAft>
                <a:spcPts val="0"/>
              </a:spcAft>
              <a:buClr>
                <a:schemeClr val="dk2"/>
              </a:buClr>
              <a:buSzPts val="2800"/>
              <a:buFont typeface="Fredoka One"/>
              <a:buNone/>
              <a:defRPr sz="3733" b="0" i="0" u="none" strike="noStrike" cap="none">
                <a:solidFill>
                  <a:schemeClr val="dk2"/>
                </a:solidFill>
                <a:latin typeface="Fredoka One"/>
                <a:ea typeface="Fredoka One"/>
                <a:cs typeface="Fredoka One"/>
                <a:sym typeface="Fredoka One"/>
              </a:defRPr>
            </a:lvl5pPr>
            <a:lvl6pPr marR="0" lvl="5" algn="l" rtl="0">
              <a:lnSpc>
                <a:spcPct val="100000"/>
              </a:lnSpc>
              <a:spcBef>
                <a:spcPts val="0"/>
              </a:spcBef>
              <a:spcAft>
                <a:spcPts val="0"/>
              </a:spcAft>
              <a:buClr>
                <a:schemeClr val="dk2"/>
              </a:buClr>
              <a:buSzPts val="2800"/>
              <a:buFont typeface="Fredoka One"/>
              <a:buNone/>
              <a:defRPr sz="3733" b="0" i="0" u="none" strike="noStrike" cap="none">
                <a:solidFill>
                  <a:schemeClr val="dk2"/>
                </a:solidFill>
                <a:latin typeface="Fredoka One"/>
                <a:ea typeface="Fredoka One"/>
                <a:cs typeface="Fredoka One"/>
                <a:sym typeface="Fredoka One"/>
              </a:defRPr>
            </a:lvl6pPr>
            <a:lvl7pPr marR="0" lvl="6" algn="l" rtl="0">
              <a:lnSpc>
                <a:spcPct val="100000"/>
              </a:lnSpc>
              <a:spcBef>
                <a:spcPts val="0"/>
              </a:spcBef>
              <a:spcAft>
                <a:spcPts val="0"/>
              </a:spcAft>
              <a:buClr>
                <a:schemeClr val="dk2"/>
              </a:buClr>
              <a:buSzPts val="2800"/>
              <a:buFont typeface="Fredoka One"/>
              <a:buNone/>
              <a:defRPr sz="3733" b="0" i="0" u="none" strike="noStrike" cap="none">
                <a:solidFill>
                  <a:schemeClr val="dk2"/>
                </a:solidFill>
                <a:latin typeface="Fredoka One"/>
                <a:ea typeface="Fredoka One"/>
                <a:cs typeface="Fredoka One"/>
                <a:sym typeface="Fredoka One"/>
              </a:defRPr>
            </a:lvl7pPr>
            <a:lvl8pPr marR="0" lvl="7" algn="l" rtl="0">
              <a:lnSpc>
                <a:spcPct val="100000"/>
              </a:lnSpc>
              <a:spcBef>
                <a:spcPts val="0"/>
              </a:spcBef>
              <a:spcAft>
                <a:spcPts val="0"/>
              </a:spcAft>
              <a:buClr>
                <a:schemeClr val="dk2"/>
              </a:buClr>
              <a:buSzPts val="2800"/>
              <a:buFont typeface="Fredoka One"/>
              <a:buNone/>
              <a:defRPr sz="3733" b="0" i="0" u="none" strike="noStrike" cap="none">
                <a:solidFill>
                  <a:schemeClr val="dk2"/>
                </a:solidFill>
                <a:latin typeface="Fredoka One"/>
                <a:ea typeface="Fredoka One"/>
                <a:cs typeface="Fredoka One"/>
                <a:sym typeface="Fredoka One"/>
              </a:defRPr>
            </a:lvl8pPr>
            <a:lvl9pPr marR="0" lvl="8" algn="l" rtl="0">
              <a:lnSpc>
                <a:spcPct val="100000"/>
              </a:lnSpc>
              <a:spcBef>
                <a:spcPts val="0"/>
              </a:spcBef>
              <a:spcAft>
                <a:spcPts val="0"/>
              </a:spcAft>
              <a:buClr>
                <a:schemeClr val="dk2"/>
              </a:buClr>
              <a:buSzPts val="2800"/>
              <a:buFont typeface="Fredoka One"/>
              <a:buNone/>
              <a:defRPr sz="3733" b="0" i="0" u="none" strike="noStrike" cap="none">
                <a:solidFill>
                  <a:schemeClr val="dk2"/>
                </a:solidFill>
                <a:latin typeface="Fredoka One"/>
                <a:ea typeface="Fredoka One"/>
                <a:cs typeface="Fredoka One"/>
                <a:sym typeface="Fredoka One"/>
              </a:defRPr>
            </a:lvl9pPr>
          </a:lstStyle>
          <a:p>
            <a:r>
              <a:rPr lang="en-US" sz="2800" b="1" kern="0" dirty="0">
                <a:solidFill>
                  <a:srgbClr val="006854"/>
                </a:solidFill>
                <a:latin typeface="#9Slide03 SFU DIN Mittelschrift" panose="00000400000000000000" pitchFamily="2" charset="0"/>
                <a:ea typeface="#9Slide03 Roboto Medium" panose="02000000000000000000" pitchFamily="2" charset="0"/>
              </a:rPr>
              <a:t>NỘI DUNG BÀI HỌC</a:t>
            </a:r>
          </a:p>
        </p:txBody>
      </p:sp>
    </p:spTree>
    <p:extLst>
      <p:ext uri="{BB962C8B-B14F-4D97-AF65-F5344CB8AC3E}">
        <p14:creationId xmlns:p14="http://schemas.microsoft.com/office/powerpoint/2010/main" val="91640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p:cTn id="7" dur="500" fill="hold"/>
                                        <p:tgtEl>
                                          <p:spTgt spid="76"/>
                                        </p:tgtEl>
                                        <p:attrNameLst>
                                          <p:attrName>ppt_w</p:attrName>
                                        </p:attrNameLst>
                                      </p:cBhvr>
                                      <p:tavLst>
                                        <p:tav tm="0">
                                          <p:val>
                                            <p:fltVal val="0"/>
                                          </p:val>
                                        </p:tav>
                                        <p:tav tm="100000">
                                          <p:val>
                                            <p:strVal val="#ppt_w"/>
                                          </p:val>
                                        </p:tav>
                                      </p:tavLst>
                                    </p:anim>
                                    <p:anim calcmode="lin" valueType="num">
                                      <p:cBhvr>
                                        <p:cTn id="8" dur="500" fill="hold"/>
                                        <p:tgtEl>
                                          <p:spTgt spid="76"/>
                                        </p:tgtEl>
                                        <p:attrNameLst>
                                          <p:attrName>ppt_h</p:attrName>
                                        </p:attrNameLst>
                                      </p:cBhvr>
                                      <p:tavLst>
                                        <p:tav tm="0">
                                          <p:val>
                                            <p:fltVal val="0"/>
                                          </p:val>
                                        </p:tav>
                                        <p:tav tm="100000">
                                          <p:val>
                                            <p:strVal val="#ppt_h"/>
                                          </p:val>
                                        </p:tav>
                                      </p:tavLst>
                                    </p:anim>
                                    <p:animEffect transition="in" filter="fade">
                                      <p:cBhvr>
                                        <p:cTn id="9" dur="500"/>
                                        <p:tgtEl>
                                          <p:spTgt spid="76"/>
                                        </p:tgtEl>
                                      </p:cBhvr>
                                    </p:animEffect>
                                  </p:childTnLst>
                                </p:cTn>
                              </p:par>
                              <p:par>
                                <p:cTn id="10" presetID="53" presetClass="entr" presetSubtype="16" fill="hold" nodeType="withEffect">
                                  <p:stCondLst>
                                    <p:cond delay="0"/>
                                  </p:stCondLst>
                                  <p:childTnLst>
                                    <p:set>
                                      <p:cBhvr>
                                        <p:cTn id="11" dur="1" fill="hold">
                                          <p:stCondLst>
                                            <p:cond delay="0"/>
                                          </p:stCondLst>
                                        </p:cTn>
                                        <p:tgtEl>
                                          <p:spTgt spid="77"/>
                                        </p:tgtEl>
                                        <p:attrNameLst>
                                          <p:attrName>style.visibility</p:attrName>
                                        </p:attrNameLst>
                                      </p:cBhvr>
                                      <p:to>
                                        <p:strVal val="visible"/>
                                      </p:to>
                                    </p:set>
                                    <p:anim calcmode="lin" valueType="num">
                                      <p:cBhvr>
                                        <p:cTn id="12" dur="500" fill="hold"/>
                                        <p:tgtEl>
                                          <p:spTgt spid="77"/>
                                        </p:tgtEl>
                                        <p:attrNameLst>
                                          <p:attrName>ppt_w</p:attrName>
                                        </p:attrNameLst>
                                      </p:cBhvr>
                                      <p:tavLst>
                                        <p:tav tm="0">
                                          <p:val>
                                            <p:fltVal val="0"/>
                                          </p:val>
                                        </p:tav>
                                        <p:tav tm="100000">
                                          <p:val>
                                            <p:strVal val="#ppt_w"/>
                                          </p:val>
                                        </p:tav>
                                      </p:tavLst>
                                    </p:anim>
                                    <p:anim calcmode="lin" valueType="num">
                                      <p:cBhvr>
                                        <p:cTn id="13" dur="500" fill="hold"/>
                                        <p:tgtEl>
                                          <p:spTgt spid="77"/>
                                        </p:tgtEl>
                                        <p:attrNameLst>
                                          <p:attrName>ppt_h</p:attrName>
                                        </p:attrNameLst>
                                      </p:cBhvr>
                                      <p:tavLst>
                                        <p:tav tm="0">
                                          <p:val>
                                            <p:fltVal val="0"/>
                                          </p:val>
                                        </p:tav>
                                        <p:tav tm="100000">
                                          <p:val>
                                            <p:strVal val="#ppt_h"/>
                                          </p:val>
                                        </p:tav>
                                      </p:tavLst>
                                    </p:anim>
                                    <p:animEffect transition="in" filter="fade">
                                      <p:cBhvr>
                                        <p:cTn id="14" dur="500"/>
                                        <p:tgtEl>
                                          <p:spTgt spid="7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8"/>
                                        </p:tgtEl>
                                        <p:attrNameLst>
                                          <p:attrName>style.visibility</p:attrName>
                                        </p:attrNameLst>
                                      </p:cBhvr>
                                      <p:to>
                                        <p:strVal val="visible"/>
                                      </p:to>
                                    </p:set>
                                    <p:anim calcmode="lin" valueType="num">
                                      <p:cBhvr>
                                        <p:cTn id="17" dur="500" fill="hold"/>
                                        <p:tgtEl>
                                          <p:spTgt spid="78"/>
                                        </p:tgtEl>
                                        <p:attrNameLst>
                                          <p:attrName>ppt_w</p:attrName>
                                        </p:attrNameLst>
                                      </p:cBhvr>
                                      <p:tavLst>
                                        <p:tav tm="0">
                                          <p:val>
                                            <p:fltVal val="0"/>
                                          </p:val>
                                        </p:tav>
                                        <p:tav tm="100000">
                                          <p:val>
                                            <p:strVal val="#ppt_w"/>
                                          </p:val>
                                        </p:tav>
                                      </p:tavLst>
                                    </p:anim>
                                    <p:anim calcmode="lin" valueType="num">
                                      <p:cBhvr>
                                        <p:cTn id="18" dur="500" fill="hold"/>
                                        <p:tgtEl>
                                          <p:spTgt spid="78"/>
                                        </p:tgtEl>
                                        <p:attrNameLst>
                                          <p:attrName>ppt_h</p:attrName>
                                        </p:attrNameLst>
                                      </p:cBhvr>
                                      <p:tavLst>
                                        <p:tav tm="0">
                                          <p:val>
                                            <p:fltVal val="0"/>
                                          </p:val>
                                        </p:tav>
                                        <p:tav tm="100000">
                                          <p:val>
                                            <p:strVal val="#ppt_h"/>
                                          </p:val>
                                        </p:tav>
                                      </p:tavLst>
                                    </p:anim>
                                    <p:animEffect transition="in" filter="fade">
                                      <p:cBhvr>
                                        <p:cTn id="19" dur="500"/>
                                        <p:tgtEl>
                                          <p:spTgt spid="7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1"/>
                                        </p:tgtEl>
                                        <p:attrNameLst>
                                          <p:attrName>style.visibility</p:attrName>
                                        </p:attrNameLst>
                                      </p:cBhvr>
                                      <p:to>
                                        <p:strVal val="visible"/>
                                      </p:to>
                                    </p:set>
                                    <p:anim calcmode="lin" valueType="num">
                                      <p:cBhvr>
                                        <p:cTn id="22" dur="500" fill="hold"/>
                                        <p:tgtEl>
                                          <p:spTgt spid="81"/>
                                        </p:tgtEl>
                                        <p:attrNameLst>
                                          <p:attrName>ppt_w</p:attrName>
                                        </p:attrNameLst>
                                      </p:cBhvr>
                                      <p:tavLst>
                                        <p:tav tm="0">
                                          <p:val>
                                            <p:fltVal val="0"/>
                                          </p:val>
                                        </p:tav>
                                        <p:tav tm="100000">
                                          <p:val>
                                            <p:strVal val="#ppt_w"/>
                                          </p:val>
                                        </p:tav>
                                      </p:tavLst>
                                    </p:anim>
                                    <p:anim calcmode="lin" valueType="num">
                                      <p:cBhvr>
                                        <p:cTn id="23" dur="500" fill="hold"/>
                                        <p:tgtEl>
                                          <p:spTgt spid="81"/>
                                        </p:tgtEl>
                                        <p:attrNameLst>
                                          <p:attrName>ppt_h</p:attrName>
                                        </p:attrNameLst>
                                      </p:cBhvr>
                                      <p:tavLst>
                                        <p:tav tm="0">
                                          <p:val>
                                            <p:fltVal val="0"/>
                                          </p:val>
                                        </p:tav>
                                        <p:tav tm="100000">
                                          <p:val>
                                            <p:strVal val="#ppt_h"/>
                                          </p:val>
                                        </p:tav>
                                      </p:tavLst>
                                    </p:anim>
                                    <p:animEffect transition="in" filter="fade">
                                      <p:cBhvr>
                                        <p:cTn id="24" dur="500"/>
                                        <p:tgtEl>
                                          <p:spTgt spid="8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3"/>
                                        </p:tgtEl>
                                        <p:attrNameLst>
                                          <p:attrName>style.visibility</p:attrName>
                                        </p:attrNameLst>
                                      </p:cBhvr>
                                      <p:to>
                                        <p:strVal val="visible"/>
                                      </p:to>
                                    </p:set>
                                    <p:anim calcmode="lin" valueType="num">
                                      <p:cBhvr>
                                        <p:cTn id="27" dur="500" fill="hold"/>
                                        <p:tgtEl>
                                          <p:spTgt spid="83"/>
                                        </p:tgtEl>
                                        <p:attrNameLst>
                                          <p:attrName>ppt_w</p:attrName>
                                        </p:attrNameLst>
                                      </p:cBhvr>
                                      <p:tavLst>
                                        <p:tav tm="0">
                                          <p:val>
                                            <p:fltVal val="0"/>
                                          </p:val>
                                        </p:tav>
                                        <p:tav tm="100000">
                                          <p:val>
                                            <p:strVal val="#ppt_w"/>
                                          </p:val>
                                        </p:tav>
                                      </p:tavLst>
                                    </p:anim>
                                    <p:anim calcmode="lin" valueType="num">
                                      <p:cBhvr>
                                        <p:cTn id="28" dur="500" fill="hold"/>
                                        <p:tgtEl>
                                          <p:spTgt spid="83"/>
                                        </p:tgtEl>
                                        <p:attrNameLst>
                                          <p:attrName>ppt_h</p:attrName>
                                        </p:attrNameLst>
                                      </p:cBhvr>
                                      <p:tavLst>
                                        <p:tav tm="0">
                                          <p:val>
                                            <p:fltVal val="0"/>
                                          </p:val>
                                        </p:tav>
                                        <p:tav tm="100000">
                                          <p:val>
                                            <p:strVal val="#ppt_h"/>
                                          </p:val>
                                        </p:tav>
                                      </p:tavLst>
                                    </p:anim>
                                    <p:animEffect transition="in" filter="fade">
                                      <p:cBhvr>
                                        <p:cTn id="29" dur="500"/>
                                        <p:tgtEl>
                                          <p:spTgt spid="83"/>
                                        </p:tgtEl>
                                      </p:cBhvr>
                                    </p:animEffect>
                                  </p:childTnLst>
                                </p:cTn>
                              </p:par>
                              <p:par>
                                <p:cTn id="30" presetID="53" presetClass="entr" presetSubtype="16" fill="hold" nodeType="withEffect">
                                  <p:stCondLst>
                                    <p:cond delay="0"/>
                                  </p:stCondLst>
                                  <p:childTnLst>
                                    <p:set>
                                      <p:cBhvr>
                                        <p:cTn id="31" dur="1" fill="hold">
                                          <p:stCondLst>
                                            <p:cond delay="0"/>
                                          </p:stCondLst>
                                        </p:cTn>
                                        <p:tgtEl>
                                          <p:spTgt spid="85"/>
                                        </p:tgtEl>
                                        <p:attrNameLst>
                                          <p:attrName>style.visibility</p:attrName>
                                        </p:attrNameLst>
                                      </p:cBhvr>
                                      <p:to>
                                        <p:strVal val="visible"/>
                                      </p:to>
                                    </p:set>
                                    <p:anim calcmode="lin" valueType="num">
                                      <p:cBhvr>
                                        <p:cTn id="32" dur="500" fill="hold"/>
                                        <p:tgtEl>
                                          <p:spTgt spid="85"/>
                                        </p:tgtEl>
                                        <p:attrNameLst>
                                          <p:attrName>ppt_w</p:attrName>
                                        </p:attrNameLst>
                                      </p:cBhvr>
                                      <p:tavLst>
                                        <p:tav tm="0">
                                          <p:val>
                                            <p:fltVal val="0"/>
                                          </p:val>
                                        </p:tav>
                                        <p:tav tm="100000">
                                          <p:val>
                                            <p:strVal val="#ppt_w"/>
                                          </p:val>
                                        </p:tav>
                                      </p:tavLst>
                                    </p:anim>
                                    <p:anim calcmode="lin" valueType="num">
                                      <p:cBhvr>
                                        <p:cTn id="33" dur="500" fill="hold"/>
                                        <p:tgtEl>
                                          <p:spTgt spid="85"/>
                                        </p:tgtEl>
                                        <p:attrNameLst>
                                          <p:attrName>ppt_h</p:attrName>
                                        </p:attrNameLst>
                                      </p:cBhvr>
                                      <p:tavLst>
                                        <p:tav tm="0">
                                          <p:val>
                                            <p:fltVal val="0"/>
                                          </p:val>
                                        </p:tav>
                                        <p:tav tm="100000">
                                          <p:val>
                                            <p:strVal val="#ppt_h"/>
                                          </p:val>
                                        </p:tav>
                                      </p:tavLst>
                                    </p:anim>
                                    <p:animEffect transition="in" filter="fade">
                                      <p:cBhvr>
                                        <p:cTn id="34" dur="500"/>
                                        <p:tgtEl>
                                          <p:spTgt spid="85"/>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4"/>
                                        </p:tgtEl>
                                        <p:attrNameLst>
                                          <p:attrName>style.visibility</p:attrName>
                                        </p:attrNameLst>
                                      </p:cBhvr>
                                      <p:to>
                                        <p:strVal val="visible"/>
                                      </p:to>
                                    </p:set>
                                    <p:anim calcmode="lin" valueType="num">
                                      <p:cBhvr>
                                        <p:cTn id="39" dur="500" fill="hold"/>
                                        <p:tgtEl>
                                          <p:spTgt spid="74"/>
                                        </p:tgtEl>
                                        <p:attrNameLst>
                                          <p:attrName>ppt_w</p:attrName>
                                        </p:attrNameLst>
                                      </p:cBhvr>
                                      <p:tavLst>
                                        <p:tav tm="0">
                                          <p:val>
                                            <p:fltVal val="0"/>
                                          </p:val>
                                        </p:tav>
                                        <p:tav tm="100000">
                                          <p:val>
                                            <p:strVal val="#ppt_w"/>
                                          </p:val>
                                        </p:tav>
                                      </p:tavLst>
                                    </p:anim>
                                    <p:anim calcmode="lin" valueType="num">
                                      <p:cBhvr>
                                        <p:cTn id="40" dur="500" fill="hold"/>
                                        <p:tgtEl>
                                          <p:spTgt spid="74"/>
                                        </p:tgtEl>
                                        <p:attrNameLst>
                                          <p:attrName>ppt_h</p:attrName>
                                        </p:attrNameLst>
                                      </p:cBhvr>
                                      <p:tavLst>
                                        <p:tav tm="0">
                                          <p:val>
                                            <p:fltVal val="0"/>
                                          </p:val>
                                        </p:tav>
                                        <p:tav tm="100000">
                                          <p:val>
                                            <p:strVal val="#ppt_h"/>
                                          </p:val>
                                        </p:tav>
                                      </p:tavLst>
                                    </p:anim>
                                    <p:animEffect transition="in" filter="fade">
                                      <p:cBhvr>
                                        <p:cTn id="41" dur="500"/>
                                        <p:tgtEl>
                                          <p:spTgt spid="74"/>
                                        </p:tgtEl>
                                      </p:cBhvr>
                                    </p:animEffect>
                                  </p:childTnLst>
                                </p:cTn>
                              </p:par>
                              <p:par>
                                <p:cTn id="42" presetID="53" presetClass="entr" presetSubtype="16" fill="hold" nodeType="withEffect">
                                  <p:stCondLst>
                                    <p:cond delay="0"/>
                                  </p:stCondLst>
                                  <p:childTnLst>
                                    <p:set>
                                      <p:cBhvr>
                                        <p:cTn id="43" dur="1" fill="hold">
                                          <p:stCondLst>
                                            <p:cond delay="0"/>
                                          </p:stCondLst>
                                        </p:cTn>
                                        <p:tgtEl>
                                          <p:spTgt spid="75"/>
                                        </p:tgtEl>
                                        <p:attrNameLst>
                                          <p:attrName>style.visibility</p:attrName>
                                        </p:attrNameLst>
                                      </p:cBhvr>
                                      <p:to>
                                        <p:strVal val="visible"/>
                                      </p:to>
                                    </p:set>
                                    <p:anim calcmode="lin" valueType="num">
                                      <p:cBhvr>
                                        <p:cTn id="44" dur="500" fill="hold"/>
                                        <p:tgtEl>
                                          <p:spTgt spid="75"/>
                                        </p:tgtEl>
                                        <p:attrNameLst>
                                          <p:attrName>ppt_w</p:attrName>
                                        </p:attrNameLst>
                                      </p:cBhvr>
                                      <p:tavLst>
                                        <p:tav tm="0">
                                          <p:val>
                                            <p:fltVal val="0"/>
                                          </p:val>
                                        </p:tav>
                                        <p:tav tm="100000">
                                          <p:val>
                                            <p:strVal val="#ppt_w"/>
                                          </p:val>
                                        </p:tav>
                                      </p:tavLst>
                                    </p:anim>
                                    <p:anim calcmode="lin" valueType="num">
                                      <p:cBhvr>
                                        <p:cTn id="45" dur="500" fill="hold"/>
                                        <p:tgtEl>
                                          <p:spTgt spid="75"/>
                                        </p:tgtEl>
                                        <p:attrNameLst>
                                          <p:attrName>ppt_h</p:attrName>
                                        </p:attrNameLst>
                                      </p:cBhvr>
                                      <p:tavLst>
                                        <p:tav tm="0">
                                          <p:val>
                                            <p:fltVal val="0"/>
                                          </p:val>
                                        </p:tav>
                                        <p:tav tm="100000">
                                          <p:val>
                                            <p:strVal val="#ppt_h"/>
                                          </p:val>
                                        </p:tav>
                                      </p:tavLst>
                                    </p:anim>
                                    <p:animEffect transition="in" filter="fade">
                                      <p:cBhvr>
                                        <p:cTn id="46" dur="500"/>
                                        <p:tgtEl>
                                          <p:spTgt spid="75"/>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79"/>
                                        </p:tgtEl>
                                        <p:attrNameLst>
                                          <p:attrName>style.visibility</p:attrName>
                                        </p:attrNameLst>
                                      </p:cBhvr>
                                      <p:to>
                                        <p:strVal val="visible"/>
                                      </p:to>
                                    </p:set>
                                    <p:anim calcmode="lin" valueType="num">
                                      <p:cBhvr>
                                        <p:cTn id="49" dur="500" fill="hold"/>
                                        <p:tgtEl>
                                          <p:spTgt spid="79"/>
                                        </p:tgtEl>
                                        <p:attrNameLst>
                                          <p:attrName>ppt_w</p:attrName>
                                        </p:attrNameLst>
                                      </p:cBhvr>
                                      <p:tavLst>
                                        <p:tav tm="0">
                                          <p:val>
                                            <p:fltVal val="0"/>
                                          </p:val>
                                        </p:tav>
                                        <p:tav tm="100000">
                                          <p:val>
                                            <p:strVal val="#ppt_w"/>
                                          </p:val>
                                        </p:tav>
                                      </p:tavLst>
                                    </p:anim>
                                    <p:anim calcmode="lin" valueType="num">
                                      <p:cBhvr>
                                        <p:cTn id="50" dur="500" fill="hold"/>
                                        <p:tgtEl>
                                          <p:spTgt spid="79"/>
                                        </p:tgtEl>
                                        <p:attrNameLst>
                                          <p:attrName>ppt_h</p:attrName>
                                        </p:attrNameLst>
                                      </p:cBhvr>
                                      <p:tavLst>
                                        <p:tav tm="0">
                                          <p:val>
                                            <p:fltVal val="0"/>
                                          </p:val>
                                        </p:tav>
                                        <p:tav tm="100000">
                                          <p:val>
                                            <p:strVal val="#ppt_h"/>
                                          </p:val>
                                        </p:tav>
                                      </p:tavLst>
                                    </p:anim>
                                    <p:animEffect transition="in" filter="fade">
                                      <p:cBhvr>
                                        <p:cTn id="51" dur="500"/>
                                        <p:tgtEl>
                                          <p:spTgt spid="79"/>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82"/>
                                        </p:tgtEl>
                                        <p:attrNameLst>
                                          <p:attrName>style.visibility</p:attrName>
                                        </p:attrNameLst>
                                      </p:cBhvr>
                                      <p:to>
                                        <p:strVal val="visible"/>
                                      </p:to>
                                    </p:set>
                                    <p:anim calcmode="lin" valueType="num">
                                      <p:cBhvr>
                                        <p:cTn id="54" dur="500" fill="hold"/>
                                        <p:tgtEl>
                                          <p:spTgt spid="82"/>
                                        </p:tgtEl>
                                        <p:attrNameLst>
                                          <p:attrName>ppt_w</p:attrName>
                                        </p:attrNameLst>
                                      </p:cBhvr>
                                      <p:tavLst>
                                        <p:tav tm="0">
                                          <p:val>
                                            <p:fltVal val="0"/>
                                          </p:val>
                                        </p:tav>
                                        <p:tav tm="100000">
                                          <p:val>
                                            <p:strVal val="#ppt_w"/>
                                          </p:val>
                                        </p:tav>
                                      </p:tavLst>
                                    </p:anim>
                                    <p:anim calcmode="lin" valueType="num">
                                      <p:cBhvr>
                                        <p:cTn id="55" dur="500" fill="hold"/>
                                        <p:tgtEl>
                                          <p:spTgt spid="82"/>
                                        </p:tgtEl>
                                        <p:attrNameLst>
                                          <p:attrName>ppt_h</p:attrName>
                                        </p:attrNameLst>
                                      </p:cBhvr>
                                      <p:tavLst>
                                        <p:tav tm="0">
                                          <p:val>
                                            <p:fltVal val="0"/>
                                          </p:val>
                                        </p:tav>
                                        <p:tav tm="100000">
                                          <p:val>
                                            <p:strVal val="#ppt_h"/>
                                          </p:val>
                                        </p:tav>
                                      </p:tavLst>
                                    </p:anim>
                                    <p:animEffect transition="in" filter="fade">
                                      <p:cBhvr>
                                        <p:cTn id="56" dur="500"/>
                                        <p:tgtEl>
                                          <p:spTgt spid="82"/>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84"/>
                                        </p:tgtEl>
                                        <p:attrNameLst>
                                          <p:attrName>style.visibility</p:attrName>
                                        </p:attrNameLst>
                                      </p:cBhvr>
                                      <p:to>
                                        <p:strVal val="visible"/>
                                      </p:to>
                                    </p:set>
                                    <p:anim calcmode="lin" valueType="num">
                                      <p:cBhvr>
                                        <p:cTn id="59" dur="500" fill="hold"/>
                                        <p:tgtEl>
                                          <p:spTgt spid="84"/>
                                        </p:tgtEl>
                                        <p:attrNameLst>
                                          <p:attrName>ppt_w</p:attrName>
                                        </p:attrNameLst>
                                      </p:cBhvr>
                                      <p:tavLst>
                                        <p:tav tm="0">
                                          <p:val>
                                            <p:fltVal val="0"/>
                                          </p:val>
                                        </p:tav>
                                        <p:tav tm="100000">
                                          <p:val>
                                            <p:strVal val="#ppt_w"/>
                                          </p:val>
                                        </p:tav>
                                      </p:tavLst>
                                    </p:anim>
                                    <p:anim calcmode="lin" valueType="num">
                                      <p:cBhvr>
                                        <p:cTn id="60" dur="500" fill="hold"/>
                                        <p:tgtEl>
                                          <p:spTgt spid="84"/>
                                        </p:tgtEl>
                                        <p:attrNameLst>
                                          <p:attrName>ppt_h</p:attrName>
                                        </p:attrNameLst>
                                      </p:cBhvr>
                                      <p:tavLst>
                                        <p:tav tm="0">
                                          <p:val>
                                            <p:fltVal val="0"/>
                                          </p:val>
                                        </p:tav>
                                        <p:tav tm="100000">
                                          <p:val>
                                            <p:strVal val="#ppt_h"/>
                                          </p:val>
                                        </p:tav>
                                      </p:tavLst>
                                    </p:anim>
                                    <p:animEffect transition="in" filter="fade">
                                      <p:cBhvr>
                                        <p:cTn id="61" dur="500"/>
                                        <p:tgtEl>
                                          <p:spTgt spid="84"/>
                                        </p:tgtEl>
                                      </p:cBhvr>
                                    </p:animEffect>
                                  </p:childTnLst>
                                </p:cTn>
                              </p:par>
                              <p:par>
                                <p:cTn id="62" presetID="53" presetClass="entr" presetSubtype="16" fill="hold" nodeType="withEffect">
                                  <p:stCondLst>
                                    <p:cond delay="0"/>
                                  </p:stCondLst>
                                  <p:childTnLst>
                                    <p:set>
                                      <p:cBhvr>
                                        <p:cTn id="63" dur="1" fill="hold">
                                          <p:stCondLst>
                                            <p:cond delay="0"/>
                                          </p:stCondLst>
                                        </p:cTn>
                                        <p:tgtEl>
                                          <p:spTgt spid="86"/>
                                        </p:tgtEl>
                                        <p:attrNameLst>
                                          <p:attrName>style.visibility</p:attrName>
                                        </p:attrNameLst>
                                      </p:cBhvr>
                                      <p:to>
                                        <p:strVal val="visible"/>
                                      </p:to>
                                    </p:set>
                                    <p:anim calcmode="lin" valueType="num">
                                      <p:cBhvr>
                                        <p:cTn id="64" dur="500" fill="hold"/>
                                        <p:tgtEl>
                                          <p:spTgt spid="86"/>
                                        </p:tgtEl>
                                        <p:attrNameLst>
                                          <p:attrName>ppt_w</p:attrName>
                                        </p:attrNameLst>
                                      </p:cBhvr>
                                      <p:tavLst>
                                        <p:tav tm="0">
                                          <p:val>
                                            <p:fltVal val="0"/>
                                          </p:val>
                                        </p:tav>
                                        <p:tav tm="100000">
                                          <p:val>
                                            <p:strVal val="#ppt_w"/>
                                          </p:val>
                                        </p:tav>
                                      </p:tavLst>
                                    </p:anim>
                                    <p:anim calcmode="lin" valueType="num">
                                      <p:cBhvr>
                                        <p:cTn id="65" dur="500" fill="hold"/>
                                        <p:tgtEl>
                                          <p:spTgt spid="86"/>
                                        </p:tgtEl>
                                        <p:attrNameLst>
                                          <p:attrName>ppt_h</p:attrName>
                                        </p:attrNameLst>
                                      </p:cBhvr>
                                      <p:tavLst>
                                        <p:tav tm="0">
                                          <p:val>
                                            <p:fltVal val="0"/>
                                          </p:val>
                                        </p:tav>
                                        <p:tav tm="100000">
                                          <p:val>
                                            <p:strVal val="#ppt_h"/>
                                          </p:val>
                                        </p:tav>
                                      </p:tavLst>
                                    </p:anim>
                                    <p:animEffect transition="in" filter="fade">
                                      <p:cBhvr>
                                        <p:cTn id="66"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animBg="1"/>
      <p:bldP spid="81" grpId="0"/>
      <p:bldP spid="82" grpId="0"/>
      <p:bldP spid="83" grpId="0" animBg="1"/>
      <p:bldP spid="8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09"/>
        <p:cNvGrpSpPr/>
        <p:nvPr/>
      </p:nvGrpSpPr>
      <p:grpSpPr>
        <a:xfrm>
          <a:off x="0" y="0"/>
          <a:ext cx="0" cy="0"/>
          <a:chOff x="0" y="0"/>
          <a:chExt cx="0" cy="0"/>
        </a:xfrm>
      </p:grpSpPr>
      <p:grpSp>
        <p:nvGrpSpPr>
          <p:cNvPr id="1717" name="Google Shape;1717;p49"/>
          <p:cNvGrpSpPr/>
          <p:nvPr/>
        </p:nvGrpSpPr>
        <p:grpSpPr>
          <a:xfrm rot="1401169">
            <a:off x="10638237" y="5157318"/>
            <a:ext cx="945503" cy="486485"/>
            <a:chOff x="113913" y="479994"/>
            <a:chExt cx="709113" cy="364856"/>
          </a:xfrm>
        </p:grpSpPr>
        <p:sp>
          <p:nvSpPr>
            <p:cNvPr id="1718" name="Google Shape;1718;p49"/>
            <p:cNvSpPr/>
            <p:nvPr/>
          </p:nvSpPr>
          <p:spPr>
            <a:xfrm>
              <a:off x="600525" y="634850"/>
              <a:ext cx="222500" cy="97150"/>
            </a:xfrm>
            <a:custGeom>
              <a:avLst/>
              <a:gdLst/>
              <a:ahLst/>
              <a:cxnLst/>
              <a:rect l="l" t="t" r="r" b="b"/>
              <a:pathLst>
                <a:path w="8900" h="3886" extrusionOk="0">
                  <a:moveTo>
                    <a:pt x="7575" y="1"/>
                  </a:moveTo>
                  <a:cubicBezTo>
                    <a:pt x="6141" y="1"/>
                    <a:pt x="2125" y="1837"/>
                    <a:pt x="1199" y="2027"/>
                  </a:cubicBezTo>
                  <a:cubicBezTo>
                    <a:pt x="285" y="2216"/>
                    <a:pt x="0" y="3885"/>
                    <a:pt x="1164" y="3885"/>
                  </a:cubicBezTo>
                  <a:cubicBezTo>
                    <a:pt x="1303" y="3885"/>
                    <a:pt x="1463" y="3861"/>
                    <a:pt x="1646" y="3808"/>
                  </a:cubicBezTo>
                  <a:lnTo>
                    <a:pt x="8354" y="2637"/>
                  </a:lnTo>
                  <a:cubicBezTo>
                    <a:pt x="8354" y="2637"/>
                    <a:pt x="8899" y="1649"/>
                    <a:pt x="8112" y="1371"/>
                  </a:cubicBezTo>
                  <a:cubicBezTo>
                    <a:pt x="8112" y="1371"/>
                    <a:pt x="8851" y="533"/>
                    <a:pt x="7935" y="66"/>
                  </a:cubicBezTo>
                  <a:cubicBezTo>
                    <a:pt x="7848" y="21"/>
                    <a:pt x="7726" y="1"/>
                    <a:pt x="757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9" name="Google Shape;1719;p49"/>
            <p:cNvSpPr/>
            <p:nvPr/>
          </p:nvSpPr>
          <p:spPr>
            <a:xfrm>
              <a:off x="600525" y="634850"/>
              <a:ext cx="222500" cy="97150"/>
            </a:xfrm>
            <a:custGeom>
              <a:avLst/>
              <a:gdLst/>
              <a:ahLst/>
              <a:cxnLst/>
              <a:rect l="l" t="t" r="r" b="b"/>
              <a:pathLst>
                <a:path w="8900" h="3886" extrusionOk="0">
                  <a:moveTo>
                    <a:pt x="7575" y="1"/>
                  </a:moveTo>
                  <a:cubicBezTo>
                    <a:pt x="6141" y="1"/>
                    <a:pt x="2125" y="1837"/>
                    <a:pt x="1199" y="2027"/>
                  </a:cubicBezTo>
                  <a:cubicBezTo>
                    <a:pt x="285" y="2216"/>
                    <a:pt x="0" y="3885"/>
                    <a:pt x="1164" y="3885"/>
                  </a:cubicBezTo>
                  <a:cubicBezTo>
                    <a:pt x="1303" y="3885"/>
                    <a:pt x="1463" y="3861"/>
                    <a:pt x="1646" y="3808"/>
                  </a:cubicBezTo>
                  <a:lnTo>
                    <a:pt x="8354" y="2637"/>
                  </a:lnTo>
                  <a:cubicBezTo>
                    <a:pt x="8354" y="2637"/>
                    <a:pt x="8899" y="1649"/>
                    <a:pt x="8112" y="1371"/>
                  </a:cubicBezTo>
                  <a:cubicBezTo>
                    <a:pt x="8112" y="1371"/>
                    <a:pt x="8851" y="533"/>
                    <a:pt x="7935" y="66"/>
                  </a:cubicBezTo>
                  <a:cubicBezTo>
                    <a:pt x="7848" y="21"/>
                    <a:pt x="7726" y="1"/>
                    <a:pt x="7575" y="1"/>
                  </a:cubicBezTo>
                  <a:close/>
                </a:path>
              </a:pathLst>
            </a:custGeom>
            <a:solidFill>
              <a:srgbClr val="000000">
                <a:alpha val="6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0" name="Google Shape;1720;p49"/>
            <p:cNvSpPr/>
            <p:nvPr/>
          </p:nvSpPr>
          <p:spPr>
            <a:xfrm>
              <a:off x="311563" y="479994"/>
              <a:ext cx="175625" cy="311275"/>
            </a:xfrm>
            <a:custGeom>
              <a:avLst/>
              <a:gdLst/>
              <a:ahLst/>
              <a:cxnLst/>
              <a:rect l="l" t="t" r="r" b="b"/>
              <a:pathLst>
                <a:path w="7025" h="12451" extrusionOk="0">
                  <a:moveTo>
                    <a:pt x="3275" y="0"/>
                  </a:moveTo>
                  <a:cubicBezTo>
                    <a:pt x="3273" y="0"/>
                    <a:pt x="0" y="4208"/>
                    <a:pt x="2228" y="12451"/>
                  </a:cubicBezTo>
                  <a:cubicBezTo>
                    <a:pt x="2228" y="12451"/>
                    <a:pt x="4557" y="11636"/>
                    <a:pt x="5049" y="9092"/>
                  </a:cubicBezTo>
                  <a:cubicBezTo>
                    <a:pt x="5049" y="9092"/>
                    <a:pt x="7024" y="6257"/>
                    <a:pt x="5446" y="4948"/>
                  </a:cubicBezTo>
                  <a:cubicBezTo>
                    <a:pt x="5446" y="4948"/>
                    <a:pt x="6119" y="3221"/>
                    <a:pt x="4046" y="2166"/>
                  </a:cubicBezTo>
                  <a:cubicBezTo>
                    <a:pt x="4046" y="2166"/>
                    <a:pt x="4785" y="589"/>
                    <a:pt x="327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1" name="Google Shape;1721;p49"/>
            <p:cNvSpPr/>
            <p:nvPr/>
          </p:nvSpPr>
          <p:spPr>
            <a:xfrm>
              <a:off x="311563" y="479994"/>
              <a:ext cx="175625" cy="311275"/>
            </a:xfrm>
            <a:custGeom>
              <a:avLst/>
              <a:gdLst/>
              <a:ahLst/>
              <a:cxnLst/>
              <a:rect l="l" t="t" r="r" b="b"/>
              <a:pathLst>
                <a:path w="7025" h="12451" extrusionOk="0">
                  <a:moveTo>
                    <a:pt x="3275" y="0"/>
                  </a:moveTo>
                  <a:cubicBezTo>
                    <a:pt x="3273" y="0"/>
                    <a:pt x="0" y="4208"/>
                    <a:pt x="2228" y="12451"/>
                  </a:cubicBezTo>
                  <a:cubicBezTo>
                    <a:pt x="2228" y="12451"/>
                    <a:pt x="4557" y="11636"/>
                    <a:pt x="5049" y="9092"/>
                  </a:cubicBezTo>
                  <a:cubicBezTo>
                    <a:pt x="5049" y="9092"/>
                    <a:pt x="7024" y="6257"/>
                    <a:pt x="5446" y="4948"/>
                  </a:cubicBezTo>
                  <a:cubicBezTo>
                    <a:pt x="5446" y="4948"/>
                    <a:pt x="6119" y="3221"/>
                    <a:pt x="4046" y="2166"/>
                  </a:cubicBezTo>
                  <a:cubicBezTo>
                    <a:pt x="4046" y="2166"/>
                    <a:pt x="4785" y="589"/>
                    <a:pt x="3275" y="0"/>
                  </a:cubicBezTo>
                  <a:close/>
                </a:path>
              </a:pathLst>
            </a:custGeom>
            <a:solidFill>
              <a:srgbClr val="000000">
                <a:alpha val="178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2" name="Google Shape;1722;p49"/>
            <p:cNvSpPr/>
            <p:nvPr/>
          </p:nvSpPr>
          <p:spPr>
            <a:xfrm>
              <a:off x="131688" y="792225"/>
              <a:ext cx="198700" cy="47050"/>
            </a:xfrm>
            <a:custGeom>
              <a:avLst/>
              <a:gdLst/>
              <a:ahLst/>
              <a:cxnLst/>
              <a:rect l="l" t="t" r="r" b="b"/>
              <a:pathLst>
                <a:path w="7948" h="1882" extrusionOk="0">
                  <a:moveTo>
                    <a:pt x="3720" y="1"/>
                  </a:moveTo>
                  <a:lnTo>
                    <a:pt x="0" y="1630"/>
                  </a:lnTo>
                  <a:cubicBezTo>
                    <a:pt x="0" y="1630"/>
                    <a:pt x="1122" y="1881"/>
                    <a:pt x="2528" y="1881"/>
                  </a:cubicBezTo>
                  <a:cubicBezTo>
                    <a:pt x="3502" y="1881"/>
                    <a:pt x="4612" y="1761"/>
                    <a:pt x="5581" y="1352"/>
                  </a:cubicBezTo>
                  <a:cubicBezTo>
                    <a:pt x="7948" y="354"/>
                    <a:pt x="3720" y="1"/>
                    <a:pt x="372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3" name="Google Shape;1723;p49"/>
            <p:cNvSpPr/>
            <p:nvPr/>
          </p:nvSpPr>
          <p:spPr>
            <a:xfrm>
              <a:off x="113913" y="663500"/>
              <a:ext cx="550600" cy="181350"/>
            </a:xfrm>
            <a:custGeom>
              <a:avLst/>
              <a:gdLst/>
              <a:ahLst/>
              <a:cxnLst/>
              <a:rect l="l" t="t" r="r" b="b"/>
              <a:pathLst>
                <a:path w="22024" h="7254" extrusionOk="0">
                  <a:moveTo>
                    <a:pt x="18012" y="0"/>
                  </a:moveTo>
                  <a:cubicBezTo>
                    <a:pt x="14143" y="0"/>
                    <a:pt x="8526" y="1673"/>
                    <a:pt x="8526" y="1673"/>
                  </a:cubicBezTo>
                  <a:cubicBezTo>
                    <a:pt x="8526" y="1673"/>
                    <a:pt x="1" y="4907"/>
                    <a:pt x="6251" y="6874"/>
                  </a:cubicBezTo>
                  <a:cubicBezTo>
                    <a:pt x="7092" y="7139"/>
                    <a:pt x="7984" y="7253"/>
                    <a:pt x="8897" y="7253"/>
                  </a:cubicBezTo>
                  <a:cubicBezTo>
                    <a:pt x="14760" y="7253"/>
                    <a:pt x="21499" y="2526"/>
                    <a:pt x="21499" y="2526"/>
                  </a:cubicBezTo>
                  <a:cubicBezTo>
                    <a:pt x="22024" y="602"/>
                    <a:pt x="20332" y="0"/>
                    <a:pt x="1801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4" name="Google Shape;1724;p49"/>
            <p:cNvSpPr/>
            <p:nvPr/>
          </p:nvSpPr>
          <p:spPr>
            <a:xfrm>
              <a:off x="383113" y="518919"/>
              <a:ext cx="257975" cy="254450"/>
            </a:xfrm>
            <a:custGeom>
              <a:avLst/>
              <a:gdLst/>
              <a:ahLst/>
              <a:cxnLst/>
              <a:rect l="l" t="t" r="r" b="b"/>
              <a:pathLst>
                <a:path w="10319" h="10178" extrusionOk="0">
                  <a:moveTo>
                    <a:pt x="9426" y="0"/>
                  </a:moveTo>
                  <a:cubicBezTo>
                    <a:pt x="9426" y="3"/>
                    <a:pt x="3738" y="1367"/>
                    <a:pt x="0" y="9960"/>
                  </a:cubicBezTo>
                  <a:cubicBezTo>
                    <a:pt x="0" y="9960"/>
                    <a:pt x="621" y="10178"/>
                    <a:pt x="1510" y="10178"/>
                  </a:cubicBezTo>
                  <a:cubicBezTo>
                    <a:pt x="2424" y="10178"/>
                    <a:pt x="3621" y="9948"/>
                    <a:pt x="4718" y="9014"/>
                  </a:cubicBezTo>
                  <a:cubicBezTo>
                    <a:pt x="4718" y="9014"/>
                    <a:pt x="8354" y="7936"/>
                    <a:pt x="7899" y="5732"/>
                  </a:cubicBezTo>
                  <a:cubicBezTo>
                    <a:pt x="7899" y="5732"/>
                    <a:pt x="9658" y="4713"/>
                    <a:pt x="8605" y="2386"/>
                  </a:cubicBezTo>
                  <a:cubicBezTo>
                    <a:pt x="8605" y="2386"/>
                    <a:pt x="10319" y="1540"/>
                    <a:pt x="942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5" name="Google Shape;1725;p49"/>
            <p:cNvSpPr/>
            <p:nvPr/>
          </p:nvSpPr>
          <p:spPr>
            <a:xfrm>
              <a:off x="263888" y="768675"/>
              <a:ext cx="22625" cy="22675"/>
            </a:xfrm>
            <a:custGeom>
              <a:avLst/>
              <a:gdLst/>
              <a:ahLst/>
              <a:cxnLst/>
              <a:rect l="l" t="t" r="r" b="b"/>
              <a:pathLst>
                <a:path w="905" h="907" extrusionOk="0">
                  <a:moveTo>
                    <a:pt x="453" y="1"/>
                  </a:moveTo>
                  <a:cubicBezTo>
                    <a:pt x="202" y="1"/>
                    <a:pt x="1" y="204"/>
                    <a:pt x="1" y="453"/>
                  </a:cubicBezTo>
                  <a:cubicBezTo>
                    <a:pt x="1" y="704"/>
                    <a:pt x="202" y="907"/>
                    <a:pt x="453" y="907"/>
                  </a:cubicBezTo>
                  <a:cubicBezTo>
                    <a:pt x="703" y="907"/>
                    <a:pt x="905" y="705"/>
                    <a:pt x="905" y="454"/>
                  </a:cubicBezTo>
                  <a:cubicBezTo>
                    <a:pt x="905" y="204"/>
                    <a:pt x="703" y="2"/>
                    <a:pt x="453"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6" name="Google Shape;1726;p49"/>
            <p:cNvSpPr/>
            <p:nvPr/>
          </p:nvSpPr>
          <p:spPr>
            <a:xfrm>
              <a:off x="383113" y="518919"/>
              <a:ext cx="257975" cy="254450"/>
            </a:xfrm>
            <a:custGeom>
              <a:avLst/>
              <a:gdLst/>
              <a:ahLst/>
              <a:cxnLst/>
              <a:rect l="l" t="t" r="r" b="b"/>
              <a:pathLst>
                <a:path w="10319" h="10178" extrusionOk="0">
                  <a:moveTo>
                    <a:pt x="9426" y="0"/>
                  </a:moveTo>
                  <a:cubicBezTo>
                    <a:pt x="9426" y="3"/>
                    <a:pt x="3738" y="1367"/>
                    <a:pt x="0" y="9960"/>
                  </a:cubicBezTo>
                  <a:cubicBezTo>
                    <a:pt x="0" y="9960"/>
                    <a:pt x="621" y="10178"/>
                    <a:pt x="1510" y="10178"/>
                  </a:cubicBezTo>
                  <a:cubicBezTo>
                    <a:pt x="2424" y="10178"/>
                    <a:pt x="3621" y="9948"/>
                    <a:pt x="4718" y="9014"/>
                  </a:cubicBezTo>
                  <a:cubicBezTo>
                    <a:pt x="4718" y="9014"/>
                    <a:pt x="8354" y="7936"/>
                    <a:pt x="7899" y="5732"/>
                  </a:cubicBezTo>
                  <a:cubicBezTo>
                    <a:pt x="7899" y="5732"/>
                    <a:pt x="9658" y="4713"/>
                    <a:pt x="8605" y="2386"/>
                  </a:cubicBezTo>
                  <a:cubicBezTo>
                    <a:pt x="8605" y="2386"/>
                    <a:pt x="10319" y="1540"/>
                    <a:pt x="9426" y="0"/>
                  </a:cubicBezTo>
                  <a:close/>
                </a:path>
              </a:pathLst>
            </a:custGeom>
            <a:solidFill>
              <a:srgbClr val="000000">
                <a:alpha val="6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727" name="Google Shape;1727;p49"/>
          <p:cNvGrpSpPr/>
          <p:nvPr/>
        </p:nvGrpSpPr>
        <p:grpSpPr>
          <a:xfrm>
            <a:off x="6872201" y="469617"/>
            <a:ext cx="945484" cy="486475"/>
            <a:chOff x="113913" y="479994"/>
            <a:chExt cx="709113" cy="364856"/>
          </a:xfrm>
        </p:grpSpPr>
        <p:sp>
          <p:nvSpPr>
            <p:cNvPr id="1728" name="Google Shape;1728;p49"/>
            <p:cNvSpPr/>
            <p:nvPr/>
          </p:nvSpPr>
          <p:spPr>
            <a:xfrm>
              <a:off x="600525" y="634850"/>
              <a:ext cx="222500" cy="97150"/>
            </a:xfrm>
            <a:custGeom>
              <a:avLst/>
              <a:gdLst/>
              <a:ahLst/>
              <a:cxnLst/>
              <a:rect l="l" t="t" r="r" b="b"/>
              <a:pathLst>
                <a:path w="8900" h="3886" extrusionOk="0">
                  <a:moveTo>
                    <a:pt x="7575" y="1"/>
                  </a:moveTo>
                  <a:cubicBezTo>
                    <a:pt x="6141" y="1"/>
                    <a:pt x="2125" y="1837"/>
                    <a:pt x="1199" y="2027"/>
                  </a:cubicBezTo>
                  <a:cubicBezTo>
                    <a:pt x="285" y="2216"/>
                    <a:pt x="0" y="3885"/>
                    <a:pt x="1164" y="3885"/>
                  </a:cubicBezTo>
                  <a:cubicBezTo>
                    <a:pt x="1303" y="3885"/>
                    <a:pt x="1463" y="3861"/>
                    <a:pt x="1646" y="3808"/>
                  </a:cubicBezTo>
                  <a:lnTo>
                    <a:pt x="8354" y="2637"/>
                  </a:lnTo>
                  <a:cubicBezTo>
                    <a:pt x="8354" y="2637"/>
                    <a:pt x="8899" y="1649"/>
                    <a:pt x="8112" y="1371"/>
                  </a:cubicBezTo>
                  <a:cubicBezTo>
                    <a:pt x="8112" y="1371"/>
                    <a:pt x="8851" y="533"/>
                    <a:pt x="7935" y="66"/>
                  </a:cubicBezTo>
                  <a:cubicBezTo>
                    <a:pt x="7848" y="21"/>
                    <a:pt x="7726" y="1"/>
                    <a:pt x="757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9" name="Google Shape;1729;p49"/>
            <p:cNvSpPr/>
            <p:nvPr/>
          </p:nvSpPr>
          <p:spPr>
            <a:xfrm>
              <a:off x="600525" y="634850"/>
              <a:ext cx="222500" cy="97150"/>
            </a:xfrm>
            <a:custGeom>
              <a:avLst/>
              <a:gdLst/>
              <a:ahLst/>
              <a:cxnLst/>
              <a:rect l="l" t="t" r="r" b="b"/>
              <a:pathLst>
                <a:path w="8900" h="3886" extrusionOk="0">
                  <a:moveTo>
                    <a:pt x="7575" y="1"/>
                  </a:moveTo>
                  <a:cubicBezTo>
                    <a:pt x="6141" y="1"/>
                    <a:pt x="2125" y="1837"/>
                    <a:pt x="1199" y="2027"/>
                  </a:cubicBezTo>
                  <a:cubicBezTo>
                    <a:pt x="285" y="2216"/>
                    <a:pt x="0" y="3885"/>
                    <a:pt x="1164" y="3885"/>
                  </a:cubicBezTo>
                  <a:cubicBezTo>
                    <a:pt x="1303" y="3885"/>
                    <a:pt x="1463" y="3861"/>
                    <a:pt x="1646" y="3808"/>
                  </a:cubicBezTo>
                  <a:lnTo>
                    <a:pt x="8354" y="2637"/>
                  </a:lnTo>
                  <a:cubicBezTo>
                    <a:pt x="8354" y="2637"/>
                    <a:pt x="8899" y="1649"/>
                    <a:pt x="8112" y="1371"/>
                  </a:cubicBezTo>
                  <a:cubicBezTo>
                    <a:pt x="8112" y="1371"/>
                    <a:pt x="8851" y="533"/>
                    <a:pt x="7935" y="66"/>
                  </a:cubicBezTo>
                  <a:cubicBezTo>
                    <a:pt x="7848" y="21"/>
                    <a:pt x="7726" y="1"/>
                    <a:pt x="7575" y="1"/>
                  </a:cubicBezTo>
                  <a:close/>
                </a:path>
              </a:pathLst>
            </a:custGeom>
            <a:solidFill>
              <a:srgbClr val="000000">
                <a:alpha val="6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0" name="Google Shape;1730;p49"/>
            <p:cNvSpPr/>
            <p:nvPr/>
          </p:nvSpPr>
          <p:spPr>
            <a:xfrm>
              <a:off x="311563" y="479994"/>
              <a:ext cx="175625" cy="311275"/>
            </a:xfrm>
            <a:custGeom>
              <a:avLst/>
              <a:gdLst/>
              <a:ahLst/>
              <a:cxnLst/>
              <a:rect l="l" t="t" r="r" b="b"/>
              <a:pathLst>
                <a:path w="7025" h="12451" extrusionOk="0">
                  <a:moveTo>
                    <a:pt x="3275" y="0"/>
                  </a:moveTo>
                  <a:cubicBezTo>
                    <a:pt x="3273" y="0"/>
                    <a:pt x="0" y="4208"/>
                    <a:pt x="2228" y="12451"/>
                  </a:cubicBezTo>
                  <a:cubicBezTo>
                    <a:pt x="2228" y="12451"/>
                    <a:pt x="4557" y="11636"/>
                    <a:pt x="5049" y="9092"/>
                  </a:cubicBezTo>
                  <a:cubicBezTo>
                    <a:pt x="5049" y="9092"/>
                    <a:pt x="7024" y="6257"/>
                    <a:pt x="5446" y="4948"/>
                  </a:cubicBezTo>
                  <a:cubicBezTo>
                    <a:pt x="5446" y="4948"/>
                    <a:pt x="6119" y="3221"/>
                    <a:pt x="4046" y="2166"/>
                  </a:cubicBezTo>
                  <a:cubicBezTo>
                    <a:pt x="4046" y="2166"/>
                    <a:pt x="4785" y="589"/>
                    <a:pt x="327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1" name="Google Shape;1731;p49"/>
            <p:cNvSpPr/>
            <p:nvPr/>
          </p:nvSpPr>
          <p:spPr>
            <a:xfrm>
              <a:off x="311563" y="479994"/>
              <a:ext cx="175625" cy="311275"/>
            </a:xfrm>
            <a:custGeom>
              <a:avLst/>
              <a:gdLst/>
              <a:ahLst/>
              <a:cxnLst/>
              <a:rect l="l" t="t" r="r" b="b"/>
              <a:pathLst>
                <a:path w="7025" h="12451" extrusionOk="0">
                  <a:moveTo>
                    <a:pt x="3275" y="0"/>
                  </a:moveTo>
                  <a:cubicBezTo>
                    <a:pt x="3273" y="0"/>
                    <a:pt x="0" y="4208"/>
                    <a:pt x="2228" y="12451"/>
                  </a:cubicBezTo>
                  <a:cubicBezTo>
                    <a:pt x="2228" y="12451"/>
                    <a:pt x="4557" y="11636"/>
                    <a:pt x="5049" y="9092"/>
                  </a:cubicBezTo>
                  <a:cubicBezTo>
                    <a:pt x="5049" y="9092"/>
                    <a:pt x="7024" y="6257"/>
                    <a:pt x="5446" y="4948"/>
                  </a:cubicBezTo>
                  <a:cubicBezTo>
                    <a:pt x="5446" y="4948"/>
                    <a:pt x="6119" y="3221"/>
                    <a:pt x="4046" y="2166"/>
                  </a:cubicBezTo>
                  <a:cubicBezTo>
                    <a:pt x="4046" y="2166"/>
                    <a:pt x="4785" y="589"/>
                    <a:pt x="3275" y="0"/>
                  </a:cubicBezTo>
                  <a:close/>
                </a:path>
              </a:pathLst>
            </a:custGeom>
            <a:solidFill>
              <a:srgbClr val="000000">
                <a:alpha val="178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2" name="Google Shape;1732;p49"/>
            <p:cNvSpPr/>
            <p:nvPr/>
          </p:nvSpPr>
          <p:spPr>
            <a:xfrm>
              <a:off x="131688" y="792225"/>
              <a:ext cx="198700" cy="47050"/>
            </a:xfrm>
            <a:custGeom>
              <a:avLst/>
              <a:gdLst/>
              <a:ahLst/>
              <a:cxnLst/>
              <a:rect l="l" t="t" r="r" b="b"/>
              <a:pathLst>
                <a:path w="7948" h="1882" extrusionOk="0">
                  <a:moveTo>
                    <a:pt x="3720" y="1"/>
                  </a:moveTo>
                  <a:lnTo>
                    <a:pt x="0" y="1630"/>
                  </a:lnTo>
                  <a:cubicBezTo>
                    <a:pt x="0" y="1630"/>
                    <a:pt x="1122" y="1881"/>
                    <a:pt x="2528" y="1881"/>
                  </a:cubicBezTo>
                  <a:cubicBezTo>
                    <a:pt x="3502" y="1881"/>
                    <a:pt x="4612" y="1761"/>
                    <a:pt x="5581" y="1352"/>
                  </a:cubicBezTo>
                  <a:cubicBezTo>
                    <a:pt x="7948" y="354"/>
                    <a:pt x="3720" y="1"/>
                    <a:pt x="372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3" name="Google Shape;1733;p49"/>
            <p:cNvSpPr/>
            <p:nvPr/>
          </p:nvSpPr>
          <p:spPr>
            <a:xfrm>
              <a:off x="113913" y="663500"/>
              <a:ext cx="550600" cy="181350"/>
            </a:xfrm>
            <a:custGeom>
              <a:avLst/>
              <a:gdLst/>
              <a:ahLst/>
              <a:cxnLst/>
              <a:rect l="l" t="t" r="r" b="b"/>
              <a:pathLst>
                <a:path w="22024" h="7254" extrusionOk="0">
                  <a:moveTo>
                    <a:pt x="18012" y="0"/>
                  </a:moveTo>
                  <a:cubicBezTo>
                    <a:pt x="14143" y="0"/>
                    <a:pt x="8526" y="1673"/>
                    <a:pt x="8526" y="1673"/>
                  </a:cubicBezTo>
                  <a:cubicBezTo>
                    <a:pt x="8526" y="1673"/>
                    <a:pt x="1" y="4907"/>
                    <a:pt x="6251" y="6874"/>
                  </a:cubicBezTo>
                  <a:cubicBezTo>
                    <a:pt x="7092" y="7139"/>
                    <a:pt x="7984" y="7253"/>
                    <a:pt x="8897" y="7253"/>
                  </a:cubicBezTo>
                  <a:cubicBezTo>
                    <a:pt x="14760" y="7253"/>
                    <a:pt x="21499" y="2526"/>
                    <a:pt x="21499" y="2526"/>
                  </a:cubicBezTo>
                  <a:cubicBezTo>
                    <a:pt x="22024" y="602"/>
                    <a:pt x="20332" y="0"/>
                    <a:pt x="1801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4" name="Google Shape;1734;p49"/>
            <p:cNvSpPr/>
            <p:nvPr/>
          </p:nvSpPr>
          <p:spPr>
            <a:xfrm>
              <a:off x="383113" y="518919"/>
              <a:ext cx="257975" cy="254450"/>
            </a:xfrm>
            <a:custGeom>
              <a:avLst/>
              <a:gdLst/>
              <a:ahLst/>
              <a:cxnLst/>
              <a:rect l="l" t="t" r="r" b="b"/>
              <a:pathLst>
                <a:path w="10319" h="10178" extrusionOk="0">
                  <a:moveTo>
                    <a:pt x="9426" y="0"/>
                  </a:moveTo>
                  <a:cubicBezTo>
                    <a:pt x="9426" y="3"/>
                    <a:pt x="3738" y="1367"/>
                    <a:pt x="0" y="9960"/>
                  </a:cubicBezTo>
                  <a:cubicBezTo>
                    <a:pt x="0" y="9960"/>
                    <a:pt x="621" y="10178"/>
                    <a:pt x="1510" y="10178"/>
                  </a:cubicBezTo>
                  <a:cubicBezTo>
                    <a:pt x="2424" y="10178"/>
                    <a:pt x="3621" y="9948"/>
                    <a:pt x="4718" y="9014"/>
                  </a:cubicBezTo>
                  <a:cubicBezTo>
                    <a:pt x="4718" y="9014"/>
                    <a:pt x="8354" y="7936"/>
                    <a:pt x="7899" y="5732"/>
                  </a:cubicBezTo>
                  <a:cubicBezTo>
                    <a:pt x="7899" y="5732"/>
                    <a:pt x="9658" y="4713"/>
                    <a:pt x="8605" y="2386"/>
                  </a:cubicBezTo>
                  <a:cubicBezTo>
                    <a:pt x="8605" y="2386"/>
                    <a:pt x="10319" y="1540"/>
                    <a:pt x="942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5" name="Google Shape;1735;p49"/>
            <p:cNvSpPr/>
            <p:nvPr/>
          </p:nvSpPr>
          <p:spPr>
            <a:xfrm>
              <a:off x="263888" y="768675"/>
              <a:ext cx="22625" cy="22675"/>
            </a:xfrm>
            <a:custGeom>
              <a:avLst/>
              <a:gdLst/>
              <a:ahLst/>
              <a:cxnLst/>
              <a:rect l="l" t="t" r="r" b="b"/>
              <a:pathLst>
                <a:path w="905" h="907" extrusionOk="0">
                  <a:moveTo>
                    <a:pt x="453" y="1"/>
                  </a:moveTo>
                  <a:cubicBezTo>
                    <a:pt x="202" y="1"/>
                    <a:pt x="1" y="204"/>
                    <a:pt x="1" y="453"/>
                  </a:cubicBezTo>
                  <a:cubicBezTo>
                    <a:pt x="1" y="704"/>
                    <a:pt x="202" y="907"/>
                    <a:pt x="453" y="907"/>
                  </a:cubicBezTo>
                  <a:cubicBezTo>
                    <a:pt x="703" y="907"/>
                    <a:pt x="905" y="705"/>
                    <a:pt x="905" y="454"/>
                  </a:cubicBezTo>
                  <a:cubicBezTo>
                    <a:pt x="905" y="204"/>
                    <a:pt x="703" y="2"/>
                    <a:pt x="453"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6" name="Google Shape;1736;p49"/>
            <p:cNvSpPr/>
            <p:nvPr/>
          </p:nvSpPr>
          <p:spPr>
            <a:xfrm>
              <a:off x="383113" y="518919"/>
              <a:ext cx="257975" cy="254450"/>
            </a:xfrm>
            <a:custGeom>
              <a:avLst/>
              <a:gdLst/>
              <a:ahLst/>
              <a:cxnLst/>
              <a:rect l="l" t="t" r="r" b="b"/>
              <a:pathLst>
                <a:path w="10319" h="10178" extrusionOk="0">
                  <a:moveTo>
                    <a:pt x="9426" y="0"/>
                  </a:moveTo>
                  <a:cubicBezTo>
                    <a:pt x="9426" y="3"/>
                    <a:pt x="3738" y="1367"/>
                    <a:pt x="0" y="9960"/>
                  </a:cubicBezTo>
                  <a:cubicBezTo>
                    <a:pt x="0" y="9960"/>
                    <a:pt x="621" y="10178"/>
                    <a:pt x="1510" y="10178"/>
                  </a:cubicBezTo>
                  <a:cubicBezTo>
                    <a:pt x="2424" y="10178"/>
                    <a:pt x="3621" y="9948"/>
                    <a:pt x="4718" y="9014"/>
                  </a:cubicBezTo>
                  <a:cubicBezTo>
                    <a:pt x="4718" y="9014"/>
                    <a:pt x="8354" y="7936"/>
                    <a:pt x="7899" y="5732"/>
                  </a:cubicBezTo>
                  <a:cubicBezTo>
                    <a:pt x="7899" y="5732"/>
                    <a:pt x="9658" y="4713"/>
                    <a:pt x="8605" y="2386"/>
                  </a:cubicBezTo>
                  <a:cubicBezTo>
                    <a:pt x="8605" y="2386"/>
                    <a:pt x="10319" y="1540"/>
                    <a:pt x="9426" y="0"/>
                  </a:cubicBezTo>
                  <a:close/>
                </a:path>
              </a:pathLst>
            </a:custGeom>
            <a:solidFill>
              <a:srgbClr val="000000">
                <a:alpha val="6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738" name="Google Shape;1738;p49"/>
          <p:cNvSpPr/>
          <p:nvPr/>
        </p:nvSpPr>
        <p:spPr>
          <a:xfrm>
            <a:off x="2566121" y="82572"/>
            <a:ext cx="2316495" cy="816431"/>
          </a:xfrm>
          <a:custGeom>
            <a:avLst/>
            <a:gdLst/>
            <a:ahLst/>
            <a:cxnLst/>
            <a:rect l="l" t="t" r="r" b="b"/>
            <a:pathLst>
              <a:path w="73330" h="22028" extrusionOk="0">
                <a:moveTo>
                  <a:pt x="42412" y="1"/>
                </a:moveTo>
                <a:cubicBezTo>
                  <a:pt x="42136" y="1"/>
                  <a:pt x="41853" y="7"/>
                  <a:pt x="41563" y="19"/>
                </a:cubicBezTo>
                <a:cubicBezTo>
                  <a:pt x="33538" y="353"/>
                  <a:pt x="31616" y="5056"/>
                  <a:pt x="31616" y="5056"/>
                </a:cubicBezTo>
                <a:cubicBezTo>
                  <a:pt x="30410" y="2974"/>
                  <a:pt x="26937" y="1260"/>
                  <a:pt x="23030" y="1260"/>
                </a:cubicBezTo>
                <a:cubicBezTo>
                  <a:pt x="20706" y="1260"/>
                  <a:pt x="18228" y="1867"/>
                  <a:pt x="15983" y="3363"/>
                </a:cubicBezTo>
                <a:cubicBezTo>
                  <a:pt x="9966" y="7376"/>
                  <a:pt x="11493" y="14358"/>
                  <a:pt x="11493" y="14358"/>
                </a:cubicBezTo>
                <a:cubicBezTo>
                  <a:pt x="10285" y="13917"/>
                  <a:pt x="9287" y="13735"/>
                  <a:pt x="8463" y="13735"/>
                </a:cubicBezTo>
                <a:cubicBezTo>
                  <a:pt x="4515" y="13735"/>
                  <a:pt x="4560" y="17916"/>
                  <a:pt x="4560" y="17916"/>
                </a:cubicBezTo>
                <a:cubicBezTo>
                  <a:pt x="4116" y="17832"/>
                  <a:pt x="3714" y="17794"/>
                  <a:pt x="3351" y="17794"/>
                </a:cubicBezTo>
                <a:cubicBezTo>
                  <a:pt x="121" y="17794"/>
                  <a:pt x="0" y="20801"/>
                  <a:pt x="602" y="21252"/>
                </a:cubicBezTo>
                <a:cubicBezTo>
                  <a:pt x="1003" y="21553"/>
                  <a:pt x="4404" y="21613"/>
                  <a:pt x="7066" y="21613"/>
                </a:cubicBezTo>
                <a:cubicBezTo>
                  <a:pt x="8848" y="21613"/>
                  <a:pt x="10300" y="21586"/>
                  <a:pt x="10300" y="21586"/>
                </a:cubicBezTo>
                <a:cubicBezTo>
                  <a:pt x="10300" y="21586"/>
                  <a:pt x="31545" y="22028"/>
                  <a:pt x="48667" y="22028"/>
                </a:cubicBezTo>
                <a:cubicBezTo>
                  <a:pt x="59428" y="22028"/>
                  <a:pt x="68560" y="21853"/>
                  <a:pt x="69765" y="21285"/>
                </a:cubicBezTo>
                <a:cubicBezTo>
                  <a:pt x="72889" y="19814"/>
                  <a:pt x="73330" y="13395"/>
                  <a:pt x="69484" y="10051"/>
                </a:cubicBezTo>
                <a:cubicBezTo>
                  <a:pt x="67812" y="8597"/>
                  <a:pt x="66046" y="8187"/>
                  <a:pt x="64583" y="8187"/>
                </a:cubicBezTo>
                <a:cubicBezTo>
                  <a:pt x="62681" y="8187"/>
                  <a:pt x="61293" y="8881"/>
                  <a:pt x="61293" y="8881"/>
                </a:cubicBezTo>
                <a:cubicBezTo>
                  <a:pt x="59766" y="7750"/>
                  <a:pt x="58309" y="7376"/>
                  <a:pt x="57049" y="7376"/>
                </a:cubicBezTo>
                <a:cubicBezTo>
                  <a:pt x="54581" y="7376"/>
                  <a:pt x="52868" y="8810"/>
                  <a:pt x="52868" y="8810"/>
                </a:cubicBezTo>
                <a:cubicBezTo>
                  <a:pt x="52646" y="4229"/>
                  <a:pt x="49806" y="1"/>
                  <a:pt x="4241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074" name="Picture 2" descr="Planeta Tierra Con Punto Con Ilustración De Vector De Ubicación  Ilustraciones Svg, Vectoriales, Clip Art Vectorizado Libre De Derechos.  Image 805809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7426" y="772824"/>
            <a:ext cx="4866558" cy="4795356"/>
          </a:xfrm>
          <a:prstGeom prst="flowChartConnector">
            <a:avLst/>
          </a:prstGeom>
          <a:noFill/>
          <a:ln>
            <a:solidFill>
              <a:srgbClr val="006854"/>
            </a:solidFill>
          </a:ln>
          <a:extLst>
            <a:ext uri="{909E8E84-426E-40DD-AFC4-6F175D3DCCD1}">
              <a14:hiddenFill xmlns:a14="http://schemas.microsoft.com/office/drawing/2010/main">
                <a:solidFill>
                  <a:srgbClr val="FFFFFF"/>
                </a:solidFill>
              </a14:hiddenFill>
            </a:ext>
          </a:extLst>
        </p:spPr>
      </p:pic>
      <p:sp>
        <p:nvSpPr>
          <p:cNvPr id="47" name="Google Shape;1259;p43"/>
          <p:cNvSpPr txBox="1">
            <a:spLocks/>
          </p:cNvSpPr>
          <p:nvPr/>
        </p:nvSpPr>
        <p:spPr>
          <a:xfrm>
            <a:off x="1358537" y="2867531"/>
            <a:ext cx="4670308" cy="1217700"/>
          </a:xfrm>
          <a:prstGeom prst="rect">
            <a:avLst/>
          </a:prstGeom>
          <a:solidFill>
            <a:srgbClr val="FFF797"/>
          </a:solidFill>
          <a:ln>
            <a:noFill/>
          </a:ln>
        </p:spPr>
        <p:txBody>
          <a:bodyPr spcFirstLastPara="1" wrap="square" lIns="182875" tIns="91425" rIns="18287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Jura Medium"/>
              <a:buChar char="●"/>
              <a:defRPr sz="1600" b="0" i="0" u="none" strike="noStrike" cap="none">
                <a:solidFill>
                  <a:schemeClr val="dk1"/>
                </a:solidFill>
                <a:latin typeface="Jura Medium"/>
                <a:ea typeface="Jura Medium"/>
                <a:cs typeface="Jura Medium"/>
                <a:sym typeface="Jura Medium"/>
              </a:defRPr>
            </a:lvl1pPr>
            <a:lvl2pPr marL="914400" marR="0" lvl="1" indent="-317500" algn="l" rtl="0">
              <a:lnSpc>
                <a:spcPct val="115000"/>
              </a:lnSpc>
              <a:spcBef>
                <a:spcPts val="0"/>
              </a:spcBef>
              <a:spcAft>
                <a:spcPts val="0"/>
              </a:spcAft>
              <a:buClr>
                <a:schemeClr val="dk1"/>
              </a:buClr>
              <a:buSzPts val="1400"/>
              <a:buFont typeface="Jura Medium"/>
              <a:buChar char="○"/>
              <a:defRPr sz="1400" b="0" i="0" u="none" strike="noStrike" cap="none">
                <a:solidFill>
                  <a:schemeClr val="dk1"/>
                </a:solidFill>
                <a:latin typeface="Jura Medium"/>
                <a:ea typeface="Jura Medium"/>
                <a:cs typeface="Jura Medium"/>
                <a:sym typeface="Jura Medium"/>
              </a:defRPr>
            </a:lvl2pPr>
            <a:lvl3pPr marL="1371600" marR="0" lvl="2" indent="-317500" algn="l" rtl="0">
              <a:lnSpc>
                <a:spcPct val="115000"/>
              </a:lnSpc>
              <a:spcBef>
                <a:spcPts val="0"/>
              </a:spcBef>
              <a:spcAft>
                <a:spcPts val="0"/>
              </a:spcAft>
              <a:buClr>
                <a:schemeClr val="dk1"/>
              </a:buClr>
              <a:buSzPts val="1400"/>
              <a:buFont typeface="Jura Medium"/>
              <a:buChar char="■"/>
              <a:defRPr sz="1400" b="0" i="0" u="none" strike="noStrike" cap="none">
                <a:solidFill>
                  <a:schemeClr val="dk1"/>
                </a:solidFill>
                <a:latin typeface="Jura Medium"/>
                <a:ea typeface="Jura Medium"/>
                <a:cs typeface="Jura Medium"/>
                <a:sym typeface="Jura Medium"/>
              </a:defRPr>
            </a:lvl3pPr>
            <a:lvl4pPr marL="1828800" marR="0" lvl="3" indent="-317500" algn="l" rtl="0">
              <a:lnSpc>
                <a:spcPct val="115000"/>
              </a:lnSpc>
              <a:spcBef>
                <a:spcPts val="0"/>
              </a:spcBef>
              <a:spcAft>
                <a:spcPts val="0"/>
              </a:spcAft>
              <a:buClr>
                <a:schemeClr val="dk1"/>
              </a:buClr>
              <a:buSzPts val="1400"/>
              <a:buFont typeface="Jura Medium"/>
              <a:buChar char="●"/>
              <a:defRPr sz="1400" b="0" i="0" u="none" strike="noStrike" cap="none">
                <a:solidFill>
                  <a:schemeClr val="dk1"/>
                </a:solidFill>
                <a:latin typeface="Jura Medium"/>
                <a:ea typeface="Jura Medium"/>
                <a:cs typeface="Jura Medium"/>
                <a:sym typeface="Jura Medium"/>
              </a:defRPr>
            </a:lvl4pPr>
            <a:lvl5pPr marL="2286000" marR="0" lvl="4" indent="-317500" algn="l" rtl="0">
              <a:lnSpc>
                <a:spcPct val="115000"/>
              </a:lnSpc>
              <a:spcBef>
                <a:spcPts val="0"/>
              </a:spcBef>
              <a:spcAft>
                <a:spcPts val="0"/>
              </a:spcAft>
              <a:buClr>
                <a:schemeClr val="dk1"/>
              </a:buClr>
              <a:buSzPts val="1400"/>
              <a:buFont typeface="Jura Medium"/>
              <a:buChar char="○"/>
              <a:defRPr sz="1400" b="0" i="0" u="none" strike="noStrike" cap="none">
                <a:solidFill>
                  <a:schemeClr val="dk1"/>
                </a:solidFill>
                <a:latin typeface="Jura Medium"/>
                <a:ea typeface="Jura Medium"/>
                <a:cs typeface="Jura Medium"/>
                <a:sym typeface="Jura Medium"/>
              </a:defRPr>
            </a:lvl5pPr>
            <a:lvl6pPr marL="2743200" marR="0" lvl="5" indent="-317500" algn="l" rtl="0">
              <a:lnSpc>
                <a:spcPct val="115000"/>
              </a:lnSpc>
              <a:spcBef>
                <a:spcPts val="0"/>
              </a:spcBef>
              <a:spcAft>
                <a:spcPts val="0"/>
              </a:spcAft>
              <a:buClr>
                <a:schemeClr val="dk1"/>
              </a:buClr>
              <a:buSzPts val="1400"/>
              <a:buFont typeface="Jura Medium"/>
              <a:buChar char="■"/>
              <a:defRPr sz="1400" b="0" i="0" u="none" strike="noStrike" cap="none">
                <a:solidFill>
                  <a:schemeClr val="dk1"/>
                </a:solidFill>
                <a:latin typeface="Jura Medium"/>
                <a:ea typeface="Jura Medium"/>
                <a:cs typeface="Jura Medium"/>
                <a:sym typeface="Jura Medium"/>
              </a:defRPr>
            </a:lvl6pPr>
            <a:lvl7pPr marL="3200400" marR="0" lvl="6" indent="-317500" algn="l" rtl="0">
              <a:lnSpc>
                <a:spcPct val="115000"/>
              </a:lnSpc>
              <a:spcBef>
                <a:spcPts val="0"/>
              </a:spcBef>
              <a:spcAft>
                <a:spcPts val="0"/>
              </a:spcAft>
              <a:buClr>
                <a:schemeClr val="dk1"/>
              </a:buClr>
              <a:buSzPts val="1400"/>
              <a:buFont typeface="Jura Medium"/>
              <a:buChar char="●"/>
              <a:defRPr sz="1400" b="0" i="0" u="none" strike="noStrike" cap="none">
                <a:solidFill>
                  <a:schemeClr val="dk1"/>
                </a:solidFill>
                <a:latin typeface="Jura Medium"/>
                <a:ea typeface="Jura Medium"/>
                <a:cs typeface="Jura Medium"/>
                <a:sym typeface="Jura Medium"/>
              </a:defRPr>
            </a:lvl7pPr>
            <a:lvl8pPr marL="3657600" marR="0" lvl="7" indent="-317500" algn="l" rtl="0">
              <a:lnSpc>
                <a:spcPct val="115000"/>
              </a:lnSpc>
              <a:spcBef>
                <a:spcPts val="0"/>
              </a:spcBef>
              <a:spcAft>
                <a:spcPts val="0"/>
              </a:spcAft>
              <a:buClr>
                <a:schemeClr val="dk1"/>
              </a:buClr>
              <a:buSzPts val="1400"/>
              <a:buFont typeface="Jura Medium"/>
              <a:buChar char="○"/>
              <a:defRPr sz="1400" b="0" i="0" u="none" strike="noStrike" cap="none">
                <a:solidFill>
                  <a:schemeClr val="dk1"/>
                </a:solidFill>
                <a:latin typeface="Jura Medium"/>
                <a:ea typeface="Jura Medium"/>
                <a:cs typeface="Jura Medium"/>
                <a:sym typeface="Jura Medium"/>
              </a:defRPr>
            </a:lvl8pPr>
            <a:lvl9pPr marL="4114800" marR="0" lvl="8" indent="-317500" algn="l" rtl="0">
              <a:lnSpc>
                <a:spcPct val="115000"/>
              </a:lnSpc>
              <a:spcBef>
                <a:spcPts val="0"/>
              </a:spcBef>
              <a:spcAft>
                <a:spcPts val="0"/>
              </a:spcAft>
              <a:buClr>
                <a:schemeClr val="dk1"/>
              </a:buClr>
              <a:buSzPts val="1400"/>
              <a:buFont typeface="Jura Medium"/>
              <a:buChar char="■"/>
              <a:defRPr sz="1400" b="0" i="0" u="none" strike="noStrike" cap="none">
                <a:solidFill>
                  <a:schemeClr val="dk1"/>
                </a:solidFill>
                <a:latin typeface="Jura Medium"/>
                <a:ea typeface="Jura Medium"/>
                <a:cs typeface="Jura Medium"/>
                <a:sym typeface="Jura Medium"/>
              </a:defRPr>
            </a:lvl9pPr>
          </a:lstStyle>
          <a:p>
            <a:pPr marL="0" marR="0" lvl="0" indent="0" algn="l" defTabSz="914400" rtl="0" eaLnBrk="1" fontAlgn="auto" latinLnBrk="0" hangingPunct="1">
              <a:lnSpc>
                <a:spcPct val="100000"/>
              </a:lnSpc>
              <a:spcBef>
                <a:spcPts val="0"/>
              </a:spcBef>
              <a:spcAft>
                <a:spcPts val="0"/>
              </a:spcAft>
              <a:buClr>
                <a:srgbClr val="172C45"/>
              </a:buClr>
              <a:buSzPts val="1400"/>
              <a:buFont typeface="Jura Medium"/>
              <a:buNone/>
              <a:tabLst/>
              <a:defRPr/>
            </a:pPr>
            <a:endParaRPr kumimoji="0" lang="en-US" sz="1600" b="0" i="0" u="none" strike="noStrike" kern="0" cap="none" spc="0" normalizeH="0" baseline="0" noProof="0" dirty="0">
              <a:ln>
                <a:noFill/>
              </a:ln>
              <a:solidFill>
                <a:srgbClr val="172C45"/>
              </a:solidFill>
              <a:effectLst/>
              <a:uLnTx/>
              <a:uFillTx/>
              <a:latin typeface="Jura Medium"/>
              <a:ea typeface="Jura Medium"/>
              <a:sym typeface="Jura Medium"/>
            </a:endParaRPr>
          </a:p>
        </p:txBody>
      </p:sp>
      <p:grpSp>
        <p:nvGrpSpPr>
          <p:cNvPr id="48" name="Google Shape;1263;p43"/>
          <p:cNvGrpSpPr/>
          <p:nvPr/>
        </p:nvGrpSpPr>
        <p:grpSpPr>
          <a:xfrm>
            <a:off x="5793701" y="3836845"/>
            <a:ext cx="448034" cy="447956"/>
            <a:chOff x="10333025" y="2667100"/>
            <a:chExt cx="191100" cy="191075"/>
          </a:xfrm>
          <a:solidFill>
            <a:srgbClr val="006854"/>
          </a:solidFill>
        </p:grpSpPr>
        <p:sp>
          <p:nvSpPr>
            <p:cNvPr id="49" name="Google Shape;1264;p43"/>
            <p:cNvSpPr/>
            <p:nvPr/>
          </p:nvSpPr>
          <p:spPr>
            <a:xfrm>
              <a:off x="10423075" y="2667100"/>
              <a:ext cx="11050" cy="191075"/>
            </a:xfrm>
            <a:custGeom>
              <a:avLst/>
              <a:gdLst/>
              <a:ahLst/>
              <a:cxnLst/>
              <a:rect l="l" t="t" r="r" b="b"/>
              <a:pathLst>
                <a:path w="442" h="7643" extrusionOk="0">
                  <a:moveTo>
                    <a:pt x="218" y="0"/>
                  </a:moveTo>
                  <a:cubicBezTo>
                    <a:pt x="100" y="0"/>
                    <a:pt x="0" y="98"/>
                    <a:pt x="0" y="224"/>
                  </a:cubicBezTo>
                  <a:lnTo>
                    <a:pt x="0" y="7425"/>
                  </a:lnTo>
                  <a:cubicBezTo>
                    <a:pt x="0" y="7543"/>
                    <a:pt x="100" y="7643"/>
                    <a:pt x="218" y="7643"/>
                  </a:cubicBezTo>
                  <a:cubicBezTo>
                    <a:pt x="342" y="7643"/>
                    <a:pt x="441" y="7543"/>
                    <a:pt x="441" y="7425"/>
                  </a:cubicBezTo>
                  <a:lnTo>
                    <a:pt x="441" y="224"/>
                  </a:lnTo>
                  <a:cubicBezTo>
                    <a:pt x="441" y="98"/>
                    <a:pt x="342" y="0"/>
                    <a:pt x="218"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0" name="Google Shape;1265;p43"/>
            <p:cNvSpPr/>
            <p:nvPr/>
          </p:nvSpPr>
          <p:spPr>
            <a:xfrm>
              <a:off x="10333025" y="2757100"/>
              <a:ext cx="191100" cy="11050"/>
            </a:xfrm>
            <a:custGeom>
              <a:avLst/>
              <a:gdLst/>
              <a:ahLst/>
              <a:cxnLst/>
              <a:rect l="l" t="t" r="r" b="b"/>
              <a:pathLst>
                <a:path w="7644" h="442" extrusionOk="0">
                  <a:moveTo>
                    <a:pt x="218" y="0"/>
                  </a:moveTo>
                  <a:cubicBezTo>
                    <a:pt x="101" y="0"/>
                    <a:pt x="1" y="100"/>
                    <a:pt x="1" y="224"/>
                  </a:cubicBezTo>
                  <a:cubicBezTo>
                    <a:pt x="1" y="341"/>
                    <a:pt x="101" y="441"/>
                    <a:pt x="218" y="441"/>
                  </a:cubicBezTo>
                  <a:lnTo>
                    <a:pt x="7420" y="441"/>
                  </a:lnTo>
                  <a:cubicBezTo>
                    <a:pt x="7545" y="441"/>
                    <a:pt x="7643" y="341"/>
                    <a:pt x="7643" y="224"/>
                  </a:cubicBezTo>
                  <a:cubicBezTo>
                    <a:pt x="7643" y="100"/>
                    <a:pt x="7545" y="0"/>
                    <a:pt x="742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1" name="Google Shape;1266;p43"/>
            <p:cNvSpPr/>
            <p:nvPr/>
          </p:nvSpPr>
          <p:spPr>
            <a:xfrm>
              <a:off x="10379450" y="2709800"/>
              <a:ext cx="102325" cy="113000"/>
            </a:xfrm>
            <a:custGeom>
              <a:avLst/>
              <a:gdLst/>
              <a:ahLst/>
              <a:cxnLst/>
              <a:rect l="l" t="t" r="r" b="b"/>
              <a:pathLst>
                <a:path w="4093" h="4520" extrusionOk="0">
                  <a:moveTo>
                    <a:pt x="245" y="1"/>
                  </a:moveTo>
                  <a:cubicBezTo>
                    <a:pt x="194" y="1"/>
                    <a:pt x="142" y="18"/>
                    <a:pt x="100" y="55"/>
                  </a:cubicBezTo>
                  <a:cubicBezTo>
                    <a:pt x="12" y="135"/>
                    <a:pt x="0" y="278"/>
                    <a:pt x="81" y="365"/>
                  </a:cubicBezTo>
                  <a:lnTo>
                    <a:pt x="3682" y="4445"/>
                  </a:lnTo>
                  <a:cubicBezTo>
                    <a:pt x="3726" y="4494"/>
                    <a:pt x="3788" y="4519"/>
                    <a:pt x="3849" y="4519"/>
                  </a:cubicBezTo>
                  <a:cubicBezTo>
                    <a:pt x="3900" y="4519"/>
                    <a:pt x="3955" y="4500"/>
                    <a:pt x="3992" y="4463"/>
                  </a:cubicBezTo>
                  <a:cubicBezTo>
                    <a:pt x="4086" y="4382"/>
                    <a:pt x="4092" y="4245"/>
                    <a:pt x="4012" y="4153"/>
                  </a:cubicBezTo>
                  <a:lnTo>
                    <a:pt x="410" y="73"/>
                  </a:lnTo>
                  <a:cubicBezTo>
                    <a:pt x="366" y="26"/>
                    <a:pt x="306" y="1"/>
                    <a:pt x="24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2" name="Google Shape;1267;p43"/>
            <p:cNvSpPr/>
            <p:nvPr/>
          </p:nvSpPr>
          <p:spPr>
            <a:xfrm>
              <a:off x="10373550" y="2715800"/>
              <a:ext cx="114250" cy="101075"/>
            </a:xfrm>
            <a:custGeom>
              <a:avLst/>
              <a:gdLst/>
              <a:ahLst/>
              <a:cxnLst/>
              <a:rect l="l" t="t" r="r" b="b"/>
              <a:pathLst>
                <a:path w="4570" h="4043" extrusionOk="0">
                  <a:moveTo>
                    <a:pt x="4324" y="0"/>
                  </a:moveTo>
                  <a:cubicBezTo>
                    <a:pt x="4271" y="0"/>
                    <a:pt x="4219" y="19"/>
                    <a:pt x="4179" y="56"/>
                  </a:cubicBezTo>
                  <a:lnTo>
                    <a:pt x="99" y="3658"/>
                  </a:lnTo>
                  <a:cubicBezTo>
                    <a:pt x="7" y="3738"/>
                    <a:pt x="1" y="3875"/>
                    <a:pt x="81" y="3968"/>
                  </a:cubicBezTo>
                  <a:cubicBezTo>
                    <a:pt x="125" y="4018"/>
                    <a:pt x="181" y="4042"/>
                    <a:pt x="242" y="4042"/>
                  </a:cubicBezTo>
                  <a:cubicBezTo>
                    <a:pt x="299" y="4042"/>
                    <a:pt x="348" y="4024"/>
                    <a:pt x="391" y="3987"/>
                  </a:cubicBezTo>
                  <a:lnTo>
                    <a:pt x="4471" y="386"/>
                  </a:lnTo>
                  <a:cubicBezTo>
                    <a:pt x="4558" y="305"/>
                    <a:pt x="4570" y="168"/>
                    <a:pt x="4489" y="76"/>
                  </a:cubicBezTo>
                  <a:cubicBezTo>
                    <a:pt x="4446" y="25"/>
                    <a:pt x="4385" y="0"/>
                    <a:pt x="432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
        <p:nvSpPr>
          <p:cNvPr id="53" name="Google Shape;2848;p77"/>
          <p:cNvSpPr txBox="1">
            <a:spLocks/>
          </p:cNvSpPr>
          <p:nvPr/>
        </p:nvSpPr>
        <p:spPr>
          <a:xfrm>
            <a:off x="1448752" y="3115662"/>
            <a:ext cx="4453285" cy="83446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500"/>
              <a:buFont typeface="Fredoka One"/>
              <a:buNone/>
              <a:defRPr sz="4667" b="0" i="0" u="none" strike="noStrike" cap="none">
                <a:solidFill>
                  <a:schemeClr val="lt1"/>
                </a:solidFill>
                <a:latin typeface="Fredoka One"/>
                <a:ea typeface="Fredoka One"/>
                <a:cs typeface="Fredoka One"/>
                <a:sym typeface="Fredoka One"/>
              </a:defRPr>
            </a:lvl1pPr>
            <a:lvl2pPr marR="0" lvl="1" algn="l" rtl="0">
              <a:lnSpc>
                <a:spcPct val="100000"/>
              </a:lnSpc>
              <a:spcBef>
                <a:spcPts val="0"/>
              </a:spcBef>
              <a:spcAft>
                <a:spcPts val="0"/>
              </a:spcAft>
              <a:buClr>
                <a:schemeClr val="dk2"/>
              </a:buClr>
              <a:buSzPts val="2800"/>
              <a:buFont typeface="Fredoka One"/>
              <a:buNone/>
              <a:defRPr sz="3733" b="0" i="0" u="none" strike="noStrike" cap="none">
                <a:solidFill>
                  <a:schemeClr val="dk2"/>
                </a:solidFill>
                <a:latin typeface="Fredoka One"/>
                <a:ea typeface="Fredoka One"/>
                <a:cs typeface="Fredoka One"/>
                <a:sym typeface="Fredoka One"/>
              </a:defRPr>
            </a:lvl2pPr>
            <a:lvl3pPr marR="0" lvl="2" algn="l" rtl="0">
              <a:lnSpc>
                <a:spcPct val="100000"/>
              </a:lnSpc>
              <a:spcBef>
                <a:spcPts val="0"/>
              </a:spcBef>
              <a:spcAft>
                <a:spcPts val="0"/>
              </a:spcAft>
              <a:buClr>
                <a:schemeClr val="dk2"/>
              </a:buClr>
              <a:buSzPts val="2800"/>
              <a:buFont typeface="Fredoka One"/>
              <a:buNone/>
              <a:defRPr sz="3733" b="0" i="0" u="none" strike="noStrike" cap="none">
                <a:solidFill>
                  <a:schemeClr val="dk2"/>
                </a:solidFill>
                <a:latin typeface="Fredoka One"/>
                <a:ea typeface="Fredoka One"/>
                <a:cs typeface="Fredoka One"/>
                <a:sym typeface="Fredoka One"/>
              </a:defRPr>
            </a:lvl3pPr>
            <a:lvl4pPr marR="0" lvl="3" algn="l" rtl="0">
              <a:lnSpc>
                <a:spcPct val="100000"/>
              </a:lnSpc>
              <a:spcBef>
                <a:spcPts val="0"/>
              </a:spcBef>
              <a:spcAft>
                <a:spcPts val="0"/>
              </a:spcAft>
              <a:buClr>
                <a:schemeClr val="dk2"/>
              </a:buClr>
              <a:buSzPts val="2800"/>
              <a:buFont typeface="Fredoka One"/>
              <a:buNone/>
              <a:defRPr sz="3733" b="0" i="0" u="none" strike="noStrike" cap="none">
                <a:solidFill>
                  <a:schemeClr val="dk2"/>
                </a:solidFill>
                <a:latin typeface="Fredoka One"/>
                <a:ea typeface="Fredoka One"/>
                <a:cs typeface="Fredoka One"/>
                <a:sym typeface="Fredoka One"/>
              </a:defRPr>
            </a:lvl4pPr>
            <a:lvl5pPr marR="0" lvl="4" algn="l" rtl="0">
              <a:lnSpc>
                <a:spcPct val="100000"/>
              </a:lnSpc>
              <a:spcBef>
                <a:spcPts val="0"/>
              </a:spcBef>
              <a:spcAft>
                <a:spcPts val="0"/>
              </a:spcAft>
              <a:buClr>
                <a:schemeClr val="dk2"/>
              </a:buClr>
              <a:buSzPts val="2800"/>
              <a:buFont typeface="Fredoka One"/>
              <a:buNone/>
              <a:defRPr sz="3733" b="0" i="0" u="none" strike="noStrike" cap="none">
                <a:solidFill>
                  <a:schemeClr val="dk2"/>
                </a:solidFill>
                <a:latin typeface="Fredoka One"/>
                <a:ea typeface="Fredoka One"/>
                <a:cs typeface="Fredoka One"/>
                <a:sym typeface="Fredoka One"/>
              </a:defRPr>
            </a:lvl5pPr>
            <a:lvl6pPr marR="0" lvl="5" algn="l" rtl="0">
              <a:lnSpc>
                <a:spcPct val="100000"/>
              </a:lnSpc>
              <a:spcBef>
                <a:spcPts val="0"/>
              </a:spcBef>
              <a:spcAft>
                <a:spcPts val="0"/>
              </a:spcAft>
              <a:buClr>
                <a:schemeClr val="dk2"/>
              </a:buClr>
              <a:buSzPts val="2800"/>
              <a:buFont typeface="Fredoka One"/>
              <a:buNone/>
              <a:defRPr sz="3733" b="0" i="0" u="none" strike="noStrike" cap="none">
                <a:solidFill>
                  <a:schemeClr val="dk2"/>
                </a:solidFill>
                <a:latin typeface="Fredoka One"/>
                <a:ea typeface="Fredoka One"/>
                <a:cs typeface="Fredoka One"/>
                <a:sym typeface="Fredoka One"/>
              </a:defRPr>
            </a:lvl6pPr>
            <a:lvl7pPr marR="0" lvl="6" algn="l" rtl="0">
              <a:lnSpc>
                <a:spcPct val="100000"/>
              </a:lnSpc>
              <a:spcBef>
                <a:spcPts val="0"/>
              </a:spcBef>
              <a:spcAft>
                <a:spcPts val="0"/>
              </a:spcAft>
              <a:buClr>
                <a:schemeClr val="dk2"/>
              </a:buClr>
              <a:buSzPts val="2800"/>
              <a:buFont typeface="Fredoka One"/>
              <a:buNone/>
              <a:defRPr sz="3733" b="0" i="0" u="none" strike="noStrike" cap="none">
                <a:solidFill>
                  <a:schemeClr val="dk2"/>
                </a:solidFill>
                <a:latin typeface="Fredoka One"/>
                <a:ea typeface="Fredoka One"/>
                <a:cs typeface="Fredoka One"/>
                <a:sym typeface="Fredoka One"/>
              </a:defRPr>
            </a:lvl7pPr>
            <a:lvl8pPr marR="0" lvl="7" algn="l" rtl="0">
              <a:lnSpc>
                <a:spcPct val="100000"/>
              </a:lnSpc>
              <a:spcBef>
                <a:spcPts val="0"/>
              </a:spcBef>
              <a:spcAft>
                <a:spcPts val="0"/>
              </a:spcAft>
              <a:buClr>
                <a:schemeClr val="dk2"/>
              </a:buClr>
              <a:buSzPts val="2800"/>
              <a:buFont typeface="Fredoka One"/>
              <a:buNone/>
              <a:defRPr sz="3733" b="0" i="0" u="none" strike="noStrike" cap="none">
                <a:solidFill>
                  <a:schemeClr val="dk2"/>
                </a:solidFill>
                <a:latin typeface="Fredoka One"/>
                <a:ea typeface="Fredoka One"/>
                <a:cs typeface="Fredoka One"/>
                <a:sym typeface="Fredoka One"/>
              </a:defRPr>
            </a:lvl8pPr>
            <a:lvl9pPr marR="0" lvl="8" algn="l" rtl="0">
              <a:lnSpc>
                <a:spcPct val="100000"/>
              </a:lnSpc>
              <a:spcBef>
                <a:spcPts val="0"/>
              </a:spcBef>
              <a:spcAft>
                <a:spcPts val="0"/>
              </a:spcAft>
              <a:buClr>
                <a:schemeClr val="dk2"/>
              </a:buClr>
              <a:buSzPts val="2800"/>
              <a:buFont typeface="Fredoka One"/>
              <a:buNone/>
              <a:defRPr sz="3733" b="0" i="0" u="none" strike="noStrike" cap="none">
                <a:solidFill>
                  <a:schemeClr val="dk2"/>
                </a:solidFill>
                <a:latin typeface="Fredoka One"/>
                <a:ea typeface="Fredoka One"/>
                <a:cs typeface="Fredoka One"/>
                <a:sym typeface="Fredoka One"/>
              </a:defRPr>
            </a:lvl9pPr>
          </a:lstStyle>
          <a:p>
            <a:r>
              <a:rPr lang="en-US" sz="2600" b="1" kern="0" dirty="0">
                <a:solidFill>
                  <a:srgbClr val="006854"/>
                </a:solidFill>
                <a:latin typeface="#9Slide03 SFU DIN Mittelschrift" panose="00000400000000000000" pitchFamily="2" charset="0"/>
                <a:ea typeface="#9Slide03 Roboto Medium" panose="02000000000000000000" pitchFamily="2" charset="0"/>
              </a:rPr>
              <a:t>1. VỊ TRÍ ĐỊA LÍ, HÌNH DẠNG, KÍCH THƯỚC</a:t>
            </a:r>
          </a:p>
        </p:txBody>
      </p:sp>
      <p:grpSp>
        <p:nvGrpSpPr>
          <p:cNvPr id="55" name="Google Shape;1263;p43"/>
          <p:cNvGrpSpPr/>
          <p:nvPr/>
        </p:nvGrpSpPr>
        <p:grpSpPr>
          <a:xfrm>
            <a:off x="1132635" y="2643553"/>
            <a:ext cx="448034" cy="447956"/>
            <a:chOff x="10333025" y="2667100"/>
            <a:chExt cx="191100" cy="191075"/>
          </a:xfrm>
          <a:solidFill>
            <a:srgbClr val="006854"/>
          </a:solidFill>
        </p:grpSpPr>
        <p:sp>
          <p:nvSpPr>
            <p:cNvPr id="56" name="Google Shape;1264;p43"/>
            <p:cNvSpPr/>
            <p:nvPr/>
          </p:nvSpPr>
          <p:spPr>
            <a:xfrm>
              <a:off x="10423075" y="2667100"/>
              <a:ext cx="11050" cy="191075"/>
            </a:xfrm>
            <a:custGeom>
              <a:avLst/>
              <a:gdLst/>
              <a:ahLst/>
              <a:cxnLst/>
              <a:rect l="l" t="t" r="r" b="b"/>
              <a:pathLst>
                <a:path w="442" h="7643" extrusionOk="0">
                  <a:moveTo>
                    <a:pt x="218" y="0"/>
                  </a:moveTo>
                  <a:cubicBezTo>
                    <a:pt x="100" y="0"/>
                    <a:pt x="0" y="98"/>
                    <a:pt x="0" y="224"/>
                  </a:cubicBezTo>
                  <a:lnTo>
                    <a:pt x="0" y="7425"/>
                  </a:lnTo>
                  <a:cubicBezTo>
                    <a:pt x="0" y="7543"/>
                    <a:pt x="100" y="7643"/>
                    <a:pt x="218" y="7643"/>
                  </a:cubicBezTo>
                  <a:cubicBezTo>
                    <a:pt x="342" y="7643"/>
                    <a:pt x="441" y="7543"/>
                    <a:pt x="441" y="7425"/>
                  </a:cubicBezTo>
                  <a:lnTo>
                    <a:pt x="441" y="224"/>
                  </a:lnTo>
                  <a:cubicBezTo>
                    <a:pt x="441" y="98"/>
                    <a:pt x="342" y="0"/>
                    <a:pt x="218"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7" name="Google Shape;1265;p43"/>
            <p:cNvSpPr/>
            <p:nvPr/>
          </p:nvSpPr>
          <p:spPr>
            <a:xfrm>
              <a:off x="10333025" y="2757100"/>
              <a:ext cx="191100" cy="11050"/>
            </a:xfrm>
            <a:custGeom>
              <a:avLst/>
              <a:gdLst/>
              <a:ahLst/>
              <a:cxnLst/>
              <a:rect l="l" t="t" r="r" b="b"/>
              <a:pathLst>
                <a:path w="7644" h="442" extrusionOk="0">
                  <a:moveTo>
                    <a:pt x="218" y="0"/>
                  </a:moveTo>
                  <a:cubicBezTo>
                    <a:pt x="101" y="0"/>
                    <a:pt x="1" y="100"/>
                    <a:pt x="1" y="224"/>
                  </a:cubicBezTo>
                  <a:cubicBezTo>
                    <a:pt x="1" y="341"/>
                    <a:pt x="101" y="441"/>
                    <a:pt x="218" y="441"/>
                  </a:cubicBezTo>
                  <a:lnTo>
                    <a:pt x="7420" y="441"/>
                  </a:lnTo>
                  <a:cubicBezTo>
                    <a:pt x="7545" y="441"/>
                    <a:pt x="7643" y="341"/>
                    <a:pt x="7643" y="224"/>
                  </a:cubicBezTo>
                  <a:cubicBezTo>
                    <a:pt x="7643" y="100"/>
                    <a:pt x="7545" y="0"/>
                    <a:pt x="742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8" name="Google Shape;1266;p43"/>
            <p:cNvSpPr/>
            <p:nvPr/>
          </p:nvSpPr>
          <p:spPr>
            <a:xfrm>
              <a:off x="10379450" y="2709800"/>
              <a:ext cx="102325" cy="113000"/>
            </a:xfrm>
            <a:custGeom>
              <a:avLst/>
              <a:gdLst/>
              <a:ahLst/>
              <a:cxnLst/>
              <a:rect l="l" t="t" r="r" b="b"/>
              <a:pathLst>
                <a:path w="4093" h="4520" extrusionOk="0">
                  <a:moveTo>
                    <a:pt x="245" y="1"/>
                  </a:moveTo>
                  <a:cubicBezTo>
                    <a:pt x="194" y="1"/>
                    <a:pt x="142" y="18"/>
                    <a:pt x="100" y="55"/>
                  </a:cubicBezTo>
                  <a:cubicBezTo>
                    <a:pt x="12" y="135"/>
                    <a:pt x="0" y="278"/>
                    <a:pt x="81" y="365"/>
                  </a:cubicBezTo>
                  <a:lnTo>
                    <a:pt x="3682" y="4445"/>
                  </a:lnTo>
                  <a:cubicBezTo>
                    <a:pt x="3726" y="4494"/>
                    <a:pt x="3788" y="4519"/>
                    <a:pt x="3849" y="4519"/>
                  </a:cubicBezTo>
                  <a:cubicBezTo>
                    <a:pt x="3900" y="4519"/>
                    <a:pt x="3955" y="4500"/>
                    <a:pt x="3992" y="4463"/>
                  </a:cubicBezTo>
                  <a:cubicBezTo>
                    <a:pt x="4086" y="4382"/>
                    <a:pt x="4092" y="4245"/>
                    <a:pt x="4012" y="4153"/>
                  </a:cubicBezTo>
                  <a:lnTo>
                    <a:pt x="410" y="73"/>
                  </a:lnTo>
                  <a:cubicBezTo>
                    <a:pt x="366" y="26"/>
                    <a:pt x="306" y="1"/>
                    <a:pt x="24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9" name="Google Shape;1267;p43"/>
            <p:cNvSpPr/>
            <p:nvPr/>
          </p:nvSpPr>
          <p:spPr>
            <a:xfrm>
              <a:off x="10373550" y="2715800"/>
              <a:ext cx="114250" cy="101075"/>
            </a:xfrm>
            <a:custGeom>
              <a:avLst/>
              <a:gdLst/>
              <a:ahLst/>
              <a:cxnLst/>
              <a:rect l="l" t="t" r="r" b="b"/>
              <a:pathLst>
                <a:path w="4570" h="4043" extrusionOk="0">
                  <a:moveTo>
                    <a:pt x="4324" y="0"/>
                  </a:moveTo>
                  <a:cubicBezTo>
                    <a:pt x="4271" y="0"/>
                    <a:pt x="4219" y="19"/>
                    <a:pt x="4179" y="56"/>
                  </a:cubicBezTo>
                  <a:lnTo>
                    <a:pt x="99" y="3658"/>
                  </a:lnTo>
                  <a:cubicBezTo>
                    <a:pt x="7" y="3738"/>
                    <a:pt x="1" y="3875"/>
                    <a:pt x="81" y="3968"/>
                  </a:cubicBezTo>
                  <a:cubicBezTo>
                    <a:pt x="125" y="4018"/>
                    <a:pt x="181" y="4042"/>
                    <a:pt x="242" y="4042"/>
                  </a:cubicBezTo>
                  <a:cubicBezTo>
                    <a:pt x="299" y="4042"/>
                    <a:pt x="348" y="4024"/>
                    <a:pt x="391" y="3987"/>
                  </a:cubicBezTo>
                  <a:lnTo>
                    <a:pt x="4471" y="386"/>
                  </a:lnTo>
                  <a:cubicBezTo>
                    <a:pt x="4558" y="305"/>
                    <a:pt x="4570" y="168"/>
                    <a:pt x="4489" y="76"/>
                  </a:cubicBezTo>
                  <a:cubicBezTo>
                    <a:pt x="4446" y="25"/>
                    <a:pt x="4385" y="0"/>
                    <a:pt x="432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
        <p:nvSpPr>
          <p:cNvPr id="7" name="Oval 6"/>
          <p:cNvSpPr/>
          <p:nvPr/>
        </p:nvSpPr>
        <p:spPr>
          <a:xfrm>
            <a:off x="7087250" y="1123065"/>
            <a:ext cx="4143072" cy="403199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Earth globe with gps pin icon Royalty Free Vector Imag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2373" l="0" r="100000">
                        <a14:foregroundMark x1="11200" y1="18832" x2="11200" y2="18832"/>
                        <a14:backgroundMark x1="9300" y1="6121" x2="9300" y2="6121"/>
                        <a14:backgroundMark x1="7100" y1="11770" x2="7100" y2="11770"/>
                        <a14:backgroundMark x1="92100" y1="82957" x2="92100" y2="82957"/>
                        <a14:backgroundMark x1="97400" y1="74200" x2="82300" y2="90678"/>
                        <a14:backgroundMark x1="1100" y1="69021" x2="17700" y2="90866"/>
                        <a14:backgroundMark x1="700" y1="28531" x2="16700" y2="94"/>
                        <a14:backgroundMark x1="80800" y1="942" x2="98600" y2="17043"/>
                      </a14:backgroundRemoval>
                    </a14:imgEffect>
                  </a14:imgLayer>
                </a14:imgProps>
              </a:ext>
              <a:ext uri="{28A0092B-C50C-407E-A947-70E740481C1C}">
                <a14:useLocalDpi xmlns:a14="http://schemas.microsoft.com/office/drawing/2010/main" val="0"/>
              </a:ext>
            </a:extLst>
          </a:blip>
          <a:srcRect/>
          <a:stretch>
            <a:fillRect/>
          </a:stretch>
        </p:blipFill>
        <p:spPr bwMode="auto">
          <a:xfrm>
            <a:off x="6981735" y="1131126"/>
            <a:ext cx="4225042" cy="4486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10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17"/>
                                        </p:tgtEl>
                                        <p:attrNameLst>
                                          <p:attrName>style.visibility</p:attrName>
                                        </p:attrNameLst>
                                      </p:cBhvr>
                                      <p:to>
                                        <p:strVal val="visible"/>
                                      </p:to>
                                    </p:set>
                                    <p:anim calcmode="lin" valueType="num">
                                      <p:cBhvr additive="base">
                                        <p:cTn id="7" dur="500" fill="hold"/>
                                        <p:tgtEl>
                                          <p:spTgt spid="1717"/>
                                        </p:tgtEl>
                                        <p:attrNameLst>
                                          <p:attrName>ppt_x</p:attrName>
                                        </p:attrNameLst>
                                      </p:cBhvr>
                                      <p:tavLst>
                                        <p:tav tm="0">
                                          <p:val>
                                            <p:strVal val="#ppt_x"/>
                                          </p:val>
                                        </p:tav>
                                        <p:tav tm="100000">
                                          <p:val>
                                            <p:strVal val="#ppt_x"/>
                                          </p:val>
                                        </p:tav>
                                      </p:tavLst>
                                    </p:anim>
                                    <p:anim calcmode="lin" valueType="num">
                                      <p:cBhvr additive="base">
                                        <p:cTn id="8" dur="500" fill="hold"/>
                                        <p:tgtEl>
                                          <p:spTgt spid="17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27"/>
                                        </p:tgtEl>
                                        <p:attrNameLst>
                                          <p:attrName>style.visibility</p:attrName>
                                        </p:attrNameLst>
                                      </p:cBhvr>
                                      <p:to>
                                        <p:strVal val="visible"/>
                                      </p:to>
                                    </p:set>
                                    <p:anim calcmode="lin" valueType="num">
                                      <p:cBhvr additive="base">
                                        <p:cTn id="11" dur="500" fill="hold"/>
                                        <p:tgtEl>
                                          <p:spTgt spid="1727"/>
                                        </p:tgtEl>
                                        <p:attrNameLst>
                                          <p:attrName>ppt_x</p:attrName>
                                        </p:attrNameLst>
                                      </p:cBhvr>
                                      <p:tavLst>
                                        <p:tav tm="0">
                                          <p:val>
                                            <p:strVal val="#ppt_x"/>
                                          </p:val>
                                        </p:tav>
                                        <p:tav tm="100000">
                                          <p:val>
                                            <p:strVal val="#ppt_x"/>
                                          </p:val>
                                        </p:tav>
                                      </p:tavLst>
                                    </p:anim>
                                    <p:anim calcmode="lin" valueType="num">
                                      <p:cBhvr additive="base">
                                        <p:cTn id="12" dur="500" fill="hold"/>
                                        <p:tgtEl>
                                          <p:spTgt spid="172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38"/>
                                        </p:tgtEl>
                                        <p:attrNameLst>
                                          <p:attrName>style.visibility</p:attrName>
                                        </p:attrNameLst>
                                      </p:cBhvr>
                                      <p:to>
                                        <p:strVal val="visible"/>
                                      </p:to>
                                    </p:set>
                                    <p:anim calcmode="lin" valueType="num">
                                      <p:cBhvr additive="base">
                                        <p:cTn id="15" dur="500" fill="hold"/>
                                        <p:tgtEl>
                                          <p:spTgt spid="1738"/>
                                        </p:tgtEl>
                                        <p:attrNameLst>
                                          <p:attrName>ppt_x</p:attrName>
                                        </p:attrNameLst>
                                      </p:cBhvr>
                                      <p:tavLst>
                                        <p:tav tm="0">
                                          <p:val>
                                            <p:strVal val="#ppt_x"/>
                                          </p:val>
                                        </p:tav>
                                        <p:tav tm="100000">
                                          <p:val>
                                            <p:strVal val="#ppt_x"/>
                                          </p:val>
                                        </p:tav>
                                      </p:tavLst>
                                    </p:anim>
                                    <p:anim calcmode="lin" valueType="num">
                                      <p:cBhvr additive="base">
                                        <p:cTn id="16" dur="500" fill="hold"/>
                                        <p:tgtEl>
                                          <p:spTgt spid="173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74"/>
                                        </p:tgtEl>
                                        <p:attrNameLst>
                                          <p:attrName>style.visibility</p:attrName>
                                        </p:attrNameLst>
                                      </p:cBhvr>
                                      <p:to>
                                        <p:strVal val="visible"/>
                                      </p:to>
                                    </p:set>
                                    <p:anim calcmode="lin" valueType="num">
                                      <p:cBhvr additive="base">
                                        <p:cTn id="19" dur="500" fill="hold"/>
                                        <p:tgtEl>
                                          <p:spTgt spid="3074"/>
                                        </p:tgtEl>
                                        <p:attrNameLst>
                                          <p:attrName>ppt_x</p:attrName>
                                        </p:attrNameLst>
                                      </p:cBhvr>
                                      <p:tavLst>
                                        <p:tav tm="0">
                                          <p:val>
                                            <p:strVal val="#ppt_x"/>
                                          </p:val>
                                        </p:tav>
                                        <p:tav tm="100000">
                                          <p:val>
                                            <p:strVal val="#ppt_x"/>
                                          </p:val>
                                        </p:tav>
                                      </p:tavLst>
                                    </p:anim>
                                    <p:anim calcmode="lin" valueType="num">
                                      <p:cBhvr additive="base">
                                        <p:cTn id="20" dur="500" fill="hold"/>
                                        <p:tgtEl>
                                          <p:spTgt spid="307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additive="base">
                                        <p:cTn id="23" dur="500" fill="hold"/>
                                        <p:tgtEl>
                                          <p:spTgt spid="47"/>
                                        </p:tgtEl>
                                        <p:attrNameLst>
                                          <p:attrName>ppt_x</p:attrName>
                                        </p:attrNameLst>
                                      </p:cBhvr>
                                      <p:tavLst>
                                        <p:tav tm="0">
                                          <p:val>
                                            <p:strVal val="#ppt_x"/>
                                          </p:val>
                                        </p:tav>
                                        <p:tav tm="100000">
                                          <p:val>
                                            <p:strVal val="#ppt_x"/>
                                          </p:val>
                                        </p:tav>
                                      </p:tavLst>
                                    </p:anim>
                                    <p:anim calcmode="lin" valueType="num">
                                      <p:cBhvr additive="base">
                                        <p:cTn id="24" dur="500" fill="hold"/>
                                        <p:tgtEl>
                                          <p:spTgt spid="4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anim calcmode="lin" valueType="num">
                                      <p:cBhvr additive="base">
                                        <p:cTn id="27" dur="500" fill="hold"/>
                                        <p:tgtEl>
                                          <p:spTgt spid="48"/>
                                        </p:tgtEl>
                                        <p:attrNameLst>
                                          <p:attrName>ppt_x</p:attrName>
                                        </p:attrNameLst>
                                      </p:cBhvr>
                                      <p:tavLst>
                                        <p:tav tm="0">
                                          <p:val>
                                            <p:strVal val="#ppt_x"/>
                                          </p:val>
                                        </p:tav>
                                        <p:tav tm="100000">
                                          <p:val>
                                            <p:strVal val="#ppt_x"/>
                                          </p:val>
                                        </p:tav>
                                      </p:tavLst>
                                    </p:anim>
                                    <p:anim calcmode="lin" valueType="num">
                                      <p:cBhvr additive="base">
                                        <p:cTn id="28" dur="500" fill="hold"/>
                                        <p:tgtEl>
                                          <p:spTgt spid="4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anim calcmode="lin" valueType="num">
                                      <p:cBhvr additive="base">
                                        <p:cTn id="31" dur="500" fill="hold"/>
                                        <p:tgtEl>
                                          <p:spTgt spid="53"/>
                                        </p:tgtEl>
                                        <p:attrNameLst>
                                          <p:attrName>ppt_x</p:attrName>
                                        </p:attrNameLst>
                                      </p:cBhvr>
                                      <p:tavLst>
                                        <p:tav tm="0">
                                          <p:val>
                                            <p:strVal val="#ppt_x"/>
                                          </p:val>
                                        </p:tav>
                                        <p:tav tm="100000">
                                          <p:val>
                                            <p:strVal val="#ppt_x"/>
                                          </p:val>
                                        </p:tav>
                                      </p:tavLst>
                                    </p:anim>
                                    <p:anim calcmode="lin" valueType="num">
                                      <p:cBhvr additive="base">
                                        <p:cTn id="32" dur="500" fill="hold"/>
                                        <p:tgtEl>
                                          <p:spTgt spid="5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5"/>
                                        </p:tgtEl>
                                        <p:attrNameLst>
                                          <p:attrName>style.visibility</p:attrName>
                                        </p:attrNameLst>
                                      </p:cBhvr>
                                      <p:to>
                                        <p:strVal val="visible"/>
                                      </p:to>
                                    </p:set>
                                    <p:anim calcmode="lin" valueType="num">
                                      <p:cBhvr additive="base">
                                        <p:cTn id="35" dur="500" fill="hold"/>
                                        <p:tgtEl>
                                          <p:spTgt spid="55"/>
                                        </p:tgtEl>
                                        <p:attrNameLst>
                                          <p:attrName>ppt_x</p:attrName>
                                        </p:attrNameLst>
                                      </p:cBhvr>
                                      <p:tavLst>
                                        <p:tav tm="0">
                                          <p:val>
                                            <p:strVal val="#ppt_x"/>
                                          </p:val>
                                        </p:tav>
                                        <p:tav tm="100000">
                                          <p:val>
                                            <p:strVal val="#ppt_x"/>
                                          </p:val>
                                        </p:tav>
                                      </p:tavLst>
                                    </p:anim>
                                    <p:anim calcmode="lin" valueType="num">
                                      <p:cBhvr additive="base">
                                        <p:cTn id="36" dur="500" fill="hold"/>
                                        <p:tgtEl>
                                          <p:spTgt spid="5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076"/>
                                        </p:tgtEl>
                                        <p:attrNameLst>
                                          <p:attrName>style.visibility</p:attrName>
                                        </p:attrNameLst>
                                      </p:cBhvr>
                                      <p:to>
                                        <p:strVal val="visible"/>
                                      </p:to>
                                    </p:set>
                                    <p:anim calcmode="lin" valueType="num">
                                      <p:cBhvr additive="base">
                                        <p:cTn id="43" dur="500" fill="hold"/>
                                        <p:tgtEl>
                                          <p:spTgt spid="3076"/>
                                        </p:tgtEl>
                                        <p:attrNameLst>
                                          <p:attrName>ppt_x</p:attrName>
                                        </p:attrNameLst>
                                      </p:cBhvr>
                                      <p:tavLst>
                                        <p:tav tm="0">
                                          <p:val>
                                            <p:strVal val="#ppt_x"/>
                                          </p:val>
                                        </p:tav>
                                        <p:tav tm="100000">
                                          <p:val>
                                            <p:strVal val="#ppt_x"/>
                                          </p:val>
                                        </p:tav>
                                      </p:tavLst>
                                    </p:anim>
                                    <p:anim calcmode="lin" valueType="num">
                                      <p:cBhvr additive="base">
                                        <p:cTn id="44"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8" grpId="0" animBg="1"/>
      <p:bldP spid="47" grpId="0" animBg="1"/>
      <p:bldP spid="53"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DEA7042-98AD-4590-8A75-2F7F88805E67}"/>
              </a:ext>
            </a:extLst>
          </p:cNvPr>
          <p:cNvSpPr/>
          <p:nvPr/>
        </p:nvSpPr>
        <p:spPr>
          <a:xfrm>
            <a:off x="0" y="122276"/>
            <a:ext cx="12192000" cy="640393"/>
          </a:xfrm>
          <a:prstGeom prst="rect">
            <a:avLst/>
          </a:prstGeom>
          <a:solidFill>
            <a:srgbClr val="08699F"/>
          </a:solidFill>
          <a:ln w="12700" cap="flat" cmpd="sng" algn="ctr">
            <a:solidFill>
              <a:srgbClr val="08699F"/>
            </a:solidFill>
            <a:prstDash val="solid"/>
            <a:miter lim="800000"/>
          </a:ln>
          <a:effectLst/>
        </p:spPr>
        <p:txBody>
          <a:bodyPr rtlCol="0" anchor="ctr"/>
          <a:lstStyle/>
          <a:p>
            <a:pPr algn="ctr"/>
            <a:r>
              <a:rPr lang="en-US" sz="2400" b="1" kern="0" dirty="0">
                <a:latin typeface="#9Slide03 SFU DIN Mittelschrift" panose="00000400000000000000" pitchFamily="2" charset="0"/>
                <a:ea typeface="#9Slide03 Roboto Medium" panose="02000000000000000000" pitchFamily="2" charset="0"/>
              </a:rPr>
              <a:t>1. VỊ TRÍ ĐỊA LÍ, HÌNH DẠNG, KÍCH THƯỚC</a:t>
            </a:r>
          </a:p>
        </p:txBody>
      </p:sp>
      <p:sp>
        <p:nvSpPr>
          <p:cNvPr id="22" name="Rectangle: Rounded Corners 16">
            <a:extLst>
              <a:ext uri="{FF2B5EF4-FFF2-40B4-BE49-F238E27FC236}">
                <a16:creationId xmlns:a16="http://schemas.microsoft.com/office/drawing/2014/main" id="{02348C31-8ECB-416B-A1A8-379A061AAD53}"/>
              </a:ext>
            </a:extLst>
          </p:cNvPr>
          <p:cNvSpPr/>
          <p:nvPr/>
        </p:nvSpPr>
        <p:spPr>
          <a:xfrm>
            <a:off x="575983" y="963601"/>
            <a:ext cx="4863349" cy="2497851"/>
          </a:xfrm>
          <a:prstGeom prst="roundRect">
            <a:avLst/>
          </a:prstGeom>
          <a:solidFill>
            <a:srgbClr val="ED7D31">
              <a:lumMod val="40000"/>
              <a:lumOff val="60000"/>
            </a:srgbClr>
          </a:solidFill>
          <a:ln w="19050" cap="flat" cmpd="sng" algn="ctr">
            <a:noFill/>
            <a:prstDash val="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3 SFU DIN Mittelschriftư" panose="00000400000000000000" pitchFamily="2" charset="0"/>
              <a:ea typeface="Roboto" pitchFamily="2" charset="0"/>
            </a:endParaRPr>
          </a:p>
        </p:txBody>
      </p:sp>
      <p:sp>
        <p:nvSpPr>
          <p:cNvPr id="23" name="TextBox 22">
            <a:extLst>
              <a:ext uri="{FF2B5EF4-FFF2-40B4-BE49-F238E27FC236}">
                <a16:creationId xmlns:a16="http://schemas.microsoft.com/office/drawing/2014/main" id="{9067E2F0-F8D6-4CA2-BF31-F24F289CE7CD}"/>
              </a:ext>
            </a:extLst>
          </p:cNvPr>
          <p:cNvSpPr txBox="1"/>
          <p:nvPr/>
        </p:nvSpPr>
        <p:spPr>
          <a:xfrm>
            <a:off x="1560242" y="2047271"/>
            <a:ext cx="4022118" cy="446276"/>
          </a:xfrm>
          <a:prstGeom prst="rect">
            <a:avLst/>
          </a:prstGeom>
          <a:noFill/>
        </p:spPr>
        <p:txBody>
          <a:bodyPr wrap="square" rtlCol="0">
            <a:spAutoFit/>
          </a:bodyPr>
          <a:lstStyle/>
          <a:p>
            <a:pPr algn="just">
              <a:defRPr/>
            </a:pPr>
            <a:r>
              <a:rPr lang="en-US" sz="2300" dirty="0" err="1">
                <a:solidFill>
                  <a:prstClr val="black"/>
                </a:solidFill>
                <a:latin typeface="#9Slide03 SFU DIN Mittelschriftư" panose="00000400000000000000" pitchFamily="2" charset="0"/>
                <a:ea typeface="#9Slide03 Roboto Medium" panose="02000000000000000000" pitchFamily="2" charset="0"/>
              </a:rPr>
              <a:t>Lựa</a:t>
            </a:r>
            <a:r>
              <a:rPr lang="en-US" sz="2300" dirty="0">
                <a:solidFill>
                  <a:prstClr val="black"/>
                </a:solidFill>
                <a:latin typeface="#9Slide03 SFU DIN Mittelschriftư" panose="00000400000000000000" pitchFamily="2" charset="0"/>
                <a:ea typeface="#9Slide03 Roboto Medium" panose="02000000000000000000" pitchFamily="2" charset="0"/>
              </a:rPr>
              <a:t> </a:t>
            </a:r>
            <a:r>
              <a:rPr lang="en-US" sz="2300" dirty="0" err="1">
                <a:solidFill>
                  <a:prstClr val="black"/>
                </a:solidFill>
                <a:latin typeface="#9Slide03 SFU DIN Mittelschriftư" panose="00000400000000000000" pitchFamily="2" charset="0"/>
                <a:ea typeface="#9Slide03 Roboto Medium" panose="02000000000000000000" pitchFamily="2" charset="0"/>
              </a:rPr>
              <a:t>chọn</a:t>
            </a:r>
            <a:r>
              <a:rPr lang="en-US" sz="2300" dirty="0">
                <a:solidFill>
                  <a:prstClr val="black"/>
                </a:solidFill>
                <a:latin typeface="#9Slide03 SFU DIN Mittelschriftư" panose="00000400000000000000" pitchFamily="2" charset="0"/>
                <a:ea typeface="#9Slide03 Roboto Medium" panose="02000000000000000000" pitchFamily="2" charset="0"/>
              </a:rPr>
              <a:t> 1 </a:t>
            </a:r>
            <a:r>
              <a:rPr lang="en-US" sz="2300" dirty="0" err="1">
                <a:solidFill>
                  <a:prstClr val="black"/>
                </a:solidFill>
                <a:latin typeface="#9Slide03 SFU DIN Mittelschriftư" panose="00000400000000000000" pitchFamily="2" charset="0"/>
                <a:ea typeface="#9Slide03 Roboto Medium" panose="02000000000000000000" pitchFamily="2" charset="0"/>
              </a:rPr>
              <a:t>trong</a:t>
            </a:r>
            <a:r>
              <a:rPr lang="en-US" sz="2300" dirty="0">
                <a:solidFill>
                  <a:prstClr val="black"/>
                </a:solidFill>
                <a:latin typeface="#9Slide03 SFU DIN Mittelschriftư" panose="00000400000000000000" pitchFamily="2" charset="0"/>
                <a:ea typeface="#9Slide03 Roboto Medium" panose="02000000000000000000" pitchFamily="2" charset="0"/>
              </a:rPr>
              <a:t> 2 </a:t>
            </a:r>
            <a:r>
              <a:rPr lang="en-US" sz="2300" dirty="0" err="1">
                <a:solidFill>
                  <a:prstClr val="black"/>
                </a:solidFill>
                <a:latin typeface="#9Slide03 SFU DIN Mittelschriftư" panose="00000400000000000000" pitchFamily="2" charset="0"/>
                <a:ea typeface="#9Slide03 Roboto Medium" panose="02000000000000000000" pitchFamily="2" charset="0"/>
              </a:rPr>
              <a:t>gói</a:t>
            </a:r>
            <a:r>
              <a:rPr lang="en-US" sz="2300" dirty="0">
                <a:solidFill>
                  <a:prstClr val="black"/>
                </a:solidFill>
                <a:latin typeface="#9Slide03 SFU DIN Mittelschriftư" panose="00000400000000000000" pitchFamily="2" charset="0"/>
                <a:ea typeface="#9Slide03 Roboto Medium" panose="02000000000000000000" pitchFamily="2" charset="0"/>
              </a:rPr>
              <a:t> câu hỏi</a:t>
            </a:r>
          </a:p>
        </p:txBody>
      </p:sp>
      <p:sp>
        <p:nvSpPr>
          <p:cNvPr id="24" name="TextBox 23">
            <a:extLst>
              <a:ext uri="{FF2B5EF4-FFF2-40B4-BE49-F238E27FC236}">
                <a16:creationId xmlns:a16="http://schemas.microsoft.com/office/drawing/2014/main" id="{933BECF6-C34E-4046-884B-8DC370C72744}"/>
              </a:ext>
            </a:extLst>
          </p:cNvPr>
          <p:cNvSpPr txBox="1"/>
          <p:nvPr/>
        </p:nvSpPr>
        <p:spPr>
          <a:xfrm>
            <a:off x="1619143" y="1306296"/>
            <a:ext cx="3460798" cy="461665"/>
          </a:xfrm>
          <a:prstGeom prst="rect">
            <a:avLst/>
          </a:prstGeom>
          <a:noFill/>
        </p:spPr>
        <p:txBody>
          <a:bodyPr wrap="square" rtlCol="0">
            <a:spAutoFit/>
          </a:bodyPr>
          <a:lstStyle/>
          <a:p>
            <a:pPr algn="just">
              <a:defRPr/>
            </a:pPr>
            <a:r>
              <a:rPr lang="en-US" sz="2300" dirty="0">
                <a:solidFill>
                  <a:prstClr val="black">
                    <a:lumMod val="85000"/>
                    <a:lumOff val="15000"/>
                  </a:prstClr>
                </a:solidFill>
                <a:latin typeface="#9Slide03 SFU DIN Mittelschriftư" panose="00000400000000000000" pitchFamily="2" charset="0"/>
                <a:ea typeface="#9Slide03 Roboto Medium" panose="02000000000000000000" pitchFamily="2" charset="0"/>
              </a:rPr>
              <a:t>Hoạt động </a:t>
            </a:r>
            <a:r>
              <a:rPr lang="en-US" sz="2300" dirty="0" err="1">
                <a:solidFill>
                  <a:prstClr val="black">
                    <a:lumMod val="85000"/>
                    <a:lumOff val="15000"/>
                  </a:prstClr>
                </a:solidFill>
                <a:latin typeface="#9Slide03 SFU DIN Mittelschriftư" panose="00000400000000000000" pitchFamily="2" charset="0"/>
                <a:ea typeface="#9Slide03 Roboto Medium" panose="02000000000000000000" pitchFamily="2" charset="0"/>
              </a:rPr>
              <a:t>cặp</a:t>
            </a:r>
            <a:r>
              <a:rPr lang="en-US" sz="2300" dirty="0">
                <a:solidFill>
                  <a:prstClr val="black">
                    <a:lumMod val="85000"/>
                    <a:lumOff val="15000"/>
                  </a:prstClr>
                </a:solidFill>
                <a:latin typeface="#9Slide03 SFU DIN Mittelschriftư" panose="00000400000000000000" pitchFamily="2" charset="0"/>
                <a:ea typeface="#9Slide03 Roboto Medium" panose="02000000000000000000" pitchFamily="2" charset="0"/>
              </a:rPr>
              <a:t> </a:t>
            </a:r>
            <a:r>
              <a:rPr lang="en-US" sz="2300" dirty="0" err="1">
                <a:solidFill>
                  <a:prstClr val="black">
                    <a:lumMod val="85000"/>
                    <a:lumOff val="15000"/>
                  </a:prstClr>
                </a:solidFill>
                <a:latin typeface="#9Slide03 SFU DIN Mittelschriftư" panose="00000400000000000000" pitchFamily="2" charset="0"/>
                <a:ea typeface="#9Slide03 Roboto Medium" panose="02000000000000000000" pitchFamily="2" charset="0"/>
              </a:rPr>
              <a:t>đôi</a:t>
            </a:r>
            <a:endParaRPr lang="en-US" sz="2300" dirty="0">
              <a:solidFill>
                <a:prstClr val="black">
                  <a:lumMod val="85000"/>
                  <a:lumOff val="15000"/>
                </a:prstClr>
              </a:solidFill>
              <a:latin typeface="#9Slide03 SFU DIN Mittelschriftư" panose="00000400000000000000" pitchFamily="2" charset="0"/>
              <a:ea typeface="#9Slide03 Roboto Medium" panose="02000000000000000000" pitchFamily="2" charset="0"/>
            </a:endParaRPr>
          </a:p>
        </p:txBody>
      </p:sp>
      <p:pic>
        <p:nvPicPr>
          <p:cNvPr id="25" name="Picture 4" descr="Hình ảnh Biểu Tượng đồng Hồ, đồng Hồ Clipart, Đồng Hồ Biểu Tượng, đồng Hồ  Vector và PNG với nền trong suốt để tải xuống miễn phí"/>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2339" y="2573798"/>
            <a:ext cx="867151" cy="867151"/>
          </a:xfrm>
          <a:prstGeom prst="rect">
            <a:avLst/>
          </a:prstGeom>
          <a:noFill/>
          <a:extLst>
            <a:ext uri="{909E8E84-426E-40DD-AFC4-6F175D3DCCD1}">
              <a14:hiddenFill xmlns:a14="http://schemas.microsoft.com/office/drawing/2010/main">
                <a:solidFill>
                  <a:srgbClr val="FFFFFF"/>
                </a:solidFill>
              </a14:hiddenFill>
            </a:ext>
          </a:extLst>
        </p:spPr>
      </p:pic>
      <p:sp>
        <p:nvSpPr>
          <p:cNvPr id="26" name="!!1">
            <a:extLst>
              <a:ext uri="{FF2B5EF4-FFF2-40B4-BE49-F238E27FC236}">
                <a16:creationId xmlns:a16="http://schemas.microsoft.com/office/drawing/2014/main" id="{1052C436-DED3-4F8E-B452-3133359A9969}"/>
              </a:ext>
            </a:extLst>
          </p:cNvPr>
          <p:cNvSpPr txBox="1"/>
          <p:nvPr/>
        </p:nvSpPr>
        <p:spPr>
          <a:xfrm>
            <a:off x="1619143" y="2832782"/>
            <a:ext cx="2907575" cy="461665"/>
          </a:xfrm>
          <a:prstGeom prst="rect">
            <a:avLst/>
          </a:prstGeom>
          <a:noFill/>
        </p:spPr>
        <p:txBody>
          <a:bodyPr wrap="square" rtlCol="0">
            <a:spAutoFit/>
          </a:bodyPr>
          <a:lstStyle/>
          <a:p>
            <a:pPr>
              <a:defRPr/>
            </a:pPr>
            <a:r>
              <a:rPr lang="en-US" sz="2300" dirty="0">
                <a:solidFill>
                  <a:prstClr val="black">
                    <a:lumMod val="85000"/>
                    <a:lumOff val="15000"/>
                  </a:prstClr>
                </a:solidFill>
                <a:latin typeface="#9Slide03 SFU DIN Mittelschriftư" panose="00000400000000000000" pitchFamily="2" charset="0"/>
                <a:ea typeface="#9Slide03 Roboto Medium" panose="02000000000000000000" pitchFamily="2" charset="0"/>
              </a:rPr>
              <a:t>5 </a:t>
            </a:r>
            <a:r>
              <a:rPr lang="en-US" sz="2300" dirty="0" err="1">
                <a:solidFill>
                  <a:prstClr val="black">
                    <a:lumMod val="85000"/>
                    <a:lumOff val="15000"/>
                  </a:prstClr>
                </a:solidFill>
                <a:latin typeface="#9Slide03 SFU DIN Mittelschriftư" panose="00000400000000000000" pitchFamily="2" charset="0"/>
                <a:ea typeface="#9Slide03 Roboto Medium" panose="02000000000000000000" pitchFamily="2" charset="0"/>
              </a:rPr>
              <a:t>phút</a:t>
            </a:r>
            <a:endParaRPr lang="en-US" sz="2300" dirty="0">
              <a:solidFill>
                <a:prstClr val="black">
                  <a:lumMod val="85000"/>
                  <a:lumOff val="15000"/>
                </a:prstClr>
              </a:solidFill>
              <a:latin typeface="#9Slide03 SFU DIN Mittelschriftư" panose="00000400000000000000" pitchFamily="2" charset="0"/>
              <a:ea typeface="#9Slide03 Roboto Medium" panose="02000000000000000000" pitchFamily="2" charset="0"/>
            </a:endParaRPr>
          </a:p>
        </p:txBody>
      </p:sp>
      <p:pic>
        <p:nvPicPr>
          <p:cNvPr id="27" name="Picture 26" descr="Icon&#10;&#10;Description automatically generated">
            <a:extLst>
              <a:ext uri="{FF2B5EF4-FFF2-40B4-BE49-F238E27FC236}">
                <a16:creationId xmlns:a16="http://schemas.microsoft.com/office/drawing/2014/main" id="{139DC51D-4695-442A-830A-B25F5594ABA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7680" b="91229" l="7437" r="91229">
                        <a14:foregroundMark x1="73403" y1="35772" x2="79992" y2="45958"/>
                        <a14:foregroundMark x1="79992" y1="45958" x2="58084" y2="66249"/>
                        <a14:foregroundMark x1="58084" y1="66249" x2="30922" y2="37753"/>
                        <a14:foregroundMark x1="30922" y1="37753" x2="48747" y2="21180"/>
                        <a14:foregroundMark x1="48747" y1="21180" x2="67704" y2="29951"/>
                        <a14:foregroundMark x1="67704" y1="29951" x2="79345" y2="42441"/>
                        <a14:foregroundMark x1="79345" y1="42441" x2="79345" y2="42441"/>
                        <a14:foregroundMark x1="77971" y1="30517" x2="83508" y2="43290"/>
                        <a14:foregroundMark x1="83508" y1="43290" x2="83226" y2="58933"/>
                        <a14:foregroundMark x1="83226" y1="58933" x2="74859" y2="63703"/>
                        <a14:foregroundMark x1="74859" y1="63703" x2="81811" y2="54042"/>
                        <a14:foregroundMark x1="84600" y1="41067" x2="84276" y2="62045"/>
                        <a14:foregroundMark x1="84276" y1="62045" x2="73525" y2="76273"/>
                        <a14:foregroundMark x1="73525" y1="76273" x2="71625" y2="76839"/>
                        <a14:foregroundMark x1="40420" y1="85974" x2="48545" y2="88763"/>
                        <a14:foregroundMark x1="48545" y1="88763" x2="65319" y2="84964"/>
                        <a14:foregroundMark x1="65319" y1="84964" x2="86015" y2="66532"/>
                        <a14:foregroundMark x1="86015" y1="66532" x2="89046" y2="34681"/>
                        <a14:foregroundMark x1="89046" y1="34681" x2="85449" y2="25465"/>
                        <a14:foregroundMark x1="85449" y1="25465" x2="67502" y2="15562"/>
                        <a14:foregroundMark x1="67502" y1="15562" x2="46443" y2="12975"/>
                        <a14:foregroundMark x1="46443" y1="12975" x2="19281" y2="17542"/>
                        <a14:foregroundMark x1="19281" y1="17542" x2="13541" y2="25465"/>
                        <a14:foregroundMark x1="13541" y1="25465" x2="10590" y2="35085"/>
                        <a14:foregroundMark x1="10590" y1="35085" x2="11156" y2="45069"/>
                        <a14:foregroundMark x1="11156" y1="45069" x2="13056" y2="49475"/>
                        <a14:foregroundMark x1="9903" y1="50525" x2="17947" y2="64915"/>
                        <a14:foregroundMark x1="17947" y1="64915" x2="17947" y2="64915"/>
                        <a14:foregroundMark x1="9539" y1="49838" x2="11641" y2="63500"/>
                        <a14:foregroundMark x1="40744" y1="8771" x2="54082" y2="11924"/>
                        <a14:foregroundMark x1="33387" y1="10509" x2="47777" y2="16492"/>
                        <a14:foregroundMark x1="54810" y1="7720" x2="67421" y2="14753"/>
                        <a14:foregroundMark x1="76920" y1="24212" x2="82862" y2="27365"/>
                        <a14:foregroundMark x1="67785" y1="11560" x2="74091" y2="17179"/>
                        <a14:foregroundMark x1="74091" y1="17179" x2="74091" y2="17179"/>
                        <a14:foregroundMark x1="90946" y1="41390" x2="91269" y2="55457"/>
                        <a14:foregroundMark x1="71989" y1="58610" x2="71989" y2="71948"/>
                        <a14:foregroundMark x1="71989" y1="71948" x2="71989" y2="71948"/>
                        <a14:foregroundMark x1="74454" y1="54406" x2="74778" y2="69483"/>
                        <a14:foregroundMark x1="74778" y1="69483" x2="74778" y2="69483"/>
                        <a14:foregroundMark x1="65319" y1="86661" x2="81447" y2="77526"/>
                        <a14:foregroundMark x1="81447" y1="77526" x2="81447" y2="77526"/>
                        <a14:foregroundMark x1="32336" y1="86297" x2="47090" y2="90865"/>
                        <a14:foregroundMark x1="54446" y1="91593" x2="62854" y2="91229"/>
                        <a14:foregroundMark x1="62854" y1="91229" x2="62854" y2="91229"/>
                        <a14:foregroundMark x1="7437" y1="52991" x2="14107" y2="65602"/>
                        <a14:foregroundMark x1="10954" y1="65279" x2="15158" y2="71948"/>
                        <a14:foregroundMark x1="27769" y1="84923" x2="36217" y2="88440"/>
                        <a14:foregroundMark x1="36217" y1="88440" x2="36540" y2="88440"/>
                        <a14:foregroundMark x1="80760" y1="18957" x2="81811" y2="20695"/>
                        <a14:foregroundMark x1="80396" y1="17906" x2="81811" y2="21059"/>
                      </a14:backgroundRemoval>
                    </a14:imgEffect>
                  </a14:imgLayer>
                </a14:imgProps>
              </a:ext>
              <a:ext uri="{28A0092B-C50C-407E-A947-70E740481C1C}">
                <a14:useLocalDpi xmlns:a14="http://schemas.microsoft.com/office/drawing/2010/main" val="0"/>
              </a:ext>
            </a:extLst>
          </a:blip>
          <a:stretch>
            <a:fillRect/>
          </a:stretch>
        </p:blipFill>
        <p:spPr>
          <a:xfrm>
            <a:off x="719011" y="1806808"/>
            <a:ext cx="801390" cy="801390"/>
          </a:xfrm>
          <a:prstGeom prst="rect">
            <a:avLst/>
          </a:prstGeom>
        </p:spPr>
      </p:pic>
      <p:pic>
        <p:nvPicPr>
          <p:cNvPr id="31" name="Picture 4" descr="Online Games for Kids: Play Now It Is FREE at OllyGam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0000" l="0" r="90000"/>
                    </a14:imgEffect>
                  </a14:imgLayer>
                </a14:imgProps>
              </a:ext>
              <a:ext uri="{28A0092B-C50C-407E-A947-70E740481C1C}">
                <a14:useLocalDpi xmlns:a14="http://schemas.microsoft.com/office/drawing/2010/main" val="0"/>
              </a:ext>
            </a:extLst>
          </a:blip>
          <a:srcRect/>
          <a:stretch>
            <a:fillRect/>
          </a:stretch>
        </p:blipFill>
        <p:spPr bwMode="auto">
          <a:xfrm>
            <a:off x="508594" y="697121"/>
            <a:ext cx="1263357" cy="118338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8"/>
          <a:stretch>
            <a:fillRect/>
          </a:stretch>
        </p:blipFill>
        <p:spPr>
          <a:xfrm>
            <a:off x="6239423" y="963601"/>
            <a:ext cx="5150145" cy="5556421"/>
          </a:xfrm>
          <a:prstGeom prst="rect">
            <a:avLst/>
          </a:prstGeom>
        </p:spPr>
      </p:pic>
      <p:sp>
        <p:nvSpPr>
          <p:cNvPr id="33" name="TextBox 32">
            <a:extLst>
              <a:ext uri="{FF2B5EF4-FFF2-40B4-BE49-F238E27FC236}">
                <a16:creationId xmlns:a16="http://schemas.microsoft.com/office/drawing/2014/main" id="{933BECF6-C34E-4046-884B-8DC370C72744}"/>
              </a:ext>
            </a:extLst>
          </p:cNvPr>
          <p:cNvSpPr txBox="1"/>
          <p:nvPr/>
        </p:nvSpPr>
        <p:spPr>
          <a:xfrm>
            <a:off x="6426924" y="6453051"/>
            <a:ext cx="4775141" cy="400110"/>
          </a:xfrm>
          <a:prstGeom prst="rect">
            <a:avLst/>
          </a:prstGeom>
          <a:noFill/>
        </p:spPr>
        <p:txBody>
          <a:bodyPr wrap="square" rtlCol="0">
            <a:spAutoFit/>
          </a:bodyPr>
          <a:lstStyle/>
          <a:p>
            <a:pPr algn="ctr">
              <a:defRPr/>
            </a:pPr>
            <a:r>
              <a:rPr lang="en-US" sz="2000" b="1" dirty="0" err="1">
                <a:solidFill>
                  <a:prstClr val="black">
                    <a:lumMod val="85000"/>
                    <a:lumOff val="15000"/>
                  </a:prstClr>
                </a:solidFill>
                <a:latin typeface="#9Slide03 SFU DIN Mittelschriftư" panose="00000400000000000000" pitchFamily="2" charset="0"/>
                <a:ea typeface="#9Slide03 Roboto Medium" panose="02000000000000000000" pitchFamily="2" charset="0"/>
              </a:rPr>
              <a:t>Hình</a:t>
            </a:r>
            <a:r>
              <a:rPr lang="en-US" sz="2000" b="1" dirty="0">
                <a:solidFill>
                  <a:prstClr val="black">
                    <a:lumMod val="85000"/>
                    <a:lumOff val="15000"/>
                  </a:prstClr>
                </a:solidFill>
                <a:latin typeface="#9Slide03 SFU DIN Mittelschriftư" panose="00000400000000000000" pitchFamily="2" charset="0"/>
                <a:ea typeface="#9Slide03 Roboto Medium" panose="02000000000000000000" pitchFamily="2" charset="0"/>
              </a:rPr>
              <a:t> 1. Bản </a:t>
            </a:r>
            <a:r>
              <a:rPr lang="en-US" sz="2000" b="1" dirty="0" err="1">
                <a:solidFill>
                  <a:prstClr val="black">
                    <a:lumMod val="85000"/>
                    <a:lumOff val="15000"/>
                  </a:prstClr>
                </a:solidFill>
                <a:latin typeface="#9Slide03 SFU DIN Mittelschriftư" panose="00000400000000000000" pitchFamily="2" charset="0"/>
                <a:ea typeface="#9Slide03 Roboto Medium" panose="02000000000000000000" pitchFamily="2" charset="0"/>
              </a:rPr>
              <a:t>đồ</a:t>
            </a:r>
            <a:r>
              <a:rPr lang="en-US" sz="2000" b="1" dirty="0">
                <a:solidFill>
                  <a:prstClr val="black">
                    <a:lumMod val="85000"/>
                    <a:lumOff val="15000"/>
                  </a:prstClr>
                </a:solidFill>
                <a:latin typeface="#9Slide03 SFU DIN Mittelschriftư" panose="00000400000000000000" pitchFamily="2" charset="0"/>
                <a:ea typeface="#9Slide03 Roboto Medium" panose="02000000000000000000" pitchFamily="2" charset="0"/>
              </a:rPr>
              <a:t> tự nhiên </a:t>
            </a:r>
            <a:r>
              <a:rPr lang="en-US" sz="2000" b="1" dirty="0" err="1">
                <a:solidFill>
                  <a:prstClr val="black">
                    <a:lumMod val="85000"/>
                    <a:lumOff val="15000"/>
                  </a:prstClr>
                </a:solidFill>
                <a:latin typeface="#9Slide03 SFU DIN Mittelschriftư" panose="00000400000000000000" pitchFamily="2" charset="0"/>
                <a:ea typeface="#9Slide03 Roboto Medium" panose="02000000000000000000" pitchFamily="2" charset="0"/>
              </a:rPr>
              <a:t>Châu</a:t>
            </a:r>
            <a:r>
              <a:rPr lang="en-US" sz="2000" b="1" dirty="0">
                <a:solidFill>
                  <a:prstClr val="black">
                    <a:lumMod val="85000"/>
                    <a:lumOff val="15000"/>
                  </a:prstClr>
                </a:solidFill>
                <a:latin typeface="#9Slide03 SFU DIN Mittelschriftư" panose="00000400000000000000" pitchFamily="2" charset="0"/>
                <a:ea typeface="#9Slide03 Roboto Medium" panose="02000000000000000000" pitchFamily="2" charset="0"/>
              </a:rPr>
              <a:t> </a:t>
            </a:r>
            <a:r>
              <a:rPr lang="en-US" sz="2000" b="1" dirty="0" err="1">
                <a:solidFill>
                  <a:prstClr val="black">
                    <a:lumMod val="85000"/>
                    <a:lumOff val="15000"/>
                  </a:prstClr>
                </a:solidFill>
                <a:latin typeface="#9Slide03 SFU DIN Mittelschriftư" panose="00000400000000000000" pitchFamily="2" charset="0"/>
                <a:ea typeface="#9Slide03 Roboto Medium" panose="02000000000000000000" pitchFamily="2" charset="0"/>
              </a:rPr>
              <a:t>Âu</a:t>
            </a:r>
            <a:endParaRPr lang="en-US" sz="2000" b="1" dirty="0">
              <a:solidFill>
                <a:prstClr val="black">
                  <a:lumMod val="85000"/>
                  <a:lumOff val="15000"/>
                </a:prstClr>
              </a:solidFill>
              <a:latin typeface="#9Slide03 SFU DIN Mittelschriftư" panose="00000400000000000000" pitchFamily="2" charset="0"/>
              <a:ea typeface="#9Slide03 Roboto Medium" panose="02000000000000000000" pitchFamily="2" charset="0"/>
            </a:endParaRPr>
          </a:p>
        </p:txBody>
      </p:sp>
    </p:spTree>
    <p:extLst>
      <p:ext uri="{BB962C8B-B14F-4D97-AF65-F5344CB8AC3E}">
        <p14:creationId xmlns:p14="http://schemas.microsoft.com/office/powerpoint/2010/main" val="2833930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DEA7042-98AD-4590-8A75-2F7F88805E67}"/>
              </a:ext>
            </a:extLst>
          </p:cNvPr>
          <p:cNvSpPr/>
          <p:nvPr/>
        </p:nvSpPr>
        <p:spPr>
          <a:xfrm>
            <a:off x="0" y="122276"/>
            <a:ext cx="12192000" cy="640393"/>
          </a:xfrm>
          <a:prstGeom prst="rect">
            <a:avLst/>
          </a:prstGeom>
          <a:solidFill>
            <a:srgbClr val="08699F"/>
          </a:solidFill>
          <a:ln w="12700" cap="flat" cmpd="sng" algn="ctr">
            <a:solidFill>
              <a:srgbClr val="08699F"/>
            </a:solidFill>
            <a:prstDash val="solid"/>
            <a:miter lim="800000"/>
          </a:ln>
          <a:effectLst/>
        </p:spPr>
        <p:txBody>
          <a:bodyPr rtlCol="0" anchor="ctr"/>
          <a:lstStyle/>
          <a:p>
            <a:pPr algn="ctr"/>
            <a:r>
              <a:rPr lang="en-US" sz="2400" b="1" kern="0" dirty="0">
                <a:latin typeface="#9Slide03 SFU DIN Mittelschrift" panose="00000400000000000000" pitchFamily="2" charset="0"/>
                <a:ea typeface="#9Slide03 Roboto Medium" panose="02000000000000000000" pitchFamily="2" charset="0"/>
              </a:rPr>
              <a:t>1. VỊ TRÍ ĐỊA LÍ, HÌNH DẠNG, KÍCH THƯỚC</a:t>
            </a:r>
          </a:p>
        </p:txBody>
      </p:sp>
      <p:pic>
        <p:nvPicPr>
          <p:cNvPr id="13" name="Picture 12"/>
          <p:cNvPicPr>
            <a:picLocks noChangeAspect="1"/>
          </p:cNvPicPr>
          <p:nvPr/>
        </p:nvPicPr>
        <p:blipFill>
          <a:blip r:embed="rId2"/>
          <a:stretch>
            <a:fillRect/>
          </a:stretch>
        </p:blipFill>
        <p:spPr>
          <a:xfrm>
            <a:off x="6944819" y="898288"/>
            <a:ext cx="5150145" cy="5556421"/>
          </a:xfrm>
          <a:prstGeom prst="rect">
            <a:avLst/>
          </a:prstGeom>
        </p:spPr>
      </p:pic>
      <p:sp>
        <p:nvSpPr>
          <p:cNvPr id="14" name="TextBox 13">
            <a:extLst>
              <a:ext uri="{FF2B5EF4-FFF2-40B4-BE49-F238E27FC236}">
                <a16:creationId xmlns:a16="http://schemas.microsoft.com/office/drawing/2014/main" id="{933BECF6-C34E-4046-884B-8DC370C72744}"/>
              </a:ext>
            </a:extLst>
          </p:cNvPr>
          <p:cNvSpPr txBox="1"/>
          <p:nvPr/>
        </p:nvSpPr>
        <p:spPr>
          <a:xfrm>
            <a:off x="7053942" y="6426927"/>
            <a:ext cx="4775141" cy="369332"/>
          </a:xfrm>
          <a:prstGeom prst="rect">
            <a:avLst/>
          </a:prstGeom>
          <a:noFill/>
        </p:spPr>
        <p:txBody>
          <a:bodyPr wrap="square" rtlCol="0">
            <a:spAutoFit/>
          </a:bodyPr>
          <a:lstStyle/>
          <a:p>
            <a:pPr algn="ctr">
              <a:defRPr/>
            </a:pPr>
            <a:r>
              <a:rPr lang="en-US" b="1" dirty="0" err="1">
                <a:solidFill>
                  <a:prstClr val="black">
                    <a:lumMod val="85000"/>
                    <a:lumOff val="15000"/>
                  </a:prstClr>
                </a:solidFill>
                <a:latin typeface="#9Slide03 SFU DIN Mittelschriftư" panose="00000400000000000000" pitchFamily="2" charset="0"/>
                <a:ea typeface="#9Slide03 Roboto Medium" panose="02000000000000000000" pitchFamily="2" charset="0"/>
              </a:rPr>
              <a:t>Hình</a:t>
            </a:r>
            <a:r>
              <a:rPr lang="en-US" b="1" dirty="0">
                <a:solidFill>
                  <a:prstClr val="black">
                    <a:lumMod val="85000"/>
                    <a:lumOff val="15000"/>
                  </a:prstClr>
                </a:solidFill>
                <a:latin typeface="#9Slide03 SFU DIN Mittelschriftư" panose="00000400000000000000" pitchFamily="2" charset="0"/>
                <a:ea typeface="#9Slide03 Roboto Medium" panose="02000000000000000000" pitchFamily="2" charset="0"/>
              </a:rPr>
              <a:t> 1. Bản </a:t>
            </a:r>
            <a:r>
              <a:rPr lang="en-US" b="1" dirty="0" err="1">
                <a:solidFill>
                  <a:prstClr val="black">
                    <a:lumMod val="85000"/>
                    <a:lumOff val="15000"/>
                  </a:prstClr>
                </a:solidFill>
                <a:latin typeface="#9Slide03 SFU DIN Mittelschriftư" panose="00000400000000000000" pitchFamily="2" charset="0"/>
                <a:ea typeface="#9Slide03 Roboto Medium" panose="02000000000000000000" pitchFamily="2" charset="0"/>
              </a:rPr>
              <a:t>đồ</a:t>
            </a:r>
            <a:r>
              <a:rPr lang="en-US" b="1" dirty="0">
                <a:solidFill>
                  <a:prstClr val="black">
                    <a:lumMod val="85000"/>
                    <a:lumOff val="15000"/>
                  </a:prstClr>
                </a:solidFill>
                <a:latin typeface="#9Slide03 SFU DIN Mittelschriftư" panose="00000400000000000000" pitchFamily="2" charset="0"/>
                <a:ea typeface="#9Slide03 Roboto Medium" panose="02000000000000000000" pitchFamily="2" charset="0"/>
              </a:rPr>
              <a:t> tự nhiên </a:t>
            </a:r>
            <a:r>
              <a:rPr lang="en-US" b="1" dirty="0" err="1">
                <a:solidFill>
                  <a:prstClr val="black">
                    <a:lumMod val="85000"/>
                    <a:lumOff val="15000"/>
                  </a:prstClr>
                </a:solidFill>
                <a:latin typeface="#9Slide03 SFU DIN Mittelschriftư" panose="00000400000000000000" pitchFamily="2" charset="0"/>
                <a:ea typeface="#9Slide03 Roboto Medium" panose="02000000000000000000" pitchFamily="2" charset="0"/>
              </a:rPr>
              <a:t>Châu</a:t>
            </a:r>
            <a:r>
              <a:rPr lang="en-US" b="1" dirty="0">
                <a:solidFill>
                  <a:prstClr val="black">
                    <a:lumMod val="85000"/>
                    <a:lumOff val="15000"/>
                  </a:prstClr>
                </a:solidFill>
                <a:latin typeface="#9Slide03 SFU DIN Mittelschriftư" panose="00000400000000000000" pitchFamily="2" charset="0"/>
                <a:ea typeface="#9Slide03 Roboto Medium" panose="02000000000000000000" pitchFamily="2" charset="0"/>
              </a:rPr>
              <a:t> </a:t>
            </a:r>
            <a:r>
              <a:rPr lang="en-US" b="1" dirty="0" err="1">
                <a:solidFill>
                  <a:prstClr val="black">
                    <a:lumMod val="85000"/>
                    <a:lumOff val="15000"/>
                  </a:prstClr>
                </a:solidFill>
                <a:latin typeface="#9Slide03 SFU DIN Mittelschriftư" panose="00000400000000000000" pitchFamily="2" charset="0"/>
                <a:ea typeface="#9Slide03 Roboto Medium" panose="02000000000000000000" pitchFamily="2" charset="0"/>
              </a:rPr>
              <a:t>Âu</a:t>
            </a:r>
            <a:endParaRPr lang="en-US" b="1" dirty="0">
              <a:solidFill>
                <a:prstClr val="black">
                  <a:lumMod val="85000"/>
                  <a:lumOff val="15000"/>
                </a:prstClr>
              </a:solidFill>
              <a:latin typeface="#9Slide03 SFU DIN Mittelschriftư" panose="00000400000000000000" pitchFamily="2" charset="0"/>
              <a:ea typeface="#9Slide03 Roboto Medium" panose="02000000000000000000" pitchFamily="2" charset="0"/>
            </a:endParaRPr>
          </a:p>
        </p:txBody>
      </p:sp>
      <p:sp>
        <p:nvSpPr>
          <p:cNvPr id="19" name="TextBox 18">
            <a:extLst>
              <a:ext uri="{FF2B5EF4-FFF2-40B4-BE49-F238E27FC236}">
                <a16:creationId xmlns:a16="http://schemas.microsoft.com/office/drawing/2014/main" id="{9067E2F0-F8D6-4CA2-BF31-F24F289CE7CD}"/>
              </a:ext>
            </a:extLst>
          </p:cNvPr>
          <p:cNvSpPr txBox="1"/>
          <p:nvPr/>
        </p:nvSpPr>
        <p:spPr>
          <a:xfrm>
            <a:off x="0" y="898288"/>
            <a:ext cx="7007776" cy="894219"/>
          </a:xfrm>
          <a:prstGeom prst="rect">
            <a:avLst/>
          </a:prstGeom>
          <a:noFill/>
        </p:spPr>
        <p:txBody>
          <a:bodyPr wrap="square" rtlCol="0">
            <a:spAutoFit/>
          </a:bodyPr>
          <a:lstStyle/>
          <a:p>
            <a:pPr algn="just">
              <a:lnSpc>
                <a:spcPct val="120000"/>
              </a:lnSpc>
              <a:buFont typeface="Wingdings" panose="05000000000000000000" pitchFamily="2" charset="2"/>
              <a:buChar char="§"/>
              <a:defRPr/>
            </a:pPr>
            <a:r>
              <a:rPr lang="en-US" sz="2300" dirty="0">
                <a:solidFill>
                  <a:prstClr val="black">
                    <a:lumMod val="95000"/>
                    <a:lumOff val="5000"/>
                  </a:prstClr>
                </a:solidFill>
                <a:latin typeface="#9Slide03 SFU DIN Mittelschriftư" panose="00000400000000000000" pitchFamily="2" charset="0"/>
                <a:ea typeface="#9Slide03 Roboto Medium" panose="02000000000000000000" pitchFamily="2" charset="0"/>
              </a:rPr>
              <a:t> </a:t>
            </a:r>
            <a:r>
              <a:rPr lang="en-US" sz="2300" dirty="0" err="1">
                <a:solidFill>
                  <a:prstClr val="black">
                    <a:lumMod val="95000"/>
                    <a:lumOff val="5000"/>
                  </a:prstClr>
                </a:solidFill>
                <a:latin typeface="#9Slide03 SFU DIN Mittelschriftư" panose="00000400000000000000" pitchFamily="2" charset="0"/>
                <a:ea typeface="#9Slide03 Roboto Medium" panose="02000000000000000000" pitchFamily="2" charset="0"/>
              </a:rPr>
              <a:t>Đọc</a:t>
            </a:r>
            <a:r>
              <a:rPr lang="en-US" sz="2300" dirty="0">
                <a:solidFill>
                  <a:prstClr val="black">
                    <a:lumMod val="95000"/>
                    <a:lumOff val="5000"/>
                  </a:prstClr>
                </a:solidFill>
                <a:latin typeface="#9Slide03 SFU DIN Mittelschriftư" panose="00000400000000000000" pitchFamily="2" charset="0"/>
                <a:ea typeface="#9Slide03 Roboto Medium" panose="02000000000000000000" pitchFamily="2" charset="0"/>
              </a:rPr>
              <a:t> thông tin </a:t>
            </a:r>
            <a:r>
              <a:rPr lang="en-US" sz="2300" dirty="0" err="1">
                <a:solidFill>
                  <a:prstClr val="black">
                    <a:lumMod val="95000"/>
                    <a:lumOff val="5000"/>
                  </a:prstClr>
                </a:solidFill>
                <a:latin typeface="#9Slide03 SFU DIN Mittelschriftư" panose="00000400000000000000" pitchFamily="2" charset="0"/>
                <a:ea typeface="#9Slide03 Roboto Medium" panose="02000000000000000000" pitchFamily="2" charset="0"/>
              </a:rPr>
              <a:t>trong</a:t>
            </a:r>
            <a:r>
              <a:rPr lang="en-US" sz="2300" dirty="0">
                <a:solidFill>
                  <a:prstClr val="black">
                    <a:lumMod val="95000"/>
                    <a:lumOff val="5000"/>
                  </a:prstClr>
                </a:solidFill>
                <a:latin typeface="#9Slide03 SFU DIN Mittelschriftư" panose="00000400000000000000" pitchFamily="2" charset="0"/>
                <a:ea typeface="#9Slide03 Roboto Medium" panose="02000000000000000000" pitchFamily="2" charset="0"/>
              </a:rPr>
              <a:t> </a:t>
            </a:r>
            <a:r>
              <a:rPr lang="en-US" sz="2300" dirty="0" err="1">
                <a:solidFill>
                  <a:prstClr val="black">
                    <a:lumMod val="95000"/>
                    <a:lumOff val="5000"/>
                  </a:prstClr>
                </a:solidFill>
                <a:latin typeface="#9Slide03 SFU DIN Mittelschriftư" panose="00000400000000000000" pitchFamily="2" charset="0"/>
                <a:ea typeface="#9Slide03 Roboto Medium" panose="02000000000000000000" pitchFamily="2" charset="0"/>
              </a:rPr>
              <a:t>mục</a:t>
            </a:r>
            <a:r>
              <a:rPr lang="en-US" sz="2300" dirty="0">
                <a:solidFill>
                  <a:prstClr val="black">
                    <a:lumMod val="95000"/>
                    <a:lumOff val="5000"/>
                  </a:prstClr>
                </a:solidFill>
                <a:latin typeface="#9Slide03 SFU DIN Mittelschriftư" panose="00000400000000000000" pitchFamily="2" charset="0"/>
                <a:ea typeface="#9Slide03 Roboto Medium" panose="02000000000000000000" pitchFamily="2" charset="0"/>
              </a:rPr>
              <a:t> 1 và </a:t>
            </a:r>
            <a:r>
              <a:rPr lang="en-US" sz="2300" dirty="0" err="1">
                <a:solidFill>
                  <a:prstClr val="black">
                    <a:lumMod val="95000"/>
                    <a:lumOff val="5000"/>
                  </a:prstClr>
                </a:solidFill>
                <a:latin typeface="#9Slide03 SFU DIN Mittelschriftư" panose="00000400000000000000" pitchFamily="2" charset="0"/>
                <a:ea typeface="#9Slide03 Roboto Medium" panose="02000000000000000000" pitchFamily="2" charset="0"/>
              </a:rPr>
              <a:t>quan</a:t>
            </a:r>
            <a:r>
              <a:rPr lang="en-US" sz="2300" dirty="0">
                <a:solidFill>
                  <a:prstClr val="black">
                    <a:lumMod val="95000"/>
                    <a:lumOff val="5000"/>
                  </a:prstClr>
                </a:solidFill>
                <a:latin typeface="#9Slide03 SFU DIN Mittelschriftư" panose="00000400000000000000" pitchFamily="2" charset="0"/>
                <a:ea typeface="#9Slide03 Roboto Medium" panose="02000000000000000000" pitchFamily="2" charset="0"/>
              </a:rPr>
              <a:t> </a:t>
            </a:r>
            <a:r>
              <a:rPr lang="en-US" sz="2300" dirty="0" err="1">
                <a:solidFill>
                  <a:prstClr val="black">
                    <a:lumMod val="95000"/>
                    <a:lumOff val="5000"/>
                  </a:prstClr>
                </a:solidFill>
                <a:latin typeface="#9Slide03 SFU DIN Mittelschriftư" panose="00000400000000000000" pitchFamily="2" charset="0"/>
                <a:ea typeface="#9Slide03 Roboto Medium" panose="02000000000000000000" pitchFamily="2" charset="0"/>
              </a:rPr>
              <a:t>sát</a:t>
            </a:r>
            <a:r>
              <a:rPr lang="en-US" sz="2300" dirty="0">
                <a:solidFill>
                  <a:prstClr val="black">
                    <a:lumMod val="95000"/>
                    <a:lumOff val="5000"/>
                  </a:prstClr>
                </a:solidFill>
                <a:latin typeface="#9Slide03 SFU DIN Mittelschriftư" panose="00000400000000000000" pitchFamily="2" charset="0"/>
                <a:ea typeface="#9Slide03 Roboto Medium" panose="02000000000000000000" pitchFamily="2" charset="0"/>
              </a:rPr>
              <a:t> </a:t>
            </a:r>
            <a:r>
              <a:rPr lang="en-US" sz="2300" dirty="0" err="1">
                <a:solidFill>
                  <a:prstClr val="black">
                    <a:lumMod val="95000"/>
                    <a:lumOff val="5000"/>
                  </a:prstClr>
                </a:solidFill>
                <a:latin typeface="#9Slide03 SFU DIN Mittelschriftư" panose="00000400000000000000" pitchFamily="2" charset="0"/>
                <a:ea typeface="#9Slide03 Roboto Medium" panose="02000000000000000000" pitchFamily="2" charset="0"/>
              </a:rPr>
              <a:t>hình</a:t>
            </a:r>
            <a:r>
              <a:rPr lang="en-US" sz="2300" dirty="0">
                <a:solidFill>
                  <a:prstClr val="black">
                    <a:lumMod val="95000"/>
                    <a:lumOff val="5000"/>
                  </a:prstClr>
                </a:solidFill>
                <a:latin typeface="#9Slide03 SFU DIN Mittelschriftư" panose="00000400000000000000" pitchFamily="2" charset="0"/>
                <a:ea typeface="#9Slide03 Roboto Medium" panose="02000000000000000000" pitchFamily="2" charset="0"/>
              </a:rPr>
              <a:t> 1.</a:t>
            </a:r>
          </a:p>
          <a:p>
            <a:pPr algn="just">
              <a:lnSpc>
                <a:spcPct val="120000"/>
              </a:lnSpc>
              <a:buFont typeface="Wingdings" panose="05000000000000000000" pitchFamily="2" charset="2"/>
              <a:buChar char="§"/>
              <a:defRPr/>
            </a:pPr>
            <a:r>
              <a:rPr lang="en-US" sz="2300" dirty="0">
                <a:solidFill>
                  <a:prstClr val="black">
                    <a:lumMod val="95000"/>
                    <a:lumOff val="5000"/>
                  </a:prstClr>
                </a:solidFill>
                <a:latin typeface="#9Slide03 SFU DIN Mittelschriftư" panose="00000400000000000000" pitchFamily="2" charset="0"/>
                <a:ea typeface="#9Slide03 Roboto Medium" panose="02000000000000000000" pitchFamily="2" charset="0"/>
              </a:rPr>
              <a:t> </a:t>
            </a:r>
            <a:r>
              <a:rPr lang="en-US" sz="2300" dirty="0" err="1">
                <a:solidFill>
                  <a:prstClr val="black">
                    <a:lumMod val="95000"/>
                    <a:lumOff val="5000"/>
                  </a:prstClr>
                </a:solidFill>
                <a:latin typeface="#9Slide03 SFU DIN Mittelschriftư" panose="00000400000000000000" pitchFamily="2" charset="0"/>
                <a:ea typeface="#9Slide03 Roboto Medium" panose="02000000000000000000" pitchFamily="2" charset="0"/>
              </a:rPr>
              <a:t>Lựa</a:t>
            </a:r>
            <a:r>
              <a:rPr lang="en-US" sz="2300" dirty="0">
                <a:solidFill>
                  <a:prstClr val="black">
                    <a:lumMod val="95000"/>
                    <a:lumOff val="5000"/>
                  </a:prstClr>
                </a:solidFill>
                <a:latin typeface="#9Slide03 SFU DIN Mittelschriftư" panose="00000400000000000000" pitchFamily="2" charset="0"/>
                <a:ea typeface="#9Slide03 Roboto Medium" panose="02000000000000000000" pitchFamily="2" charset="0"/>
              </a:rPr>
              <a:t> </a:t>
            </a:r>
            <a:r>
              <a:rPr lang="en-US" sz="2300" dirty="0" err="1">
                <a:solidFill>
                  <a:prstClr val="black">
                    <a:lumMod val="95000"/>
                    <a:lumOff val="5000"/>
                  </a:prstClr>
                </a:solidFill>
                <a:latin typeface="#9Slide03 SFU DIN Mittelschriftư" panose="00000400000000000000" pitchFamily="2" charset="0"/>
                <a:ea typeface="#9Slide03 Roboto Medium" panose="02000000000000000000" pitchFamily="2" charset="0"/>
              </a:rPr>
              <a:t>chọn</a:t>
            </a:r>
            <a:r>
              <a:rPr lang="en-US" sz="2300" dirty="0">
                <a:solidFill>
                  <a:prstClr val="black">
                    <a:lumMod val="95000"/>
                    <a:lumOff val="5000"/>
                  </a:prstClr>
                </a:solidFill>
                <a:latin typeface="#9Slide03 SFU DIN Mittelschriftư" panose="00000400000000000000" pitchFamily="2" charset="0"/>
                <a:ea typeface="#9Slide03 Roboto Medium" panose="02000000000000000000" pitchFamily="2" charset="0"/>
              </a:rPr>
              <a:t> 1 </a:t>
            </a:r>
            <a:r>
              <a:rPr lang="en-US" sz="2300" dirty="0" err="1">
                <a:solidFill>
                  <a:prstClr val="black">
                    <a:lumMod val="95000"/>
                    <a:lumOff val="5000"/>
                  </a:prstClr>
                </a:solidFill>
                <a:latin typeface="#9Slide03 SFU DIN Mittelschriftư" panose="00000400000000000000" pitchFamily="2" charset="0"/>
                <a:ea typeface="#9Slide03 Roboto Medium" panose="02000000000000000000" pitchFamily="2" charset="0"/>
              </a:rPr>
              <a:t>trong</a:t>
            </a:r>
            <a:r>
              <a:rPr lang="en-US" sz="2300" dirty="0">
                <a:solidFill>
                  <a:prstClr val="black">
                    <a:lumMod val="95000"/>
                    <a:lumOff val="5000"/>
                  </a:prstClr>
                </a:solidFill>
                <a:latin typeface="#9Slide03 SFU DIN Mittelschriftư" panose="00000400000000000000" pitchFamily="2" charset="0"/>
                <a:ea typeface="#9Slide03 Roboto Medium" panose="02000000000000000000" pitchFamily="2" charset="0"/>
              </a:rPr>
              <a:t> 2 </a:t>
            </a:r>
            <a:r>
              <a:rPr lang="en-US" sz="2300" dirty="0" err="1">
                <a:solidFill>
                  <a:prstClr val="black">
                    <a:lumMod val="95000"/>
                    <a:lumOff val="5000"/>
                  </a:prstClr>
                </a:solidFill>
                <a:latin typeface="#9Slide03 SFU DIN Mittelschriftư" panose="00000400000000000000" pitchFamily="2" charset="0"/>
                <a:ea typeface="#9Slide03 Roboto Medium" panose="02000000000000000000" pitchFamily="2" charset="0"/>
              </a:rPr>
              <a:t>nhiệm</a:t>
            </a:r>
            <a:r>
              <a:rPr lang="en-US" sz="2300" dirty="0">
                <a:solidFill>
                  <a:prstClr val="black">
                    <a:lumMod val="95000"/>
                    <a:lumOff val="5000"/>
                  </a:prstClr>
                </a:solidFill>
                <a:latin typeface="#9Slide03 SFU DIN Mittelschriftư" panose="00000400000000000000" pitchFamily="2" charset="0"/>
                <a:ea typeface="#9Slide03 Roboto Medium" panose="02000000000000000000" pitchFamily="2" charset="0"/>
              </a:rPr>
              <a:t> vụ:</a:t>
            </a:r>
          </a:p>
        </p:txBody>
      </p:sp>
      <p:graphicFrame>
        <p:nvGraphicFramePr>
          <p:cNvPr id="29" name="Table 28"/>
          <p:cNvGraphicFramePr>
            <a:graphicFrameLocks noGrp="1"/>
          </p:cNvGraphicFramePr>
          <p:nvPr>
            <p:extLst>
              <p:ext uri="{D42A27DB-BD31-4B8C-83A1-F6EECF244321}">
                <p14:modId xmlns:p14="http://schemas.microsoft.com/office/powerpoint/2010/main" val="2628527832"/>
              </p:ext>
            </p:extLst>
          </p:nvPr>
        </p:nvGraphicFramePr>
        <p:xfrm>
          <a:off x="152910" y="1836685"/>
          <a:ext cx="6701956" cy="3357753"/>
        </p:xfrm>
        <a:graphic>
          <a:graphicData uri="http://schemas.openxmlformats.org/drawingml/2006/table">
            <a:tbl>
              <a:tblPr firstRow="1" bandRow="1"/>
              <a:tblGrid>
                <a:gridCol w="1466884">
                  <a:extLst>
                    <a:ext uri="{9D8B030D-6E8A-4147-A177-3AD203B41FA5}">
                      <a16:colId xmlns:a16="http://schemas.microsoft.com/office/drawing/2014/main" val="826796841"/>
                    </a:ext>
                  </a:extLst>
                </a:gridCol>
                <a:gridCol w="5235072">
                  <a:extLst>
                    <a:ext uri="{9D8B030D-6E8A-4147-A177-3AD203B41FA5}">
                      <a16:colId xmlns:a16="http://schemas.microsoft.com/office/drawing/2014/main" val="464613173"/>
                    </a:ext>
                  </a:extLst>
                </a:gridCol>
              </a:tblGrid>
              <a:tr h="370840">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algn="ctr">
                        <a:lnSpc>
                          <a:spcPct val="120000"/>
                        </a:lnSpc>
                      </a:pPr>
                      <a:r>
                        <a:rPr lang="en-US" sz="2200" dirty="0" err="1">
                          <a:solidFill>
                            <a:schemeClr val="tx1"/>
                          </a:solidFill>
                          <a:latin typeface="#9Slide03 SFU DIN Mittelschriftư" panose="00000400000000000000" pitchFamily="2" charset="0"/>
                          <a:ea typeface="#9Slide03 Roboto Medium" panose="02000000000000000000" pitchFamily="2" charset="0"/>
                        </a:rPr>
                        <a:t>Nhiệm</a:t>
                      </a:r>
                      <a:r>
                        <a:rPr lang="en-US" sz="2200" baseline="0" dirty="0">
                          <a:solidFill>
                            <a:schemeClr val="tx1"/>
                          </a:solidFill>
                          <a:latin typeface="#9Slide03 SFU DIN Mittelschriftư" panose="00000400000000000000" pitchFamily="2" charset="0"/>
                          <a:ea typeface="#9Slide03 Roboto Medium" panose="02000000000000000000" pitchFamily="2" charset="0"/>
                        </a:rPr>
                        <a:t> vụ</a:t>
                      </a:r>
                      <a:endParaRPr lang="en-US" sz="2200" dirty="0">
                        <a:solidFill>
                          <a:schemeClr val="tx1"/>
                        </a:solidFill>
                        <a:latin typeface="#9Slide03 SFU DIN Mittelschriftư" panose="00000400000000000000" pitchFamily="2" charset="0"/>
                        <a:ea typeface="#9Slide03 Roboto Medium" panose="02000000000000000000" pitchFamily="2"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algn="ctr">
                        <a:lnSpc>
                          <a:spcPct val="120000"/>
                        </a:lnSpc>
                      </a:pPr>
                      <a:r>
                        <a:rPr lang="en-US" sz="2200" dirty="0" err="1">
                          <a:solidFill>
                            <a:schemeClr val="tx1"/>
                          </a:solidFill>
                          <a:latin typeface="#9Slide03 SFU DIN Mittelschriftư" panose="00000400000000000000" pitchFamily="2" charset="0"/>
                          <a:ea typeface="#9Slide03 Roboto Medium" panose="02000000000000000000" pitchFamily="2" charset="0"/>
                        </a:rPr>
                        <a:t>Yêu</a:t>
                      </a:r>
                      <a:r>
                        <a:rPr lang="en-US" sz="2200" baseline="0" dirty="0">
                          <a:solidFill>
                            <a:schemeClr val="tx1"/>
                          </a:solidFill>
                          <a:latin typeface="#9Slide03 SFU DIN Mittelschriftư" panose="00000400000000000000" pitchFamily="2" charset="0"/>
                          <a:ea typeface="#9Slide03 Roboto Medium" panose="02000000000000000000" pitchFamily="2" charset="0"/>
                        </a:rPr>
                        <a:t> </a:t>
                      </a:r>
                      <a:r>
                        <a:rPr lang="en-US" sz="2200" baseline="0" dirty="0" err="1">
                          <a:solidFill>
                            <a:schemeClr val="tx1"/>
                          </a:solidFill>
                          <a:latin typeface="#9Slide03 SFU DIN Mittelschriftư" panose="00000400000000000000" pitchFamily="2" charset="0"/>
                          <a:ea typeface="#9Slide03 Roboto Medium" panose="02000000000000000000" pitchFamily="2" charset="0"/>
                        </a:rPr>
                        <a:t>cầu</a:t>
                      </a:r>
                      <a:endParaRPr lang="en-US" sz="2200" dirty="0">
                        <a:solidFill>
                          <a:schemeClr val="tx1"/>
                        </a:solidFill>
                        <a:latin typeface="#9Slide03 SFU DIN Mittelschriftư" panose="00000400000000000000" pitchFamily="2" charset="0"/>
                        <a:ea typeface="#9Slide03 Roboto Medium" panose="02000000000000000000" pitchFamily="2"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440868828"/>
                  </a:ext>
                </a:extLst>
              </a:tr>
              <a:tr h="370840">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ctr">
                        <a:lnSpc>
                          <a:spcPct val="120000"/>
                        </a:lnSpc>
                      </a:pPr>
                      <a:endParaRPr lang="en-US" sz="2200" dirty="0">
                        <a:solidFill>
                          <a:schemeClr val="bg1">
                            <a:lumMod val="50000"/>
                          </a:schemeClr>
                        </a:solidFill>
                        <a:latin typeface="#9Slide03 SFU DIN Mittelschriftư" panose="00000400000000000000" pitchFamily="2" charset="0"/>
                        <a:ea typeface="#9Slide03 Roboto Medium" panose="02000000000000000000" pitchFamily="2" charset="0"/>
                      </a:endParaRPr>
                    </a:p>
                    <a:p>
                      <a:pPr algn="ctr">
                        <a:lnSpc>
                          <a:spcPct val="120000"/>
                        </a:lnSpc>
                      </a:pPr>
                      <a:r>
                        <a:rPr lang="en-US" sz="2200" dirty="0">
                          <a:solidFill>
                            <a:schemeClr val="bg1">
                              <a:lumMod val="50000"/>
                            </a:schemeClr>
                          </a:solidFill>
                          <a:latin typeface="#9Slide03 SFU DIN Mittelschriftư" panose="00000400000000000000" pitchFamily="2" charset="0"/>
                          <a:ea typeface="#9Slide03 Roboto Medium" panose="02000000000000000000" pitchFamily="2" charset="0"/>
                        </a:rPr>
                        <a:t>8 điểm</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just">
                        <a:lnSpc>
                          <a:spcPct val="120000"/>
                        </a:lnSpc>
                      </a:pPr>
                      <a:r>
                        <a:rPr lang="en-US" sz="2200" b="0" i="0" u="none" strike="noStrike" cap="none" baseline="0" dirty="0">
                          <a:solidFill>
                            <a:schemeClr val="bg1">
                              <a:lumMod val="50000"/>
                            </a:schemeClr>
                          </a:solidFill>
                          <a:effectLst/>
                          <a:latin typeface="#9Slide03 SFU DIN Mittelschriftư" panose="00000400000000000000" pitchFamily="2" charset="0"/>
                          <a:ea typeface="#9Slide03 Roboto Medium" panose="02000000000000000000" pitchFamily="2" charset="0"/>
                          <a:cs typeface="+mn-cs"/>
                          <a:sym typeface="Arial"/>
                        </a:rPr>
                        <a:t>+ </a:t>
                      </a:r>
                      <a:r>
                        <a:rPr lang="vi-VN" sz="2200" b="0" i="0" u="none" strike="noStrike" cap="none" dirty="0">
                          <a:solidFill>
                            <a:schemeClr val="bg1">
                              <a:lumMod val="50000"/>
                            </a:schemeClr>
                          </a:solidFill>
                          <a:effectLst/>
                          <a:latin typeface="#9Slide03 SFU DIN Mittelschriftư" panose="00000400000000000000" pitchFamily="2" charset="0"/>
                          <a:ea typeface="+mn-ea"/>
                          <a:cs typeface="+mn-cs"/>
                          <a:sym typeface="Arial"/>
                        </a:rPr>
                        <a:t>Trình bày đặc điểm vị trí địa lí, hình dạng và kích thước châu Âu?</a:t>
                      </a:r>
                      <a:endParaRPr lang="en-US" sz="2200" b="0" i="0" u="none" strike="noStrike" cap="none" dirty="0">
                        <a:solidFill>
                          <a:schemeClr val="bg1">
                            <a:lumMod val="50000"/>
                          </a:schemeClr>
                        </a:solidFill>
                        <a:effectLst/>
                        <a:latin typeface="#9Slide03 SFU DIN Mittelschriftư" panose="00000400000000000000" pitchFamily="2" charset="0"/>
                        <a:ea typeface="+mn-ea"/>
                        <a:cs typeface="+mn-cs"/>
                        <a:sym typeface="Arial"/>
                      </a:endParaRPr>
                    </a:p>
                    <a:p>
                      <a:pPr algn="just">
                        <a:lnSpc>
                          <a:spcPct val="120000"/>
                        </a:lnSpc>
                      </a:pPr>
                      <a:r>
                        <a:rPr lang="en-US" sz="2200" b="0" i="0" u="none" strike="noStrike" cap="none" dirty="0">
                          <a:solidFill>
                            <a:schemeClr val="bg1">
                              <a:lumMod val="50000"/>
                            </a:schemeClr>
                          </a:solidFill>
                          <a:effectLst/>
                          <a:latin typeface="#9Slide03 SFU DIN Mittelschriftư" panose="00000400000000000000" pitchFamily="2" charset="0"/>
                          <a:ea typeface="+mn-ea"/>
                          <a:cs typeface="+mn-cs"/>
                          <a:sym typeface="Arial"/>
                        </a:rPr>
                        <a:t>+</a:t>
                      </a:r>
                      <a:r>
                        <a:rPr lang="en-US" sz="2200" b="0" i="0" u="none" strike="noStrike" cap="none" baseline="0" dirty="0">
                          <a:solidFill>
                            <a:schemeClr val="bg1">
                              <a:lumMod val="50000"/>
                            </a:schemeClr>
                          </a:solidFill>
                          <a:effectLst/>
                          <a:latin typeface="#9Slide03 SFU DIN Mittelschriftư" panose="00000400000000000000" pitchFamily="2" charset="0"/>
                          <a:ea typeface="+mn-ea"/>
                          <a:cs typeface="+mn-cs"/>
                          <a:sym typeface="Arial"/>
                        </a:rPr>
                        <a:t> </a:t>
                      </a:r>
                      <a:r>
                        <a:rPr lang="vi-VN" sz="2200" b="0" i="0" u="none" strike="noStrike" cap="none" dirty="0">
                          <a:solidFill>
                            <a:schemeClr val="bg1">
                              <a:lumMod val="50000"/>
                            </a:schemeClr>
                          </a:solidFill>
                          <a:effectLst/>
                          <a:latin typeface="#9Slide03 SFU DIN Mittelschriftư" panose="00000400000000000000" pitchFamily="2" charset="0"/>
                          <a:ea typeface="+mn-ea"/>
                          <a:cs typeface="+mn-cs"/>
                          <a:sym typeface="Arial"/>
                        </a:rPr>
                        <a:t>Kể tên các biển và đại dương bao quanh châu Âu?</a:t>
                      </a:r>
                      <a:endParaRPr lang="en-US" sz="2200" b="0" i="0" u="none" strike="noStrike" cap="none" dirty="0">
                        <a:solidFill>
                          <a:schemeClr val="bg1">
                            <a:lumMod val="50000"/>
                          </a:schemeClr>
                        </a:solidFill>
                        <a:effectLst/>
                        <a:latin typeface="#9Slide03 SFU DIN Mittelschriftư" panose="00000400000000000000" pitchFamily="2" charset="0"/>
                        <a:ea typeface="+mn-ea"/>
                        <a:cs typeface="+mn-cs"/>
                        <a:sym typeface="Aria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436103599"/>
                  </a:ext>
                </a:extLst>
              </a:tr>
              <a:tr h="370840">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ctr">
                        <a:lnSpc>
                          <a:spcPct val="120000"/>
                        </a:lnSpc>
                      </a:pPr>
                      <a:endParaRPr lang="en-US" sz="2200" dirty="0">
                        <a:solidFill>
                          <a:schemeClr val="bg1">
                            <a:lumMod val="50000"/>
                          </a:schemeClr>
                        </a:solidFill>
                        <a:latin typeface="#9Slide03 SFU DIN Mittelschriftư" panose="00000400000000000000" pitchFamily="2" charset="0"/>
                        <a:ea typeface="#9Slide03 Roboto Medium" panose="02000000000000000000" pitchFamily="2" charset="0"/>
                      </a:endParaRPr>
                    </a:p>
                    <a:p>
                      <a:pPr algn="ctr">
                        <a:lnSpc>
                          <a:spcPct val="120000"/>
                        </a:lnSpc>
                      </a:pPr>
                      <a:r>
                        <a:rPr lang="en-US" sz="2200" dirty="0">
                          <a:solidFill>
                            <a:schemeClr val="bg1">
                              <a:lumMod val="50000"/>
                            </a:schemeClr>
                          </a:solidFill>
                          <a:latin typeface="#9Slide03 SFU DIN Mittelschriftư" panose="00000400000000000000" pitchFamily="2" charset="0"/>
                          <a:ea typeface="#9Slide03 Roboto Medium" panose="02000000000000000000" pitchFamily="2" charset="0"/>
                        </a:rPr>
                        <a:t>10 điểm</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just">
                        <a:lnSpc>
                          <a:spcPct val="120000"/>
                        </a:lnSpc>
                      </a:pPr>
                      <a:r>
                        <a:rPr lang="en-US" sz="2200" baseline="0" dirty="0">
                          <a:solidFill>
                            <a:schemeClr val="bg1">
                              <a:lumMod val="50000"/>
                            </a:schemeClr>
                          </a:solidFill>
                          <a:latin typeface="#9Slide03 SFU DIN Mittelschriftư" panose="00000400000000000000" pitchFamily="2" charset="0"/>
                          <a:ea typeface="#9Slide03 Roboto Medium" panose="02000000000000000000" pitchFamily="2" charset="0"/>
                        </a:rPr>
                        <a:t>+ Hoàn thành </a:t>
                      </a:r>
                      <a:r>
                        <a:rPr lang="en-US" sz="2200" baseline="0" dirty="0" err="1">
                          <a:solidFill>
                            <a:schemeClr val="bg1">
                              <a:lumMod val="50000"/>
                            </a:schemeClr>
                          </a:solidFill>
                          <a:latin typeface="#9Slide03 SFU DIN Mittelschriftư" panose="00000400000000000000" pitchFamily="2" charset="0"/>
                          <a:ea typeface="#9Slide03 Roboto Medium" panose="02000000000000000000" pitchFamily="2" charset="0"/>
                        </a:rPr>
                        <a:t>nhiệm</a:t>
                      </a:r>
                      <a:r>
                        <a:rPr lang="en-US" sz="2200" baseline="0" dirty="0">
                          <a:solidFill>
                            <a:schemeClr val="bg1">
                              <a:lumMod val="50000"/>
                            </a:schemeClr>
                          </a:solidFill>
                          <a:latin typeface="#9Slide03 SFU DIN Mittelschriftư" panose="00000400000000000000" pitchFamily="2" charset="0"/>
                          <a:ea typeface="#9Slide03 Roboto Medium" panose="02000000000000000000" pitchFamily="2" charset="0"/>
                        </a:rPr>
                        <a:t> vụ 8 điểm.</a:t>
                      </a:r>
                    </a:p>
                    <a:p>
                      <a:pPr algn="just">
                        <a:lnSpc>
                          <a:spcPct val="120000"/>
                        </a:lnSpc>
                      </a:pPr>
                      <a:r>
                        <a:rPr lang="en-US" sz="2200" baseline="0" dirty="0">
                          <a:solidFill>
                            <a:schemeClr val="bg1">
                              <a:lumMod val="50000"/>
                            </a:schemeClr>
                          </a:solidFill>
                          <a:latin typeface="#9Slide03 SFU DIN Mittelschriftư" panose="00000400000000000000" pitchFamily="2" charset="0"/>
                          <a:ea typeface="#9Slide03 Roboto Medium" panose="02000000000000000000" pitchFamily="2" charset="0"/>
                        </a:rPr>
                        <a:t>+ Đánh </a:t>
                      </a:r>
                      <a:r>
                        <a:rPr lang="en-US" sz="2200" baseline="0" dirty="0" err="1">
                          <a:solidFill>
                            <a:schemeClr val="bg1">
                              <a:lumMod val="50000"/>
                            </a:schemeClr>
                          </a:solidFill>
                          <a:latin typeface="#9Slide03 SFU DIN Mittelschriftư" panose="00000400000000000000" pitchFamily="2" charset="0"/>
                          <a:ea typeface="#9Slide03 Roboto Medium" panose="02000000000000000000" pitchFamily="2" charset="0"/>
                        </a:rPr>
                        <a:t>giá</a:t>
                      </a:r>
                      <a:r>
                        <a:rPr lang="en-US" sz="2200" baseline="0" dirty="0">
                          <a:solidFill>
                            <a:schemeClr val="bg1">
                              <a:lumMod val="50000"/>
                            </a:schemeClr>
                          </a:solidFill>
                          <a:latin typeface="#9Slide03 SFU DIN Mittelschriftư" panose="00000400000000000000" pitchFamily="2" charset="0"/>
                          <a:ea typeface="#9Slide03 Roboto Medium" panose="02000000000000000000" pitchFamily="2" charset="0"/>
                        </a:rPr>
                        <a:t> 2 </a:t>
                      </a:r>
                      <a:r>
                        <a:rPr lang="en-US" sz="2200" baseline="0" dirty="0" err="1">
                          <a:solidFill>
                            <a:schemeClr val="bg1">
                              <a:lumMod val="50000"/>
                            </a:schemeClr>
                          </a:solidFill>
                          <a:latin typeface="#9Slide03 SFU DIN Mittelschriftư" panose="00000400000000000000" pitchFamily="2" charset="0"/>
                          <a:ea typeface="#9Slide03 Roboto Medium" panose="02000000000000000000" pitchFamily="2" charset="0"/>
                        </a:rPr>
                        <a:t>thuận</a:t>
                      </a:r>
                      <a:r>
                        <a:rPr lang="en-US" sz="2200" baseline="0" dirty="0">
                          <a:solidFill>
                            <a:schemeClr val="bg1">
                              <a:lumMod val="50000"/>
                            </a:schemeClr>
                          </a:solidFill>
                          <a:latin typeface="#9Slide03 SFU DIN Mittelschriftư" panose="00000400000000000000" pitchFamily="2" charset="0"/>
                          <a:ea typeface="#9Slide03 Roboto Medium" panose="02000000000000000000" pitchFamily="2" charset="0"/>
                        </a:rPr>
                        <a:t> </a:t>
                      </a:r>
                      <a:r>
                        <a:rPr lang="en-US" sz="2200" baseline="0" dirty="0" err="1">
                          <a:solidFill>
                            <a:schemeClr val="bg1">
                              <a:lumMod val="50000"/>
                            </a:schemeClr>
                          </a:solidFill>
                          <a:latin typeface="#9Slide03 SFU DIN Mittelschriftư" panose="00000400000000000000" pitchFamily="2" charset="0"/>
                          <a:ea typeface="#9Slide03 Roboto Medium" panose="02000000000000000000" pitchFamily="2" charset="0"/>
                        </a:rPr>
                        <a:t>lợi</a:t>
                      </a:r>
                      <a:r>
                        <a:rPr lang="en-US" sz="2200" baseline="0" dirty="0">
                          <a:solidFill>
                            <a:schemeClr val="bg1">
                              <a:lumMod val="50000"/>
                            </a:schemeClr>
                          </a:solidFill>
                          <a:latin typeface="#9Slide03 SFU DIN Mittelschriftư" panose="00000400000000000000" pitchFamily="2" charset="0"/>
                          <a:ea typeface="#9Slide03 Roboto Medium" panose="02000000000000000000" pitchFamily="2" charset="0"/>
                        </a:rPr>
                        <a:t> và 1 </a:t>
                      </a:r>
                      <a:r>
                        <a:rPr lang="en-US" sz="2200" baseline="0" dirty="0" err="1">
                          <a:solidFill>
                            <a:schemeClr val="bg1">
                              <a:lumMod val="50000"/>
                            </a:schemeClr>
                          </a:solidFill>
                          <a:latin typeface="#9Slide03 SFU DIN Mittelschriftư" panose="00000400000000000000" pitchFamily="2" charset="0"/>
                          <a:ea typeface="#9Slide03 Roboto Medium" panose="02000000000000000000" pitchFamily="2" charset="0"/>
                        </a:rPr>
                        <a:t>khó</a:t>
                      </a:r>
                      <a:r>
                        <a:rPr lang="en-US" sz="2200" baseline="0" dirty="0">
                          <a:solidFill>
                            <a:schemeClr val="bg1">
                              <a:lumMod val="50000"/>
                            </a:schemeClr>
                          </a:solidFill>
                          <a:latin typeface="#9Slide03 SFU DIN Mittelschriftư" panose="00000400000000000000" pitchFamily="2" charset="0"/>
                          <a:ea typeface="#9Slide03 Roboto Medium" panose="02000000000000000000" pitchFamily="2" charset="0"/>
                        </a:rPr>
                        <a:t> </a:t>
                      </a:r>
                      <a:r>
                        <a:rPr lang="en-US" sz="2200" baseline="0" dirty="0" err="1">
                          <a:solidFill>
                            <a:schemeClr val="bg1">
                              <a:lumMod val="50000"/>
                            </a:schemeClr>
                          </a:solidFill>
                          <a:latin typeface="#9Slide03 SFU DIN Mittelschriftư" panose="00000400000000000000" pitchFamily="2" charset="0"/>
                          <a:ea typeface="#9Slide03 Roboto Medium" panose="02000000000000000000" pitchFamily="2" charset="0"/>
                        </a:rPr>
                        <a:t>khăn</a:t>
                      </a:r>
                      <a:r>
                        <a:rPr lang="en-US" sz="2200" baseline="0" dirty="0">
                          <a:solidFill>
                            <a:schemeClr val="bg1">
                              <a:lumMod val="50000"/>
                            </a:schemeClr>
                          </a:solidFill>
                          <a:latin typeface="#9Slide03 SFU DIN Mittelschriftư" panose="00000400000000000000" pitchFamily="2" charset="0"/>
                          <a:ea typeface="#9Slide03 Roboto Medium" panose="02000000000000000000" pitchFamily="2" charset="0"/>
                        </a:rPr>
                        <a:t> do </a:t>
                      </a:r>
                      <a:r>
                        <a:rPr lang="en-US" sz="2200" baseline="0" dirty="0" err="1">
                          <a:solidFill>
                            <a:schemeClr val="bg1">
                              <a:lumMod val="50000"/>
                            </a:schemeClr>
                          </a:solidFill>
                          <a:latin typeface="#9Slide03 SFU DIN Mittelschriftư" panose="00000400000000000000" pitchFamily="2" charset="0"/>
                          <a:ea typeface="#9Slide03 Roboto Medium" panose="02000000000000000000" pitchFamily="2" charset="0"/>
                        </a:rPr>
                        <a:t>vị</a:t>
                      </a:r>
                      <a:r>
                        <a:rPr lang="en-US" sz="2200" baseline="0" dirty="0">
                          <a:solidFill>
                            <a:schemeClr val="bg1">
                              <a:lumMod val="50000"/>
                            </a:schemeClr>
                          </a:solidFill>
                          <a:latin typeface="#9Slide03 SFU DIN Mittelschriftư" panose="00000400000000000000" pitchFamily="2" charset="0"/>
                          <a:ea typeface="#9Slide03 Roboto Medium" panose="02000000000000000000" pitchFamily="2" charset="0"/>
                        </a:rPr>
                        <a:t> </a:t>
                      </a:r>
                      <a:r>
                        <a:rPr lang="en-US" sz="2200" baseline="0" dirty="0" err="1">
                          <a:solidFill>
                            <a:schemeClr val="bg1">
                              <a:lumMod val="50000"/>
                            </a:schemeClr>
                          </a:solidFill>
                          <a:latin typeface="#9Slide03 SFU DIN Mittelschriftư" panose="00000400000000000000" pitchFamily="2" charset="0"/>
                          <a:ea typeface="#9Slide03 Roboto Medium" panose="02000000000000000000" pitchFamily="2" charset="0"/>
                        </a:rPr>
                        <a:t>trí</a:t>
                      </a:r>
                      <a:r>
                        <a:rPr lang="en-US" sz="2200" baseline="0" dirty="0">
                          <a:solidFill>
                            <a:schemeClr val="bg1">
                              <a:lumMod val="50000"/>
                            </a:schemeClr>
                          </a:solidFill>
                          <a:latin typeface="#9Slide03 SFU DIN Mittelschriftư" panose="00000400000000000000" pitchFamily="2" charset="0"/>
                          <a:ea typeface="#9Slide03 Roboto Medium" panose="02000000000000000000" pitchFamily="2" charset="0"/>
                        </a:rPr>
                        <a:t> </a:t>
                      </a:r>
                      <a:r>
                        <a:rPr lang="en-US" sz="2200" baseline="0" dirty="0" err="1">
                          <a:solidFill>
                            <a:schemeClr val="bg1">
                              <a:lumMod val="50000"/>
                            </a:schemeClr>
                          </a:solidFill>
                          <a:latin typeface="#9Slide03 SFU DIN Mittelschriftư" panose="00000400000000000000" pitchFamily="2" charset="0"/>
                          <a:ea typeface="#9Slide03 Roboto Medium" panose="02000000000000000000" pitchFamily="2" charset="0"/>
                        </a:rPr>
                        <a:t>địa</a:t>
                      </a:r>
                      <a:r>
                        <a:rPr lang="en-US" sz="2200" baseline="0" dirty="0">
                          <a:solidFill>
                            <a:schemeClr val="bg1">
                              <a:lumMod val="50000"/>
                            </a:schemeClr>
                          </a:solidFill>
                          <a:latin typeface="#9Slide03 SFU DIN Mittelschriftư" panose="00000400000000000000" pitchFamily="2" charset="0"/>
                          <a:ea typeface="#9Slide03 Roboto Medium" panose="02000000000000000000" pitchFamily="2" charset="0"/>
                        </a:rPr>
                        <a:t> lí và </a:t>
                      </a:r>
                      <a:r>
                        <a:rPr lang="en-US" sz="2200" baseline="0" dirty="0" err="1">
                          <a:solidFill>
                            <a:schemeClr val="bg1">
                              <a:lumMod val="50000"/>
                            </a:schemeClr>
                          </a:solidFill>
                          <a:latin typeface="#9Slide03 SFU DIN Mittelschriftư" panose="00000400000000000000" pitchFamily="2" charset="0"/>
                          <a:ea typeface="#9Slide03 Roboto Medium" panose="02000000000000000000" pitchFamily="2" charset="0"/>
                        </a:rPr>
                        <a:t>phạm</a:t>
                      </a:r>
                      <a:r>
                        <a:rPr lang="en-US" sz="2200" baseline="0" dirty="0">
                          <a:solidFill>
                            <a:schemeClr val="bg1">
                              <a:lumMod val="50000"/>
                            </a:schemeClr>
                          </a:solidFill>
                          <a:latin typeface="#9Slide03 SFU DIN Mittelschriftư" panose="00000400000000000000" pitchFamily="2" charset="0"/>
                          <a:ea typeface="#9Slide03 Roboto Medium" panose="02000000000000000000" pitchFamily="2" charset="0"/>
                        </a:rPr>
                        <a:t> vi </a:t>
                      </a:r>
                      <a:r>
                        <a:rPr lang="en-US" sz="2200" baseline="0" dirty="0" err="1">
                          <a:solidFill>
                            <a:schemeClr val="bg1">
                              <a:lumMod val="50000"/>
                            </a:schemeClr>
                          </a:solidFill>
                          <a:latin typeface="#9Slide03 SFU DIN Mittelschriftư" panose="00000400000000000000" pitchFamily="2" charset="0"/>
                          <a:ea typeface="#9Slide03 Roboto Medium" panose="02000000000000000000" pitchFamily="2" charset="0"/>
                        </a:rPr>
                        <a:t>lãnh</a:t>
                      </a:r>
                      <a:r>
                        <a:rPr lang="en-US" sz="2200" baseline="0" dirty="0">
                          <a:solidFill>
                            <a:schemeClr val="bg1">
                              <a:lumMod val="50000"/>
                            </a:schemeClr>
                          </a:solidFill>
                          <a:latin typeface="#9Slide03 SFU DIN Mittelschriftư" panose="00000400000000000000" pitchFamily="2" charset="0"/>
                          <a:ea typeface="#9Slide03 Roboto Medium" panose="02000000000000000000" pitchFamily="2" charset="0"/>
                        </a:rPr>
                        <a:t> </a:t>
                      </a:r>
                      <a:r>
                        <a:rPr lang="en-US" sz="2200" baseline="0" dirty="0" err="1">
                          <a:solidFill>
                            <a:schemeClr val="bg1">
                              <a:lumMod val="50000"/>
                            </a:schemeClr>
                          </a:solidFill>
                          <a:latin typeface="#9Slide03 SFU DIN Mittelschriftư" panose="00000400000000000000" pitchFamily="2" charset="0"/>
                          <a:ea typeface="#9Slide03 Roboto Medium" panose="02000000000000000000" pitchFamily="2" charset="0"/>
                        </a:rPr>
                        <a:t>thổ</a:t>
                      </a:r>
                      <a:r>
                        <a:rPr lang="en-US" sz="2200" baseline="0" dirty="0">
                          <a:solidFill>
                            <a:schemeClr val="bg1">
                              <a:lumMod val="50000"/>
                            </a:schemeClr>
                          </a:solidFill>
                          <a:latin typeface="#9Slide03 SFU DIN Mittelschriftư" panose="00000400000000000000" pitchFamily="2" charset="0"/>
                          <a:ea typeface="#9Slide03 Roboto Medium" panose="02000000000000000000" pitchFamily="2" charset="0"/>
                        </a:rPr>
                        <a:t> </a:t>
                      </a:r>
                      <a:r>
                        <a:rPr lang="en-US" sz="2200" baseline="0" dirty="0" err="1">
                          <a:solidFill>
                            <a:schemeClr val="bg1">
                              <a:lumMod val="50000"/>
                            </a:schemeClr>
                          </a:solidFill>
                          <a:latin typeface="#9Slide03 SFU DIN Mittelschriftư" panose="00000400000000000000" pitchFamily="2" charset="0"/>
                          <a:ea typeface="#9Slide03 Roboto Medium" panose="02000000000000000000" pitchFamily="2" charset="0"/>
                        </a:rPr>
                        <a:t>Châu</a:t>
                      </a:r>
                      <a:r>
                        <a:rPr lang="en-US" sz="2200" baseline="0" dirty="0">
                          <a:solidFill>
                            <a:schemeClr val="bg1">
                              <a:lumMod val="50000"/>
                            </a:schemeClr>
                          </a:solidFill>
                          <a:latin typeface="#9Slide03 SFU DIN Mittelschriftư" panose="00000400000000000000" pitchFamily="2" charset="0"/>
                          <a:ea typeface="#9Slide03 Roboto Medium" panose="02000000000000000000" pitchFamily="2" charset="0"/>
                        </a:rPr>
                        <a:t> </a:t>
                      </a:r>
                      <a:r>
                        <a:rPr lang="en-US" sz="2200" baseline="0" dirty="0" err="1">
                          <a:solidFill>
                            <a:schemeClr val="bg1">
                              <a:lumMod val="50000"/>
                            </a:schemeClr>
                          </a:solidFill>
                          <a:latin typeface="#9Slide03 SFU DIN Mittelschriftư" panose="00000400000000000000" pitchFamily="2" charset="0"/>
                          <a:ea typeface="#9Slide03 Roboto Medium" panose="02000000000000000000" pitchFamily="2" charset="0"/>
                        </a:rPr>
                        <a:t>Âu</a:t>
                      </a:r>
                      <a:r>
                        <a:rPr lang="en-US" sz="2200" baseline="0" dirty="0">
                          <a:solidFill>
                            <a:schemeClr val="bg1">
                              <a:lumMod val="50000"/>
                            </a:schemeClr>
                          </a:solidFill>
                          <a:latin typeface="#9Slide03 SFU DIN Mittelschriftư" panose="00000400000000000000" pitchFamily="2" charset="0"/>
                          <a:ea typeface="#9Slide03 Roboto Medium" panose="02000000000000000000" pitchFamily="2" charset="0"/>
                        </a:rPr>
                        <a:t>.</a:t>
                      </a:r>
                      <a:endParaRPr lang="en-US" sz="2200" dirty="0">
                        <a:solidFill>
                          <a:schemeClr val="bg1">
                            <a:lumMod val="50000"/>
                          </a:schemeClr>
                        </a:solidFill>
                        <a:latin typeface="#9Slide03 SFU DIN Mittelschriftư" panose="00000400000000000000" pitchFamily="2" charset="0"/>
                        <a:ea typeface="#9Slide03 Roboto Medium" panose="02000000000000000000" pitchFamily="2"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2301562507"/>
                  </a:ext>
                </a:extLst>
              </a:tr>
            </a:tbl>
          </a:graphicData>
        </a:graphic>
      </p:graphicFrame>
      <p:pic>
        <p:nvPicPr>
          <p:cNvPr id="5122" name="Picture 2" descr="Học Sinh Học Hoạt Hình Hình ảnh PNG | Vector và các tập tin PSD | Tải về  miễn phí trên Pngt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670930" y="4987516"/>
            <a:ext cx="2268583" cy="226858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hâu âu bản đồ thế Giới tôn Giáo bản đồ thế Giới - bản đồ png tải về - Miễn  phí trong suốt Màu Xanh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5658" l="10000" r="90000">
                        <a14:foregroundMark x1="20111" y1="22763" x2="20111" y2="22763"/>
                        <a14:foregroundMark x1="27333" y1="48947" x2="27333" y2="48947"/>
                        <a14:foregroundMark x1="22111" y1="46711" x2="22111" y2="46711"/>
                      </a14:backgroundRemoval>
                    </a14:imgEffect>
                  </a14:imgLayer>
                </a14:imgProps>
              </a:ext>
              <a:ext uri="{28A0092B-C50C-407E-A947-70E740481C1C}">
                <a14:useLocalDpi xmlns:a14="http://schemas.microsoft.com/office/drawing/2010/main" val="0"/>
              </a:ext>
            </a:extLst>
          </a:blip>
          <a:srcRect/>
          <a:stretch>
            <a:fillRect/>
          </a:stretch>
        </p:blipFill>
        <p:spPr bwMode="auto">
          <a:xfrm>
            <a:off x="4676236" y="5267288"/>
            <a:ext cx="2023862" cy="1709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352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16">
            <a:extLst>
              <a:ext uri="{FF2B5EF4-FFF2-40B4-BE49-F238E27FC236}">
                <a16:creationId xmlns:a16="http://schemas.microsoft.com/office/drawing/2014/main" id="{02348C31-8ECB-416B-A1A8-379A061AAD53}"/>
              </a:ext>
            </a:extLst>
          </p:cNvPr>
          <p:cNvSpPr/>
          <p:nvPr/>
        </p:nvSpPr>
        <p:spPr>
          <a:xfrm>
            <a:off x="6313567" y="1992878"/>
            <a:ext cx="4899276" cy="1013253"/>
          </a:xfrm>
          <a:prstGeom prst="roundRect">
            <a:avLst/>
          </a:prstGeom>
          <a:solidFill>
            <a:schemeClr val="accent2">
              <a:lumMod val="40000"/>
              <a:lumOff val="60000"/>
            </a:schemeClr>
          </a:solidFill>
          <a:ln w="19050">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dirty="0" err="1">
                <a:solidFill>
                  <a:prstClr val="black">
                    <a:lumMod val="95000"/>
                    <a:lumOff val="5000"/>
                  </a:prstClr>
                </a:solidFill>
                <a:latin typeface="#9Slide03 Roboto Medium" panose="02000000000000000000" pitchFamily="2" charset="0"/>
                <a:ea typeface="#9Slide03 Roboto Medium" panose="02000000000000000000" pitchFamily="2" charset="0"/>
              </a:rPr>
              <a:t>Truy</a:t>
            </a:r>
            <a:r>
              <a:rPr lang="en-US" sz="2400" dirty="0">
                <a:solidFill>
                  <a:prstClr val="black">
                    <a:lumMod val="95000"/>
                    <a:lumOff val="5000"/>
                  </a:prstClr>
                </a:solidFill>
                <a:latin typeface="#9Slide03 Roboto Medium" panose="02000000000000000000" pitchFamily="2" charset="0"/>
                <a:ea typeface="#9Slide03 Roboto Medium" panose="02000000000000000000" pitchFamily="2" charset="0"/>
              </a:rPr>
              <a:t> </a:t>
            </a:r>
            <a:r>
              <a:rPr lang="en-US" sz="2400" dirty="0" err="1">
                <a:solidFill>
                  <a:prstClr val="black">
                    <a:lumMod val="95000"/>
                    <a:lumOff val="5000"/>
                  </a:prstClr>
                </a:solidFill>
                <a:latin typeface="#9Slide03 Roboto Medium" panose="02000000000000000000" pitchFamily="2" charset="0"/>
                <a:ea typeface="#9Slide03 Roboto Medium" panose="02000000000000000000" pitchFamily="2" charset="0"/>
              </a:rPr>
              <a:t>cập</a:t>
            </a:r>
            <a:r>
              <a:rPr lang="en-US" sz="2400" dirty="0">
                <a:solidFill>
                  <a:prstClr val="black">
                    <a:lumMod val="95000"/>
                    <a:lumOff val="5000"/>
                  </a:prstClr>
                </a:solidFill>
                <a:latin typeface="#9Slide03 Roboto Medium" panose="02000000000000000000" pitchFamily="2" charset="0"/>
                <a:ea typeface="#9Slide03 Roboto Medium" panose="02000000000000000000" pitchFamily="2" charset="0"/>
              </a:rPr>
              <a:t> link: để quay gọi tên HS</a:t>
            </a:r>
          </a:p>
          <a:p>
            <a:pPr algn="ctr" defTabSz="914377">
              <a:defRPr/>
            </a:pPr>
            <a:r>
              <a:rPr lang="en-US" sz="2400" dirty="0">
                <a:solidFill>
                  <a:prstClr val="black">
                    <a:lumMod val="95000"/>
                    <a:lumOff val="5000"/>
                  </a:prstClr>
                </a:solidFill>
                <a:latin typeface="#9Slide03 Roboto Medium" panose="02000000000000000000" pitchFamily="2" charset="0"/>
                <a:ea typeface="#9Slide03 Roboto Medium" panose="02000000000000000000" pitchFamily="2" charset="0"/>
              </a:rPr>
              <a:t>https://wheelofnames.com/vi/</a:t>
            </a:r>
          </a:p>
        </p:txBody>
      </p:sp>
      <p:pic>
        <p:nvPicPr>
          <p:cNvPr id="22" name="Picture 21"/>
          <p:cNvPicPr>
            <a:picLocks noChangeAspect="1"/>
          </p:cNvPicPr>
          <p:nvPr/>
        </p:nvPicPr>
        <p:blipFill>
          <a:blip r:embed="rId2"/>
          <a:stretch>
            <a:fillRect/>
          </a:stretch>
        </p:blipFill>
        <p:spPr>
          <a:xfrm>
            <a:off x="680219" y="476252"/>
            <a:ext cx="5267435" cy="5059757"/>
          </a:xfrm>
          <a:prstGeom prst="ellipse">
            <a:avLst/>
          </a:prstGeom>
          <a:ln>
            <a:noFill/>
          </a:ln>
          <a:effectLst>
            <a:softEdge rad="112500"/>
          </a:effectLst>
        </p:spPr>
      </p:pic>
      <p:pic>
        <p:nvPicPr>
          <p:cNvPr id="23" name="Picture 2" descr="Hình ảnh Nhấp Vào Biểu Tượng Ngón Tay Con Trỏ Trên Vector Nền Trắng PNG ,  Biểu Tượng Bàn Tay, Biểu Tượng Màu Trắng, Biểu Tượng Nền PNG và Vector với  nền"/>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2500" l="10000" r="90000">
                        <a14:foregroundMark x1="43281" y1="33281" x2="48281" y2="66563"/>
                        <a14:foregroundMark x1="43750" y1="28125" x2="58281" y2="77813"/>
                        <a14:foregroundMark x1="45781" y1="23906" x2="45781" y2="23906"/>
                      </a14:backgroundRemoval>
                    </a14:imgEffect>
                  </a14:imgLayer>
                </a14:imgProps>
              </a:ext>
              <a:ext uri="{28A0092B-C50C-407E-A947-70E740481C1C}">
                <a14:useLocalDpi xmlns:a14="http://schemas.microsoft.com/office/drawing/2010/main" val="0"/>
              </a:ext>
            </a:extLst>
          </a:blip>
          <a:srcRect/>
          <a:stretch>
            <a:fillRect/>
          </a:stretch>
        </p:blipFill>
        <p:spPr bwMode="auto">
          <a:xfrm>
            <a:off x="7721940" y="3006131"/>
            <a:ext cx="2082531" cy="2082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895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87E53DA-8A2F-44CC-97FF-2803188C9A85}"/>
              </a:ext>
            </a:extLst>
          </p:cNvPr>
          <p:cNvSpPr/>
          <p:nvPr/>
        </p:nvSpPr>
        <p:spPr>
          <a:xfrm>
            <a:off x="3276670" y="703950"/>
            <a:ext cx="5158492" cy="647434"/>
          </a:xfrm>
          <a:prstGeom prst="rect">
            <a:avLst/>
          </a:prstGeom>
          <a:solidFill>
            <a:srgbClr val="ED7D31"/>
          </a:solidFill>
          <a:ln w="12700" cap="flat" cmpd="sng" algn="ctr">
            <a:noFill/>
            <a:prstDash val="solid"/>
            <a:miter lim="800000"/>
          </a:ln>
          <a:effectLst/>
        </p:spPr>
        <p:txBody>
          <a:bodyPr rtlCol="0" anchor="ctr"/>
          <a:lstStyle/>
          <a:p>
            <a:pPr algn="ctr"/>
            <a:r>
              <a:rPr lang="en-US" sz="2200" b="1" kern="0" dirty="0">
                <a:latin typeface="#9Slide03 SFU DIN Mittelschrift" panose="00000400000000000000" pitchFamily="2" charset="0"/>
                <a:ea typeface="#9Slide03 Roboto Medium" panose="02000000000000000000" pitchFamily="2" charset="0"/>
              </a:rPr>
              <a:t>1. VỊ TRÍ ĐỊA LÍ, HÌNH DẠNG, KÍCH THƯỚC</a:t>
            </a:r>
          </a:p>
        </p:txBody>
      </p:sp>
      <p:sp>
        <p:nvSpPr>
          <p:cNvPr id="28" name="Rectangle 27">
            <a:extLst>
              <a:ext uri="{FF2B5EF4-FFF2-40B4-BE49-F238E27FC236}">
                <a16:creationId xmlns:a16="http://schemas.microsoft.com/office/drawing/2014/main" id="{7134301E-5EEC-4B7B-A8AD-4BF7C34A08D8}"/>
              </a:ext>
            </a:extLst>
          </p:cNvPr>
          <p:cNvSpPr/>
          <p:nvPr/>
        </p:nvSpPr>
        <p:spPr>
          <a:xfrm>
            <a:off x="427430" y="2643476"/>
            <a:ext cx="5253925" cy="3523952"/>
          </a:xfrm>
          <a:prstGeom prst="rect">
            <a:avLst/>
          </a:prstGeom>
          <a:solidFill>
            <a:schemeClr val="accent5">
              <a:lumMod val="20000"/>
              <a:lumOff val="80000"/>
            </a:schemeClr>
          </a:solidFill>
          <a:ln w="12700" cap="flat" cmpd="sng" algn="ctr">
            <a:solidFill>
              <a:srgbClr val="194E48"/>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29" name="Rectangle 28">
            <a:extLst>
              <a:ext uri="{FF2B5EF4-FFF2-40B4-BE49-F238E27FC236}">
                <a16:creationId xmlns:a16="http://schemas.microsoft.com/office/drawing/2014/main" id="{BA7045DF-56BC-4E48-A80A-DFB956326C53}"/>
              </a:ext>
            </a:extLst>
          </p:cNvPr>
          <p:cNvSpPr/>
          <p:nvPr/>
        </p:nvSpPr>
        <p:spPr>
          <a:xfrm>
            <a:off x="6187639" y="2654446"/>
            <a:ext cx="5253925" cy="3512982"/>
          </a:xfrm>
          <a:prstGeom prst="rect">
            <a:avLst/>
          </a:prstGeom>
          <a:solidFill>
            <a:schemeClr val="accent5">
              <a:lumMod val="20000"/>
              <a:lumOff val="80000"/>
            </a:schemeClr>
          </a:solidFill>
          <a:ln w="12700" cap="flat" cmpd="sng" algn="ctr">
            <a:solidFill>
              <a:srgbClr val="194E48"/>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pic>
        <p:nvPicPr>
          <p:cNvPr id="30" name="Picture 29" descr="A picture containing queen, colorful, set, several&#10;&#10;Description automatically generated">
            <a:extLst>
              <a:ext uri="{FF2B5EF4-FFF2-40B4-BE49-F238E27FC236}">
                <a16:creationId xmlns:a16="http://schemas.microsoft.com/office/drawing/2014/main" id="{D6ADA640-08F4-4D5E-88FD-566A18C51D9D}"/>
              </a:ext>
            </a:extLst>
          </p:cNvPr>
          <p:cNvPicPr>
            <a:picLocks noChangeAspect="1"/>
          </p:cNvPicPr>
          <p:nvPr/>
        </p:nvPicPr>
        <p:blipFill rotWithShape="1">
          <a:blip r:embed="rId2">
            <a:extLst>
              <a:ext uri="{28A0092B-C50C-407E-A947-70E740481C1C}">
                <a14:useLocalDpi xmlns:a14="http://schemas.microsoft.com/office/drawing/2010/main" val="0"/>
              </a:ext>
            </a:extLst>
          </a:blip>
          <a:srcRect l="6319" t="68852" r="55010" b="5136"/>
          <a:stretch/>
        </p:blipFill>
        <p:spPr>
          <a:xfrm>
            <a:off x="6478351" y="4572805"/>
            <a:ext cx="1880539" cy="1516658"/>
          </a:xfrm>
          <a:prstGeom prst="rect">
            <a:avLst/>
          </a:prstGeom>
        </p:spPr>
      </p:pic>
      <p:sp>
        <p:nvSpPr>
          <p:cNvPr id="31" name="Rectangle 30"/>
          <p:cNvSpPr/>
          <p:nvPr/>
        </p:nvSpPr>
        <p:spPr>
          <a:xfrm>
            <a:off x="450559" y="3028107"/>
            <a:ext cx="5166828" cy="3139321"/>
          </a:xfrm>
          <a:prstGeom prst="rect">
            <a:avLst/>
          </a:prstGeom>
        </p:spPr>
        <p:txBody>
          <a:bodyPr wrap="square">
            <a:spAutoFit/>
          </a:bodyPr>
          <a:lstStyle/>
          <a:p>
            <a:pPr algn="just">
              <a:buFont typeface="Arial" panose="020B0604020202020204" pitchFamily="34" charset="0"/>
              <a:buChar char="•"/>
            </a:pPr>
            <a:r>
              <a:rPr lang="en-US" sz="2200" dirty="0">
                <a:solidFill>
                  <a:schemeClr val="bg1">
                    <a:lumMod val="50000"/>
                  </a:schemeClr>
                </a:solidFill>
                <a:latin typeface="#9Slide03 SFU DIN Mittelschriftư" panose="00000400000000000000" pitchFamily="2" charset="0"/>
              </a:rPr>
              <a:t> </a:t>
            </a:r>
            <a:r>
              <a:rPr lang="vi-VN" sz="2200" dirty="0">
                <a:solidFill>
                  <a:schemeClr val="bg1">
                    <a:lumMod val="50000"/>
                  </a:schemeClr>
                </a:solidFill>
                <a:latin typeface="#9Slide03 SFU DIN Mittelschriftư" panose="00000400000000000000" pitchFamily="2" charset="0"/>
              </a:rPr>
              <a:t>Vị trí địa lí: </a:t>
            </a:r>
            <a:r>
              <a:rPr lang="en-US" sz="2200" dirty="0">
                <a:solidFill>
                  <a:schemeClr val="bg1">
                    <a:lumMod val="50000"/>
                  </a:schemeClr>
                </a:solidFill>
                <a:latin typeface="#9Slide03 SFU DIN Mittelschriftư" panose="00000400000000000000" pitchFamily="2" charset="0"/>
              </a:rPr>
              <a:t>N</a:t>
            </a:r>
            <a:r>
              <a:rPr lang="vi-VN" sz="2200" dirty="0">
                <a:solidFill>
                  <a:schemeClr val="bg1">
                    <a:lumMod val="50000"/>
                  </a:schemeClr>
                </a:solidFill>
                <a:latin typeface="#9Slide03 SFU DIN Mittelschriftư" panose="00000400000000000000" pitchFamily="2" charset="0"/>
              </a:rPr>
              <a:t>ằm ở phía tây lục địa Á - Âu, ngăn cách với ch</a:t>
            </a:r>
            <a:r>
              <a:rPr lang="en-US" sz="2200" dirty="0" err="1">
                <a:solidFill>
                  <a:schemeClr val="bg1">
                    <a:lumMod val="50000"/>
                  </a:schemeClr>
                </a:solidFill>
                <a:latin typeface="#9Slide03 SFU DIN Mittelschriftư" panose="00000400000000000000" pitchFamily="2" charset="0"/>
              </a:rPr>
              <a:t>âu</a:t>
            </a:r>
            <a:r>
              <a:rPr lang="vi-VN" sz="2200" dirty="0">
                <a:solidFill>
                  <a:schemeClr val="bg1">
                    <a:lumMod val="50000"/>
                  </a:schemeClr>
                </a:solidFill>
                <a:latin typeface="#9Slide03 SFU DIN Mittelschriftư" panose="00000400000000000000" pitchFamily="2" charset="0"/>
              </a:rPr>
              <a:t> Á bởi dãy núi U-ran. Phần lớn lãnh thổ nằm giữa các vĩ luvến 36°B và 71°B, chủ yếu thuộc đới ôn h</a:t>
            </a:r>
            <a:r>
              <a:rPr lang="en-US" sz="2200" dirty="0" err="1">
                <a:solidFill>
                  <a:schemeClr val="bg1">
                    <a:lumMod val="50000"/>
                  </a:schemeClr>
                </a:solidFill>
                <a:latin typeface="#9Slide03 SFU DIN Mittelschriftư" panose="00000400000000000000" pitchFamily="2" charset="0"/>
              </a:rPr>
              <a:t>òa</a:t>
            </a:r>
            <a:r>
              <a:rPr lang="vi-VN" sz="2200" dirty="0">
                <a:solidFill>
                  <a:schemeClr val="bg1">
                    <a:lumMod val="50000"/>
                  </a:schemeClr>
                </a:solidFill>
                <a:latin typeface="#9Slide03 SFU DIN Mittelschriftư" panose="00000400000000000000" pitchFamily="2" charset="0"/>
              </a:rPr>
              <a:t> của bán c</a:t>
            </a:r>
            <a:r>
              <a:rPr lang="en-US" sz="2200" dirty="0">
                <a:solidFill>
                  <a:schemeClr val="bg1">
                    <a:lumMod val="50000"/>
                  </a:schemeClr>
                </a:solidFill>
                <a:latin typeface="#9Slide03 SFU DIN Mittelschriftư" panose="00000400000000000000" pitchFamily="2" charset="0"/>
              </a:rPr>
              <a:t>ầ</a:t>
            </a:r>
            <a:r>
              <a:rPr lang="vi-VN" sz="2200" dirty="0">
                <a:solidFill>
                  <a:schemeClr val="bg1">
                    <a:lumMod val="50000"/>
                  </a:schemeClr>
                </a:solidFill>
                <a:latin typeface="#9Slide03 SFU DIN Mittelschriftư" panose="00000400000000000000" pitchFamily="2" charset="0"/>
              </a:rPr>
              <a:t>u Bắc.</a:t>
            </a:r>
            <a:endParaRPr lang="en-US" sz="2200" dirty="0">
              <a:solidFill>
                <a:schemeClr val="bg1">
                  <a:lumMod val="50000"/>
                </a:schemeClr>
              </a:solidFill>
              <a:latin typeface="#9Slide03 SFU DIN Mittelschriftư" panose="00000400000000000000" pitchFamily="2" charset="0"/>
            </a:endParaRPr>
          </a:p>
          <a:p>
            <a:pPr algn="just">
              <a:buFont typeface="Arial" panose="020B0604020202020204" pitchFamily="34" charset="0"/>
              <a:buChar char="•"/>
            </a:pPr>
            <a:r>
              <a:rPr lang="en-US" sz="2200" dirty="0">
                <a:solidFill>
                  <a:schemeClr val="bg1">
                    <a:lumMod val="50000"/>
                  </a:schemeClr>
                </a:solidFill>
                <a:latin typeface="#9Slide03 SFU DIN Mittelschriftư" panose="00000400000000000000" pitchFamily="2" charset="0"/>
              </a:rPr>
              <a:t> Tiếp </a:t>
            </a:r>
            <a:r>
              <a:rPr lang="en-US" sz="2200" dirty="0" err="1">
                <a:solidFill>
                  <a:schemeClr val="bg1">
                    <a:lumMod val="50000"/>
                  </a:schemeClr>
                </a:solidFill>
                <a:latin typeface="#9Slide03 SFU DIN Mittelschriftư" panose="00000400000000000000" pitchFamily="2" charset="0"/>
              </a:rPr>
              <a:t>giáp</a:t>
            </a:r>
            <a:r>
              <a:rPr lang="en-US" sz="2200" dirty="0">
                <a:solidFill>
                  <a:schemeClr val="bg1">
                    <a:lumMod val="50000"/>
                  </a:schemeClr>
                </a:solidFill>
                <a:latin typeface="#9Slide03 SFU DIN Mittelschriftư" panose="00000400000000000000" pitchFamily="2" charset="0"/>
              </a:rPr>
              <a:t>: P</a:t>
            </a:r>
            <a:r>
              <a:rPr lang="vi-VN" sz="2200" dirty="0">
                <a:solidFill>
                  <a:schemeClr val="bg1">
                    <a:lumMod val="50000"/>
                  </a:schemeClr>
                </a:solidFill>
                <a:latin typeface="#9Slide03 SFU DIN Mittelschriftư" panose="00000400000000000000" pitchFamily="2" charset="0"/>
              </a:rPr>
              <a:t>hía bắc giáp Bắc Băng Dương, phía t</a:t>
            </a:r>
            <a:r>
              <a:rPr lang="en-US" sz="2200" dirty="0">
                <a:solidFill>
                  <a:schemeClr val="bg1">
                    <a:lumMod val="50000"/>
                  </a:schemeClr>
                </a:solidFill>
                <a:latin typeface="#9Slide03 SFU DIN Mittelschriftư" panose="00000400000000000000" pitchFamily="2" charset="0"/>
              </a:rPr>
              <a:t>â</a:t>
            </a:r>
            <a:r>
              <a:rPr lang="vi-VN" sz="2200" dirty="0">
                <a:solidFill>
                  <a:schemeClr val="bg1">
                    <a:lumMod val="50000"/>
                  </a:schemeClr>
                </a:solidFill>
                <a:latin typeface="#9Slide03 SFU DIN Mittelschriftư" panose="00000400000000000000" pitchFamily="2" charset="0"/>
              </a:rPr>
              <a:t>y giáp Đại Tây Dương, phía nam giáp Địa Trung Hải và Biển Đen, phía đông giáp châu Á.</a:t>
            </a:r>
            <a:endParaRPr lang="en-US" sz="2200" dirty="0">
              <a:solidFill>
                <a:schemeClr val="bg1">
                  <a:lumMod val="50000"/>
                </a:schemeClr>
              </a:solidFill>
              <a:latin typeface="#9Slide03 SFU DIN Mittelschriftư" panose="00000400000000000000" pitchFamily="2" charset="0"/>
            </a:endParaRPr>
          </a:p>
        </p:txBody>
      </p:sp>
      <p:sp>
        <p:nvSpPr>
          <p:cNvPr id="32" name="Rectangle 31"/>
          <p:cNvSpPr/>
          <p:nvPr/>
        </p:nvSpPr>
        <p:spPr>
          <a:xfrm>
            <a:off x="6187638" y="3064700"/>
            <a:ext cx="5166828" cy="1508105"/>
          </a:xfrm>
          <a:prstGeom prst="rect">
            <a:avLst/>
          </a:prstGeom>
        </p:spPr>
        <p:txBody>
          <a:bodyPr wrap="square">
            <a:spAutoFit/>
          </a:bodyPr>
          <a:lstStyle/>
          <a:p>
            <a:pPr algn="just">
              <a:buFont typeface="Arial" panose="020B0604020202020204" pitchFamily="34" charset="0"/>
              <a:buChar char="•"/>
            </a:pPr>
            <a:r>
              <a:rPr lang="en-US" sz="2300" dirty="0">
                <a:solidFill>
                  <a:schemeClr val="bg1">
                    <a:lumMod val="50000"/>
                  </a:schemeClr>
                </a:solidFill>
                <a:latin typeface="#9Slide03 SFU DIN Mittelschriftư" panose="00000400000000000000" pitchFamily="2" charset="0"/>
              </a:rPr>
              <a:t> </a:t>
            </a:r>
            <a:r>
              <a:rPr lang="vi-VN" sz="2300" dirty="0">
                <a:solidFill>
                  <a:schemeClr val="bg1">
                    <a:lumMod val="50000"/>
                  </a:schemeClr>
                </a:solidFill>
                <a:latin typeface="#9Slide03 SFU DIN Mittelschriftư" panose="00000400000000000000" pitchFamily="2" charset="0"/>
              </a:rPr>
              <a:t>Hình dạng: Có đường bờ biển bị cắt xẻ mạnh, tạo thành nhiều bán đảo, biển, vũng vịnh ăn sâu vào đất liền.</a:t>
            </a:r>
            <a:endParaRPr lang="en-US" sz="2300" dirty="0">
              <a:solidFill>
                <a:schemeClr val="bg1">
                  <a:lumMod val="50000"/>
                </a:schemeClr>
              </a:solidFill>
              <a:latin typeface="#9Slide03 SFU DIN Mittelschriftư" panose="00000400000000000000" pitchFamily="2" charset="0"/>
            </a:endParaRPr>
          </a:p>
          <a:p>
            <a:pPr algn="just">
              <a:buFont typeface="Arial" panose="020B0604020202020204" pitchFamily="34" charset="0"/>
              <a:buChar char="•"/>
            </a:pPr>
            <a:r>
              <a:rPr lang="en-US" sz="2300" dirty="0">
                <a:solidFill>
                  <a:schemeClr val="bg1">
                    <a:lumMod val="50000"/>
                  </a:schemeClr>
                </a:solidFill>
                <a:latin typeface="#9Slide03 SFU DIN Mittelschriftư" panose="00000400000000000000" pitchFamily="2" charset="0"/>
              </a:rPr>
              <a:t> </a:t>
            </a:r>
            <a:r>
              <a:rPr lang="vi-VN" sz="2300" dirty="0">
                <a:solidFill>
                  <a:schemeClr val="bg1">
                    <a:lumMod val="50000"/>
                  </a:schemeClr>
                </a:solidFill>
                <a:latin typeface="#9Slide03 SFU DIN Mittelschriftư" panose="00000400000000000000" pitchFamily="2" charset="0"/>
              </a:rPr>
              <a:t>Kích thước: </a:t>
            </a:r>
            <a:r>
              <a:rPr lang="en-US" sz="2300" dirty="0" err="1">
                <a:solidFill>
                  <a:schemeClr val="bg1">
                    <a:lumMod val="50000"/>
                  </a:schemeClr>
                </a:solidFill>
                <a:latin typeface="#9Slide03 SFU DIN Mittelschriftư" panose="00000400000000000000" pitchFamily="2" charset="0"/>
              </a:rPr>
              <a:t>Diện</a:t>
            </a:r>
            <a:r>
              <a:rPr lang="en-US" sz="2300" dirty="0">
                <a:solidFill>
                  <a:schemeClr val="bg1">
                    <a:lumMod val="50000"/>
                  </a:schemeClr>
                </a:solidFill>
                <a:latin typeface="#9Slide03 SFU DIN Mittelschriftư" panose="00000400000000000000" pitchFamily="2" charset="0"/>
              </a:rPr>
              <a:t> </a:t>
            </a:r>
            <a:r>
              <a:rPr lang="vi-VN" sz="2300" dirty="0">
                <a:solidFill>
                  <a:schemeClr val="bg1">
                    <a:lumMod val="50000"/>
                  </a:schemeClr>
                </a:solidFill>
                <a:latin typeface="#9Slide03 SFU DIN Mittelschriftư" panose="00000400000000000000" pitchFamily="2" charset="0"/>
              </a:rPr>
              <a:t>tích trên 10 triệu km</a:t>
            </a:r>
            <a:r>
              <a:rPr lang="vi-VN" sz="2300" baseline="30000" dirty="0">
                <a:solidFill>
                  <a:schemeClr val="bg1">
                    <a:lumMod val="50000"/>
                  </a:schemeClr>
                </a:solidFill>
                <a:latin typeface="#9Slide03 SFU DIN Mittelschriftư" panose="00000400000000000000" pitchFamily="2" charset="0"/>
              </a:rPr>
              <a:t>2</a:t>
            </a:r>
            <a:r>
              <a:rPr lang="en-US" sz="2300" dirty="0">
                <a:solidFill>
                  <a:schemeClr val="bg1">
                    <a:lumMod val="50000"/>
                  </a:schemeClr>
                </a:solidFill>
                <a:latin typeface="#9Slide03 SFU DIN Mittelschriftư" panose="00000400000000000000" pitchFamily="2" charset="0"/>
              </a:rPr>
              <a:t>.</a:t>
            </a:r>
          </a:p>
        </p:txBody>
      </p:sp>
      <p:sp>
        <p:nvSpPr>
          <p:cNvPr id="33" name="Rectangle 32">
            <a:extLst>
              <a:ext uri="{FF2B5EF4-FFF2-40B4-BE49-F238E27FC236}">
                <a16:creationId xmlns:a16="http://schemas.microsoft.com/office/drawing/2014/main" id="{87AB13D7-7664-472A-8DF8-9CDD487095DA}"/>
              </a:ext>
            </a:extLst>
          </p:cNvPr>
          <p:cNvSpPr/>
          <p:nvPr/>
        </p:nvSpPr>
        <p:spPr>
          <a:xfrm>
            <a:off x="663714" y="2296317"/>
            <a:ext cx="4718929" cy="604688"/>
          </a:xfrm>
          <a:prstGeom prst="rect">
            <a:avLst/>
          </a:prstGeom>
          <a:solidFill>
            <a:srgbClr val="F7C147"/>
          </a:solidFill>
          <a:ln w="12700" cap="flat" cmpd="sng" algn="ctr">
            <a:noFill/>
            <a:prstDash val="solid"/>
            <a:miter lim="800000"/>
          </a:ln>
          <a:effectLst/>
        </p:spPr>
        <p:txBody>
          <a:bodyPr rtlCol="0" anchor="ctr"/>
          <a:lstStyle/>
          <a:p>
            <a:pPr algn="ctr"/>
            <a:r>
              <a:rPr lang="en-US" sz="2000" b="1" kern="0" dirty="0">
                <a:latin typeface="#9Slide03 SFU DIN Mittelschrift" panose="00000400000000000000" pitchFamily="2" charset="0"/>
                <a:ea typeface="#9Slide03 Roboto Medium" panose="02000000000000000000" pitchFamily="2" charset="0"/>
              </a:rPr>
              <a:t>VỊ TRÍ ĐỊA LÍ, TIẾP GIÁP</a:t>
            </a:r>
          </a:p>
        </p:txBody>
      </p:sp>
      <p:sp>
        <p:nvSpPr>
          <p:cNvPr id="37" name="Rectangle 36">
            <a:extLst>
              <a:ext uri="{FF2B5EF4-FFF2-40B4-BE49-F238E27FC236}">
                <a16:creationId xmlns:a16="http://schemas.microsoft.com/office/drawing/2014/main" id="{87AB13D7-7664-472A-8DF8-9CDD487095DA}"/>
              </a:ext>
            </a:extLst>
          </p:cNvPr>
          <p:cNvSpPr/>
          <p:nvPr/>
        </p:nvSpPr>
        <p:spPr>
          <a:xfrm>
            <a:off x="6411588" y="2342146"/>
            <a:ext cx="4718929" cy="604688"/>
          </a:xfrm>
          <a:prstGeom prst="rect">
            <a:avLst/>
          </a:prstGeom>
          <a:solidFill>
            <a:srgbClr val="F7C147"/>
          </a:solidFill>
          <a:ln w="12700" cap="flat" cmpd="sng" algn="ctr">
            <a:noFill/>
            <a:prstDash val="solid"/>
            <a:miter lim="800000"/>
          </a:ln>
          <a:effectLst/>
        </p:spPr>
        <p:txBody>
          <a:bodyPr rtlCol="0" anchor="ctr"/>
          <a:lstStyle/>
          <a:p>
            <a:pPr algn="ctr"/>
            <a:r>
              <a:rPr lang="en-US" sz="2000" b="1" kern="0" dirty="0">
                <a:latin typeface="#9Slide03 SFU DIN Mittelschrift" panose="00000400000000000000" pitchFamily="2" charset="0"/>
                <a:ea typeface="#9Slide03 Roboto Medium" panose="02000000000000000000" pitchFamily="2" charset="0"/>
              </a:rPr>
              <a:t>HÌNH DẠNG, KÍCH THƯỚC</a:t>
            </a:r>
          </a:p>
        </p:txBody>
      </p:sp>
      <p:pic>
        <p:nvPicPr>
          <p:cNvPr id="39" name="Picture 4" descr="Châu âu bản đồ thế Giới tôn Giáo bản đồ thế Giới - bản đồ png tải về - Miễn  phí trong suốt Màu Xanh png Tải về."/>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5658" l="10000" r="90000">
                        <a14:foregroundMark x1="20111" y1="22763" x2="20111" y2="22763"/>
                        <a14:foregroundMark x1="27333" y1="48947" x2="27333" y2="48947"/>
                        <a14:foregroundMark x1="22111" y1="46711" x2="22111" y2="46711"/>
                      </a14:backgroundRemoval>
                    </a14:imgEffect>
                  </a14:imgLayer>
                </a14:imgProps>
              </a:ext>
              <a:ext uri="{28A0092B-C50C-407E-A947-70E740481C1C}">
                <a14:useLocalDpi xmlns:a14="http://schemas.microsoft.com/office/drawing/2010/main" val="0"/>
              </a:ext>
            </a:extLst>
          </a:blip>
          <a:srcRect/>
          <a:stretch>
            <a:fillRect/>
          </a:stretch>
        </p:blipFill>
        <p:spPr bwMode="auto">
          <a:xfrm>
            <a:off x="8449320" y="4380424"/>
            <a:ext cx="2023862" cy="1709039"/>
          </a:xfrm>
          <a:prstGeom prst="rect">
            <a:avLst/>
          </a:prstGeom>
          <a:noFill/>
          <a:extLst>
            <a:ext uri="{909E8E84-426E-40DD-AFC4-6F175D3DCCD1}">
              <a14:hiddenFill xmlns:a14="http://schemas.microsoft.com/office/drawing/2010/main">
                <a:solidFill>
                  <a:srgbClr val="FFFFFF"/>
                </a:solidFill>
              </a14:hiddenFill>
            </a:ext>
          </a:extLst>
        </p:spPr>
      </p:pic>
      <p:sp>
        <p:nvSpPr>
          <p:cNvPr id="2" name="Right Brace 1"/>
          <p:cNvSpPr/>
          <p:nvPr/>
        </p:nvSpPr>
        <p:spPr>
          <a:xfrm rot="16200000">
            <a:off x="5447949" y="-1427015"/>
            <a:ext cx="597183" cy="6357793"/>
          </a:xfrm>
          <a:prstGeom prst="rightBrac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13371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up)">
                                      <p:cBhvr>
                                        <p:cTn id="17" dur="500"/>
                                        <p:tgtEl>
                                          <p:spTgt spid="29"/>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up)">
                                      <p:cBhvr>
                                        <p:cTn id="20" dur="500"/>
                                        <p:tgtEl>
                                          <p:spTgt spid="33"/>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up)">
                                      <p:cBhvr>
                                        <p:cTn id="2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animBg="1"/>
      <p:bldP spid="29" grpId="0" animBg="1"/>
      <p:bldP spid="33" grpId="0" animBg="1"/>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DEA7042-98AD-4590-8A75-2F7F88805E67}"/>
              </a:ext>
            </a:extLst>
          </p:cNvPr>
          <p:cNvSpPr/>
          <p:nvPr/>
        </p:nvSpPr>
        <p:spPr>
          <a:xfrm>
            <a:off x="0" y="122276"/>
            <a:ext cx="12192000" cy="640393"/>
          </a:xfrm>
          <a:prstGeom prst="rect">
            <a:avLst/>
          </a:prstGeom>
          <a:solidFill>
            <a:srgbClr val="08699F"/>
          </a:solidFill>
          <a:ln w="12700" cap="flat" cmpd="sng" algn="ctr">
            <a:solidFill>
              <a:srgbClr val="08699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9Slide03 SFU DIN Mittelschrift" panose="00000400000000000000" pitchFamily="2" charset="0"/>
                <a:ea typeface="#9Slide03 Roboto Medium" panose="02000000000000000000" pitchFamily="2" charset="0"/>
                <a:cs typeface="+mn-cs"/>
              </a:rPr>
              <a:t>1. VỊ TRÍ ĐỊA LÍ, HÌNH DẠNG, KÍCH THƯỚC</a:t>
            </a:r>
          </a:p>
        </p:txBody>
      </p:sp>
      <p:pic>
        <p:nvPicPr>
          <p:cNvPr id="13" name="Picture 12"/>
          <p:cNvPicPr>
            <a:picLocks noChangeAspect="1"/>
          </p:cNvPicPr>
          <p:nvPr/>
        </p:nvPicPr>
        <p:blipFill>
          <a:blip r:embed="rId2"/>
          <a:stretch>
            <a:fillRect/>
          </a:stretch>
        </p:blipFill>
        <p:spPr>
          <a:xfrm>
            <a:off x="1340853" y="854110"/>
            <a:ext cx="5150145" cy="5556421"/>
          </a:xfrm>
          <a:prstGeom prst="rect">
            <a:avLst/>
          </a:prstGeom>
        </p:spPr>
      </p:pic>
      <p:sp>
        <p:nvSpPr>
          <p:cNvPr id="14" name="TextBox 13">
            <a:extLst>
              <a:ext uri="{FF2B5EF4-FFF2-40B4-BE49-F238E27FC236}">
                <a16:creationId xmlns:a16="http://schemas.microsoft.com/office/drawing/2014/main" id="{933BECF6-C34E-4046-884B-8DC370C72744}"/>
              </a:ext>
            </a:extLst>
          </p:cNvPr>
          <p:cNvSpPr txBox="1"/>
          <p:nvPr/>
        </p:nvSpPr>
        <p:spPr>
          <a:xfrm>
            <a:off x="1449976" y="6421938"/>
            <a:ext cx="477514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Hình</a:t>
            </a:r>
            <a:r>
              <a:rPr kumimoji="0" lang="en-US" sz="1800" b="1" i="0" u="none" strike="noStrike" kern="1200" cap="none" spc="0" normalizeH="0" baseline="0" noProof="0" dirty="0">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 1. Bản </a:t>
            </a:r>
            <a:r>
              <a:rPr kumimoji="0" lang="en-US" sz="1800" b="1" i="0" u="none" strike="noStrike" kern="1200" cap="none" spc="0" normalizeH="0" baseline="0" noProof="0" dirty="0" err="1">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đồ</a:t>
            </a:r>
            <a:r>
              <a:rPr kumimoji="0" lang="en-US" sz="1800" b="1" i="0" u="none" strike="noStrike" kern="1200" cap="none" spc="0" normalizeH="0" baseline="0" noProof="0" dirty="0">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 tự nhiên </a:t>
            </a:r>
            <a:r>
              <a:rPr kumimoji="0" lang="en-US" sz="1800" b="1" i="0" u="none" strike="noStrike" kern="1200" cap="none" spc="0" normalizeH="0" baseline="0" noProof="0" dirty="0" err="1">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Châu</a:t>
            </a:r>
            <a:r>
              <a:rPr kumimoji="0" lang="en-US" sz="1800" b="1" i="0" u="none" strike="noStrike" kern="1200" cap="none" spc="0" normalizeH="0" baseline="0" noProof="0" dirty="0">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 </a:t>
            </a:r>
            <a:r>
              <a:rPr kumimoji="0" lang="en-US" sz="1800" b="1" i="0" u="none" strike="noStrike" kern="1200" cap="none" spc="0" normalizeH="0" baseline="0" noProof="0" dirty="0" err="1">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Âu</a:t>
            </a:r>
            <a:endParaRPr kumimoji="0" lang="en-US" sz="1800" b="1" i="0" u="none" strike="noStrike" kern="1200" cap="none" spc="0" normalizeH="0" baseline="0" noProof="0" dirty="0">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endParaRPr>
          </a:p>
        </p:txBody>
      </p:sp>
      <p:pic>
        <p:nvPicPr>
          <p:cNvPr id="10" name="Picture 9">
            <a:extLst>
              <a:ext uri="{FF2B5EF4-FFF2-40B4-BE49-F238E27FC236}">
                <a16:creationId xmlns:a16="http://schemas.microsoft.com/office/drawing/2014/main" id="{A75EA028-B531-4174-B017-DA8EE5526D4E}"/>
              </a:ext>
            </a:extLst>
          </p:cNvPr>
          <p:cNvPicPr>
            <a:picLocks noChangeAspect="1"/>
          </p:cNvPicPr>
          <p:nvPr/>
        </p:nvPicPr>
        <p:blipFill>
          <a:blip r:embed="rId3"/>
          <a:stretch>
            <a:fillRect/>
          </a:stretch>
        </p:blipFill>
        <p:spPr>
          <a:xfrm>
            <a:off x="7349389" y="2867829"/>
            <a:ext cx="3518909" cy="2773658"/>
          </a:xfrm>
          <a:prstGeom prst="rect">
            <a:avLst/>
          </a:prstGeom>
        </p:spPr>
      </p:pic>
      <p:sp>
        <p:nvSpPr>
          <p:cNvPr id="2" name="Rectangle 1"/>
          <p:cNvSpPr/>
          <p:nvPr/>
        </p:nvSpPr>
        <p:spPr>
          <a:xfrm>
            <a:off x="7687168" y="3542296"/>
            <a:ext cx="2843349" cy="1791260"/>
          </a:xfrm>
          <a:prstGeom prst="rect">
            <a:avLst/>
          </a:prstGeom>
        </p:spPr>
        <p:txBody>
          <a:bodyPr wrap="square">
            <a:spAutoFit/>
          </a:bodyPr>
          <a:lstStyle/>
          <a:p>
            <a:pPr algn="just">
              <a:lnSpc>
                <a:spcPct val="120000"/>
              </a:lnSpc>
            </a:pPr>
            <a:r>
              <a:rPr lang="en-US" sz="2300" dirty="0">
                <a:latin typeface="#9Slide03 SFU DIN Mittelschriftư" panose="00000400000000000000" pitchFamily="2" charset="0"/>
                <a:ea typeface="#9Slide03 Roboto Medium" panose="02000000000000000000" pitchFamily="2" charset="0"/>
              </a:rPr>
              <a:t>Đánh </a:t>
            </a:r>
            <a:r>
              <a:rPr lang="en-US" sz="2300" dirty="0" err="1">
                <a:latin typeface="#9Slide03 SFU DIN Mittelschriftư" panose="00000400000000000000" pitchFamily="2" charset="0"/>
                <a:ea typeface="#9Slide03 Roboto Medium" panose="02000000000000000000" pitchFamily="2" charset="0"/>
              </a:rPr>
              <a:t>giá</a:t>
            </a:r>
            <a:r>
              <a:rPr lang="en-US" sz="2300" dirty="0">
                <a:latin typeface="#9Slide03 SFU DIN Mittelschriftư" panose="00000400000000000000" pitchFamily="2" charset="0"/>
                <a:ea typeface="#9Slide03 Roboto Medium" panose="02000000000000000000" pitchFamily="2" charset="0"/>
              </a:rPr>
              <a:t> 2 </a:t>
            </a:r>
            <a:r>
              <a:rPr lang="en-US" sz="2300" dirty="0" err="1">
                <a:latin typeface="#9Slide03 SFU DIN Mittelschriftư" panose="00000400000000000000" pitchFamily="2" charset="0"/>
                <a:ea typeface="#9Slide03 Roboto Medium" panose="02000000000000000000" pitchFamily="2" charset="0"/>
              </a:rPr>
              <a:t>thuận</a:t>
            </a:r>
            <a:r>
              <a:rPr lang="en-US" sz="2300" dirty="0">
                <a:latin typeface="#9Slide03 SFU DIN Mittelschriftư" panose="00000400000000000000" pitchFamily="2" charset="0"/>
                <a:ea typeface="#9Slide03 Roboto Medium" panose="02000000000000000000" pitchFamily="2" charset="0"/>
              </a:rPr>
              <a:t> </a:t>
            </a:r>
            <a:r>
              <a:rPr lang="en-US" sz="2300" dirty="0" err="1">
                <a:latin typeface="#9Slide03 SFU DIN Mittelschriftư" panose="00000400000000000000" pitchFamily="2" charset="0"/>
                <a:ea typeface="#9Slide03 Roboto Medium" panose="02000000000000000000" pitchFamily="2" charset="0"/>
              </a:rPr>
              <a:t>lợi</a:t>
            </a:r>
            <a:r>
              <a:rPr lang="en-US" sz="2300" dirty="0">
                <a:latin typeface="#9Slide03 SFU DIN Mittelschriftư" panose="00000400000000000000" pitchFamily="2" charset="0"/>
                <a:ea typeface="#9Slide03 Roboto Medium" panose="02000000000000000000" pitchFamily="2" charset="0"/>
              </a:rPr>
              <a:t> và 1 </a:t>
            </a:r>
            <a:r>
              <a:rPr lang="en-US" sz="2300" dirty="0" err="1">
                <a:latin typeface="#9Slide03 SFU DIN Mittelschriftư" panose="00000400000000000000" pitchFamily="2" charset="0"/>
                <a:ea typeface="#9Slide03 Roboto Medium" panose="02000000000000000000" pitchFamily="2" charset="0"/>
              </a:rPr>
              <a:t>khó</a:t>
            </a:r>
            <a:r>
              <a:rPr lang="en-US" sz="2300" dirty="0">
                <a:latin typeface="#9Slide03 SFU DIN Mittelschriftư" panose="00000400000000000000" pitchFamily="2" charset="0"/>
                <a:ea typeface="#9Slide03 Roboto Medium" panose="02000000000000000000" pitchFamily="2" charset="0"/>
              </a:rPr>
              <a:t> </a:t>
            </a:r>
            <a:r>
              <a:rPr lang="en-US" sz="2300" dirty="0" err="1">
                <a:latin typeface="#9Slide03 SFU DIN Mittelschriftư" panose="00000400000000000000" pitchFamily="2" charset="0"/>
                <a:ea typeface="#9Slide03 Roboto Medium" panose="02000000000000000000" pitchFamily="2" charset="0"/>
              </a:rPr>
              <a:t>khăn</a:t>
            </a:r>
            <a:r>
              <a:rPr lang="en-US" sz="2300" dirty="0">
                <a:latin typeface="#9Slide03 SFU DIN Mittelschriftư" panose="00000400000000000000" pitchFamily="2" charset="0"/>
                <a:ea typeface="#9Slide03 Roboto Medium" panose="02000000000000000000" pitchFamily="2" charset="0"/>
              </a:rPr>
              <a:t> do </a:t>
            </a:r>
            <a:r>
              <a:rPr lang="en-US" sz="2300" dirty="0" err="1">
                <a:latin typeface="#9Slide03 SFU DIN Mittelschriftư" panose="00000400000000000000" pitchFamily="2" charset="0"/>
                <a:ea typeface="#9Slide03 Roboto Medium" panose="02000000000000000000" pitchFamily="2" charset="0"/>
              </a:rPr>
              <a:t>vị</a:t>
            </a:r>
            <a:r>
              <a:rPr lang="en-US" sz="2300" dirty="0">
                <a:latin typeface="#9Slide03 SFU DIN Mittelschriftư" panose="00000400000000000000" pitchFamily="2" charset="0"/>
                <a:ea typeface="#9Slide03 Roboto Medium" panose="02000000000000000000" pitchFamily="2" charset="0"/>
              </a:rPr>
              <a:t> </a:t>
            </a:r>
            <a:r>
              <a:rPr lang="en-US" sz="2300" dirty="0" err="1">
                <a:latin typeface="#9Slide03 SFU DIN Mittelschriftư" panose="00000400000000000000" pitchFamily="2" charset="0"/>
                <a:ea typeface="#9Slide03 Roboto Medium" panose="02000000000000000000" pitchFamily="2" charset="0"/>
              </a:rPr>
              <a:t>trí</a:t>
            </a:r>
            <a:r>
              <a:rPr lang="en-US" sz="2300" dirty="0">
                <a:latin typeface="#9Slide03 SFU DIN Mittelschriftư" panose="00000400000000000000" pitchFamily="2" charset="0"/>
                <a:ea typeface="#9Slide03 Roboto Medium" panose="02000000000000000000" pitchFamily="2" charset="0"/>
              </a:rPr>
              <a:t> </a:t>
            </a:r>
            <a:r>
              <a:rPr lang="en-US" sz="2300" dirty="0" err="1">
                <a:latin typeface="#9Slide03 SFU DIN Mittelschriftư" panose="00000400000000000000" pitchFamily="2" charset="0"/>
                <a:ea typeface="#9Slide03 Roboto Medium" panose="02000000000000000000" pitchFamily="2" charset="0"/>
              </a:rPr>
              <a:t>địa</a:t>
            </a:r>
            <a:r>
              <a:rPr lang="en-US" sz="2300" dirty="0">
                <a:latin typeface="#9Slide03 SFU DIN Mittelschriftư" panose="00000400000000000000" pitchFamily="2" charset="0"/>
                <a:ea typeface="#9Slide03 Roboto Medium" panose="02000000000000000000" pitchFamily="2" charset="0"/>
              </a:rPr>
              <a:t> lí và </a:t>
            </a:r>
            <a:r>
              <a:rPr lang="en-US" sz="2300" dirty="0" err="1">
                <a:latin typeface="#9Slide03 SFU DIN Mittelschriftư" panose="00000400000000000000" pitchFamily="2" charset="0"/>
                <a:ea typeface="#9Slide03 Roboto Medium" panose="02000000000000000000" pitchFamily="2" charset="0"/>
              </a:rPr>
              <a:t>phạm</a:t>
            </a:r>
            <a:r>
              <a:rPr lang="en-US" sz="2300" dirty="0">
                <a:latin typeface="#9Slide03 SFU DIN Mittelschriftư" panose="00000400000000000000" pitchFamily="2" charset="0"/>
                <a:ea typeface="#9Slide03 Roboto Medium" panose="02000000000000000000" pitchFamily="2" charset="0"/>
              </a:rPr>
              <a:t> vi </a:t>
            </a:r>
            <a:r>
              <a:rPr lang="en-US" sz="2300" dirty="0" err="1">
                <a:latin typeface="#9Slide03 SFU DIN Mittelschriftư" panose="00000400000000000000" pitchFamily="2" charset="0"/>
                <a:ea typeface="#9Slide03 Roboto Medium" panose="02000000000000000000" pitchFamily="2" charset="0"/>
              </a:rPr>
              <a:t>lãnh</a:t>
            </a:r>
            <a:r>
              <a:rPr lang="en-US" sz="2300" dirty="0">
                <a:latin typeface="#9Slide03 SFU DIN Mittelschriftư" panose="00000400000000000000" pitchFamily="2" charset="0"/>
                <a:ea typeface="#9Slide03 Roboto Medium" panose="02000000000000000000" pitchFamily="2" charset="0"/>
              </a:rPr>
              <a:t> </a:t>
            </a:r>
            <a:r>
              <a:rPr lang="en-US" sz="2300" dirty="0" err="1">
                <a:latin typeface="#9Slide03 SFU DIN Mittelschriftư" panose="00000400000000000000" pitchFamily="2" charset="0"/>
                <a:ea typeface="#9Slide03 Roboto Medium" panose="02000000000000000000" pitchFamily="2" charset="0"/>
              </a:rPr>
              <a:t>thổ</a:t>
            </a:r>
            <a:r>
              <a:rPr lang="en-US" sz="2300" dirty="0">
                <a:latin typeface="#9Slide03 SFU DIN Mittelschriftư" panose="00000400000000000000" pitchFamily="2" charset="0"/>
                <a:ea typeface="#9Slide03 Roboto Medium" panose="02000000000000000000" pitchFamily="2" charset="0"/>
              </a:rPr>
              <a:t> </a:t>
            </a:r>
            <a:r>
              <a:rPr lang="en-US" sz="2300" dirty="0" err="1">
                <a:latin typeface="#9Slide03 SFU DIN Mittelschriftư" panose="00000400000000000000" pitchFamily="2" charset="0"/>
                <a:ea typeface="#9Slide03 Roboto Medium" panose="02000000000000000000" pitchFamily="2" charset="0"/>
              </a:rPr>
              <a:t>Châu</a:t>
            </a:r>
            <a:r>
              <a:rPr lang="en-US" sz="2300" dirty="0">
                <a:latin typeface="#9Slide03 SFU DIN Mittelschriftư" panose="00000400000000000000" pitchFamily="2" charset="0"/>
                <a:ea typeface="#9Slide03 Roboto Medium" panose="02000000000000000000" pitchFamily="2" charset="0"/>
              </a:rPr>
              <a:t> </a:t>
            </a:r>
            <a:r>
              <a:rPr lang="en-US" sz="2300" dirty="0" err="1">
                <a:latin typeface="#9Slide03 SFU DIN Mittelschriftư" panose="00000400000000000000" pitchFamily="2" charset="0"/>
                <a:ea typeface="#9Slide03 Roboto Medium" panose="02000000000000000000" pitchFamily="2" charset="0"/>
              </a:rPr>
              <a:t>Âu</a:t>
            </a:r>
            <a:r>
              <a:rPr lang="en-US" sz="2300" dirty="0">
                <a:latin typeface="#9Slide03 SFU DIN Mittelschriftư" panose="00000400000000000000" pitchFamily="2" charset="0"/>
                <a:ea typeface="#9Slide03 Roboto Medium" panose="02000000000000000000" pitchFamily="2" charset="0"/>
              </a:rPr>
              <a:t>.</a:t>
            </a:r>
          </a:p>
        </p:txBody>
      </p:sp>
      <p:pic>
        <p:nvPicPr>
          <p:cNvPr id="12" name="Picture 2" descr="Đáp ứng thiết kế trang web Biểu tượng dấu Hỏi thông Tin - dấu chấm hỏi png  png tải về - Miễn phí trong suốt Logo png Tải về.">
            <a:extLst>
              <a:ext uri="{FF2B5EF4-FFF2-40B4-BE49-F238E27FC236}">
                <a16:creationId xmlns:a16="http://schemas.microsoft.com/office/drawing/2014/main" id="{D5211B7D-DA2D-459E-8C08-90BEAD9347B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 b="94500" l="10000" r="90000">
                        <a14:foregroundMark x1="27556" y1="7000" x2="26778" y2="51000"/>
                        <a14:foregroundMark x1="19889" y1="12250" x2="20444" y2="55000"/>
                        <a14:foregroundMark x1="27222" y1="9750" x2="34778" y2="44000"/>
                        <a14:foregroundMark x1="25778" y1="14250" x2="24778" y2="27000"/>
                        <a14:foregroundMark x1="46111" y1="9750" x2="47778" y2="33000"/>
                        <a14:foregroundMark x1="48667" y1="12750" x2="49889" y2="33500"/>
                        <a14:foregroundMark x1="50667" y1="10500" x2="50667" y2="30250"/>
                        <a14:foregroundMark x1="33556" y1="51750" x2="38000" y2="68750"/>
                        <a14:foregroundMark x1="37111" y1="43750" x2="40778" y2="78250"/>
                        <a14:foregroundMark x1="56444" y1="49500" x2="59222" y2="76000"/>
                        <a14:foregroundMark x1="58778" y1="47000" x2="60778" y2="74250"/>
                        <a14:foregroundMark x1="56111" y1="78250" x2="57556" y2="75750"/>
                        <a14:foregroundMark x1="72000" y1="25000" x2="76000" y2="55000"/>
                        <a14:foregroundMark x1="77333" y1="27250" x2="75333" y2="38500"/>
                        <a14:foregroundMark x1="27667" y1="9500" x2="38222" y2="29500"/>
                      </a14:backgroundRemoval>
                    </a14:imgEffect>
                  </a14:imgLayer>
                </a14:imgProps>
              </a:ext>
              <a:ext uri="{28A0092B-C50C-407E-A947-70E740481C1C}">
                <a14:useLocalDpi xmlns:a14="http://schemas.microsoft.com/office/drawing/2010/main" val="0"/>
              </a:ext>
            </a:extLst>
          </a:blip>
          <a:srcRect/>
          <a:stretch>
            <a:fillRect/>
          </a:stretch>
        </p:blipFill>
        <p:spPr bwMode="auto">
          <a:xfrm>
            <a:off x="7462011" y="1347892"/>
            <a:ext cx="3641417" cy="1618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158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19"/>
        <p:cNvGrpSpPr/>
        <p:nvPr/>
      </p:nvGrpSpPr>
      <p:grpSpPr>
        <a:xfrm>
          <a:off x="0" y="0"/>
          <a:ext cx="0" cy="0"/>
          <a:chOff x="0" y="0"/>
          <a:chExt cx="0" cy="0"/>
        </a:xfrm>
      </p:grpSpPr>
      <p:cxnSp>
        <p:nvCxnSpPr>
          <p:cNvPr id="1620" name="Google Shape;1620;p46"/>
          <p:cNvCxnSpPr/>
          <p:nvPr/>
        </p:nvCxnSpPr>
        <p:spPr>
          <a:xfrm flipH="1">
            <a:off x="2371974" y="2298491"/>
            <a:ext cx="952800" cy="905600"/>
          </a:xfrm>
          <a:prstGeom prst="curvedConnector3">
            <a:avLst>
              <a:gd name="adj1" fmla="val 133323"/>
            </a:avLst>
          </a:prstGeom>
          <a:noFill/>
          <a:ln w="28575" cap="flat" cmpd="sng">
            <a:solidFill>
              <a:schemeClr val="dk2"/>
            </a:solidFill>
            <a:prstDash val="solid"/>
            <a:round/>
            <a:headEnd type="none" w="med" len="med"/>
            <a:tailEnd type="triangle" w="med" len="med"/>
          </a:ln>
        </p:spPr>
      </p:cxnSp>
      <p:cxnSp>
        <p:nvCxnSpPr>
          <p:cNvPr id="1621" name="Google Shape;1621;p46"/>
          <p:cNvCxnSpPr>
            <a:endCxn id="1622" idx="3"/>
          </p:cNvCxnSpPr>
          <p:nvPr/>
        </p:nvCxnSpPr>
        <p:spPr>
          <a:xfrm>
            <a:off x="8244210" y="2310658"/>
            <a:ext cx="952800" cy="905600"/>
          </a:xfrm>
          <a:prstGeom prst="curvedConnector3">
            <a:avLst>
              <a:gd name="adj1" fmla="val 133323"/>
            </a:avLst>
          </a:prstGeom>
          <a:noFill/>
          <a:ln w="28575" cap="rnd" cmpd="sng">
            <a:solidFill>
              <a:schemeClr val="dk2"/>
            </a:solidFill>
            <a:prstDash val="solid"/>
            <a:round/>
            <a:headEnd type="none" w="med" len="med"/>
            <a:tailEnd type="triangle" w="med" len="med"/>
          </a:ln>
        </p:spPr>
      </p:cxnSp>
      <p:sp>
        <p:nvSpPr>
          <p:cNvPr id="1622" name="Google Shape;1622;p46"/>
          <p:cNvSpPr/>
          <p:nvPr/>
        </p:nvSpPr>
        <p:spPr>
          <a:xfrm>
            <a:off x="2424210" y="2893458"/>
            <a:ext cx="6772800" cy="645600"/>
          </a:xfrm>
          <a:prstGeom prst="roundRect">
            <a:avLst>
              <a:gd name="adj" fmla="val 32043"/>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3" name="Google Shape;1623;p46"/>
          <p:cNvSpPr txBox="1">
            <a:spLocks noGrp="1"/>
          </p:cNvSpPr>
          <p:nvPr>
            <p:ph type="subTitle" idx="1"/>
          </p:nvPr>
        </p:nvSpPr>
        <p:spPr>
          <a:xfrm>
            <a:off x="2414374" y="2966574"/>
            <a:ext cx="6578000" cy="475200"/>
          </a:xfrm>
          <a:prstGeom prst="rect">
            <a:avLst/>
          </a:prstGeom>
        </p:spPr>
        <p:txBody>
          <a:bodyPr spcFirstLastPara="1" wrap="square" lIns="121900" tIns="121900" rIns="121900" bIns="121900" anchor="ctr" anchorCtr="0">
            <a:noAutofit/>
          </a:bodyPr>
          <a:lstStyle/>
          <a:p>
            <a:pPr marL="0" indent="0">
              <a:lnSpc>
                <a:spcPct val="150000"/>
              </a:lnSpc>
            </a:pPr>
            <a:r>
              <a:rPr lang="en" sz="2800" b="1" dirty="0">
                <a:solidFill>
                  <a:schemeClr val="tx1"/>
                </a:solidFill>
                <a:latin typeface="#9Slide03 SFU DIN Mittelschriftư" panose="00000400000000000000" pitchFamily="2" charset="0"/>
              </a:rPr>
              <a:t>a. Địa hình</a:t>
            </a:r>
            <a:endParaRPr sz="2800" b="1" dirty="0">
              <a:solidFill>
                <a:schemeClr val="tx1"/>
              </a:solidFill>
              <a:latin typeface="#9Slide03 SFU DIN Mittelschriftư" panose="00000400000000000000" pitchFamily="2" charset="0"/>
            </a:endParaRPr>
          </a:p>
        </p:txBody>
      </p:sp>
      <p:sp>
        <p:nvSpPr>
          <p:cNvPr id="1624" name="Google Shape;1624;p46"/>
          <p:cNvSpPr txBox="1">
            <a:spLocks noGrp="1"/>
          </p:cNvSpPr>
          <p:nvPr>
            <p:ph type="title" idx="2"/>
          </p:nvPr>
        </p:nvSpPr>
        <p:spPr>
          <a:xfrm>
            <a:off x="4400210" y="1042741"/>
            <a:ext cx="2762400" cy="821600"/>
          </a:xfrm>
          <a:prstGeom prst="rect">
            <a:avLst/>
          </a:prstGeom>
        </p:spPr>
        <p:txBody>
          <a:bodyPr spcFirstLastPara="1" wrap="square" lIns="121900" tIns="121900" rIns="121900" bIns="121900" anchor="ctr" anchorCtr="0">
            <a:noAutofit/>
          </a:bodyPr>
          <a:lstStyle/>
          <a:p>
            <a:r>
              <a:rPr lang="en" dirty="0">
                <a:latin typeface="#9Slide03 SFU DIN Mittelschriftư" panose="00000400000000000000" pitchFamily="2" charset="0"/>
              </a:rPr>
              <a:t>2</a:t>
            </a:r>
            <a:endParaRPr dirty="0">
              <a:latin typeface="#9Slide03 SFU DIN Mittelschriftư" panose="00000400000000000000" pitchFamily="2" charset="0"/>
            </a:endParaRPr>
          </a:p>
        </p:txBody>
      </p:sp>
      <p:sp>
        <p:nvSpPr>
          <p:cNvPr id="1627" name="Google Shape;1627;p46"/>
          <p:cNvSpPr/>
          <p:nvPr/>
        </p:nvSpPr>
        <p:spPr>
          <a:xfrm>
            <a:off x="10655459" y="68848"/>
            <a:ext cx="1387700" cy="1387700"/>
          </a:xfrm>
          <a:custGeom>
            <a:avLst/>
            <a:gdLst/>
            <a:ahLst/>
            <a:cxnLst/>
            <a:rect l="l" t="t" r="r" b="b"/>
            <a:pathLst>
              <a:path w="41631" h="41631" extrusionOk="0">
                <a:moveTo>
                  <a:pt x="20815" y="0"/>
                </a:moveTo>
                <a:cubicBezTo>
                  <a:pt x="9319" y="0"/>
                  <a:pt x="1" y="9319"/>
                  <a:pt x="1" y="20815"/>
                </a:cubicBezTo>
                <a:cubicBezTo>
                  <a:pt x="1" y="32312"/>
                  <a:pt x="9319" y="41630"/>
                  <a:pt x="20815" y="41630"/>
                </a:cubicBezTo>
                <a:cubicBezTo>
                  <a:pt x="32312" y="41630"/>
                  <a:pt x="41630" y="32312"/>
                  <a:pt x="41630" y="20815"/>
                </a:cubicBezTo>
                <a:cubicBezTo>
                  <a:pt x="41630" y="9320"/>
                  <a:pt x="32311" y="0"/>
                  <a:pt x="2081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0" name="Google Shape;1630;p46"/>
          <p:cNvSpPr/>
          <p:nvPr/>
        </p:nvSpPr>
        <p:spPr>
          <a:xfrm>
            <a:off x="9197010" y="967332"/>
            <a:ext cx="2148833" cy="645533"/>
          </a:xfrm>
          <a:custGeom>
            <a:avLst/>
            <a:gdLst/>
            <a:ahLst/>
            <a:cxnLst/>
            <a:rect l="l" t="t" r="r" b="b"/>
            <a:pathLst>
              <a:path w="64465" h="19366" extrusionOk="0">
                <a:moveTo>
                  <a:pt x="27176" y="1"/>
                </a:moveTo>
                <a:cubicBezTo>
                  <a:pt x="20680" y="1"/>
                  <a:pt x="18184" y="3720"/>
                  <a:pt x="17987" y="7746"/>
                </a:cubicBezTo>
                <a:cubicBezTo>
                  <a:pt x="17987" y="7746"/>
                  <a:pt x="16481" y="6484"/>
                  <a:pt x="14312" y="6484"/>
                </a:cubicBezTo>
                <a:cubicBezTo>
                  <a:pt x="13204" y="6484"/>
                  <a:pt x="11924" y="6813"/>
                  <a:pt x="10582" y="7807"/>
                </a:cubicBezTo>
                <a:cubicBezTo>
                  <a:pt x="10582" y="7807"/>
                  <a:pt x="9361" y="7197"/>
                  <a:pt x="7689" y="7197"/>
                </a:cubicBezTo>
                <a:cubicBezTo>
                  <a:pt x="6403" y="7197"/>
                  <a:pt x="4850" y="7558"/>
                  <a:pt x="3380" y="8836"/>
                </a:cubicBezTo>
                <a:cubicBezTo>
                  <a:pt x="0" y="11776"/>
                  <a:pt x="386" y="17419"/>
                  <a:pt x="3134" y="18713"/>
                </a:cubicBezTo>
                <a:cubicBezTo>
                  <a:pt x="4193" y="19213"/>
                  <a:pt x="12227" y="19366"/>
                  <a:pt x="21691" y="19366"/>
                </a:cubicBezTo>
                <a:cubicBezTo>
                  <a:pt x="36742" y="19366"/>
                  <a:pt x="55411" y="18978"/>
                  <a:pt x="55411" y="18978"/>
                </a:cubicBezTo>
                <a:cubicBezTo>
                  <a:pt x="55411" y="18978"/>
                  <a:pt x="56673" y="19001"/>
                  <a:pt x="58229" y="19001"/>
                </a:cubicBezTo>
                <a:cubicBezTo>
                  <a:pt x="60573" y="19001"/>
                  <a:pt x="63582" y="18949"/>
                  <a:pt x="63936" y="18683"/>
                </a:cubicBezTo>
                <a:cubicBezTo>
                  <a:pt x="64465" y="18286"/>
                  <a:pt x="64359" y="15643"/>
                  <a:pt x="61518" y="15643"/>
                </a:cubicBezTo>
                <a:cubicBezTo>
                  <a:pt x="61200" y="15643"/>
                  <a:pt x="60847" y="15676"/>
                  <a:pt x="60456" y="15750"/>
                </a:cubicBezTo>
                <a:cubicBezTo>
                  <a:pt x="60456" y="15750"/>
                  <a:pt x="60495" y="12075"/>
                  <a:pt x="57024" y="12075"/>
                </a:cubicBezTo>
                <a:cubicBezTo>
                  <a:pt x="56300" y="12075"/>
                  <a:pt x="55422" y="12235"/>
                  <a:pt x="54360" y="12622"/>
                </a:cubicBezTo>
                <a:cubicBezTo>
                  <a:pt x="54360" y="12622"/>
                  <a:pt x="55703" y="6484"/>
                  <a:pt x="50413" y="2956"/>
                </a:cubicBezTo>
                <a:cubicBezTo>
                  <a:pt x="48439" y="1640"/>
                  <a:pt x="46260" y="1107"/>
                  <a:pt x="44217" y="1107"/>
                </a:cubicBezTo>
                <a:cubicBezTo>
                  <a:pt x="40783" y="1107"/>
                  <a:pt x="37730" y="2614"/>
                  <a:pt x="36671" y="4445"/>
                </a:cubicBezTo>
                <a:cubicBezTo>
                  <a:pt x="36671" y="4445"/>
                  <a:pt x="34980" y="310"/>
                  <a:pt x="27925" y="17"/>
                </a:cubicBezTo>
                <a:cubicBezTo>
                  <a:pt x="27670" y="6"/>
                  <a:pt x="27420" y="1"/>
                  <a:pt x="271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31" name="Google Shape;1631;p46"/>
          <p:cNvGrpSpPr/>
          <p:nvPr/>
        </p:nvGrpSpPr>
        <p:grpSpPr>
          <a:xfrm>
            <a:off x="9186743" y="614640"/>
            <a:ext cx="945484" cy="486475"/>
            <a:chOff x="113913" y="479994"/>
            <a:chExt cx="709113" cy="364856"/>
          </a:xfrm>
        </p:grpSpPr>
        <p:sp>
          <p:nvSpPr>
            <p:cNvPr id="1632" name="Google Shape;1632;p46"/>
            <p:cNvSpPr/>
            <p:nvPr/>
          </p:nvSpPr>
          <p:spPr>
            <a:xfrm>
              <a:off x="600525" y="634850"/>
              <a:ext cx="222500" cy="97150"/>
            </a:xfrm>
            <a:custGeom>
              <a:avLst/>
              <a:gdLst/>
              <a:ahLst/>
              <a:cxnLst/>
              <a:rect l="l" t="t" r="r" b="b"/>
              <a:pathLst>
                <a:path w="8900" h="3886" extrusionOk="0">
                  <a:moveTo>
                    <a:pt x="7575" y="1"/>
                  </a:moveTo>
                  <a:cubicBezTo>
                    <a:pt x="6141" y="1"/>
                    <a:pt x="2125" y="1837"/>
                    <a:pt x="1199" y="2027"/>
                  </a:cubicBezTo>
                  <a:cubicBezTo>
                    <a:pt x="285" y="2216"/>
                    <a:pt x="0" y="3885"/>
                    <a:pt x="1164" y="3885"/>
                  </a:cubicBezTo>
                  <a:cubicBezTo>
                    <a:pt x="1303" y="3885"/>
                    <a:pt x="1463" y="3861"/>
                    <a:pt x="1646" y="3808"/>
                  </a:cubicBezTo>
                  <a:lnTo>
                    <a:pt x="8354" y="2637"/>
                  </a:lnTo>
                  <a:cubicBezTo>
                    <a:pt x="8354" y="2637"/>
                    <a:pt x="8899" y="1649"/>
                    <a:pt x="8112" y="1371"/>
                  </a:cubicBezTo>
                  <a:cubicBezTo>
                    <a:pt x="8112" y="1371"/>
                    <a:pt x="8851" y="533"/>
                    <a:pt x="7935" y="66"/>
                  </a:cubicBezTo>
                  <a:cubicBezTo>
                    <a:pt x="7848" y="21"/>
                    <a:pt x="7726" y="1"/>
                    <a:pt x="7575"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3" name="Google Shape;1633;p46"/>
            <p:cNvSpPr/>
            <p:nvPr/>
          </p:nvSpPr>
          <p:spPr>
            <a:xfrm>
              <a:off x="600525" y="634850"/>
              <a:ext cx="222500" cy="97150"/>
            </a:xfrm>
            <a:custGeom>
              <a:avLst/>
              <a:gdLst/>
              <a:ahLst/>
              <a:cxnLst/>
              <a:rect l="l" t="t" r="r" b="b"/>
              <a:pathLst>
                <a:path w="8900" h="3886" extrusionOk="0">
                  <a:moveTo>
                    <a:pt x="7575" y="1"/>
                  </a:moveTo>
                  <a:cubicBezTo>
                    <a:pt x="6141" y="1"/>
                    <a:pt x="2125" y="1837"/>
                    <a:pt x="1199" y="2027"/>
                  </a:cubicBezTo>
                  <a:cubicBezTo>
                    <a:pt x="285" y="2216"/>
                    <a:pt x="0" y="3885"/>
                    <a:pt x="1164" y="3885"/>
                  </a:cubicBezTo>
                  <a:cubicBezTo>
                    <a:pt x="1303" y="3885"/>
                    <a:pt x="1463" y="3861"/>
                    <a:pt x="1646" y="3808"/>
                  </a:cubicBezTo>
                  <a:lnTo>
                    <a:pt x="8354" y="2637"/>
                  </a:lnTo>
                  <a:cubicBezTo>
                    <a:pt x="8354" y="2637"/>
                    <a:pt x="8899" y="1649"/>
                    <a:pt x="8112" y="1371"/>
                  </a:cubicBezTo>
                  <a:cubicBezTo>
                    <a:pt x="8112" y="1371"/>
                    <a:pt x="8851" y="533"/>
                    <a:pt x="7935" y="66"/>
                  </a:cubicBezTo>
                  <a:cubicBezTo>
                    <a:pt x="7848" y="21"/>
                    <a:pt x="7726" y="1"/>
                    <a:pt x="7575" y="1"/>
                  </a:cubicBezTo>
                  <a:close/>
                </a:path>
              </a:pathLst>
            </a:custGeom>
            <a:solidFill>
              <a:srgbClr val="000000">
                <a:alpha val="62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4" name="Google Shape;1634;p46"/>
            <p:cNvSpPr/>
            <p:nvPr/>
          </p:nvSpPr>
          <p:spPr>
            <a:xfrm>
              <a:off x="311563" y="479994"/>
              <a:ext cx="175625" cy="311275"/>
            </a:xfrm>
            <a:custGeom>
              <a:avLst/>
              <a:gdLst/>
              <a:ahLst/>
              <a:cxnLst/>
              <a:rect l="l" t="t" r="r" b="b"/>
              <a:pathLst>
                <a:path w="7025" h="12451" extrusionOk="0">
                  <a:moveTo>
                    <a:pt x="3275" y="0"/>
                  </a:moveTo>
                  <a:cubicBezTo>
                    <a:pt x="3273" y="0"/>
                    <a:pt x="0" y="4208"/>
                    <a:pt x="2228" y="12451"/>
                  </a:cubicBezTo>
                  <a:cubicBezTo>
                    <a:pt x="2228" y="12451"/>
                    <a:pt x="4557" y="11636"/>
                    <a:pt x="5049" y="9092"/>
                  </a:cubicBezTo>
                  <a:cubicBezTo>
                    <a:pt x="5049" y="9092"/>
                    <a:pt x="7024" y="6257"/>
                    <a:pt x="5446" y="4948"/>
                  </a:cubicBezTo>
                  <a:cubicBezTo>
                    <a:pt x="5446" y="4948"/>
                    <a:pt x="6119" y="3221"/>
                    <a:pt x="4046" y="2166"/>
                  </a:cubicBezTo>
                  <a:cubicBezTo>
                    <a:pt x="4046" y="2166"/>
                    <a:pt x="4785" y="589"/>
                    <a:pt x="327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5" name="Google Shape;1635;p46"/>
            <p:cNvSpPr/>
            <p:nvPr/>
          </p:nvSpPr>
          <p:spPr>
            <a:xfrm>
              <a:off x="311563" y="479994"/>
              <a:ext cx="175625" cy="311275"/>
            </a:xfrm>
            <a:custGeom>
              <a:avLst/>
              <a:gdLst/>
              <a:ahLst/>
              <a:cxnLst/>
              <a:rect l="l" t="t" r="r" b="b"/>
              <a:pathLst>
                <a:path w="7025" h="12451" extrusionOk="0">
                  <a:moveTo>
                    <a:pt x="3275" y="0"/>
                  </a:moveTo>
                  <a:cubicBezTo>
                    <a:pt x="3273" y="0"/>
                    <a:pt x="0" y="4208"/>
                    <a:pt x="2228" y="12451"/>
                  </a:cubicBezTo>
                  <a:cubicBezTo>
                    <a:pt x="2228" y="12451"/>
                    <a:pt x="4557" y="11636"/>
                    <a:pt x="5049" y="9092"/>
                  </a:cubicBezTo>
                  <a:cubicBezTo>
                    <a:pt x="5049" y="9092"/>
                    <a:pt x="7024" y="6257"/>
                    <a:pt x="5446" y="4948"/>
                  </a:cubicBezTo>
                  <a:cubicBezTo>
                    <a:pt x="5446" y="4948"/>
                    <a:pt x="6119" y="3221"/>
                    <a:pt x="4046" y="2166"/>
                  </a:cubicBezTo>
                  <a:cubicBezTo>
                    <a:pt x="4046" y="2166"/>
                    <a:pt x="4785" y="589"/>
                    <a:pt x="3275" y="0"/>
                  </a:cubicBezTo>
                  <a:close/>
                </a:path>
              </a:pathLst>
            </a:custGeom>
            <a:solidFill>
              <a:srgbClr val="000000">
                <a:alpha val="178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6" name="Google Shape;1636;p46"/>
            <p:cNvSpPr/>
            <p:nvPr/>
          </p:nvSpPr>
          <p:spPr>
            <a:xfrm>
              <a:off x="131688" y="792225"/>
              <a:ext cx="198700" cy="47050"/>
            </a:xfrm>
            <a:custGeom>
              <a:avLst/>
              <a:gdLst/>
              <a:ahLst/>
              <a:cxnLst/>
              <a:rect l="l" t="t" r="r" b="b"/>
              <a:pathLst>
                <a:path w="7948" h="1882" extrusionOk="0">
                  <a:moveTo>
                    <a:pt x="3720" y="1"/>
                  </a:moveTo>
                  <a:lnTo>
                    <a:pt x="0" y="1630"/>
                  </a:lnTo>
                  <a:cubicBezTo>
                    <a:pt x="0" y="1630"/>
                    <a:pt x="1122" y="1881"/>
                    <a:pt x="2528" y="1881"/>
                  </a:cubicBezTo>
                  <a:cubicBezTo>
                    <a:pt x="3502" y="1881"/>
                    <a:pt x="4612" y="1761"/>
                    <a:pt x="5581" y="1352"/>
                  </a:cubicBezTo>
                  <a:cubicBezTo>
                    <a:pt x="7948" y="354"/>
                    <a:pt x="3720" y="1"/>
                    <a:pt x="372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7" name="Google Shape;1637;p46"/>
            <p:cNvSpPr/>
            <p:nvPr/>
          </p:nvSpPr>
          <p:spPr>
            <a:xfrm>
              <a:off x="113913" y="663500"/>
              <a:ext cx="550600" cy="181350"/>
            </a:xfrm>
            <a:custGeom>
              <a:avLst/>
              <a:gdLst/>
              <a:ahLst/>
              <a:cxnLst/>
              <a:rect l="l" t="t" r="r" b="b"/>
              <a:pathLst>
                <a:path w="22024" h="7254" extrusionOk="0">
                  <a:moveTo>
                    <a:pt x="18012" y="0"/>
                  </a:moveTo>
                  <a:cubicBezTo>
                    <a:pt x="14143" y="0"/>
                    <a:pt x="8526" y="1673"/>
                    <a:pt x="8526" y="1673"/>
                  </a:cubicBezTo>
                  <a:cubicBezTo>
                    <a:pt x="8526" y="1673"/>
                    <a:pt x="1" y="4907"/>
                    <a:pt x="6251" y="6874"/>
                  </a:cubicBezTo>
                  <a:cubicBezTo>
                    <a:pt x="7092" y="7139"/>
                    <a:pt x="7984" y="7253"/>
                    <a:pt x="8897" y="7253"/>
                  </a:cubicBezTo>
                  <a:cubicBezTo>
                    <a:pt x="14760" y="7253"/>
                    <a:pt x="21499" y="2526"/>
                    <a:pt x="21499" y="2526"/>
                  </a:cubicBezTo>
                  <a:cubicBezTo>
                    <a:pt x="22024" y="602"/>
                    <a:pt x="20332" y="0"/>
                    <a:pt x="1801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8" name="Google Shape;1638;p46"/>
            <p:cNvSpPr/>
            <p:nvPr/>
          </p:nvSpPr>
          <p:spPr>
            <a:xfrm>
              <a:off x="383113" y="518919"/>
              <a:ext cx="257975" cy="254450"/>
            </a:xfrm>
            <a:custGeom>
              <a:avLst/>
              <a:gdLst/>
              <a:ahLst/>
              <a:cxnLst/>
              <a:rect l="l" t="t" r="r" b="b"/>
              <a:pathLst>
                <a:path w="10319" h="10178" extrusionOk="0">
                  <a:moveTo>
                    <a:pt x="9426" y="0"/>
                  </a:moveTo>
                  <a:cubicBezTo>
                    <a:pt x="9426" y="3"/>
                    <a:pt x="3738" y="1367"/>
                    <a:pt x="0" y="9960"/>
                  </a:cubicBezTo>
                  <a:cubicBezTo>
                    <a:pt x="0" y="9960"/>
                    <a:pt x="621" y="10178"/>
                    <a:pt x="1510" y="10178"/>
                  </a:cubicBezTo>
                  <a:cubicBezTo>
                    <a:pt x="2424" y="10178"/>
                    <a:pt x="3621" y="9948"/>
                    <a:pt x="4718" y="9014"/>
                  </a:cubicBezTo>
                  <a:cubicBezTo>
                    <a:pt x="4718" y="9014"/>
                    <a:pt x="8354" y="7936"/>
                    <a:pt x="7899" y="5732"/>
                  </a:cubicBezTo>
                  <a:cubicBezTo>
                    <a:pt x="7899" y="5732"/>
                    <a:pt x="9658" y="4713"/>
                    <a:pt x="8605" y="2386"/>
                  </a:cubicBezTo>
                  <a:cubicBezTo>
                    <a:pt x="8605" y="2386"/>
                    <a:pt x="10319" y="1540"/>
                    <a:pt x="942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9" name="Google Shape;1639;p46"/>
            <p:cNvSpPr/>
            <p:nvPr/>
          </p:nvSpPr>
          <p:spPr>
            <a:xfrm>
              <a:off x="263888" y="768675"/>
              <a:ext cx="22625" cy="22675"/>
            </a:xfrm>
            <a:custGeom>
              <a:avLst/>
              <a:gdLst/>
              <a:ahLst/>
              <a:cxnLst/>
              <a:rect l="l" t="t" r="r" b="b"/>
              <a:pathLst>
                <a:path w="905" h="907" extrusionOk="0">
                  <a:moveTo>
                    <a:pt x="453" y="1"/>
                  </a:moveTo>
                  <a:cubicBezTo>
                    <a:pt x="202" y="1"/>
                    <a:pt x="1" y="204"/>
                    <a:pt x="1" y="453"/>
                  </a:cubicBezTo>
                  <a:cubicBezTo>
                    <a:pt x="1" y="704"/>
                    <a:pt x="202" y="907"/>
                    <a:pt x="453" y="907"/>
                  </a:cubicBezTo>
                  <a:cubicBezTo>
                    <a:pt x="703" y="907"/>
                    <a:pt x="905" y="705"/>
                    <a:pt x="905" y="454"/>
                  </a:cubicBezTo>
                  <a:cubicBezTo>
                    <a:pt x="905" y="204"/>
                    <a:pt x="703" y="2"/>
                    <a:pt x="45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0" name="Google Shape;1640;p46"/>
            <p:cNvSpPr/>
            <p:nvPr/>
          </p:nvSpPr>
          <p:spPr>
            <a:xfrm>
              <a:off x="383113" y="518919"/>
              <a:ext cx="257975" cy="254450"/>
            </a:xfrm>
            <a:custGeom>
              <a:avLst/>
              <a:gdLst/>
              <a:ahLst/>
              <a:cxnLst/>
              <a:rect l="l" t="t" r="r" b="b"/>
              <a:pathLst>
                <a:path w="10319" h="10178" extrusionOk="0">
                  <a:moveTo>
                    <a:pt x="9426" y="0"/>
                  </a:moveTo>
                  <a:cubicBezTo>
                    <a:pt x="9426" y="3"/>
                    <a:pt x="3738" y="1367"/>
                    <a:pt x="0" y="9960"/>
                  </a:cubicBezTo>
                  <a:cubicBezTo>
                    <a:pt x="0" y="9960"/>
                    <a:pt x="621" y="10178"/>
                    <a:pt x="1510" y="10178"/>
                  </a:cubicBezTo>
                  <a:cubicBezTo>
                    <a:pt x="2424" y="10178"/>
                    <a:pt x="3621" y="9948"/>
                    <a:pt x="4718" y="9014"/>
                  </a:cubicBezTo>
                  <a:cubicBezTo>
                    <a:pt x="4718" y="9014"/>
                    <a:pt x="8354" y="7936"/>
                    <a:pt x="7899" y="5732"/>
                  </a:cubicBezTo>
                  <a:cubicBezTo>
                    <a:pt x="7899" y="5732"/>
                    <a:pt x="9658" y="4713"/>
                    <a:pt x="8605" y="2386"/>
                  </a:cubicBezTo>
                  <a:cubicBezTo>
                    <a:pt x="8605" y="2386"/>
                    <a:pt x="10319" y="1540"/>
                    <a:pt x="9426" y="0"/>
                  </a:cubicBezTo>
                  <a:close/>
                </a:path>
              </a:pathLst>
            </a:custGeom>
            <a:solidFill>
              <a:srgbClr val="000000">
                <a:alpha val="62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1641" name="Google Shape;1641;p46"/>
          <p:cNvCxnSpPr>
            <a:stCxn id="1642" idx="1"/>
            <a:endCxn id="1622" idx="1"/>
          </p:cNvCxnSpPr>
          <p:nvPr/>
        </p:nvCxnSpPr>
        <p:spPr>
          <a:xfrm flipH="1">
            <a:off x="2424410" y="2339224"/>
            <a:ext cx="523200" cy="877200"/>
          </a:xfrm>
          <a:prstGeom prst="curvedConnector3">
            <a:avLst>
              <a:gd name="adj1" fmla="val 160722"/>
            </a:avLst>
          </a:prstGeom>
          <a:noFill/>
          <a:ln w="28575" cap="rnd" cmpd="sng">
            <a:solidFill>
              <a:schemeClr val="lt1"/>
            </a:solidFill>
            <a:prstDash val="solid"/>
            <a:round/>
            <a:headEnd type="none" w="med" len="med"/>
            <a:tailEnd type="triangle" w="med" len="med"/>
          </a:ln>
        </p:spPr>
      </p:cxnSp>
      <p:cxnSp>
        <p:nvCxnSpPr>
          <p:cNvPr id="1643" name="Google Shape;1643;p46"/>
          <p:cNvCxnSpPr>
            <a:stCxn id="1642" idx="3"/>
            <a:endCxn id="1622" idx="3"/>
          </p:cNvCxnSpPr>
          <p:nvPr/>
        </p:nvCxnSpPr>
        <p:spPr>
          <a:xfrm>
            <a:off x="8615210" y="2339224"/>
            <a:ext cx="582000" cy="877200"/>
          </a:xfrm>
          <a:prstGeom prst="curvedConnector3">
            <a:avLst>
              <a:gd name="adj1" fmla="val 154519"/>
            </a:avLst>
          </a:prstGeom>
          <a:noFill/>
          <a:ln w="28575" cap="rnd" cmpd="sng">
            <a:solidFill>
              <a:schemeClr val="lt1"/>
            </a:solidFill>
            <a:prstDash val="solid"/>
            <a:round/>
            <a:headEnd type="triangle" w="med" len="med"/>
            <a:tailEnd type="none" w="med" len="med"/>
          </a:ln>
        </p:spPr>
      </p:cxnSp>
      <p:sp>
        <p:nvSpPr>
          <p:cNvPr id="1642" name="Google Shape;1642;p46"/>
          <p:cNvSpPr txBox="1">
            <a:spLocks noGrp="1"/>
          </p:cNvSpPr>
          <p:nvPr>
            <p:ph type="title"/>
          </p:nvPr>
        </p:nvSpPr>
        <p:spPr>
          <a:xfrm>
            <a:off x="2947610" y="1863824"/>
            <a:ext cx="5667600" cy="950800"/>
          </a:xfrm>
          <a:prstGeom prst="rect">
            <a:avLst/>
          </a:prstGeom>
        </p:spPr>
        <p:txBody>
          <a:bodyPr spcFirstLastPara="1" wrap="square" lIns="121900" tIns="121900" rIns="121900" bIns="121900" anchor="ctr" anchorCtr="0">
            <a:noAutofit/>
          </a:bodyPr>
          <a:lstStyle/>
          <a:p>
            <a:r>
              <a:rPr lang="en-US" sz="3600" b="1" dirty="0">
                <a:solidFill>
                  <a:srgbClr val="006854"/>
                </a:solidFill>
                <a:latin typeface="#9Slide03 SFU DIN Mittelschriftư" panose="00000400000000000000" pitchFamily="2" charset="0"/>
              </a:rPr>
              <a:t>ĐẶC ĐIỂM TỰ NHIÊN</a:t>
            </a:r>
            <a:endParaRPr sz="3600" b="1" dirty="0">
              <a:solidFill>
                <a:srgbClr val="006854"/>
              </a:solidFill>
              <a:latin typeface="#9Slide03 SFU DIN Mittelschriftư" panose="00000400000000000000" pitchFamily="2" charset="0"/>
            </a:endParaRPr>
          </a:p>
        </p:txBody>
      </p:sp>
    </p:spTree>
    <p:extLst>
      <p:ext uri="{BB962C8B-B14F-4D97-AF65-F5344CB8AC3E}">
        <p14:creationId xmlns:p14="http://schemas.microsoft.com/office/powerpoint/2010/main" val="3896455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What&amp;#39;s In a Board Game? | Time">
            <a:extLst>
              <a:ext uri="{FF2B5EF4-FFF2-40B4-BE49-F238E27FC236}">
                <a16:creationId xmlns:a16="http://schemas.microsoft.com/office/drawing/2014/main" id="{8D587F4A-879D-4DF8-9F15-A301148749E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73" b="100000" l="5750" r="99667">
                        <a14:foregroundMark x1="17833" y1="36943" x2="17833" y2="36943"/>
                        <a14:foregroundMark x1="15167" y1="32325" x2="22417" y2="84076"/>
                        <a14:foregroundMark x1="18917" y1="44745" x2="26333" y2="83280"/>
                        <a14:foregroundMark x1="22667" y1="43949" x2="27667" y2="67038"/>
                        <a14:foregroundMark x1="14750" y1="80732" x2="19833" y2="51115"/>
                        <a14:foregroundMark x1="40833" y1="46975" x2="43167" y2="72771"/>
                        <a14:foregroundMark x1="36000" y1="84873" x2="40583" y2="44427"/>
                        <a14:foregroundMark x1="38417" y1="49841" x2="45833" y2="79459"/>
                        <a14:foregroundMark x1="54167" y1="79936" x2="54167" y2="43631"/>
                        <a14:foregroundMark x1="53500" y1="39013" x2="62417" y2="78185"/>
                        <a14:foregroundMark x1="57167" y1="85350" x2="58333" y2="60350"/>
                        <a14:foregroundMark x1="60500" y1="67834" x2="64000" y2="46497"/>
                        <a14:foregroundMark x1="66833" y1="87420" x2="65750" y2="44745"/>
                        <a14:foregroundMark x1="78833" y1="42675" x2="76250" y2="80414"/>
                        <a14:foregroundMark x1="72500" y1="46019" x2="73167" y2="84554"/>
                        <a14:foregroundMark x1="72917" y1="84554" x2="83000" y2="77866"/>
                        <a14:foregroundMark x1="72917" y1="67038" x2="81500" y2="60350"/>
                        <a14:foregroundMark x1="75583" y1="45701" x2="75583" y2="63694"/>
                        <a14:foregroundMark x1="74500" y1="51433" x2="82583" y2="44745"/>
                        <a14:foregroundMark x1="93083" y1="36465" x2="93083" y2="36465"/>
                        <a14:foregroundMark x1="61583" y1="29777" x2="72500" y2="33599"/>
                        <a14:foregroundMark x1="26167" y1="32325" x2="34250" y2="30255"/>
                        <a14:foregroundMark x1="87833" y1="54777" x2="97917" y2="30255"/>
                        <a14:foregroundMark x1="88667" y1="64013" x2="96833" y2="41879"/>
                        <a14:foregroundMark x1="88250" y1="78185" x2="96167" y2="49045"/>
                        <a14:foregroundMark x1="87583" y1="40605" x2="99667" y2="28981"/>
                        <a14:foregroundMark x1="98083" y1="41401" x2="98083" y2="41401"/>
                        <a14:foregroundMark x1="12333" y1="28503" x2="13667" y2="80732"/>
                        <a14:foregroundMark x1="31583" y1="46019" x2="47583" y2="32643"/>
                        <a14:foregroundMark x1="46667" y1="31847" x2="50167" y2="28981"/>
                        <a14:foregroundMark x1="45417" y1="32643" x2="48917" y2="87102"/>
                        <a14:foregroundMark x1="33833" y1="46975" x2="31417" y2="94904"/>
                        <a14:foregroundMark x1="30333" y1="97452" x2="49083" y2="82803"/>
                        <a14:foregroundMark x1="40333" y1="56529" x2="39917" y2="71975"/>
                        <a14:foregroundMark x1="13250" y1="87420" x2="19167" y2="90764"/>
                        <a14:foregroundMark x1="12833" y1="86624" x2="20000" y2="91561"/>
                      </a14:backgroundRemoval>
                    </a14:imgEffect>
                  </a14:imgLayer>
                </a14:imgProps>
              </a:ext>
              <a:ext uri="{28A0092B-C50C-407E-A947-70E740481C1C}">
                <a14:useLocalDpi xmlns:a14="http://schemas.microsoft.com/office/drawing/2010/main" val="0"/>
              </a:ext>
            </a:extLst>
          </a:blip>
          <a:srcRect/>
          <a:stretch>
            <a:fillRect/>
          </a:stretch>
        </p:blipFill>
        <p:spPr bwMode="auto">
          <a:xfrm>
            <a:off x="2971573" y="1358101"/>
            <a:ext cx="5971963" cy="3124912"/>
          </a:xfrm>
          <a:prstGeom prst="roundRect">
            <a:avLst/>
          </a:prstGeom>
          <a:noFill/>
          <a:extLst>
            <a:ext uri="{909E8E84-426E-40DD-AFC4-6F175D3DCCD1}">
              <a14:hiddenFill xmlns:a14="http://schemas.microsoft.com/office/drawing/2010/main">
                <a:solidFill>
                  <a:srgbClr val="FFFFFF"/>
                </a:solidFill>
              </a14:hiddenFill>
            </a:ext>
          </a:extLst>
        </p:spPr>
      </p:pic>
      <p:pic>
        <p:nvPicPr>
          <p:cNvPr id="2050" name="Picture 2" descr="Star, Cartoon, Character, Isolated, Happy, Blue, Cute - Blue Star Clipart  Png, Transparent Png - kind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625" b="95625" l="10000" r="90000">
                        <a14:foregroundMark x1="41977" y1="38125" x2="43605" y2="50875"/>
                        <a14:foregroundMark x1="57093" y1="31125" x2="59070" y2="48250"/>
                        <a14:foregroundMark x1="46860" y1="66625" x2="64767" y2="59625"/>
                        <a14:foregroundMark x1="50116" y1="33375" x2="52907" y2="46875"/>
                        <a14:foregroundMark x1="51744" y1="30750" x2="55814" y2="47375"/>
                        <a14:foregroundMark x1="41977" y1="39000" x2="48837" y2="48250"/>
                        <a14:foregroundMark x1="41512" y1="6625" x2="41512" y2="6625"/>
                      </a14:backgroundRemoval>
                    </a14:imgEffect>
                  </a14:imgLayer>
                </a14:imgProps>
              </a:ext>
              <a:ext uri="{28A0092B-C50C-407E-A947-70E740481C1C}">
                <a14:useLocalDpi xmlns:a14="http://schemas.microsoft.com/office/drawing/2010/main" val="0"/>
              </a:ext>
            </a:extLst>
          </a:blip>
          <a:srcRect/>
          <a:stretch>
            <a:fillRect/>
          </a:stretch>
        </p:blipFill>
        <p:spPr bwMode="auto">
          <a:xfrm>
            <a:off x="8812907" y="2121211"/>
            <a:ext cx="2257615" cy="21001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miley Star Png Clipart - Clip Art Of Stars For Kids | Full Size PNG  Download | Seek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73269" y="2053322"/>
            <a:ext cx="2101450" cy="2167996"/>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2515434" y="4472403"/>
            <a:ext cx="6776215" cy="1938992"/>
          </a:xfrm>
          <a:prstGeom prst="rect">
            <a:avLst/>
          </a:prstGeom>
        </p:spPr>
        <p:txBody>
          <a:bodyPr wrap="none">
            <a:spAutoFit/>
          </a:bodyPr>
          <a:lstStyle/>
          <a:p>
            <a:pPr marL="0" lvl="1" algn="ctr">
              <a:defRPr/>
            </a:pPr>
            <a:r>
              <a:rPr lang="en-US" sz="12000" b="1" kern="0" dirty="0">
                <a:solidFill>
                  <a:srgbClr val="447F00"/>
                </a:solidFill>
                <a:latin typeface="#9Slide05 Israquella" pitchFamily="2" charset="0"/>
                <a:ea typeface="#9Slide03 Roboto Medium" panose="02000000000000000000" pitchFamily="2" charset="0"/>
              </a:rPr>
              <a:t>Du </a:t>
            </a:r>
            <a:r>
              <a:rPr lang="en-US" sz="12000" b="1" kern="0" dirty="0" err="1">
                <a:solidFill>
                  <a:srgbClr val="447F00"/>
                </a:solidFill>
                <a:latin typeface="#9Slide05 Israquella" pitchFamily="2" charset="0"/>
                <a:ea typeface="#9Slide03 Roboto Medium" panose="02000000000000000000" pitchFamily="2" charset="0"/>
              </a:rPr>
              <a:t>lịch</a:t>
            </a:r>
            <a:r>
              <a:rPr lang="en-US" sz="12000" b="1" kern="0" dirty="0">
                <a:solidFill>
                  <a:srgbClr val="447F00"/>
                </a:solidFill>
                <a:latin typeface="#9Slide05 Israquella" pitchFamily="2" charset="0"/>
                <a:ea typeface="#9Slide03 Roboto Medium" panose="02000000000000000000" pitchFamily="2" charset="0"/>
              </a:rPr>
              <a:t> qua </a:t>
            </a:r>
            <a:r>
              <a:rPr lang="en-US" sz="12000" b="1" kern="0" dirty="0" err="1">
                <a:solidFill>
                  <a:srgbClr val="447F00"/>
                </a:solidFill>
                <a:latin typeface="#9Slide05 Israquella" pitchFamily="2" charset="0"/>
                <a:ea typeface="#9Slide03 Roboto Medium" panose="02000000000000000000" pitchFamily="2" charset="0"/>
              </a:rPr>
              <a:t>tranh</a:t>
            </a:r>
            <a:endParaRPr lang="en-US" sz="12000" b="1" kern="0" dirty="0">
              <a:solidFill>
                <a:srgbClr val="447F00"/>
              </a:solidFill>
              <a:latin typeface="#9Slide05 Israquella" pitchFamily="2" charset="0"/>
              <a:ea typeface="#9Slide03 Roboto Medium" panose="02000000000000000000" pitchFamily="2" charset="0"/>
            </a:endParaRPr>
          </a:p>
        </p:txBody>
      </p:sp>
      <p:pic>
        <p:nvPicPr>
          <p:cNvPr id="28" name="Picture 27">
            <a:extLst>
              <a:ext uri="{FF2B5EF4-FFF2-40B4-BE49-F238E27FC236}">
                <a16:creationId xmlns:a16="http://schemas.microsoft.com/office/drawing/2014/main" id="{A29330A8-0A27-4E38-8905-5B3A1E21A0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62855" y="271589"/>
            <a:ext cx="3189398" cy="1973638"/>
          </a:xfrm>
          <a:prstGeom prst="rect">
            <a:avLst/>
          </a:prstGeom>
        </p:spPr>
      </p:pic>
    </p:spTree>
    <p:extLst>
      <p:ext uri="{BB962C8B-B14F-4D97-AF65-F5344CB8AC3E}">
        <p14:creationId xmlns:p14="http://schemas.microsoft.com/office/powerpoint/2010/main" val="125696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additive="base">
                                        <p:cTn id="15" dur="500" fill="hold"/>
                                        <p:tgtEl>
                                          <p:spTgt spid="2050"/>
                                        </p:tgtEl>
                                        <p:attrNameLst>
                                          <p:attrName>ppt_x</p:attrName>
                                        </p:attrNameLst>
                                      </p:cBhvr>
                                      <p:tavLst>
                                        <p:tav tm="0">
                                          <p:val>
                                            <p:strVal val="#ppt_x"/>
                                          </p:val>
                                        </p:tav>
                                        <p:tav tm="100000">
                                          <p:val>
                                            <p:strVal val="#ppt_x"/>
                                          </p:val>
                                        </p:tav>
                                      </p:tavLst>
                                    </p:anim>
                                    <p:anim calcmode="lin" valueType="num">
                                      <p:cBhvr additive="base">
                                        <p:cTn id="16" dur="500" fill="hold"/>
                                        <p:tgtEl>
                                          <p:spTgt spid="205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anim calcmode="lin" valueType="num">
                                      <p:cBhvr additive="base">
                                        <p:cTn id="19" dur="500" fill="hold"/>
                                        <p:tgtEl>
                                          <p:spTgt spid="2052"/>
                                        </p:tgtEl>
                                        <p:attrNameLst>
                                          <p:attrName>ppt_x</p:attrName>
                                        </p:attrNameLst>
                                      </p:cBhvr>
                                      <p:tavLst>
                                        <p:tav tm="0">
                                          <p:val>
                                            <p:strVal val="#ppt_x"/>
                                          </p:val>
                                        </p:tav>
                                        <p:tav tm="100000">
                                          <p:val>
                                            <p:strVal val="#ppt_x"/>
                                          </p:val>
                                        </p:tav>
                                      </p:tavLst>
                                    </p:anim>
                                    <p:anim calcmode="lin" valueType="num">
                                      <p:cBhvr additive="base">
                                        <p:cTn id="20" dur="500" fill="hold"/>
                                        <p:tgtEl>
                                          <p:spTgt spid="205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DEA7042-98AD-4590-8A75-2F7F88805E67}"/>
              </a:ext>
            </a:extLst>
          </p:cNvPr>
          <p:cNvSpPr/>
          <p:nvPr/>
        </p:nvSpPr>
        <p:spPr>
          <a:xfrm>
            <a:off x="0" y="122276"/>
            <a:ext cx="12192000" cy="640393"/>
          </a:xfrm>
          <a:prstGeom prst="rect">
            <a:avLst/>
          </a:prstGeom>
          <a:solidFill>
            <a:srgbClr val="08699F"/>
          </a:solidFill>
          <a:ln w="12700" cap="flat" cmpd="sng" algn="ctr">
            <a:solidFill>
              <a:srgbClr val="08699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9Slide03 SFU DIN Mittelschrift" panose="00000400000000000000" pitchFamily="2" charset="0"/>
                <a:ea typeface="#9Slide03 Roboto Medium" panose="02000000000000000000" pitchFamily="2" charset="0"/>
                <a:cs typeface="+mn-cs"/>
              </a:rPr>
              <a:t>a. </a:t>
            </a:r>
            <a:r>
              <a:rPr kumimoji="0" lang="en-US" sz="2800" b="1" i="0" u="none" strike="noStrike" kern="0" cap="none" spc="0" normalizeH="0" baseline="0" noProof="0" dirty="0" err="1">
                <a:ln>
                  <a:noFill/>
                </a:ln>
                <a:solidFill>
                  <a:srgbClr val="FFFFFF"/>
                </a:solidFill>
                <a:effectLst/>
                <a:uLnTx/>
                <a:uFillTx/>
                <a:latin typeface="#9Slide03 SFU DIN Mittelschrift" panose="00000400000000000000" pitchFamily="2" charset="0"/>
                <a:ea typeface="#9Slide03 Roboto Medium" panose="02000000000000000000" pitchFamily="2" charset="0"/>
                <a:cs typeface="+mn-cs"/>
              </a:rPr>
              <a:t>Địa</a:t>
            </a:r>
            <a:r>
              <a:rPr kumimoji="0" lang="en-US" sz="2800" b="1" i="0" u="none" strike="noStrike" kern="0" cap="none" spc="0" normalizeH="0" noProof="0" dirty="0">
                <a:ln>
                  <a:noFill/>
                </a:ln>
                <a:solidFill>
                  <a:srgbClr val="FFFFFF"/>
                </a:solidFill>
                <a:effectLst/>
                <a:uLnTx/>
                <a:uFillTx/>
                <a:latin typeface="#9Slide03 SFU DIN Mittelschrift" panose="00000400000000000000" pitchFamily="2" charset="0"/>
                <a:ea typeface="#9Slide03 Roboto Medium" panose="02000000000000000000" pitchFamily="2" charset="0"/>
                <a:cs typeface="+mn-cs"/>
              </a:rPr>
              <a:t> </a:t>
            </a:r>
            <a:r>
              <a:rPr kumimoji="0" lang="en-US" sz="2800" b="1" i="0" u="none" strike="noStrike" kern="0" cap="none" spc="0" normalizeH="0" noProof="0" dirty="0" err="1">
                <a:ln>
                  <a:noFill/>
                </a:ln>
                <a:solidFill>
                  <a:srgbClr val="FFFFFF"/>
                </a:solidFill>
                <a:effectLst/>
                <a:uLnTx/>
                <a:uFillTx/>
                <a:latin typeface="#9Slide03 SFU DIN Mittelschrift" panose="00000400000000000000" pitchFamily="2" charset="0"/>
                <a:ea typeface="#9Slide03 Roboto Medium" panose="02000000000000000000" pitchFamily="2" charset="0"/>
                <a:cs typeface="+mn-cs"/>
              </a:rPr>
              <a:t>hình</a:t>
            </a:r>
            <a:endParaRPr kumimoji="0" lang="en-US" sz="2800" b="1" i="0" u="none" strike="noStrike" kern="0" cap="none" spc="0" normalizeH="0" baseline="0" noProof="0" dirty="0">
              <a:ln>
                <a:noFill/>
              </a:ln>
              <a:solidFill>
                <a:srgbClr val="FFFFFF"/>
              </a:solidFill>
              <a:effectLst/>
              <a:uLnTx/>
              <a:uFillTx/>
              <a:latin typeface="#9Slide03 SFU DIN Mittelschrift" panose="00000400000000000000" pitchFamily="2" charset="0"/>
              <a:ea typeface="#9Slide03 Roboto Medium" panose="02000000000000000000" pitchFamily="2" charset="0"/>
              <a:cs typeface="+mn-cs"/>
            </a:endParaRPr>
          </a:p>
        </p:txBody>
      </p:sp>
      <p:sp>
        <p:nvSpPr>
          <p:cNvPr id="22" name="Rectangle 21"/>
          <p:cNvSpPr/>
          <p:nvPr/>
        </p:nvSpPr>
        <p:spPr>
          <a:xfrm>
            <a:off x="902411" y="929993"/>
            <a:ext cx="5193589" cy="2853089"/>
          </a:xfrm>
          <a:prstGeom prst="rect">
            <a:avLst/>
          </a:prstGeom>
          <a:solidFill>
            <a:srgbClr val="ED7D31">
              <a:lumMod val="20000"/>
              <a:lumOff val="80000"/>
            </a:srgbClr>
          </a:solidFill>
          <a:ln w="28575">
            <a:noFill/>
          </a:ln>
        </p:spPr>
        <p:txBody>
          <a:bodyPr wrap="square">
            <a:spAutoFit/>
          </a:bodyPr>
          <a:lstStyle/>
          <a:p>
            <a:pPr marL="0" marR="0" lvl="0" indent="0" algn="just" defTabSz="914400" eaLnBrk="1" fontAlgn="auto" latinLnBrk="0" hangingPunct="1">
              <a:lnSpc>
                <a:spcPct val="130000"/>
              </a:lnSpc>
              <a:spcBef>
                <a:spcPts val="0"/>
              </a:spcBef>
              <a:spcAft>
                <a:spcPts val="0"/>
              </a:spcAft>
              <a:buClrTx/>
              <a:buSzTx/>
              <a:buFont typeface="Wingdings" panose="05000000000000000000" pitchFamily="2" charset="2"/>
              <a:buChar char="§"/>
              <a:tabLst/>
              <a:defRPr/>
            </a:pPr>
            <a:r>
              <a:rPr kumimoji="0" lang="en-US" sz="2300" b="0" i="0" u="none" strike="noStrike" kern="0" cap="none" spc="0" normalizeH="0" baseline="0" noProof="0" dirty="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rPr>
              <a:t> Hoạt động nhóm: 6 nhóm</a:t>
            </a:r>
          </a:p>
          <a:p>
            <a:pPr marL="0" marR="0" lvl="0" indent="0" algn="just" defTabSz="914400" eaLnBrk="1" fontAlgn="auto" latinLnBrk="0" hangingPunct="1">
              <a:lnSpc>
                <a:spcPct val="130000"/>
              </a:lnSpc>
              <a:spcBef>
                <a:spcPts val="0"/>
              </a:spcBef>
              <a:spcAft>
                <a:spcPts val="0"/>
              </a:spcAft>
              <a:buClrTx/>
              <a:buSzTx/>
              <a:buFont typeface="Wingdings" panose="05000000000000000000" pitchFamily="2" charset="2"/>
              <a:buChar char="§"/>
              <a:tabLst/>
              <a:defRPr/>
            </a:pPr>
            <a:r>
              <a:rPr kumimoji="0" lang="en-US" sz="2300" b="0" i="0" u="none" strike="noStrike" kern="0" cap="none" spc="0" normalizeH="0" noProof="0" dirty="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rPr>
              <a:t> </a:t>
            </a:r>
            <a:r>
              <a:rPr kumimoji="0" lang="en-US" sz="2300" b="0" i="0" u="none" strike="noStrike" kern="0" cap="none" spc="0" normalizeH="0" noProof="0" dirty="0" err="1">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rPr>
              <a:t>Nhiệm</a:t>
            </a:r>
            <a:r>
              <a:rPr kumimoji="0" lang="en-US" sz="2300" b="0" i="0" u="none" strike="noStrike" kern="0" cap="none" spc="0" normalizeH="0" noProof="0" dirty="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rPr>
              <a:t> vụ:</a:t>
            </a:r>
          </a:p>
          <a:p>
            <a:pPr marL="0" marR="0" lvl="0" indent="0" algn="just" defTabSz="914400" eaLnBrk="1" fontAlgn="auto" latinLnBrk="0" hangingPunct="1">
              <a:lnSpc>
                <a:spcPct val="130000"/>
              </a:lnSpc>
              <a:spcBef>
                <a:spcPts val="0"/>
              </a:spcBef>
              <a:spcAft>
                <a:spcPts val="0"/>
              </a:spcAft>
              <a:buClrTx/>
              <a:buSzTx/>
              <a:tabLst/>
              <a:defRPr/>
            </a:pPr>
            <a:r>
              <a:rPr lang="en-US" sz="2300" kern="0" baseline="0" dirty="0">
                <a:solidFill>
                  <a:prstClr val="black">
                    <a:lumMod val="95000"/>
                    <a:lumOff val="5000"/>
                  </a:prstClr>
                </a:solidFill>
                <a:latin typeface="#9Slide03 SFU DIN Mittelschriftư" panose="00000400000000000000" pitchFamily="2" charset="0"/>
                <a:ea typeface="#9Slide03 Roboto Medium" panose="02000000000000000000" pitchFamily="2" charset="0"/>
              </a:rPr>
              <a:t>+ </a:t>
            </a:r>
            <a:r>
              <a:rPr kumimoji="0" lang="en-US" sz="2300" b="0" i="0" u="none" strike="noStrike" kern="0" cap="none" spc="0" normalizeH="0" baseline="0" noProof="0" dirty="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rPr>
              <a:t>Hoàn thiện </a:t>
            </a:r>
            <a:r>
              <a:rPr kumimoji="0" lang="en-US" sz="2300" b="0" i="0" u="none" strike="noStrike" kern="0" cap="none" spc="0" normalizeH="0" baseline="0" noProof="0" dirty="0" err="1">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rPr>
              <a:t>phiếu</a:t>
            </a:r>
            <a:r>
              <a:rPr kumimoji="0" lang="en-US" sz="2300" b="0" i="0" u="none" strike="noStrike" kern="0" cap="none" spc="0" normalizeH="0" noProof="0" dirty="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rPr>
              <a:t> học tập</a:t>
            </a:r>
            <a:endParaRPr kumimoji="0" lang="en-US" sz="2300" b="0" i="0" u="none" strike="noStrike" kern="0" cap="none" spc="0" normalizeH="0" baseline="0" noProof="0" dirty="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endParaRPr>
          </a:p>
          <a:p>
            <a:pPr marL="0" marR="0" lvl="0" indent="0" algn="just" defTabSz="914400" eaLnBrk="1" fontAlgn="auto" latinLnBrk="0" hangingPunct="1">
              <a:lnSpc>
                <a:spcPct val="130000"/>
              </a:lnSpc>
              <a:spcBef>
                <a:spcPts val="0"/>
              </a:spcBef>
              <a:spcAft>
                <a:spcPts val="0"/>
              </a:spcAft>
              <a:buClrTx/>
              <a:buSzTx/>
              <a:buFontTx/>
              <a:buNone/>
              <a:tabLst/>
              <a:defRPr/>
            </a:pPr>
            <a:r>
              <a:rPr lang="en-US" sz="2300" kern="0" dirty="0">
                <a:solidFill>
                  <a:prstClr val="black">
                    <a:lumMod val="95000"/>
                    <a:lumOff val="5000"/>
                  </a:prstClr>
                </a:solidFill>
                <a:latin typeface="#9Slide03 SFU DIN Mittelschriftư" panose="00000400000000000000" pitchFamily="2" charset="0"/>
                <a:ea typeface="#9Slide03 Roboto Medium" panose="02000000000000000000" pitchFamily="2" charset="0"/>
              </a:rPr>
              <a:t>+ Trình </a:t>
            </a:r>
            <a:r>
              <a:rPr lang="en-US" sz="2300" kern="0" dirty="0" err="1">
                <a:solidFill>
                  <a:prstClr val="black">
                    <a:lumMod val="95000"/>
                    <a:lumOff val="5000"/>
                  </a:prstClr>
                </a:solidFill>
                <a:latin typeface="#9Slide03 SFU DIN Mittelschriftư" panose="00000400000000000000" pitchFamily="2" charset="0"/>
                <a:ea typeface="#9Slide03 Roboto Medium" panose="02000000000000000000" pitchFamily="2" charset="0"/>
              </a:rPr>
              <a:t>bày</a:t>
            </a:r>
            <a:r>
              <a:rPr lang="en-US" sz="2300" kern="0" dirty="0">
                <a:solidFill>
                  <a:prstClr val="black">
                    <a:lumMod val="95000"/>
                    <a:lumOff val="5000"/>
                  </a:prstClr>
                </a:solidFill>
                <a:latin typeface="#9Slide03 SFU DIN Mittelschriftư" panose="00000400000000000000" pitchFamily="2" charset="0"/>
                <a:ea typeface="#9Slide03 Roboto Medium" panose="02000000000000000000" pitchFamily="2" charset="0"/>
              </a:rPr>
              <a:t> sản phẩm.</a:t>
            </a:r>
            <a:endParaRPr kumimoji="0" lang="en-US" sz="2300" b="0" i="0" u="none" strike="noStrike" kern="0" cap="none" spc="0" normalizeH="0" baseline="0" noProof="0" dirty="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endParaRPr>
          </a:p>
          <a:p>
            <a:pPr marL="0" marR="0" lvl="0" indent="0" algn="just" defTabSz="914400" eaLnBrk="1" fontAlgn="auto" latinLnBrk="0" hangingPunct="1">
              <a:lnSpc>
                <a:spcPct val="130000"/>
              </a:lnSpc>
              <a:spcBef>
                <a:spcPts val="0"/>
              </a:spcBef>
              <a:spcAft>
                <a:spcPts val="0"/>
              </a:spcAft>
              <a:buClrTx/>
              <a:buSzTx/>
              <a:buFontTx/>
              <a:buNone/>
              <a:tabLst/>
              <a:defRPr/>
            </a:pPr>
            <a:r>
              <a:rPr kumimoji="0" lang="en-US" sz="2300" b="0" i="0" u="none" strike="noStrike" kern="0" cap="none" spc="0" normalizeH="0" baseline="0" noProof="0" dirty="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rPr>
              <a:t>+ </a:t>
            </a:r>
            <a:r>
              <a:rPr kumimoji="0" lang="en-US" sz="2300" b="0" i="0" u="none" strike="noStrike" kern="0" cap="none" spc="0" normalizeH="0" baseline="0" noProof="0" dirty="0" err="1">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rPr>
              <a:t>Chấm</a:t>
            </a:r>
            <a:r>
              <a:rPr kumimoji="0" lang="en-US" sz="2300" b="0" i="0" u="none" strike="noStrike" kern="0" cap="none" spc="0" normalizeH="0" baseline="0" noProof="0" dirty="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rPr>
              <a:t> bài của nhóm </a:t>
            </a:r>
            <a:r>
              <a:rPr lang="en-US" sz="2300" kern="0" dirty="0">
                <a:solidFill>
                  <a:prstClr val="black">
                    <a:lumMod val="95000"/>
                    <a:lumOff val="5000"/>
                  </a:prstClr>
                </a:solidFill>
                <a:latin typeface="#9Slide03 SFU DIN Mittelschriftư" panose="00000400000000000000" pitchFamily="2" charset="0"/>
                <a:ea typeface="#9Slide03 Roboto Medium" panose="02000000000000000000" pitchFamily="2" charset="0"/>
              </a:rPr>
              <a:t>được phân công</a:t>
            </a:r>
            <a:r>
              <a:rPr kumimoji="0" lang="en-US" sz="2300" b="0" i="0" u="none" strike="noStrike" kern="0" cap="none" spc="0" normalizeH="0" baseline="0" noProof="0" dirty="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rPr>
              <a:t>. </a:t>
            </a:r>
          </a:p>
          <a:p>
            <a:pPr marL="0" marR="0" lvl="0" indent="0" algn="just" defTabSz="914400" eaLnBrk="1" fontAlgn="auto" latinLnBrk="0" hangingPunct="1">
              <a:lnSpc>
                <a:spcPct val="130000"/>
              </a:lnSpc>
              <a:spcBef>
                <a:spcPts val="0"/>
              </a:spcBef>
              <a:spcAft>
                <a:spcPts val="0"/>
              </a:spcAft>
              <a:buClrTx/>
              <a:buSzTx/>
              <a:buFont typeface="Wingdings" panose="05000000000000000000" pitchFamily="2" charset="2"/>
              <a:buChar char="§"/>
              <a:tabLst/>
              <a:defRPr/>
            </a:pPr>
            <a:r>
              <a:rPr kumimoji="0" lang="en-US" sz="2300" b="0" i="0" u="none" strike="noStrike" kern="0" cap="none" spc="0" normalizeH="0" baseline="0" noProof="0" dirty="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rPr>
              <a:t> Thời </a:t>
            </a:r>
            <a:r>
              <a:rPr kumimoji="0" lang="en-US" sz="2300" b="0" i="0" u="none" strike="noStrike" kern="0" cap="none" spc="0" normalizeH="0" baseline="0" noProof="0" dirty="0" err="1">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rPr>
              <a:t>gian</a:t>
            </a:r>
            <a:r>
              <a:rPr kumimoji="0" lang="en-US" sz="2300" b="0" i="0" u="none" strike="noStrike" kern="0" cap="none" spc="0" normalizeH="0" baseline="0" noProof="0" dirty="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rPr>
              <a:t>: 5 </a:t>
            </a:r>
            <a:r>
              <a:rPr kumimoji="0" lang="en-US" sz="2300" b="0" i="0" u="none" strike="noStrike" kern="0" cap="none" spc="0" normalizeH="0" baseline="0" noProof="0" dirty="0" err="1">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rPr>
              <a:t>phút</a:t>
            </a:r>
            <a:endParaRPr kumimoji="0" lang="en-US" sz="2300" b="0" i="0" u="none" strike="noStrike" kern="0" cap="none" spc="0" normalizeH="0" baseline="0" noProof="0" dirty="0">
              <a:ln>
                <a:noFill/>
              </a:ln>
              <a:solidFill>
                <a:prstClr val="black">
                  <a:lumMod val="95000"/>
                  <a:lumOff val="5000"/>
                </a:prstClr>
              </a:solidFill>
              <a:effectLst/>
              <a:uLnTx/>
              <a:uFillTx/>
              <a:latin typeface="#9Slide03 SFU DIN Mittelschriftư" panose="00000400000000000000" pitchFamily="2" charset="0"/>
              <a:ea typeface="#9Slide03 Roboto Medium" panose="02000000000000000000" pitchFamily="2" charset="0"/>
            </a:endParaRPr>
          </a:p>
        </p:txBody>
      </p:sp>
      <p:pic>
        <p:nvPicPr>
          <p:cNvPr id="25" name="Picture 2" descr="The role of Good Governance in Project Management">
            <a:extLst>
              <a:ext uri="{FF2B5EF4-FFF2-40B4-BE49-F238E27FC236}">
                <a16:creationId xmlns:a16="http://schemas.microsoft.com/office/drawing/2014/main" id="{44945EF9-47E2-4618-9B22-ACEC5EAB7B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2594" y="3950406"/>
            <a:ext cx="4402183" cy="2907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4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42"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1000"/>
                                        <p:tgtEl>
                                          <p:spTgt spid="25"/>
                                        </p:tgtEl>
                                      </p:cBhvr>
                                    </p:animEffect>
                                    <p:anim calcmode="lin" valueType="num">
                                      <p:cBhvr>
                                        <p:cTn id="11" dur="1000" fill="hold"/>
                                        <p:tgtEl>
                                          <p:spTgt spid="25"/>
                                        </p:tgtEl>
                                        <p:attrNameLst>
                                          <p:attrName>ppt_x</p:attrName>
                                        </p:attrNameLst>
                                      </p:cBhvr>
                                      <p:tavLst>
                                        <p:tav tm="0">
                                          <p:val>
                                            <p:strVal val="#ppt_x"/>
                                          </p:val>
                                        </p:tav>
                                        <p:tav tm="100000">
                                          <p:val>
                                            <p:strVal val="#ppt_x"/>
                                          </p:val>
                                        </p:tav>
                                      </p:tavLst>
                                    </p:anim>
                                    <p:anim calcmode="lin" valueType="num">
                                      <p:cBhvr>
                                        <p:cTn id="1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7009" y="-594"/>
            <a:ext cx="4852837" cy="6858594"/>
          </a:xfrm>
          <a:prstGeom prst="rect">
            <a:avLst/>
          </a:prstGeom>
        </p:spPr>
      </p:pic>
      <p:pic>
        <p:nvPicPr>
          <p:cNvPr id="5" name="Picture 4"/>
          <p:cNvPicPr>
            <a:picLocks noChangeAspect="1"/>
          </p:cNvPicPr>
          <p:nvPr/>
        </p:nvPicPr>
        <p:blipFill>
          <a:blip r:embed="rId2"/>
          <a:stretch>
            <a:fillRect/>
          </a:stretch>
        </p:blipFill>
        <p:spPr>
          <a:xfrm>
            <a:off x="6078953" y="-594"/>
            <a:ext cx="4852837" cy="6858594"/>
          </a:xfrm>
          <a:prstGeom prst="rect">
            <a:avLst/>
          </a:prstGeom>
        </p:spPr>
      </p:pic>
    </p:spTree>
    <p:extLst>
      <p:ext uri="{BB962C8B-B14F-4D97-AF65-F5344CB8AC3E}">
        <p14:creationId xmlns:p14="http://schemas.microsoft.com/office/powerpoint/2010/main" val="615164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99303" y="313508"/>
            <a:ext cx="3145155" cy="5964146"/>
          </a:xfrm>
          <a:prstGeom prst="rect">
            <a:avLst/>
          </a:prstGeom>
        </p:spPr>
      </p:pic>
      <p:sp>
        <p:nvSpPr>
          <p:cNvPr id="5" name="TextBox 4">
            <a:extLst>
              <a:ext uri="{FF2B5EF4-FFF2-40B4-BE49-F238E27FC236}">
                <a16:creationId xmlns:a16="http://schemas.microsoft.com/office/drawing/2014/main" id="{933BECF6-C34E-4046-884B-8DC370C72744}"/>
              </a:ext>
            </a:extLst>
          </p:cNvPr>
          <p:cNvSpPr txBox="1"/>
          <p:nvPr/>
        </p:nvSpPr>
        <p:spPr>
          <a:xfrm>
            <a:off x="520406" y="6277654"/>
            <a:ext cx="350295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Lược</a:t>
            </a:r>
            <a:r>
              <a:rPr kumimoji="0" lang="en-US" sz="1800" b="1" i="0" u="none" strike="noStrike" kern="1200" cap="none" spc="0" normalizeH="0" noProof="0" dirty="0">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 </a:t>
            </a:r>
            <a:r>
              <a:rPr kumimoji="0" lang="en-US" sz="1800" b="1" i="0" u="none" strike="noStrike" kern="1200" cap="none" spc="0" normalizeH="0" noProof="0" dirty="0" err="1">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đồ</a:t>
            </a:r>
            <a:r>
              <a:rPr kumimoji="0" lang="en-US" sz="1800" b="1" i="0" u="none" strike="noStrike" kern="1200" cap="none" spc="0" normalizeH="0" noProof="0" dirty="0">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 tự nhiên </a:t>
            </a:r>
            <a:r>
              <a:rPr kumimoji="0" lang="en-US" sz="1800" b="1" i="0" u="none" strike="noStrike" kern="1200" cap="none" spc="0" normalizeH="0" noProof="0" dirty="0" err="1">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khu</a:t>
            </a:r>
            <a:r>
              <a:rPr kumimoji="0" lang="en-US" sz="1800" b="1" i="0" u="none" strike="noStrike" kern="1200" cap="none" spc="0" normalizeH="0" noProof="0" dirty="0">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 </a:t>
            </a:r>
            <a:r>
              <a:rPr kumimoji="0" lang="en-US" sz="1800" b="1" i="0" u="none" strike="noStrike" kern="1200" cap="none" spc="0" normalizeH="0" noProof="0" dirty="0" err="1">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vực</a:t>
            </a:r>
            <a:r>
              <a:rPr kumimoji="0" lang="en-US" sz="1800" b="1" i="0" u="none" strike="noStrike" kern="1200" cap="none" spc="0" normalizeH="0" noProof="0" dirty="0">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 Đông </a:t>
            </a:r>
            <a:r>
              <a:rPr kumimoji="0" lang="en-US" sz="1800" b="1" i="0" u="none" strike="noStrike" kern="1200" cap="none" spc="0" normalizeH="0" baseline="0" noProof="0" dirty="0" err="1">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Âu</a:t>
            </a:r>
            <a:endParaRPr kumimoji="0" lang="en-US" sz="1800" b="1" i="0" u="none" strike="noStrike" kern="1200" cap="none" spc="0" normalizeH="0" baseline="0" noProof="0" dirty="0">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endParaRPr>
          </a:p>
        </p:txBody>
      </p:sp>
      <p:pic>
        <p:nvPicPr>
          <p:cNvPr id="2" name="Picture 1"/>
          <p:cNvPicPr>
            <a:picLocks noChangeAspect="1"/>
          </p:cNvPicPr>
          <p:nvPr/>
        </p:nvPicPr>
        <p:blipFill>
          <a:blip r:embed="rId3"/>
          <a:stretch>
            <a:fillRect/>
          </a:stretch>
        </p:blipFill>
        <p:spPr>
          <a:xfrm>
            <a:off x="4611184" y="298437"/>
            <a:ext cx="6884131" cy="5961119"/>
          </a:xfrm>
          <a:prstGeom prst="rect">
            <a:avLst/>
          </a:prstGeom>
        </p:spPr>
      </p:pic>
      <p:sp>
        <p:nvSpPr>
          <p:cNvPr id="7" name="TextBox 6">
            <a:extLst>
              <a:ext uri="{FF2B5EF4-FFF2-40B4-BE49-F238E27FC236}">
                <a16:creationId xmlns:a16="http://schemas.microsoft.com/office/drawing/2014/main" id="{933BECF6-C34E-4046-884B-8DC370C72744}"/>
              </a:ext>
            </a:extLst>
          </p:cNvPr>
          <p:cNvSpPr txBox="1"/>
          <p:nvPr/>
        </p:nvSpPr>
        <p:spPr>
          <a:xfrm>
            <a:off x="5793445" y="6288709"/>
            <a:ext cx="477440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Lược</a:t>
            </a:r>
            <a:r>
              <a:rPr kumimoji="0" lang="en-US" sz="1800" b="1" i="0" u="none" strike="noStrike" kern="1200" cap="none" spc="0" normalizeH="0" noProof="0" dirty="0">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 </a:t>
            </a:r>
            <a:r>
              <a:rPr kumimoji="0" lang="en-US" sz="1800" b="1" i="0" u="none" strike="noStrike" kern="1200" cap="none" spc="0" normalizeH="0" noProof="0" dirty="0" err="1">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đồ</a:t>
            </a:r>
            <a:r>
              <a:rPr kumimoji="0" lang="en-US" sz="1800" b="1" i="0" u="none" strike="noStrike" kern="1200" cap="none" spc="0" normalizeH="0" noProof="0" dirty="0">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 tự nhiên </a:t>
            </a:r>
            <a:r>
              <a:rPr kumimoji="0" lang="en-US" sz="1800" b="1" i="0" u="none" strike="noStrike" kern="1200" cap="none" spc="0" normalizeH="0" noProof="0" dirty="0" err="1">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khu</a:t>
            </a:r>
            <a:r>
              <a:rPr kumimoji="0" lang="en-US" sz="1800" b="1" i="0" u="none" strike="noStrike" kern="1200" cap="none" spc="0" normalizeH="0" noProof="0" dirty="0">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 </a:t>
            </a:r>
            <a:r>
              <a:rPr kumimoji="0" lang="en-US" sz="1800" b="1" i="0" u="none" strike="noStrike" kern="1200" cap="none" spc="0" normalizeH="0" noProof="0" dirty="0" err="1">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vực</a:t>
            </a:r>
            <a:r>
              <a:rPr kumimoji="0" lang="en-US" sz="1800" b="1" i="0" u="none" strike="noStrike" kern="1200" cap="none" spc="0" normalizeH="0" noProof="0" dirty="0">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 </a:t>
            </a:r>
            <a:r>
              <a:rPr kumimoji="0" lang="en-US" sz="1800" b="1" i="0" u="none" strike="noStrike" kern="1200" cap="none" spc="0" normalizeH="0" noProof="0" dirty="0" err="1">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Tây</a:t>
            </a:r>
            <a:r>
              <a:rPr kumimoji="0" lang="en-US" sz="1800" b="1" i="0" u="none" strike="noStrike" kern="1200" cap="none" spc="0" normalizeH="0" noProof="0" dirty="0">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 và Trung </a:t>
            </a:r>
            <a:r>
              <a:rPr kumimoji="0" lang="en-US" sz="1800" b="1" i="0" u="none" strike="noStrike" kern="1200" cap="none" spc="0" normalizeH="0" baseline="0" noProof="0" dirty="0" err="1">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Âu</a:t>
            </a:r>
            <a:endParaRPr kumimoji="0" lang="en-US" sz="1800" b="1" i="0" u="none" strike="noStrike" kern="1200" cap="none" spc="0" normalizeH="0" baseline="0" noProof="0" dirty="0">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endParaRPr>
          </a:p>
        </p:txBody>
      </p:sp>
    </p:spTree>
    <p:extLst>
      <p:ext uri="{BB962C8B-B14F-4D97-AF65-F5344CB8AC3E}">
        <p14:creationId xmlns:p14="http://schemas.microsoft.com/office/powerpoint/2010/main" val="25224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stretch>
            <a:fillRect/>
          </a:stretch>
        </p:blipFill>
        <p:spPr>
          <a:xfrm>
            <a:off x="2727637" y="0"/>
            <a:ext cx="5987971" cy="6131786"/>
          </a:xfrm>
          <a:prstGeom prst="rect">
            <a:avLst/>
          </a:prstGeom>
        </p:spPr>
      </p:pic>
      <p:sp>
        <p:nvSpPr>
          <p:cNvPr id="22" name="TextBox 21">
            <a:extLst>
              <a:ext uri="{FF2B5EF4-FFF2-40B4-BE49-F238E27FC236}">
                <a16:creationId xmlns:a16="http://schemas.microsoft.com/office/drawing/2014/main" id="{933BECF6-C34E-4046-884B-8DC370C72744}"/>
              </a:ext>
            </a:extLst>
          </p:cNvPr>
          <p:cNvSpPr txBox="1"/>
          <p:nvPr/>
        </p:nvSpPr>
        <p:spPr>
          <a:xfrm>
            <a:off x="3526448" y="6262415"/>
            <a:ext cx="350295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Lược</a:t>
            </a:r>
            <a:r>
              <a:rPr kumimoji="0" lang="en-US" sz="1800" b="1" i="0" u="none" strike="noStrike" kern="1200" cap="none" spc="0" normalizeH="0" baseline="0" noProof="0" dirty="0">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 </a:t>
            </a:r>
            <a:r>
              <a:rPr kumimoji="0" lang="en-US" sz="1800" b="1" i="0" u="none" strike="noStrike" kern="1200" cap="none" spc="0" normalizeH="0" baseline="0" noProof="0" dirty="0" err="1">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đồ</a:t>
            </a:r>
            <a:r>
              <a:rPr kumimoji="0" lang="en-US" sz="1800" b="1" i="0" u="none" strike="noStrike" kern="1200" cap="none" spc="0" normalizeH="0" baseline="0" noProof="0" dirty="0">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 tự nhiên </a:t>
            </a:r>
            <a:r>
              <a:rPr kumimoji="0" lang="en-US" sz="1800" b="1" i="0" u="none" strike="noStrike" kern="1200" cap="none" spc="0" normalizeH="0" baseline="0" noProof="0" dirty="0" err="1">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khu</a:t>
            </a:r>
            <a:r>
              <a:rPr kumimoji="0" lang="en-US" sz="1800" b="1" i="0" u="none" strike="noStrike" kern="1200" cap="none" spc="0" normalizeH="0" baseline="0" noProof="0" dirty="0">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 </a:t>
            </a:r>
            <a:r>
              <a:rPr kumimoji="0" lang="en-US" sz="1800" b="1" i="0" u="none" strike="noStrike" kern="1200" cap="none" spc="0" normalizeH="0" baseline="0" noProof="0" dirty="0" err="1">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vực</a:t>
            </a:r>
            <a:r>
              <a:rPr kumimoji="0" lang="en-US" sz="1800" b="1" i="0" u="none" strike="noStrike" kern="1200" cap="none" spc="0" normalizeH="0" baseline="0" noProof="0" dirty="0">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 </a:t>
            </a:r>
            <a:r>
              <a:rPr kumimoji="0" lang="en-US" sz="1800" b="1" i="0" u="none" strike="noStrike" kern="1200" cap="none" spc="0" normalizeH="0" baseline="0" noProof="0" dirty="0" err="1">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Bắc</a:t>
            </a:r>
            <a:r>
              <a:rPr kumimoji="0" lang="en-US" sz="1800" b="1" i="0" u="none" strike="noStrike" kern="1200" cap="none" spc="0" normalizeH="0" baseline="0" noProof="0" dirty="0">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 </a:t>
            </a:r>
            <a:r>
              <a:rPr kumimoji="0" lang="en-US" sz="1800" b="1" i="0" u="none" strike="noStrike" kern="1200" cap="none" spc="0" normalizeH="0" baseline="0" noProof="0" dirty="0" err="1">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Âu</a:t>
            </a:r>
            <a:endParaRPr kumimoji="0" lang="en-US" sz="1800" b="1" i="0" u="none" strike="noStrike" kern="1200" cap="none" spc="0" normalizeH="0" baseline="0" noProof="0" dirty="0">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endParaRPr>
          </a:p>
        </p:txBody>
      </p:sp>
    </p:spTree>
    <p:extLst>
      <p:ext uri="{BB962C8B-B14F-4D97-AF65-F5344CB8AC3E}">
        <p14:creationId xmlns:p14="http://schemas.microsoft.com/office/powerpoint/2010/main" val="192878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33BECF6-C34E-4046-884B-8DC370C72744}"/>
              </a:ext>
            </a:extLst>
          </p:cNvPr>
          <p:cNvSpPr txBox="1"/>
          <p:nvPr/>
        </p:nvSpPr>
        <p:spPr>
          <a:xfrm>
            <a:off x="4191069" y="6251528"/>
            <a:ext cx="350295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Lược</a:t>
            </a:r>
            <a:r>
              <a:rPr kumimoji="0" lang="en-US" sz="1800" b="1" i="0" u="none" strike="noStrike" kern="1200" cap="none" spc="0" normalizeH="0" noProof="0" dirty="0">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 </a:t>
            </a:r>
            <a:r>
              <a:rPr kumimoji="0" lang="en-US" sz="1800" b="1" i="0" u="none" strike="noStrike" kern="1200" cap="none" spc="0" normalizeH="0" noProof="0" dirty="0" err="1">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đồ</a:t>
            </a:r>
            <a:r>
              <a:rPr kumimoji="0" lang="en-US" sz="1800" b="1" i="0" u="none" strike="noStrike" kern="1200" cap="none" spc="0" normalizeH="0" noProof="0" dirty="0">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 tự nhiên </a:t>
            </a:r>
            <a:r>
              <a:rPr kumimoji="0" lang="en-US" sz="1800" b="1" i="0" u="none" strike="noStrike" kern="1200" cap="none" spc="0" normalizeH="0" noProof="0" dirty="0" err="1">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khu</a:t>
            </a:r>
            <a:r>
              <a:rPr kumimoji="0" lang="en-US" sz="1800" b="1" i="0" u="none" strike="noStrike" kern="1200" cap="none" spc="0" normalizeH="0" noProof="0" dirty="0">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 </a:t>
            </a:r>
            <a:r>
              <a:rPr kumimoji="0" lang="en-US" sz="1800" b="1" i="0" u="none" strike="noStrike" kern="1200" cap="none" spc="0" normalizeH="0" noProof="0" dirty="0" err="1">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vực</a:t>
            </a:r>
            <a:r>
              <a:rPr kumimoji="0" lang="en-US" sz="1800" b="1" i="0" u="none" strike="noStrike" kern="1200" cap="none" spc="0" normalizeH="0" noProof="0" dirty="0">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 Nam </a:t>
            </a:r>
            <a:r>
              <a:rPr kumimoji="0" lang="en-US" sz="1800" b="1" i="0" u="none" strike="noStrike" kern="1200" cap="none" spc="0" normalizeH="0" baseline="0" noProof="0" dirty="0" err="1">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Âu</a:t>
            </a:r>
            <a:endParaRPr kumimoji="0" lang="en-US" sz="1800" b="1" i="0" u="none" strike="noStrike" kern="1200" cap="none" spc="0" normalizeH="0" baseline="0" noProof="0" dirty="0">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endParaRPr>
          </a:p>
        </p:txBody>
      </p:sp>
      <p:pic>
        <p:nvPicPr>
          <p:cNvPr id="2" name="Picture 1"/>
          <p:cNvPicPr>
            <a:picLocks noChangeAspect="1"/>
          </p:cNvPicPr>
          <p:nvPr/>
        </p:nvPicPr>
        <p:blipFill>
          <a:blip r:embed="rId2"/>
          <a:stretch>
            <a:fillRect/>
          </a:stretch>
        </p:blipFill>
        <p:spPr>
          <a:xfrm>
            <a:off x="909636" y="473937"/>
            <a:ext cx="10559552" cy="5669907"/>
          </a:xfrm>
          <a:prstGeom prst="rect">
            <a:avLst/>
          </a:prstGeom>
        </p:spPr>
      </p:pic>
    </p:spTree>
    <p:extLst>
      <p:ext uri="{BB962C8B-B14F-4D97-AF65-F5344CB8AC3E}">
        <p14:creationId xmlns:p14="http://schemas.microsoft.com/office/powerpoint/2010/main" val="261216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45"/>
        <p:cNvGrpSpPr/>
        <p:nvPr/>
      </p:nvGrpSpPr>
      <p:grpSpPr>
        <a:xfrm>
          <a:off x="0" y="0"/>
          <a:ext cx="0" cy="0"/>
          <a:chOff x="0" y="0"/>
          <a:chExt cx="0" cy="0"/>
        </a:xfrm>
      </p:grpSpPr>
      <p:sp>
        <p:nvSpPr>
          <p:cNvPr id="3" name="Rectangle 2"/>
          <p:cNvSpPr/>
          <p:nvPr/>
        </p:nvSpPr>
        <p:spPr>
          <a:xfrm>
            <a:off x="0" y="0"/>
            <a:ext cx="12192000" cy="2403566"/>
          </a:xfrm>
          <a:prstGeom prst="rect">
            <a:avLst/>
          </a:prstGeom>
          <a:solidFill>
            <a:srgbClr val="B9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9Slide03 SFU DIN Mittelschrift" panose="00000400000000000000" pitchFamily="2" charset="0"/>
            </a:endParaRPr>
          </a:p>
        </p:txBody>
      </p:sp>
      <p:cxnSp>
        <p:nvCxnSpPr>
          <p:cNvPr id="104" name="Google Shape;2192;p58"/>
          <p:cNvCxnSpPr>
            <a:stCxn id="112" idx="0"/>
            <a:endCxn id="110" idx="2"/>
          </p:cNvCxnSpPr>
          <p:nvPr/>
        </p:nvCxnSpPr>
        <p:spPr>
          <a:xfrm rot="-5400000">
            <a:off x="4468209" y="-278992"/>
            <a:ext cx="575200" cy="2654400"/>
          </a:xfrm>
          <a:prstGeom prst="bentConnector3">
            <a:avLst>
              <a:gd name="adj1" fmla="val 50007"/>
            </a:avLst>
          </a:prstGeom>
          <a:noFill/>
          <a:ln w="28575" cap="flat" cmpd="sng">
            <a:solidFill>
              <a:schemeClr val="lt1"/>
            </a:solidFill>
            <a:prstDash val="solid"/>
            <a:round/>
            <a:headEnd type="none" w="sm" len="sm"/>
            <a:tailEnd type="none" w="sm" len="sm"/>
          </a:ln>
        </p:spPr>
      </p:cxnSp>
      <p:cxnSp>
        <p:nvCxnSpPr>
          <p:cNvPr id="105" name="Google Shape;2195;p58"/>
          <p:cNvCxnSpPr>
            <a:stCxn id="112" idx="2"/>
            <a:endCxn id="114" idx="0"/>
          </p:cNvCxnSpPr>
          <p:nvPr/>
        </p:nvCxnSpPr>
        <p:spPr>
          <a:xfrm rot="16200000" flipH="1">
            <a:off x="3837319" y="1483897"/>
            <a:ext cx="575287" cy="1392707"/>
          </a:xfrm>
          <a:prstGeom prst="bentConnector3">
            <a:avLst>
              <a:gd name="adj1" fmla="val 50000"/>
            </a:avLst>
          </a:prstGeom>
          <a:noFill/>
          <a:ln w="28575" cap="flat" cmpd="sng">
            <a:solidFill>
              <a:schemeClr val="lt1"/>
            </a:solidFill>
            <a:prstDash val="solid"/>
            <a:round/>
            <a:headEnd type="none" w="sm" len="sm"/>
            <a:tailEnd type="none" w="sm" len="sm"/>
          </a:ln>
        </p:spPr>
      </p:cxnSp>
      <p:cxnSp>
        <p:nvCxnSpPr>
          <p:cNvPr id="106" name="Google Shape;2197;p58"/>
          <p:cNvCxnSpPr>
            <a:stCxn id="113" idx="0"/>
            <a:endCxn id="112" idx="2"/>
          </p:cNvCxnSpPr>
          <p:nvPr/>
        </p:nvCxnSpPr>
        <p:spPr>
          <a:xfrm rot="5400000" flipH="1" flipV="1">
            <a:off x="2282784" y="1322071"/>
            <a:ext cx="575287" cy="1716363"/>
          </a:xfrm>
          <a:prstGeom prst="bentConnector3">
            <a:avLst>
              <a:gd name="adj1" fmla="val 50000"/>
            </a:avLst>
          </a:prstGeom>
          <a:noFill/>
          <a:ln w="28575" cap="flat" cmpd="sng">
            <a:solidFill>
              <a:schemeClr val="lt1"/>
            </a:solidFill>
            <a:prstDash val="solid"/>
            <a:round/>
            <a:headEnd type="none" w="sm" len="sm"/>
            <a:tailEnd type="none" w="sm" len="sm"/>
          </a:ln>
        </p:spPr>
      </p:cxnSp>
      <p:cxnSp>
        <p:nvCxnSpPr>
          <p:cNvPr id="107" name="Google Shape;2199;p58"/>
          <p:cNvCxnSpPr>
            <a:stCxn id="111" idx="2"/>
            <a:endCxn id="116" idx="0"/>
          </p:cNvCxnSpPr>
          <p:nvPr/>
        </p:nvCxnSpPr>
        <p:spPr>
          <a:xfrm rot="16200000" flipH="1">
            <a:off x="9411577" y="1216728"/>
            <a:ext cx="575286" cy="1927045"/>
          </a:xfrm>
          <a:prstGeom prst="bentConnector3">
            <a:avLst>
              <a:gd name="adj1" fmla="val 50000"/>
            </a:avLst>
          </a:prstGeom>
          <a:noFill/>
          <a:ln w="28575" cap="flat" cmpd="sng">
            <a:solidFill>
              <a:schemeClr val="lt1"/>
            </a:solidFill>
            <a:prstDash val="solid"/>
            <a:round/>
            <a:headEnd type="none" w="sm" len="sm"/>
            <a:tailEnd type="none" w="sm" len="sm"/>
          </a:ln>
        </p:spPr>
      </p:cxnSp>
      <p:cxnSp>
        <p:nvCxnSpPr>
          <p:cNvPr id="108" name="Google Shape;2202;p58"/>
          <p:cNvCxnSpPr>
            <a:stCxn id="115" idx="0"/>
            <a:endCxn id="111" idx="2"/>
          </p:cNvCxnSpPr>
          <p:nvPr/>
        </p:nvCxnSpPr>
        <p:spPr>
          <a:xfrm rot="5400000" flipH="1" flipV="1">
            <a:off x="7951281" y="1683478"/>
            <a:ext cx="575287" cy="993548"/>
          </a:xfrm>
          <a:prstGeom prst="bentConnector3">
            <a:avLst>
              <a:gd name="adj1" fmla="val 50000"/>
            </a:avLst>
          </a:prstGeom>
          <a:noFill/>
          <a:ln w="28575" cap="flat" cmpd="sng">
            <a:solidFill>
              <a:schemeClr val="lt1"/>
            </a:solidFill>
            <a:prstDash val="solid"/>
            <a:round/>
            <a:headEnd type="none" w="sm" len="sm"/>
            <a:tailEnd type="none" w="sm" len="sm"/>
          </a:ln>
        </p:spPr>
      </p:cxnSp>
      <p:sp>
        <p:nvSpPr>
          <p:cNvPr id="109" name="Google Shape;2204;p58"/>
          <p:cNvSpPr txBox="1">
            <a:spLocks noGrp="1"/>
          </p:cNvSpPr>
          <p:nvPr>
            <p:ph type="title"/>
          </p:nvPr>
        </p:nvSpPr>
        <p:spPr>
          <a:xfrm>
            <a:off x="941770" y="-1097572"/>
            <a:ext cx="10273200" cy="1053200"/>
          </a:xfrm>
          <a:prstGeom prst="rect">
            <a:avLst/>
          </a:prstGeom>
        </p:spPr>
        <p:txBody>
          <a:bodyPr spcFirstLastPara="1" wrap="square" lIns="121900" tIns="121900" rIns="121900" bIns="121900" anchor="ctr" anchorCtr="0">
            <a:noAutofit/>
          </a:bodyPr>
          <a:lstStyle/>
          <a:p>
            <a:r>
              <a:rPr lang="en" sz="2000" dirty="0">
                <a:latin typeface="#9Slide03 SFU DIN Mittelschrift" panose="00000400000000000000" pitchFamily="2" charset="0"/>
              </a:rPr>
              <a:t>Oxygen diagram</a:t>
            </a:r>
            <a:endParaRPr sz="2000" dirty="0">
              <a:latin typeface="#9Slide03 SFU DIN Mittelschrift" panose="00000400000000000000" pitchFamily="2" charset="0"/>
            </a:endParaRPr>
          </a:p>
        </p:txBody>
      </p:sp>
      <p:sp>
        <p:nvSpPr>
          <p:cNvPr id="110" name="Google Shape;2194;p58"/>
          <p:cNvSpPr/>
          <p:nvPr/>
        </p:nvSpPr>
        <p:spPr>
          <a:xfrm>
            <a:off x="5115337" y="203728"/>
            <a:ext cx="1935200" cy="556800"/>
          </a:xfrm>
          <a:prstGeom prst="roundRect">
            <a:avLst>
              <a:gd name="adj" fmla="val 24516"/>
            </a:avLst>
          </a:prstGeom>
          <a:solidFill>
            <a:schemeClr val="accent6"/>
          </a:solidFill>
          <a:ln>
            <a:noFill/>
          </a:ln>
        </p:spPr>
        <p:txBody>
          <a:bodyPr spcFirstLastPara="1" wrap="square" lIns="0" tIns="0" rIns="0" bIns="0" anchor="ctr" anchorCtr="0">
            <a:noAutofit/>
          </a:bodyPr>
          <a:lstStyle/>
          <a:p>
            <a:pPr algn="ctr" defTabSz="1219170">
              <a:buClr>
                <a:srgbClr val="000000"/>
              </a:buClr>
            </a:pPr>
            <a:r>
              <a:rPr lang="en" sz="2400" kern="0" dirty="0">
                <a:solidFill>
                  <a:srgbClr val="FFFFFF"/>
                </a:solidFill>
                <a:latin typeface="#9Slide03 SFU DIN Mittelschrift" panose="00000400000000000000" pitchFamily="2" charset="0"/>
                <a:ea typeface="Fredoka One"/>
                <a:cs typeface="Fredoka One"/>
                <a:sym typeface="Fredoka One"/>
              </a:rPr>
              <a:t>a. Địa hình</a:t>
            </a:r>
            <a:endParaRPr sz="2400" kern="0" dirty="0">
              <a:solidFill>
                <a:srgbClr val="FFFFFF"/>
              </a:solidFill>
              <a:latin typeface="#9Slide03 SFU DIN Mittelschrift" panose="00000400000000000000" pitchFamily="2" charset="0"/>
              <a:ea typeface="Fredoka One"/>
              <a:cs typeface="Fredoka One"/>
              <a:sym typeface="Fredoka One"/>
            </a:endParaRPr>
          </a:p>
        </p:txBody>
      </p:sp>
      <p:sp>
        <p:nvSpPr>
          <p:cNvPr id="111" name="Google Shape;2200;p58"/>
          <p:cNvSpPr/>
          <p:nvPr/>
        </p:nvSpPr>
        <p:spPr>
          <a:xfrm>
            <a:off x="7768098" y="1335808"/>
            <a:ext cx="1935200" cy="556800"/>
          </a:xfrm>
          <a:prstGeom prst="roundRect">
            <a:avLst>
              <a:gd name="adj" fmla="val 21974"/>
            </a:avLst>
          </a:prstGeom>
          <a:solidFill>
            <a:schemeClr val="accent5"/>
          </a:solidFill>
          <a:ln>
            <a:noFill/>
          </a:ln>
        </p:spPr>
        <p:txBody>
          <a:bodyPr spcFirstLastPara="1" wrap="square" lIns="0" tIns="0" rIns="0" bIns="0" anchor="ctr" anchorCtr="0">
            <a:noAutofit/>
          </a:bodyPr>
          <a:lstStyle/>
          <a:p>
            <a:pPr algn="ctr" defTabSz="1219170">
              <a:buClr>
                <a:srgbClr val="000000"/>
              </a:buClr>
            </a:pPr>
            <a:r>
              <a:rPr lang="en" sz="2300" b="1" kern="0" dirty="0">
                <a:latin typeface="#9Slide03 SFU DIN Mittelschrift" panose="00000400000000000000" pitchFamily="2" charset="0"/>
                <a:ea typeface="Fredoka One"/>
                <a:cs typeface="Fredoka One"/>
                <a:sym typeface="Fredoka One"/>
              </a:rPr>
              <a:t>Miền núi</a:t>
            </a:r>
            <a:endParaRPr sz="2300" b="1" kern="0" dirty="0">
              <a:latin typeface="#9Slide03 SFU DIN Mittelschrift" panose="00000400000000000000" pitchFamily="2" charset="0"/>
              <a:ea typeface="Fredoka One"/>
              <a:cs typeface="Fredoka One"/>
              <a:sym typeface="Fredoka One"/>
            </a:endParaRPr>
          </a:p>
        </p:txBody>
      </p:sp>
      <p:sp>
        <p:nvSpPr>
          <p:cNvPr id="112" name="Google Shape;2193;p58"/>
          <p:cNvSpPr/>
          <p:nvPr/>
        </p:nvSpPr>
        <p:spPr>
          <a:xfrm>
            <a:off x="2461009" y="1335808"/>
            <a:ext cx="1935200" cy="556800"/>
          </a:xfrm>
          <a:prstGeom prst="roundRect">
            <a:avLst>
              <a:gd name="adj" fmla="val 23707"/>
            </a:avLst>
          </a:prstGeom>
          <a:solidFill>
            <a:schemeClr val="accent5"/>
          </a:solidFill>
          <a:ln>
            <a:noFill/>
          </a:ln>
        </p:spPr>
        <p:txBody>
          <a:bodyPr spcFirstLastPara="1" wrap="square" lIns="0" tIns="0" rIns="0" bIns="0" anchor="ctr" anchorCtr="0">
            <a:noAutofit/>
          </a:bodyPr>
          <a:lstStyle/>
          <a:p>
            <a:pPr algn="ctr" defTabSz="1219170">
              <a:buClr>
                <a:srgbClr val="000000"/>
              </a:buClr>
            </a:pPr>
            <a:r>
              <a:rPr lang="en" sz="2300" b="1" kern="0" dirty="0">
                <a:latin typeface="#9Slide03 SFU DIN Mittelschrift" panose="00000400000000000000" pitchFamily="2" charset="0"/>
                <a:ea typeface="Fredoka One"/>
                <a:cs typeface="Fredoka One"/>
                <a:sym typeface="Fredoka One"/>
              </a:rPr>
              <a:t>Đồng bằng</a:t>
            </a:r>
            <a:endParaRPr sz="2300" b="1" kern="0" dirty="0">
              <a:latin typeface="#9Slide03 SFU DIN Mittelschrift" panose="00000400000000000000" pitchFamily="2" charset="0"/>
              <a:ea typeface="Fredoka One"/>
              <a:cs typeface="Fredoka One"/>
              <a:sym typeface="Fredoka One"/>
            </a:endParaRPr>
          </a:p>
        </p:txBody>
      </p:sp>
      <p:sp>
        <p:nvSpPr>
          <p:cNvPr id="113" name="Google Shape;2198;p58"/>
          <p:cNvSpPr/>
          <p:nvPr/>
        </p:nvSpPr>
        <p:spPr>
          <a:xfrm>
            <a:off x="432318" y="2467895"/>
            <a:ext cx="2559855" cy="2273922"/>
          </a:xfrm>
          <a:prstGeom prst="roundRect">
            <a:avLst>
              <a:gd name="adj" fmla="val 20158"/>
            </a:avLst>
          </a:prstGeom>
          <a:solidFill>
            <a:schemeClr val="accent4"/>
          </a:solidFill>
          <a:ln>
            <a:noFill/>
          </a:ln>
        </p:spPr>
        <p:txBody>
          <a:bodyPr spcFirstLastPara="1" wrap="square" lIns="0" tIns="0" rIns="0" bIns="0" anchor="ctr" anchorCtr="0">
            <a:noAutofit/>
          </a:bodyPr>
          <a:lstStyle/>
          <a:p>
            <a:pPr algn="ctr" defTabSz="1219170">
              <a:buClr>
                <a:srgbClr val="000000"/>
              </a:buClr>
            </a:pPr>
            <a:r>
              <a:rPr lang="en-US" sz="2000" dirty="0" err="1">
                <a:latin typeface="#9Slide03 SFU DIN Mittelschrift" panose="00000400000000000000" pitchFamily="2" charset="0"/>
              </a:rPr>
              <a:t>Chiếm</a:t>
            </a:r>
            <a:r>
              <a:rPr lang="en-US" sz="2000" dirty="0">
                <a:latin typeface="#9Slide03 SFU DIN Mittelschrift" panose="00000400000000000000" pitchFamily="2" charset="0"/>
              </a:rPr>
              <a:t> 2/3 </a:t>
            </a:r>
            <a:r>
              <a:rPr lang="en-US" sz="2000" dirty="0" err="1">
                <a:latin typeface="#9Slide03 SFU DIN Mittelschrift" panose="00000400000000000000" pitchFamily="2" charset="0"/>
              </a:rPr>
              <a:t>diện</a:t>
            </a:r>
            <a:r>
              <a:rPr lang="en-US" sz="2000" dirty="0">
                <a:latin typeface="#9Slide03 SFU DIN Mittelschrift" panose="00000400000000000000" pitchFamily="2" charset="0"/>
              </a:rPr>
              <a:t> tích </a:t>
            </a:r>
            <a:r>
              <a:rPr lang="en-US" sz="2000" dirty="0" err="1">
                <a:latin typeface="#9Slide03 SFU DIN Mittelschrift" panose="00000400000000000000" pitchFamily="2" charset="0"/>
              </a:rPr>
              <a:t>châu</a:t>
            </a:r>
            <a:r>
              <a:rPr lang="en-US" sz="2000" dirty="0">
                <a:latin typeface="#9Slide03 SFU DIN Mittelschrift" panose="00000400000000000000" pitchFamily="2" charset="0"/>
              </a:rPr>
              <a:t> </a:t>
            </a:r>
            <a:r>
              <a:rPr lang="en-US" sz="2000" dirty="0" err="1">
                <a:latin typeface="#9Slide03 SFU DIN Mittelschrift" panose="00000400000000000000" pitchFamily="2" charset="0"/>
              </a:rPr>
              <a:t>lục</a:t>
            </a:r>
            <a:r>
              <a:rPr lang="en-US" sz="2000" dirty="0">
                <a:latin typeface="#9Slide03 SFU DIN Mittelschrift" panose="00000400000000000000" pitchFamily="2" charset="0"/>
              </a:rPr>
              <a:t>. Các </a:t>
            </a:r>
            <a:r>
              <a:rPr lang="en-US" sz="2000" dirty="0" err="1">
                <a:latin typeface="#9Slide03 SFU DIN Mittelschrift" panose="00000400000000000000" pitchFamily="2" charset="0"/>
              </a:rPr>
              <a:t>đồng</a:t>
            </a:r>
            <a:r>
              <a:rPr lang="en-US" sz="2000" dirty="0">
                <a:latin typeface="#9Slide03 SFU DIN Mittelschrift" panose="00000400000000000000" pitchFamily="2" charset="0"/>
              </a:rPr>
              <a:t> </a:t>
            </a:r>
            <a:r>
              <a:rPr lang="en-US" sz="2000" dirty="0" err="1">
                <a:latin typeface="#9Slide03 SFU DIN Mittelschrift" panose="00000400000000000000" pitchFamily="2" charset="0"/>
              </a:rPr>
              <a:t>bằng</a:t>
            </a:r>
            <a:r>
              <a:rPr lang="en-US" sz="2000" dirty="0">
                <a:latin typeface="#9Slide03 SFU DIN Mittelschrift" panose="00000400000000000000" pitchFamily="2" charset="0"/>
              </a:rPr>
              <a:t> được </a:t>
            </a:r>
            <a:r>
              <a:rPr lang="en-US" sz="2000" dirty="0" err="1">
                <a:latin typeface="#9Slide03 SFU DIN Mittelschrift" panose="00000400000000000000" pitchFamily="2" charset="0"/>
              </a:rPr>
              <a:t>hình</a:t>
            </a:r>
            <a:r>
              <a:rPr lang="en-US" sz="2000" dirty="0">
                <a:latin typeface="#9Slide03 SFU DIN Mittelschrift" panose="00000400000000000000" pitchFamily="2" charset="0"/>
              </a:rPr>
              <a:t> </a:t>
            </a:r>
            <a:r>
              <a:rPr lang="en-US" sz="2000" dirty="0" err="1">
                <a:latin typeface="#9Slide03 SFU DIN Mittelschrift" panose="00000400000000000000" pitchFamily="2" charset="0"/>
              </a:rPr>
              <a:t>hành</a:t>
            </a:r>
            <a:r>
              <a:rPr lang="en-US" sz="2000" dirty="0">
                <a:latin typeface="#9Slide03 SFU DIN Mittelschrift" panose="00000400000000000000" pitchFamily="2" charset="0"/>
              </a:rPr>
              <a:t> do nhiều </a:t>
            </a:r>
            <a:r>
              <a:rPr lang="en-US" sz="2000" dirty="0" err="1">
                <a:latin typeface="#9Slide03 SFU DIN Mittelschrift" panose="00000400000000000000" pitchFamily="2" charset="0"/>
              </a:rPr>
              <a:t>nguồn</a:t>
            </a:r>
            <a:r>
              <a:rPr lang="en-US" sz="2000" dirty="0">
                <a:latin typeface="#9Slide03 SFU DIN Mittelschrift" panose="00000400000000000000" pitchFamily="2" charset="0"/>
              </a:rPr>
              <a:t> </a:t>
            </a:r>
            <a:r>
              <a:rPr lang="en-US" sz="2000" dirty="0" err="1">
                <a:latin typeface="#9Slide03 SFU DIN Mittelschrift" panose="00000400000000000000" pitchFamily="2" charset="0"/>
              </a:rPr>
              <a:t>gốc</a:t>
            </a:r>
            <a:r>
              <a:rPr lang="en-US" sz="2000" dirty="0">
                <a:latin typeface="#9Slide03 SFU DIN Mittelschrift" panose="00000400000000000000" pitchFamily="2" charset="0"/>
              </a:rPr>
              <a:t> </a:t>
            </a:r>
            <a:r>
              <a:rPr lang="en-US" sz="2000" dirty="0" err="1">
                <a:latin typeface="#9Slide03 SFU DIN Mittelschrift" panose="00000400000000000000" pitchFamily="2" charset="0"/>
              </a:rPr>
              <a:t>khác</a:t>
            </a:r>
            <a:r>
              <a:rPr lang="en-US" sz="2000" dirty="0">
                <a:latin typeface="#9Slide03 SFU DIN Mittelschrift" panose="00000400000000000000" pitchFamily="2" charset="0"/>
              </a:rPr>
              <a:t> nhau nên có </a:t>
            </a:r>
            <a:r>
              <a:rPr lang="en-US" sz="2000" dirty="0" err="1">
                <a:latin typeface="#9Slide03 SFU DIN Mittelschrift" panose="00000400000000000000" pitchFamily="2" charset="0"/>
              </a:rPr>
              <a:t>đặc</a:t>
            </a:r>
            <a:r>
              <a:rPr lang="en-US" sz="2000" dirty="0">
                <a:latin typeface="#9Slide03 SFU DIN Mittelschrift" panose="00000400000000000000" pitchFamily="2" charset="0"/>
              </a:rPr>
              <a:t> điểm </a:t>
            </a:r>
            <a:r>
              <a:rPr lang="en-US" sz="2000" dirty="0" err="1">
                <a:latin typeface="#9Slide03 SFU DIN Mittelschrift" panose="00000400000000000000" pitchFamily="2" charset="0"/>
              </a:rPr>
              <a:t>địa</a:t>
            </a:r>
            <a:r>
              <a:rPr lang="en-US" sz="2000" dirty="0">
                <a:latin typeface="#9Slide03 SFU DIN Mittelschrift" panose="00000400000000000000" pitchFamily="2" charset="0"/>
              </a:rPr>
              <a:t> </a:t>
            </a:r>
            <a:r>
              <a:rPr lang="en-US" sz="2000" dirty="0" err="1">
                <a:latin typeface="#9Slide03 SFU DIN Mittelschrift" panose="00000400000000000000" pitchFamily="2" charset="0"/>
              </a:rPr>
              <a:t>hình</a:t>
            </a:r>
            <a:r>
              <a:rPr lang="en-US" sz="2000" dirty="0">
                <a:latin typeface="#9Slide03 SFU DIN Mittelschrift" panose="00000400000000000000" pitchFamily="2" charset="0"/>
              </a:rPr>
              <a:t> </a:t>
            </a:r>
            <a:r>
              <a:rPr lang="en-US" sz="2000" dirty="0" err="1">
                <a:latin typeface="#9Slide03 SFU DIN Mittelschrift" panose="00000400000000000000" pitchFamily="2" charset="0"/>
              </a:rPr>
              <a:t>khác</a:t>
            </a:r>
            <a:r>
              <a:rPr lang="en-US" sz="2000" dirty="0">
                <a:latin typeface="#9Slide03 SFU DIN Mittelschrift" panose="00000400000000000000" pitchFamily="2" charset="0"/>
              </a:rPr>
              <a:t> nhau.</a:t>
            </a:r>
            <a:endParaRPr sz="2000" kern="0" dirty="0">
              <a:solidFill>
                <a:srgbClr val="4B4B4B"/>
              </a:solidFill>
              <a:latin typeface="#9Slide03 SFU DIN Mittelschrift" panose="00000400000000000000" pitchFamily="2" charset="0"/>
              <a:ea typeface="Fredoka One"/>
              <a:cs typeface="Fredoka One"/>
              <a:sym typeface="Fredoka One"/>
            </a:endParaRPr>
          </a:p>
        </p:txBody>
      </p:sp>
      <p:sp>
        <p:nvSpPr>
          <p:cNvPr id="114" name="Google Shape;2196;p58"/>
          <p:cNvSpPr/>
          <p:nvPr/>
        </p:nvSpPr>
        <p:spPr>
          <a:xfrm>
            <a:off x="3595316" y="2467895"/>
            <a:ext cx="2452000" cy="2273922"/>
          </a:xfrm>
          <a:prstGeom prst="roundRect">
            <a:avLst>
              <a:gd name="adj" fmla="val 25583"/>
            </a:avLst>
          </a:prstGeom>
          <a:solidFill>
            <a:schemeClr val="accent4"/>
          </a:solidFill>
          <a:ln>
            <a:noFill/>
          </a:ln>
        </p:spPr>
        <p:txBody>
          <a:bodyPr spcFirstLastPara="1" wrap="square" lIns="0" tIns="0" rIns="0" bIns="0" anchor="ctr" anchorCtr="0">
            <a:noAutofit/>
          </a:bodyPr>
          <a:lstStyle/>
          <a:p>
            <a:pPr algn="just"/>
            <a:r>
              <a:rPr lang="vi-VN" sz="2000" dirty="0">
                <a:latin typeface="#9Slide03 SFU DIN Mittelschrift" panose="00000400000000000000" pitchFamily="2" charset="0"/>
              </a:rPr>
              <a:t>Một số đồng bằng: Bắc Âu, Đông Âu, Hạ lưu Đa-nuýp, Trung lưu Đa-nuýp,...</a:t>
            </a:r>
            <a:endParaRPr lang="en-US" sz="2000" dirty="0">
              <a:latin typeface="#9Slide03 SFU DIN Mittelschrift" panose="00000400000000000000" pitchFamily="2" charset="0"/>
            </a:endParaRPr>
          </a:p>
        </p:txBody>
      </p:sp>
      <p:sp>
        <p:nvSpPr>
          <p:cNvPr id="115" name="Google Shape;2203;p58"/>
          <p:cNvSpPr/>
          <p:nvPr/>
        </p:nvSpPr>
        <p:spPr>
          <a:xfrm>
            <a:off x="6248859" y="2467895"/>
            <a:ext cx="2986581" cy="2966254"/>
          </a:xfrm>
          <a:prstGeom prst="roundRect">
            <a:avLst>
              <a:gd name="adj" fmla="val 28486"/>
            </a:avLst>
          </a:prstGeom>
          <a:solidFill>
            <a:schemeClr val="accent4"/>
          </a:solidFill>
          <a:ln>
            <a:noFill/>
          </a:ln>
        </p:spPr>
        <p:txBody>
          <a:bodyPr spcFirstLastPara="1" wrap="square" lIns="0" tIns="0" rIns="0" bIns="0" anchor="ctr" anchorCtr="0">
            <a:noAutofit/>
          </a:bodyPr>
          <a:lstStyle/>
          <a:p>
            <a:pPr algn="just"/>
            <a:r>
              <a:rPr lang="en-US" sz="2000" dirty="0">
                <a:latin typeface="#9Slide03 SFU DIN Mittelschrift" panose="00000400000000000000" pitchFamily="2" charset="0"/>
              </a:rPr>
              <a:t>+ Núi </a:t>
            </a:r>
            <a:r>
              <a:rPr lang="en-US" sz="2000" dirty="0" err="1">
                <a:latin typeface="#9Slide03 SFU DIN Mittelschrift" panose="00000400000000000000" pitchFamily="2" charset="0"/>
              </a:rPr>
              <a:t>già</a:t>
            </a:r>
            <a:r>
              <a:rPr lang="en-US" sz="2000" dirty="0">
                <a:latin typeface="#9Slide03 SFU DIN Mittelschrift" panose="00000400000000000000" pitchFamily="2" charset="0"/>
              </a:rPr>
              <a:t> phân bố ở </a:t>
            </a:r>
            <a:r>
              <a:rPr lang="en-US" sz="2000" dirty="0" err="1">
                <a:latin typeface="#9Slide03 SFU DIN Mittelschrift" panose="00000400000000000000" pitchFamily="2" charset="0"/>
              </a:rPr>
              <a:t>phía</a:t>
            </a:r>
            <a:r>
              <a:rPr lang="en-US" sz="2000" dirty="0">
                <a:latin typeface="#9Slide03 SFU DIN Mittelschrift" panose="00000400000000000000" pitchFamily="2" charset="0"/>
              </a:rPr>
              <a:t> </a:t>
            </a:r>
            <a:r>
              <a:rPr lang="en-US" sz="2000" dirty="0" err="1">
                <a:latin typeface="#9Slide03 SFU DIN Mittelschrift" panose="00000400000000000000" pitchFamily="2" charset="0"/>
              </a:rPr>
              <a:t>bắc</a:t>
            </a:r>
            <a:r>
              <a:rPr lang="en-US" sz="2000" dirty="0">
                <a:latin typeface="#9Slide03 SFU DIN Mittelschrift" panose="00000400000000000000" pitchFamily="2" charset="0"/>
              </a:rPr>
              <a:t> và trung </a:t>
            </a:r>
            <a:r>
              <a:rPr lang="en-US" sz="2000" dirty="0" err="1">
                <a:latin typeface="#9Slide03 SFU DIN Mittelschrift" panose="00000400000000000000" pitchFamily="2" charset="0"/>
              </a:rPr>
              <a:t>tâm</a:t>
            </a:r>
            <a:r>
              <a:rPr lang="en-US" sz="2000" dirty="0">
                <a:latin typeface="#9Slide03 SFU DIN Mittelschrift" panose="00000400000000000000" pitchFamily="2" charset="0"/>
              </a:rPr>
              <a:t> </a:t>
            </a:r>
            <a:r>
              <a:rPr lang="en-US" sz="2000" dirty="0" err="1">
                <a:latin typeface="#9Slide03 SFU DIN Mittelschrift" panose="00000400000000000000" pitchFamily="2" charset="0"/>
              </a:rPr>
              <a:t>châu</a:t>
            </a:r>
            <a:r>
              <a:rPr lang="en-US" sz="2000" dirty="0">
                <a:latin typeface="#9Slide03 SFU DIN Mittelschrift" panose="00000400000000000000" pitchFamily="2" charset="0"/>
              </a:rPr>
              <a:t> </a:t>
            </a:r>
            <a:r>
              <a:rPr lang="en-US" sz="2000" dirty="0" err="1">
                <a:latin typeface="#9Slide03 SFU DIN Mittelschrift" panose="00000400000000000000" pitchFamily="2" charset="0"/>
              </a:rPr>
              <a:t>lục</a:t>
            </a:r>
            <a:r>
              <a:rPr lang="en-US" sz="2000" dirty="0">
                <a:latin typeface="#9Slide03 SFU DIN Mittelschrift" panose="00000400000000000000" pitchFamily="2" charset="0"/>
              </a:rPr>
              <a:t>; </a:t>
            </a:r>
            <a:r>
              <a:rPr lang="en-US" sz="2000" dirty="0" err="1">
                <a:latin typeface="#9Slide03 SFU DIN Mittelschrift" panose="00000400000000000000" pitchFamily="2" charset="0"/>
              </a:rPr>
              <a:t>phần</a:t>
            </a:r>
            <a:r>
              <a:rPr lang="en-US" sz="2000" dirty="0">
                <a:latin typeface="#9Slide03 SFU DIN Mittelschrift" panose="00000400000000000000" pitchFamily="2" charset="0"/>
              </a:rPr>
              <a:t> </a:t>
            </a:r>
            <a:r>
              <a:rPr lang="en-US" sz="2000" dirty="0" err="1">
                <a:latin typeface="#9Slide03 SFU DIN Mittelschrift" panose="00000400000000000000" pitchFamily="2" charset="0"/>
              </a:rPr>
              <a:t>lớn</a:t>
            </a:r>
            <a:r>
              <a:rPr lang="en-US" sz="2000" dirty="0">
                <a:latin typeface="#9Slide03 SFU DIN Mittelschrift" panose="00000400000000000000" pitchFamily="2" charset="0"/>
              </a:rPr>
              <a:t> có </a:t>
            </a:r>
            <a:r>
              <a:rPr lang="en-US" sz="2000" dirty="0" err="1">
                <a:latin typeface="#9Slide03 SFU DIN Mittelschrift" panose="00000400000000000000" pitchFamily="2" charset="0"/>
              </a:rPr>
              <a:t>độ</a:t>
            </a:r>
            <a:r>
              <a:rPr lang="en-US" sz="2000" dirty="0">
                <a:latin typeface="#9Slide03 SFU DIN Mittelschrift" panose="00000400000000000000" pitchFamily="2" charset="0"/>
              </a:rPr>
              <a:t> </a:t>
            </a:r>
            <a:r>
              <a:rPr lang="en-US" sz="2000" dirty="0" err="1">
                <a:latin typeface="#9Slide03 SFU DIN Mittelschrift" panose="00000400000000000000" pitchFamily="2" charset="0"/>
              </a:rPr>
              <a:t>cao</a:t>
            </a:r>
            <a:r>
              <a:rPr lang="en-US" sz="2000" dirty="0">
                <a:latin typeface="#9Slide03 SFU DIN Mittelschrift" panose="00000400000000000000" pitchFamily="2" charset="0"/>
              </a:rPr>
              <a:t> TB </a:t>
            </a:r>
            <a:r>
              <a:rPr lang="en-US" sz="2000" dirty="0" err="1">
                <a:latin typeface="#9Slide03 SFU DIN Mittelschrift" panose="00000400000000000000" pitchFamily="2" charset="0"/>
              </a:rPr>
              <a:t>hoặc</a:t>
            </a:r>
            <a:r>
              <a:rPr lang="en-US" sz="2000" dirty="0">
                <a:latin typeface="#9Slide03 SFU DIN Mittelschrift" panose="00000400000000000000" pitchFamily="2" charset="0"/>
              </a:rPr>
              <a:t> </a:t>
            </a:r>
            <a:r>
              <a:rPr lang="en-US" sz="2000" dirty="0" err="1">
                <a:latin typeface="#9Slide03 SFU DIN Mittelschrift" panose="00000400000000000000" pitchFamily="2" charset="0"/>
              </a:rPr>
              <a:t>thấp</a:t>
            </a:r>
            <a:r>
              <a:rPr lang="en-US" sz="2000" dirty="0">
                <a:latin typeface="#9Slide03 SFU DIN Mittelschrift" panose="00000400000000000000" pitchFamily="2" charset="0"/>
              </a:rPr>
              <a:t>.</a:t>
            </a:r>
          </a:p>
          <a:p>
            <a:pPr algn="just"/>
            <a:r>
              <a:rPr lang="en-US" sz="2000" dirty="0">
                <a:latin typeface="#9Slide03 SFU DIN Mittelschrift" panose="00000400000000000000" pitchFamily="2" charset="0"/>
              </a:rPr>
              <a:t>+ Núi </a:t>
            </a:r>
            <a:r>
              <a:rPr lang="en-US" sz="2000" dirty="0" err="1">
                <a:latin typeface="#9Slide03 SFU DIN Mittelschrift" panose="00000400000000000000" pitchFamily="2" charset="0"/>
              </a:rPr>
              <a:t>trẻ</a:t>
            </a:r>
            <a:r>
              <a:rPr lang="en-US" sz="2000" dirty="0">
                <a:latin typeface="#9Slide03 SFU DIN Mittelschrift" panose="00000400000000000000" pitchFamily="2" charset="0"/>
              </a:rPr>
              <a:t> phân bố </a:t>
            </a:r>
            <a:r>
              <a:rPr lang="en-US" sz="2000" dirty="0" err="1">
                <a:latin typeface="#9Slide03 SFU DIN Mittelschrift" panose="00000400000000000000" pitchFamily="2" charset="0"/>
              </a:rPr>
              <a:t>chủ</a:t>
            </a:r>
            <a:r>
              <a:rPr lang="en-US" sz="2000" dirty="0">
                <a:latin typeface="#9Slide03 SFU DIN Mittelschrift" panose="00000400000000000000" pitchFamily="2" charset="0"/>
              </a:rPr>
              <a:t> </a:t>
            </a:r>
            <a:r>
              <a:rPr lang="en-US" sz="2000" dirty="0" err="1">
                <a:latin typeface="#9Slide03 SFU DIN Mittelschrift" panose="00000400000000000000" pitchFamily="2" charset="0"/>
              </a:rPr>
              <a:t>yếu</a:t>
            </a:r>
            <a:r>
              <a:rPr lang="en-US" sz="2000" dirty="0">
                <a:latin typeface="#9Slide03 SFU DIN Mittelschrift" panose="00000400000000000000" pitchFamily="2" charset="0"/>
              </a:rPr>
              <a:t> ở </a:t>
            </a:r>
            <a:r>
              <a:rPr lang="en-US" sz="2000" dirty="0" err="1">
                <a:latin typeface="#9Slide03 SFU DIN Mittelschrift" panose="00000400000000000000" pitchFamily="2" charset="0"/>
              </a:rPr>
              <a:t>phía</a:t>
            </a:r>
            <a:r>
              <a:rPr lang="en-US" sz="2000" dirty="0">
                <a:latin typeface="#9Slide03 SFU DIN Mittelschrift" panose="00000400000000000000" pitchFamily="2" charset="0"/>
              </a:rPr>
              <a:t> </a:t>
            </a:r>
            <a:r>
              <a:rPr lang="en-US" sz="2000" dirty="0" err="1">
                <a:latin typeface="#9Slide03 SFU DIN Mittelschrift" panose="00000400000000000000" pitchFamily="2" charset="0"/>
              </a:rPr>
              <a:t>nam</a:t>
            </a:r>
            <a:r>
              <a:rPr lang="en-US" sz="2000" dirty="0">
                <a:latin typeface="#9Slide03 SFU DIN Mittelschrift" panose="00000400000000000000" pitchFamily="2" charset="0"/>
              </a:rPr>
              <a:t>; </a:t>
            </a:r>
            <a:r>
              <a:rPr lang="en-US" sz="2000" dirty="0" err="1">
                <a:latin typeface="#9Slide03 SFU DIN Mittelschrift" panose="00000400000000000000" pitchFamily="2" charset="0"/>
              </a:rPr>
              <a:t>phần</a:t>
            </a:r>
            <a:r>
              <a:rPr lang="en-US" sz="2000" dirty="0">
                <a:latin typeface="#9Slide03 SFU DIN Mittelschrift" panose="00000400000000000000" pitchFamily="2" charset="0"/>
              </a:rPr>
              <a:t> </a:t>
            </a:r>
            <a:r>
              <a:rPr lang="en-US" sz="2000" dirty="0" err="1">
                <a:latin typeface="#9Slide03 SFU DIN Mittelschrift" panose="00000400000000000000" pitchFamily="2" charset="0"/>
              </a:rPr>
              <a:t>lớn</a:t>
            </a:r>
            <a:r>
              <a:rPr lang="en-US" sz="2000" dirty="0">
                <a:latin typeface="#9Slide03 SFU DIN Mittelschrift" panose="00000400000000000000" pitchFamily="2" charset="0"/>
              </a:rPr>
              <a:t> là các núi có </a:t>
            </a:r>
            <a:r>
              <a:rPr lang="en-US" sz="2000" dirty="0" err="1">
                <a:latin typeface="#9Slide03 SFU DIN Mittelschrift" panose="00000400000000000000" pitchFamily="2" charset="0"/>
              </a:rPr>
              <a:t>độ</a:t>
            </a:r>
            <a:r>
              <a:rPr lang="en-US" sz="2000" dirty="0">
                <a:latin typeface="#9Slide03 SFU DIN Mittelschrift" panose="00000400000000000000" pitchFamily="2" charset="0"/>
              </a:rPr>
              <a:t> </a:t>
            </a:r>
            <a:r>
              <a:rPr lang="en-US" sz="2000" dirty="0" err="1">
                <a:latin typeface="#9Slide03 SFU DIN Mittelschrift" panose="00000400000000000000" pitchFamily="2" charset="0"/>
              </a:rPr>
              <a:t>cao</a:t>
            </a:r>
            <a:r>
              <a:rPr lang="en-US" sz="2000" dirty="0">
                <a:latin typeface="#9Slide03 SFU DIN Mittelschrift" panose="00000400000000000000" pitchFamily="2" charset="0"/>
              </a:rPr>
              <a:t> trung </a:t>
            </a:r>
            <a:r>
              <a:rPr lang="en-US" sz="2000" dirty="0" err="1">
                <a:latin typeface="#9Slide03 SFU DIN Mittelschrift" panose="00000400000000000000" pitchFamily="2" charset="0"/>
              </a:rPr>
              <a:t>bình</a:t>
            </a:r>
            <a:r>
              <a:rPr lang="en-US" sz="2000" dirty="0">
                <a:latin typeface="#9Slide03 SFU DIN Mittelschrift" panose="00000400000000000000" pitchFamily="2" charset="0"/>
              </a:rPr>
              <a:t> &lt; 2000 m</a:t>
            </a:r>
            <a:r>
              <a:rPr lang="vi-VN" sz="2000" dirty="0">
                <a:latin typeface="#9Slide03 SFU DIN Mittelschrift" panose="00000400000000000000" pitchFamily="2" charset="0"/>
              </a:rPr>
              <a:t>.</a:t>
            </a:r>
            <a:endParaRPr lang="en-US" sz="2000" dirty="0">
              <a:latin typeface="#9Slide03 SFU DIN Mittelschrift" panose="00000400000000000000" pitchFamily="2" charset="0"/>
            </a:endParaRPr>
          </a:p>
        </p:txBody>
      </p:sp>
      <p:sp>
        <p:nvSpPr>
          <p:cNvPr id="116" name="Google Shape;2201;p58"/>
          <p:cNvSpPr/>
          <p:nvPr/>
        </p:nvSpPr>
        <p:spPr>
          <a:xfrm>
            <a:off x="9436743" y="2467894"/>
            <a:ext cx="2452000" cy="1934289"/>
          </a:xfrm>
          <a:prstGeom prst="roundRect">
            <a:avLst>
              <a:gd name="adj" fmla="val 32233"/>
            </a:avLst>
          </a:prstGeom>
          <a:solidFill>
            <a:schemeClr val="accent4"/>
          </a:solidFill>
          <a:ln>
            <a:noFill/>
          </a:ln>
        </p:spPr>
        <p:txBody>
          <a:bodyPr spcFirstLastPara="1" wrap="square" lIns="0" tIns="0" rIns="0" bIns="0" anchor="ctr" anchorCtr="0">
            <a:noAutofit/>
          </a:bodyPr>
          <a:lstStyle/>
          <a:p>
            <a:r>
              <a:rPr lang="vi-VN" sz="2200" dirty="0">
                <a:latin typeface="#9Slide03 SFU DIN Mittelschrift" panose="00000400000000000000" pitchFamily="2" charset="0"/>
              </a:rPr>
              <a:t>Một số dãy núi: Xcan-đi-na vi, U-ran, An-pơ, Các-pát, Ban-căng,...</a:t>
            </a:r>
            <a:endParaRPr lang="en-US" sz="2200" dirty="0">
              <a:latin typeface="#9Slide03 SFU DIN Mittelschrift" panose="00000400000000000000" pitchFamily="2" charset="0"/>
            </a:endParaRPr>
          </a:p>
        </p:txBody>
      </p:sp>
      <p:cxnSp>
        <p:nvCxnSpPr>
          <p:cNvPr id="117" name="Google Shape;2205;p58"/>
          <p:cNvCxnSpPr>
            <a:stCxn id="110" idx="2"/>
            <a:endCxn id="111" idx="0"/>
          </p:cNvCxnSpPr>
          <p:nvPr/>
        </p:nvCxnSpPr>
        <p:spPr>
          <a:xfrm rot="-5400000" flipH="1">
            <a:off x="7121737" y="-278272"/>
            <a:ext cx="575200" cy="2652800"/>
          </a:xfrm>
          <a:prstGeom prst="bentConnector3">
            <a:avLst>
              <a:gd name="adj1" fmla="val 50007"/>
            </a:avLst>
          </a:prstGeom>
          <a:noFill/>
          <a:ln w="28575" cap="flat" cmpd="sng">
            <a:solidFill>
              <a:schemeClr val="lt1"/>
            </a:solidFill>
            <a:prstDash val="solid"/>
            <a:round/>
            <a:headEnd type="none" w="sm" len="sm"/>
            <a:tailEnd type="none" w="sm" len="sm"/>
          </a:ln>
        </p:spPr>
      </p:cxnSp>
      <p:pic>
        <p:nvPicPr>
          <p:cNvPr id="171" name="Picture 2" descr="División De Desagüe, La Cuenca De Drenaje, Terreno imagen png - imagen  transparente descarga gratuita">
            <a:extLst>
              <a:ext uri="{FF2B5EF4-FFF2-40B4-BE49-F238E27FC236}">
                <a16:creationId xmlns:a16="http://schemas.microsoft.com/office/drawing/2014/main" id="{19D1A278-4E12-44B3-A36A-D9F3E1C3243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413812" y="5434149"/>
            <a:ext cx="3991049" cy="1685109"/>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173" descr="River Delta Diagram Clipart (#5245254) - PinClipart">
            <a:extLst>
              <a:ext uri="{FF2B5EF4-FFF2-40B4-BE49-F238E27FC236}">
                <a16:creationId xmlns:a16="http://schemas.microsoft.com/office/drawing/2014/main" id="{39786A27-014B-49CE-A2A8-D0E574E4C0F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782" b="89864" l="2955" r="97273"/>
                    </a14:imgEffect>
                  </a14:imgLayer>
                </a14:imgProps>
              </a:ext>
              <a:ext uri="{28A0092B-C50C-407E-A947-70E740481C1C}">
                <a14:useLocalDpi xmlns:a14="http://schemas.microsoft.com/office/drawing/2010/main" val="0"/>
              </a:ext>
            </a:extLst>
          </a:blip>
          <a:srcRect/>
          <a:stretch>
            <a:fillRect/>
          </a:stretch>
        </p:blipFill>
        <p:spPr bwMode="auto">
          <a:xfrm>
            <a:off x="2134159" y="4624251"/>
            <a:ext cx="2511777" cy="1886891"/>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2" descr="Dãy núi Scandinavia – Wikipedia tiếng Việ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4868" y="4624251"/>
            <a:ext cx="1515750" cy="2149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07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4"/>
                                        </p:tgtEl>
                                        <p:attrNameLst>
                                          <p:attrName>style.visibility</p:attrName>
                                        </p:attrNameLst>
                                      </p:cBhvr>
                                      <p:to>
                                        <p:strVal val="visible"/>
                                      </p:to>
                                    </p:set>
                                    <p:anim calcmode="lin" valueType="num">
                                      <p:cBhvr additive="base">
                                        <p:cTn id="11" dur="500" fill="hold"/>
                                        <p:tgtEl>
                                          <p:spTgt spid="104"/>
                                        </p:tgtEl>
                                        <p:attrNameLst>
                                          <p:attrName>ppt_x</p:attrName>
                                        </p:attrNameLst>
                                      </p:cBhvr>
                                      <p:tavLst>
                                        <p:tav tm="0">
                                          <p:val>
                                            <p:strVal val="#ppt_x"/>
                                          </p:val>
                                        </p:tav>
                                        <p:tav tm="100000">
                                          <p:val>
                                            <p:strVal val="#ppt_x"/>
                                          </p:val>
                                        </p:tav>
                                      </p:tavLst>
                                    </p:anim>
                                    <p:anim calcmode="lin" valueType="num">
                                      <p:cBhvr additive="base">
                                        <p:cTn id="12" dur="500" fill="hold"/>
                                        <p:tgtEl>
                                          <p:spTgt spid="10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5"/>
                                        </p:tgtEl>
                                        <p:attrNameLst>
                                          <p:attrName>style.visibility</p:attrName>
                                        </p:attrNameLst>
                                      </p:cBhvr>
                                      <p:to>
                                        <p:strVal val="visible"/>
                                      </p:to>
                                    </p:set>
                                    <p:anim calcmode="lin" valueType="num">
                                      <p:cBhvr additive="base">
                                        <p:cTn id="15" dur="500" fill="hold"/>
                                        <p:tgtEl>
                                          <p:spTgt spid="105"/>
                                        </p:tgtEl>
                                        <p:attrNameLst>
                                          <p:attrName>ppt_x</p:attrName>
                                        </p:attrNameLst>
                                      </p:cBhvr>
                                      <p:tavLst>
                                        <p:tav tm="0">
                                          <p:val>
                                            <p:strVal val="#ppt_x"/>
                                          </p:val>
                                        </p:tav>
                                        <p:tav tm="100000">
                                          <p:val>
                                            <p:strVal val="#ppt_x"/>
                                          </p:val>
                                        </p:tav>
                                      </p:tavLst>
                                    </p:anim>
                                    <p:anim calcmode="lin" valueType="num">
                                      <p:cBhvr additive="base">
                                        <p:cTn id="16" dur="500" fill="hold"/>
                                        <p:tgtEl>
                                          <p:spTgt spid="10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6"/>
                                        </p:tgtEl>
                                        <p:attrNameLst>
                                          <p:attrName>style.visibility</p:attrName>
                                        </p:attrNameLst>
                                      </p:cBhvr>
                                      <p:to>
                                        <p:strVal val="visible"/>
                                      </p:to>
                                    </p:set>
                                    <p:anim calcmode="lin" valueType="num">
                                      <p:cBhvr additive="base">
                                        <p:cTn id="19" dur="500" fill="hold"/>
                                        <p:tgtEl>
                                          <p:spTgt spid="106"/>
                                        </p:tgtEl>
                                        <p:attrNameLst>
                                          <p:attrName>ppt_x</p:attrName>
                                        </p:attrNameLst>
                                      </p:cBhvr>
                                      <p:tavLst>
                                        <p:tav tm="0">
                                          <p:val>
                                            <p:strVal val="#ppt_x"/>
                                          </p:val>
                                        </p:tav>
                                        <p:tav tm="100000">
                                          <p:val>
                                            <p:strVal val="#ppt_x"/>
                                          </p:val>
                                        </p:tav>
                                      </p:tavLst>
                                    </p:anim>
                                    <p:anim calcmode="lin" valueType="num">
                                      <p:cBhvr additive="base">
                                        <p:cTn id="20" dur="500" fill="hold"/>
                                        <p:tgtEl>
                                          <p:spTgt spid="10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7"/>
                                        </p:tgtEl>
                                        <p:attrNameLst>
                                          <p:attrName>style.visibility</p:attrName>
                                        </p:attrNameLst>
                                      </p:cBhvr>
                                      <p:to>
                                        <p:strVal val="visible"/>
                                      </p:to>
                                    </p:set>
                                    <p:anim calcmode="lin" valueType="num">
                                      <p:cBhvr additive="base">
                                        <p:cTn id="23" dur="500" fill="hold"/>
                                        <p:tgtEl>
                                          <p:spTgt spid="107"/>
                                        </p:tgtEl>
                                        <p:attrNameLst>
                                          <p:attrName>ppt_x</p:attrName>
                                        </p:attrNameLst>
                                      </p:cBhvr>
                                      <p:tavLst>
                                        <p:tav tm="0">
                                          <p:val>
                                            <p:strVal val="#ppt_x"/>
                                          </p:val>
                                        </p:tav>
                                        <p:tav tm="100000">
                                          <p:val>
                                            <p:strVal val="#ppt_x"/>
                                          </p:val>
                                        </p:tav>
                                      </p:tavLst>
                                    </p:anim>
                                    <p:anim calcmode="lin" valueType="num">
                                      <p:cBhvr additive="base">
                                        <p:cTn id="24" dur="500" fill="hold"/>
                                        <p:tgtEl>
                                          <p:spTgt spid="10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8"/>
                                        </p:tgtEl>
                                        <p:attrNameLst>
                                          <p:attrName>style.visibility</p:attrName>
                                        </p:attrNameLst>
                                      </p:cBhvr>
                                      <p:to>
                                        <p:strVal val="visible"/>
                                      </p:to>
                                    </p:set>
                                    <p:anim calcmode="lin" valueType="num">
                                      <p:cBhvr additive="base">
                                        <p:cTn id="27" dur="500" fill="hold"/>
                                        <p:tgtEl>
                                          <p:spTgt spid="108"/>
                                        </p:tgtEl>
                                        <p:attrNameLst>
                                          <p:attrName>ppt_x</p:attrName>
                                        </p:attrNameLst>
                                      </p:cBhvr>
                                      <p:tavLst>
                                        <p:tav tm="0">
                                          <p:val>
                                            <p:strVal val="#ppt_x"/>
                                          </p:val>
                                        </p:tav>
                                        <p:tav tm="100000">
                                          <p:val>
                                            <p:strVal val="#ppt_x"/>
                                          </p:val>
                                        </p:tav>
                                      </p:tavLst>
                                    </p:anim>
                                    <p:anim calcmode="lin" valueType="num">
                                      <p:cBhvr additive="base">
                                        <p:cTn id="28" dur="500" fill="hold"/>
                                        <p:tgtEl>
                                          <p:spTgt spid="10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9"/>
                                        </p:tgtEl>
                                        <p:attrNameLst>
                                          <p:attrName>style.visibility</p:attrName>
                                        </p:attrNameLst>
                                      </p:cBhvr>
                                      <p:to>
                                        <p:strVal val="visible"/>
                                      </p:to>
                                    </p:set>
                                    <p:anim calcmode="lin" valueType="num">
                                      <p:cBhvr additive="base">
                                        <p:cTn id="31" dur="500" fill="hold"/>
                                        <p:tgtEl>
                                          <p:spTgt spid="109"/>
                                        </p:tgtEl>
                                        <p:attrNameLst>
                                          <p:attrName>ppt_x</p:attrName>
                                        </p:attrNameLst>
                                      </p:cBhvr>
                                      <p:tavLst>
                                        <p:tav tm="0">
                                          <p:val>
                                            <p:strVal val="#ppt_x"/>
                                          </p:val>
                                        </p:tav>
                                        <p:tav tm="100000">
                                          <p:val>
                                            <p:strVal val="#ppt_x"/>
                                          </p:val>
                                        </p:tav>
                                      </p:tavLst>
                                    </p:anim>
                                    <p:anim calcmode="lin" valueType="num">
                                      <p:cBhvr additive="base">
                                        <p:cTn id="32" dur="500" fill="hold"/>
                                        <p:tgtEl>
                                          <p:spTgt spid="10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0"/>
                                        </p:tgtEl>
                                        <p:attrNameLst>
                                          <p:attrName>style.visibility</p:attrName>
                                        </p:attrNameLst>
                                      </p:cBhvr>
                                      <p:to>
                                        <p:strVal val="visible"/>
                                      </p:to>
                                    </p:set>
                                    <p:anim calcmode="lin" valueType="num">
                                      <p:cBhvr additive="base">
                                        <p:cTn id="35" dur="500" fill="hold"/>
                                        <p:tgtEl>
                                          <p:spTgt spid="110"/>
                                        </p:tgtEl>
                                        <p:attrNameLst>
                                          <p:attrName>ppt_x</p:attrName>
                                        </p:attrNameLst>
                                      </p:cBhvr>
                                      <p:tavLst>
                                        <p:tav tm="0">
                                          <p:val>
                                            <p:strVal val="#ppt_x"/>
                                          </p:val>
                                        </p:tav>
                                        <p:tav tm="100000">
                                          <p:val>
                                            <p:strVal val="#ppt_x"/>
                                          </p:val>
                                        </p:tav>
                                      </p:tavLst>
                                    </p:anim>
                                    <p:anim calcmode="lin" valueType="num">
                                      <p:cBhvr additive="base">
                                        <p:cTn id="36" dur="500" fill="hold"/>
                                        <p:tgtEl>
                                          <p:spTgt spid="1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1"/>
                                        </p:tgtEl>
                                        <p:attrNameLst>
                                          <p:attrName>style.visibility</p:attrName>
                                        </p:attrNameLst>
                                      </p:cBhvr>
                                      <p:to>
                                        <p:strVal val="visible"/>
                                      </p:to>
                                    </p:set>
                                    <p:anim calcmode="lin" valueType="num">
                                      <p:cBhvr additive="base">
                                        <p:cTn id="39" dur="500" fill="hold"/>
                                        <p:tgtEl>
                                          <p:spTgt spid="111"/>
                                        </p:tgtEl>
                                        <p:attrNameLst>
                                          <p:attrName>ppt_x</p:attrName>
                                        </p:attrNameLst>
                                      </p:cBhvr>
                                      <p:tavLst>
                                        <p:tav tm="0">
                                          <p:val>
                                            <p:strVal val="#ppt_x"/>
                                          </p:val>
                                        </p:tav>
                                        <p:tav tm="100000">
                                          <p:val>
                                            <p:strVal val="#ppt_x"/>
                                          </p:val>
                                        </p:tav>
                                      </p:tavLst>
                                    </p:anim>
                                    <p:anim calcmode="lin" valueType="num">
                                      <p:cBhvr additive="base">
                                        <p:cTn id="40" dur="500" fill="hold"/>
                                        <p:tgtEl>
                                          <p:spTgt spid="11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12"/>
                                        </p:tgtEl>
                                        <p:attrNameLst>
                                          <p:attrName>style.visibility</p:attrName>
                                        </p:attrNameLst>
                                      </p:cBhvr>
                                      <p:to>
                                        <p:strVal val="visible"/>
                                      </p:to>
                                    </p:set>
                                    <p:anim calcmode="lin" valueType="num">
                                      <p:cBhvr additive="base">
                                        <p:cTn id="43" dur="500" fill="hold"/>
                                        <p:tgtEl>
                                          <p:spTgt spid="112"/>
                                        </p:tgtEl>
                                        <p:attrNameLst>
                                          <p:attrName>ppt_x</p:attrName>
                                        </p:attrNameLst>
                                      </p:cBhvr>
                                      <p:tavLst>
                                        <p:tav tm="0">
                                          <p:val>
                                            <p:strVal val="#ppt_x"/>
                                          </p:val>
                                        </p:tav>
                                        <p:tav tm="100000">
                                          <p:val>
                                            <p:strVal val="#ppt_x"/>
                                          </p:val>
                                        </p:tav>
                                      </p:tavLst>
                                    </p:anim>
                                    <p:anim calcmode="lin" valueType="num">
                                      <p:cBhvr additive="base">
                                        <p:cTn id="44" dur="500" fill="hold"/>
                                        <p:tgtEl>
                                          <p:spTgt spid="11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13"/>
                                        </p:tgtEl>
                                        <p:attrNameLst>
                                          <p:attrName>style.visibility</p:attrName>
                                        </p:attrNameLst>
                                      </p:cBhvr>
                                      <p:to>
                                        <p:strVal val="visible"/>
                                      </p:to>
                                    </p:set>
                                    <p:anim calcmode="lin" valueType="num">
                                      <p:cBhvr additive="base">
                                        <p:cTn id="47" dur="500" fill="hold"/>
                                        <p:tgtEl>
                                          <p:spTgt spid="113"/>
                                        </p:tgtEl>
                                        <p:attrNameLst>
                                          <p:attrName>ppt_x</p:attrName>
                                        </p:attrNameLst>
                                      </p:cBhvr>
                                      <p:tavLst>
                                        <p:tav tm="0">
                                          <p:val>
                                            <p:strVal val="#ppt_x"/>
                                          </p:val>
                                        </p:tav>
                                        <p:tav tm="100000">
                                          <p:val>
                                            <p:strVal val="#ppt_x"/>
                                          </p:val>
                                        </p:tav>
                                      </p:tavLst>
                                    </p:anim>
                                    <p:anim calcmode="lin" valueType="num">
                                      <p:cBhvr additive="base">
                                        <p:cTn id="48" dur="500" fill="hold"/>
                                        <p:tgtEl>
                                          <p:spTgt spid="11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14"/>
                                        </p:tgtEl>
                                        <p:attrNameLst>
                                          <p:attrName>style.visibility</p:attrName>
                                        </p:attrNameLst>
                                      </p:cBhvr>
                                      <p:to>
                                        <p:strVal val="visible"/>
                                      </p:to>
                                    </p:set>
                                    <p:anim calcmode="lin" valueType="num">
                                      <p:cBhvr additive="base">
                                        <p:cTn id="51" dur="500" fill="hold"/>
                                        <p:tgtEl>
                                          <p:spTgt spid="114"/>
                                        </p:tgtEl>
                                        <p:attrNameLst>
                                          <p:attrName>ppt_x</p:attrName>
                                        </p:attrNameLst>
                                      </p:cBhvr>
                                      <p:tavLst>
                                        <p:tav tm="0">
                                          <p:val>
                                            <p:strVal val="#ppt_x"/>
                                          </p:val>
                                        </p:tav>
                                        <p:tav tm="100000">
                                          <p:val>
                                            <p:strVal val="#ppt_x"/>
                                          </p:val>
                                        </p:tav>
                                      </p:tavLst>
                                    </p:anim>
                                    <p:anim calcmode="lin" valueType="num">
                                      <p:cBhvr additive="base">
                                        <p:cTn id="52" dur="500" fill="hold"/>
                                        <p:tgtEl>
                                          <p:spTgt spid="11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15"/>
                                        </p:tgtEl>
                                        <p:attrNameLst>
                                          <p:attrName>style.visibility</p:attrName>
                                        </p:attrNameLst>
                                      </p:cBhvr>
                                      <p:to>
                                        <p:strVal val="visible"/>
                                      </p:to>
                                    </p:set>
                                    <p:anim calcmode="lin" valueType="num">
                                      <p:cBhvr additive="base">
                                        <p:cTn id="55" dur="500" fill="hold"/>
                                        <p:tgtEl>
                                          <p:spTgt spid="115"/>
                                        </p:tgtEl>
                                        <p:attrNameLst>
                                          <p:attrName>ppt_x</p:attrName>
                                        </p:attrNameLst>
                                      </p:cBhvr>
                                      <p:tavLst>
                                        <p:tav tm="0">
                                          <p:val>
                                            <p:strVal val="#ppt_x"/>
                                          </p:val>
                                        </p:tav>
                                        <p:tav tm="100000">
                                          <p:val>
                                            <p:strVal val="#ppt_x"/>
                                          </p:val>
                                        </p:tav>
                                      </p:tavLst>
                                    </p:anim>
                                    <p:anim calcmode="lin" valueType="num">
                                      <p:cBhvr additive="base">
                                        <p:cTn id="56" dur="500" fill="hold"/>
                                        <p:tgtEl>
                                          <p:spTgt spid="11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16"/>
                                        </p:tgtEl>
                                        <p:attrNameLst>
                                          <p:attrName>style.visibility</p:attrName>
                                        </p:attrNameLst>
                                      </p:cBhvr>
                                      <p:to>
                                        <p:strVal val="visible"/>
                                      </p:to>
                                    </p:set>
                                    <p:anim calcmode="lin" valueType="num">
                                      <p:cBhvr additive="base">
                                        <p:cTn id="59" dur="500" fill="hold"/>
                                        <p:tgtEl>
                                          <p:spTgt spid="116"/>
                                        </p:tgtEl>
                                        <p:attrNameLst>
                                          <p:attrName>ppt_x</p:attrName>
                                        </p:attrNameLst>
                                      </p:cBhvr>
                                      <p:tavLst>
                                        <p:tav tm="0">
                                          <p:val>
                                            <p:strVal val="#ppt_x"/>
                                          </p:val>
                                        </p:tav>
                                        <p:tav tm="100000">
                                          <p:val>
                                            <p:strVal val="#ppt_x"/>
                                          </p:val>
                                        </p:tav>
                                      </p:tavLst>
                                    </p:anim>
                                    <p:anim calcmode="lin" valueType="num">
                                      <p:cBhvr additive="base">
                                        <p:cTn id="60" dur="500" fill="hold"/>
                                        <p:tgtEl>
                                          <p:spTgt spid="116"/>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17"/>
                                        </p:tgtEl>
                                        <p:attrNameLst>
                                          <p:attrName>style.visibility</p:attrName>
                                        </p:attrNameLst>
                                      </p:cBhvr>
                                      <p:to>
                                        <p:strVal val="visible"/>
                                      </p:to>
                                    </p:set>
                                    <p:anim calcmode="lin" valueType="num">
                                      <p:cBhvr additive="base">
                                        <p:cTn id="63" dur="500" fill="hold"/>
                                        <p:tgtEl>
                                          <p:spTgt spid="117"/>
                                        </p:tgtEl>
                                        <p:attrNameLst>
                                          <p:attrName>ppt_x</p:attrName>
                                        </p:attrNameLst>
                                      </p:cBhvr>
                                      <p:tavLst>
                                        <p:tav tm="0">
                                          <p:val>
                                            <p:strVal val="#ppt_x"/>
                                          </p:val>
                                        </p:tav>
                                        <p:tav tm="100000">
                                          <p:val>
                                            <p:strVal val="#ppt_x"/>
                                          </p:val>
                                        </p:tav>
                                      </p:tavLst>
                                    </p:anim>
                                    <p:anim calcmode="lin" valueType="num">
                                      <p:cBhvr additive="base">
                                        <p:cTn id="64" dur="500" fill="hold"/>
                                        <p:tgtEl>
                                          <p:spTgt spid="117"/>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71"/>
                                        </p:tgtEl>
                                        <p:attrNameLst>
                                          <p:attrName>style.visibility</p:attrName>
                                        </p:attrNameLst>
                                      </p:cBhvr>
                                      <p:to>
                                        <p:strVal val="visible"/>
                                      </p:to>
                                    </p:set>
                                    <p:anim calcmode="lin" valueType="num">
                                      <p:cBhvr additive="base">
                                        <p:cTn id="67" dur="500" fill="hold"/>
                                        <p:tgtEl>
                                          <p:spTgt spid="171"/>
                                        </p:tgtEl>
                                        <p:attrNameLst>
                                          <p:attrName>ppt_x</p:attrName>
                                        </p:attrNameLst>
                                      </p:cBhvr>
                                      <p:tavLst>
                                        <p:tav tm="0">
                                          <p:val>
                                            <p:strVal val="#ppt_x"/>
                                          </p:val>
                                        </p:tav>
                                        <p:tav tm="100000">
                                          <p:val>
                                            <p:strVal val="#ppt_x"/>
                                          </p:val>
                                        </p:tav>
                                      </p:tavLst>
                                    </p:anim>
                                    <p:anim calcmode="lin" valueType="num">
                                      <p:cBhvr additive="base">
                                        <p:cTn id="68" dur="500" fill="hold"/>
                                        <p:tgtEl>
                                          <p:spTgt spid="171"/>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74"/>
                                        </p:tgtEl>
                                        <p:attrNameLst>
                                          <p:attrName>style.visibility</p:attrName>
                                        </p:attrNameLst>
                                      </p:cBhvr>
                                      <p:to>
                                        <p:strVal val="visible"/>
                                      </p:to>
                                    </p:set>
                                    <p:anim calcmode="lin" valueType="num">
                                      <p:cBhvr additive="base">
                                        <p:cTn id="71" dur="500" fill="hold"/>
                                        <p:tgtEl>
                                          <p:spTgt spid="174"/>
                                        </p:tgtEl>
                                        <p:attrNameLst>
                                          <p:attrName>ppt_x</p:attrName>
                                        </p:attrNameLst>
                                      </p:cBhvr>
                                      <p:tavLst>
                                        <p:tav tm="0">
                                          <p:val>
                                            <p:strVal val="#ppt_x"/>
                                          </p:val>
                                        </p:tav>
                                        <p:tav tm="100000">
                                          <p:val>
                                            <p:strVal val="#ppt_x"/>
                                          </p:val>
                                        </p:tav>
                                      </p:tavLst>
                                    </p:anim>
                                    <p:anim calcmode="lin" valueType="num">
                                      <p:cBhvr additive="base">
                                        <p:cTn id="72" dur="500" fill="hold"/>
                                        <p:tgtEl>
                                          <p:spTgt spid="174"/>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175"/>
                                        </p:tgtEl>
                                        <p:attrNameLst>
                                          <p:attrName>style.visibility</p:attrName>
                                        </p:attrNameLst>
                                      </p:cBhvr>
                                      <p:to>
                                        <p:strVal val="visible"/>
                                      </p:to>
                                    </p:set>
                                    <p:anim calcmode="lin" valueType="num">
                                      <p:cBhvr additive="base">
                                        <p:cTn id="75" dur="500" fill="hold"/>
                                        <p:tgtEl>
                                          <p:spTgt spid="175"/>
                                        </p:tgtEl>
                                        <p:attrNameLst>
                                          <p:attrName>ppt_x</p:attrName>
                                        </p:attrNameLst>
                                      </p:cBhvr>
                                      <p:tavLst>
                                        <p:tav tm="0">
                                          <p:val>
                                            <p:strVal val="#ppt_x"/>
                                          </p:val>
                                        </p:tav>
                                        <p:tav tm="100000">
                                          <p:val>
                                            <p:strVal val="#ppt_x"/>
                                          </p:val>
                                        </p:tav>
                                      </p:tavLst>
                                    </p:anim>
                                    <p:anim calcmode="lin" valueType="num">
                                      <p:cBhvr additive="base">
                                        <p:cTn id="76" dur="500" fill="hold"/>
                                        <p:tgtEl>
                                          <p:spTgt spid="1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9" grpId="0"/>
      <p:bldP spid="110" grpId="0" animBg="1"/>
      <p:bldP spid="111" grpId="0" animBg="1"/>
      <p:bldP spid="112" grpId="0" animBg="1"/>
      <p:bldP spid="113" grpId="0" animBg="1"/>
      <p:bldP spid="114" grpId="0" animBg="1"/>
      <p:bldP spid="115" grpId="0" animBg="1"/>
      <p:bldP spid="1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45"/>
        <p:cNvGrpSpPr/>
        <p:nvPr/>
      </p:nvGrpSpPr>
      <p:grpSpPr>
        <a:xfrm>
          <a:off x="0" y="0"/>
          <a:ext cx="0" cy="0"/>
          <a:chOff x="0" y="0"/>
          <a:chExt cx="0" cy="0"/>
        </a:xfrm>
      </p:grpSpPr>
      <p:sp>
        <p:nvSpPr>
          <p:cNvPr id="3" name="Rectangle 2"/>
          <p:cNvSpPr/>
          <p:nvPr/>
        </p:nvSpPr>
        <p:spPr>
          <a:xfrm>
            <a:off x="0" y="0"/>
            <a:ext cx="12192000" cy="2403566"/>
          </a:xfrm>
          <a:prstGeom prst="rect">
            <a:avLst/>
          </a:prstGeom>
          <a:solidFill>
            <a:srgbClr val="B9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4B4B4B"/>
              </a:solidFill>
              <a:effectLst/>
              <a:uLnTx/>
              <a:uFillTx/>
              <a:latin typeface="#9Slide03 SFU DIN Mittelschrift" panose="00000400000000000000" pitchFamily="2" charset="0"/>
              <a:ea typeface="+mn-ea"/>
              <a:cs typeface="+mn-cs"/>
            </a:endParaRPr>
          </a:p>
        </p:txBody>
      </p:sp>
      <p:sp>
        <p:nvSpPr>
          <p:cNvPr id="109" name="Google Shape;2204;p58"/>
          <p:cNvSpPr txBox="1">
            <a:spLocks noGrp="1"/>
          </p:cNvSpPr>
          <p:nvPr>
            <p:ph type="title"/>
          </p:nvPr>
        </p:nvSpPr>
        <p:spPr>
          <a:xfrm>
            <a:off x="941770" y="-1097572"/>
            <a:ext cx="10273200" cy="1053200"/>
          </a:xfrm>
          <a:prstGeom prst="rect">
            <a:avLst/>
          </a:prstGeom>
        </p:spPr>
        <p:txBody>
          <a:bodyPr spcFirstLastPara="1" wrap="square" lIns="121900" tIns="121900" rIns="121900" bIns="121900" anchor="ctr" anchorCtr="0">
            <a:noAutofit/>
          </a:bodyPr>
          <a:lstStyle/>
          <a:p>
            <a:r>
              <a:rPr lang="en" sz="2000" dirty="0">
                <a:latin typeface="#9Slide03 SFU DIN Mittelschrift" panose="00000400000000000000" pitchFamily="2" charset="0"/>
              </a:rPr>
              <a:t>Oxygen diagram</a:t>
            </a:r>
            <a:endParaRPr sz="2000" dirty="0">
              <a:latin typeface="#9Slide03 SFU DIN Mittelschrift" panose="00000400000000000000" pitchFamily="2" charset="0"/>
            </a:endParaRPr>
          </a:p>
        </p:txBody>
      </p:sp>
      <p:pic>
        <p:nvPicPr>
          <p:cNvPr id="20" name="Picture 2" descr="BM: 131 điều có thể bạn chưa biết">
            <a:extLst>
              <a:ext uri="{FF2B5EF4-FFF2-40B4-BE49-F238E27FC236}">
                <a16:creationId xmlns:a16="http://schemas.microsoft.com/office/drawing/2014/main" id="{724BBC3E-E930-418F-960C-BF7613FD944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89873" l="10000" r="90000">
                        <a14:foregroundMark x1="54200" y1="33671" x2="54200" y2="33671"/>
                        <a14:foregroundMark x1="51600" y1="30886" x2="55200" y2="45063"/>
                        <a14:foregroundMark x1="46000" y1="29620" x2="53400" y2="49114"/>
                        <a14:foregroundMark x1="62600" y1="8354" x2="62600" y2="8354"/>
                        <a14:foregroundMark x1="60400" y1="16203" x2="60400" y2="16203"/>
                      </a14:backgroundRemoval>
                    </a14:imgEffect>
                  </a14:imgLayer>
                </a14:imgProps>
              </a:ext>
              <a:ext uri="{28A0092B-C50C-407E-A947-70E740481C1C}">
                <a14:useLocalDpi xmlns:a14="http://schemas.microsoft.com/office/drawing/2010/main" val="0"/>
              </a:ext>
            </a:extLst>
          </a:blip>
          <a:srcRect/>
          <a:stretch>
            <a:fillRect/>
          </a:stretch>
        </p:blipFill>
        <p:spPr bwMode="auto">
          <a:xfrm>
            <a:off x="1449770" y="1735361"/>
            <a:ext cx="3856382" cy="3046541"/>
          </a:xfrm>
          <a:prstGeom prst="rect">
            <a:avLst/>
          </a:prstGeom>
          <a:noFill/>
          <a:extLst>
            <a:ext uri="{909E8E84-426E-40DD-AFC4-6F175D3DCCD1}">
              <a14:hiddenFill xmlns:a14="http://schemas.microsoft.com/office/drawing/2010/main">
                <a:solidFill>
                  <a:srgbClr val="FFFFFF"/>
                </a:solidFill>
              </a14:hiddenFill>
            </a:ext>
          </a:extLst>
        </p:spPr>
      </p:pic>
      <p:sp>
        <p:nvSpPr>
          <p:cNvPr id="21" name="Google Shape;322;p46">
            <a:extLst>
              <a:ext uri="{FF2B5EF4-FFF2-40B4-BE49-F238E27FC236}">
                <a16:creationId xmlns:a16="http://schemas.microsoft.com/office/drawing/2014/main" id="{1BE80E4B-6AF3-49A1-A06D-9879E8CAD481}"/>
              </a:ext>
            </a:extLst>
          </p:cNvPr>
          <p:cNvSpPr txBox="1"/>
          <p:nvPr/>
        </p:nvSpPr>
        <p:spPr>
          <a:xfrm>
            <a:off x="2304535" y="3919385"/>
            <a:ext cx="2107095" cy="520056"/>
          </a:xfrm>
          <a:prstGeom prst="rect">
            <a:avLst/>
          </a:prstGeom>
          <a:noFill/>
          <a:ln>
            <a:noFill/>
          </a:ln>
        </p:spPr>
        <p:txBody>
          <a:bodyPr spcFirstLastPara="1" wrap="square" lIns="91425" tIns="91425" rIns="91425" bIns="91425" anchor="t" anchorCtr="0">
            <a:noAutofit/>
          </a:bodyPr>
          <a:lstStyle/>
          <a:p>
            <a:pPr algn="ctr" defTabSz="914378">
              <a:buClr>
                <a:srgbClr val="000000"/>
              </a:buClr>
              <a:defRPr/>
            </a:pPr>
            <a:r>
              <a:rPr lang="en-US" sz="2600" b="1" kern="0" dirty="0" err="1">
                <a:solidFill>
                  <a:srgbClr val="060606"/>
                </a:solidFill>
                <a:latin typeface="#9Slide05 Braxton Regular" panose="03060000000000000000" pitchFamily="66" charset="-93"/>
                <a:ea typeface="#9Slide03 Roboto Medium" panose="02000000000000000000" pitchFamily="2" charset="0"/>
                <a:cs typeface="Darker Grotesque Medium"/>
                <a:sym typeface="Darker Grotesque Medium"/>
              </a:rPr>
              <a:t>Em</a:t>
            </a:r>
            <a:r>
              <a:rPr lang="en-US" sz="2600" b="1" kern="0" dirty="0">
                <a:solidFill>
                  <a:srgbClr val="060606"/>
                </a:solidFill>
                <a:latin typeface="#9Slide05 Braxton Regular" panose="03060000000000000000" pitchFamily="66" charset="-93"/>
                <a:ea typeface="#9Slide03 Roboto Medium" panose="02000000000000000000" pitchFamily="2" charset="0"/>
                <a:cs typeface="Darker Grotesque Medium"/>
                <a:sym typeface="Darker Grotesque Medium"/>
              </a:rPr>
              <a:t> có </a:t>
            </a:r>
            <a:r>
              <a:rPr lang="en-US" sz="2600" b="1" kern="0" dirty="0" err="1">
                <a:solidFill>
                  <a:srgbClr val="060606"/>
                </a:solidFill>
                <a:latin typeface="#9Slide05 Braxton Regular" panose="03060000000000000000" pitchFamily="66" charset="-93"/>
                <a:ea typeface="#9Slide03 Roboto Medium" panose="02000000000000000000" pitchFamily="2" charset="0"/>
                <a:cs typeface="Darker Grotesque Medium"/>
                <a:sym typeface="Darker Grotesque Medium"/>
              </a:rPr>
              <a:t>biết</a:t>
            </a:r>
            <a:r>
              <a:rPr lang="en-US" sz="2600" b="1" kern="0" dirty="0">
                <a:solidFill>
                  <a:srgbClr val="060606"/>
                </a:solidFill>
                <a:latin typeface="#9Slide05 Braxton Regular" panose="03060000000000000000" pitchFamily="66" charset="-93"/>
                <a:ea typeface="#9Slide03 Roboto Medium" panose="02000000000000000000" pitchFamily="2" charset="0"/>
                <a:cs typeface="Darker Grotesque Medium"/>
                <a:sym typeface="Darker Grotesque Medium"/>
              </a:rPr>
              <a:t>?</a:t>
            </a:r>
            <a:endParaRPr sz="2600" b="1" kern="0" dirty="0">
              <a:solidFill>
                <a:srgbClr val="060606"/>
              </a:solidFill>
              <a:latin typeface="#9Slide05 Braxton Regular" panose="03060000000000000000" pitchFamily="66" charset="-93"/>
              <a:ea typeface="#9Slide03 Roboto Medium" panose="02000000000000000000" pitchFamily="2" charset="0"/>
              <a:cs typeface="Darker Grotesque Medium"/>
              <a:sym typeface="Darker Grotesque Medium"/>
            </a:endParaRPr>
          </a:p>
        </p:txBody>
      </p:sp>
      <p:sp>
        <p:nvSpPr>
          <p:cNvPr id="22" name="Google Shape;187;p38">
            <a:extLst>
              <a:ext uri="{FF2B5EF4-FFF2-40B4-BE49-F238E27FC236}">
                <a16:creationId xmlns:a16="http://schemas.microsoft.com/office/drawing/2014/main" id="{432BC5FD-4B91-4FD4-AD4B-A82C2A517416}"/>
              </a:ext>
            </a:extLst>
          </p:cNvPr>
          <p:cNvSpPr/>
          <p:nvPr/>
        </p:nvSpPr>
        <p:spPr>
          <a:xfrm>
            <a:off x="4389540" y="1837507"/>
            <a:ext cx="5814003" cy="2720292"/>
          </a:xfrm>
          <a:prstGeom prst="roundRect">
            <a:avLst>
              <a:gd name="adj" fmla="val 16667"/>
            </a:avLst>
          </a:prstGeom>
          <a:solidFill>
            <a:schemeClr val="accent1">
              <a:lumMod val="20000"/>
              <a:lumOff val="80000"/>
              <a:alpha val="49000"/>
            </a:schemeClr>
          </a:solidFill>
          <a:ln>
            <a:noFill/>
          </a:ln>
        </p:spPr>
        <p:txBody>
          <a:bodyPr spcFirstLastPara="1" wrap="square" lIns="91425" tIns="91425" rIns="91425" bIns="91425" anchor="ctr" anchorCtr="0">
            <a:noAutofit/>
          </a:bodyPr>
          <a:lstStyle/>
          <a:p>
            <a:pPr marL="0" marR="0" lvl="0" indent="0" defTabSz="685783" eaLnBrk="1" fontAlgn="auto" latinLnBrk="0" hangingPunct="1">
              <a:lnSpc>
                <a:spcPct val="100000"/>
              </a:lnSpc>
              <a:spcBef>
                <a:spcPts val="0"/>
              </a:spcBef>
              <a:spcAft>
                <a:spcPts val="0"/>
              </a:spcAft>
              <a:buClrTx/>
              <a:buSzTx/>
              <a:buFontTx/>
              <a:buNone/>
              <a:tabLst/>
              <a:defRPr/>
            </a:pPr>
            <a:endParaRPr kumimoji="0" sz="1013" b="0" i="0" u="none" strike="noStrike" kern="0" cap="none" spc="0" normalizeH="0" baseline="0" noProof="0">
              <a:ln>
                <a:noFill/>
              </a:ln>
              <a:solidFill>
                <a:srgbClr val="2A072F"/>
              </a:solidFill>
              <a:effectLst/>
              <a:uLnTx/>
              <a:uFillTx/>
            </a:endParaRPr>
          </a:p>
        </p:txBody>
      </p:sp>
      <p:sp>
        <p:nvSpPr>
          <p:cNvPr id="23" name="TextBox 22">
            <a:extLst>
              <a:ext uri="{FF2B5EF4-FFF2-40B4-BE49-F238E27FC236}">
                <a16:creationId xmlns:a16="http://schemas.microsoft.com/office/drawing/2014/main" id="{A4BE0870-B7FE-49BA-8690-DE9FB85988ED}"/>
              </a:ext>
            </a:extLst>
          </p:cNvPr>
          <p:cNvSpPr txBox="1"/>
          <p:nvPr/>
        </p:nvSpPr>
        <p:spPr>
          <a:xfrm>
            <a:off x="4709969" y="2148192"/>
            <a:ext cx="5173144" cy="2092881"/>
          </a:xfrm>
          <a:prstGeom prst="rect">
            <a:avLst/>
          </a:prstGeom>
          <a:noFill/>
        </p:spPr>
        <p:txBody>
          <a:bodyPr wrap="square">
            <a:spAutoFit/>
          </a:bodyPr>
          <a:lstStyle/>
          <a:p>
            <a:pPr algn="just" defTabSz="685783">
              <a:defRPr/>
            </a:pPr>
            <a:r>
              <a:rPr lang="en-US" sz="2600" dirty="0" err="1">
                <a:solidFill>
                  <a:srgbClr val="6C3449"/>
                </a:solidFill>
                <a:latin typeface="#9Slide05 Braxton Regular" panose="03060000000000000000" pitchFamily="66" charset="-93"/>
              </a:rPr>
              <a:t>Đồng</a:t>
            </a:r>
            <a:r>
              <a:rPr lang="en-US" sz="2600" dirty="0">
                <a:solidFill>
                  <a:srgbClr val="6C3449"/>
                </a:solidFill>
                <a:latin typeface="#9Slide05 Braxton Regular" panose="03060000000000000000" pitchFamily="66" charset="-93"/>
              </a:rPr>
              <a:t> </a:t>
            </a:r>
            <a:r>
              <a:rPr lang="en-US" sz="2600" dirty="0" err="1">
                <a:solidFill>
                  <a:srgbClr val="6C3449"/>
                </a:solidFill>
                <a:latin typeface="#9Slide05 Braxton Regular" panose="03060000000000000000" pitchFamily="66" charset="-93"/>
              </a:rPr>
              <a:t>bằng</a:t>
            </a:r>
            <a:r>
              <a:rPr lang="en-US" sz="2600" dirty="0">
                <a:solidFill>
                  <a:srgbClr val="6C3449"/>
                </a:solidFill>
                <a:latin typeface="#9Slide05 Braxton Regular" panose="03060000000000000000" pitchFamily="66" charset="-93"/>
              </a:rPr>
              <a:t> Đông </a:t>
            </a:r>
            <a:r>
              <a:rPr lang="en-US" sz="2600" dirty="0" err="1">
                <a:solidFill>
                  <a:srgbClr val="6C3449"/>
                </a:solidFill>
                <a:latin typeface="#9Slide05 Braxton Regular" panose="03060000000000000000" pitchFamily="66" charset="-93"/>
              </a:rPr>
              <a:t>Âu</a:t>
            </a:r>
            <a:r>
              <a:rPr lang="en-US" sz="2600" dirty="0">
                <a:solidFill>
                  <a:srgbClr val="6C3449"/>
                </a:solidFill>
                <a:latin typeface="#9Slide05 Braxton Regular" panose="03060000000000000000" pitchFamily="66" charset="-93"/>
              </a:rPr>
              <a:t> </a:t>
            </a:r>
            <a:r>
              <a:rPr lang="en-US" sz="2600" dirty="0" err="1">
                <a:solidFill>
                  <a:srgbClr val="6C3449"/>
                </a:solidFill>
                <a:latin typeface="#9Slide05 Braxton Regular" panose="03060000000000000000" pitchFamily="66" charset="-93"/>
              </a:rPr>
              <a:t>gồm</a:t>
            </a:r>
            <a:r>
              <a:rPr lang="en-US" sz="2600" dirty="0">
                <a:solidFill>
                  <a:srgbClr val="6C3449"/>
                </a:solidFill>
                <a:latin typeface="#9Slide05 Braxton Regular" panose="03060000000000000000" pitchFamily="66" charset="-93"/>
              </a:rPr>
              <a:t> các vùng </a:t>
            </a:r>
            <a:r>
              <a:rPr lang="en-US" sz="2600" dirty="0" err="1">
                <a:solidFill>
                  <a:srgbClr val="6C3449"/>
                </a:solidFill>
                <a:latin typeface="#9Slide05 Braxton Regular" panose="03060000000000000000" pitchFamily="66" charset="-93"/>
              </a:rPr>
              <a:t>đất</a:t>
            </a:r>
            <a:r>
              <a:rPr lang="en-US" sz="2600" dirty="0">
                <a:solidFill>
                  <a:srgbClr val="6C3449"/>
                </a:solidFill>
                <a:latin typeface="#9Slide05 Braxton Regular" panose="03060000000000000000" pitchFamily="66" charset="-93"/>
              </a:rPr>
              <a:t> </a:t>
            </a:r>
            <a:r>
              <a:rPr lang="en-US" sz="2600" dirty="0" err="1">
                <a:solidFill>
                  <a:srgbClr val="6C3449"/>
                </a:solidFill>
                <a:latin typeface="#9Slide05 Braxton Regular" panose="03060000000000000000" pitchFamily="66" charset="-93"/>
              </a:rPr>
              <a:t>cao</a:t>
            </a:r>
            <a:r>
              <a:rPr lang="en-US" sz="2600" dirty="0">
                <a:solidFill>
                  <a:srgbClr val="6C3449"/>
                </a:solidFill>
                <a:latin typeface="#9Slide05 Braxton Regular" panose="03060000000000000000" pitchFamily="66" charset="-93"/>
              </a:rPr>
              <a:t>, </a:t>
            </a:r>
            <a:r>
              <a:rPr lang="en-US" sz="2600" dirty="0" err="1">
                <a:solidFill>
                  <a:srgbClr val="6C3449"/>
                </a:solidFill>
                <a:latin typeface="#9Slide05 Braxton Regular" panose="03060000000000000000" pitchFamily="66" charset="-93"/>
              </a:rPr>
              <a:t>đồi</a:t>
            </a:r>
            <a:r>
              <a:rPr lang="en-US" sz="2600" dirty="0">
                <a:solidFill>
                  <a:srgbClr val="6C3449"/>
                </a:solidFill>
                <a:latin typeface="#9Slide05 Braxton Regular" panose="03060000000000000000" pitchFamily="66" charset="-93"/>
              </a:rPr>
              <a:t> </a:t>
            </a:r>
            <a:r>
              <a:rPr lang="en-US" sz="2600" dirty="0" err="1">
                <a:solidFill>
                  <a:srgbClr val="6C3449"/>
                </a:solidFill>
                <a:latin typeface="#9Slide05 Braxton Regular" panose="03060000000000000000" pitchFamily="66" charset="-93"/>
              </a:rPr>
              <a:t>thoải</a:t>
            </a:r>
            <a:r>
              <a:rPr lang="en-US" sz="2600" dirty="0">
                <a:solidFill>
                  <a:srgbClr val="6C3449"/>
                </a:solidFill>
                <a:latin typeface="#9Slide05 Braxton Regular" panose="03060000000000000000" pitchFamily="66" charset="-93"/>
              </a:rPr>
              <a:t> xem với các vùng </a:t>
            </a:r>
            <a:r>
              <a:rPr lang="en-US" sz="2600" dirty="0" err="1">
                <a:solidFill>
                  <a:srgbClr val="6C3449"/>
                </a:solidFill>
                <a:latin typeface="#9Slide05 Braxton Regular" panose="03060000000000000000" pitchFamily="66" charset="-93"/>
              </a:rPr>
              <a:t>đất</a:t>
            </a:r>
            <a:r>
              <a:rPr lang="en-US" sz="2600" dirty="0">
                <a:solidFill>
                  <a:srgbClr val="6C3449"/>
                </a:solidFill>
                <a:latin typeface="#9Slide05 Braxton Regular" panose="03060000000000000000" pitchFamily="66" charset="-93"/>
              </a:rPr>
              <a:t> </a:t>
            </a:r>
            <a:r>
              <a:rPr lang="en-US" sz="2600" dirty="0" err="1">
                <a:solidFill>
                  <a:srgbClr val="6C3449"/>
                </a:solidFill>
                <a:latin typeface="#9Slide05 Braxton Regular" panose="03060000000000000000" pitchFamily="66" charset="-93"/>
              </a:rPr>
              <a:t>thấp</a:t>
            </a:r>
            <a:r>
              <a:rPr lang="en-US" sz="2600" dirty="0">
                <a:solidFill>
                  <a:srgbClr val="6C3449"/>
                </a:solidFill>
                <a:latin typeface="#9Slide05 Braxton Regular" panose="03060000000000000000" pitchFamily="66" charset="-93"/>
              </a:rPr>
              <a:t> </a:t>
            </a:r>
            <a:r>
              <a:rPr lang="en-US" sz="2600" dirty="0" err="1">
                <a:solidFill>
                  <a:srgbClr val="6C3449"/>
                </a:solidFill>
                <a:latin typeface="#9Slide05 Braxton Regular" panose="03060000000000000000" pitchFamily="66" charset="-93"/>
              </a:rPr>
              <a:t>hoặc</a:t>
            </a:r>
            <a:r>
              <a:rPr lang="en-US" sz="2600" dirty="0">
                <a:solidFill>
                  <a:srgbClr val="6C3449"/>
                </a:solidFill>
                <a:latin typeface="#9Slide05 Braxton Regular" panose="03060000000000000000" pitchFamily="66" charset="-93"/>
              </a:rPr>
              <a:t> </a:t>
            </a:r>
            <a:r>
              <a:rPr lang="en-US" sz="2600" dirty="0" err="1">
                <a:solidFill>
                  <a:srgbClr val="6C3449"/>
                </a:solidFill>
                <a:latin typeface="#9Slide05 Braxton Regular" panose="03060000000000000000" pitchFamily="66" charset="-93"/>
              </a:rPr>
              <a:t>thung</a:t>
            </a:r>
            <a:r>
              <a:rPr lang="en-US" sz="2600" dirty="0">
                <a:solidFill>
                  <a:srgbClr val="6C3449"/>
                </a:solidFill>
                <a:latin typeface="#9Slide05 Braxton Regular" panose="03060000000000000000" pitchFamily="66" charset="-93"/>
              </a:rPr>
              <a:t> </a:t>
            </a:r>
            <a:r>
              <a:rPr lang="en-US" sz="2600" dirty="0" err="1">
                <a:solidFill>
                  <a:srgbClr val="6C3449"/>
                </a:solidFill>
                <a:latin typeface="#9Slide05 Braxton Regular" panose="03060000000000000000" pitchFamily="66" charset="-93"/>
              </a:rPr>
              <a:t>lũng</a:t>
            </a:r>
            <a:r>
              <a:rPr lang="en-US" sz="2600" dirty="0">
                <a:solidFill>
                  <a:srgbClr val="6C3449"/>
                </a:solidFill>
                <a:latin typeface="#9Slide05 Braxton Regular" panose="03060000000000000000" pitchFamily="66" charset="-93"/>
              </a:rPr>
              <a:t> </a:t>
            </a:r>
            <a:r>
              <a:rPr lang="en-US" sz="2600" dirty="0" err="1">
                <a:solidFill>
                  <a:srgbClr val="6C3449"/>
                </a:solidFill>
                <a:latin typeface="#9Slide05 Braxton Regular" panose="03060000000000000000" pitchFamily="66" charset="-93"/>
              </a:rPr>
              <a:t>rộng</a:t>
            </a:r>
            <a:r>
              <a:rPr lang="en-US" sz="2600" dirty="0">
                <a:solidFill>
                  <a:srgbClr val="6C3449"/>
                </a:solidFill>
                <a:latin typeface="#9Slide05 Braxton Regular" panose="03060000000000000000" pitchFamily="66" charset="-93"/>
              </a:rPr>
              <a:t>.</a:t>
            </a:r>
          </a:p>
          <a:p>
            <a:pPr algn="just" defTabSz="685783">
              <a:defRPr/>
            </a:pPr>
            <a:r>
              <a:rPr lang="en-US" sz="2600" dirty="0" err="1">
                <a:solidFill>
                  <a:srgbClr val="6C3449"/>
                </a:solidFill>
                <a:latin typeface="#9Slide05 Braxton Regular" panose="03060000000000000000" pitchFamily="66" charset="-93"/>
              </a:rPr>
              <a:t>Đồng</a:t>
            </a:r>
            <a:r>
              <a:rPr lang="en-US" sz="2600" dirty="0">
                <a:solidFill>
                  <a:srgbClr val="6C3449"/>
                </a:solidFill>
                <a:latin typeface="#9Slide05 Braxton Regular" panose="03060000000000000000" pitchFamily="66" charset="-93"/>
              </a:rPr>
              <a:t> </a:t>
            </a:r>
            <a:r>
              <a:rPr lang="en-US" sz="2600" dirty="0" err="1">
                <a:solidFill>
                  <a:srgbClr val="6C3449"/>
                </a:solidFill>
                <a:latin typeface="#9Slide05 Braxton Regular" panose="03060000000000000000" pitchFamily="66" charset="-93"/>
              </a:rPr>
              <a:t>bằng</a:t>
            </a:r>
            <a:r>
              <a:rPr lang="en-US" sz="2600" dirty="0">
                <a:solidFill>
                  <a:srgbClr val="6C3449"/>
                </a:solidFill>
                <a:latin typeface="#9Slide05 Braxton Regular" panose="03060000000000000000" pitchFamily="66" charset="-93"/>
              </a:rPr>
              <a:t> trung </a:t>
            </a:r>
            <a:r>
              <a:rPr lang="en-US" sz="2600" dirty="0" err="1">
                <a:solidFill>
                  <a:srgbClr val="6C3449"/>
                </a:solidFill>
                <a:latin typeface="#9Slide05 Braxton Regular" panose="03060000000000000000" pitchFamily="66" charset="-93"/>
              </a:rPr>
              <a:t>lưu</a:t>
            </a:r>
            <a:r>
              <a:rPr lang="en-US" sz="2600" dirty="0">
                <a:solidFill>
                  <a:srgbClr val="6C3449"/>
                </a:solidFill>
                <a:latin typeface="#9Slide05 Braxton Regular" panose="03060000000000000000" pitchFamily="66" charset="-93"/>
              </a:rPr>
              <a:t> </a:t>
            </a:r>
            <a:r>
              <a:rPr lang="en-US" sz="2600" dirty="0" err="1">
                <a:solidFill>
                  <a:srgbClr val="6C3449"/>
                </a:solidFill>
                <a:latin typeface="#9Slide05 Braxton Regular" panose="03060000000000000000" pitchFamily="66" charset="-93"/>
              </a:rPr>
              <a:t>Đa-nuýp</a:t>
            </a:r>
            <a:r>
              <a:rPr lang="en-US" sz="2600" dirty="0">
                <a:solidFill>
                  <a:srgbClr val="6C3449"/>
                </a:solidFill>
                <a:latin typeface="#9Slide05 Braxton Regular" panose="03060000000000000000" pitchFamily="66" charset="-93"/>
              </a:rPr>
              <a:t> tưởng </a:t>
            </a:r>
            <a:r>
              <a:rPr lang="en-US" sz="2600" dirty="0" err="1">
                <a:solidFill>
                  <a:srgbClr val="6C3449"/>
                </a:solidFill>
                <a:latin typeface="#9Slide05 Braxton Regular" panose="03060000000000000000" pitchFamily="66" charset="-93"/>
              </a:rPr>
              <a:t>đối</a:t>
            </a:r>
            <a:r>
              <a:rPr lang="en-US" sz="2600" dirty="0">
                <a:solidFill>
                  <a:srgbClr val="6C3449"/>
                </a:solidFill>
                <a:latin typeface="#9Slide05 Braxton Regular" panose="03060000000000000000" pitchFamily="66" charset="-93"/>
              </a:rPr>
              <a:t> </a:t>
            </a:r>
            <a:r>
              <a:rPr lang="en-US" sz="2600" dirty="0" err="1">
                <a:solidFill>
                  <a:srgbClr val="6C3449"/>
                </a:solidFill>
                <a:latin typeface="#9Slide05 Braxton Regular" panose="03060000000000000000" pitchFamily="66" charset="-93"/>
              </a:rPr>
              <a:t>thấp</a:t>
            </a:r>
            <a:r>
              <a:rPr lang="en-US" sz="2600" dirty="0">
                <a:solidFill>
                  <a:srgbClr val="6C3449"/>
                </a:solidFill>
                <a:latin typeface="#9Slide05 Braxton Regular" panose="03060000000000000000" pitchFamily="66" charset="-93"/>
              </a:rPr>
              <a:t> và </a:t>
            </a:r>
            <a:r>
              <a:rPr lang="en-US" sz="2600" dirty="0" err="1">
                <a:solidFill>
                  <a:srgbClr val="6C3449"/>
                </a:solidFill>
                <a:latin typeface="#9Slide05 Braxton Regular" panose="03060000000000000000" pitchFamily="66" charset="-93"/>
              </a:rPr>
              <a:t>bằng</a:t>
            </a:r>
            <a:r>
              <a:rPr lang="en-US" sz="2600" dirty="0">
                <a:solidFill>
                  <a:srgbClr val="6C3449"/>
                </a:solidFill>
                <a:latin typeface="#9Slide05 Braxton Regular" panose="03060000000000000000" pitchFamily="66" charset="-93"/>
              </a:rPr>
              <a:t> </a:t>
            </a:r>
            <a:r>
              <a:rPr lang="en-US" sz="2600" dirty="0" err="1">
                <a:solidFill>
                  <a:srgbClr val="6C3449"/>
                </a:solidFill>
                <a:latin typeface="#9Slide05 Braxton Regular" panose="03060000000000000000" pitchFamily="66" charset="-93"/>
              </a:rPr>
              <a:t>phẳng</a:t>
            </a:r>
            <a:r>
              <a:rPr lang="en-US" sz="2600" dirty="0">
                <a:solidFill>
                  <a:srgbClr val="6C3449"/>
                </a:solidFill>
                <a:latin typeface="#9Slide05 Braxton Regular" panose="03060000000000000000" pitchFamily="66" charset="-93"/>
              </a:rPr>
              <a:t> (</a:t>
            </a:r>
            <a:r>
              <a:rPr lang="en-US" sz="2600" dirty="0" err="1">
                <a:solidFill>
                  <a:srgbClr val="6C3449"/>
                </a:solidFill>
                <a:latin typeface="#9Slide05 Braxton Regular" panose="03060000000000000000" pitchFamily="66" charset="-93"/>
              </a:rPr>
              <a:t>trừ</a:t>
            </a:r>
            <a:r>
              <a:rPr lang="en-US" sz="2600" dirty="0">
                <a:solidFill>
                  <a:srgbClr val="6C3449"/>
                </a:solidFill>
                <a:latin typeface="#9Slide05 Braxton Regular" panose="03060000000000000000" pitchFamily="66" charset="-93"/>
              </a:rPr>
              <a:t> </a:t>
            </a:r>
            <a:r>
              <a:rPr lang="en-US" sz="2600" dirty="0" err="1">
                <a:solidFill>
                  <a:srgbClr val="6C3449"/>
                </a:solidFill>
                <a:latin typeface="#9Slide05 Braxton Regular" panose="03060000000000000000" pitchFamily="66" charset="-93"/>
              </a:rPr>
              <a:t>phía</a:t>
            </a:r>
            <a:r>
              <a:rPr lang="en-US" sz="2600" dirty="0">
                <a:solidFill>
                  <a:srgbClr val="6C3449"/>
                </a:solidFill>
                <a:latin typeface="#9Slide05 Braxton Regular" panose="03060000000000000000" pitchFamily="66" charset="-93"/>
              </a:rPr>
              <a:t> </a:t>
            </a:r>
            <a:r>
              <a:rPr lang="en-US" sz="2600" dirty="0" err="1">
                <a:solidFill>
                  <a:srgbClr val="6C3449"/>
                </a:solidFill>
                <a:latin typeface="#9Slide05 Braxton Regular" panose="03060000000000000000" pitchFamily="66" charset="-93"/>
              </a:rPr>
              <a:t>tây</a:t>
            </a:r>
            <a:r>
              <a:rPr lang="en-US" sz="2600" dirty="0">
                <a:solidFill>
                  <a:srgbClr val="6C3449"/>
                </a:solidFill>
                <a:latin typeface="#9Slide05 Braxton Regular" panose="03060000000000000000" pitchFamily="66" charset="-93"/>
              </a:rPr>
              <a:t>)</a:t>
            </a:r>
            <a:r>
              <a:rPr lang="vi-VN" sz="2600" dirty="0">
                <a:solidFill>
                  <a:srgbClr val="2A072F"/>
                </a:solidFill>
                <a:latin typeface="#9Slide05 Braxton Regular" panose="03060000000000000000" pitchFamily="66" charset="-93"/>
              </a:rPr>
              <a:t>.</a:t>
            </a:r>
            <a:endParaRPr lang="en-US" sz="2600" dirty="0">
              <a:solidFill>
                <a:srgbClr val="2A072F"/>
              </a:solidFill>
              <a:latin typeface="#9Slide05 Braxton Regular" panose="03060000000000000000" pitchFamily="66" charset="-93"/>
            </a:endParaRPr>
          </a:p>
        </p:txBody>
      </p:sp>
    </p:spTree>
    <p:extLst>
      <p:ext uri="{BB962C8B-B14F-4D97-AF65-F5344CB8AC3E}">
        <p14:creationId xmlns:p14="http://schemas.microsoft.com/office/powerpoint/2010/main" val="2071823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3"/>
                                        </p:tgtEl>
                                        <p:attrNameLst>
                                          <p:attrName>ppt_x</p:attrName>
                                          <p:attrName>ppt_y</p:attrName>
                                        </p:attrNameLst>
                                      </p:cBhvr>
                                    </p:animMotion>
                                    <p:animRot by="1500000">
                                      <p:cBhvr>
                                        <p:cTn id="7" dur="125" fill="hold">
                                          <p:stCondLst>
                                            <p:cond delay="0"/>
                                          </p:stCondLst>
                                        </p:cTn>
                                        <p:tgtEl>
                                          <p:spTgt spid="23"/>
                                        </p:tgtEl>
                                        <p:attrNameLst>
                                          <p:attrName>r</p:attrName>
                                        </p:attrNameLst>
                                      </p:cBhvr>
                                    </p:animRot>
                                    <p:animRot by="-1500000">
                                      <p:cBhvr>
                                        <p:cTn id="8" dur="125" fill="hold">
                                          <p:stCondLst>
                                            <p:cond delay="125"/>
                                          </p:stCondLst>
                                        </p:cTn>
                                        <p:tgtEl>
                                          <p:spTgt spid="23"/>
                                        </p:tgtEl>
                                        <p:attrNameLst>
                                          <p:attrName>r</p:attrName>
                                        </p:attrNameLst>
                                      </p:cBhvr>
                                    </p:animRot>
                                    <p:animRot by="-1500000">
                                      <p:cBhvr>
                                        <p:cTn id="9" dur="125" fill="hold">
                                          <p:stCondLst>
                                            <p:cond delay="250"/>
                                          </p:stCondLst>
                                        </p:cTn>
                                        <p:tgtEl>
                                          <p:spTgt spid="23"/>
                                        </p:tgtEl>
                                        <p:attrNameLst>
                                          <p:attrName>r</p:attrName>
                                        </p:attrNameLst>
                                      </p:cBhvr>
                                    </p:animRot>
                                    <p:animRot by="1500000">
                                      <p:cBhvr>
                                        <p:cTn id="10" dur="125" fill="hold">
                                          <p:stCondLst>
                                            <p:cond delay="375"/>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69567" y="285205"/>
            <a:ext cx="3145155" cy="5964146"/>
          </a:xfrm>
          <a:prstGeom prst="rect">
            <a:avLst/>
          </a:prstGeom>
        </p:spPr>
      </p:pic>
      <p:sp>
        <p:nvSpPr>
          <p:cNvPr id="5" name="TextBox 4">
            <a:extLst>
              <a:ext uri="{FF2B5EF4-FFF2-40B4-BE49-F238E27FC236}">
                <a16:creationId xmlns:a16="http://schemas.microsoft.com/office/drawing/2014/main" id="{933BECF6-C34E-4046-884B-8DC370C72744}"/>
              </a:ext>
            </a:extLst>
          </p:cNvPr>
          <p:cNvSpPr txBox="1"/>
          <p:nvPr/>
        </p:nvSpPr>
        <p:spPr>
          <a:xfrm>
            <a:off x="990670" y="6249351"/>
            <a:ext cx="350295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Lược</a:t>
            </a:r>
            <a:r>
              <a:rPr kumimoji="0" lang="en-US" sz="1800" b="1" i="0" u="none" strike="noStrike" kern="1200" cap="none" spc="0" normalizeH="0" noProof="0" dirty="0">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 </a:t>
            </a:r>
            <a:r>
              <a:rPr kumimoji="0" lang="en-US" sz="1800" b="1" i="0" u="none" strike="noStrike" kern="1200" cap="none" spc="0" normalizeH="0" noProof="0" dirty="0" err="1">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đồ</a:t>
            </a:r>
            <a:r>
              <a:rPr kumimoji="0" lang="en-US" sz="1800" b="1" i="0" u="none" strike="noStrike" kern="1200" cap="none" spc="0" normalizeH="0" noProof="0" dirty="0">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 tự nhiên </a:t>
            </a:r>
            <a:r>
              <a:rPr kumimoji="0" lang="en-US" sz="1800" b="1" i="0" u="none" strike="noStrike" kern="1200" cap="none" spc="0" normalizeH="0" noProof="0" dirty="0" err="1">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khu</a:t>
            </a:r>
            <a:r>
              <a:rPr kumimoji="0" lang="en-US" sz="1800" b="1" i="0" u="none" strike="noStrike" kern="1200" cap="none" spc="0" normalizeH="0" noProof="0" dirty="0">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 </a:t>
            </a:r>
            <a:r>
              <a:rPr kumimoji="0" lang="en-US" sz="1800" b="1" i="0" u="none" strike="noStrike" kern="1200" cap="none" spc="0" normalizeH="0" noProof="0" dirty="0" err="1">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vực</a:t>
            </a:r>
            <a:r>
              <a:rPr kumimoji="0" lang="en-US" sz="1800" b="1" i="0" u="none" strike="noStrike" kern="1200" cap="none" spc="0" normalizeH="0" noProof="0" dirty="0">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 Đông </a:t>
            </a:r>
            <a:r>
              <a:rPr kumimoji="0" lang="en-US" sz="1800" b="1" i="0" u="none" strike="noStrike" kern="1200" cap="none" spc="0" normalizeH="0" baseline="0" noProof="0" dirty="0" err="1">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Âu</a:t>
            </a:r>
            <a:endParaRPr kumimoji="0" lang="en-US" sz="1800" b="1" i="0" u="none" strike="noStrike" kern="1200" cap="none" spc="0" normalizeH="0" baseline="0" noProof="0" dirty="0">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endParaRPr>
          </a:p>
        </p:txBody>
      </p:sp>
      <p:pic>
        <p:nvPicPr>
          <p:cNvPr id="7" name="Picture 6"/>
          <p:cNvPicPr>
            <a:picLocks noChangeAspect="1"/>
          </p:cNvPicPr>
          <p:nvPr/>
        </p:nvPicPr>
        <p:blipFill rotWithShape="1">
          <a:blip r:embed="rId3"/>
          <a:srcRect t="2111" b="1171"/>
          <a:stretch/>
        </p:blipFill>
        <p:spPr>
          <a:xfrm>
            <a:off x="4707802" y="285205"/>
            <a:ext cx="6381744" cy="4219303"/>
          </a:xfrm>
          <a:prstGeom prst="rect">
            <a:avLst/>
          </a:prstGeom>
        </p:spPr>
      </p:pic>
      <p:pic>
        <p:nvPicPr>
          <p:cNvPr id="9" name="Picture 8"/>
          <p:cNvPicPr>
            <a:picLocks noChangeAspect="1"/>
          </p:cNvPicPr>
          <p:nvPr/>
        </p:nvPicPr>
        <p:blipFill>
          <a:blip r:embed="rId4"/>
          <a:stretch>
            <a:fillRect/>
          </a:stretch>
        </p:blipFill>
        <p:spPr>
          <a:xfrm>
            <a:off x="4707802" y="4504508"/>
            <a:ext cx="6381744" cy="2209800"/>
          </a:xfrm>
          <a:prstGeom prst="rect">
            <a:avLst/>
          </a:prstGeom>
        </p:spPr>
      </p:pic>
      <p:pic>
        <p:nvPicPr>
          <p:cNvPr id="3074" name="Picture 2" descr="Cách sửa lỗi không bật được GPS trên Windows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6181" y="1227910"/>
            <a:ext cx="850265" cy="854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645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óc nhà Châu Âu – Anpơ có gì lôi cuốn? | Tạp chí Kinh tế và Dự báo"/>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47902" y="427811"/>
            <a:ext cx="5138053" cy="289015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ắc thu rực rỡ trên vùng núi Alps - VnExpress Du lịch"/>
          <p:cNvPicPr>
            <a:picLocks noChangeAspect="1" noChangeArrowheads="1"/>
          </p:cNvPicPr>
          <p:nvPr/>
        </p:nvPicPr>
        <p:blipFill rotWithShape="1">
          <a:blip r:embed="rId3">
            <a:extLst>
              <a:ext uri="{28A0092B-C50C-407E-A947-70E740481C1C}">
                <a14:useLocalDpi xmlns:a14="http://schemas.microsoft.com/office/drawing/2010/main" val="0"/>
              </a:ext>
            </a:extLst>
          </a:blip>
          <a:srcRect t="9985" b="15015"/>
          <a:stretch/>
        </p:blipFill>
        <p:spPr bwMode="auto">
          <a:xfrm>
            <a:off x="447902" y="3563821"/>
            <a:ext cx="5138053" cy="289015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Khám phá dãy núi Alps dãy núi cao nhất của Châu Â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1425" y="427811"/>
            <a:ext cx="5265511" cy="29268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151426" y="3657600"/>
            <a:ext cx="5265510" cy="2704011"/>
          </a:xfrm>
          <a:prstGeom prst="rect">
            <a:avLst/>
          </a:prstGeom>
          <a:solidFill>
            <a:srgbClr val="3A7F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151424" y="3687901"/>
            <a:ext cx="5265511" cy="2554545"/>
          </a:xfrm>
          <a:prstGeom prst="rect">
            <a:avLst/>
          </a:prstGeom>
        </p:spPr>
        <p:txBody>
          <a:bodyPr wrap="square">
            <a:spAutoFit/>
          </a:bodyPr>
          <a:lstStyle/>
          <a:p>
            <a:pPr algn="just"/>
            <a:r>
              <a:rPr lang="vi-VN" sz="2000" dirty="0">
                <a:latin typeface="#9Slide03 SFU DIN Mittelschrift" panose="00000400000000000000" pitchFamily="2" charset="0"/>
              </a:rPr>
              <a:t>An</a:t>
            </a:r>
            <a:r>
              <a:rPr lang="en-US" sz="2000" dirty="0">
                <a:latin typeface="#9Slide03 SFU DIN Mittelschrift" panose="00000400000000000000" pitchFamily="2" charset="0"/>
              </a:rPr>
              <a:t> - p</a:t>
            </a:r>
            <a:r>
              <a:rPr lang="vi-VN" sz="2000" dirty="0">
                <a:latin typeface="#9Slide03 SFU DIN Mittelschrift" panose="00000400000000000000" pitchFamily="2" charset="0"/>
              </a:rPr>
              <a:t>ơ</a:t>
            </a:r>
            <a:r>
              <a:rPr lang="en-US" sz="2000" dirty="0">
                <a:latin typeface="#9Slide03 SFU DIN Mittelschrift" panose="00000400000000000000" pitchFamily="2" charset="0"/>
              </a:rPr>
              <a:t> </a:t>
            </a:r>
            <a:r>
              <a:rPr lang="vi-VN" sz="2000" dirty="0">
                <a:latin typeface="#9Slide03 SFU DIN Mittelschrift" panose="00000400000000000000" pitchFamily="2" charset="0"/>
              </a:rPr>
              <a:t>là dãy núi cao nhất tại châu Âu, phía tây </a:t>
            </a:r>
            <a:r>
              <a:rPr lang="en-US" sz="2000" dirty="0">
                <a:latin typeface="#9Slide03 SFU DIN Mittelschrift" panose="00000400000000000000" pitchFamily="2" charset="0"/>
              </a:rPr>
              <a:t>An-</a:t>
            </a:r>
            <a:r>
              <a:rPr lang="en-US" sz="2000" dirty="0" err="1">
                <a:latin typeface="#9Slide03 SFU DIN Mittelschrift" panose="00000400000000000000" pitchFamily="2" charset="0"/>
              </a:rPr>
              <a:t>pơ</a:t>
            </a:r>
            <a:r>
              <a:rPr lang="vi-VN" sz="2000" dirty="0">
                <a:latin typeface="#9Slide03 SFU DIN Mittelschrift" panose="00000400000000000000" pitchFamily="2" charset="0"/>
              </a:rPr>
              <a:t> bắt đầu từ </a:t>
            </a:r>
            <a:r>
              <a:rPr lang="en-US" sz="2000" dirty="0">
                <a:latin typeface="#9Slide03 SFU DIN Mittelschrift" panose="00000400000000000000" pitchFamily="2" charset="0"/>
              </a:rPr>
              <a:t>TP </a:t>
            </a:r>
            <a:r>
              <a:rPr lang="vi-VN" sz="2000" dirty="0">
                <a:latin typeface="#9Slide03 SFU DIN Mittelschrift" panose="00000400000000000000" pitchFamily="2" charset="0"/>
              </a:rPr>
              <a:t>Nice đi qua biển Bắc Italy, chạy qua miền nam của Thuỵ Sĩ, Liechtenstein, miền nam của nước Đức và dừng lại ở thung lũng Wien của Áo. Tổng chiều dài của dãy núi là 1.200 km. Thế núi vô cùng hùng vĩ, chiều ngang rộng 120-200 km, có nơi lên đến 300 km. Độ cao so với mặt nước biển vào khoảng 3.000 m.</a:t>
            </a:r>
            <a:endParaRPr lang="en-US" sz="2000" dirty="0">
              <a:latin typeface="#9Slide03 SFU DIN Mittelschrift" panose="00000400000000000000" pitchFamily="2" charset="0"/>
            </a:endParaRPr>
          </a:p>
        </p:txBody>
      </p:sp>
    </p:spTree>
    <p:extLst>
      <p:ext uri="{BB962C8B-B14F-4D97-AF65-F5344CB8AC3E}">
        <p14:creationId xmlns:p14="http://schemas.microsoft.com/office/powerpoint/2010/main" val="71173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Image result for Phân hóa môi trường núi An pơ">
            <a:extLst>
              <a:ext uri="{FF2B5EF4-FFF2-40B4-BE49-F238E27FC236}">
                <a16:creationId xmlns:a16="http://schemas.microsoft.com/office/drawing/2014/main" id="{D79EAB9F-8437-49C8-960C-F55641B864F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7638" y="472057"/>
            <a:ext cx="5383998" cy="6011870"/>
          </a:xfrm>
          <a:prstGeom prst="rect">
            <a:avLst/>
          </a:prstGeom>
          <a:noFill/>
          <a:ln>
            <a:noFill/>
          </a:ln>
        </p:spPr>
      </p:pic>
      <p:sp>
        <p:nvSpPr>
          <p:cNvPr id="22" name="Rectangle 21"/>
          <p:cNvSpPr/>
          <p:nvPr/>
        </p:nvSpPr>
        <p:spPr>
          <a:xfrm>
            <a:off x="7065819" y="2836181"/>
            <a:ext cx="4073236" cy="1676998"/>
          </a:xfrm>
          <a:prstGeom prst="rect">
            <a:avLst/>
          </a:prstGeom>
        </p:spPr>
        <p:txBody>
          <a:bodyPr wrap="square">
            <a:spAutoFit/>
          </a:bodyPr>
          <a:lstStyle/>
          <a:p>
            <a:pPr algn="just">
              <a:lnSpc>
                <a:spcPct val="150000"/>
              </a:lnSpc>
            </a:pPr>
            <a:r>
              <a:rPr lang="en-US" sz="2400" dirty="0">
                <a:solidFill>
                  <a:schemeClr val="bg1">
                    <a:lumMod val="50000"/>
                  </a:schemeClr>
                </a:solidFill>
                <a:latin typeface="#9Slide03 SFU DIN Mittelschrift" panose="00000400000000000000" pitchFamily="2" charset="0"/>
                <a:ea typeface="Tahoma" panose="020B0604030504040204" pitchFamily="34" charset="0"/>
                <a:cs typeface="Arial" panose="020B0604020202020204" pitchFamily="34" charset="0"/>
              </a:rPr>
              <a:t>Ở </a:t>
            </a:r>
            <a:r>
              <a:rPr lang="en-US" sz="2400" dirty="0" err="1">
                <a:solidFill>
                  <a:schemeClr val="bg1">
                    <a:lumMod val="50000"/>
                  </a:schemeClr>
                </a:solidFill>
                <a:latin typeface="#9Slide03 SFU DIN Mittelschrift" panose="00000400000000000000" pitchFamily="2" charset="0"/>
                <a:ea typeface="Tahoma" panose="020B0604030504040204" pitchFamily="34" charset="0"/>
                <a:cs typeface="Arial" panose="020B0604020202020204" pitchFamily="34" charset="0"/>
              </a:rPr>
              <a:t>dãy</a:t>
            </a:r>
            <a:r>
              <a:rPr lang="en-US" sz="2400" dirty="0">
                <a:solidFill>
                  <a:schemeClr val="bg1">
                    <a:lumMod val="50000"/>
                  </a:schemeClr>
                </a:solidFill>
                <a:latin typeface="#9Slide03 SFU DIN Mittelschrift" panose="00000400000000000000" pitchFamily="2" charset="0"/>
                <a:ea typeface="Tahoma" panose="020B0604030504040204" pitchFamily="34" charset="0"/>
                <a:cs typeface="Arial" panose="020B0604020202020204" pitchFamily="34" charset="0"/>
              </a:rPr>
              <a:t> An-</a:t>
            </a:r>
            <a:r>
              <a:rPr lang="en-US" sz="2400" dirty="0" err="1">
                <a:solidFill>
                  <a:schemeClr val="bg1">
                    <a:lumMod val="50000"/>
                  </a:schemeClr>
                </a:solidFill>
                <a:latin typeface="#9Slide03 SFU DIN Mittelschrift" panose="00000400000000000000" pitchFamily="2" charset="0"/>
                <a:ea typeface="Tahoma" panose="020B0604030504040204" pitchFamily="34" charset="0"/>
                <a:cs typeface="Arial" panose="020B0604020202020204" pitchFamily="34" charset="0"/>
              </a:rPr>
              <a:t>pơ</a:t>
            </a:r>
            <a:r>
              <a:rPr lang="en-US" sz="2400" dirty="0">
                <a:solidFill>
                  <a:schemeClr val="bg1">
                    <a:lumMod val="50000"/>
                  </a:schemeClr>
                </a:solidFill>
                <a:latin typeface="#9Slide03 SFU DIN Mittelschrift" panose="00000400000000000000" pitchFamily="2" charset="0"/>
                <a:ea typeface="Tahoma" panose="020B0604030504040204" pitchFamily="34" charset="0"/>
                <a:cs typeface="Arial" panose="020B0604020202020204" pitchFamily="34" charset="0"/>
              </a:rPr>
              <a:t>, </a:t>
            </a:r>
            <a:r>
              <a:rPr lang="en-US" sz="2400" dirty="0" err="1">
                <a:solidFill>
                  <a:schemeClr val="bg1">
                    <a:lumMod val="50000"/>
                  </a:schemeClr>
                </a:solidFill>
                <a:latin typeface="#9Slide03 SFU DIN Mittelschrift" panose="00000400000000000000" pitchFamily="2" charset="0"/>
                <a:ea typeface="Tahoma" panose="020B0604030504040204" pitchFamily="34" charset="0"/>
                <a:cs typeface="Arial" panose="020B0604020202020204" pitchFamily="34" charset="0"/>
              </a:rPr>
              <a:t>khí</a:t>
            </a:r>
            <a:r>
              <a:rPr lang="en-US" sz="2400" dirty="0">
                <a:solidFill>
                  <a:schemeClr val="bg1">
                    <a:lumMod val="50000"/>
                  </a:schemeClr>
                </a:solidFill>
                <a:latin typeface="#9Slide03 SFU DIN Mittelschrift" panose="00000400000000000000" pitchFamily="2" charset="0"/>
                <a:ea typeface="Tahoma" panose="020B0604030504040204" pitchFamily="34" charset="0"/>
                <a:cs typeface="Arial" panose="020B0604020202020204" pitchFamily="34" charset="0"/>
              </a:rPr>
              <a:t> </a:t>
            </a:r>
            <a:r>
              <a:rPr lang="en-US" sz="2400" dirty="0" err="1">
                <a:solidFill>
                  <a:schemeClr val="bg1">
                    <a:lumMod val="50000"/>
                  </a:schemeClr>
                </a:solidFill>
                <a:latin typeface="#9Slide03 SFU DIN Mittelschrift" panose="00000400000000000000" pitchFamily="2" charset="0"/>
                <a:ea typeface="Tahoma" panose="020B0604030504040204" pitchFamily="34" charset="0"/>
                <a:cs typeface="Arial" panose="020B0604020202020204" pitchFamily="34" charset="0"/>
              </a:rPr>
              <a:t>hậu</a:t>
            </a:r>
            <a:r>
              <a:rPr lang="en-US" sz="2400" dirty="0">
                <a:solidFill>
                  <a:schemeClr val="bg1">
                    <a:lumMod val="50000"/>
                  </a:schemeClr>
                </a:solidFill>
                <a:latin typeface="#9Slide03 SFU DIN Mittelschrift" panose="00000400000000000000" pitchFamily="2" charset="0"/>
                <a:ea typeface="Tahoma" panose="020B0604030504040204" pitchFamily="34" charset="0"/>
                <a:cs typeface="Arial" panose="020B0604020202020204" pitchFamily="34" charset="0"/>
              </a:rPr>
              <a:t> </a:t>
            </a:r>
            <a:r>
              <a:rPr lang="en-US" sz="2400" dirty="0" err="1">
                <a:solidFill>
                  <a:schemeClr val="bg1">
                    <a:lumMod val="50000"/>
                  </a:schemeClr>
                </a:solidFill>
                <a:latin typeface="#9Slide03 SFU DIN Mittelschrift" panose="00000400000000000000" pitchFamily="2" charset="0"/>
                <a:ea typeface="Tahoma" panose="020B0604030504040204" pitchFamily="34" charset="0"/>
                <a:cs typeface="Arial" panose="020B0604020202020204" pitchFamily="34" charset="0"/>
              </a:rPr>
              <a:t>thay</a:t>
            </a:r>
            <a:r>
              <a:rPr lang="en-US" sz="2400" dirty="0">
                <a:solidFill>
                  <a:schemeClr val="bg1">
                    <a:lumMod val="50000"/>
                  </a:schemeClr>
                </a:solidFill>
                <a:latin typeface="#9Slide03 SFU DIN Mittelschrift" panose="00000400000000000000" pitchFamily="2" charset="0"/>
                <a:ea typeface="Tahoma" panose="020B0604030504040204" pitchFamily="34" charset="0"/>
                <a:cs typeface="Arial" panose="020B0604020202020204" pitchFamily="34" charset="0"/>
              </a:rPr>
              <a:t> </a:t>
            </a:r>
            <a:r>
              <a:rPr lang="en-US" sz="2400" dirty="0" err="1">
                <a:solidFill>
                  <a:schemeClr val="bg1">
                    <a:lumMod val="50000"/>
                  </a:schemeClr>
                </a:solidFill>
                <a:latin typeface="#9Slide03 SFU DIN Mittelschrift" panose="00000400000000000000" pitchFamily="2" charset="0"/>
                <a:ea typeface="Tahoma" panose="020B0604030504040204" pitchFamily="34" charset="0"/>
                <a:cs typeface="Arial" panose="020B0604020202020204" pitchFamily="34" charset="0"/>
              </a:rPr>
              <a:t>đổi</a:t>
            </a:r>
            <a:r>
              <a:rPr lang="en-US" sz="2400" dirty="0">
                <a:solidFill>
                  <a:schemeClr val="bg1">
                    <a:lumMod val="50000"/>
                  </a:schemeClr>
                </a:solidFill>
                <a:latin typeface="#9Slide03 SFU DIN Mittelschrift" panose="00000400000000000000" pitchFamily="2" charset="0"/>
                <a:ea typeface="Tahoma" panose="020B0604030504040204" pitchFamily="34" charset="0"/>
                <a:cs typeface="Arial" panose="020B0604020202020204" pitchFamily="34" charset="0"/>
              </a:rPr>
              <a:t> </a:t>
            </a:r>
            <a:r>
              <a:rPr lang="en-US" sz="2400" dirty="0" err="1">
                <a:solidFill>
                  <a:schemeClr val="bg1">
                    <a:lumMod val="50000"/>
                  </a:schemeClr>
                </a:solidFill>
                <a:latin typeface="#9Slide03 SFU DIN Mittelschrift" panose="00000400000000000000" pitchFamily="2" charset="0"/>
                <a:ea typeface="Tahoma" panose="020B0604030504040204" pitchFamily="34" charset="0"/>
                <a:cs typeface="Arial" panose="020B0604020202020204" pitchFamily="34" charset="0"/>
              </a:rPr>
              <a:t>theo</a:t>
            </a:r>
            <a:r>
              <a:rPr lang="en-US" sz="2400" dirty="0">
                <a:solidFill>
                  <a:schemeClr val="bg1">
                    <a:lumMod val="50000"/>
                  </a:schemeClr>
                </a:solidFill>
                <a:latin typeface="#9Slide03 SFU DIN Mittelschrift" panose="00000400000000000000" pitchFamily="2" charset="0"/>
                <a:ea typeface="Tahoma" panose="020B0604030504040204" pitchFamily="34" charset="0"/>
                <a:cs typeface="Arial" panose="020B0604020202020204" pitchFamily="34" charset="0"/>
              </a:rPr>
              <a:t> </a:t>
            </a:r>
            <a:r>
              <a:rPr lang="en-US" sz="2400" dirty="0" err="1">
                <a:solidFill>
                  <a:schemeClr val="bg1">
                    <a:lumMod val="50000"/>
                  </a:schemeClr>
                </a:solidFill>
                <a:latin typeface="#9Slide03 SFU DIN Mittelschrift" panose="00000400000000000000" pitchFamily="2" charset="0"/>
                <a:ea typeface="Tahoma" panose="020B0604030504040204" pitchFamily="34" charset="0"/>
                <a:cs typeface="Arial" panose="020B0604020202020204" pitchFamily="34" charset="0"/>
              </a:rPr>
              <a:t>độ</a:t>
            </a:r>
            <a:r>
              <a:rPr lang="en-US" sz="2400" dirty="0">
                <a:solidFill>
                  <a:schemeClr val="bg1">
                    <a:lumMod val="50000"/>
                  </a:schemeClr>
                </a:solidFill>
                <a:latin typeface="#9Slide03 SFU DIN Mittelschrift" panose="00000400000000000000" pitchFamily="2" charset="0"/>
                <a:ea typeface="Tahoma" panose="020B0604030504040204" pitchFamily="34" charset="0"/>
                <a:cs typeface="Arial" panose="020B0604020202020204" pitchFamily="34" charset="0"/>
              </a:rPr>
              <a:t> </a:t>
            </a:r>
            <a:r>
              <a:rPr lang="en-US" sz="2400" dirty="0" err="1">
                <a:solidFill>
                  <a:schemeClr val="bg1">
                    <a:lumMod val="50000"/>
                  </a:schemeClr>
                </a:solidFill>
                <a:latin typeface="#9Slide03 SFU DIN Mittelschrift" panose="00000400000000000000" pitchFamily="2" charset="0"/>
                <a:ea typeface="Tahoma" panose="020B0604030504040204" pitchFamily="34" charset="0"/>
                <a:cs typeface="Arial" panose="020B0604020202020204" pitchFamily="34" charset="0"/>
              </a:rPr>
              <a:t>cao</a:t>
            </a:r>
            <a:r>
              <a:rPr lang="en-US" sz="2400" dirty="0">
                <a:solidFill>
                  <a:schemeClr val="bg1">
                    <a:lumMod val="50000"/>
                  </a:schemeClr>
                </a:solidFill>
                <a:latin typeface="#9Slide03 SFU DIN Mittelschrift" panose="00000400000000000000" pitchFamily="2" charset="0"/>
                <a:ea typeface="Tahoma" panose="020B0604030504040204" pitchFamily="34" charset="0"/>
                <a:cs typeface="Arial" panose="020B0604020202020204" pitchFamily="34" charset="0"/>
              </a:rPr>
              <a:t> và </a:t>
            </a:r>
            <a:r>
              <a:rPr lang="en-US" sz="2400" dirty="0" err="1">
                <a:solidFill>
                  <a:schemeClr val="bg1">
                    <a:lumMod val="50000"/>
                  </a:schemeClr>
                </a:solidFill>
                <a:latin typeface="#9Slide03 SFU DIN Mittelschrift" panose="00000400000000000000" pitchFamily="2" charset="0"/>
                <a:ea typeface="Tahoma" panose="020B0604030504040204" pitchFamily="34" charset="0"/>
                <a:cs typeface="Arial" panose="020B0604020202020204" pitchFamily="34" charset="0"/>
              </a:rPr>
              <a:t>hướng</a:t>
            </a:r>
            <a:r>
              <a:rPr lang="en-US" sz="2400" dirty="0">
                <a:solidFill>
                  <a:schemeClr val="bg1">
                    <a:lumMod val="50000"/>
                  </a:schemeClr>
                </a:solidFill>
                <a:latin typeface="#9Slide03 SFU DIN Mittelschrift" panose="00000400000000000000" pitchFamily="2" charset="0"/>
                <a:ea typeface="Tahoma" panose="020B0604030504040204" pitchFamily="34" charset="0"/>
                <a:cs typeface="Arial" panose="020B0604020202020204" pitchFamily="34" charset="0"/>
              </a:rPr>
              <a:t> </a:t>
            </a:r>
            <a:r>
              <a:rPr lang="en-US" sz="2400" dirty="0" err="1">
                <a:solidFill>
                  <a:schemeClr val="bg1">
                    <a:lumMod val="50000"/>
                  </a:schemeClr>
                </a:solidFill>
                <a:latin typeface="#9Slide03 SFU DIN Mittelschrift" panose="00000400000000000000" pitchFamily="2" charset="0"/>
                <a:ea typeface="Tahoma" panose="020B0604030504040204" pitchFamily="34" charset="0"/>
                <a:cs typeface="Arial" panose="020B0604020202020204" pitchFamily="34" charset="0"/>
              </a:rPr>
              <a:t>sườn</a:t>
            </a:r>
            <a:r>
              <a:rPr lang="en-US" sz="2400" dirty="0">
                <a:solidFill>
                  <a:schemeClr val="bg1">
                    <a:lumMod val="50000"/>
                  </a:schemeClr>
                </a:solidFill>
                <a:latin typeface="#9Slide03 SFU DIN Mittelschrift" panose="00000400000000000000" pitchFamily="2" charset="0"/>
                <a:ea typeface="Tahoma" panose="020B0604030504040204" pitchFamily="34" charset="0"/>
                <a:cs typeface="Arial" panose="020B0604020202020204" pitchFamily="34" charset="0"/>
              </a:rPr>
              <a:t>. </a:t>
            </a:r>
            <a:r>
              <a:rPr lang="en-US" sz="2400" dirty="0" err="1">
                <a:solidFill>
                  <a:schemeClr val="bg1">
                    <a:lumMod val="50000"/>
                  </a:schemeClr>
                </a:solidFill>
                <a:latin typeface="#9Slide03 SFU DIN Mittelschrift" panose="00000400000000000000" pitchFamily="2" charset="0"/>
                <a:ea typeface="Tahoma" panose="020B0604030504040204" pitchFamily="34" charset="0"/>
                <a:cs typeface="Arial" panose="020B0604020202020204" pitchFamily="34" charset="0"/>
              </a:rPr>
              <a:t>Đón</a:t>
            </a:r>
            <a:r>
              <a:rPr lang="en-US" sz="2400" dirty="0">
                <a:solidFill>
                  <a:schemeClr val="bg1">
                    <a:lumMod val="50000"/>
                  </a:schemeClr>
                </a:solidFill>
                <a:latin typeface="#9Slide03 SFU DIN Mittelschrift" panose="00000400000000000000" pitchFamily="2" charset="0"/>
                <a:ea typeface="Tahoma" panose="020B0604030504040204" pitchFamily="34" charset="0"/>
                <a:cs typeface="Arial" panose="020B0604020202020204" pitchFamily="34" charset="0"/>
              </a:rPr>
              <a:t> </a:t>
            </a:r>
            <a:r>
              <a:rPr lang="en-US" sz="2400" dirty="0" err="1">
                <a:solidFill>
                  <a:schemeClr val="bg1">
                    <a:lumMod val="50000"/>
                  </a:schemeClr>
                </a:solidFill>
                <a:latin typeface="#9Slide03 SFU DIN Mittelschrift" panose="00000400000000000000" pitchFamily="2" charset="0"/>
                <a:ea typeface="Tahoma" panose="020B0604030504040204" pitchFamily="34" charset="0"/>
                <a:cs typeface="Arial" panose="020B0604020202020204" pitchFamily="34" charset="0"/>
              </a:rPr>
              <a:t>gió</a:t>
            </a:r>
            <a:r>
              <a:rPr lang="en-US" sz="2400" dirty="0">
                <a:solidFill>
                  <a:schemeClr val="bg1">
                    <a:lumMod val="50000"/>
                  </a:schemeClr>
                </a:solidFill>
                <a:latin typeface="#9Slide03 SFU DIN Mittelschrift" panose="00000400000000000000" pitchFamily="2" charset="0"/>
                <a:ea typeface="Tahoma" panose="020B0604030504040204" pitchFamily="34" charset="0"/>
                <a:cs typeface="Arial" panose="020B0604020202020204" pitchFamily="34" charset="0"/>
              </a:rPr>
              <a:t> </a:t>
            </a:r>
            <a:r>
              <a:rPr lang="en-US" sz="2400" dirty="0" err="1">
                <a:solidFill>
                  <a:schemeClr val="bg1">
                    <a:lumMod val="50000"/>
                  </a:schemeClr>
                </a:solidFill>
                <a:latin typeface="#9Slide03 SFU DIN Mittelschrift" panose="00000400000000000000" pitchFamily="2" charset="0"/>
                <a:ea typeface="Tahoma" panose="020B0604030504040204" pitchFamily="34" charset="0"/>
                <a:cs typeface="Arial" panose="020B0604020202020204" pitchFamily="34" charset="0"/>
              </a:rPr>
              <a:t>mưa</a:t>
            </a:r>
            <a:r>
              <a:rPr lang="en-US" sz="2400" dirty="0">
                <a:solidFill>
                  <a:schemeClr val="bg1">
                    <a:lumMod val="50000"/>
                  </a:schemeClr>
                </a:solidFill>
                <a:latin typeface="#9Slide03 SFU DIN Mittelschrift" panose="00000400000000000000" pitchFamily="2" charset="0"/>
                <a:ea typeface="Tahoma" panose="020B0604030504040204" pitchFamily="34" charset="0"/>
                <a:cs typeface="Arial" panose="020B0604020202020204" pitchFamily="34" charset="0"/>
              </a:rPr>
              <a:t> nhiều (</a:t>
            </a:r>
            <a:r>
              <a:rPr lang="en-US" sz="2400" dirty="0" err="1">
                <a:solidFill>
                  <a:schemeClr val="bg1">
                    <a:lumMod val="50000"/>
                  </a:schemeClr>
                </a:solidFill>
                <a:latin typeface="#9Slide03 SFU DIN Mittelschrift" panose="00000400000000000000" pitchFamily="2" charset="0"/>
                <a:ea typeface="Tahoma" panose="020B0604030504040204" pitchFamily="34" charset="0"/>
                <a:cs typeface="Arial" panose="020B0604020202020204" pitchFamily="34" charset="0"/>
              </a:rPr>
              <a:t>phía</a:t>
            </a:r>
            <a:r>
              <a:rPr lang="en-US" sz="2400" dirty="0">
                <a:solidFill>
                  <a:schemeClr val="bg1">
                    <a:lumMod val="50000"/>
                  </a:schemeClr>
                </a:solidFill>
                <a:latin typeface="#9Slide03 SFU DIN Mittelschrift" panose="00000400000000000000" pitchFamily="2" charset="0"/>
                <a:ea typeface="Tahoma" panose="020B0604030504040204" pitchFamily="34" charset="0"/>
                <a:cs typeface="Arial" panose="020B0604020202020204" pitchFamily="34" charset="0"/>
              </a:rPr>
              <a:t> </a:t>
            </a:r>
            <a:r>
              <a:rPr lang="en-US" sz="2400" dirty="0" err="1">
                <a:solidFill>
                  <a:schemeClr val="bg1">
                    <a:lumMod val="50000"/>
                  </a:schemeClr>
                </a:solidFill>
                <a:latin typeface="#9Slide03 SFU DIN Mittelschrift" panose="00000400000000000000" pitchFamily="2" charset="0"/>
                <a:ea typeface="Tahoma" panose="020B0604030504040204" pitchFamily="34" charset="0"/>
                <a:cs typeface="Arial" panose="020B0604020202020204" pitchFamily="34" charset="0"/>
              </a:rPr>
              <a:t>Bắc</a:t>
            </a:r>
            <a:r>
              <a:rPr lang="en-US" sz="2400" dirty="0">
                <a:solidFill>
                  <a:schemeClr val="bg1">
                    <a:lumMod val="50000"/>
                  </a:schemeClr>
                </a:solidFill>
                <a:latin typeface="#9Slide03 SFU DIN Mittelschrift" panose="00000400000000000000" pitchFamily="2" charset="0"/>
                <a:ea typeface="Tahoma" panose="020B0604030504040204" pitchFamily="34" charset="0"/>
                <a:cs typeface="Arial" panose="020B0604020202020204" pitchFamily="34" charset="0"/>
              </a:rPr>
              <a:t>)</a:t>
            </a:r>
          </a:p>
        </p:txBody>
      </p:sp>
    </p:spTree>
    <p:extLst>
      <p:ext uri="{BB962C8B-B14F-4D97-AF65-F5344CB8AC3E}">
        <p14:creationId xmlns:p14="http://schemas.microsoft.com/office/powerpoint/2010/main" val="1816248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81"/>
        <p:cNvGrpSpPr/>
        <p:nvPr/>
      </p:nvGrpSpPr>
      <p:grpSpPr>
        <a:xfrm>
          <a:off x="0" y="0"/>
          <a:ext cx="0" cy="0"/>
          <a:chOff x="0" y="0"/>
          <a:chExt cx="0" cy="0"/>
        </a:xfrm>
      </p:grpSpPr>
      <p:sp>
        <p:nvSpPr>
          <p:cNvPr id="115" name="Rectangle 114">
            <a:extLst>
              <a:ext uri="{FF2B5EF4-FFF2-40B4-BE49-F238E27FC236}">
                <a16:creationId xmlns:a16="http://schemas.microsoft.com/office/drawing/2014/main" id="{9DEA7042-98AD-4590-8A75-2F7F88805E67}"/>
              </a:ext>
            </a:extLst>
          </p:cNvPr>
          <p:cNvSpPr/>
          <p:nvPr/>
        </p:nvSpPr>
        <p:spPr>
          <a:xfrm>
            <a:off x="0" y="83087"/>
            <a:ext cx="12192000" cy="640393"/>
          </a:xfrm>
          <a:prstGeom prst="rect">
            <a:avLst/>
          </a:prstGeom>
          <a:solidFill>
            <a:srgbClr val="08699F"/>
          </a:solidFill>
          <a:ln w="12700" cap="flat" cmpd="sng" algn="ctr">
            <a:solidFill>
              <a:srgbClr val="08699F"/>
            </a:solidFill>
            <a:prstDash val="solid"/>
            <a:miter lim="800000"/>
          </a:ln>
          <a:effectLst/>
        </p:spPr>
        <p:txBody>
          <a:bodyPr rtlCol="0" anchor="ct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dirty="0">
                <a:ln>
                  <a:noFill/>
                </a:ln>
                <a:solidFill>
                  <a:prstClr val="white"/>
                </a:solidFill>
                <a:effectLst/>
                <a:uLnTx/>
                <a:uFillTx/>
                <a:latin typeface="#9Slide05 Israquella" pitchFamily="2" charset="0"/>
                <a:ea typeface="#9Slide03 Roboto Medium" panose="02000000000000000000" pitchFamily="2" charset="0"/>
                <a:cs typeface="+mn-cs"/>
              </a:rPr>
              <a:t>Du </a:t>
            </a:r>
            <a:r>
              <a:rPr kumimoji="0" lang="en-US" sz="5400" b="0" i="0" u="none" strike="noStrike" kern="0" cap="none" spc="0" normalizeH="0" baseline="0" noProof="0" dirty="0" err="1">
                <a:ln>
                  <a:noFill/>
                </a:ln>
                <a:solidFill>
                  <a:prstClr val="white"/>
                </a:solidFill>
                <a:effectLst/>
                <a:uLnTx/>
                <a:uFillTx/>
                <a:latin typeface="#9Slide05 Israquella" pitchFamily="2" charset="0"/>
                <a:ea typeface="#9Slide03 Roboto Medium" panose="02000000000000000000" pitchFamily="2" charset="0"/>
                <a:cs typeface="+mn-cs"/>
              </a:rPr>
              <a:t>lịch</a:t>
            </a:r>
            <a:r>
              <a:rPr kumimoji="0" lang="en-US" sz="5400" b="0" i="0" u="none" strike="noStrike" kern="0" cap="none" spc="0" normalizeH="0" noProof="0" dirty="0">
                <a:ln>
                  <a:noFill/>
                </a:ln>
                <a:solidFill>
                  <a:prstClr val="white"/>
                </a:solidFill>
                <a:effectLst/>
                <a:uLnTx/>
                <a:uFillTx/>
                <a:latin typeface="#9Slide05 Israquella" pitchFamily="2" charset="0"/>
                <a:ea typeface="#9Slide03 Roboto Medium" panose="02000000000000000000" pitchFamily="2" charset="0"/>
                <a:cs typeface="+mn-cs"/>
              </a:rPr>
              <a:t> qua </a:t>
            </a:r>
            <a:r>
              <a:rPr kumimoji="0" lang="en-US" sz="5400" b="0" i="0" u="none" strike="noStrike" kern="0" cap="none" spc="0" normalizeH="0" noProof="0" dirty="0" err="1">
                <a:ln>
                  <a:noFill/>
                </a:ln>
                <a:solidFill>
                  <a:prstClr val="white"/>
                </a:solidFill>
                <a:effectLst/>
                <a:uLnTx/>
                <a:uFillTx/>
                <a:latin typeface="#9Slide05 Israquella" pitchFamily="2" charset="0"/>
                <a:ea typeface="#9Slide03 Roboto Medium" panose="02000000000000000000" pitchFamily="2" charset="0"/>
                <a:cs typeface="+mn-cs"/>
              </a:rPr>
              <a:t>tranh</a:t>
            </a:r>
            <a:endParaRPr kumimoji="0" lang="en-US" sz="5400" b="0" i="0" u="none" strike="noStrike" kern="0" cap="none" spc="0" normalizeH="0" baseline="0" noProof="0" dirty="0">
              <a:ln>
                <a:noFill/>
              </a:ln>
              <a:solidFill>
                <a:prstClr val="white"/>
              </a:solidFill>
              <a:effectLst/>
              <a:uLnTx/>
              <a:uFillTx/>
              <a:latin typeface="#9Slide05 Israquella" pitchFamily="2" charset="0"/>
              <a:ea typeface="#9Slide03 Roboto Medium" panose="02000000000000000000" pitchFamily="2" charset="0"/>
              <a:cs typeface="+mn-cs"/>
            </a:endParaRPr>
          </a:p>
        </p:txBody>
      </p:sp>
      <p:sp>
        <p:nvSpPr>
          <p:cNvPr id="116" name="Content Placeholder 2">
            <a:extLst>
              <a:ext uri="{FF2B5EF4-FFF2-40B4-BE49-F238E27FC236}">
                <a16:creationId xmlns:a16="http://schemas.microsoft.com/office/drawing/2014/main" id="{EB377483-F2DA-45C5-92FD-24F986DEFF45}"/>
              </a:ext>
            </a:extLst>
          </p:cNvPr>
          <p:cNvSpPr txBox="1">
            <a:spLocks/>
          </p:cNvSpPr>
          <p:nvPr/>
        </p:nvSpPr>
        <p:spPr>
          <a:xfrm>
            <a:off x="200105" y="842072"/>
            <a:ext cx="7033011" cy="1783280"/>
          </a:xfrm>
          <a:prstGeom prst="rect">
            <a:avLst/>
          </a:prstGeom>
          <a:solidFill>
            <a:schemeClr val="accent2">
              <a:lumMod val="20000"/>
              <a:lumOff val="80000"/>
            </a:schemeClr>
          </a:solidFill>
          <a:ln>
            <a:solidFill>
              <a:sysClr val="windowText" lastClr="000000"/>
            </a:solidFill>
            <a:prstDash val="sysDot"/>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Wingdings" panose="05000000000000000000" pitchFamily="2" charset="2"/>
              <a:buChar char="ü"/>
              <a:tabLst/>
              <a:defRPr/>
            </a:pPr>
            <a:r>
              <a:rPr kumimoji="0" lang="en-US" sz="2300" b="0" i="0" u="none" strike="noStrike" kern="1200" cap="none" spc="0" normalizeH="0" baseline="0" noProof="0" dirty="0">
                <a:ln>
                  <a:noFill/>
                </a:ln>
                <a:solidFill>
                  <a:schemeClr val="bg1">
                    <a:lumMod val="50000"/>
                  </a:schemeClr>
                </a:solidFill>
                <a:effectLst/>
                <a:uLnTx/>
                <a:uFillTx/>
                <a:latin typeface="#9Slide03 SFU DIN Mittelschrift" panose="00000400000000000000" pitchFamily="2" charset="0"/>
                <a:ea typeface="#9Slide03 Roboto Medium" panose="02000000000000000000" pitchFamily="2" charset="0"/>
                <a:cs typeface="Arial" panose="020B0604020202020204" pitchFamily="34" charset="0"/>
              </a:rPr>
              <a:t> Hoạt động </a:t>
            </a:r>
            <a:r>
              <a:rPr kumimoji="0" lang="en-US" sz="2300" b="0" i="0" u="none" strike="noStrike" kern="1200" cap="none" spc="0" normalizeH="0" baseline="0" noProof="0" dirty="0" err="1">
                <a:ln>
                  <a:noFill/>
                </a:ln>
                <a:solidFill>
                  <a:schemeClr val="bg1">
                    <a:lumMod val="50000"/>
                  </a:schemeClr>
                </a:solidFill>
                <a:effectLst/>
                <a:uLnTx/>
                <a:uFillTx/>
                <a:latin typeface="#9Slide03 SFU DIN Mittelschrift" panose="00000400000000000000" pitchFamily="2" charset="0"/>
                <a:ea typeface="#9Slide03 Roboto Medium" panose="02000000000000000000" pitchFamily="2" charset="0"/>
                <a:cs typeface="Arial" panose="020B0604020202020204" pitchFamily="34" charset="0"/>
              </a:rPr>
              <a:t>cá</a:t>
            </a:r>
            <a:r>
              <a:rPr kumimoji="0" lang="en-US" sz="2300" b="0" i="0" u="none" strike="noStrike" kern="1200" cap="none" spc="0" normalizeH="0" baseline="0" noProof="0" dirty="0">
                <a:ln>
                  <a:noFill/>
                </a:ln>
                <a:solidFill>
                  <a:schemeClr val="bg1">
                    <a:lumMod val="50000"/>
                  </a:schemeClr>
                </a:solidFill>
                <a:effectLst/>
                <a:uLnTx/>
                <a:uFillTx/>
                <a:latin typeface="#9Slide03 SFU DIN Mittelschrift" panose="00000400000000000000" pitchFamily="2" charset="0"/>
                <a:ea typeface="#9Slide03 Roboto Medium" panose="02000000000000000000" pitchFamily="2" charset="0"/>
                <a:cs typeface="Arial" panose="020B0604020202020204" pitchFamily="34" charset="0"/>
              </a:rPr>
              <a:t> nhân.</a:t>
            </a:r>
          </a:p>
          <a:p>
            <a:pPr marL="0" marR="0" lvl="0" indent="0" algn="l" defTabSz="914400" rtl="0" eaLnBrk="1" fontAlgn="auto" latinLnBrk="0" hangingPunct="1">
              <a:lnSpc>
                <a:spcPct val="130000"/>
              </a:lnSpc>
              <a:spcBef>
                <a:spcPts val="0"/>
              </a:spcBef>
              <a:spcAft>
                <a:spcPts val="0"/>
              </a:spcAft>
              <a:buClrTx/>
              <a:buSzTx/>
              <a:buFont typeface="Wingdings" panose="05000000000000000000" pitchFamily="2" charset="2"/>
              <a:buChar char="ü"/>
              <a:tabLst/>
              <a:defRPr/>
            </a:pPr>
            <a:r>
              <a:rPr kumimoji="0" lang="en-US" sz="2300" b="0" i="0" u="none" strike="noStrike" kern="1200" cap="none" spc="0" normalizeH="0" baseline="0" noProof="0" dirty="0" err="1">
                <a:ln>
                  <a:noFill/>
                </a:ln>
                <a:solidFill>
                  <a:schemeClr val="bg1">
                    <a:lumMod val="50000"/>
                  </a:schemeClr>
                </a:solidFill>
                <a:effectLst/>
                <a:uLnTx/>
                <a:uFillTx/>
                <a:latin typeface="#9Slide03 SFU DIN Mittelschrift" panose="00000400000000000000" pitchFamily="2" charset="0"/>
                <a:ea typeface="#9Slide03 Roboto Medium" panose="02000000000000000000" pitchFamily="2" charset="0"/>
                <a:cs typeface="Arial" panose="020B0604020202020204" pitchFamily="34" charset="0"/>
              </a:rPr>
              <a:t>Nhiệm</a:t>
            </a:r>
            <a:r>
              <a:rPr kumimoji="0" lang="en-US" sz="2300" b="0" i="0" u="none" strike="noStrike" kern="1200" cap="none" spc="0" normalizeH="0" baseline="0" noProof="0" dirty="0">
                <a:ln>
                  <a:noFill/>
                </a:ln>
                <a:solidFill>
                  <a:schemeClr val="bg1">
                    <a:lumMod val="50000"/>
                  </a:schemeClr>
                </a:solidFill>
                <a:effectLst/>
                <a:uLnTx/>
                <a:uFillTx/>
                <a:latin typeface="#9Slide03 SFU DIN Mittelschrift" panose="00000400000000000000" pitchFamily="2" charset="0"/>
                <a:ea typeface="#9Slide03 Roboto Medium" panose="02000000000000000000" pitchFamily="2" charset="0"/>
                <a:cs typeface="Arial" panose="020B0604020202020204" pitchFamily="34" charset="0"/>
              </a:rPr>
              <a:t> vụ: </a:t>
            </a:r>
            <a:r>
              <a:rPr lang="en-US" sz="2300" dirty="0" err="1">
                <a:solidFill>
                  <a:schemeClr val="bg1">
                    <a:lumMod val="50000"/>
                  </a:schemeClr>
                </a:solidFill>
                <a:latin typeface="#9Slide03 SFU DIN Mittelschrift" panose="00000400000000000000" pitchFamily="2" charset="0"/>
                <a:ea typeface="#9Slide03 Roboto Medium" panose="02000000000000000000" pitchFamily="2" charset="0"/>
                <a:cs typeface="Arial" panose="020B0604020202020204" pitchFamily="34" charset="0"/>
              </a:rPr>
              <a:t>Nhìn</a:t>
            </a:r>
            <a:r>
              <a:rPr lang="en-US" sz="2300" dirty="0">
                <a:solidFill>
                  <a:schemeClr val="bg1">
                    <a:lumMod val="50000"/>
                  </a:schemeClr>
                </a:solidFill>
                <a:latin typeface="#9Slide03 SFU DIN Mittelschrift" panose="00000400000000000000" pitchFamily="2" charset="0"/>
                <a:ea typeface="#9Slide03 Roboto Medium" panose="02000000000000000000" pitchFamily="2" charset="0"/>
                <a:cs typeface="Arial" panose="020B0604020202020204" pitchFamily="34" charset="0"/>
              </a:rPr>
              <a:t> </a:t>
            </a:r>
            <a:r>
              <a:rPr kumimoji="0" lang="en-US" sz="2300" b="0" i="0" u="none" strike="noStrike" kern="1200" cap="none" spc="0" normalizeH="0" baseline="0" noProof="0" dirty="0" err="1">
                <a:ln>
                  <a:noFill/>
                </a:ln>
                <a:solidFill>
                  <a:schemeClr val="bg1">
                    <a:lumMod val="50000"/>
                  </a:schemeClr>
                </a:solidFill>
                <a:effectLst/>
                <a:uLnTx/>
                <a:uFillTx/>
                <a:latin typeface="#9Slide03 SFU DIN Mittelschrift" panose="00000400000000000000" pitchFamily="2" charset="0"/>
                <a:ea typeface="#9Slide03 Roboto Medium" panose="02000000000000000000" pitchFamily="2" charset="0"/>
                <a:cs typeface="Arial" panose="020B0604020202020204" pitchFamily="34" charset="0"/>
              </a:rPr>
              <a:t>hình</a:t>
            </a:r>
            <a:r>
              <a:rPr kumimoji="0" lang="en-US" sz="2300" b="0" i="0" u="none" strike="noStrike" kern="1200" cap="none" spc="0" normalizeH="0" baseline="0" noProof="0" dirty="0">
                <a:ln>
                  <a:noFill/>
                </a:ln>
                <a:solidFill>
                  <a:schemeClr val="bg1">
                    <a:lumMod val="50000"/>
                  </a:schemeClr>
                </a:solidFill>
                <a:effectLst/>
                <a:uLnTx/>
                <a:uFillTx/>
                <a:latin typeface="#9Slide03 SFU DIN Mittelschrift" panose="00000400000000000000" pitchFamily="2" charset="0"/>
                <a:ea typeface="#9Slide03 Roboto Medium" panose="02000000000000000000" pitchFamily="2" charset="0"/>
                <a:cs typeface="Arial" panose="020B0604020202020204" pitchFamily="34" charset="0"/>
              </a:rPr>
              <a:t> ảnh </a:t>
            </a:r>
            <a:r>
              <a:rPr kumimoji="0" lang="en-US" sz="2300" b="0" i="0" u="none" strike="noStrike" kern="1200" cap="none" spc="0" normalizeH="0" baseline="0" noProof="0" dirty="0" err="1">
                <a:ln>
                  <a:noFill/>
                </a:ln>
                <a:solidFill>
                  <a:schemeClr val="bg1">
                    <a:lumMod val="50000"/>
                  </a:schemeClr>
                </a:solidFill>
                <a:effectLst/>
                <a:uLnTx/>
                <a:uFillTx/>
                <a:latin typeface="#9Slide03 SFU DIN Mittelschrift" panose="00000400000000000000" pitchFamily="2" charset="0"/>
                <a:ea typeface="#9Slide03 Roboto Medium" panose="02000000000000000000" pitchFamily="2" charset="0"/>
                <a:cs typeface="Arial" panose="020B0604020202020204" pitchFamily="34" charset="0"/>
              </a:rPr>
              <a:t>đoán</a:t>
            </a:r>
            <a:r>
              <a:rPr kumimoji="0" lang="en-US" sz="2300" b="0" i="0" u="none" strike="noStrike" kern="1200" cap="none" spc="0" normalizeH="0" baseline="0" noProof="0" dirty="0">
                <a:ln>
                  <a:noFill/>
                </a:ln>
                <a:solidFill>
                  <a:schemeClr val="bg1">
                    <a:lumMod val="50000"/>
                  </a:schemeClr>
                </a:solidFill>
                <a:effectLst/>
                <a:uLnTx/>
                <a:uFillTx/>
                <a:latin typeface="#9Slide03 SFU DIN Mittelschrift" panose="00000400000000000000" pitchFamily="2" charset="0"/>
                <a:ea typeface="#9Slide03 Roboto Medium" panose="02000000000000000000" pitchFamily="2" charset="0"/>
                <a:cs typeface="Arial" panose="020B0604020202020204" pitchFamily="34" charset="0"/>
              </a:rPr>
              <a:t> tên. </a:t>
            </a:r>
          </a:p>
          <a:p>
            <a:pPr marL="0" marR="0" lvl="0" indent="0" algn="l" defTabSz="914400" rtl="0" eaLnBrk="1" fontAlgn="auto" latinLnBrk="0" hangingPunct="1">
              <a:lnSpc>
                <a:spcPct val="130000"/>
              </a:lnSpc>
              <a:spcBef>
                <a:spcPts val="0"/>
              </a:spcBef>
              <a:spcAft>
                <a:spcPts val="0"/>
              </a:spcAft>
              <a:buClrTx/>
              <a:buSzTx/>
              <a:buFont typeface="Wingdings" panose="05000000000000000000" pitchFamily="2" charset="2"/>
              <a:buChar char="ü"/>
              <a:tabLst/>
              <a:defRPr/>
            </a:pPr>
            <a:r>
              <a:rPr kumimoji="0" lang="en-US" sz="2300" b="0" i="0" u="none" strike="noStrike" kern="1200" cap="none" spc="0" normalizeH="0" baseline="0" noProof="0" dirty="0">
                <a:ln>
                  <a:noFill/>
                </a:ln>
                <a:solidFill>
                  <a:schemeClr val="bg1">
                    <a:lumMod val="50000"/>
                  </a:schemeClr>
                </a:solidFill>
                <a:effectLst/>
                <a:uLnTx/>
                <a:uFillTx/>
                <a:latin typeface="#9Slide03 SFU DIN Mittelschrift" panose="00000400000000000000" pitchFamily="2" charset="0"/>
                <a:ea typeface="#9Slide03 Roboto Medium" panose="02000000000000000000" pitchFamily="2" charset="0"/>
                <a:cs typeface="Arial" panose="020B0604020202020204" pitchFamily="34" charset="0"/>
              </a:rPr>
              <a:t> </a:t>
            </a:r>
            <a:r>
              <a:rPr kumimoji="0" lang="en-US" sz="2300" b="0" i="0" u="none" strike="noStrike" kern="1200" cap="none" spc="0" normalizeH="0" baseline="0" noProof="0" dirty="0" err="1">
                <a:ln>
                  <a:noFill/>
                </a:ln>
                <a:solidFill>
                  <a:schemeClr val="bg1">
                    <a:lumMod val="50000"/>
                  </a:schemeClr>
                </a:solidFill>
                <a:effectLst/>
                <a:uLnTx/>
                <a:uFillTx/>
                <a:latin typeface="#9Slide03 SFU DIN Mittelschrift" panose="00000400000000000000" pitchFamily="2" charset="0"/>
                <a:ea typeface="#9Slide03 Roboto Medium" panose="02000000000000000000" pitchFamily="2" charset="0"/>
                <a:cs typeface="Arial" panose="020B0604020202020204" pitchFamily="34" charset="0"/>
              </a:rPr>
              <a:t>Tính</a:t>
            </a:r>
            <a:r>
              <a:rPr kumimoji="0" lang="en-US" sz="2300" b="0" i="0" u="none" strike="noStrike" kern="1200" cap="none" spc="0" normalizeH="0" baseline="0" noProof="0" dirty="0">
                <a:ln>
                  <a:noFill/>
                </a:ln>
                <a:solidFill>
                  <a:schemeClr val="bg1">
                    <a:lumMod val="50000"/>
                  </a:schemeClr>
                </a:solidFill>
                <a:effectLst/>
                <a:uLnTx/>
                <a:uFillTx/>
                <a:latin typeface="#9Slide03 SFU DIN Mittelschrift" panose="00000400000000000000" pitchFamily="2" charset="0"/>
                <a:ea typeface="#9Slide03 Roboto Medium" panose="02000000000000000000" pitchFamily="2" charset="0"/>
                <a:cs typeface="Arial" panose="020B0604020202020204" pitchFamily="34" charset="0"/>
              </a:rPr>
              <a:t> điểm: 2đ/</a:t>
            </a:r>
            <a:r>
              <a:rPr kumimoji="0" lang="en-US" sz="2300" b="0" i="0" u="none" strike="noStrike" kern="1200" cap="none" spc="0" normalizeH="0" baseline="0" noProof="0" dirty="0" err="1">
                <a:ln>
                  <a:noFill/>
                </a:ln>
                <a:solidFill>
                  <a:schemeClr val="bg1">
                    <a:lumMod val="50000"/>
                  </a:schemeClr>
                </a:solidFill>
                <a:effectLst/>
                <a:uLnTx/>
                <a:uFillTx/>
                <a:latin typeface="#9Slide03 SFU DIN Mittelschrift" panose="00000400000000000000" pitchFamily="2" charset="0"/>
                <a:ea typeface="#9Slide03 Roboto Medium" panose="02000000000000000000" pitchFamily="2" charset="0"/>
                <a:cs typeface="Arial" panose="020B0604020202020204" pitchFamily="34" charset="0"/>
              </a:rPr>
              <a:t>hình</a:t>
            </a:r>
            <a:r>
              <a:rPr kumimoji="0" lang="en-US" sz="2300" b="0" i="0" u="none" strike="noStrike" kern="1200" cap="none" spc="0" normalizeH="0" baseline="0" noProof="0" dirty="0">
                <a:ln>
                  <a:noFill/>
                </a:ln>
                <a:solidFill>
                  <a:schemeClr val="bg1">
                    <a:lumMod val="50000"/>
                  </a:schemeClr>
                </a:solidFill>
                <a:effectLst/>
                <a:uLnTx/>
                <a:uFillTx/>
                <a:latin typeface="#9Slide03 SFU DIN Mittelschrift" panose="00000400000000000000" pitchFamily="2" charset="0"/>
                <a:ea typeface="#9Slide03 Roboto Medium" panose="02000000000000000000" pitchFamily="2" charset="0"/>
                <a:cs typeface="Arial" panose="020B0604020202020204" pitchFamily="34" charset="0"/>
              </a:rPr>
              <a:t> ảnh</a:t>
            </a:r>
            <a:r>
              <a:rPr lang="en-US" sz="2300" dirty="0">
                <a:solidFill>
                  <a:schemeClr val="bg1">
                    <a:lumMod val="50000"/>
                  </a:schemeClr>
                </a:solidFill>
                <a:latin typeface="#9Slide03 SFU DIN Mittelschrift" panose="00000400000000000000" pitchFamily="2" charset="0"/>
                <a:ea typeface="#9Slide03 Roboto Medium" panose="02000000000000000000" pitchFamily="2" charset="0"/>
                <a:cs typeface="Arial" panose="020B0604020202020204" pitchFamily="34" charset="0"/>
              </a:rPr>
              <a:t>.</a:t>
            </a:r>
          </a:p>
          <a:p>
            <a:pPr marL="0" marR="0" lvl="0" indent="0" algn="l" defTabSz="914400" rtl="0" eaLnBrk="1" fontAlgn="auto" latinLnBrk="0" hangingPunct="1">
              <a:lnSpc>
                <a:spcPct val="130000"/>
              </a:lnSpc>
              <a:spcBef>
                <a:spcPts val="0"/>
              </a:spcBef>
              <a:spcAft>
                <a:spcPts val="0"/>
              </a:spcAft>
              <a:buClrTx/>
              <a:buSzTx/>
              <a:buFont typeface="Wingdings" panose="05000000000000000000" pitchFamily="2" charset="2"/>
              <a:buChar char="ü"/>
              <a:tabLst/>
              <a:defRPr/>
            </a:pPr>
            <a:r>
              <a:rPr kumimoji="0" lang="en-US" sz="2300" b="0" i="0" u="none" strike="noStrike" kern="1200" cap="none" spc="0" normalizeH="0" baseline="0" noProof="0" dirty="0">
                <a:ln>
                  <a:noFill/>
                </a:ln>
                <a:solidFill>
                  <a:schemeClr val="bg1">
                    <a:lumMod val="50000"/>
                  </a:schemeClr>
                </a:solidFill>
                <a:effectLst/>
                <a:uLnTx/>
                <a:uFillTx/>
                <a:latin typeface="#9Slide03 SFU DIN Mittelschrift" panose="00000400000000000000" pitchFamily="2" charset="0"/>
                <a:ea typeface="#9Slide03 Roboto Medium" panose="02000000000000000000" pitchFamily="2" charset="0"/>
                <a:cs typeface="Arial" panose="020B0604020202020204" pitchFamily="34" charset="0"/>
              </a:rPr>
              <a:t>GV</a:t>
            </a:r>
            <a:r>
              <a:rPr kumimoji="0" lang="en-US" sz="2300" b="0" i="0" u="none" strike="noStrike" kern="1200" cap="none" spc="0" normalizeH="0" noProof="0" dirty="0">
                <a:ln>
                  <a:noFill/>
                </a:ln>
                <a:solidFill>
                  <a:schemeClr val="bg1">
                    <a:lumMod val="50000"/>
                  </a:schemeClr>
                </a:solidFill>
                <a:effectLst/>
                <a:uLnTx/>
                <a:uFillTx/>
                <a:latin typeface="#9Slide03 SFU DIN Mittelschrift" panose="00000400000000000000" pitchFamily="2" charset="0"/>
                <a:ea typeface="#9Slide03 Roboto Medium" panose="02000000000000000000" pitchFamily="2" charset="0"/>
                <a:cs typeface="Arial" panose="020B0604020202020204" pitchFamily="34" charset="0"/>
              </a:rPr>
              <a:t> </a:t>
            </a:r>
            <a:r>
              <a:rPr kumimoji="0" lang="en-US" sz="2300" b="0" i="0" u="none" strike="noStrike" kern="1200" cap="none" spc="0" normalizeH="0" noProof="0" dirty="0" err="1">
                <a:ln>
                  <a:noFill/>
                </a:ln>
                <a:solidFill>
                  <a:schemeClr val="bg1">
                    <a:lumMod val="50000"/>
                  </a:schemeClr>
                </a:solidFill>
                <a:effectLst/>
                <a:uLnTx/>
                <a:uFillTx/>
                <a:latin typeface="#9Slide03 SFU DIN Mittelschrift" panose="00000400000000000000" pitchFamily="2" charset="0"/>
                <a:ea typeface="#9Slide03 Roboto Medium" panose="02000000000000000000" pitchFamily="2" charset="0"/>
                <a:cs typeface="Arial" panose="020B0604020202020204" pitchFamily="34" charset="0"/>
              </a:rPr>
              <a:t>g</a:t>
            </a:r>
            <a:r>
              <a:rPr kumimoji="0" lang="en-US" sz="2300" b="0" i="0" u="none" strike="noStrike" kern="1200" cap="none" spc="0" normalizeH="0" baseline="0" noProof="0" dirty="0" err="1">
                <a:ln>
                  <a:noFill/>
                </a:ln>
                <a:solidFill>
                  <a:schemeClr val="bg1">
                    <a:lumMod val="50000"/>
                  </a:schemeClr>
                </a:solidFill>
                <a:effectLst/>
                <a:uLnTx/>
                <a:uFillTx/>
                <a:latin typeface="#9Slide03 SFU DIN Mittelschrift" panose="00000400000000000000" pitchFamily="2" charset="0"/>
                <a:ea typeface="#9Slide03 Roboto Medium" panose="02000000000000000000" pitchFamily="2" charset="0"/>
                <a:cs typeface="Arial" panose="020B0604020202020204" pitchFamily="34" charset="0"/>
              </a:rPr>
              <a:t>hi</a:t>
            </a:r>
            <a:r>
              <a:rPr kumimoji="0" lang="en-US" sz="2300" b="0" i="0" u="none" strike="noStrike" kern="1200" cap="none" spc="0" normalizeH="0" baseline="0" noProof="0" dirty="0">
                <a:ln>
                  <a:noFill/>
                </a:ln>
                <a:solidFill>
                  <a:schemeClr val="bg1">
                    <a:lumMod val="50000"/>
                  </a:schemeClr>
                </a:solidFill>
                <a:effectLst/>
                <a:uLnTx/>
                <a:uFillTx/>
                <a:latin typeface="#9Slide03 SFU DIN Mittelschrift" panose="00000400000000000000" pitchFamily="2" charset="0"/>
                <a:ea typeface="#9Slide03 Roboto Medium" panose="02000000000000000000" pitchFamily="2" charset="0"/>
                <a:cs typeface="Arial" panose="020B0604020202020204" pitchFamily="34" charset="0"/>
              </a:rPr>
              <a:t> điểm </a:t>
            </a:r>
            <a:r>
              <a:rPr kumimoji="0" lang="en-US" sz="2300" b="0" i="0" u="none" strike="noStrike" kern="1200" cap="none" spc="0" normalizeH="0" baseline="0" noProof="0" dirty="0" err="1">
                <a:ln>
                  <a:noFill/>
                </a:ln>
                <a:solidFill>
                  <a:schemeClr val="bg1">
                    <a:lumMod val="50000"/>
                  </a:schemeClr>
                </a:solidFill>
                <a:effectLst/>
                <a:uLnTx/>
                <a:uFillTx/>
                <a:latin typeface="#9Slide03 SFU DIN Mittelschrift" panose="00000400000000000000" pitchFamily="2" charset="0"/>
                <a:ea typeface="#9Slide03 Roboto Medium" panose="02000000000000000000" pitchFamily="2" charset="0"/>
                <a:cs typeface="Arial" panose="020B0604020202020204" pitchFamily="34" charset="0"/>
              </a:rPr>
              <a:t>cho</a:t>
            </a:r>
            <a:r>
              <a:rPr kumimoji="0" lang="en-US" sz="2300" b="0" i="0" u="none" strike="noStrike" kern="1200" cap="none" spc="0" normalizeH="0" baseline="0" noProof="0" dirty="0">
                <a:ln>
                  <a:noFill/>
                </a:ln>
                <a:solidFill>
                  <a:schemeClr val="bg1">
                    <a:lumMod val="50000"/>
                  </a:schemeClr>
                </a:solidFill>
                <a:effectLst/>
                <a:uLnTx/>
                <a:uFillTx/>
                <a:latin typeface="#9Slide03 SFU DIN Mittelschrift" panose="00000400000000000000" pitchFamily="2" charset="0"/>
                <a:ea typeface="#9Slide03 Roboto Medium" panose="02000000000000000000" pitchFamily="2" charset="0"/>
                <a:cs typeface="Arial" panose="020B0604020202020204" pitchFamily="34" charset="0"/>
              </a:rPr>
              <a:t> 3 HS </a:t>
            </a:r>
            <a:r>
              <a:rPr kumimoji="0" lang="en-US" sz="2300" b="0" i="0" u="none" strike="noStrike" kern="1200" cap="none" spc="0" normalizeH="0" baseline="0" noProof="0" dirty="0" err="1">
                <a:ln>
                  <a:noFill/>
                </a:ln>
                <a:solidFill>
                  <a:schemeClr val="bg1">
                    <a:lumMod val="50000"/>
                  </a:schemeClr>
                </a:solidFill>
                <a:effectLst/>
                <a:uLnTx/>
                <a:uFillTx/>
                <a:latin typeface="#9Slide03 SFU DIN Mittelschrift" panose="00000400000000000000" pitchFamily="2" charset="0"/>
                <a:ea typeface="#9Slide03 Roboto Medium" panose="02000000000000000000" pitchFamily="2" charset="0"/>
                <a:cs typeface="Arial" panose="020B0604020202020204" pitchFamily="34" charset="0"/>
              </a:rPr>
              <a:t>trả</a:t>
            </a:r>
            <a:r>
              <a:rPr kumimoji="0" lang="en-US" sz="2300" b="0" i="0" u="none" strike="noStrike" kern="1200" cap="none" spc="0" normalizeH="0" baseline="0" noProof="0" dirty="0">
                <a:ln>
                  <a:noFill/>
                </a:ln>
                <a:solidFill>
                  <a:schemeClr val="bg1">
                    <a:lumMod val="50000"/>
                  </a:schemeClr>
                </a:solidFill>
                <a:effectLst/>
                <a:uLnTx/>
                <a:uFillTx/>
                <a:latin typeface="#9Slide03 SFU DIN Mittelschrift" panose="00000400000000000000" pitchFamily="2" charset="0"/>
                <a:ea typeface="#9Slide03 Roboto Medium" panose="02000000000000000000" pitchFamily="2" charset="0"/>
                <a:cs typeface="Arial" panose="020B0604020202020204" pitchFamily="34" charset="0"/>
              </a:rPr>
              <a:t> </a:t>
            </a:r>
            <a:r>
              <a:rPr kumimoji="0" lang="en-US" sz="2300" b="0" i="0" u="none" strike="noStrike" kern="1200" cap="none" spc="0" normalizeH="0" baseline="0" noProof="0" dirty="0" err="1">
                <a:ln>
                  <a:noFill/>
                </a:ln>
                <a:solidFill>
                  <a:schemeClr val="bg1">
                    <a:lumMod val="50000"/>
                  </a:schemeClr>
                </a:solidFill>
                <a:effectLst/>
                <a:uLnTx/>
                <a:uFillTx/>
                <a:latin typeface="#9Slide03 SFU DIN Mittelschrift" panose="00000400000000000000" pitchFamily="2" charset="0"/>
                <a:ea typeface="#9Slide03 Roboto Medium" panose="02000000000000000000" pitchFamily="2" charset="0"/>
                <a:cs typeface="Arial" panose="020B0604020202020204" pitchFamily="34" charset="0"/>
              </a:rPr>
              <a:t>lời</a:t>
            </a:r>
            <a:r>
              <a:rPr kumimoji="0" lang="en-US" sz="2300" b="0" i="0" u="none" strike="noStrike" kern="1200" cap="none" spc="0" normalizeH="0" baseline="0" noProof="0" dirty="0">
                <a:ln>
                  <a:noFill/>
                </a:ln>
                <a:solidFill>
                  <a:schemeClr val="bg1">
                    <a:lumMod val="50000"/>
                  </a:schemeClr>
                </a:solidFill>
                <a:effectLst/>
                <a:uLnTx/>
                <a:uFillTx/>
                <a:latin typeface="#9Slide03 SFU DIN Mittelschrift" panose="00000400000000000000" pitchFamily="2" charset="0"/>
                <a:ea typeface="#9Slide03 Roboto Medium" panose="02000000000000000000" pitchFamily="2" charset="0"/>
                <a:cs typeface="Arial" panose="020B0604020202020204" pitchFamily="34" charset="0"/>
              </a:rPr>
              <a:t> </a:t>
            </a:r>
            <a:r>
              <a:rPr kumimoji="0" lang="en-US" sz="2300" b="0" i="0" u="none" strike="noStrike" kern="1200" cap="none" spc="0" normalizeH="0" baseline="0" noProof="0" dirty="0" err="1">
                <a:ln>
                  <a:noFill/>
                </a:ln>
                <a:solidFill>
                  <a:schemeClr val="bg1">
                    <a:lumMod val="50000"/>
                  </a:schemeClr>
                </a:solidFill>
                <a:effectLst/>
                <a:uLnTx/>
                <a:uFillTx/>
                <a:latin typeface="#9Slide03 SFU DIN Mittelschrift" panose="00000400000000000000" pitchFamily="2" charset="0"/>
                <a:ea typeface="#9Slide03 Roboto Medium" panose="02000000000000000000" pitchFamily="2" charset="0"/>
                <a:cs typeface="Arial" panose="020B0604020202020204" pitchFamily="34" charset="0"/>
              </a:rPr>
              <a:t>đúng</a:t>
            </a:r>
            <a:r>
              <a:rPr kumimoji="0" lang="en-US" sz="2300" b="0" i="0" u="none" strike="noStrike" kern="1200" cap="none" spc="0" normalizeH="0" baseline="0" noProof="0" dirty="0">
                <a:ln>
                  <a:noFill/>
                </a:ln>
                <a:solidFill>
                  <a:schemeClr val="bg1">
                    <a:lumMod val="50000"/>
                  </a:schemeClr>
                </a:solidFill>
                <a:effectLst/>
                <a:uLnTx/>
                <a:uFillTx/>
                <a:latin typeface="#9Slide03 SFU DIN Mittelschrift" panose="00000400000000000000" pitchFamily="2" charset="0"/>
                <a:ea typeface="#9Slide03 Roboto Medium" panose="02000000000000000000" pitchFamily="2" charset="0"/>
                <a:cs typeface="Arial" panose="020B0604020202020204" pitchFamily="34" charset="0"/>
              </a:rPr>
              <a:t> và </a:t>
            </a:r>
            <a:r>
              <a:rPr kumimoji="0" lang="en-US" sz="2300" b="0" i="0" u="none" strike="noStrike" kern="1200" cap="none" spc="0" normalizeH="0" baseline="0" noProof="0" dirty="0" err="1">
                <a:ln>
                  <a:noFill/>
                </a:ln>
                <a:solidFill>
                  <a:schemeClr val="bg1">
                    <a:lumMod val="50000"/>
                  </a:schemeClr>
                </a:solidFill>
                <a:effectLst/>
                <a:uLnTx/>
                <a:uFillTx/>
                <a:latin typeface="#9Slide03 SFU DIN Mittelschrift" panose="00000400000000000000" pitchFamily="2" charset="0"/>
                <a:ea typeface="#9Slide03 Roboto Medium" panose="02000000000000000000" pitchFamily="2" charset="0"/>
                <a:cs typeface="Arial" panose="020B0604020202020204" pitchFamily="34" charset="0"/>
              </a:rPr>
              <a:t>nhanh</a:t>
            </a:r>
            <a:r>
              <a:rPr kumimoji="0" lang="en-US" sz="2300" b="0" i="0" u="none" strike="noStrike" kern="1200" cap="none" spc="0" normalizeH="0" baseline="0" noProof="0" dirty="0">
                <a:ln>
                  <a:noFill/>
                </a:ln>
                <a:solidFill>
                  <a:schemeClr val="bg1">
                    <a:lumMod val="50000"/>
                  </a:schemeClr>
                </a:solidFill>
                <a:effectLst/>
                <a:uLnTx/>
                <a:uFillTx/>
                <a:latin typeface="#9Slide03 SFU DIN Mittelschrift" panose="00000400000000000000" pitchFamily="2" charset="0"/>
                <a:ea typeface="#9Slide03 Roboto Medium" panose="02000000000000000000" pitchFamily="2" charset="0"/>
                <a:cs typeface="Arial" panose="020B0604020202020204" pitchFamily="34" charset="0"/>
              </a:rPr>
              <a:t> </a:t>
            </a:r>
            <a:r>
              <a:rPr kumimoji="0" lang="en-US" sz="2300" b="0" i="0" u="none" strike="noStrike" kern="1200" cap="none" spc="0" normalizeH="0" baseline="0" noProof="0" dirty="0" err="1">
                <a:ln>
                  <a:noFill/>
                </a:ln>
                <a:solidFill>
                  <a:schemeClr val="bg1">
                    <a:lumMod val="50000"/>
                  </a:schemeClr>
                </a:solidFill>
                <a:effectLst/>
                <a:uLnTx/>
                <a:uFillTx/>
                <a:latin typeface="#9Slide03 SFU DIN Mittelschrift" panose="00000400000000000000" pitchFamily="2" charset="0"/>
                <a:ea typeface="#9Slide03 Roboto Medium" panose="02000000000000000000" pitchFamily="2" charset="0"/>
                <a:cs typeface="Arial" panose="020B0604020202020204" pitchFamily="34" charset="0"/>
              </a:rPr>
              <a:t>nhất</a:t>
            </a:r>
            <a:r>
              <a:rPr kumimoji="0" lang="en-US" sz="2300" b="0" i="0" u="none" strike="noStrike" kern="1200" cap="none" spc="0" normalizeH="0" baseline="0" noProof="0" dirty="0">
                <a:ln>
                  <a:noFill/>
                </a:ln>
                <a:solidFill>
                  <a:schemeClr val="bg1">
                    <a:lumMod val="50000"/>
                  </a:schemeClr>
                </a:solidFill>
                <a:effectLst/>
                <a:uLnTx/>
                <a:uFillTx/>
                <a:latin typeface="#9Slide03 SFU DIN Mittelschrift" panose="00000400000000000000" pitchFamily="2" charset="0"/>
                <a:ea typeface="#9Slide03 Roboto Medium" panose="02000000000000000000" pitchFamily="2" charset="0"/>
                <a:cs typeface="Arial" panose="020B0604020202020204" pitchFamily="34" charset="0"/>
              </a:rPr>
              <a:t>.</a:t>
            </a:r>
          </a:p>
        </p:txBody>
      </p:sp>
      <p:pic>
        <p:nvPicPr>
          <p:cNvPr id="118" name="Picture 117">
            <a:extLst>
              <a:ext uri="{FF2B5EF4-FFF2-40B4-BE49-F238E27FC236}">
                <a16:creationId xmlns:a16="http://schemas.microsoft.com/office/drawing/2014/main" id="{A29330A8-0A27-4E38-8905-5B3A1E21A0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7722" y="723480"/>
            <a:ext cx="3189398" cy="1973638"/>
          </a:xfrm>
          <a:prstGeom prst="rect">
            <a:avLst/>
          </a:prstGeom>
        </p:spPr>
      </p:pic>
      <p:pic>
        <p:nvPicPr>
          <p:cNvPr id="119" name="Picture 2" descr="Đấu bò tót có thể bị xóa bỏ hoàn toàn tại Tây Ban Nh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105" y="2733587"/>
            <a:ext cx="3000728" cy="1976226"/>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4" descr="Du lịch Ý - Khám phá tháp nghiêng Pis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69126" y="2692256"/>
            <a:ext cx="3563990" cy="4008988"/>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6" descr="NHỮNG ĐIỀU CHƯA BIẾT VỀ CUNG ĐIỆN MÙA ĐÔNG Ở ST PETERSBUR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3314" y="2771659"/>
            <a:ext cx="4269845" cy="1900081"/>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8" descr="Có thể bạn chưa biết: Chụp ảnh tháp Eiffel vào buổi tối là phạm pháp | Báo  Dân trí"/>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105" y="4780911"/>
            <a:ext cx="3000728" cy="2000485"/>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0" descr="Khu vườn Keukenhof"/>
          <p:cNvPicPr>
            <a:picLocks noChangeAspect="1" noChangeArrowheads="1"/>
          </p:cNvPicPr>
          <p:nvPr/>
        </p:nvPicPr>
        <p:blipFill rotWithShape="1">
          <a:blip r:embed="rId8">
            <a:extLst>
              <a:ext uri="{28A0092B-C50C-407E-A947-70E740481C1C}">
                <a14:useLocalDpi xmlns:a14="http://schemas.microsoft.com/office/drawing/2010/main" val="0"/>
              </a:ext>
            </a:extLst>
          </a:blip>
          <a:srcRect t="12500" b="12500"/>
          <a:stretch/>
        </p:blipFill>
        <p:spPr bwMode="auto">
          <a:xfrm>
            <a:off x="7533313" y="4772572"/>
            <a:ext cx="4269845" cy="2017162"/>
          </a:xfrm>
          <a:prstGeom prst="rect">
            <a:avLst/>
          </a:prstGeom>
          <a:noFill/>
          <a:extLst>
            <a:ext uri="{909E8E84-426E-40DD-AFC4-6F175D3DCCD1}">
              <a14:hiddenFill xmlns:a14="http://schemas.microsoft.com/office/drawing/2010/main">
                <a:solidFill>
                  <a:srgbClr val="FFFFFF"/>
                </a:solidFill>
              </a14:hiddenFill>
            </a:ext>
          </a:extLst>
        </p:spPr>
      </p:pic>
      <p:sp>
        <p:nvSpPr>
          <p:cNvPr id="124" name="Oval 123"/>
          <p:cNvSpPr/>
          <p:nvPr/>
        </p:nvSpPr>
        <p:spPr>
          <a:xfrm>
            <a:off x="338098" y="2771659"/>
            <a:ext cx="471800" cy="457200"/>
          </a:xfrm>
          <a:prstGeom prst="ellipse">
            <a:avLst/>
          </a:prstGeom>
          <a:solidFill>
            <a:srgbClr val="FFCE54">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9Slide05 Israquella" pitchFamily="2" charset="0"/>
                <a:ea typeface="#9Slide03 Roboto Medium" panose="02000000000000000000" pitchFamily="2" charset="0"/>
                <a:cs typeface="+mn-cs"/>
              </a:rPr>
              <a:t>1</a:t>
            </a:r>
            <a:endParaRPr kumimoji="0" lang="en-US" sz="2800" b="1" i="0" u="none" strike="noStrike" kern="0" cap="none" spc="0" normalizeH="0" baseline="0" noProof="0" dirty="0">
              <a:ln>
                <a:noFill/>
              </a:ln>
              <a:solidFill>
                <a:srgbClr val="C00000"/>
              </a:solidFill>
              <a:effectLst/>
              <a:uLnTx/>
              <a:uFillTx/>
              <a:latin typeface="#9Slide02 Noi dung dai"/>
              <a:ea typeface="+mn-ea"/>
              <a:cs typeface="+mn-cs"/>
            </a:endParaRPr>
          </a:p>
        </p:txBody>
      </p:sp>
      <p:sp>
        <p:nvSpPr>
          <p:cNvPr id="125" name="Oval 124"/>
          <p:cNvSpPr/>
          <p:nvPr/>
        </p:nvSpPr>
        <p:spPr>
          <a:xfrm>
            <a:off x="224479" y="4846317"/>
            <a:ext cx="471800" cy="457200"/>
          </a:xfrm>
          <a:prstGeom prst="ellipse">
            <a:avLst/>
          </a:prstGeom>
          <a:solidFill>
            <a:srgbClr val="FFCE54">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9Slide05 Israquella" pitchFamily="2" charset="0"/>
                <a:ea typeface="#9Slide03 Roboto Medium" panose="02000000000000000000" pitchFamily="2" charset="0"/>
                <a:cs typeface="+mn-cs"/>
              </a:rPr>
              <a:t>2</a:t>
            </a:r>
            <a:endParaRPr kumimoji="0" lang="en-US" sz="2800" b="1" i="0" u="none" strike="noStrike" kern="0" cap="none" spc="0" normalizeH="0" baseline="0" noProof="0" dirty="0">
              <a:ln>
                <a:noFill/>
              </a:ln>
              <a:solidFill>
                <a:srgbClr val="C00000"/>
              </a:solidFill>
              <a:effectLst/>
              <a:uLnTx/>
              <a:uFillTx/>
              <a:latin typeface="#9Slide02 Noi dung dai"/>
              <a:ea typeface="+mn-ea"/>
              <a:cs typeface="+mn-cs"/>
            </a:endParaRPr>
          </a:p>
        </p:txBody>
      </p:sp>
      <p:sp>
        <p:nvSpPr>
          <p:cNvPr id="126" name="Oval 125"/>
          <p:cNvSpPr/>
          <p:nvPr/>
        </p:nvSpPr>
        <p:spPr>
          <a:xfrm>
            <a:off x="3730968" y="2771659"/>
            <a:ext cx="471800" cy="457200"/>
          </a:xfrm>
          <a:prstGeom prst="ellipse">
            <a:avLst/>
          </a:prstGeom>
          <a:solidFill>
            <a:srgbClr val="FFCE54">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9Slide05 Israquella" pitchFamily="2" charset="0"/>
                <a:ea typeface="#9Slide03 Roboto Medium" panose="02000000000000000000" pitchFamily="2" charset="0"/>
                <a:cs typeface="+mn-cs"/>
              </a:rPr>
              <a:t>3</a:t>
            </a:r>
            <a:endParaRPr kumimoji="0" lang="en-US" sz="2800" b="1" i="0" u="none" strike="noStrike" kern="0" cap="none" spc="0" normalizeH="0" baseline="0" noProof="0" dirty="0">
              <a:ln>
                <a:noFill/>
              </a:ln>
              <a:solidFill>
                <a:srgbClr val="C00000"/>
              </a:solidFill>
              <a:effectLst/>
              <a:uLnTx/>
              <a:uFillTx/>
              <a:latin typeface="#9Slide02 Noi dung dai"/>
              <a:ea typeface="+mn-ea"/>
              <a:cs typeface="+mn-cs"/>
            </a:endParaRPr>
          </a:p>
        </p:txBody>
      </p:sp>
      <p:sp>
        <p:nvSpPr>
          <p:cNvPr id="127" name="Oval 126"/>
          <p:cNvSpPr/>
          <p:nvPr/>
        </p:nvSpPr>
        <p:spPr>
          <a:xfrm>
            <a:off x="7701409" y="2896544"/>
            <a:ext cx="471800" cy="457200"/>
          </a:xfrm>
          <a:prstGeom prst="ellipse">
            <a:avLst/>
          </a:prstGeom>
          <a:solidFill>
            <a:srgbClr val="FFCE54">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9Slide05 Israquella" pitchFamily="2" charset="0"/>
                <a:ea typeface="#9Slide03 Roboto Medium" panose="02000000000000000000" pitchFamily="2" charset="0"/>
                <a:cs typeface="+mn-cs"/>
              </a:rPr>
              <a:t>4</a:t>
            </a:r>
            <a:endParaRPr kumimoji="0" lang="en-US" sz="2800" b="1" i="0" u="none" strike="noStrike" kern="0" cap="none" spc="0" normalizeH="0" baseline="0" noProof="0" dirty="0">
              <a:ln>
                <a:noFill/>
              </a:ln>
              <a:solidFill>
                <a:srgbClr val="C00000"/>
              </a:solidFill>
              <a:effectLst/>
              <a:uLnTx/>
              <a:uFillTx/>
              <a:latin typeface="#9Slide02 Noi dung dai"/>
              <a:ea typeface="+mn-ea"/>
              <a:cs typeface="+mn-cs"/>
            </a:endParaRPr>
          </a:p>
        </p:txBody>
      </p:sp>
      <p:sp>
        <p:nvSpPr>
          <p:cNvPr id="128" name="Oval 127"/>
          <p:cNvSpPr/>
          <p:nvPr/>
        </p:nvSpPr>
        <p:spPr>
          <a:xfrm>
            <a:off x="7585922" y="4873538"/>
            <a:ext cx="471800" cy="457200"/>
          </a:xfrm>
          <a:prstGeom prst="ellipse">
            <a:avLst/>
          </a:prstGeom>
          <a:solidFill>
            <a:srgbClr val="FFCE54">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9Slide05 Israquella" pitchFamily="2" charset="0"/>
                <a:ea typeface="#9Slide03 Roboto Medium" panose="02000000000000000000" pitchFamily="2" charset="0"/>
                <a:cs typeface="+mn-cs"/>
              </a:rPr>
              <a:t>5</a:t>
            </a:r>
            <a:endParaRPr kumimoji="0" lang="en-US" sz="2800" b="1" i="0" u="none" strike="noStrike" kern="0" cap="none" spc="0" normalizeH="0" baseline="0" noProof="0" dirty="0">
              <a:ln>
                <a:noFill/>
              </a:ln>
              <a:solidFill>
                <a:srgbClr val="C00000"/>
              </a:solidFill>
              <a:effectLst/>
              <a:uLnTx/>
              <a:uFillTx/>
              <a:latin typeface="#9Slide02 Noi dung dai"/>
              <a:ea typeface="+mn-ea"/>
              <a:cs typeface="+mn-cs"/>
            </a:endParaRPr>
          </a:p>
        </p:txBody>
      </p:sp>
    </p:spTree>
    <p:extLst>
      <p:ext uri="{BB962C8B-B14F-4D97-AF65-F5344CB8AC3E}">
        <p14:creationId xmlns:p14="http://schemas.microsoft.com/office/powerpoint/2010/main" val="25785626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stretch>
            <a:fillRect/>
          </a:stretch>
        </p:blipFill>
        <p:spPr>
          <a:xfrm>
            <a:off x="261527" y="117565"/>
            <a:ext cx="3165295" cy="3241317"/>
          </a:xfrm>
          <a:prstGeom prst="rect">
            <a:avLst/>
          </a:prstGeom>
        </p:spPr>
      </p:pic>
      <p:sp>
        <p:nvSpPr>
          <p:cNvPr id="22" name="TextBox 21">
            <a:extLst>
              <a:ext uri="{FF2B5EF4-FFF2-40B4-BE49-F238E27FC236}">
                <a16:creationId xmlns:a16="http://schemas.microsoft.com/office/drawing/2014/main" id="{933BECF6-C34E-4046-884B-8DC370C72744}"/>
              </a:ext>
            </a:extLst>
          </p:cNvPr>
          <p:cNvSpPr txBox="1"/>
          <p:nvPr/>
        </p:nvSpPr>
        <p:spPr>
          <a:xfrm>
            <a:off x="0" y="115956"/>
            <a:ext cx="350295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Lược</a:t>
            </a:r>
            <a:r>
              <a:rPr kumimoji="0" lang="en-US" sz="1600" b="1" i="0" u="none" strike="noStrike" kern="1200" cap="none" spc="0" normalizeH="0" noProof="0" dirty="0">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 </a:t>
            </a:r>
            <a:r>
              <a:rPr kumimoji="0" lang="en-US" sz="1600" b="1" i="0" u="none" strike="noStrike" kern="1200" cap="none" spc="0" normalizeH="0" noProof="0" dirty="0" err="1">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đồ</a:t>
            </a:r>
            <a:r>
              <a:rPr kumimoji="0" lang="en-US" sz="1600" b="1" i="0" u="none" strike="noStrike" kern="1200" cap="none" spc="0" normalizeH="0" noProof="0" dirty="0">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 tự nhiên </a:t>
            </a:r>
            <a:r>
              <a:rPr kumimoji="0" lang="en-US" sz="1600" b="1" i="0" u="none" strike="noStrike" kern="1200" cap="none" spc="0" normalizeH="0" noProof="0" dirty="0" err="1">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khu</a:t>
            </a:r>
            <a:r>
              <a:rPr kumimoji="0" lang="en-US" sz="1600" b="1" i="0" u="none" strike="noStrike" kern="1200" cap="none" spc="0" normalizeH="0" noProof="0" dirty="0">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 </a:t>
            </a:r>
            <a:r>
              <a:rPr kumimoji="0" lang="en-US" sz="1600" b="1" i="0" u="none" strike="noStrike" kern="1200" cap="none" spc="0" normalizeH="0" noProof="0" dirty="0" err="1">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vực</a:t>
            </a:r>
            <a:r>
              <a:rPr kumimoji="0" lang="en-US" sz="1600" b="1" i="0" u="none" strike="noStrike" kern="1200" cap="none" spc="0" normalizeH="0" noProof="0" dirty="0">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 </a:t>
            </a:r>
            <a:r>
              <a:rPr kumimoji="0" lang="en-US" sz="1600" b="1" i="0" u="none" strike="noStrike" kern="1200" cap="none" spc="0" normalizeH="0" noProof="0" dirty="0" err="1">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Bắc</a:t>
            </a:r>
            <a:r>
              <a:rPr kumimoji="0" lang="en-US" sz="1600" b="1" i="0" u="none" strike="noStrike" kern="1200" cap="none" spc="0" normalizeH="0" noProof="0" dirty="0">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 </a:t>
            </a:r>
            <a:r>
              <a:rPr kumimoji="0" lang="en-US" sz="1600" b="1" i="0" u="none" strike="noStrike" kern="1200" cap="none" spc="0" normalizeH="0" noProof="0" dirty="0" err="1">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rPr>
              <a:t>Âu</a:t>
            </a:r>
            <a:endParaRPr kumimoji="0" lang="en-US" sz="1600" b="1" i="0" u="none" strike="noStrike" kern="1200" cap="none" spc="0" normalizeH="0" baseline="0" noProof="0" dirty="0">
              <a:ln>
                <a:noFill/>
              </a:ln>
              <a:solidFill>
                <a:prstClr val="black">
                  <a:lumMod val="85000"/>
                  <a:lumOff val="15000"/>
                </a:prstClr>
              </a:solidFill>
              <a:effectLst/>
              <a:uLnTx/>
              <a:uFillTx/>
              <a:latin typeface="#9Slide03 SFU DIN Mittelschriftư" panose="00000400000000000000" pitchFamily="2" charset="0"/>
              <a:ea typeface="#9Slide03 Roboto Medium" panose="02000000000000000000" pitchFamily="2" charset="0"/>
              <a:cs typeface="+mn-cs"/>
            </a:endParaRPr>
          </a:p>
        </p:txBody>
      </p:sp>
      <p:pic>
        <p:nvPicPr>
          <p:cNvPr id="9220" name="Picture 4" descr="Sulitelma | dãy núi, Scandinav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5649" y="115956"/>
            <a:ext cx="8294739" cy="314975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Phong cách Scandinavian – Bí quyết lung linh tổ ấ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5388" y="3396429"/>
            <a:ext cx="5715000" cy="3219451"/>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246741" y="3485470"/>
            <a:ext cx="5780778" cy="3170099"/>
          </a:xfrm>
          <a:prstGeom prst="rect">
            <a:avLst/>
          </a:prstGeom>
          <a:solidFill>
            <a:srgbClr val="9CB1CE"/>
          </a:solidFill>
        </p:spPr>
        <p:txBody>
          <a:bodyPr wrap="square">
            <a:spAutoFit/>
          </a:bodyPr>
          <a:lstStyle/>
          <a:p>
            <a:pPr algn="just"/>
            <a:r>
              <a:rPr lang="vi-VN" sz="2000" b="1" dirty="0">
                <a:latin typeface="#9Slide03 SFU DIN Mittelschrift" panose="00000400000000000000" pitchFamily="2" charset="0"/>
              </a:rPr>
              <a:t>Dãy núi Scandinavi</a:t>
            </a:r>
            <a:r>
              <a:rPr lang="en-US" sz="2000" b="1" dirty="0">
                <a:latin typeface="#9Slide03 SFU DIN Mittelschrift" panose="00000400000000000000" pitchFamily="2" charset="0"/>
              </a:rPr>
              <a:t> </a:t>
            </a:r>
            <a:r>
              <a:rPr lang="vi-VN" sz="2000" dirty="0">
                <a:latin typeface="#9Slide03 SFU DIN Mittelschrift" panose="00000400000000000000" pitchFamily="2" charset="0"/>
              </a:rPr>
              <a:t>kéo dài suốt bán đảo Scandinavi</a:t>
            </a:r>
            <a:r>
              <a:rPr lang="en-US" sz="2000" dirty="0">
                <a:latin typeface="#9Slide03 SFU DIN Mittelschrift" panose="00000400000000000000" pitchFamily="2" charset="0"/>
              </a:rPr>
              <a:t>. </a:t>
            </a:r>
            <a:r>
              <a:rPr lang="vi-VN" sz="2000" dirty="0">
                <a:latin typeface="#9Slide03 SFU DIN Mittelschrift" panose="00000400000000000000" pitchFamily="2" charset="0"/>
              </a:rPr>
              <a:t>Các sườn phía tây trở nên dốc đứng quay ra biển Bắc và biển Na Uy, tạo thành các vịnh hẹp khoét sân vào đất liền</a:t>
            </a:r>
            <a:r>
              <a:rPr lang="en-US" sz="2000" dirty="0">
                <a:latin typeface="#9Slide03 SFU DIN Mittelschrift" panose="00000400000000000000" pitchFamily="2" charset="0"/>
              </a:rPr>
              <a:t>, </a:t>
            </a:r>
            <a:r>
              <a:rPr lang="vi-VN" sz="2000" dirty="0">
                <a:latin typeface="#9Slide03 SFU DIN Mittelschrift" panose="00000400000000000000" pitchFamily="2" charset="0"/>
              </a:rPr>
              <a:t>trong khi ở phía đông bắc, dãy núi dần dần uốn vào Phần Lan</a:t>
            </a:r>
            <a:r>
              <a:rPr lang="en-US" sz="2000" dirty="0">
                <a:latin typeface="#9Slide03 SFU DIN Mittelschrift" panose="00000400000000000000" pitchFamily="2" charset="0"/>
              </a:rPr>
              <a:t>.</a:t>
            </a:r>
            <a:r>
              <a:rPr lang="vi-VN" sz="2000" dirty="0">
                <a:latin typeface="#9Slide03 SFU DIN Mittelschrift" panose="00000400000000000000" pitchFamily="2" charset="0"/>
              </a:rPr>
              <a:t> Ở phía bắc, dãy núi này tạo thành biên giới thiên nhiên giữa Na Uy và Thụy Điển, có chỗ cao tới 2.000 m (6.600 ft) ở Vòng Bắc Cực</a:t>
            </a:r>
            <a:r>
              <a:rPr lang="en-US" sz="2000" dirty="0">
                <a:latin typeface="#9Slide03 SFU DIN Mittelschrift" panose="00000400000000000000" pitchFamily="2" charset="0"/>
              </a:rPr>
              <a:t>. </a:t>
            </a:r>
            <a:r>
              <a:rPr lang="vi-VN" sz="2000" dirty="0">
                <a:latin typeface="#9Slide03 SFU DIN Mittelschrift" panose="00000400000000000000" pitchFamily="2" charset="0"/>
              </a:rPr>
              <a:t>Dãy núi này chỉ vừa chạm vào vùng cực tây bắc của Phần Lan, nhưng ở phần mở rộng phía cực bắc ở Mũi đất Bắc Na Uy, nó không cao hơn các đồi bao nhiêu.</a:t>
            </a:r>
            <a:endParaRPr lang="en-US" sz="2000" dirty="0">
              <a:latin typeface="#9Slide03 SFU DIN Mittelschrift" panose="00000400000000000000" pitchFamily="2" charset="0"/>
            </a:endParaRPr>
          </a:p>
        </p:txBody>
      </p:sp>
    </p:spTree>
    <p:extLst>
      <p:ext uri="{BB962C8B-B14F-4D97-AF65-F5344CB8AC3E}">
        <p14:creationId xmlns:p14="http://schemas.microsoft.com/office/powerpoint/2010/main" val="419046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19"/>
        <p:cNvGrpSpPr/>
        <p:nvPr/>
      </p:nvGrpSpPr>
      <p:grpSpPr>
        <a:xfrm>
          <a:off x="0" y="0"/>
          <a:ext cx="0" cy="0"/>
          <a:chOff x="0" y="0"/>
          <a:chExt cx="0" cy="0"/>
        </a:xfrm>
      </p:grpSpPr>
      <p:cxnSp>
        <p:nvCxnSpPr>
          <p:cNvPr id="1620" name="Google Shape;1620;p46"/>
          <p:cNvCxnSpPr/>
          <p:nvPr/>
        </p:nvCxnSpPr>
        <p:spPr>
          <a:xfrm flipH="1">
            <a:off x="2371974" y="2298491"/>
            <a:ext cx="952800" cy="905600"/>
          </a:xfrm>
          <a:prstGeom prst="curvedConnector3">
            <a:avLst>
              <a:gd name="adj1" fmla="val 133323"/>
            </a:avLst>
          </a:prstGeom>
          <a:noFill/>
          <a:ln w="28575" cap="flat" cmpd="sng">
            <a:solidFill>
              <a:schemeClr val="dk2"/>
            </a:solidFill>
            <a:prstDash val="solid"/>
            <a:round/>
            <a:headEnd type="none" w="med" len="med"/>
            <a:tailEnd type="triangle" w="med" len="med"/>
          </a:ln>
        </p:spPr>
      </p:cxnSp>
      <p:cxnSp>
        <p:nvCxnSpPr>
          <p:cNvPr id="1621" name="Google Shape;1621;p46"/>
          <p:cNvCxnSpPr>
            <a:endCxn id="1622" idx="3"/>
          </p:cNvCxnSpPr>
          <p:nvPr/>
        </p:nvCxnSpPr>
        <p:spPr>
          <a:xfrm>
            <a:off x="8244210" y="2310658"/>
            <a:ext cx="952800" cy="905600"/>
          </a:xfrm>
          <a:prstGeom prst="curvedConnector3">
            <a:avLst>
              <a:gd name="adj1" fmla="val 133323"/>
            </a:avLst>
          </a:prstGeom>
          <a:noFill/>
          <a:ln w="28575" cap="rnd" cmpd="sng">
            <a:solidFill>
              <a:schemeClr val="dk2"/>
            </a:solidFill>
            <a:prstDash val="solid"/>
            <a:round/>
            <a:headEnd type="none" w="med" len="med"/>
            <a:tailEnd type="triangle" w="med" len="med"/>
          </a:ln>
        </p:spPr>
      </p:cxnSp>
      <p:sp>
        <p:nvSpPr>
          <p:cNvPr id="1622" name="Google Shape;1622;p46"/>
          <p:cNvSpPr/>
          <p:nvPr/>
        </p:nvSpPr>
        <p:spPr>
          <a:xfrm>
            <a:off x="2424210" y="2893458"/>
            <a:ext cx="6772800" cy="645600"/>
          </a:xfrm>
          <a:prstGeom prst="roundRect">
            <a:avLst>
              <a:gd name="adj" fmla="val 32043"/>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3" name="Google Shape;1623;p46"/>
          <p:cNvSpPr txBox="1">
            <a:spLocks noGrp="1"/>
          </p:cNvSpPr>
          <p:nvPr>
            <p:ph type="subTitle" idx="1"/>
          </p:nvPr>
        </p:nvSpPr>
        <p:spPr>
          <a:xfrm>
            <a:off x="2414374" y="2966574"/>
            <a:ext cx="6578000" cy="475200"/>
          </a:xfrm>
          <a:prstGeom prst="rect">
            <a:avLst/>
          </a:prstGeom>
        </p:spPr>
        <p:txBody>
          <a:bodyPr spcFirstLastPara="1" wrap="square" lIns="121900" tIns="121900" rIns="121900" bIns="121900" anchor="ctr" anchorCtr="0">
            <a:noAutofit/>
          </a:bodyPr>
          <a:lstStyle/>
          <a:p>
            <a:pPr marL="0" indent="0">
              <a:lnSpc>
                <a:spcPct val="150000"/>
              </a:lnSpc>
            </a:pPr>
            <a:r>
              <a:rPr lang="en-US" sz="2800" b="1" dirty="0">
                <a:solidFill>
                  <a:schemeClr val="tx1"/>
                </a:solidFill>
                <a:latin typeface="#9Slide03 SFU DIN Mittelschriftư" panose="00000400000000000000" pitchFamily="2" charset="0"/>
              </a:rPr>
              <a:t>b, c. </a:t>
            </a:r>
            <a:r>
              <a:rPr lang="en-US" sz="2800" b="1" dirty="0" err="1">
                <a:solidFill>
                  <a:schemeClr val="tx1"/>
                </a:solidFill>
                <a:latin typeface="#9Slide03 SFU DIN Mittelschriftư" panose="00000400000000000000" pitchFamily="2" charset="0"/>
              </a:rPr>
              <a:t>Khí</a:t>
            </a:r>
            <a:r>
              <a:rPr lang="en-US" sz="2800" b="1" dirty="0">
                <a:solidFill>
                  <a:schemeClr val="tx1"/>
                </a:solidFill>
                <a:latin typeface="#9Slide03 SFU DIN Mittelschriftư" panose="00000400000000000000" pitchFamily="2" charset="0"/>
              </a:rPr>
              <a:t> </a:t>
            </a:r>
            <a:r>
              <a:rPr lang="en-US" sz="2800" b="1" dirty="0" err="1">
                <a:solidFill>
                  <a:schemeClr val="tx1"/>
                </a:solidFill>
                <a:latin typeface="#9Slide03 SFU DIN Mittelschriftư" panose="00000400000000000000" pitchFamily="2" charset="0"/>
              </a:rPr>
              <a:t>hậu</a:t>
            </a:r>
            <a:r>
              <a:rPr lang="en-US" sz="2800" b="1" dirty="0">
                <a:solidFill>
                  <a:schemeClr val="tx1"/>
                </a:solidFill>
                <a:latin typeface="#9Slide03 SFU DIN Mittelschriftư" panose="00000400000000000000" pitchFamily="2" charset="0"/>
              </a:rPr>
              <a:t> và </a:t>
            </a:r>
            <a:r>
              <a:rPr lang="en-US" sz="2800" b="1" dirty="0" err="1">
                <a:solidFill>
                  <a:schemeClr val="tx1"/>
                </a:solidFill>
                <a:latin typeface="#9Slide03 SFU DIN Mittelschriftư" panose="00000400000000000000" pitchFamily="2" charset="0"/>
              </a:rPr>
              <a:t>sông</a:t>
            </a:r>
            <a:r>
              <a:rPr lang="en-US" sz="2800" b="1" dirty="0">
                <a:solidFill>
                  <a:schemeClr val="tx1"/>
                </a:solidFill>
                <a:latin typeface="#9Slide03 SFU DIN Mittelschriftư" panose="00000400000000000000" pitchFamily="2" charset="0"/>
              </a:rPr>
              <a:t> </a:t>
            </a:r>
            <a:r>
              <a:rPr lang="en-US" sz="2800" b="1" dirty="0" err="1">
                <a:solidFill>
                  <a:schemeClr val="tx1"/>
                </a:solidFill>
                <a:latin typeface="#9Slide03 SFU DIN Mittelschriftư" panose="00000400000000000000" pitchFamily="2" charset="0"/>
              </a:rPr>
              <a:t>ngòi</a:t>
            </a:r>
            <a:endParaRPr sz="2800" b="1" dirty="0">
              <a:solidFill>
                <a:schemeClr val="tx1"/>
              </a:solidFill>
              <a:latin typeface="#9Slide03 SFU DIN Mittelschriftư" panose="00000400000000000000" pitchFamily="2" charset="0"/>
            </a:endParaRPr>
          </a:p>
        </p:txBody>
      </p:sp>
      <p:sp>
        <p:nvSpPr>
          <p:cNvPr id="1624" name="Google Shape;1624;p46"/>
          <p:cNvSpPr txBox="1">
            <a:spLocks noGrp="1"/>
          </p:cNvSpPr>
          <p:nvPr>
            <p:ph type="title" idx="2"/>
          </p:nvPr>
        </p:nvSpPr>
        <p:spPr>
          <a:xfrm>
            <a:off x="4400210" y="1042741"/>
            <a:ext cx="2762400" cy="821600"/>
          </a:xfrm>
          <a:prstGeom prst="rect">
            <a:avLst/>
          </a:prstGeom>
        </p:spPr>
        <p:txBody>
          <a:bodyPr spcFirstLastPara="1" wrap="square" lIns="121900" tIns="121900" rIns="121900" bIns="121900" anchor="ctr" anchorCtr="0">
            <a:noAutofit/>
          </a:bodyPr>
          <a:lstStyle/>
          <a:p>
            <a:r>
              <a:rPr lang="en" dirty="0">
                <a:latin typeface="#9Slide03 SFU DIN Mittelschriftư" panose="00000400000000000000" pitchFamily="2" charset="0"/>
              </a:rPr>
              <a:t>2</a:t>
            </a:r>
            <a:endParaRPr dirty="0">
              <a:latin typeface="#9Slide03 SFU DIN Mittelschriftư" panose="00000400000000000000" pitchFamily="2" charset="0"/>
            </a:endParaRPr>
          </a:p>
        </p:txBody>
      </p:sp>
      <p:sp>
        <p:nvSpPr>
          <p:cNvPr id="1627" name="Google Shape;1627;p46"/>
          <p:cNvSpPr/>
          <p:nvPr/>
        </p:nvSpPr>
        <p:spPr>
          <a:xfrm>
            <a:off x="10655459" y="68848"/>
            <a:ext cx="1387700" cy="1387700"/>
          </a:xfrm>
          <a:custGeom>
            <a:avLst/>
            <a:gdLst/>
            <a:ahLst/>
            <a:cxnLst/>
            <a:rect l="l" t="t" r="r" b="b"/>
            <a:pathLst>
              <a:path w="41631" h="41631" extrusionOk="0">
                <a:moveTo>
                  <a:pt x="20815" y="0"/>
                </a:moveTo>
                <a:cubicBezTo>
                  <a:pt x="9319" y="0"/>
                  <a:pt x="1" y="9319"/>
                  <a:pt x="1" y="20815"/>
                </a:cubicBezTo>
                <a:cubicBezTo>
                  <a:pt x="1" y="32312"/>
                  <a:pt x="9319" y="41630"/>
                  <a:pt x="20815" y="41630"/>
                </a:cubicBezTo>
                <a:cubicBezTo>
                  <a:pt x="32312" y="41630"/>
                  <a:pt x="41630" y="32312"/>
                  <a:pt x="41630" y="20815"/>
                </a:cubicBezTo>
                <a:cubicBezTo>
                  <a:pt x="41630" y="9320"/>
                  <a:pt x="32311" y="0"/>
                  <a:pt x="2081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0" name="Google Shape;1630;p46"/>
          <p:cNvSpPr/>
          <p:nvPr/>
        </p:nvSpPr>
        <p:spPr>
          <a:xfrm>
            <a:off x="9197010" y="967332"/>
            <a:ext cx="2148833" cy="645533"/>
          </a:xfrm>
          <a:custGeom>
            <a:avLst/>
            <a:gdLst/>
            <a:ahLst/>
            <a:cxnLst/>
            <a:rect l="l" t="t" r="r" b="b"/>
            <a:pathLst>
              <a:path w="64465" h="19366" extrusionOk="0">
                <a:moveTo>
                  <a:pt x="27176" y="1"/>
                </a:moveTo>
                <a:cubicBezTo>
                  <a:pt x="20680" y="1"/>
                  <a:pt x="18184" y="3720"/>
                  <a:pt x="17987" y="7746"/>
                </a:cubicBezTo>
                <a:cubicBezTo>
                  <a:pt x="17987" y="7746"/>
                  <a:pt x="16481" y="6484"/>
                  <a:pt x="14312" y="6484"/>
                </a:cubicBezTo>
                <a:cubicBezTo>
                  <a:pt x="13204" y="6484"/>
                  <a:pt x="11924" y="6813"/>
                  <a:pt x="10582" y="7807"/>
                </a:cubicBezTo>
                <a:cubicBezTo>
                  <a:pt x="10582" y="7807"/>
                  <a:pt x="9361" y="7197"/>
                  <a:pt x="7689" y="7197"/>
                </a:cubicBezTo>
                <a:cubicBezTo>
                  <a:pt x="6403" y="7197"/>
                  <a:pt x="4850" y="7558"/>
                  <a:pt x="3380" y="8836"/>
                </a:cubicBezTo>
                <a:cubicBezTo>
                  <a:pt x="0" y="11776"/>
                  <a:pt x="386" y="17419"/>
                  <a:pt x="3134" y="18713"/>
                </a:cubicBezTo>
                <a:cubicBezTo>
                  <a:pt x="4193" y="19213"/>
                  <a:pt x="12227" y="19366"/>
                  <a:pt x="21691" y="19366"/>
                </a:cubicBezTo>
                <a:cubicBezTo>
                  <a:pt x="36742" y="19366"/>
                  <a:pt x="55411" y="18978"/>
                  <a:pt x="55411" y="18978"/>
                </a:cubicBezTo>
                <a:cubicBezTo>
                  <a:pt x="55411" y="18978"/>
                  <a:pt x="56673" y="19001"/>
                  <a:pt x="58229" y="19001"/>
                </a:cubicBezTo>
                <a:cubicBezTo>
                  <a:pt x="60573" y="19001"/>
                  <a:pt x="63582" y="18949"/>
                  <a:pt x="63936" y="18683"/>
                </a:cubicBezTo>
                <a:cubicBezTo>
                  <a:pt x="64465" y="18286"/>
                  <a:pt x="64359" y="15643"/>
                  <a:pt x="61518" y="15643"/>
                </a:cubicBezTo>
                <a:cubicBezTo>
                  <a:pt x="61200" y="15643"/>
                  <a:pt x="60847" y="15676"/>
                  <a:pt x="60456" y="15750"/>
                </a:cubicBezTo>
                <a:cubicBezTo>
                  <a:pt x="60456" y="15750"/>
                  <a:pt x="60495" y="12075"/>
                  <a:pt x="57024" y="12075"/>
                </a:cubicBezTo>
                <a:cubicBezTo>
                  <a:pt x="56300" y="12075"/>
                  <a:pt x="55422" y="12235"/>
                  <a:pt x="54360" y="12622"/>
                </a:cubicBezTo>
                <a:cubicBezTo>
                  <a:pt x="54360" y="12622"/>
                  <a:pt x="55703" y="6484"/>
                  <a:pt x="50413" y="2956"/>
                </a:cubicBezTo>
                <a:cubicBezTo>
                  <a:pt x="48439" y="1640"/>
                  <a:pt x="46260" y="1107"/>
                  <a:pt x="44217" y="1107"/>
                </a:cubicBezTo>
                <a:cubicBezTo>
                  <a:pt x="40783" y="1107"/>
                  <a:pt x="37730" y="2614"/>
                  <a:pt x="36671" y="4445"/>
                </a:cubicBezTo>
                <a:cubicBezTo>
                  <a:pt x="36671" y="4445"/>
                  <a:pt x="34980" y="310"/>
                  <a:pt x="27925" y="17"/>
                </a:cubicBezTo>
                <a:cubicBezTo>
                  <a:pt x="27670" y="6"/>
                  <a:pt x="27420" y="1"/>
                  <a:pt x="271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31" name="Google Shape;1631;p46"/>
          <p:cNvGrpSpPr/>
          <p:nvPr/>
        </p:nvGrpSpPr>
        <p:grpSpPr>
          <a:xfrm>
            <a:off x="9186743" y="614640"/>
            <a:ext cx="945484" cy="486475"/>
            <a:chOff x="113913" y="479994"/>
            <a:chExt cx="709113" cy="364856"/>
          </a:xfrm>
        </p:grpSpPr>
        <p:sp>
          <p:nvSpPr>
            <p:cNvPr id="1632" name="Google Shape;1632;p46"/>
            <p:cNvSpPr/>
            <p:nvPr/>
          </p:nvSpPr>
          <p:spPr>
            <a:xfrm>
              <a:off x="600525" y="634850"/>
              <a:ext cx="222500" cy="97150"/>
            </a:xfrm>
            <a:custGeom>
              <a:avLst/>
              <a:gdLst/>
              <a:ahLst/>
              <a:cxnLst/>
              <a:rect l="l" t="t" r="r" b="b"/>
              <a:pathLst>
                <a:path w="8900" h="3886" extrusionOk="0">
                  <a:moveTo>
                    <a:pt x="7575" y="1"/>
                  </a:moveTo>
                  <a:cubicBezTo>
                    <a:pt x="6141" y="1"/>
                    <a:pt x="2125" y="1837"/>
                    <a:pt x="1199" y="2027"/>
                  </a:cubicBezTo>
                  <a:cubicBezTo>
                    <a:pt x="285" y="2216"/>
                    <a:pt x="0" y="3885"/>
                    <a:pt x="1164" y="3885"/>
                  </a:cubicBezTo>
                  <a:cubicBezTo>
                    <a:pt x="1303" y="3885"/>
                    <a:pt x="1463" y="3861"/>
                    <a:pt x="1646" y="3808"/>
                  </a:cubicBezTo>
                  <a:lnTo>
                    <a:pt x="8354" y="2637"/>
                  </a:lnTo>
                  <a:cubicBezTo>
                    <a:pt x="8354" y="2637"/>
                    <a:pt x="8899" y="1649"/>
                    <a:pt x="8112" y="1371"/>
                  </a:cubicBezTo>
                  <a:cubicBezTo>
                    <a:pt x="8112" y="1371"/>
                    <a:pt x="8851" y="533"/>
                    <a:pt x="7935" y="66"/>
                  </a:cubicBezTo>
                  <a:cubicBezTo>
                    <a:pt x="7848" y="21"/>
                    <a:pt x="7726" y="1"/>
                    <a:pt x="7575"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3" name="Google Shape;1633;p46"/>
            <p:cNvSpPr/>
            <p:nvPr/>
          </p:nvSpPr>
          <p:spPr>
            <a:xfrm>
              <a:off x="600525" y="634850"/>
              <a:ext cx="222500" cy="97150"/>
            </a:xfrm>
            <a:custGeom>
              <a:avLst/>
              <a:gdLst/>
              <a:ahLst/>
              <a:cxnLst/>
              <a:rect l="l" t="t" r="r" b="b"/>
              <a:pathLst>
                <a:path w="8900" h="3886" extrusionOk="0">
                  <a:moveTo>
                    <a:pt x="7575" y="1"/>
                  </a:moveTo>
                  <a:cubicBezTo>
                    <a:pt x="6141" y="1"/>
                    <a:pt x="2125" y="1837"/>
                    <a:pt x="1199" y="2027"/>
                  </a:cubicBezTo>
                  <a:cubicBezTo>
                    <a:pt x="285" y="2216"/>
                    <a:pt x="0" y="3885"/>
                    <a:pt x="1164" y="3885"/>
                  </a:cubicBezTo>
                  <a:cubicBezTo>
                    <a:pt x="1303" y="3885"/>
                    <a:pt x="1463" y="3861"/>
                    <a:pt x="1646" y="3808"/>
                  </a:cubicBezTo>
                  <a:lnTo>
                    <a:pt x="8354" y="2637"/>
                  </a:lnTo>
                  <a:cubicBezTo>
                    <a:pt x="8354" y="2637"/>
                    <a:pt x="8899" y="1649"/>
                    <a:pt x="8112" y="1371"/>
                  </a:cubicBezTo>
                  <a:cubicBezTo>
                    <a:pt x="8112" y="1371"/>
                    <a:pt x="8851" y="533"/>
                    <a:pt x="7935" y="66"/>
                  </a:cubicBezTo>
                  <a:cubicBezTo>
                    <a:pt x="7848" y="21"/>
                    <a:pt x="7726" y="1"/>
                    <a:pt x="7575" y="1"/>
                  </a:cubicBezTo>
                  <a:close/>
                </a:path>
              </a:pathLst>
            </a:custGeom>
            <a:solidFill>
              <a:srgbClr val="000000">
                <a:alpha val="62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4" name="Google Shape;1634;p46"/>
            <p:cNvSpPr/>
            <p:nvPr/>
          </p:nvSpPr>
          <p:spPr>
            <a:xfrm>
              <a:off x="311563" y="479994"/>
              <a:ext cx="175625" cy="311275"/>
            </a:xfrm>
            <a:custGeom>
              <a:avLst/>
              <a:gdLst/>
              <a:ahLst/>
              <a:cxnLst/>
              <a:rect l="l" t="t" r="r" b="b"/>
              <a:pathLst>
                <a:path w="7025" h="12451" extrusionOk="0">
                  <a:moveTo>
                    <a:pt x="3275" y="0"/>
                  </a:moveTo>
                  <a:cubicBezTo>
                    <a:pt x="3273" y="0"/>
                    <a:pt x="0" y="4208"/>
                    <a:pt x="2228" y="12451"/>
                  </a:cubicBezTo>
                  <a:cubicBezTo>
                    <a:pt x="2228" y="12451"/>
                    <a:pt x="4557" y="11636"/>
                    <a:pt x="5049" y="9092"/>
                  </a:cubicBezTo>
                  <a:cubicBezTo>
                    <a:pt x="5049" y="9092"/>
                    <a:pt x="7024" y="6257"/>
                    <a:pt x="5446" y="4948"/>
                  </a:cubicBezTo>
                  <a:cubicBezTo>
                    <a:pt x="5446" y="4948"/>
                    <a:pt x="6119" y="3221"/>
                    <a:pt x="4046" y="2166"/>
                  </a:cubicBezTo>
                  <a:cubicBezTo>
                    <a:pt x="4046" y="2166"/>
                    <a:pt x="4785" y="589"/>
                    <a:pt x="327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5" name="Google Shape;1635;p46"/>
            <p:cNvSpPr/>
            <p:nvPr/>
          </p:nvSpPr>
          <p:spPr>
            <a:xfrm>
              <a:off x="311563" y="479994"/>
              <a:ext cx="175625" cy="311275"/>
            </a:xfrm>
            <a:custGeom>
              <a:avLst/>
              <a:gdLst/>
              <a:ahLst/>
              <a:cxnLst/>
              <a:rect l="l" t="t" r="r" b="b"/>
              <a:pathLst>
                <a:path w="7025" h="12451" extrusionOk="0">
                  <a:moveTo>
                    <a:pt x="3275" y="0"/>
                  </a:moveTo>
                  <a:cubicBezTo>
                    <a:pt x="3273" y="0"/>
                    <a:pt x="0" y="4208"/>
                    <a:pt x="2228" y="12451"/>
                  </a:cubicBezTo>
                  <a:cubicBezTo>
                    <a:pt x="2228" y="12451"/>
                    <a:pt x="4557" y="11636"/>
                    <a:pt x="5049" y="9092"/>
                  </a:cubicBezTo>
                  <a:cubicBezTo>
                    <a:pt x="5049" y="9092"/>
                    <a:pt x="7024" y="6257"/>
                    <a:pt x="5446" y="4948"/>
                  </a:cubicBezTo>
                  <a:cubicBezTo>
                    <a:pt x="5446" y="4948"/>
                    <a:pt x="6119" y="3221"/>
                    <a:pt x="4046" y="2166"/>
                  </a:cubicBezTo>
                  <a:cubicBezTo>
                    <a:pt x="4046" y="2166"/>
                    <a:pt x="4785" y="589"/>
                    <a:pt x="3275" y="0"/>
                  </a:cubicBezTo>
                  <a:close/>
                </a:path>
              </a:pathLst>
            </a:custGeom>
            <a:solidFill>
              <a:srgbClr val="000000">
                <a:alpha val="178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6" name="Google Shape;1636;p46"/>
            <p:cNvSpPr/>
            <p:nvPr/>
          </p:nvSpPr>
          <p:spPr>
            <a:xfrm>
              <a:off x="131688" y="792225"/>
              <a:ext cx="198700" cy="47050"/>
            </a:xfrm>
            <a:custGeom>
              <a:avLst/>
              <a:gdLst/>
              <a:ahLst/>
              <a:cxnLst/>
              <a:rect l="l" t="t" r="r" b="b"/>
              <a:pathLst>
                <a:path w="7948" h="1882" extrusionOk="0">
                  <a:moveTo>
                    <a:pt x="3720" y="1"/>
                  </a:moveTo>
                  <a:lnTo>
                    <a:pt x="0" y="1630"/>
                  </a:lnTo>
                  <a:cubicBezTo>
                    <a:pt x="0" y="1630"/>
                    <a:pt x="1122" y="1881"/>
                    <a:pt x="2528" y="1881"/>
                  </a:cubicBezTo>
                  <a:cubicBezTo>
                    <a:pt x="3502" y="1881"/>
                    <a:pt x="4612" y="1761"/>
                    <a:pt x="5581" y="1352"/>
                  </a:cubicBezTo>
                  <a:cubicBezTo>
                    <a:pt x="7948" y="354"/>
                    <a:pt x="3720" y="1"/>
                    <a:pt x="372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7" name="Google Shape;1637;p46"/>
            <p:cNvSpPr/>
            <p:nvPr/>
          </p:nvSpPr>
          <p:spPr>
            <a:xfrm>
              <a:off x="113913" y="663500"/>
              <a:ext cx="550600" cy="181350"/>
            </a:xfrm>
            <a:custGeom>
              <a:avLst/>
              <a:gdLst/>
              <a:ahLst/>
              <a:cxnLst/>
              <a:rect l="l" t="t" r="r" b="b"/>
              <a:pathLst>
                <a:path w="22024" h="7254" extrusionOk="0">
                  <a:moveTo>
                    <a:pt x="18012" y="0"/>
                  </a:moveTo>
                  <a:cubicBezTo>
                    <a:pt x="14143" y="0"/>
                    <a:pt x="8526" y="1673"/>
                    <a:pt x="8526" y="1673"/>
                  </a:cubicBezTo>
                  <a:cubicBezTo>
                    <a:pt x="8526" y="1673"/>
                    <a:pt x="1" y="4907"/>
                    <a:pt x="6251" y="6874"/>
                  </a:cubicBezTo>
                  <a:cubicBezTo>
                    <a:pt x="7092" y="7139"/>
                    <a:pt x="7984" y="7253"/>
                    <a:pt x="8897" y="7253"/>
                  </a:cubicBezTo>
                  <a:cubicBezTo>
                    <a:pt x="14760" y="7253"/>
                    <a:pt x="21499" y="2526"/>
                    <a:pt x="21499" y="2526"/>
                  </a:cubicBezTo>
                  <a:cubicBezTo>
                    <a:pt x="22024" y="602"/>
                    <a:pt x="20332" y="0"/>
                    <a:pt x="1801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8" name="Google Shape;1638;p46"/>
            <p:cNvSpPr/>
            <p:nvPr/>
          </p:nvSpPr>
          <p:spPr>
            <a:xfrm>
              <a:off x="383113" y="518919"/>
              <a:ext cx="257975" cy="254450"/>
            </a:xfrm>
            <a:custGeom>
              <a:avLst/>
              <a:gdLst/>
              <a:ahLst/>
              <a:cxnLst/>
              <a:rect l="l" t="t" r="r" b="b"/>
              <a:pathLst>
                <a:path w="10319" h="10178" extrusionOk="0">
                  <a:moveTo>
                    <a:pt x="9426" y="0"/>
                  </a:moveTo>
                  <a:cubicBezTo>
                    <a:pt x="9426" y="3"/>
                    <a:pt x="3738" y="1367"/>
                    <a:pt x="0" y="9960"/>
                  </a:cubicBezTo>
                  <a:cubicBezTo>
                    <a:pt x="0" y="9960"/>
                    <a:pt x="621" y="10178"/>
                    <a:pt x="1510" y="10178"/>
                  </a:cubicBezTo>
                  <a:cubicBezTo>
                    <a:pt x="2424" y="10178"/>
                    <a:pt x="3621" y="9948"/>
                    <a:pt x="4718" y="9014"/>
                  </a:cubicBezTo>
                  <a:cubicBezTo>
                    <a:pt x="4718" y="9014"/>
                    <a:pt x="8354" y="7936"/>
                    <a:pt x="7899" y="5732"/>
                  </a:cubicBezTo>
                  <a:cubicBezTo>
                    <a:pt x="7899" y="5732"/>
                    <a:pt x="9658" y="4713"/>
                    <a:pt x="8605" y="2386"/>
                  </a:cubicBezTo>
                  <a:cubicBezTo>
                    <a:pt x="8605" y="2386"/>
                    <a:pt x="10319" y="1540"/>
                    <a:pt x="942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9" name="Google Shape;1639;p46"/>
            <p:cNvSpPr/>
            <p:nvPr/>
          </p:nvSpPr>
          <p:spPr>
            <a:xfrm>
              <a:off x="263888" y="768675"/>
              <a:ext cx="22625" cy="22675"/>
            </a:xfrm>
            <a:custGeom>
              <a:avLst/>
              <a:gdLst/>
              <a:ahLst/>
              <a:cxnLst/>
              <a:rect l="l" t="t" r="r" b="b"/>
              <a:pathLst>
                <a:path w="905" h="907" extrusionOk="0">
                  <a:moveTo>
                    <a:pt x="453" y="1"/>
                  </a:moveTo>
                  <a:cubicBezTo>
                    <a:pt x="202" y="1"/>
                    <a:pt x="1" y="204"/>
                    <a:pt x="1" y="453"/>
                  </a:cubicBezTo>
                  <a:cubicBezTo>
                    <a:pt x="1" y="704"/>
                    <a:pt x="202" y="907"/>
                    <a:pt x="453" y="907"/>
                  </a:cubicBezTo>
                  <a:cubicBezTo>
                    <a:pt x="703" y="907"/>
                    <a:pt x="905" y="705"/>
                    <a:pt x="905" y="454"/>
                  </a:cubicBezTo>
                  <a:cubicBezTo>
                    <a:pt x="905" y="204"/>
                    <a:pt x="703" y="2"/>
                    <a:pt x="45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0" name="Google Shape;1640;p46"/>
            <p:cNvSpPr/>
            <p:nvPr/>
          </p:nvSpPr>
          <p:spPr>
            <a:xfrm>
              <a:off x="383113" y="518919"/>
              <a:ext cx="257975" cy="254450"/>
            </a:xfrm>
            <a:custGeom>
              <a:avLst/>
              <a:gdLst/>
              <a:ahLst/>
              <a:cxnLst/>
              <a:rect l="l" t="t" r="r" b="b"/>
              <a:pathLst>
                <a:path w="10319" h="10178" extrusionOk="0">
                  <a:moveTo>
                    <a:pt x="9426" y="0"/>
                  </a:moveTo>
                  <a:cubicBezTo>
                    <a:pt x="9426" y="3"/>
                    <a:pt x="3738" y="1367"/>
                    <a:pt x="0" y="9960"/>
                  </a:cubicBezTo>
                  <a:cubicBezTo>
                    <a:pt x="0" y="9960"/>
                    <a:pt x="621" y="10178"/>
                    <a:pt x="1510" y="10178"/>
                  </a:cubicBezTo>
                  <a:cubicBezTo>
                    <a:pt x="2424" y="10178"/>
                    <a:pt x="3621" y="9948"/>
                    <a:pt x="4718" y="9014"/>
                  </a:cubicBezTo>
                  <a:cubicBezTo>
                    <a:pt x="4718" y="9014"/>
                    <a:pt x="8354" y="7936"/>
                    <a:pt x="7899" y="5732"/>
                  </a:cubicBezTo>
                  <a:cubicBezTo>
                    <a:pt x="7899" y="5732"/>
                    <a:pt x="9658" y="4713"/>
                    <a:pt x="8605" y="2386"/>
                  </a:cubicBezTo>
                  <a:cubicBezTo>
                    <a:pt x="8605" y="2386"/>
                    <a:pt x="10319" y="1540"/>
                    <a:pt x="9426" y="0"/>
                  </a:cubicBezTo>
                  <a:close/>
                </a:path>
              </a:pathLst>
            </a:custGeom>
            <a:solidFill>
              <a:srgbClr val="000000">
                <a:alpha val="62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1641" name="Google Shape;1641;p46"/>
          <p:cNvCxnSpPr>
            <a:stCxn id="1642" idx="1"/>
            <a:endCxn id="1622" idx="1"/>
          </p:cNvCxnSpPr>
          <p:nvPr/>
        </p:nvCxnSpPr>
        <p:spPr>
          <a:xfrm flipH="1">
            <a:off x="2424410" y="2339224"/>
            <a:ext cx="523200" cy="877200"/>
          </a:xfrm>
          <a:prstGeom prst="curvedConnector3">
            <a:avLst>
              <a:gd name="adj1" fmla="val 160722"/>
            </a:avLst>
          </a:prstGeom>
          <a:noFill/>
          <a:ln w="28575" cap="rnd" cmpd="sng">
            <a:solidFill>
              <a:schemeClr val="lt1"/>
            </a:solidFill>
            <a:prstDash val="solid"/>
            <a:round/>
            <a:headEnd type="none" w="med" len="med"/>
            <a:tailEnd type="triangle" w="med" len="med"/>
          </a:ln>
        </p:spPr>
      </p:cxnSp>
      <p:cxnSp>
        <p:nvCxnSpPr>
          <p:cNvPr id="1643" name="Google Shape;1643;p46"/>
          <p:cNvCxnSpPr>
            <a:stCxn id="1642" idx="3"/>
            <a:endCxn id="1622" idx="3"/>
          </p:cNvCxnSpPr>
          <p:nvPr/>
        </p:nvCxnSpPr>
        <p:spPr>
          <a:xfrm>
            <a:off x="8615210" y="2339224"/>
            <a:ext cx="582000" cy="877200"/>
          </a:xfrm>
          <a:prstGeom prst="curvedConnector3">
            <a:avLst>
              <a:gd name="adj1" fmla="val 154519"/>
            </a:avLst>
          </a:prstGeom>
          <a:noFill/>
          <a:ln w="28575" cap="rnd" cmpd="sng">
            <a:solidFill>
              <a:schemeClr val="lt1"/>
            </a:solidFill>
            <a:prstDash val="solid"/>
            <a:round/>
            <a:headEnd type="triangle" w="med" len="med"/>
            <a:tailEnd type="none" w="med" len="med"/>
          </a:ln>
        </p:spPr>
      </p:cxnSp>
      <p:sp>
        <p:nvSpPr>
          <p:cNvPr id="1642" name="Google Shape;1642;p46"/>
          <p:cNvSpPr txBox="1">
            <a:spLocks noGrp="1"/>
          </p:cNvSpPr>
          <p:nvPr>
            <p:ph type="title"/>
          </p:nvPr>
        </p:nvSpPr>
        <p:spPr>
          <a:xfrm>
            <a:off x="2947610" y="1797973"/>
            <a:ext cx="5667600" cy="950800"/>
          </a:xfrm>
          <a:prstGeom prst="rect">
            <a:avLst/>
          </a:prstGeom>
        </p:spPr>
        <p:txBody>
          <a:bodyPr spcFirstLastPara="1" wrap="square" lIns="121900" tIns="121900" rIns="121900" bIns="121900" anchor="ctr" anchorCtr="0">
            <a:noAutofit/>
          </a:bodyPr>
          <a:lstStyle/>
          <a:p>
            <a:r>
              <a:rPr lang="en-US" sz="3600" b="1" dirty="0">
                <a:solidFill>
                  <a:srgbClr val="006854"/>
                </a:solidFill>
                <a:latin typeface="#9Slide03 SFU DIN Mittelschriftư" panose="00000400000000000000" pitchFamily="2" charset="0"/>
              </a:rPr>
              <a:t>2. ĐẶC ĐIỂM TỰ NHIÊN</a:t>
            </a:r>
            <a:endParaRPr sz="3600" b="1" dirty="0">
              <a:solidFill>
                <a:srgbClr val="006854"/>
              </a:solidFill>
              <a:latin typeface="#9Slide03 SFU DIN Mittelschriftư" panose="00000400000000000000" pitchFamily="2" charset="0"/>
            </a:endParaRPr>
          </a:p>
        </p:txBody>
      </p:sp>
    </p:spTree>
    <p:extLst>
      <p:ext uri="{BB962C8B-B14F-4D97-AF65-F5344CB8AC3E}">
        <p14:creationId xmlns:p14="http://schemas.microsoft.com/office/powerpoint/2010/main" val="42550835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Các kỹ thuật dạy học tích cực/Kĩ thuật &quot;Các mảnh ghép&quot; – VL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6858"/>
            <a:ext cx="12203361" cy="314618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44ACE86B-9996-4FA9-818A-F126E2C67164}"/>
              </a:ext>
            </a:extLst>
          </p:cNvPr>
          <p:cNvSpPr txBox="1"/>
          <p:nvPr/>
        </p:nvSpPr>
        <p:spPr>
          <a:xfrm>
            <a:off x="2189193" y="5179955"/>
            <a:ext cx="840971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1200"/>
              </a:spcBef>
              <a:spcAft>
                <a:spcPts val="120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KỸ THUẬT MẢNH GHÉP</a:t>
            </a:r>
          </a:p>
        </p:txBody>
      </p:sp>
    </p:spTree>
    <p:extLst>
      <p:ext uri="{BB962C8B-B14F-4D97-AF65-F5344CB8AC3E}">
        <p14:creationId xmlns:p14="http://schemas.microsoft.com/office/powerpoint/2010/main" val="23981009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4AEC38-5313-4E56-B06F-401304C7DC1A}"/>
              </a:ext>
            </a:extLst>
          </p:cNvPr>
          <p:cNvSpPr/>
          <p:nvPr/>
        </p:nvSpPr>
        <p:spPr>
          <a:xfrm>
            <a:off x="0" y="161465"/>
            <a:ext cx="12192000" cy="640393"/>
          </a:xfrm>
          <a:prstGeom prst="rect">
            <a:avLst/>
          </a:prstGeom>
          <a:solidFill>
            <a:srgbClr val="08699F"/>
          </a:solidFill>
          <a:ln w="12700" cap="flat" cmpd="sng" algn="ctr">
            <a:solidFill>
              <a:srgbClr val="08699F"/>
            </a:solidFill>
            <a:prstDash val="solid"/>
            <a:miter lim="800000"/>
          </a:ln>
          <a:effectLst/>
        </p:spPr>
        <p:txBody>
          <a:bodyPr rtlCol="0" anchor="ctr"/>
          <a:lstStyle/>
          <a:p>
            <a:pPr marL="0" marR="0" lvl="0" indent="0" algn="ctr" defTabSz="914400" eaLnBrk="1" fontAlgn="auto" latinLnBrk="0" hangingPunct="1">
              <a:lnSpc>
                <a:spcPct val="100000"/>
              </a:lnSpc>
              <a:spcBef>
                <a:spcPts val="1200"/>
              </a:spcBef>
              <a:spcAft>
                <a:spcPts val="1200"/>
              </a:spcAft>
              <a:buClrTx/>
              <a:buSzTx/>
              <a:buFontTx/>
              <a:buNone/>
              <a:tabLst/>
              <a:defRPr/>
            </a:pPr>
            <a:r>
              <a:rPr lang="en-US" sz="2600" b="1" kern="0" dirty="0" err="1">
                <a:solidFill>
                  <a:prstClr val="white"/>
                </a:solidFill>
                <a:latin typeface="#9Slide03 SFU DIN Mittelschrift" panose="00000400000000000000" pitchFamily="2" charset="0"/>
                <a:ea typeface="#9Slide03 Roboto Medium" panose="02000000000000000000" pitchFamily="2" charset="0"/>
                <a:cs typeface="Times New Roman" panose="02020603050405020304" pitchFamily="18" charset="0"/>
              </a:rPr>
              <a:t>b,c</a:t>
            </a:r>
            <a:r>
              <a:rPr lang="en-US" sz="2600" b="1" kern="0" dirty="0">
                <a:solidFill>
                  <a:prstClr val="white"/>
                </a:solidFill>
                <a:latin typeface="#9Slide03 SFU DIN Mittelschrift" panose="00000400000000000000" pitchFamily="2" charset="0"/>
                <a:ea typeface="#9Slide03 Roboto Medium" panose="02000000000000000000" pitchFamily="2" charset="0"/>
                <a:cs typeface="Times New Roman" panose="02020603050405020304" pitchFamily="18" charset="0"/>
              </a:rPr>
              <a:t>. </a:t>
            </a:r>
            <a:r>
              <a:rPr lang="en-US" sz="2600" b="1" kern="0" dirty="0" err="1">
                <a:solidFill>
                  <a:prstClr val="white"/>
                </a:solidFill>
                <a:latin typeface="#9Slide03 SFU DIN Mittelschrift" panose="00000400000000000000" pitchFamily="2" charset="0"/>
                <a:ea typeface="#9Slide03 Roboto Medium" panose="02000000000000000000" pitchFamily="2" charset="0"/>
                <a:cs typeface="Times New Roman" panose="02020603050405020304" pitchFamily="18" charset="0"/>
              </a:rPr>
              <a:t>Khí</a:t>
            </a:r>
            <a:r>
              <a:rPr lang="en-US" sz="2600" b="1" kern="0" dirty="0">
                <a:solidFill>
                  <a:prstClr val="white"/>
                </a:solidFill>
                <a:latin typeface="#9Slide03 SFU DIN Mittelschrift" panose="00000400000000000000" pitchFamily="2" charset="0"/>
                <a:ea typeface="#9Slide03 Roboto Medium" panose="02000000000000000000" pitchFamily="2" charset="0"/>
                <a:cs typeface="Times New Roman" panose="02020603050405020304" pitchFamily="18" charset="0"/>
              </a:rPr>
              <a:t> </a:t>
            </a:r>
            <a:r>
              <a:rPr lang="en-US" sz="2600" b="1" kern="0" dirty="0" err="1">
                <a:solidFill>
                  <a:prstClr val="white"/>
                </a:solidFill>
                <a:latin typeface="#9Slide03 SFU DIN Mittelschrift" panose="00000400000000000000" pitchFamily="2" charset="0"/>
                <a:ea typeface="#9Slide03 Roboto Medium" panose="02000000000000000000" pitchFamily="2" charset="0"/>
                <a:cs typeface="Times New Roman" panose="02020603050405020304" pitchFamily="18" charset="0"/>
              </a:rPr>
              <a:t>hậu</a:t>
            </a:r>
            <a:r>
              <a:rPr lang="en-US" sz="2600" b="1" kern="0" dirty="0">
                <a:solidFill>
                  <a:prstClr val="white"/>
                </a:solidFill>
                <a:latin typeface="#9Slide03 SFU DIN Mittelschrift" panose="00000400000000000000" pitchFamily="2" charset="0"/>
                <a:ea typeface="#9Slide03 Roboto Medium" panose="02000000000000000000" pitchFamily="2" charset="0"/>
                <a:cs typeface="Times New Roman" panose="02020603050405020304" pitchFamily="18" charset="0"/>
              </a:rPr>
              <a:t> và </a:t>
            </a:r>
            <a:r>
              <a:rPr lang="en-US" sz="2600" b="1" kern="0" dirty="0" err="1">
                <a:solidFill>
                  <a:prstClr val="white"/>
                </a:solidFill>
                <a:latin typeface="#9Slide03 SFU DIN Mittelschrift" panose="00000400000000000000" pitchFamily="2" charset="0"/>
                <a:ea typeface="#9Slide03 Roboto Medium" panose="02000000000000000000" pitchFamily="2" charset="0"/>
                <a:cs typeface="Times New Roman" panose="02020603050405020304" pitchFamily="18" charset="0"/>
              </a:rPr>
              <a:t>sông</a:t>
            </a:r>
            <a:r>
              <a:rPr lang="en-US" sz="2600" b="1" kern="0" dirty="0">
                <a:solidFill>
                  <a:prstClr val="white"/>
                </a:solidFill>
                <a:latin typeface="#9Slide03 SFU DIN Mittelschrift" panose="00000400000000000000" pitchFamily="2" charset="0"/>
                <a:ea typeface="#9Slide03 Roboto Medium" panose="02000000000000000000" pitchFamily="2" charset="0"/>
                <a:cs typeface="Times New Roman" panose="02020603050405020304" pitchFamily="18" charset="0"/>
              </a:rPr>
              <a:t> </a:t>
            </a:r>
            <a:r>
              <a:rPr lang="en-US" sz="2600" b="1" kern="0" dirty="0" err="1">
                <a:solidFill>
                  <a:prstClr val="white"/>
                </a:solidFill>
                <a:latin typeface="#9Slide03 SFU DIN Mittelschrift" panose="00000400000000000000" pitchFamily="2" charset="0"/>
                <a:ea typeface="#9Slide03 Roboto Medium" panose="02000000000000000000" pitchFamily="2" charset="0"/>
                <a:cs typeface="Times New Roman" panose="02020603050405020304" pitchFamily="18" charset="0"/>
              </a:rPr>
              <a:t>ngòi</a:t>
            </a:r>
            <a:endParaRPr kumimoji="0" lang="en-US" sz="2600" b="1" i="0" u="none" strike="noStrike" kern="0" cap="none" spc="0" normalizeH="0" baseline="0" noProof="0" dirty="0">
              <a:ln>
                <a:noFill/>
              </a:ln>
              <a:solidFill>
                <a:prstClr val="white"/>
              </a:solidFill>
              <a:effectLst/>
              <a:uLnTx/>
              <a:uFillTx/>
              <a:latin typeface="#9Slide03 SFU DIN Mittelschrift" panose="00000400000000000000" pitchFamily="2" charset="0"/>
              <a:ea typeface="#9Slide03 Roboto Medium" panose="02000000000000000000" pitchFamily="2" charset="0"/>
              <a:cs typeface="Times New Roman" panose="02020603050405020304" pitchFamily="18" charset="0"/>
            </a:endParaRPr>
          </a:p>
        </p:txBody>
      </p:sp>
      <p:sp>
        <p:nvSpPr>
          <p:cNvPr id="8" name="TextBox 7">
            <a:extLst>
              <a:ext uri="{FF2B5EF4-FFF2-40B4-BE49-F238E27FC236}">
                <a16:creationId xmlns:a16="http://schemas.microsoft.com/office/drawing/2014/main" id="{44ACE86B-9996-4FA9-818A-F126E2C67164}"/>
              </a:ext>
            </a:extLst>
          </p:cNvPr>
          <p:cNvSpPr txBox="1"/>
          <p:nvPr/>
        </p:nvSpPr>
        <p:spPr>
          <a:xfrm>
            <a:off x="184924" y="1051622"/>
            <a:ext cx="3863696" cy="477054"/>
          </a:xfrm>
          <a:prstGeom prst="rect">
            <a:avLst/>
          </a:prstGeom>
          <a:noFill/>
        </p:spPr>
        <p:txBody>
          <a:bodyPr wrap="square">
            <a:spAutoFit/>
          </a:bodyPr>
          <a:lstStyle/>
          <a:p>
            <a:pPr algn="ctr">
              <a:spcBef>
                <a:spcPts val="1200"/>
              </a:spcBef>
              <a:spcAft>
                <a:spcPts val="1200"/>
              </a:spcAft>
              <a:defRPr/>
            </a:pPr>
            <a:r>
              <a:rPr lang="en-US" sz="2500" b="1" dirty="0">
                <a:solidFill>
                  <a:srgbClr val="FFF8E7">
                    <a:lumMod val="10000"/>
                  </a:srgbClr>
                </a:solidFill>
                <a:latin typeface="#9Slide03 SFU DIN Mittelschrift" panose="00000400000000000000" pitchFamily="2" charset="0"/>
                <a:ea typeface="#9Slide03 Roboto Medium" panose="02000000000000000000" pitchFamily="2" charset="0"/>
                <a:cs typeface="Times New Roman" panose="02020603050405020304" pitchFamily="18" charset="0"/>
              </a:rPr>
              <a:t>VÒNG CHUYÊN GIA</a:t>
            </a:r>
          </a:p>
        </p:txBody>
      </p:sp>
      <p:sp>
        <p:nvSpPr>
          <p:cNvPr id="9" name="TextBox 8">
            <a:extLst>
              <a:ext uri="{FF2B5EF4-FFF2-40B4-BE49-F238E27FC236}">
                <a16:creationId xmlns:a16="http://schemas.microsoft.com/office/drawing/2014/main" id="{6DF359B9-FE05-4CFD-B1CF-4DEE48D3D884}"/>
              </a:ext>
            </a:extLst>
          </p:cNvPr>
          <p:cNvSpPr txBox="1"/>
          <p:nvPr/>
        </p:nvSpPr>
        <p:spPr>
          <a:xfrm>
            <a:off x="4275734" y="1873733"/>
            <a:ext cx="8335594" cy="1508105"/>
          </a:xfrm>
          <a:prstGeom prst="rect">
            <a:avLst/>
          </a:prstGeom>
          <a:noFill/>
        </p:spPr>
        <p:txBody>
          <a:bodyPr wrap="square" rtlCol="0">
            <a:spAutoFit/>
          </a:bodyPr>
          <a:lstStyle/>
          <a:p>
            <a:pPr marL="342900" indent="-342900" algn="just">
              <a:spcBef>
                <a:spcPts val="600"/>
              </a:spcBef>
              <a:spcAft>
                <a:spcPts val="600"/>
              </a:spcAft>
              <a:buFont typeface="Courier New" panose="02070309020205020404" pitchFamily="49" charset="0"/>
              <a:buChar char="o"/>
              <a:defRPr/>
            </a:pPr>
            <a:r>
              <a:rPr lang="en-US" sz="2400" b="1" dirty="0" err="1">
                <a:solidFill>
                  <a:srgbClr val="C00000"/>
                </a:solidFill>
                <a:latin typeface="#9Slide03 SFU DIN Mittelschrift" panose="00000400000000000000" pitchFamily="2" charset="0"/>
                <a:ea typeface="#9Slide03 Roboto Medium" panose="02000000000000000000" pitchFamily="2" charset="0"/>
              </a:rPr>
              <a:t>Yêu</a:t>
            </a:r>
            <a:r>
              <a:rPr lang="en-US" sz="2400" b="1" dirty="0">
                <a:solidFill>
                  <a:srgbClr val="C00000"/>
                </a:solidFill>
                <a:latin typeface="#9Slide03 SFU DIN Mittelschrift" panose="00000400000000000000" pitchFamily="2" charset="0"/>
                <a:ea typeface="#9Slide03 Roboto Medium" panose="02000000000000000000" pitchFamily="2" charset="0"/>
              </a:rPr>
              <a:t> </a:t>
            </a:r>
            <a:r>
              <a:rPr lang="en-US" sz="2400" b="1" dirty="0" err="1">
                <a:solidFill>
                  <a:srgbClr val="C00000"/>
                </a:solidFill>
                <a:latin typeface="#9Slide03 SFU DIN Mittelschrift" panose="00000400000000000000" pitchFamily="2" charset="0"/>
                <a:ea typeface="#9Slide03 Roboto Medium" panose="02000000000000000000" pitchFamily="2" charset="0"/>
              </a:rPr>
              <a:t>cầu</a:t>
            </a:r>
            <a:r>
              <a:rPr lang="en-US" sz="2400" b="1" dirty="0">
                <a:solidFill>
                  <a:srgbClr val="C00000"/>
                </a:solidFill>
                <a:latin typeface="#9Slide03 SFU DIN Mittelschrift" panose="00000400000000000000" pitchFamily="2" charset="0"/>
                <a:ea typeface="#9Slide03 Roboto Medium" panose="02000000000000000000" pitchFamily="2" charset="0"/>
              </a:rPr>
              <a:t>: </a:t>
            </a:r>
            <a:r>
              <a:rPr lang="en-US" sz="2400" dirty="0">
                <a:solidFill>
                  <a:srgbClr val="FFF8E7">
                    <a:lumMod val="10000"/>
                  </a:srgbClr>
                </a:solidFill>
                <a:latin typeface="#9Slide03 SFU DIN Mittelschrift" panose="00000400000000000000" pitchFamily="2" charset="0"/>
                <a:ea typeface="#9Slide03 Roboto Medium" panose="02000000000000000000" pitchFamily="2" charset="0"/>
              </a:rPr>
              <a:t>Hoàn thiện </a:t>
            </a:r>
            <a:r>
              <a:rPr lang="en-US" sz="2400" dirty="0" err="1">
                <a:solidFill>
                  <a:srgbClr val="FFF8E7">
                    <a:lumMod val="10000"/>
                  </a:srgbClr>
                </a:solidFill>
                <a:latin typeface="#9Slide03 SFU DIN Mittelschrift" panose="00000400000000000000" pitchFamily="2" charset="0"/>
                <a:ea typeface="#9Slide03 Roboto Medium" panose="02000000000000000000" pitchFamily="2" charset="0"/>
              </a:rPr>
              <a:t>phiếu</a:t>
            </a:r>
            <a:r>
              <a:rPr lang="en-US" sz="2400" dirty="0">
                <a:solidFill>
                  <a:srgbClr val="FFF8E7">
                    <a:lumMod val="10000"/>
                  </a:srgbClr>
                </a:solidFill>
                <a:latin typeface="#9Slide03 SFU DIN Mittelschrift" panose="00000400000000000000" pitchFamily="2" charset="0"/>
                <a:ea typeface="#9Slide03 Roboto Medium" panose="02000000000000000000" pitchFamily="2" charset="0"/>
              </a:rPr>
              <a:t> học tập với các </a:t>
            </a:r>
            <a:r>
              <a:rPr lang="en-US" sz="2400" dirty="0" err="1">
                <a:solidFill>
                  <a:srgbClr val="FFF8E7">
                    <a:lumMod val="10000"/>
                  </a:srgbClr>
                </a:solidFill>
                <a:latin typeface="#9Slide03 SFU DIN Mittelschrift" panose="00000400000000000000" pitchFamily="2" charset="0"/>
                <a:ea typeface="#9Slide03 Roboto Medium" panose="02000000000000000000" pitchFamily="2" charset="0"/>
              </a:rPr>
              <a:t>nhiệm</a:t>
            </a:r>
            <a:r>
              <a:rPr lang="en-US" sz="2400" dirty="0">
                <a:solidFill>
                  <a:srgbClr val="FFF8E7">
                    <a:lumMod val="10000"/>
                  </a:srgbClr>
                </a:solidFill>
                <a:latin typeface="#9Slide03 SFU DIN Mittelschrift" panose="00000400000000000000" pitchFamily="2" charset="0"/>
                <a:ea typeface="#9Slide03 Roboto Medium" panose="02000000000000000000" pitchFamily="2" charset="0"/>
              </a:rPr>
              <a:t> vụ:</a:t>
            </a:r>
          </a:p>
          <a:p>
            <a:pPr>
              <a:spcBef>
                <a:spcPts val="600"/>
              </a:spcBef>
              <a:spcAft>
                <a:spcPts val="600"/>
              </a:spcAft>
              <a:defRPr/>
            </a:pPr>
            <a:r>
              <a:rPr lang="en-US" sz="2400" dirty="0">
                <a:solidFill>
                  <a:srgbClr val="FFF8E7">
                    <a:lumMod val="10000"/>
                  </a:srgbClr>
                </a:solidFill>
                <a:latin typeface="#9Slide03 SFU DIN Mittelschrift" panose="00000400000000000000" pitchFamily="2" charset="0"/>
                <a:ea typeface="#9Slide03 Roboto Medium" panose="02000000000000000000" pitchFamily="2" charset="0"/>
                <a:cs typeface="Cambria" panose="02040503050406030204" pitchFamily="18" charset="0"/>
              </a:rPr>
              <a:t> - </a:t>
            </a:r>
            <a:r>
              <a:rPr lang="vi-VN" sz="2400" dirty="0">
                <a:solidFill>
                  <a:srgbClr val="FFF8E7">
                    <a:lumMod val="10000"/>
                  </a:srgbClr>
                </a:solidFill>
                <a:latin typeface="#9Slide03 SFU DIN Mittelschrift" panose="00000400000000000000" pitchFamily="2" charset="0"/>
                <a:ea typeface="#9Slide03 Roboto Medium" panose="02000000000000000000" pitchFamily="2" charset="0"/>
              </a:rPr>
              <a:t>Nhóm 1,</a:t>
            </a:r>
            <a:r>
              <a:rPr lang="en-US" sz="2400" dirty="0">
                <a:solidFill>
                  <a:srgbClr val="FFF8E7">
                    <a:lumMod val="10000"/>
                  </a:srgbClr>
                </a:solidFill>
                <a:latin typeface="#9Slide03 SFU DIN Mittelschrift" panose="00000400000000000000" pitchFamily="2" charset="0"/>
                <a:ea typeface="#9Slide03 Roboto Medium" panose="02000000000000000000" pitchFamily="2" charset="0"/>
              </a:rPr>
              <a:t> 3, 5</a:t>
            </a:r>
            <a:r>
              <a:rPr lang="vi-VN" sz="2400" dirty="0">
                <a:solidFill>
                  <a:srgbClr val="FFF8E7">
                    <a:lumMod val="10000"/>
                  </a:srgbClr>
                </a:solidFill>
                <a:latin typeface="#9Slide03 SFU DIN Mittelschrift" panose="00000400000000000000" pitchFamily="2" charset="0"/>
                <a:ea typeface="#9Slide03 Roboto Medium" panose="02000000000000000000" pitchFamily="2" charset="0"/>
              </a:rPr>
              <a:t>: </a:t>
            </a:r>
            <a:r>
              <a:rPr lang="en-US" sz="2400" dirty="0" err="1">
                <a:solidFill>
                  <a:srgbClr val="FFF8E7">
                    <a:lumMod val="10000"/>
                  </a:srgbClr>
                </a:solidFill>
                <a:latin typeface="#9Slide03 SFU DIN Mittelschrift" panose="00000400000000000000" pitchFamily="2" charset="0"/>
                <a:ea typeface="#9Slide03 Roboto Medium" panose="02000000000000000000" pitchFamily="2" charset="0"/>
              </a:rPr>
              <a:t>Khí</a:t>
            </a:r>
            <a:r>
              <a:rPr lang="en-US" sz="2400" dirty="0">
                <a:solidFill>
                  <a:srgbClr val="FFF8E7">
                    <a:lumMod val="10000"/>
                  </a:srgbClr>
                </a:solidFill>
                <a:latin typeface="#9Slide03 SFU DIN Mittelschrift" panose="00000400000000000000" pitchFamily="2" charset="0"/>
                <a:ea typeface="#9Slide03 Roboto Medium" panose="02000000000000000000" pitchFamily="2" charset="0"/>
              </a:rPr>
              <a:t> </a:t>
            </a:r>
            <a:r>
              <a:rPr lang="en-US" sz="2400" dirty="0" err="1">
                <a:solidFill>
                  <a:srgbClr val="FFF8E7">
                    <a:lumMod val="10000"/>
                  </a:srgbClr>
                </a:solidFill>
                <a:latin typeface="#9Slide03 SFU DIN Mittelschrift" panose="00000400000000000000" pitchFamily="2" charset="0"/>
                <a:ea typeface="#9Slide03 Roboto Medium" panose="02000000000000000000" pitchFamily="2" charset="0"/>
              </a:rPr>
              <a:t>hậu</a:t>
            </a:r>
            <a:r>
              <a:rPr lang="en-US" sz="2400" dirty="0">
                <a:solidFill>
                  <a:srgbClr val="FFF8E7">
                    <a:lumMod val="10000"/>
                  </a:srgbClr>
                </a:solidFill>
                <a:latin typeface="#9Slide03 SFU DIN Mittelschrift" panose="00000400000000000000" pitchFamily="2" charset="0"/>
                <a:ea typeface="#9Slide03 Roboto Medium" panose="02000000000000000000" pitchFamily="2" charset="0"/>
              </a:rPr>
              <a:t>.</a:t>
            </a:r>
          </a:p>
          <a:p>
            <a:pPr>
              <a:spcBef>
                <a:spcPts val="600"/>
              </a:spcBef>
              <a:spcAft>
                <a:spcPts val="600"/>
              </a:spcAft>
              <a:defRPr/>
            </a:pPr>
            <a:r>
              <a:rPr lang="en-US" sz="2400" dirty="0">
                <a:solidFill>
                  <a:srgbClr val="FFF8E7">
                    <a:lumMod val="10000"/>
                  </a:srgbClr>
                </a:solidFill>
                <a:latin typeface="#9Slide03 SFU DIN Mittelschrift" panose="00000400000000000000" pitchFamily="2" charset="0"/>
                <a:ea typeface="#9Slide03 Roboto Medium" panose="02000000000000000000" pitchFamily="2" charset="0"/>
              </a:rPr>
              <a:t>- </a:t>
            </a:r>
            <a:r>
              <a:rPr lang="vi-VN" sz="2400" dirty="0">
                <a:solidFill>
                  <a:srgbClr val="FFF8E7">
                    <a:lumMod val="10000"/>
                  </a:srgbClr>
                </a:solidFill>
                <a:latin typeface="#9Slide03 SFU DIN Mittelschrift" panose="00000400000000000000" pitchFamily="2" charset="0"/>
                <a:ea typeface="#9Slide03 Roboto Medium" panose="02000000000000000000" pitchFamily="2" charset="0"/>
              </a:rPr>
              <a:t>Nhóm 2,</a:t>
            </a:r>
            <a:r>
              <a:rPr lang="en-US" sz="2400" dirty="0">
                <a:solidFill>
                  <a:srgbClr val="FFF8E7">
                    <a:lumMod val="10000"/>
                  </a:srgbClr>
                </a:solidFill>
                <a:latin typeface="#9Slide03 SFU DIN Mittelschrift" panose="00000400000000000000" pitchFamily="2" charset="0"/>
                <a:ea typeface="#9Slide03 Roboto Medium" panose="02000000000000000000" pitchFamily="2" charset="0"/>
              </a:rPr>
              <a:t> 4, 6</a:t>
            </a:r>
            <a:r>
              <a:rPr lang="vi-VN" sz="2400" dirty="0">
                <a:solidFill>
                  <a:srgbClr val="FFF8E7">
                    <a:lumMod val="10000"/>
                  </a:srgbClr>
                </a:solidFill>
                <a:latin typeface="#9Slide03 SFU DIN Mittelschrift" panose="00000400000000000000" pitchFamily="2" charset="0"/>
                <a:ea typeface="#9Slide03 Roboto Medium" panose="02000000000000000000" pitchFamily="2" charset="0"/>
              </a:rPr>
              <a:t>: </a:t>
            </a:r>
            <a:r>
              <a:rPr lang="en-US" sz="2400" dirty="0" err="1">
                <a:solidFill>
                  <a:srgbClr val="FFF8E7">
                    <a:lumMod val="10000"/>
                  </a:srgbClr>
                </a:solidFill>
                <a:latin typeface="#9Slide03 SFU DIN Mittelschrift" panose="00000400000000000000" pitchFamily="2" charset="0"/>
                <a:ea typeface="#9Slide03 Roboto Medium" panose="02000000000000000000" pitchFamily="2" charset="0"/>
              </a:rPr>
              <a:t>Sông</a:t>
            </a:r>
            <a:r>
              <a:rPr lang="en-US" sz="2400" dirty="0">
                <a:solidFill>
                  <a:srgbClr val="FFF8E7">
                    <a:lumMod val="10000"/>
                  </a:srgbClr>
                </a:solidFill>
                <a:latin typeface="#9Slide03 SFU DIN Mittelschrift" panose="00000400000000000000" pitchFamily="2" charset="0"/>
                <a:ea typeface="#9Slide03 Roboto Medium" panose="02000000000000000000" pitchFamily="2" charset="0"/>
              </a:rPr>
              <a:t> </a:t>
            </a:r>
            <a:r>
              <a:rPr lang="en-US" sz="2400" dirty="0" err="1">
                <a:solidFill>
                  <a:srgbClr val="FFF8E7">
                    <a:lumMod val="10000"/>
                  </a:srgbClr>
                </a:solidFill>
                <a:latin typeface="#9Slide03 SFU DIN Mittelschrift" panose="00000400000000000000" pitchFamily="2" charset="0"/>
                <a:ea typeface="#9Slide03 Roboto Medium" panose="02000000000000000000" pitchFamily="2" charset="0"/>
              </a:rPr>
              <a:t>ngòi</a:t>
            </a:r>
            <a:r>
              <a:rPr lang="en-US" sz="2400" dirty="0">
                <a:solidFill>
                  <a:srgbClr val="FFF8E7">
                    <a:lumMod val="10000"/>
                  </a:srgbClr>
                </a:solidFill>
                <a:latin typeface="#9Slide03 SFU DIN Mittelschrift" panose="00000400000000000000" pitchFamily="2" charset="0"/>
                <a:ea typeface="#9Slide03 Roboto Medium" panose="02000000000000000000" pitchFamily="2" charset="0"/>
              </a:rPr>
              <a:t>.</a:t>
            </a:r>
          </a:p>
        </p:txBody>
      </p:sp>
      <p:sp>
        <p:nvSpPr>
          <p:cNvPr id="10" name="TextBox 9">
            <a:extLst>
              <a:ext uri="{FF2B5EF4-FFF2-40B4-BE49-F238E27FC236}">
                <a16:creationId xmlns:a16="http://schemas.microsoft.com/office/drawing/2014/main" id="{539EDA66-CDD9-4555-8367-497C78EDFB6D}"/>
              </a:ext>
            </a:extLst>
          </p:cNvPr>
          <p:cNvSpPr txBox="1"/>
          <p:nvPr/>
        </p:nvSpPr>
        <p:spPr>
          <a:xfrm>
            <a:off x="4299754" y="3432704"/>
            <a:ext cx="7911192" cy="461665"/>
          </a:xfrm>
          <a:prstGeom prst="rect">
            <a:avLst/>
          </a:prstGeom>
          <a:noFill/>
        </p:spPr>
        <p:txBody>
          <a:bodyPr wrap="square">
            <a:spAutoFit/>
          </a:bodyPr>
          <a:lstStyle/>
          <a:p>
            <a:pPr marL="342900" indent="-342900" algn="just">
              <a:spcBef>
                <a:spcPts val="600"/>
              </a:spcBef>
              <a:spcAft>
                <a:spcPts val="600"/>
              </a:spcAft>
              <a:buFont typeface="Courier New" panose="02070309020205020404" pitchFamily="49" charset="0"/>
              <a:buChar char="o"/>
              <a:defRPr/>
            </a:pPr>
            <a:r>
              <a:rPr lang="en-US" sz="2400" b="1" kern="0" dirty="0">
                <a:solidFill>
                  <a:srgbClr val="C00000"/>
                </a:solidFill>
                <a:latin typeface="#9Slide03 SFU DIN Mittelschrift" panose="00000400000000000000" pitchFamily="2" charset="0"/>
                <a:ea typeface="#9Slide03 Roboto Medium" panose="02000000000000000000" pitchFamily="2" charset="0"/>
              </a:rPr>
              <a:t>Thời </a:t>
            </a:r>
            <a:r>
              <a:rPr lang="en-US" sz="2400" b="1" kern="0" dirty="0" err="1">
                <a:solidFill>
                  <a:srgbClr val="C00000"/>
                </a:solidFill>
                <a:latin typeface="#9Slide03 SFU DIN Mittelschrift" panose="00000400000000000000" pitchFamily="2" charset="0"/>
                <a:ea typeface="#9Slide03 Roboto Medium" panose="02000000000000000000" pitchFamily="2" charset="0"/>
              </a:rPr>
              <a:t>gian</a:t>
            </a:r>
            <a:r>
              <a:rPr lang="en-US" sz="2400" b="1" kern="0" dirty="0">
                <a:solidFill>
                  <a:srgbClr val="C00000"/>
                </a:solidFill>
                <a:latin typeface="#9Slide03 SFU DIN Mittelschrift" panose="00000400000000000000" pitchFamily="2" charset="0"/>
                <a:ea typeface="#9Slide03 Roboto Medium" panose="02000000000000000000" pitchFamily="2" charset="0"/>
              </a:rPr>
              <a:t>: </a:t>
            </a:r>
            <a:r>
              <a:rPr lang="en-US" sz="2400" kern="0" dirty="0">
                <a:solidFill>
                  <a:srgbClr val="2C1100"/>
                </a:solidFill>
                <a:latin typeface="#9Slide03 SFU DIN Mittelschrift" panose="00000400000000000000" pitchFamily="2" charset="0"/>
                <a:ea typeface="#9Slide03 Roboto Medium" panose="02000000000000000000" pitchFamily="2" charset="0"/>
              </a:rPr>
              <a:t>5 </a:t>
            </a:r>
            <a:r>
              <a:rPr lang="en-US" sz="2400" kern="0" dirty="0" err="1">
                <a:solidFill>
                  <a:srgbClr val="2C1100"/>
                </a:solidFill>
                <a:latin typeface="#9Slide03 SFU DIN Mittelschrift" panose="00000400000000000000" pitchFamily="2" charset="0"/>
                <a:ea typeface="#9Slide03 Roboto Medium" panose="02000000000000000000" pitchFamily="2" charset="0"/>
              </a:rPr>
              <a:t>phút</a:t>
            </a:r>
            <a:endParaRPr lang="en-US" sz="2400" kern="0" dirty="0">
              <a:solidFill>
                <a:srgbClr val="002A49">
                  <a:lumMod val="90000"/>
                  <a:lumOff val="10000"/>
                </a:srgbClr>
              </a:solidFill>
              <a:latin typeface="#9Slide03 SFU DIN Mittelschrift" panose="00000400000000000000" pitchFamily="2" charset="0"/>
              <a:ea typeface="#9Slide03 Roboto Medium" panose="02000000000000000000" pitchFamily="2" charset="0"/>
            </a:endParaRPr>
          </a:p>
        </p:txBody>
      </p:sp>
      <p:grpSp>
        <p:nvGrpSpPr>
          <p:cNvPr id="11" name="Group 10"/>
          <p:cNvGrpSpPr/>
          <p:nvPr/>
        </p:nvGrpSpPr>
        <p:grpSpPr>
          <a:xfrm>
            <a:off x="218364" y="1659932"/>
            <a:ext cx="3956276" cy="2267192"/>
            <a:chOff x="4069015" y="3167225"/>
            <a:chExt cx="2553970" cy="1225550"/>
          </a:xfrm>
        </p:grpSpPr>
        <p:grpSp>
          <p:nvGrpSpPr>
            <p:cNvPr id="12" name="Group 11"/>
            <p:cNvGrpSpPr/>
            <p:nvPr/>
          </p:nvGrpSpPr>
          <p:grpSpPr>
            <a:xfrm>
              <a:off x="4069015" y="3167225"/>
              <a:ext cx="2553970" cy="1225550"/>
              <a:chOff x="0" y="0"/>
              <a:chExt cx="2553950" cy="1225550"/>
            </a:xfrm>
          </p:grpSpPr>
          <p:sp>
            <p:nvSpPr>
              <p:cNvPr id="13" name="Rectangle 12"/>
              <p:cNvSpPr/>
              <p:nvPr/>
            </p:nvSpPr>
            <p:spPr>
              <a:xfrm>
                <a:off x="0" y="0"/>
                <a:ext cx="2553950" cy="1225550"/>
              </a:xfrm>
              <a:prstGeom prst="rect">
                <a:avLst/>
              </a:prstGeom>
              <a:noFill/>
              <a:ln>
                <a:noFill/>
              </a:ln>
            </p:spPr>
            <p:txBody>
              <a:bodyPr spcFirstLastPara="1" wrap="square" lIns="91425" tIns="91425" rIns="91425" bIns="91425" anchor="ctr" anchorCtr="0">
                <a:noAutofit/>
              </a:bodyPr>
              <a:lstStyle/>
              <a:p>
                <a:pPr>
                  <a:lnSpc>
                    <a:spcPct val="107000"/>
                  </a:lnSpc>
                  <a:defRPr/>
                </a:pPr>
                <a:r>
                  <a:rPr lang="vi-VN" kern="0">
                    <a:solidFill>
                      <a:sysClr val="windowText" lastClr="000000"/>
                    </a:solidFill>
                    <a:latin typeface="#9Slide03 SFU DIN Mittelschrift" panose="00000400000000000000" pitchFamily="2" charset="0"/>
                    <a:ea typeface="#9Slide03 Roboto Medium" panose="02000000000000000000" pitchFamily="2" charset="0"/>
                  </a:rPr>
                  <a:t> </a:t>
                </a:r>
                <a:endParaRPr lang="en-US" kern="0">
                  <a:solidFill>
                    <a:sysClr val="windowText" lastClr="000000"/>
                  </a:solidFill>
                  <a:latin typeface="#9Slide03 SFU DIN Mittelschrift" panose="00000400000000000000" pitchFamily="2" charset="0"/>
                  <a:ea typeface="#9Slide03 Roboto Medium" panose="02000000000000000000" pitchFamily="2" charset="0"/>
                </a:endParaRPr>
              </a:p>
            </p:txBody>
          </p:sp>
          <p:grpSp>
            <p:nvGrpSpPr>
              <p:cNvPr id="14" name="Group 13"/>
              <p:cNvGrpSpPr/>
              <p:nvPr/>
            </p:nvGrpSpPr>
            <p:grpSpPr>
              <a:xfrm>
                <a:off x="0" y="0"/>
                <a:ext cx="2553950" cy="1225550"/>
                <a:chOff x="0" y="0"/>
                <a:chExt cx="2553950" cy="1225550"/>
              </a:xfrm>
            </p:grpSpPr>
            <p:sp>
              <p:nvSpPr>
                <p:cNvPr id="15" name="Rectangle 14"/>
                <p:cNvSpPr/>
                <p:nvPr/>
              </p:nvSpPr>
              <p:spPr>
                <a:xfrm>
                  <a:off x="0" y="0"/>
                  <a:ext cx="2553950" cy="1225550"/>
                </a:xfrm>
                <a:prstGeom prst="rect">
                  <a:avLst/>
                </a:prstGeom>
                <a:noFill/>
                <a:ln>
                  <a:noFill/>
                </a:ln>
              </p:spPr>
              <p:txBody>
                <a:bodyPr spcFirstLastPara="1" wrap="square" lIns="91425" tIns="91425" rIns="91425" bIns="91425" anchor="ctr" anchorCtr="0">
                  <a:noAutofit/>
                </a:bodyPr>
                <a:lstStyle/>
                <a:p>
                  <a:pPr>
                    <a:lnSpc>
                      <a:spcPct val="107000"/>
                    </a:lnSpc>
                    <a:defRPr/>
                  </a:pPr>
                  <a:r>
                    <a:rPr lang="vi-VN" kern="0">
                      <a:solidFill>
                        <a:sysClr val="windowText" lastClr="000000"/>
                      </a:solidFill>
                      <a:latin typeface="#9Slide03 SFU DIN Mittelschrift" panose="00000400000000000000" pitchFamily="2" charset="0"/>
                      <a:ea typeface="#9Slide03 Roboto Medium" panose="02000000000000000000" pitchFamily="2" charset="0"/>
                    </a:rPr>
                    <a:t> </a:t>
                  </a:r>
                  <a:endParaRPr lang="en-US" kern="0">
                    <a:solidFill>
                      <a:sysClr val="windowText" lastClr="000000"/>
                    </a:solidFill>
                    <a:latin typeface="#9Slide03 SFU DIN Mittelschrift" panose="00000400000000000000" pitchFamily="2" charset="0"/>
                    <a:ea typeface="#9Slide03 Roboto Medium" panose="02000000000000000000" pitchFamily="2" charset="0"/>
                  </a:endParaRPr>
                </a:p>
              </p:txBody>
            </p:sp>
            <p:sp>
              <p:nvSpPr>
                <p:cNvPr id="16" name="Rectangle: Rounded Corners 250490"/>
                <p:cNvSpPr/>
                <p:nvPr/>
              </p:nvSpPr>
              <p:spPr>
                <a:xfrm>
                  <a:off x="35304" y="0"/>
                  <a:ext cx="810586" cy="1225550"/>
                </a:xfrm>
                <a:prstGeom prst="roundRect">
                  <a:avLst>
                    <a:gd name="adj" fmla="val 10000"/>
                  </a:avLst>
                </a:prstGeom>
                <a:solidFill>
                  <a:schemeClr val="accent2">
                    <a:lumMod val="20000"/>
                    <a:lumOff val="80000"/>
                  </a:schemeClr>
                </a:solidFill>
                <a:ln>
                  <a:noFill/>
                </a:ln>
              </p:spPr>
              <p:txBody>
                <a:bodyPr spcFirstLastPara="1" wrap="square" lIns="91425" tIns="91425" rIns="91425" bIns="91425" anchor="ctr" anchorCtr="0">
                  <a:noAutofit/>
                </a:bodyPr>
                <a:lstStyle/>
                <a:p>
                  <a:pPr>
                    <a:lnSpc>
                      <a:spcPct val="107000"/>
                    </a:lnSpc>
                    <a:defRPr/>
                  </a:pPr>
                  <a:r>
                    <a:rPr lang="vi-VN" kern="0">
                      <a:solidFill>
                        <a:sysClr val="windowText" lastClr="000000"/>
                      </a:solidFill>
                      <a:latin typeface="#9Slide03 SFU DIN Mittelschrift" panose="00000400000000000000" pitchFamily="2" charset="0"/>
                      <a:ea typeface="#9Slide03 Roboto Medium" panose="02000000000000000000" pitchFamily="2" charset="0"/>
                    </a:rPr>
                    <a:t> </a:t>
                  </a:r>
                  <a:endParaRPr lang="en-US" kern="0">
                    <a:solidFill>
                      <a:sysClr val="windowText" lastClr="000000"/>
                    </a:solidFill>
                    <a:latin typeface="#9Slide03 SFU DIN Mittelschrift" panose="00000400000000000000" pitchFamily="2" charset="0"/>
                    <a:ea typeface="#9Slide03 Roboto Medium" panose="02000000000000000000" pitchFamily="2" charset="0"/>
                  </a:endParaRPr>
                </a:p>
              </p:txBody>
            </p:sp>
            <p:sp>
              <p:nvSpPr>
                <p:cNvPr id="17" name="Rectangle 16"/>
                <p:cNvSpPr/>
                <p:nvPr/>
              </p:nvSpPr>
              <p:spPr>
                <a:xfrm>
                  <a:off x="35304" y="0"/>
                  <a:ext cx="810586" cy="367665"/>
                </a:xfrm>
                <a:prstGeom prst="rect">
                  <a:avLst/>
                </a:prstGeom>
                <a:noFill/>
                <a:ln>
                  <a:noFill/>
                </a:ln>
              </p:spPr>
              <p:txBody>
                <a:bodyPr spcFirstLastPara="1" wrap="square" lIns="38100" tIns="38100" rIns="38100" bIns="38100" anchor="ctr" anchorCtr="0">
                  <a:noAutofit/>
                </a:bodyPr>
                <a:lstStyle/>
                <a:p>
                  <a:pPr algn="ctr">
                    <a:lnSpc>
                      <a:spcPct val="89000"/>
                    </a:lnSpc>
                    <a:defRPr/>
                  </a:pPr>
                  <a:r>
                    <a:rPr lang="vi-VN" b="1" kern="0">
                      <a:solidFill>
                        <a:srgbClr val="000000"/>
                      </a:solidFill>
                      <a:latin typeface="#9Slide03 SFU DIN Mittelschrift" panose="00000400000000000000" pitchFamily="2" charset="0"/>
                      <a:ea typeface="#9Slide03 Roboto Medium" panose="02000000000000000000" pitchFamily="2" charset="0"/>
                    </a:rPr>
                    <a:t>Cụm 1</a:t>
                  </a:r>
                  <a:endParaRPr lang="en-US" kern="0">
                    <a:solidFill>
                      <a:sysClr val="windowText" lastClr="000000"/>
                    </a:solidFill>
                    <a:latin typeface="#9Slide03 SFU DIN Mittelschrift" panose="00000400000000000000" pitchFamily="2" charset="0"/>
                    <a:ea typeface="#9Slide03 Roboto Medium" panose="02000000000000000000" pitchFamily="2" charset="0"/>
                  </a:endParaRPr>
                </a:p>
              </p:txBody>
            </p:sp>
            <p:sp>
              <p:nvSpPr>
                <p:cNvPr id="18" name="Rectangle: Rounded Corners 250492"/>
                <p:cNvSpPr/>
                <p:nvPr/>
              </p:nvSpPr>
              <p:spPr>
                <a:xfrm>
                  <a:off x="81370" y="367769"/>
                  <a:ext cx="648468" cy="240771"/>
                </a:xfrm>
                <a:prstGeom prst="roundRect">
                  <a:avLst>
                    <a:gd name="adj" fmla="val 10000"/>
                  </a:avLst>
                </a:prstGeom>
                <a:solidFill>
                  <a:srgbClr val="BF504D"/>
                </a:solidFill>
                <a:ln w="12700" cap="flat" cmpd="sng">
                  <a:solidFill>
                    <a:sysClr val="window" lastClr="FFFFFF"/>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defRPr/>
                  </a:pPr>
                  <a:r>
                    <a:rPr lang="vi-VN" kern="0">
                      <a:solidFill>
                        <a:sysClr val="windowText" lastClr="000000"/>
                      </a:solidFill>
                      <a:latin typeface="#9Slide03 SFU DIN Mittelschrift" panose="00000400000000000000" pitchFamily="2" charset="0"/>
                      <a:ea typeface="#9Slide03 Roboto Medium" panose="02000000000000000000" pitchFamily="2" charset="0"/>
                    </a:rPr>
                    <a:t> </a:t>
                  </a:r>
                  <a:endParaRPr lang="en-US" kern="0">
                    <a:solidFill>
                      <a:sysClr val="windowText" lastClr="000000"/>
                    </a:solidFill>
                    <a:latin typeface="#9Slide03 SFU DIN Mittelschrift" panose="00000400000000000000" pitchFamily="2" charset="0"/>
                    <a:ea typeface="#9Slide03 Roboto Medium" panose="02000000000000000000" pitchFamily="2" charset="0"/>
                  </a:endParaRPr>
                </a:p>
              </p:txBody>
            </p:sp>
            <p:sp>
              <p:nvSpPr>
                <p:cNvPr id="19" name="Rectangle 18"/>
                <p:cNvSpPr/>
                <p:nvPr/>
              </p:nvSpPr>
              <p:spPr>
                <a:xfrm>
                  <a:off x="88422" y="374821"/>
                  <a:ext cx="634364" cy="226667"/>
                </a:xfrm>
                <a:prstGeom prst="rect">
                  <a:avLst/>
                </a:prstGeom>
                <a:noFill/>
                <a:ln>
                  <a:noFill/>
                </a:ln>
              </p:spPr>
              <p:txBody>
                <a:bodyPr spcFirstLastPara="1" wrap="square" lIns="30475" tIns="22850" rIns="30475" bIns="22850" anchor="ctr" anchorCtr="0">
                  <a:noAutofit/>
                </a:bodyPr>
                <a:lstStyle/>
                <a:p>
                  <a:pPr algn="ctr">
                    <a:lnSpc>
                      <a:spcPct val="89000"/>
                    </a:lnSpc>
                    <a:defRPr/>
                  </a:pPr>
                  <a:r>
                    <a:rPr lang="vi-VN" kern="0" dirty="0">
                      <a:solidFill>
                        <a:srgbClr val="FFFFFF"/>
                      </a:solidFill>
                      <a:latin typeface="#9Slide03 SFU DIN Mittelschrift" panose="00000400000000000000" pitchFamily="2" charset="0"/>
                      <a:ea typeface="#9Slide03 Roboto Medium" panose="02000000000000000000" pitchFamily="2" charset="0"/>
                    </a:rPr>
                    <a:t>Nhóm 1</a:t>
                  </a:r>
                  <a:endParaRPr lang="en-US" kern="0" dirty="0">
                    <a:solidFill>
                      <a:srgbClr val="FFFFFF"/>
                    </a:solidFill>
                    <a:latin typeface="#9Slide03 SFU DIN Mittelschrift" panose="00000400000000000000" pitchFamily="2" charset="0"/>
                    <a:ea typeface="#9Slide03 Roboto Medium" panose="02000000000000000000" pitchFamily="2" charset="0"/>
                  </a:endParaRPr>
                </a:p>
              </p:txBody>
            </p:sp>
            <p:sp>
              <p:nvSpPr>
                <p:cNvPr id="20" name="Rectangle: Rounded Corners 250495"/>
                <p:cNvSpPr/>
                <p:nvPr/>
              </p:nvSpPr>
              <p:spPr>
                <a:xfrm>
                  <a:off x="81370" y="645582"/>
                  <a:ext cx="648468" cy="240771"/>
                </a:xfrm>
                <a:prstGeom prst="roundRect">
                  <a:avLst>
                    <a:gd name="adj" fmla="val 10000"/>
                  </a:avLst>
                </a:prstGeom>
                <a:solidFill>
                  <a:srgbClr val="9BBB59"/>
                </a:solidFill>
                <a:ln w="12700" cap="flat" cmpd="sng">
                  <a:solidFill>
                    <a:sysClr val="window" lastClr="FFFFFF"/>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defRPr/>
                  </a:pPr>
                  <a:r>
                    <a:rPr lang="vi-VN" kern="0">
                      <a:solidFill>
                        <a:sysClr val="windowText" lastClr="000000"/>
                      </a:solidFill>
                      <a:latin typeface="#9Slide03 SFU DIN Mittelschrift" panose="00000400000000000000" pitchFamily="2" charset="0"/>
                      <a:ea typeface="#9Slide03 Roboto Medium" panose="02000000000000000000" pitchFamily="2" charset="0"/>
                    </a:rPr>
                    <a:t> </a:t>
                  </a:r>
                  <a:endParaRPr lang="en-US" kern="0">
                    <a:solidFill>
                      <a:sysClr val="windowText" lastClr="000000"/>
                    </a:solidFill>
                    <a:latin typeface="#9Slide03 SFU DIN Mittelschrift" panose="00000400000000000000" pitchFamily="2" charset="0"/>
                    <a:ea typeface="#9Slide03 Roboto Medium" panose="02000000000000000000" pitchFamily="2" charset="0"/>
                  </a:endParaRPr>
                </a:p>
              </p:txBody>
            </p:sp>
            <p:sp>
              <p:nvSpPr>
                <p:cNvPr id="24" name="Rectangle 23"/>
                <p:cNvSpPr/>
                <p:nvPr/>
              </p:nvSpPr>
              <p:spPr>
                <a:xfrm>
                  <a:off x="88422" y="652634"/>
                  <a:ext cx="634364" cy="226667"/>
                </a:xfrm>
                <a:prstGeom prst="rect">
                  <a:avLst/>
                </a:prstGeom>
                <a:noFill/>
                <a:ln>
                  <a:noFill/>
                </a:ln>
              </p:spPr>
              <p:txBody>
                <a:bodyPr spcFirstLastPara="1" wrap="square" lIns="30475" tIns="22850" rIns="30475" bIns="22850" anchor="ctr" anchorCtr="0">
                  <a:noAutofit/>
                </a:bodyPr>
                <a:lstStyle/>
                <a:p>
                  <a:pPr algn="ctr">
                    <a:lnSpc>
                      <a:spcPct val="89000"/>
                    </a:lnSpc>
                    <a:defRPr/>
                  </a:pPr>
                  <a:r>
                    <a:rPr lang="vi-VN" kern="0">
                      <a:solidFill>
                        <a:srgbClr val="FFFFFF"/>
                      </a:solidFill>
                      <a:latin typeface="#9Slide03 SFU DIN Mittelschrift" panose="00000400000000000000" pitchFamily="2" charset="0"/>
                      <a:ea typeface="#9Slide03 Roboto Medium" panose="02000000000000000000" pitchFamily="2" charset="0"/>
                    </a:rPr>
                    <a:t>Nhóm 2</a:t>
                  </a:r>
                  <a:endParaRPr lang="en-US" kern="0">
                    <a:solidFill>
                      <a:srgbClr val="FFFFFF"/>
                    </a:solidFill>
                    <a:latin typeface="#9Slide03 SFU DIN Mittelschrift" panose="00000400000000000000" pitchFamily="2" charset="0"/>
                    <a:ea typeface="#9Slide03 Roboto Medium" panose="02000000000000000000" pitchFamily="2" charset="0"/>
                  </a:endParaRPr>
                </a:p>
              </p:txBody>
            </p:sp>
            <p:sp>
              <p:nvSpPr>
                <p:cNvPr id="25" name="Rectangle: Rounded Corners 249986"/>
                <p:cNvSpPr/>
                <p:nvPr/>
              </p:nvSpPr>
              <p:spPr>
                <a:xfrm>
                  <a:off x="81370" y="923396"/>
                  <a:ext cx="648468" cy="240771"/>
                </a:xfrm>
                <a:prstGeom prst="roundRect">
                  <a:avLst>
                    <a:gd name="adj" fmla="val 10000"/>
                  </a:avLst>
                </a:prstGeom>
                <a:solidFill>
                  <a:srgbClr val="8064A2"/>
                </a:solidFill>
                <a:ln w="12700" cap="flat" cmpd="sng">
                  <a:solidFill>
                    <a:sysClr val="window" lastClr="FFFFFF"/>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defRPr/>
                  </a:pPr>
                  <a:r>
                    <a:rPr lang="vi-VN" kern="0">
                      <a:solidFill>
                        <a:sysClr val="windowText" lastClr="000000"/>
                      </a:solidFill>
                      <a:latin typeface="#9Slide03 SFU DIN Mittelschrift" panose="00000400000000000000" pitchFamily="2" charset="0"/>
                      <a:ea typeface="#9Slide03 Roboto Medium" panose="02000000000000000000" pitchFamily="2" charset="0"/>
                    </a:rPr>
                    <a:t> </a:t>
                  </a:r>
                  <a:endParaRPr lang="en-US" kern="0">
                    <a:solidFill>
                      <a:sysClr val="windowText" lastClr="000000"/>
                    </a:solidFill>
                    <a:latin typeface="#9Slide03 SFU DIN Mittelschrift" panose="00000400000000000000" pitchFamily="2" charset="0"/>
                    <a:ea typeface="#9Slide03 Roboto Medium" panose="02000000000000000000" pitchFamily="2" charset="0"/>
                  </a:endParaRPr>
                </a:p>
              </p:txBody>
            </p:sp>
            <p:sp>
              <p:nvSpPr>
                <p:cNvPr id="26" name="Rectangle 25"/>
                <p:cNvSpPr/>
                <p:nvPr/>
              </p:nvSpPr>
              <p:spPr>
                <a:xfrm>
                  <a:off x="88422" y="930448"/>
                  <a:ext cx="634364" cy="226667"/>
                </a:xfrm>
                <a:prstGeom prst="rect">
                  <a:avLst/>
                </a:prstGeom>
                <a:noFill/>
                <a:ln>
                  <a:noFill/>
                </a:ln>
              </p:spPr>
              <p:txBody>
                <a:bodyPr spcFirstLastPara="1" wrap="square" lIns="30475" tIns="22850" rIns="30475" bIns="22850" anchor="ctr" anchorCtr="0">
                  <a:noAutofit/>
                </a:bodyPr>
                <a:lstStyle/>
                <a:p>
                  <a:pPr algn="ctr">
                    <a:lnSpc>
                      <a:spcPct val="89000"/>
                    </a:lnSpc>
                    <a:defRPr/>
                  </a:pPr>
                  <a:r>
                    <a:rPr lang="vi-VN" kern="0">
                      <a:solidFill>
                        <a:srgbClr val="FFFFFF"/>
                      </a:solidFill>
                      <a:latin typeface="#9Slide03 SFU DIN Mittelschrift" panose="00000400000000000000" pitchFamily="2" charset="0"/>
                      <a:ea typeface="#9Slide03 Roboto Medium" panose="02000000000000000000" pitchFamily="2" charset="0"/>
                    </a:rPr>
                    <a:t>Nhóm 3</a:t>
                  </a:r>
                  <a:endParaRPr lang="en-US" kern="0">
                    <a:solidFill>
                      <a:srgbClr val="FFFFFF"/>
                    </a:solidFill>
                    <a:latin typeface="#9Slide03 SFU DIN Mittelschrift" panose="00000400000000000000" pitchFamily="2" charset="0"/>
                    <a:ea typeface="#9Slide03 Roboto Medium" panose="02000000000000000000" pitchFamily="2" charset="0"/>
                  </a:endParaRPr>
                </a:p>
              </p:txBody>
            </p:sp>
            <p:sp>
              <p:nvSpPr>
                <p:cNvPr id="27" name="Rectangle: Rounded Corners 249991"/>
                <p:cNvSpPr/>
                <p:nvPr/>
              </p:nvSpPr>
              <p:spPr>
                <a:xfrm>
                  <a:off x="866933" y="0"/>
                  <a:ext cx="810586" cy="1225550"/>
                </a:xfrm>
                <a:prstGeom prst="roundRect">
                  <a:avLst>
                    <a:gd name="adj" fmla="val 10000"/>
                  </a:avLst>
                </a:prstGeom>
                <a:solidFill>
                  <a:schemeClr val="accent1">
                    <a:lumMod val="20000"/>
                    <a:lumOff val="80000"/>
                  </a:schemeClr>
                </a:solidFill>
                <a:ln>
                  <a:noFill/>
                </a:ln>
              </p:spPr>
              <p:txBody>
                <a:bodyPr spcFirstLastPara="1" wrap="square" lIns="91425" tIns="91425" rIns="91425" bIns="91425" anchor="ctr" anchorCtr="0">
                  <a:noAutofit/>
                </a:bodyPr>
                <a:lstStyle/>
                <a:p>
                  <a:pPr>
                    <a:lnSpc>
                      <a:spcPct val="107000"/>
                    </a:lnSpc>
                    <a:defRPr/>
                  </a:pPr>
                  <a:r>
                    <a:rPr lang="vi-VN" kern="0">
                      <a:solidFill>
                        <a:sysClr val="windowText" lastClr="000000"/>
                      </a:solidFill>
                      <a:latin typeface="#9Slide03 SFU DIN Mittelschrift" panose="00000400000000000000" pitchFamily="2" charset="0"/>
                      <a:ea typeface="#9Slide03 Roboto Medium" panose="02000000000000000000" pitchFamily="2" charset="0"/>
                    </a:rPr>
                    <a:t> </a:t>
                  </a:r>
                  <a:endParaRPr lang="en-US" kern="0">
                    <a:solidFill>
                      <a:sysClr val="windowText" lastClr="000000"/>
                    </a:solidFill>
                    <a:latin typeface="#9Slide03 SFU DIN Mittelschrift" panose="00000400000000000000" pitchFamily="2" charset="0"/>
                    <a:ea typeface="#9Slide03 Roboto Medium" panose="02000000000000000000" pitchFamily="2" charset="0"/>
                  </a:endParaRPr>
                </a:p>
              </p:txBody>
            </p:sp>
            <p:sp>
              <p:nvSpPr>
                <p:cNvPr id="28" name="Rectangle 27"/>
                <p:cNvSpPr/>
                <p:nvPr/>
              </p:nvSpPr>
              <p:spPr>
                <a:xfrm>
                  <a:off x="866933" y="0"/>
                  <a:ext cx="810586" cy="367665"/>
                </a:xfrm>
                <a:prstGeom prst="rect">
                  <a:avLst/>
                </a:prstGeom>
                <a:noFill/>
                <a:ln>
                  <a:noFill/>
                </a:ln>
              </p:spPr>
              <p:txBody>
                <a:bodyPr spcFirstLastPara="1" wrap="square" lIns="38100" tIns="38100" rIns="38100" bIns="38100" anchor="ctr" anchorCtr="0">
                  <a:noAutofit/>
                </a:bodyPr>
                <a:lstStyle/>
                <a:p>
                  <a:pPr algn="ctr">
                    <a:lnSpc>
                      <a:spcPct val="89000"/>
                    </a:lnSpc>
                    <a:defRPr/>
                  </a:pPr>
                  <a:r>
                    <a:rPr lang="vi-VN" b="1" kern="0">
                      <a:solidFill>
                        <a:srgbClr val="000000"/>
                      </a:solidFill>
                      <a:latin typeface="#9Slide03 SFU DIN Mittelschrift" panose="00000400000000000000" pitchFamily="2" charset="0"/>
                      <a:ea typeface="#9Slide03 Roboto Medium" panose="02000000000000000000" pitchFamily="2" charset="0"/>
                    </a:rPr>
                    <a:t>Lối di chuyển</a:t>
                  </a:r>
                  <a:endParaRPr lang="en-US" kern="0">
                    <a:solidFill>
                      <a:sysClr val="windowText" lastClr="000000"/>
                    </a:solidFill>
                    <a:latin typeface="#9Slide03 SFU DIN Mittelschrift" panose="00000400000000000000" pitchFamily="2" charset="0"/>
                    <a:ea typeface="#9Slide03 Roboto Medium" panose="02000000000000000000" pitchFamily="2" charset="0"/>
                  </a:endParaRPr>
                </a:p>
              </p:txBody>
            </p:sp>
            <p:sp>
              <p:nvSpPr>
                <p:cNvPr id="29" name="Rectangle: Rounded Corners 249993"/>
                <p:cNvSpPr/>
                <p:nvPr/>
              </p:nvSpPr>
              <p:spPr>
                <a:xfrm>
                  <a:off x="1743072" y="0"/>
                  <a:ext cx="810586" cy="1225550"/>
                </a:xfrm>
                <a:prstGeom prst="roundRect">
                  <a:avLst>
                    <a:gd name="adj" fmla="val 10000"/>
                  </a:avLst>
                </a:prstGeom>
                <a:solidFill>
                  <a:schemeClr val="accent2">
                    <a:lumMod val="20000"/>
                    <a:lumOff val="80000"/>
                  </a:schemeClr>
                </a:solidFill>
                <a:ln>
                  <a:noFill/>
                </a:ln>
              </p:spPr>
              <p:txBody>
                <a:bodyPr spcFirstLastPara="1" wrap="square" lIns="91425" tIns="91425" rIns="91425" bIns="91425" anchor="ctr" anchorCtr="0">
                  <a:noAutofit/>
                </a:bodyPr>
                <a:lstStyle/>
                <a:p>
                  <a:pPr>
                    <a:lnSpc>
                      <a:spcPct val="107000"/>
                    </a:lnSpc>
                    <a:defRPr/>
                  </a:pPr>
                  <a:r>
                    <a:rPr lang="vi-VN" kern="0">
                      <a:solidFill>
                        <a:sysClr val="windowText" lastClr="000000"/>
                      </a:solidFill>
                      <a:latin typeface="#9Slide03 SFU DIN Mittelschrift" panose="00000400000000000000" pitchFamily="2" charset="0"/>
                      <a:ea typeface="#9Slide03 Roboto Medium" panose="02000000000000000000" pitchFamily="2" charset="0"/>
                    </a:rPr>
                    <a:t> </a:t>
                  </a:r>
                  <a:endParaRPr lang="en-US" kern="0">
                    <a:solidFill>
                      <a:sysClr val="windowText" lastClr="000000"/>
                    </a:solidFill>
                    <a:latin typeface="#9Slide03 SFU DIN Mittelschrift" panose="00000400000000000000" pitchFamily="2" charset="0"/>
                    <a:ea typeface="#9Slide03 Roboto Medium" panose="02000000000000000000" pitchFamily="2" charset="0"/>
                  </a:endParaRPr>
                </a:p>
              </p:txBody>
            </p:sp>
            <p:sp>
              <p:nvSpPr>
                <p:cNvPr id="30" name="Rectangle 29"/>
                <p:cNvSpPr/>
                <p:nvPr/>
              </p:nvSpPr>
              <p:spPr>
                <a:xfrm>
                  <a:off x="1743072" y="0"/>
                  <a:ext cx="810586" cy="367665"/>
                </a:xfrm>
                <a:prstGeom prst="rect">
                  <a:avLst/>
                </a:prstGeom>
                <a:solidFill>
                  <a:schemeClr val="accent2">
                    <a:lumMod val="20000"/>
                    <a:lumOff val="80000"/>
                  </a:schemeClr>
                </a:solidFill>
                <a:ln>
                  <a:noFill/>
                </a:ln>
              </p:spPr>
              <p:txBody>
                <a:bodyPr spcFirstLastPara="1" wrap="square" lIns="38100" tIns="38100" rIns="38100" bIns="38100" anchor="ctr" anchorCtr="0">
                  <a:noAutofit/>
                </a:bodyPr>
                <a:lstStyle/>
                <a:p>
                  <a:pPr algn="ctr">
                    <a:lnSpc>
                      <a:spcPct val="89000"/>
                    </a:lnSpc>
                    <a:defRPr/>
                  </a:pPr>
                  <a:r>
                    <a:rPr lang="en-US" b="1" kern="0" dirty="0" err="1">
                      <a:solidFill>
                        <a:srgbClr val="000000"/>
                      </a:solidFill>
                      <a:latin typeface="#9Slide03 SFU DIN Mittelschrift" panose="00000400000000000000" pitchFamily="2" charset="0"/>
                      <a:ea typeface="#9Slide03 Roboto Medium" panose="02000000000000000000" pitchFamily="2" charset="0"/>
                    </a:rPr>
                    <a:t>Cụm</a:t>
                  </a:r>
                  <a:r>
                    <a:rPr lang="en-US" b="1" kern="0" dirty="0">
                      <a:solidFill>
                        <a:srgbClr val="000000"/>
                      </a:solidFill>
                      <a:latin typeface="#9Slide03 SFU DIN Mittelschrift" panose="00000400000000000000" pitchFamily="2" charset="0"/>
                      <a:ea typeface="#9Slide03 Roboto Medium" panose="02000000000000000000" pitchFamily="2" charset="0"/>
                    </a:rPr>
                    <a:t> </a:t>
                  </a:r>
                  <a:r>
                    <a:rPr lang="vi-VN" b="1" kern="0" dirty="0">
                      <a:solidFill>
                        <a:srgbClr val="000000"/>
                      </a:solidFill>
                      <a:latin typeface="#9Slide03 SFU DIN Mittelschrift" panose="00000400000000000000" pitchFamily="2" charset="0"/>
                      <a:ea typeface="#9Slide03 Roboto Medium" panose="02000000000000000000" pitchFamily="2" charset="0"/>
                    </a:rPr>
                    <a:t>2</a:t>
                  </a:r>
                  <a:endParaRPr lang="en-US" kern="0" dirty="0">
                    <a:solidFill>
                      <a:sysClr val="windowText" lastClr="000000"/>
                    </a:solidFill>
                    <a:latin typeface="#9Slide03 SFU DIN Mittelschrift" panose="00000400000000000000" pitchFamily="2" charset="0"/>
                    <a:ea typeface="#9Slide03 Roboto Medium" panose="02000000000000000000" pitchFamily="2" charset="0"/>
                  </a:endParaRPr>
                </a:p>
              </p:txBody>
            </p:sp>
            <p:sp>
              <p:nvSpPr>
                <p:cNvPr id="31" name="Rectangle: Rounded Corners 249995"/>
                <p:cNvSpPr/>
                <p:nvPr/>
              </p:nvSpPr>
              <p:spPr>
                <a:xfrm>
                  <a:off x="1824130" y="367769"/>
                  <a:ext cx="648468" cy="240771"/>
                </a:xfrm>
                <a:prstGeom prst="roundRect">
                  <a:avLst>
                    <a:gd name="adj" fmla="val 10000"/>
                  </a:avLst>
                </a:prstGeom>
                <a:solidFill>
                  <a:srgbClr val="49ACC5"/>
                </a:solidFill>
                <a:ln w="12700" cap="flat" cmpd="sng">
                  <a:solidFill>
                    <a:sysClr val="window" lastClr="FFFFFF"/>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defRPr/>
                  </a:pPr>
                  <a:r>
                    <a:rPr lang="vi-VN" kern="0">
                      <a:solidFill>
                        <a:sysClr val="windowText" lastClr="000000"/>
                      </a:solidFill>
                      <a:latin typeface="#9Slide03 SFU DIN Mittelschrift" panose="00000400000000000000" pitchFamily="2" charset="0"/>
                      <a:ea typeface="#9Slide03 Roboto Medium" panose="02000000000000000000" pitchFamily="2" charset="0"/>
                    </a:rPr>
                    <a:t> </a:t>
                  </a:r>
                  <a:endParaRPr lang="en-US" kern="0">
                    <a:solidFill>
                      <a:sysClr val="windowText" lastClr="000000"/>
                    </a:solidFill>
                    <a:latin typeface="#9Slide03 SFU DIN Mittelschrift" panose="00000400000000000000" pitchFamily="2" charset="0"/>
                    <a:ea typeface="#9Slide03 Roboto Medium" panose="02000000000000000000" pitchFamily="2" charset="0"/>
                  </a:endParaRPr>
                </a:p>
              </p:txBody>
            </p:sp>
            <p:sp>
              <p:nvSpPr>
                <p:cNvPr id="32" name="Rectangle 31"/>
                <p:cNvSpPr/>
                <p:nvPr/>
              </p:nvSpPr>
              <p:spPr>
                <a:xfrm>
                  <a:off x="1831182" y="374821"/>
                  <a:ext cx="634364" cy="226667"/>
                </a:xfrm>
                <a:prstGeom prst="rect">
                  <a:avLst/>
                </a:prstGeom>
                <a:noFill/>
                <a:ln>
                  <a:noFill/>
                </a:ln>
              </p:spPr>
              <p:txBody>
                <a:bodyPr spcFirstLastPara="1" wrap="square" lIns="30475" tIns="22850" rIns="30475" bIns="22850" anchor="ctr" anchorCtr="0">
                  <a:noAutofit/>
                </a:bodyPr>
                <a:lstStyle/>
                <a:p>
                  <a:pPr algn="ctr">
                    <a:lnSpc>
                      <a:spcPct val="89000"/>
                    </a:lnSpc>
                    <a:defRPr/>
                  </a:pPr>
                  <a:r>
                    <a:rPr lang="vi-VN" kern="0">
                      <a:solidFill>
                        <a:srgbClr val="FFFFFF"/>
                      </a:solidFill>
                      <a:latin typeface="#9Slide03 SFU DIN Mittelschrift" panose="00000400000000000000" pitchFamily="2" charset="0"/>
                      <a:ea typeface="#9Slide03 Roboto Medium" panose="02000000000000000000" pitchFamily="2" charset="0"/>
                    </a:rPr>
                    <a:t>Nhóm 4</a:t>
                  </a:r>
                  <a:endParaRPr lang="en-US" kern="0">
                    <a:solidFill>
                      <a:srgbClr val="FFFFFF"/>
                    </a:solidFill>
                    <a:latin typeface="#9Slide03 SFU DIN Mittelschrift" panose="00000400000000000000" pitchFamily="2" charset="0"/>
                    <a:ea typeface="#9Slide03 Roboto Medium" panose="02000000000000000000" pitchFamily="2" charset="0"/>
                  </a:endParaRPr>
                </a:p>
              </p:txBody>
            </p:sp>
            <p:sp>
              <p:nvSpPr>
                <p:cNvPr id="33" name="Rectangle: Rounded Corners 249997"/>
                <p:cNvSpPr/>
                <p:nvPr/>
              </p:nvSpPr>
              <p:spPr>
                <a:xfrm>
                  <a:off x="1824130" y="645582"/>
                  <a:ext cx="648468" cy="240771"/>
                </a:xfrm>
                <a:prstGeom prst="roundRect">
                  <a:avLst>
                    <a:gd name="adj" fmla="val 10000"/>
                  </a:avLst>
                </a:prstGeom>
                <a:solidFill>
                  <a:srgbClr val="F79543"/>
                </a:solidFill>
                <a:ln w="12700" cap="flat" cmpd="sng">
                  <a:solidFill>
                    <a:sysClr val="window" lastClr="FFFFFF"/>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defRPr/>
                  </a:pPr>
                  <a:r>
                    <a:rPr lang="vi-VN" kern="0">
                      <a:solidFill>
                        <a:sysClr val="windowText" lastClr="000000"/>
                      </a:solidFill>
                      <a:latin typeface="#9Slide03 SFU DIN Mittelschrift" panose="00000400000000000000" pitchFamily="2" charset="0"/>
                      <a:ea typeface="#9Slide03 Roboto Medium" panose="02000000000000000000" pitchFamily="2" charset="0"/>
                    </a:rPr>
                    <a:t> </a:t>
                  </a:r>
                  <a:endParaRPr lang="en-US" kern="0">
                    <a:solidFill>
                      <a:sysClr val="windowText" lastClr="000000"/>
                    </a:solidFill>
                    <a:latin typeface="#9Slide03 SFU DIN Mittelschrift" panose="00000400000000000000" pitchFamily="2" charset="0"/>
                    <a:ea typeface="#9Slide03 Roboto Medium" panose="02000000000000000000" pitchFamily="2" charset="0"/>
                  </a:endParaRPr>
                </a:p>
              </p:txBody>
            </p:sp>
            <p:sp>
              <p:nvSpPr>
                <p:cNvPr id="34" name="Rectangle 33"/>
                <p:cNvSpPr/>
                <p:nvPr/>
              </p:nvSpPr>
              <p:spPr>
                <a:xfrm>
                  <a:off x="1831182" y="652634"/>
                  <a:ext cx="634364" cy="226667"/>
                </a:xfrm>
                <a:prstGeom prst="rect">
                  <a:avLst/>
                </a:prstGeom>
                <a:noFill/>
                <a:ln>
                  <a:noFill/>
                </a:ln>
              </p:spPr>
              <p:txBody>
                <a:bodyPr spcFirstLastPara="1" wrap="square" lIns="30475" tIns="22850" rIns="30475" bIns="22850" anchor="ctr" anchorCtr="0">
                  <a:noAutofit/>
                </a:bodyPr>
                <a:lstStyle/>
                <a:p>
                  <a:pPr algn="ctr">
                    <a:lnSpc>
                      <a:spcPct val="89000"/>
                    </a:lnSpc>
                    <a:defRPr/>
                  </a:pPr>
                  <a:r>
                    <a:rPr lang="vi-VN" kern="0">
                      <a:solidFill>
                        <a:srgbClr val="FFFFFF"/>
                      </a:solidFill>
                      <a:latin typeface="#9Slide03 SFU DIN Mittelschrift" panose="00000400000000000000" pitchFamily="2" charset="0"/>
                      <a:ea typeface="#9Slide03 Roboto Medium" panose="02000000000000000000" pitchFamily="2" charset="0"/>
                    </a:rPr>
                    <a:t>Nhóm 5</a:t>
                  </a:r>
                  <a:endParaRPr lang="en-US" kern="0">
                    <a:solidFill>
                      <a:srgbClr val="FFFFFF"/>
                    </a:solidFill>
                    <a:latin typeface="#9Slide03 SFU DIN Mittelschrift" panose="00000400000000000000" pitchFamily="2" charset="0"/>
                    <a:ea typeface="#9Slide03 Roboto Medium" panose="02000000000000000000" pitchFamily="2" charset="0"/>
                  </a:endParaRPr>
                </a:p>
              </p:txBody>
            </p:sp>
            <p:sp>
              <p:nvSpPr>
                <p:cNvPr id="35" name="Rectangle: Rounded Corners 250000"/>
                <p:cNvSpPr/>
                <p:nvPr/>
              </p:nvSpPr>
              <p:spPr>
                <a:xfrm>
                  <a:off x="1824130" y="923396"/>
                  <a:ext cx="648468" cy="240771"/>
                </a:xfrm>
                <a:prstGeom prst="roundRect">
                  <a:avLst>
                    <a:gd name="adj" fmla="val 10000"/>
                  </a:avLst>
                </a:prstGeom>
                <a:solidFill>
                  <a:srgbClr val="BF504D"/>
                </a:solidFill>
                <a:ln w="12700" cap="flat" cmpd="sng">
                  <a:solidFill>
                    <a:sysClr val="window" lastClr="FFFFFF"/>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defRPr/>
                  </a:pPr>
                  <a:r>
                    <a:rPr lang="vi-VN" kern="0">
                      <a:solidFill>
                        <a:sysClr val="windowText" lastClr="000000"/>
                      </a:solidFill>
                      <a:latin typeface="#9Slide03 SFU DIN Mittelschrift" panose="00000400000000000000" pitchFamily="2" charset="0"/>
                      <a:ea typeface="#9Slide03 Roboto Medium" panose="02000000000000000000" pitchFamily="2" charset="0"/>
                    </a:rPr>
                    <a:t> </a:t>
                  </a:r>
                  <a:endParaRPr lang="en-US" kern="0">
                    <a:solidFill>
                      <a:sysClr val="windowText" lastClr="000000"/>
                    </a:solidFill>
                    <a:latin typeface="#9Slide03 SFU DIN Mittelschrift" panose="00000400000000000000" pitchFamily="2" charset="0"/>
                    <a:ea typeface="#9Slide03 Roboto Medium" panose="02000000000000000000" pitchFamily="2" charset="0"/>
                  </a:endParaRPr>
                </a:p>
              </p:txBody>
            </p:sp>
            <p:sp>
              <p:nvSpPr>
                <p:cNvPr id="36" name="Rectangle 35"/>
                <p:cNvSpPr/>
                <p:nvPr/>
              </p:nvSpPr>
              <p:spPr>
                <a:xfrm>
                  <a:off x="1831182" y="930448"/>
                  <a:ext cx="634364" cy="226667"/>
                </a:xfrm>
                <a:prstGeom prst="rect">
                  <a:avLst/>
                </a:prstGeom>
                <a:noFill/>
                <a:ln>
                  <a:noFill/>
                </a:ln>
              </p:spPr>
              <p:txBody>
                <a:bodyPr spcFirstLastPara="1" wrap="square" lIns="30475" tIns="22850" rIns="30475" bIns="22850" anchor="ctr" anchorCtr="0">
                  <a:noAutofit/>
                </a:bodyPr>
                <a:lstStyle/>
                <a:p>
                  <a:pPr algn="ctr">
                    <a:lnSpc>
                      <a:spcPct val="89000"/>
                    </a:lnSpc>
                    <a:defRPr/>
                  </a:pPr>
                  <a:r>
                    <a:rPr lang="vi-VN" kern="0">
                      <a:solidFill>
                        <a:srgbClr val="FFFFFF"/>
                      </a:solidFill>
                      <a:latin typeface="#9Slide03 SFU DIN Mittelschrift" panose="00000400000000000000" pitchFamily="2" charset="0"/>
                      <a:ea typeface="#9Slide03 Roboto Medium" panose="02000000000000000000" pitchFamily="2" charset="0"/>
                    </a:rPr>
                    <a:t>Nhóm 6</a:t>
                  </a:r>
                  <a:endParaRPr lang="en-US" kern="0">
                    <a:solidFill>
                      <a:srgbClr val="FFFFFF"/>
                    </a:solidFill>
                    <a:latin typeface="#9Slide03 SFU DIN Mittelschrift" panose="00000400000000000000" pitchFamily="2" charset="0"/>
                    <a:ea typeface="#9Slide03 Roboto Medium" panose="02000000000000000000" pitchFamily="2" charset="0"/>
                  </a:endParaRPr>
                </a:p>
              </p:txBody>
            </p:sp>
          </p:grpSp>
        </p:grpSp>
      </p:grpSp>
      <p:pic>
        <p:nvPicPr>
          <p:cNvPr id="37" name="Picture 4" descr="Miêu tả công việc và phương thức tính lương tại Nanapet | NCBlog – NanaPet  Community Blog">
            <a:extLst>
              <a:ext uri="{FF2B5EF4-FFF2-40B4-BE49-F238E27FC236}">
                <a16:creationId xmlns:a16="http://schemas.microsoft.com/office/drawing/2014/main" id="{064F3680-E52F-4613-B11C-DBAF803D84E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633" b="93770" l="5112" r="93930"/>
                    </a14:imgEffect>
                  </a14:imgLayer>
                </a14:imgProps>
              </a:ext>
              <a:ext uri="{28A0092B-C50C-407E-A947-70E740481C1C}">
                <a14:useLocalDpi xmlns:a14="http://schemas.microsoft.com/office/drawing/2010/main" val="0"/>
              </a:ext>
            </a:extLst>
          </a:blip>
          <a:srcRect/>
          <a:stretch>
            <a:fillRect/>
          </a:stretch>
        </p:blipFill>
        <p:spPr bwMode="auto">
          <a:xfrm>
            <a:off x="487668" y="3840139"/>
            <a:ext cx="3158438" cy="315843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Free Ganga River Icon of Colored Outline style - Available in SVG, PNG,  EPS, AI &amp;amp; Icon fonts">
            <a:extLst>
              <a:ext uri="{FF2B5EF4-FFF2-40B4-BE49-F238E27FC236}">
                <a16:creationId xmlns:a16="http://schemas.microsoft.com/office/drawing/2014/main" id="{F87D9EFD-D7B7-47BF-83F7-8CCD034F59E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36646" y="2372845"/>
            <a:ext cx="1853572" cy="185357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descr="Clima png 1 » PNG Image">
            <a:extLst>
              <a:ext uri="{FF2B5EF4-FFF2-40B4-BE49-F238E27FC236}">
                <a16:creationId xmlns:a16="http://schemas.microsoft.com/office/drawing/2014/main" id="{4CF137FF-AD38-4006-8523-017EA51A00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5732" y="3989029"/>
            <a:ext cx="2695400" cy="26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36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additive="base">
                                        <p:cTn id="33" dur="500" fill="hold"/>
                                        <p:tgtEl>
                                          <p:spTgt spid="37"/>
                                        </p:tgtEl>
                                        <p:attrNameLst>
                                          <p:attrName>ppt_x</p:attrName>
                                        </p:attrNameLst>
                                      </p:cBhvr>
                                      <p:tavLst>
                                        <p:tav tm="0">
                                          <p:val>
                                            <p:strVal val="#ppt_x"/>
                                          </p:val>
                                        </p:tav>
                                        <p:tav tm="100000">
                                          <p:val>
                                            <p:strVal val="#ppt_x"/>
                                          </p:val>
                                        </p:tav>
                                      </p:tavLst>
                                    </p:anim>
                                    <p:anim calcmode="lin" valueType="num">
                                      <p:cBhvr additive="base">
                                        <p:cTn id="3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additive="base">
                                        <p:cTn id="39" dur="500" fill="hold"/>
                                        <p:tgtEl>
                                          <p:spTgt spid="42"/>
                                        </p:tgtEl>
                                        <p:attrNameLst>
                                          <p:attrName>ppt_x</p:attrName>
                                        </p:attrNameLst>
                                      </p:cBhvr>
                                      <p:tavLst>
                                        <p:tav tm="0">
                                          <p:val>
                                            <p:strVal val="#ppt_x"/>
                                          </p:val>
                                        </p:tav>
                                        <p:tav tm="100000">
                                          <p:val>
                                            <p:strVal val="#ppt_x"/>
                                          </p:val>
                                        </p:tav>
                                      </p:tavLst>
                                    </p:anim>
                                    <p:anim calcmode="lin" valueType="num">
                                      <p:cBhvr additive="base">
                                        <p:cTn id="4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4AEC38-5313-4E56-B06F-401304C7DC1A}"/>
              </a:ext>
            </a:extLst>
          </p:cNvPr>
          <p:cNvSpPr/>
          <p:nvPr/>
        </p:nvSpPr>
        <p:spPr>
          <a:xfrm>
            <a:off x="0" y="161465"/>
            <a:ext cx="12192000" cy="640393"/>
          </a:xfrm>
          <a:prstGeom prst="rect">
            <a:avLst/>
          </a:prstGeom>
          <a:solidFill>
            <a:srgbClr val="08699F"/>
          </a:solidFill>
          <a:ln w="12700" cap="flat" cmpd="sng" algn="ctr">
            <a:solidFill>
              <a:srgbClr val="08699F"/>
            </a:solidFill>
            <a:prstDash val="solid"/>
            <a:miter lim="800000"/>
          </a:ln>
          <a:effectLst/>
        </p:spPr>
        <p:txBody>
          <a:bodyPr rtlCol="0" anchor="ctr"/>
          <a:lstStyle/>
          <a:p>
            <a:pPr marL="0" marR="0" lvl="0" indent="0" algn="ctr" defTabSz="914400" rtl="0" eaLnBrk="1" fontAlgn="auto" latinLnBrk="0" hangingPunct="1">
              <a:lnSpc>
                <a:spcPct val="100000"/>
              </a:lnSpc>
              <a:spcBef>
                <a:spcPts val="1200"/>
              </a:spcBef>
              <a:spcAft>
                <a:spcPts val="1200"/>
              </a:spcAft>
              <a:buClrTx/>
              <a:buSzTx/>
              <a:buFontTx/>
              <a:buNone/>
              <a:tabLst/>
              <a:defRPr/>
            </a:pPr>
            <a:r>
              <a:rPr kumimoji="0" lang="en-US" sz="2600" b="1" i="0" u="none" strike="noStrike" kern="0" cap="none" spc="0" normalizeH="0" baseline="0" noProof="0" dirty="0" err="1">
                <a:ln>
                  <a:noFill/>
                </a:ln>
                <a:solidFill>
                  <a:prstClr val="white"/>
                </a:solidFill>
                <a:effectLst/>
                <a:uLnTx/>
                <a:uFillTx/>
                <a:latin typeface="#9Slide03 SFU DIN Mittelschrift" panose="00000400000000000000" pitchFamily="2" charset="0"/>
                <a:ea typeface="#9Slide03 Roboto Medium" panose="02000000000000000000" pitchFamily="2" charset="0"/>
                <a:cs typeface="Times New Roman" panose="02020603050405020304" pitchFamily="18" charset="0"/>
              </a:rPr>
              <a:t>b,c</a:t>
            </a:r>
            <a:r>
              <a:rPr kumimoji="0" lang="en-US" sz="2600" b="1" i="0" u="none" strike="noStrike" kern="0" cap="none" spc="0" normalizeH="0" baseline="0" noProof="0" dirty="0">
                <a:ln>
                  <a:noFill/>
                </a:ln>
                <a:solidFill>
                  <a:prstClr val="white"/>
                </a:solidFill>
                <a:effectLst/>
                <a:uLnTx/>
                <a:uFillTx/>
                <a:latin typeface="#9Slide03 SFU DIN Mittelschrift" panose="00000400000000000000" pitchFamily="2" charset="0"/>
                <a:ea typeface="#9Slide03 Roboto Medium" panose="02000000000000000000" pitchFamily="2" charset="0"/>
                <a:cs typeface="Times New Roman" panose="02020603050405020304" pitchFamily="18" charset="0"/>
              </a:rPr>
              <a:t>. </a:t>
            </a:r>
            <a:r>
              <a:rPr kumimoji="0" lang="en-US" sz="2600" b="1" i="0" u="none" strike="noStrike" kern="0" cap="none" spc="0" normalizeH="0" baseline="0" noProof="0" dirty="0" err="1">
                <a:ln>
                  <a:noFill/>
                </a:ln>
                <a:solidFill>
                  <a:prstClr val="white"/>
                </a:solidFill>
                <a:effectLst/>
                <a:uLnTx/>
                <a:uFillTx/>
                <a:latin typeface="#9Slide03 SFU DIN Mittelschrift" panose="00000400000000000000" pitchFamily="2" charset="0"/>
                <a:ea typeface="#9Slide03 Roboto Medium" panose="02000000000000000000" pitchFamily="2" charset="0"/>
                <a:cs typeface="Times New Roman" panose="02020603050405020304" pitchFamily="18" charset="0"/>
              </a:rPr>
              <a:t>Khí</a:t>
            </a:r>
            <a:r>
              <a:rPr kumimoji="0" lang="en-US" sz="2600" b="1" i="0" u="none" strike="noStrike" kern="0" cap="none" spc="0" normalizeH="0" baseline="0" noProof="0" dirty="0">
                <a:ln>
                  <a:noFill/>
                </a:ln>
                <a:solidFill>
                  <a:prstClr val="white"/>
                </a:solidFill>
                <a:effectLst/>
                <a:uLnTx/>
                <a:uFillTx/>
                <a:latin typeface="#9Slide03 SFU DIN Mittelschrift" panose="00000400000000000000" pitchFamily="2" charset="0"/>
                <a:ea typeface="#9Slide03 Roboto Medium" panose="02000000000000000000" pitchFamily="2" charset="0"/>
                <a:cs typeface="Times New Roman" panose="02020603050405020304" pitchFamily="18" charset="0"/>
              </a:rPr>
              <a:t> </a:t>
            </a:r>
            <a:r>
              <a:rPr kumimoji="0" lang="en-US" sz="2600" b="1" i="0" u="none" strike="noStrike" kern="0" cap="none" spc="0" normalizeH="0" baseline="0" noProof="0" dirty="0" err="1">
                <a:ln>
                  <a:noFill/>
                </a:ln>
                <a:solidFill>
                  <a:prstClr val="white"/>
                </a:solidFill>
                <a:effectLst/>
                <a:uLnTx/>
                <a:uFillTx/>
                <a:latin typeface="#9Slide03 SFU DIN Mittelschrift" panose="00000400000000000000" pitchFamily="2" charset="0"/>
                <a:ea typeface="#9Slide03 Roboto Medium" panose="02000000000000000000" pitchFamily="2" charset="0"/>
                <a:cs typeface="Times New Roman" panose="02020603050405020304" pitchFamily="18" charset="0"/>
              </a:rPr>
              <a:t>hậu</a:t>
            </a:r>
            <a:r>
              <a:rPr kumimoji="0" lang="en-US" sz="2600" b="1" i="0" u="none" strike="noStrike" kern="0" cap="none" spc="0" normalizeH="0" baseline="0" noProof="0" dirty="0">
                <a:ln>
                  <a:noFill/>
                </a:ln>
                <a:solidFill>
                  <a:prstClr val="white"/>
                </a:solidFill>
                <a:effectLst/>
                <a:uLnTx/>
                <a:uFillTx/>
                <a:latin typeface="#9Slide03 SFU DIN Mittelschrift" panose="00000400000000000000" pitchFamily="2" charset="0"/>
                <a:ea typeface="#9Slide03 Roboto Medium" panose="02000000000000000000" pitchFamily="2" charset="0"/>
                <a:cs typeface="Times New Roman" panose="02020603050405020304" pitchFamily="18" charset="0"/>
              </a:rPr>
              <a:t> và </a:t>
            </a:r>
            <a:r>
              <a:rPr kumimoji="0" lang="en-US" sz="2600" b="1" i="0" u="none" strike="noStrike" kern="0" cap="none" spc="0" normalizeH="0" baseline="0" noProof="0" dirty="0" err="1">
                <a:ln>
                  <a:noFill/>
                </a:ln>
                <a:solidFill>
                  <a:prstClr val="white"/>
                </a:solidFill>
                <a:effectLst/>
                <a:uLnTx/>
                <a:uFillTx/>
                <a:latin typeface="#9Slide03 SFU DIN Mittelschrift" panose="00000400000000000000" pitchFamily="2" charset="0"/>
                <a:ea typeface="#9Slide03 Roboto Medium" panose="02000000000000000000" pitchFamily="2" charset="0"/>
                <a:cs typeface="Times New Roman" panose="02020603050405020304" pitchFamily="18" charset="0"/>
              </a:rPr>
              <a:t>sông</a:t>
            </a:r>
            <a:r>
              <a:rPr kumimoji="0" lang="en-US" sz="2600" b="1" i="0" u="none" strike="noStrike" kern="0" cap="none" spc="0" normalizeH="0" baseline="0" noProof="0" dirty="0">
                <a:ln>
                  <a:noFill/>
                </a:ln>
                <a:solidFill>
                  <a:prstClr val="white"/>
                </a:solidFill>
                <a:effectLst/>
                <a:uLnTx/>
                <a:uFillTx/>
                <a:latin typeface="#9Slide03 SFU DIN Mittelschrift" panose="00000400000000000000" pitchFamily="2" charset="0"/>
                <a:ea typeface="#9Slide03 Roboto Medium" panose="02000000000000000000" pitchFamily="2" charset="0"/>
                <a:cs typeface="Times New Roman" panose="02020603050405020304" pitchFamily="18" charset="0"/>
              </a:rPr>
              <a:t> </a:t>
            </a:r>
            <a:r>
              <a:rPr kumimoji="0" lang="en-US" sz="2600" b="1" i="0" u="none" strike="noStrike" kern="0" cap="none" spc="0" normalizeH="0" baseline="0" noProof="0" dirty="0" err="1">
                <a:ln>
                  <a:noFill/>
                </a:ln>
                <a:solidFill>
                  <a:prstClr val="white"/>
                </a:solidFill>
                <a:effectLst/>
                <a:uLnTx/>
                <a:uFillTx/>
                <a:latin typeface="#9Slide03 SFU DIN Mittelschrift" panose="00000400000000000000" pitchFamily="2" charset="0"/>
                <a:ea typeface="#9Slide03 Roboto Medium" panose="02000000000000000000" pitchFamily="2" charset="0"/>
                <a:cs typeface="Times New Roman" panose="02020603050405020304" pitchFamily="18" charset="0"/>
              </a:rPr>
              <a:t>ngòi</a:t>
            </a:r>
            <a:endParaRPr kumimoji="0" lang="en-US" sz="2600" b="1" i="0" u="none" strike="noStrike" kern="0" cap="none" spc="0" normalizeH="0" baseline="0" noProof="0" dirty="0">
              <a:ln>
                <a:noFill/>
              </a:ln>
              <a:solidFill>
                <a:prstClr val="white"/>
              </a:solidFill>
              <a:effectLst/>
              <a:uLnTx/>
              <a:uFillTx/>
              <a:latin typeface="#9Slide03 SFU DIN Mittelschrift" panose="00000400000000000000" pitchFamily="2" charset="0"/>
              <a:ea typeface="#9Slide03 Roboto Medium" panose="02000000000000000000" pitchFamily="2" charset="0"/>
              <a:cs typeface="Times New Roman" panose="02020603050405020304" pitchFamily="18" charset="0"/>
            </a:endParaRPr>
          </a:p>
        </p:txBody>
      </p:sp>
      <p:sp>
        <p:nvSpPr>
          <p:cNvPr id="39" name="TextBox 38">
            <a:extLst>
              <a:ext uri="{FF2B5EF4-FFF2-40B4-BE49-F238E27FC236}">
                <a16:creationId xmlns:a16="http://schemas.microsoft.com/office/drawing/2014/main" id="{44ACE86B-9996-4FA9-818A-F126E2C67164}"/>
              </a:ext>
            </a:extLst>
          </p:cNvPr>
          <p:cNvSpPr txBox="1"/>
          <p:nvPr/>
        </p:nvSpPr>
        <p:spPr>
          <a:xfrm>
            <a:off x="5724352" y="1177356"/>
            <a:ext cx="5246963" cy="461665"/>
          </a:xfrm>
          <a:prstGeom prst="rect">
            <a:avLst/>
          </a:prstGeom>
          <a:noFill/>
        </p:spPr>
        <p:txBody>
          <a:bodyPr wrap="square">
            <a:spAutoFit/>
          </a:bodyPr>
          <a:lstStyle/>
          <a:p>
            <a:pPr algn="ctr">
              <a:spcBef>
                <a:spcPts val="1200"/>
              </a:spcBef>
              <a:spcAft>
                <a:spcPts val="1200"/>
              </a:spcAft>
              <a:defRPr/>
            </a:pPr>
            <a:r>
              <a:rPr lang="en-US" sz="2400" b="1" dirty="0">
                <a:solidFill>
                  <a:srgbClr val="FFF8E7">
                    <a:lumMod val="10000"/>
                  </a:srgbClr>
                </a:solidFill>
                <a:latin typeface="#9Slide03 SFU DIN Mittelschrift" panose="00000400000000000000" pitchFamily="2" charset="0"/>
                <a:ea typeface="#9Slide03 Roboto Medium" panose="02000000000000000000" pitchFamily="2" charset="0"/>
                <a:cs typeface="Times New Roman" panose="02020603050405020304" pitchFamily="18" charset="0"/>
              </a:rPr>
              <a:t>VÒNG MẢNH GHÉP</a:t>
            </a:r>
          </a:p>
        </p:txBody>
      </p:sp>
      <p:pic>
        <p:nvPicPr>
          <p:cNvPr id="40" name="Picture 2" descr="The role of Good Governance in Project Management">
            <a:extLst>
              <a:ext uri="{FF2B5EF4-FFF2-40B4-BE49-F238E27FC236}">
                <a16:creationId xmlns:a16="http://schemas.microsoft.com/office/drawing/2014/main" id="{44945EF9-47E2-4618-9B22-ACEC5EAB7B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673" y="1599753"/>
            <a:ext cx="3627383" cy="2488554"/>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p:cNvGrpSpPr/>
          <p:nvPr/>
        </p:nvGrpSpPr>
        <p:grpSpPr>
          <a:xfrm>
            <a:off x="5331444" y="1957807"/>
            <a:ext cx="6032780" cy="4340955"/>
            <a:chOff x="4358575" y="2968788"/>
            <a:chExt cx="1974850" cy="1622425"/>
          </a:xfrm>
        </p:grpSpPr>
        <p:grpSp>
          <p:nvGrpSpPr>
            <p:cNvPr id="44" name="Group 43"/>
            <p:cNvGrpSpPr/>
            <p:nvPr/>
          </p:nvGrpSpPr>
          <p:grpSpPr>
            <a:xfrm>
              <a:off x="4358575" y="2968788"/>
              <a:ext cx="1974850" cy="1622425"/>
              <a:chOff x="0" y="0"/>
              <a:chExt cx="1974850" cy="1622425"/>
            </a:xfrm>
          </p:grpSpPr>
          <p:sp>
            <p:nvSpPr>
              <p:cNvPr id="45" name="Rectangle 44"/>
              <p:cNvSpPr/>
              <p:nvPr/>
            </p:nvSpPr>
            <p:spPr>
              <a:xfrm>
                <a:off x="0" y="0"/>
                <a:ext cx="1974850" cy="1622425"/>
              </a:xfrm>
              <a:prstGeom prst="rect">
                <a:avLst/>
              </a:pr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7000"/>
                  </a:lnSpc>
                  <a:spcBef>
                    <a:spcPts val="0"/>
                  </a:spcBef>
                  <a:spcAft>
                    <a:spcPts val="0"/>
                  </a:spcAft>
                  <a:buClrTx/>
                  <a:buSzTx/>
                  <a:buFontTx/>
                  <a:buNone/>
                  <a:tabLst/>
                  <a:defRPr/>
                </a:pPr>
                <a:r>
                  <a:rPr kumimoji="0" lang="vi-VN" sz="1800" b="1" i="0" u="none" strike="noStrike" kern="0" cap="none" spc="0" normalizeH="0" baseline="0" noProof="0">
                    <a:ln>
                      <a:noFill/>
                    </a:ln>
                    <a:solidFill>
                      <a:srgbClr val="FFFFFF"/>
                    </a:solidFill>
                    <a:effectLst/>
                    <a:uLnTx/>
                    <a:uFillTx/>
                    <a:latin typeface="#9Slide03 SFU DIN Mittelschrift" panose="00000400000000000000" pitchFamily="2" charset="0"/>
                    <a:ea typeface="Roboto" panose="020B0604020202020204" charset="0"/>
                  </a:rPr>
                  <a:t> </a:t>
                </a:r>
                <a:endParaRPr kumimoji="0" lang="en-US" sz="1800" b="1" i="0" u="none" strike="noStrike" kern="0" cap="none" spc="0" normalizeH="0" baseline="0" noProof="0">
                  <a:ln>
                    <a:noFill/>
                  </a:ln>
                  <a:solidFill>
                    <a:srgbClr val="FFFFFF"/>
                  </a:solidFill>
                  <a:effectLst/>
                  <a:uLnTx/>
                  <a:uFillTx/>
                  <a:latin typeface="#9Slide03 SFU DIN Mittelschrift" panose="00000400000000000000" pitchFamily="2" charset="0"/>
                  <a:ea typeface="Roboto" panose="020B0604020202020204" charset="0"/>
                </a:endParaRPr>
              </a:p>
            </p:txBody>
          </p:sp>
          <p:grpSp>
            <p:nvGrpSpPr>
              <p:cNvPr id="46" name="Group 45"/>
              <p:cNvGrpSpPr/>
              <p:nvPr/>
            </p:nvGrpSpPr>
            <p:grpSpPr>
              <a:xfrm>
                <a:off x="0" y="0"/>
                <a:ext cx="1974850" cy="1622425"/>
                <a:chOff x="0" y="0"/>
                <a:chExt cx="1974850" cy="1622425"/>
              </a:xfrm>
            </p:grpSpPr>
            <p:sp>
              <p:nvSpPr>
                <p:cNvPr id="47" name="Rectangle 46"/>
                <p:cNvSpPr/>
                <p:nvPr/>
              </p:nvSpPr>
              <p:spPr>
                <a:xfrm>
                  <a:off x="0" y="0"/>
                  <a:ext cx="1974850" cy="1622425"/>
                </a:xfrm>
                <a:prstGeom prst="rect">
                  <a:avLst/>
                </a:pr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7000"/>
                    </a:lnSpc>
                    <a:spcBef>
                      <a:spcPts val="0"/>
                    </a:spcBef>
                    <a:spcAft>
                      <a:spcPts val="0"/>
                    </a:spcAft>
                    <a:buClrTx/>
                    <a:buSzTx/>
                    <a:buFontTx/>
                    <a:buNone/>
                    <a:tabLst/>
                    <a:defRPr/>
                  </a:pPr>
                  <a:r>
                    <a:rPr kumimoji="0" lang="vi-VN" sz="1800" b="1" i="0" u="none" strike="noStrike" kern="0" cap="none" spc="0" normalizeH="0" baseline="0" noProof="0">
                      <a:ln>
                        <a:noFill/>
                      </a:ln>
                      <a:solidFill>
                        <a:srgbClr val="FFFFFF"/>
                      </a:solidFill>
                      <a:effectLst/>
                      <a:uLnTx/>
                      <a:uFillTx/>
                      <a:latin typeface="#9Slide03 SFU DIN Mittelschrift" panose="00000400000000000000" pitchFamily="2" charset="0"/>
                      <a:ea typeface="Roboto" panose="020B0604020202020204" charset="0"/>
                    </a:rPr>
                    <a:t> </a:t>
                  </a:r>
                  <a:endParaRPr kumimoji="0" lang="en-US" sz="1800" b="1" i="0" u="none" strike="noStrike" kern="0" cap="none" spc="0" normalizeH="0" baseline="0" noProof="0">
                    <a:ln>
                      <a:noFill/>
                    </a:ln>
                    <a:solidFill>
                      <a:srgbClr val="FFFFFF"/>
                    </a:solidFill>
                    <a:effectLst/>
                    <a:uLnTx/>
                    <a:uFillTx/>
                    <a:latin typeface="#9Slide03 SFU DIN Mittelschrift" panose="00000400000000000000" pitchFamily="2" charset="0"/>
                    <a:ea typeface="Roboto" panose="020B0604020202020204" charset="0"/>
                  </a:endParaRPr>
                </a:p>
              </p:txBody>
            </p:sp>
            <p:sp>
              <p:nvSpPr>
                <p:cNvPr id="48" name="Rectangle: Rounded Corners 250010"/>
                <p:cNvSpPr/>
                <p:nvPr/>
              </p:nvSpPr>
              <p:spPr>
                <a:xfrm>
                  <a:off x="27299" y="0"/>
                  <a:ext cx="626783" cy="1622425"/>
                </a:xfrm>
                <a:prstGeom prst="roundRect">
                  <a:avLst>
                    <a:gd name="adj" fmla="val 10000"/>
                  </a:avLst>
                </a:prstGeom>
                <a:solidFill>
                  <a:schemeClr val="accent2">
                    <a:lumMod val="20000"/>
                    <a:lumOff val="8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7000"/>
                    </a:lnSpc>
                    <a:spcBef>
                      <a:spcPts val="0"/>
                    </a:spcBef>
                    <a:spcAft>
                      <a:spcPts val="0"/>
                    </a:spcAft>
                    <a:buClrTx/>
                    <a:buSzTx/>
                    <a:buFontTx/>
                    <a:buNone/>
                    <a:tabLst/>
                    <a:defRPr/>
                  </a:pPr>
                  <a:r>
                    <a:rPr kumimoji="0" lang="vi-VN" sz="1800" b="1" i="0" u="none" strike="noStrike" kern="0" cap="none" spc="0" normalizeH="0" baseline="0" noProof="0">
                      <a:ln>
                        <a:noFill/>
                      </a:ln>
                      <a:solidFill>
                        <a:srgbClr val="FFFFFF"/>
                      </a:solidFill>
                      <a:effectLst/>
                      <a:uLnTx/>
                      <a:uFillTx/>
                      <a:latin typeface="#9Slide03 SFU DIN Mittelschrift" panose="00000400000000000000" pitchFamily="2" charset="0"/>
                      <a:ea typeface="Roboto" panose="020B0604020202020204" charset="0"/>
                    </a:rPr>
                    <a:t> </a:t>
                  </a:r>
                  <a:endParaRPr kumimoji="0" lang="en-US" sz="1800" b="1" i="0" u="none" strike="noStrike" kern="0" cap="none" spc="0" normalizeH="0" baseline="0" noProof="0">
                    <a:ln>
                      <a:noFill/>
                    </a:ln>
                    <a:solidFill>
                      <a:srgbClr val="FFFFFF"/>
                    </a:solidFill>
                    <a:effectLst/>
                    <a:uLnTx/>
                    <a:uFillTx/>
                    <a:latin typeface="#9Slide03 SFU DIN Mittelschrift" panose="00000400000000000000" pitchFamily="2" charset="0"/>
                    <a:ea typeface="Roboto" panose="020B0604020202020204" charset="0"/>
                  </a:endParaRPr>
                </a:p>
              </p:txBody>
            </p:sp>
            <p:sp>
              <p:nvSpPr>
                <p:cNvPr id="49" name="Rectangle 48"/>
                <p:cNvSpPr/>
                <p:nvPr/>
              </p:nvSpPr>
              <p:spPr>
                <a:xfrm>
                  <a:off x="27299" y="0"/>
                  <a:ext cx="626783" cy="486727"/>
                </a:xfrm>
                <a:prstGeom prst="rect">
                  <a:avLst/>
                </a:prstGeom>
                <a:noFill/>
                <a:ln>
                  <a:noFill/>
                </a:ln>
              </p:spPr>
              <p:txBody>
                <a:bodyPr spcFirstLastPara="1" wrap="square" lIns="41900" tIns="41900" rIns="41900" bIns="41900" anchor="ctr" anchorCtr="0">
                  <a:noAutofit/>
                </a:bodyPr>
                <a:lstStyle/>
                <a:p>
                  <a:pPr marL="0" marR="0" lvl="0" indent="0" algn="ctr" defTabSz="914400" eaLnBrk="1" fontAlgn="auto" latinLnBrk="0" hangingPunct="1">
                    <a:lnSpc>
                      <a:spcPct val="89000"/>
                    </a:lnSpc>
                    <a:spcBef>
                      <a:spcPts val="0"/>
                    </a:spcBef>
                    <a:spcAft>
                      <a:spcPts val="0"/>
                    </a:spcAft>
                    <a:buClrTx/>
                    <a:buSzTx/>
                    <a:buFontTx/>
                    <a:buNone/>
                    <a:tabLst/>
                    <a:defRPr/>
                  </a:pPr>
                  <a:r>
                    <a:rPr kumimoji="0" lang="vi-VN" sz="1800" b="1" i="0" u="none" strike="noStrike" kern="0" cap="none" spc="0" normalizeH="0" baseline="0" noProof="0" dirty="0">
                      <a:ln>
                        <a:noFill/>
                      </a:ln>
                      <a:solidFill>
                        <a:srgbClr val="FFF8E7">
                          <a:lumMod val="10000"/>
                        </a:srgbClr>
                      </a:solidFill>
                      <a:effectLst/>
                      <a:uLnTx/>
                      <a:uFillTx/>
                      <a:latin typeface="#9Slide03 SFU DIN Mittelschrift" panose="00000400000000000000" pitchFamily="2" charset="0"/>
                      <a:ea typeface="Roboto" panose="020B0604020202020204" charset="0"/>
                    </a:rPr>
                    <a:t>Cụm 1</a:t>
                  </a:r>
                  <a:endParaRPr kumimoji="0" lang="en-US" sz="1800" b="1" i="0" u="none" strike="noStrike" kern="0" cap="none" spc="0" normalizeH="0" baseline="0" noProof="0" dirty="0">
                    <a:ln>
                      <a:noFill/>
                    </a:ln>
                    <a:solidFill>
                      <a:srgbClr val="FFF8E7">
                        <a:lumMod val="10000"/>
                      </a:srgbClr>
                    </a:solidFill>
                    <a:effectLst/>
                    <a:uLnTx/>
                    <a:uFillTx/>
                    <a:latin typeface="#9Slide03 SFU DIN Mittelschrift" panose="00000400000000000000" pitchFamily="2" charset="0"/>
                    <a:ea typeface="Roboto" panose="020B0604020202020204" charset="0"/>
                  </a:endParaRPr>
                </a:p>
              </p:txBody>
            </p:sp>
            <p:sp>
              <p:nvSpPr>
                <p:cNvPr id="50" name="Rectangle: Rounded Corners 250014"/>
                <p:cNvSpPr/>
                <p:nvPr/>
              </p:nvSpPr>
              <p:spPr>
                <a:xfrm>
                  <a:off x="62919" y="486866"/>
                  <a:ext cx="501426" cy="318741"/>
                </a:xfrm>
                <a:prstGeom prst="roundRect">
                  <a:avLst>
                    <a:gd name="adj" fmla="val 10000"/>
                  </a:avLst>
                </a:prstGeom>
                <a:solidFill>
                  <a:srgbClr val="BF504D"/>
                </a:solidFill>
                <a:ln w="12700" cap="flat" cmpd="sng">
                  <a:solidFill>
                    <a:sysClr val="window" lastClr="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7000"/>
                    </a:lnSpc>
                    <a:spcBef>
                      <a:spcPts val="0"/>
                    </a:spcBef>
                    <a:spcAft>
                      <a:spcPts val="0"/>
                    </a:spcAft>
                    <a:buClrTx/>
                    <a:buSzTx/>
                    <a:buFontTx/>
                    <a:buNone/>
                    <a:tabLst/>
                    <a:defRPr/>
                  </a:pPr>
                  <a:r>
                    <a:rPr kumimoji="0" lang="vi-VN" sz="1800" b="1" i="0" u="none" strike="noStrike" kern="0" cap="none" spc="0" normalizeH="0" baseline="0" noProof="0">
                      <a:ln>
                        <a:noFill/>
                      </a:ln>
                      <a:solidFill>
                        <a:srgbClr val="FFFFFF"/>
                      </a:solidFill>
                      <a:effectLst/>
                      <a:uLnTx/>
                      <a:uFillTx/>
                      <a:latin typeface="#9Slide03 SFU DIN Mittelschrift" panose="00000400000000000000" pitchFamily="2" charset="0"/>
                      <a:ea typeface="Roboto" panose="020B0604020202020204" charset="0"/>
                    </a:rPr>
                    <a:t> </a:t>
                  </a:r>
                  <a:endParaRPr kumimoji="0" lang="en-US" sz="1800" b="1" i="0" u="none" strike="noStrike" kern="0" cap="none" spc="0" normalizeH="0" baseline="0" noProof="0">
                    <a:ln>
                      <a:noFill/>
                    </a:ln>
                    <a:solidFill>
                      <a:srgbClr val="FFFFFF"/>
                    </a:solidFill>
                    <a:effectLst/>
                    <a:uLnTx/>
                    <a:uFillTx/>
                    <a:latin typeface="#9Slide03 SFU DIN Mittelschrift" panose="00000400000000000000" pitchFamily="2" charset="0"/>
                    <a:ea typeface="Roboto" panose="020B0604020202020204" charset="0"/>
                  </a:endParaRPr>
                </a:p>
              </p:txBody>
            </p:sp>
            <p:sp>
              <p:nvSpPr>
                <p:cNvPr id="51" name="Rectangle 50"/>
                <p:cNvSpPr/>
                <p:nvPr/>
              </p:nvSpPr>
              <p:spPr>
                <a:xfrm>
                  <a:off x="72255" y="496202"/>
                  <a:ext cx="482754" cy="300069"/>
                </a:xfrm>
                <a:prstGeom prst="rect">
                  <a:avLst/>
                </a:prstGeom>
                <a:noFill/>
                <a:ln>
                  <a:noFill/>
                </a:ln>
              </p:spPr>
              <p:txBody>
                <a:bodyPr spcFirstLastPara="1" wrap="square" lIns="27925" tIns="20950" rIns="27925" bIns="20950" anchor="ctr" anchorCtr="0">
                  <a:noAutofit/>
                </a:bodyPr>
                <a:lstStyle/>
                <a:p>
                  <a:pPr marL="0" marR="0" lvl="0" indent="0" algn="ctr" defTabSz="914400" eaLnBrk="1" fontAlgn="auto" latinLnBrk="0" hangingPunct="1">
                    <a:lnSpc>
                      <a:spcPct val="89000"/>
                    </a:lnSpc>
                    <a:spcBef>
                      <a:spcPts val="0"/>
                    </a:spcBef>
                    <a:spcAft>
                      <a:spcPts val="0"/>
                    </a:spcAft>
                    <a:buClrTx/>
                    <a:buSzTx/>
                    <a:buFontTx/>
                    <a:buNone/>
                    <a:tabLst/>
                    <a:defRPr/>
                  </a:pPr>
                  <a:r>
                    <a:rPr kumimoji="0" lang="vi-VN" sz="1800" b="1" i="0" u="none" strike="noStrike" kern="0" cap="none" spc="0" normalizeH="0" baseline="0" noProof="0">
                      <a:ln>
                        <a:noFill/>
                      </a:ln>
                      <a:solidFill>
                        <a:srgbClr val="FFFFFF"/>
                      </a:solidFill>
                      <a:effectLst/>
                      <a:uLnTx/>
                      <a:uFillTx/>
                      <a:latin typeface="#9Slide03 SFU DIN Mittelschrift" panose="00000400000000000000" pitchFamily="2" charset="0"/>
                      <a:ea typeface="Roboto" panose="020B0604020202020204" charset="0"/>
                    </a:rPr>
                    <a:t>Số 1+2</a:t>
                  </a:r>
                  <a:endParaRPr kumimoji="0" lang="en-US" sz="1800" b="1" i="0" u="none" strike="noStrike" kern="0" cap="none" spc="0" normalizeH="0" baseline="0" noProof="0">
                    <a:ln>
                      <a:noFill/>
                    </a:ln>
                    <a:solidFill>
                      <a:srgbClr val="FFFFFF"/>
                    </a:solidFill>
                    <a:effectLst/>
                    <a:uLnTx/>
                    <a:uFillTx/>
                    <a:latin typeface="#9Slide03 SFU DIN Mittelschrift" panose="00000400000000000000" pitchFamily="2" charset="0"/>
                    <a:ea typeface="Roboto" panose="020B0604020202020204" charset="0"/>
                  </a:endParaRPr>
                </a:p>
              </p:txBody>
            </p:sp>
            <p:sp>
              <p:nvSpPr>
                <p:cNvPr id="52" name="Rectangle: Rounded Corners 250018"/>
                <p:cNvSpPr/>
                <p:nvPr/>
              </p:nvSpPr>
              <p:spPr>
                <a:xfrm>
                  <a:off x="62919" y="854644"/>
                  <a:ext cx="501426" cy="318741"/>
                </a:xfrm>
                <a:prstGeom prst="roundRect">
                  <a:avLst>
                    <a:gd name="adj" fmla="val 10000"/>
                  </a:avLst>
                </a:prstGeom>
                <a:solidFill>
                  <a:srgbClr val="A5A5A5"/>
                </a:solidFill>
                <a:ln w="12700" cap="flat" cmpd="sng">
                  <a:solidFill>
                    <a:sysClr val="window" lastClr="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7000"/>
                    </a:lnSpc>
                    <a:spcBef>
                      <a:spcPts val="0"/>
                    </a:spcBef>
                    <a:spcAft>
                      <a:spcPts val="0"/>
                    </a:spcAft>
                    <a:buClrTx/>
                    <a:buSzTx/>
                    <a:buFontTx/>
                    <a:buNone/>
                    <a:tabLst/>
                    <a:defRPr/>
                  </a:pPr>
                  <a:r>
                    <a:rPr kumimoji="0" lang="vi-VN" sz="1800" b="1" i="0" u="none" strike="noStrike" kern="0" cap="none" spc="0" normalizeH="0" baseline="0" noProof="0">
                      <a:ln>
                        <a:noFill/>
                      </a:ln>
                      <a:solidFill>
                        <a:srgbClr val="FFFFFF"/>
                      </a:solidFill>
                      <a:effectLst/>
                      <a:uLnTx/>
                      <a:uFillTx/>
                      <a:latin typeface="#9Slide03 SFU DIN Mittelschrift" panose="00000400000000000000" pitchFamily="2" charset="0"/>
                      <a:ea typeface="Roboto" panose="020B0604020202020204" charset="0"/>
                    </a:rPr>
                    <a:t> </a:t>
                  </a:r>
                  <a:endParaRPr kumimoji="0" lang="en-US" sz="1800" b="1" i="0" u="none" strike="noStrike" kern="0" cap="none" spc="0" normalizeH="0" baseline="0" noProof="0">
                    <a:ln>
                      <a:noFill/>
                    </a:ln>
                    <a:solidFill>
                      <a:srgbClr val="FFFFFF"/>
                    </a:solidFill>
                    <a:effectLst/>
                    <a:uLnTx/>
                    <a:uFillTx/>
                    <a:latin typeface="#9Slide03 SFU DIN Mittelschrift" panose="00000400000000000000" pitchFamily="2" charset="0"/>
                    <a:ea typeface="Roboto" panose="020B0604020202020204" charset="0"/>
                  </a:endParaRPr>
                </a:p>
              </p:txBody>
            </p:sp>
            <p:sp>
              <p:nvSpPr>
                <p:cNvPr id="53" name="Rectangle 52"/>
                <p:cNvSpPr/>
                <p:nvPr/>
              </p:nvSpPr>
              <p:spPr>
                <a:xfrm>
                  <a:off x="72255" y="863980"/>
                  <a:ext cx="482754" cy="300069"/>
                </a:xfrm>
                <a:prstGeom prst="rect">
                  <a:avLst/>
                </a:prstGeom>
                <a:noFill/>
                <a:ln>
                  <a:noFill/>
                </a:ln>
              </p:spPr>
              <p:txBody>
                <a:bodyPr spcFirstLastPara="1" wrap="square" lIns="27925" tIns="20950" rIns="27925" bIns="20950" anchor="ctr" anchorCtr="0">
                  <a:noAutofit/>
                </a:bodyPr>
                <a:lstStyle/>
                <a:p>
                  <a:pPr marL="0" marR="0" lvl="0" indent="0" algn="ctr" defTabSz="914400" eaLnBrk="1" fontAlgn="auto" latinLnBrk="0" hangingPunct="1">
                    <a:lnSpc>
                      <a:spcPct val="89000"/>
                    </a:lnSpc>
                    <a:spcBef>
                      <a:spcPts val="0"/>
                    </a:spcBef>
                    <a:spcAft>
                      <a:spcPts val="0"/>
                    </a:spcAft>
                    <a:buClrTx/>
                    <a:buSzTx/>
                    <a:buFontTx/>
                    <a:buNone/>
                    <a:tabLst/>
                    <a:defRPr/>
                  </a:pPr>
                  <a:r>
                    <a:rPr kumimoji="0" lang="vi-VN" sz="1800" b="1" i="0" u="none" strike="noStrike" kern="0" cap="none" spc="0" normalizeH="0" baseline="0" noProof="0">
                      <a:ln>
                        <a:noFill/>
                      </a:ln>
                      <a:solidFill>
                        <a:srgbClr val="FFFFFF"/>
                      </a:solidFill>
                      <a:effectLst/>
                      <a:uLnTx/>
                      <a:uFillTx/>
                      <a:latin typeface="#9Slide03 SFU DIN Mittelschrift" panose="00000400000000000000" pitchFamily="2" charset="0"/>
                      <a:ea typeface="Roboto" panose="020B0604020202020204" charset="0"/>
                    </a:rPr>
                    <a:t>Số 3+4</a:t>
                  </a:r>
                  <a:endParaRPr kumimoji="0" lang="en-US" sz="1800" b="1" i="0" u="none" strike="noStrike" kern="0" cap="none" spc="0" normalizeH="0" baseline="0" noProof="0">
                    <a:ln>
                      <a:noFill/>
                    </a:ln>
                    <a:solidFill>
                      <a:srgbClr val="FFFFFF"/>
                    </a:solidFill>
                    <a:effectLst/>
                    <a:uLnTx/>
                    <a:uFillTx/>
                    <a:latin typeface="#9Slide03 SFU DIN Mittelschrift" panose="00000400000000000000" pitchFamily="2" charset="0"/>
                    <a:ea typeface="Roboto" panose="020B0604020202020204" charset="0"/>
                  </a:endParaRPr>
                </a:p>
              </p:txBody>
            </p:sp>
            <p:sp>
              <p:nvSpPr>
                <p:cNvPr id="54" name="Rectangle: Rounded Corners 250022"/>
                <p:cNvSpPr/>
                <p:nvPr/>
              </p:nvSpPr>
              <p:spPr>
                <a:xfrm>
                  <a:off x="62919" y="1222423"/>
                  <a:ext cx="501426" cy="318741"/>
                </a:xfrm>
                <a:prstGeom prst="roundRect">
                  <a:avLst>
                    <a:gd name="adj" fmla="val 10000"/>
                  </a:avLst>
                </a:prstGeom>
                <a:solidFill>
                  <a:srgbClr val="FFC000"/>
                </a:solidFill>
                <a:ln w="12700" cap="flat" cmpd="sng">
                  <a:solidFill>
                    <a:sysClr val="window" lastClr="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7000"/>
                    </a:lnSpc>
                    <a:spcBef>
                      <a:spcPts val="0"/>
                    </a:spcBef>
                    <a:spcAft>
                      <a:spcPts val="0"/>
                    </a:spcAft>
                    <a:buClrTx/>
                    <a:buSzTx/>
                    <a:buFontTx/>
                    <a:buNone/>
                    <a:tabLst/>
                    <a:defRPr/>
                  </a:pPr>
                  <a:r>
                    <a:rPr kumimoji="0" lang="vi-VN" sz="1800" b="1" i="0" u="none" strike="noStrike" kern="0" cap="none" spc="0" normalizeH="0" baseline="0" noProof="0">
                      <a:ln>
                        <a:noFill/>
                      </a:ln>
                      <a:solidFill>
                        <a:srgbClr val="FFFFFF"/>
                      </a:solidFill>
                      <a:effectLst/>
                      <a:uLnTx/>
                      <a:uFillTx/>
                      <a:latin typeface="#9Slide03 SFU DIN Mittelschrift" panose="00000400000000000000" pitchFamily="2" charset="0"/>
                      <a:ea typeface="Roboto" panose="020B0604020202020204" charset="0"/>
                    </a:rPr>
                    <a:t> </a:t>
                  </a:r>
                  <a:endParaRPr kumimoji="0" lang="en-US" sz="1800" b="1" i="0" u="none" strike="noStrike" kern="0" cap="none" spc="0" normalizeH="0" baseline="0" noProof="0">
                    <a:ln>
                      <a:noFill/>
                    </a:ln>
                    <a:solidFill>
                      <a:srgbClr val="FFFFFF"/>
                    </a:solidFill>
                    <a:effectLst/>
                    <a:uLnTx/>
                    <a:uFillTx/>
                    <a:latin typeface="#9Slide03 SFU DIN Mittelschrift" panose="00000400000000000000" pitchFamily="2" charset="0"/>
                    <a:ea typeface="Roboto" panose="020B0604020202020204" charset="0"/>
                  </a:endParaRPr>
                </a:p>
              </p:txBody>
            </p:sp>
            <p:sp>
              <p:nvSpPr>
                <p:cNvPr id="55" name="Rectangle 54"/>
                <p:cNvSpPr/>
                <p:nvPr/>
              </p:nvSpPr>
              <p:spPr>
                <a:xfrm>
                  <a:off x="72255" y="1231759"/>
                  <a:ext cx="482754" cy="300069"/>
                </a:xfrm>
                <a:prstGeom prst="rect">
                  <a:avLst/>
                </a:prstGeom>
                <a:noFill/>
                <a:ln>
                  <a:noFill/>
                </a:ln>
              </p:spPr>
              <p:txBody>
                <a:bodyPr spcFirstLastPara="1" wrap="square" lIns="27925" tIns="20950" rIns="27925" bIns="20950" anchor="ctr" anchorCtr="0">
                  <a:noAutofit/>
                </a:bodyPr>
                <a:lstStyle/>
                <a:p>
                  <a:pPr marL="0" marR="0" lvl="0" indent="0" algn="ctr" defTabSz="914400" eaLnBrk="1" fontAlgn="auto" latinLnBrk="0" hangingPunct="1">
                    <a:lnSpc>
                      <a:spcPct val="89000"/>
                    </a:lnSpc>
                    <a:spcBef>
                      <a:spcPts val="0"/>
                    </a:spcBef>
                    <a:spcAft>
                      <a:spcPts val="0"/>
                    </a:spcAft>
                    <a:buClrTx/>
                    <a:buSzTx/>
                    <a:buFontTx/>
                    <a:buNone/>
                    <a:tabLst/>
                    <a:defRPr/>
                  </a:pPr>
                  <a:r>
                    <a:rPr kumimoji="0" lang="vi-VN" sz="1800" b="1" i="0" u="none" strike="noStrike" kern="0" cap="none" spc="0" normalizeH="0" baseline="0" noProof="0">
                      <a:ln>
                        <a:noFill/>
                      </a:ln>
                      <a:solidFill>
                        <a:srgbClr val="FFFFFF"/>
                      </a:solidFill>
                      <a:effectLst/>
                      <a:uLnTx/>
                      <a:uFillTx/>
                      <a:latin typeface="#9Slide03 SFU DIN Mittelschrift" panose="00000400000000000000" pitchFamily="2" charset="0"/>
                      <a:ea typeface="Roboto" panose="020B0604020202020204" charset="0"/>
                    </a:rPr>
                    <a:t>Số 5+6</a:t>
                  </a:r>
                  <a:endParaRPr kumimoji="0" lang="en-US" sz="1800" b="1" i="0" u="none" strike="noStrike" kern="0" cap="none" spc="0" normalizeH="0" baseline="0" noProof="0">
                    <a:ln>
                      <a:noFill/>
                    </a:ln>
                    <a:solidFill>
                      <a:srgbClr val="FFFFFF"/>
                    </a:solidFill>
                    <a:effectLst/>
                    <a:uLnTx/>
                    <a:uFillTx/>
                    <a:latin typeface="#9Slide03 SFU DIN Mittelschrift" panose="00000400000000000000" pitchFamily="2" charset="0"/>
                    <a:ea typeface="Roboto" panose="020B0604020202020204" charset="0"/>
                  </a:endParaRPr>
                </a:p>
              </p:txBody>
            </p:sp>
            <p:sp>
              <p:nvSpPr>
                <p:cNvPr id="56" name="Rectangle: Rounded Corners 250026"/>
                <p:cNvSpPr/>
                <p:nvPr/>
              </p:nvSpPr>
              <p:spPr>
                <a:xfrm>
                  <a:off x="683566" y="0"/>
                  <a:ext cx="626783" cy="1622425"/>
                </a:xfrm>
                <a:prstGeom prst="roundRect">
                  <a:avLst>
                    <a:gd name="adj" fmla="val 10000"/>
                  </a:avLst>
                </a:prstGeom>
                <a:solidFill>
                  <a:schemeClr val="accent1">
                    <a:lumMod val="20000"/>
                    <a:lumOff val="8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7000"/>
                    </a:lnSpc>
                    <a:spcBef>
                      <a:spcPts val="0"/>
                    </a:spcBef>
                    <a:spcAft>
                      <a:spcPts val="0"/>
                    </a:spcAft>
                    <a:buClrTx/>
                    <a:buSzTx/>
                    <a:buFontTx/>
                    <a:buNone/>
                    <a:tabLst/>
                    <a:defRPr/>
                  </a:pPr>
                  <a:r>
                    <a:rPr kumimoji="0" lang="vi-VN" sz="1800" b="1" i="0" u="none" strike="noStrike" kern="0" cap="none" spc="0" normalizeH="0" baseline="0" noProof="0">
                      <a:ln>
                        <a:noFill/>
                      </a:ln>
                      <a:solidFill>
                        <a:srgbClr val="FFFFFF"/>
                      </a:solidFill>
                      <a:effectLst/>
                      <a:uLnTx/>
                      <a:uFillTx/>
                      <a:latin typeface="#9Slide03 SFU DIN Mittelschrift" panose="00000400000000000000" pitchFamily="2" charset="0"/>
                      <a:ea typeface="Roboto" panose="020B0604020202020204" charset="0"/>
                    </a:rPr>
                    <a:t> </a:t>
                  </a:r>
                  <a:endParaRPr kumimoji="0" lang="en-US" sz="1800" b="1" i="0" u="none" strike="noStrike" kern="0" cap="none" spc="0" normalizeH="0" baseline="0" noProof="0">
                    <a:ln>
                      <a:noFill/>
                    </a:ln>
                    <a:solidFill>
                      <a:srgbClr val="FFFFFF"/>
                    </a:solidFill>
                    <a:effectLst/>
                    <a:uLnTx/>
                    <a:uFillTx/>
                    <a:latin typeface="#9Slide03 SFU DIN Mittelschrift" panose="00000400000000000000" pitchFamily="2" charset="0"/>
                    <a:ea typeface="Roboto" panose="020B0604020202020204" charset="0"/>
                  </a:endParaRPr>
                </a:p>
              </p:txBody>
            </p:sp>
            <p:sp>
              <p:nvSpPr>
                <p:cNvPr id="57" name="Rectangle 56"/>
                <p:cNvSpPr/>
                <p:nvPr/>
              </p:nvSpPr>
              <p:spPr>
                <a:xfrm>
                  <a:off x="683566" y="0"/>
                  <a:ext cx="626783" cy="486727"/>
                </a:xfrm>
                <a:prstGeom prst="rect">
                  <a:avLst/>
                </a:prstGeom>
                <a:noFill/>
                <a:ln>
                  <a:noFill/>
                </a:ln>
              </p:spPr>
              <p:txBody>
                <a:bodyPr spcFirstLastPara="1" wrap="square" lIns="41900" tIns="41900" rIns="41900" bIns="41900" anchor="ctr" anchorCtr="0">
                  <a:noAutofit/>
                </a:bodyPr>
                <a:lstStyle/>
                <a:p>
                  <a:pPr marL="0" marR="0" lvl="0" indent="0" algn="ctr" defTabSz="914400" eaLnBrk="1" fontAlgn="auto" latinLnBrk="0" hangingPunct="1">
                    <a:lnSpc>
                      <a:spcPct val="89000"/>
                    </a:lnSpc>
                    <a:spcBef>
                      <a:spcPts val="0"/>
                    </a:spcBef>
                    <a:spcAft>
                      <a:spcPts val="0"/>
                    </a:spcAft>
                    <a:buClrTx/>
                    <a:buSzTx/>
                    <a:buFontTx/>
                    <a:buNone/>
                    <a:tabLst/>
                    <a:defRPr/>
                  </a:pPr>
                  <a:r>
                    <a:rPr kumimoji="0" lang="vi-VN" sz="1800" b="1" i="0" u="none" strike="noStrike" kern="0" cap="none" spc="0" normalizeH="0" baseline="0" noProof="0" dirty="0">
                      <a:ln>
                        <a:noFill/>
                      </a:ln>
                      <a:solidFill>
                        <a:srgbClr val="FFF8E7">
                          <a:lumMod val="10000"/>
                        </a:srgbClr>
                      </a:solidFill>
                      <a:effectLst/>
                      <a:uLnTx/>
                      <a:uFillTx/>
                      <a:latin typeface="#9Slide03 SFU DIN Mittelschrift" panose="00000400000000000000" pitchFamily="2" charset="0"/>
                      <a:ea typeface="Roboto" panose="020B0604020202020204" charset="0"/>
                    </a:rPr>
                    <a:t>Lối di chuyển</a:t>
                  </a:r>
                  <a:endParaRPr kumimoji="0" lang="en-US" sz="1800" b="1" i="0" u="none" strike="noStrike" kern="0" cap="none" spc="0" normalizeH="0" baseline="0" noProof="0" dirty="0">
                    <a:ln>
                      <a:noFill/>
                    </a:ln>
                    <a:solidFill>
                      <a:srgbClr val="FFF8E7">
                        <a:lumMod val="10000"/>
                      </a:srgbClr>
                    </a:solidFill>
                    <a:effectLst/>
                    <a:uLnTx/>
                    <a:uFillTx/>
                    <a:latin typeface="#9Slide03 SFU DIN Mittelschrift" panose="00000400000000000000" pitchFamily="2" charset="0"/>
                    <a:ea typeface="Roboto" panose="020B0604020202020204" charset="0"/>
                  </a:endParaRPr>
                </a:p>
              </p:txBody>
            </p:sp>
            <p:sp>
              <p:nvSpPr>
                <p:cNvPr id="58" name="Rectangle: Rounded Corners 250030"/>
                <p:cNvSpPr/>
                <p:nvPr/>
              </p:nvSpPr>
              <p:spPr>
                <a:xfrm>
                  <a:off x="1348066" y="0"/>
                  <a:ext cx="626783" cy="1622425"/>
                </a:xfrm>
                <a:prstGeom prst="roundRect">
                  <a:avLst>
                    <a:gd name="adj" fmla="val 10000"/>
                  </a:avLst>
                </a:prstGeom>
                <a:solidFill>
                  <a:schemeClr val="accent2">
                    <a:lumMod val="20000"/>
                    <a:lumOff val="8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7000"/>
                    </a:lnSpc>
                    <a:spcBef>
                      <a:spcPts val="0"/>
                    </a:spcBef>
                    <a:spcAft>
                      <a:spcPts val="0"/>
                    </a:spcAft>
                    <a:buClrTx/>
                    <a:buSzTx/>
                    <a:buFontTx/>
                    <a:buNone/>
                    <a:tabLst/>
                    <a:defRPr/>
                  </a:pPr>
                  <a:r>
                    <a:rPr kumimoji="0" lang="vi-VN" sz="1800" b="1" i="0" u="none" strike="noStrike" kern="0" cap="none" spc="0" normalizeH="0" baseline="0" noProof="0">
                      <a:ln>
                        <a:noFill/>
                      </a:ln>
                      <a:solidFill>
                        <a:srgbClr val="FFFFFF"/>
                      </a:solidFill>
                      <a:effectLst/>
                      <a:uLnTx/>
                      <a:uFillTx/>
                      <a:latin typeface="#9Slide03 SFU DIN Mittelschrift" panose="00000400000000000000" pitchFamily="2" charset="0"/>
                      <a:ea typeface="Roboto" panose="020B0604020202020204" charset="0"/>
                    </a:rPr>
                    <a:t> </a:t>
                  </a:r>
                  <a:endParaRPr kumimoji="0" lang="en-US" sz="1800" b="1" i="0" u="none" strike="noStrike" kern="0" cap="none" spc="0" normalizeH="0" baseline="0" noProof="0">
                    <a:ln>
                      <a:noFill/>
                    </a:ln>
                    <a:solidFill>
                      <a:srgbClr val="FFFFFF"/>
                    </a:solidFill>
                    <a:effectLst/>
                    <a:uLnTx/>
                    <a:uFillTx/>
                    <a:latin typeface="#9Slide03 SFU DIN Mittelschrift" panose="00000400000000000000" pitchFamily="2" charset="0"/>
                    <a:ea typeface="Roboto" panose="020B0604020202020204" charset="0"/>
                  </a:endParaRPr>
                </a:p>
              </p:txBody>
            </p:sp>
            <p:sp>
              <p:nvSpPr>
                <p:cNvPr id="59" name="Rectangle 58"/>
                <p:cNvSpPr/>
                <p:nvPr/>
              </p:nvSpPr>
              <p:spPr>
                <a:xfrm>
                  <a:off x="1348066" y="0"/>
                  <a:ext cx="626783" cy="486727"/>
                </a:xfrm>
                <a:prstGeom prst="rect">
                  <a:avLst/>
                </a:prstGeom>
                <a:noFill/>
                <a:ln>
                  <a:noFill/>
                </a:ln>
              </p:spPr>
              <p:txBody>
                <a:bodyPr spcFirstLastPara="1" wrap="square" lIns="41900" tIns="41900" rIns="41900" bIns="41900" anchor="ctr" anchorCtr="0">
                  <a:noAutofit/>
                </a:bodyPr>
                <a:lstStyle/>
                <a:p>
                  <a:pPr marL="0" marR="0" lvl="0" indent="0" algn="ctr" defTabSz="914400" eaLnBrk="1" fontAlgn="auto" latinLnBrk="0" hangingPunct="1">
                    <a:lnSpc>
                      <a:spcPct val="89000"/>
                    </a:lnSpc>
                    <a:spcBef>
                      <a:spcPts val="0"/>
                    </a:spcBef>
                    <a:spcAft>
                      <a:spcPts val="0"/>
                    </a:spcAft>
                    <a:buClrTx/>
                    <a:buSzTx/>
                    <a:buFontTx/>
                    <a:buNone/>
                    <a:tabLst/>
                    <a:defRPr/>
                  </a:pPr>
                  <a:r>
                    <a:rPr kumimoji="0" lang="vi-VN" sz="1800" b="1" i="0" u="none" strike="noStrike" kern="0" cap="none" spc="0" normalizeH="0" baseline="0" noProof="0">
                      <a:ln>
                        <a:noFill/>
                      </a:ln>
                      <a:solidFill>
                        <a:srgbClr val="FFF8E7">
                          <a:lumMod val="10000"/>
                        </a:srgbClr>
                      </a:solidFill>
                      <a:effectLst/>
                      <a:uLnTx/>
                      <a:uFillTx/>
                      <a:latin typeface="#9Slide03 SFU DIN Mittelschrift" panose="00000400000000000000" pitchFamily="2" charset="0"/>
                      <a:ea typeface="Roboto" panose="020B0604020202020204" charset="0"/>
                    </a:rPr>
                    <a:t>Cụm 2</a:t>
                  </a:r>
                  <a:endParaRPr kumimoji="0" lang="en-US" sz="1800" b="1" i="0" u="none" strike="noStrike" kern="0" cap="none" spc="0" normalizeH="0" baseline="0" noProof="0">
                    <a:ln>
                      <a:noFill/>
                    </a:ln>
                    <a:solidFill>
                      <a:srgbClr val="FFF8E7">
                        <a:lumMod val="10000"/>
                      </a:srgbClr>
                    </a:solidFill>
                    <a:effectLst/>
                    <a:uLnTx/>
                    <a:uFillTx/>
                    <a:latin typeface="#9Slide03 SFU DIN Mittelschrift" panose="00000400000000000000" pitchFamily="2" charset="0"/>
                    <a:ea typeface="Roboto" panose="020B0604020202020204" charset="0"/>
                  </a:endParaRPr>
                </a:p>
              </p:txBody>
            </p:sp>
            <p:sp>
              <p:nvSpPr>
                <p:cNvPr id="60" name="Rectangle: Rounded Corners 250034"/>
                <p:cNvSpPr/>
                <p:nvPr/>
              </p:nvSpPr>
              <p:spPr>
                <a:xfrm>
                  <a:off x="1410503" y="486866"/>
                  <a:ext cx="501426" cy="318741"/>
                </a:xfrm>
                <a:prstGeom prst="roundRect">
                  <a:avLst>
                    <a:gd name="adj" fmla="val 10000"/>
                  </a:avLst>
                </a:prstGeom>
                <a:solidFill>
                  <a:srgbClr val="49ACC5"/>
                </a:solidFill>
                <a:ln w="12700" cap="flat" cmpd="sng">
                  <a:solidFill>
                    <a:sysClr val="window" lastClr="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7000"/>
                    </a:lnSpc>
                    <a:spcBef>
                      <a:spcPts val="0"/>
                    </a:spcBef>
                    <a:spcAft>
                      <a:spcPts val="0"/>
                    </a:spcAft>
                    <a:buClrTx/>
                    <a:buSzTx/>
                    <a:buFontTx/>
                    <a:buNone/>
                    <a:tabLst/>
                    <a:defRPr/>
                  </a:pPr>
                  <a:r>
                    <a:rPr kumimoji="0" lang="vi-VN" sz="1800" b="1" i="0" u="none" strike="noStrike" kern="0" cap="none" spc="0" normalizeH="0" baseline="0" noProof="0">
                      <a:ln>
                        <a:noFill/>
                      </a:ln>
                      <a:solidFill>
                        <a:srgbClr val="FFFFFF"/>
                      </a:solidFill>
                      <a:effectLst/>
                      <a:uLnTx/>
                      <a:uFillTx/>
                      <a:latin typeface="#9Slide03 SFU DIN Mittelschrift" panose="00000400000000000000" pitchFamily="2" charset="0"/>
                      <a:ea typeface="Roboto" panose="020B0604020202020204" charset="0"/>
                    </a:rPr>
                    <a:t> </a:t>
                  </a:r>
                  <a:endParaRPr kumimoji="0" lang="en-US" sz="1800" b="1" i="0" u="none" strike="noStrike" kern="0" cap="none" spc="0" normalizeH="0" baseline="0" noProof="0">
                    <a:ln>
                      <a:noFill/>
                    </a:ln>
                    <a:solidFill>
                      <a:srgbClr val="FFFFFF"/>
                    </a:solidFill>
                    <a:effectLst/>
                    <a:uLnTx/>
                    <a:uFillTx/>
                    <a:latin typeface="#9Slide03 SFU DIN Mittelschrift" panose="00000400000000000000" pitchFamily="2" charset="0"/>
                    <a:ea typeface="Roboto" panose="020B0604020202020204" charset="0"/>
                  </a:endParaRPr>
                </a:p>
              </p:txBody>
            </p:sp>
            <p:sp>
              <p:nvSpPr>
                <p:cNvPr id="61" name="Rectangle 60"/>
                <p:cNvSpPr/>
                <p:nvPr/>
              </p:nvSpPr>
              <p:spPr>
                <a:xfrm>
                  <a:off x="1419839" y="496202"/>
                  <a:ext cx="482754" cy="300069"/>
                </a:xfrm>
                <a:prstGeom prst="rect">
                  <a:avLst/>
                </a:prstGeom>
                <a:noFill/>
                <a:ln>
                  <a:noFill/>
                </a:ln>
              </p:spPr>
              <p:txBody>
                <a:bodyPr spcFirstLastPara="1" wrap="square" lIns="27925" tIns="20950" rIns="27925" bIns="20950" anchor="ctr" anchorCtr="0">
                  <a:noAutofit/>
                </a:bodyPr>
                <a:lstStyle/>
                <a:p>
                  <a:pPr marL="0" marR="0" lvl="0" indent="0" algn="ctr" defTabSz="914400" eaLnBrk="1" fontAlgn="auto" latinLnBrk="0" hangingPunct="1">
                    <a:lnSpc>
                      <a:spcPct val="89000"/>
                    </a:lnSpc>
                    <a:spcBef>
                      <a:spcPts val="0"/>
                    </a:spcBef>
                    <a:spcAft>
                      <a:spcPts val="0"/>
                    </a:spcAft>
                    <a:buClrTx/>
                    <a:buSzTx/>
                    <a:buFontTx/>
                    <a:buNone/>
                    <a:tabLst/>
                    <a:defRPr/>
                  </a:pPr>
                  <a:r>
                    <a:rPr kumimoji="0" lang="vi-VN" sz="1800" b="1" i="0" u="none" strike="noStrike" kern="0" cap="none" spc="0" normalizeH="0" baseline="0" noProof="0">
                      <a:ln>
                        <a:noFill/>
                      </a:ln>
                      <a:solidFill>
                        <a:srgbClr val="FFFFFF"/>
                      </a:solidFill>
                      <a:effectLst/>
                      <a:uLnTx/>
                      <a:uFillTx/>
                      <a:latin typeface="#9Slide03 SFU DIN Mittelschrift" panose="00000400000000000000" pitchFamily="2" charset="0"/>
                      <a:ea typeface="Roboto" panose="020B0604020202020204" charset="0"/>
                    </a:rPr>
                    <a:t>Số 1+2</a:t>
                  </a:r>
                  <a:endParaRPr kumimoji="0" lang="en-US" sz="1800" b="1" i="0" u="none" strike="noStrike" kern="0" cap="none" spc="0" normalizeH="0" baseline="0" noProof="0">
                    <a:ln>
                      <a:noFill/>
                    </a:ln>
                    <a:solidFill>
                      <a:srgbClr val="FFFFFF"/>
                    </a:solidFill>
                    <a:effectLst/>
                    <a:uLnTx/>
                    <a:uFillTx/>
                    <a:latin typeface="#9Slide03 SFU DIN Mittelschrift" panose="00000400000000000000" pitchFamily="2" charset="0"/>
                    <a:ea typeface="Roboto" panose="020B0604020202020204" charset="0"/>
                  </a:endParaRPr>
                </a:p>
              </p:txBody>
            </p:sp>
            <p:sp>
              <p:nvSpPr>
                <p:cNvPr id="62" name="Rectangle: Rounded Corners 250036"/>
                <p:cNvSpPr/>
                <p:nvPr/>
              </p:nvSpPr>
              <p:spPr>
                <a:xfrm>
                  <a:off x="1410503" y="854644"/>
                  <a:ext cx="501426" cy="318741"/>
                </a:xfrm>
                <a:prstGeom prst="roundRect">
                  <a:avLst>
                    <a:gd name="adj" fmla="val 10000"/>
                  </a:avLst>
                </a:prstGeom>
                <a:solidFill>
                  <a:srgbClr val="F79543"/>
                </a:solidFill>
                <a:ln w="12700" cap="flat" cmpd="sng">
                  <a:solidFill>
                    <a:sysClr val="window" lastClr="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7000"/>
                    </a:lnSpc>
                    <a:spcBef>
                      <a:spcPts val="0"/>
                    </a:spcBef>
                    <a:spcAft>
                      <a:spcPts val="0"/>
                    </a:spcAft>
                    <a:buClrTx/>
                    <a:buSzTx/>
                    <a:buFontTx/>
                    <a:buNone/>
                    <a:tabLst/>
                    <a:defRPr/>
                  </a:pPr>
                  <a:r>
                    <a:rPr kumimoji="0" lang="vi-VN" sz="1800" b="1" i="0" u="none" strike="noStrike" kern="0" cap="none" spc="0" normalizeH="0" baseline="0" noProof="0">
                      <a:ln>
                        <a:noFill/>
                      </a:ln>
                      <a:solidFill>
                        <a:srgbClr val="FFFFFF"/>
                      </a:solidFill>
                      <a:effectLst/>
                      <a:uLnTx/>
                      <a:uFillTx/>
                      <a:latin typeface="#9Slide03 SFU DIN Mittelschrift" panose="00000400000000000000" pitchFamily="2" charset="0"/>
                      <a:ea typeface="Roboto" panose="020B0604020202020204" charset="0"/>
                    </a:rPr>
                    <a:t> </a:t>
                  </a:r>
                  <a:endParaRPr kumimoji="0" lang="en-US" sz="1800" b="1" i="0" u="none" strike="noStrike" kern="0" cap="none" spc="0" normalizeH="0" baseline="0" noProof="0">
                    <a:ln>
                      <a:noFill/>
                    </a:ln>
                    <a:solidFill>
                      <a:srgbClr val="FFFFFF"/>
                    </a:solidFill>
                    <a:effectLst/>
                    <a:uLnTx/>
                    <a:uFillTx/>
                    <a:latin typeface="#9Slide03 SFU DIN Mittelschrift" panose="00000400000000000000" pitchFamily="2" charset="0"/>
                    <a:ea typeface="Roboto" panose="020B0604020202020204" charset="0"/>
                  </a:endParaRPr>
                </a:p>
              </p:txBody>
            </p:sp>
            <p:sp>
              <p:nvSpPr>
                <p:cNvPr id="63" name="Rectangle 62"/>
                <p:cNvSpPr/>
                <p:nvPr/>
              </p:nvSpPr>
              <p:spPr>
                <a:xfrm>
                  <a:off x="1419839" y="863980"/>
                  <a:ext cx="482754" cy="300069"/>
                </a:xfrm>
                <a:prstGeom prst="rect">
                  <a:avLst/>
                </a:prstGeom>
                <a:noFill/>
                <a:ln>
                  <a:noFill/>
                </a:ln>
              </p:spPr>
              <p:txBody>
                <a:bodyPr spcFirstLastPara="1" wrap="square" lIns="27925" tIns="20950" rIns="27925" bIns="20950" anchor="ctr" anchorCtr="0">
                  <a:noAutofit/>
                </a:bodyPr>
                <a:lstStyle/>
                <a:p>
                  <a:pPr marL="0" marR="0" lvl="0" indent="0" algn="ctr" defTabSz="914400" eaLnBrk="1" fontAlgn="auto" latinLnBrk="0" hangingPunct="1">
                    <a:lnSpc>
                      <a:spcPct val="89000"/>
                    </a:lnSpc>
                    <a:spcBef>
                      <a:spcPts val="0"/>
                    </a:spcBef>
                    <a:spcAft>
                      <a:spcPts val="0"/>
                    </a:spcAft>
                    <a:buClrTx/>
                    <a:buSzTx/>
                    <a:buFontTx/>
                    <a:buNone/>
                    <a:tabLst/>
                    <a:defRPr/>
                  </a:pPr>
                  <a:r>
                    <a:rPr kumimoji="0" lang="vi-VN" sz="1800" b="1" i="0" u="none" strike="noStrike" kern="0" cap="none" spc="0" normalizeH="0" baseline="0" noProof="0">
                      <a:ln>
                        <a:noFill/>
                      </a:ln>
                      <a:solidFill>
                        <a:srgbClr val="FFFFFF"/>
                      </a:solidFill>
                      <a:effectLst/>
                      <a:uLnTx/>
                      <a:uFillTx/>
                      <a:latin typeface="#9Slide03 SFU DIN Mittelschrift" panose="00000400000000000000" pitchFamily="2" charset="0"/>
                      <a:ea typeface="Roboto" panose="020B0604020202020204" charset="0"/>
                    </a:rPr>
                    <a:t>Số 3+4</a:t>
                  </a:r>
                  <a:endParaRPr kumimoji="0" lang="en-US" sz="1800" b="1" i="0" u="none" strike="noStrike" kern="0" cap="none" spc="0" normalizeH="0" baseline="0" noProof="0">
                    <a:ln>
                      <a:noFill/>
                    </a:ln>
                    <a:solidFill>
                      <a:srgbClr val="FFFFFF"/>
                    </a:solidFill>
                    <a:effectLst/>
                    <a:uLnTx/>
                    <a:uFillTx/>
                    <a:latin typeface="#9Slide03 SFU DIN Mittelschrift" panose="00000400000000000000" pitchFamily="2" charset="0"/>
                    <a:ea typeface="Roboto" panose="020B0604020202020204" charset="0"/>
                  </a:endParaRPr>
                </a:p>
              </p:txBody>
            </p:sp>
            <p:sp>
              <p:nvSpPr>
                <p:cNvPr id="64" name="Rectangle: Rounded Corners 250039"/>
                <p:cNvSpPr/>
                <p:nvPr/>
              </p:nvSpPr>
              <p:spPr>
                <a:xfrm>
                  <a:off x="1410503" y="1222423"/>
                  <a:ext cx="501426" cy="318741"/>
                </a:xfrm>
                <a:prstGeom prst="roundRect">
                  <a:avLst>
                    <a:gd name="adj" fmla="val 10000"/>
                  </a:avLst>
                </a:prstGeom>
                <a:solidFill>
                  <a:srgbClr val="BF504D"/>
                </a:solidFill>
                <a:ln w="12700" cap="flat" cmpd="sng">
                  <a:solidFill>
                    <a:sysClr val="window" lastClr="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7000"/>
                    </a:lnSpc>
                    <a:spcBef>
                      <a:spcPts val="0"/>
                    </a:spcBef>
                    <a:spcAft>
                      <a:spcPts val="0"/>
                    </a:spcAft>
                    <a:buClrTx/>
                    <a:buSzTx/>
                    <a:buFontTx/>
                    <a:buNone/>
                    <a:tabLst/>
                    <a:defRPr/>
                  </a:pPr>
                  <a:r>
                    <a:rPr kumimoji="0" lang="vi-VN" sz="1800" b="1" i="0" u="none" strike="noStrike" kern="0" cap="none" spc="0" normalizeH="0" baseline="0" noProof="0">
                      <a:ln>
                        <a:noFill/>
                      </a:ln>
                      <a:solidFill>
                        <a:srgbClr val="FFFFFF"/>
                      </a:solidFill>
                      <a:effectLst/>
                      <a:uLnTx/>
                      <a:uFillTx/>
                      <a:latin typeface="#9Slide03 SFU DIN Mittelschrift" panose="00000400000000000000" pitchFamily="2" charset="0"/>
                      <a:ea typeface="Roboto" panose="020B0604020202020204" charset="0"/>
                    </a:rPr>
                    <a:t> </a:t>
                  </a:r>
                  <a:endParaRPr kumimoji="0" lang="en-US" sz="1800" b="1" i="0" u="none" strike="noStrike" kern="0" cap="none" spc="0" normalizeH="0" baseline="0" noProof="0">
                    <a:ln>
                      <a:noFill/>
                    </a:ln>
                    <a:solidFill>
                      <a:srgbClr val="FFFFFF"/>
                    </a:solidFill>
                    <a:effectLst/>
                    <a:uLnTx/>
                    <a:uFillTx/>
                    <a:latin typeface="#9Slide03 SFU DIN Mittelschrift" panose="00000400000000000000" pitchFamily="2" charset="0"/>
                    <a:ea typeface="Roboto" panose="020B0604020202020204" charset="0"/>
                  </a:endParaRPr>
                </a:p>
              </p:txBody>
            </p:sp>
            <p:sp>
              <p:nvSpPr>
                <p:cNvPr id="65" name="Rectangle 64"/>
                <p:cNvSpPr/>
                <p:nvPr/>
              </p:nvSpPr>
              <p:spPr>
                <a:xfrm>
                  <a:off x="1419839" y="1231759"/>
                  <a:ext cx="482754" cy="300069"/>
                </a:xfrm>
                <a:prstGeom prst="rect">
                  <a:avLst/>
                </a:prstGeom>
                <a:noFill/>
                <a:ln>
                  <a:noFill/>
                </a:ln>
              </p:spPr>
              <p:txBody>
                <a:bodyPr spcFirstLastPara="1" wrap="square" lIns="27925" tIns="20950" rIns="27925" bIns="20950" anchor="ctr" anchorCtr="0">
                  <a:noAutofit/>
                </a:bodyPr>
                <a:lstStyle/>
                <a:p>
                  <a:pPr marL="0" marR="0" lvl="0" indent="0" algn="ctr" defTabSz="914400" eaLnBrk="1" fontAlgn="auto" latinLnBrk="0" hangingPunct="1">
                    <a:lnSpc>
                      <a:spcPct val="89000"/>
                    </a:lnSpc>
                    <a:spcBef>
                      <a:spcPts val="0"/>
                    </a:spcBef>
                    <a:spcAft>
                      <a:spcPts val="0"/>
                    </a:spcAft>
                    <a:buClrTx/>
                    <a:buSzTx/>
                    <a:buFontTx/>
                    <a:buNone/>
                    <a:tabLst/>
                    <a:defRPr/>
                  </a:pPr>
                  <a:r>
                    <a:rPr kumimoji="0" lang="vi-VN" sz="1800" b="1" i="0" u="none" strike="noStrike" kern="0" cap="none" spc="0" normalizeH="0" baseline="0" noProof="0">
                      <a:ln>
                        <a:noFill/>
                      </a:ln>
                      <a:solidFill>
                        <a:srgbClr val="FFFFFF"/>
                      </a:solidFill>
                      <a:effectLst/>
                      <a:uLnTx/>
                      <a:uFillTx/>
                      <a:latin typeface="#9Slide03 SFU DIN Mittelschrift" panose="00000400000000000000" pitchFamily="2" charset="0"/>
                      <a:ea typeface="Roboto" panose="020B0604020202020204" charset="0"/>
                    </a:rPr>
                    <a:t>Số 5+6</a:t>
                  </a:r>
                  <a:endParaRPr kumimoji="0" lang="en-US" sz="1800" b="1" i="0" u="none" strike="noStrike" kern="0" cap="none" spc="0" normalizeH="0" baseline="0" noProof="0">
                    <a:ln>
                      <a:noFill/>
                    </a:ln>
                    <a:solidFill>
                      <a:srgbClr val="FFFFFF"/>
                    </a:solidFill>
                    <a:effectLst/>
                    <a:uLnTx/>
                    <a:uFillTx/>
                    <a:latin typeface="#9Slide03 SFU DIN Mittelschrift" panose="00000400000000000000" pitchFamily="2" charset="0"/>
                    <a:ea typeface="Roboto" panose="020B0604020202020204" charset="0"/>
                  </a:endParaRPr>
                </a:p>
              </p:txBody>
            </p:sp>
          </p:grpSp>
        </p:grpSp>
      </p:grpSp>
    </p:spTree>
    <p:extLst>
      <p:ext uri="{BB962C8B-B14F-4D97-AF65-F5344CB8AC3E}">
        <p14:creationId xmlns:p14="http://schemas.microsoft.com/office/powerpoint/2010/main" val="98634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fill="hold"/>
                                        <p:tgtEl>
                                          <p:spTgt spid="39"/>
                                        </p:tgtEl>
                                        <p:attrNameLst>
                                          <p:attrName>ppt_x</p:attrName>
                                        </p:attrNameLst>
                                      </p:cBhvr>
                                      <p:tavLst>
                                        <p:tav tm="0">
                                          <p:val>
                                            <p:strVal val="#ppt_x"/>
                                          </p:val>
                                        </p:tav>
                                        <p:tav tm="100000">
                                          <p:val>
                                            <p:strVal val="#ppt_x"/>
                                          </p:val>
                                        </p:tav>
                                      </p:tavLst>
                                    </p:anim>
                                    <p:anim calcmode="lin" valueType="num">
                                      <p:cBhvr additive="base">
                                        <p:cTn id="13" dur="500" fill="hold"/>
                                        <p:tgtEl>
                                          <p:spTgt spid="39"/>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1000"/>
                                        <p:tgtEl>
                                          <p:spTgt spid="40"/>
                                        </p:tgtEl>
                                      </p:cBhvr>
                                    </p:animEffect>
                                    <p:anim calcmode="lin" valueType="num">
                                      <p:cBhvr>
                                        <p:cTn id="17" dur="1000" fill="hold"/>
                                        <p:tgtEl>
                                          <p:spTgt spid="40"/>
                                        </p:tgtEl>
                                        <p:attrNameLst>
                                          <p:attrName>ppt_x</p:attrName>
                                        </p:attrNameLst>
                                      </p:cBhvr>
                                      <p:tavLst>
                                        <p:tav tm="0">
                                          <p:val>
                                            <p:strVal val="#ppt_x"/>
                                          </p:val>
                                        </p:tav>
                                        <p:tav tm="100000">
                                          <p:val>
                                            <p:strVal val="#ppt_x"/>
                                          </p:val>
                                        </p:tav>
                                      </p:tavLst>
                                    </p:anim>
                                    <p:anim calcmode="lin" valueType="num">
                                      <p:cBhvr>
                                        <p:cTn id="18" dur="1000" fill="hold"/>
                                        <p:tgtEl>
                                          <p:spTgt spid="4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1000"/>
                                        <p:tgtEl>
                                          <p:spTgt spid="43"/>
                                        </p:tgtEl>
                                      </p:cBhvr>
                                    </p:animEffect>
                                    <p:anim calcmode="lin" valueType="num">
                                      <p:cBhvr>
                                        <p:cTn id="22" dur="1000" fill="hold"/>
                                        <p:tgtEl>
                                          <p:spTgt spid="43"/>
                                        </p:tgtEl>
                                        <p:attrNameLst>
                                          <p:attrName>ppt_x</p:attrName>
                                        </p:attrNameLst>
                                      </p:cBhvr>
                                      <p:tavLst>
                                        <p:tav tm="0">
                                          <p:val>
                                            <p:strVal val="#ppt_x"/>
                                          </p:val>
                                        </p:tav>
                                        <p:tav tm="100000">
                                          <p:val>
                                            <p:strVal val="#ppt_x"/>
                                          </p:val>
                                        </p:tav>
                                      </p:tavLst>
                                    </p:anim>
                                    <p:anim calcmode="lin" valueType="num">
                                      <p:cBhvr>
                                        <p:cTn id="23"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stretch>
            <a:fillRect/>
          </a:stretch>
        </p:blipFill>
        <p:spPr>
          <a:xfrm>
            <a:off x="912346" y="0"/>
            <a:ext cx="4747847" cy="6858000"/>
          </a:xfrm>
          <a:prstGeom prst="rect">
            <a:avLst/>
          </a:prstGeom>
        </p:spPr>
      </p:pic>
      <p:pic>
        <p:nvPicPr>
          <p:cNvPr id="22" name="Picture 21"/>
          <p:cNvPicPr>
            <a:picLocks noChangeAspect="1"/>
          </p:cNvPicPr>
          <p:nvPr/>
        </p:nvPicPr>
        <p:blipFill>
          <a:blip r:embed="rId3"/>
          <a:stretch>
            <a:fillRect/>
          </a:stretch>
        </p:blipFill>
        <p:spPr>
          <a:xfrm>
            <a:off x="6139165" y="0"/>
            <a:ext cx="4747847" cy="6858000"/>
          </a:xfrm>
          <a:prstGeom prst="rect">
            <a:avLst/>
          </a:prstGeom>
        </p:spPr>
      </p:pic>
    </p:spTree>
    <p:extLst>
      <p:ext uri="{BB962C8B-B14F-4D97-AF65-F5344CB8AC3E}">
        <p14:creationId xmlns:p14="http://schemas.microsoft.com/office/powerpoint/2010/main" val="28233597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4AEC38-5313-4E56-B06F-401304C7DC1A}"/>
              </a:ext>
            </a:extLst>
          </p:cNvPr>
          <p:cNvSpPr/>
          <p:nvPr/>
        </p:nvSpPr>
        <p:spPr>
          <a:xfrm>
            <a:off x="0" y="161465"/>
            <a:ext cx="12192000" cy="640393"/>
          </a:xfrm>
          <a:prstGeom prst="rect">
            <a:avLst/>
          </a:prstGeom>
          <a:solidFill>
            <a:srgbClr val="08699F"/>
          </a:solidFill>
          <a:ln w="12700" cap="flat" cmpd="sng" algn="ctr">
            <a:solidFill>
              <a:srgbClr val="08699F"/>
            </a:solidFill>
            <a:prstDash val="solid"/>
            <a:miter lim="800000"/>
          </a:ln>
          <a:effectLst/>
        </p:spPr>
        <p:txBody>
          <a:bodyPr rtlCol="0" anchor="ctr"/>
          <a:lstStyle/>
          <a:p>
            <a:pPr marL="0" marR="0" lvl="0" indent="0" algn="ctr" defTabSz="914400" rtl="0" eaLnBrk="1" fontAlgn="auto" latinLnBrk="0" hangingPunct="1">
              <a:lnSpc>
                <a:spcPct val="100000"/>
              </a:lnSpc>
              <a:spcBef>
                <a:spcPts val="1200"/>
              </a:spcBef>
              <a:spcAft>
                <a:spcPts val="1200"/>
              </a:spcAft>
              <a:buClrTx/>
              <a:buSzTx/>
              <a:buFontTx/>
              <a:buNone/>
              <a:tabLst/>
              <a:defRPr/>
            </a:pPr>
            <a:r>
              <a:rPr kumimoji="0" lang="en-US" sz="2600" b="1" i="0" u="none" strike="noStrike" kern="0" cap="none" spc="0" normalizeH="0" baseline="0" noProof="0" dirty="0">
                <a:ln>
                  <a:noFill/>
                </a:ln>
                <a:solidFill>
                  <a:prstClr val="white"/>
                </a:solidFill>
                <a:effectLst/>
                <a:uLnTx/>
                <a:uFillTx/>
                <a:latin typeface="#9Slide03 SFU DIN Mittelschrift" panose="00000400000000000000" pitchFamily="2" charset="0"/>
                <a:ea typeface="#9Slide03 Roboto Medium" panose="02000000000000000000" pitchFamily="2" charset="0"/>
                <a:cs typeface="Times New Roman" panose="02020603050405020304" pitchFamily="18" charset="0"/>
              </a:rPr>
              <a:t>b,</a:t>
            </a:r>
            <a:r>
              <a:rPr kumimoji="0" lang="en-US" sz="2600" b="1" i="0" u="none" strike="noStrike" kern="0" cap="none" spc="0" normalizeH="0" noProof="0" dirty="0">
                <a:ln>
                  <a:noFill/>
                </a:ln>
                <a:solidFill>
                  <a:prstClr val="white"/>
                </a:solidFill>
                <a:effectLst/>
                <a:uLnTx/>
                <a:uFillTx/>
                <a:latin typeface="#9Slide03 SFU DIN Mittelschrift" panose="00000400000000000000" pitchFamily="2" charset="0"/>
                <a:ea typeface="#9Slide03 Roboto Medium" panose="02000000000000000000" pitchFamily="2" charset="0"/>
                <a:cs typeface="Times New Roman" panose="02020603050405020304" pitchFamily="18" charset="0"/>
              </a:rPr>
              <a:t> </a:t>
            </a:r>
            <a:r>
              <a:rPr kumimoji="0" lang="en-US" sz="2600" b="1" i="0" u="none" strike="noStrike" kern="0" cap="none" spc="0" normalizeH="0" baseline="0" noProof="0" dirty="0" err="1">
                <a:ln>
                  <a:noFill/>
                </a:ln>
                <a:solidFill>
                  <a:prstClr val="white"/>
                </a:solidFill>
                <a:effectLst/>
                <a:uLnTx/>
                <a:uFillTx/>
                <a:latin typeface="#9Slide03 SFU DIN Mittelschrift" panose="00000400000000000000" pitchFamily="2" charset="0"/>
                <a:ea typeface="#9Slide03 Roboto Medium" panose="02000000000000000000" pitchFamily="2" charset="0"/>
                <a:cs typeface="Times New Roman" panose="02020603050405020304" pitchFamily="18" charset="0"/>
              </a:rPr>
              <a:t>Khí</a:t>
            </a:r>
            <a:r>
              <a:rPr kumimoji="0" lang="en-US" sz="2600" b="1" i="0" u="none" strike="noStrike" kern="0" cap="none" spc="0" normalizeH="0" baseline="0" noProof="0" dirty="0">
                <a:ln>
                  <a:noFill/>
                </a:ln>
                <a:solidFill>
                  <a:prstClr val="white"/>
                </a:solidFill>
                <a:effectLst/>
                <a:uLnTx/>
                <a:uFillTx/>
                <a:latin typeface="#9Slide03 SFU DIN Mittelschrift" panose="00000400000000000000" pitchFamily="2" charset="0"/>
                <a:ea typeface="#9Slide03 Roboto Medium" panose="02000000000000000000" pitchFamily="2" charset="0"/>
                <a:cs typeface="Times New Roman" panose="02020603050405020304" pitchFamily="18" charset="0"/>
              </a:rPr>
              <a:t> </a:t>
            </a:r>
            <a:r>
              <a:rPr kumimoji="0" lang="en-US" sz="2600" b="1" i="0" u="none" strike="noStrike" kern="0" cap="none" spc="0" normalizeH="0" baseline="0" noProof="0" dirty="0" err="1">
                <a:ln>
                  <a:noFill/>
                </a:ln>
                <a:solidFill>
                  <a:prstClr val="white"/>
                </a:solidFill>
                <a:effectLst/>
                <a:uLnTx/>
                <a:uFillTx/>
                <a:latin typeface="#9Slide03 SFU DIN Mittelschrift" panose="00000400000000000000" pitchFamily="2" charset="0"/>
                <a:ea typeface="#9Slide03 Roboto Medium" panose="02000000000000000000" pitchFamily="2" charset="0"/>
                <a:cs typeface="Times New Roman" panose="02020603050405020304" pitchFamily="18" charset="0"/>
              </a:rPr>
              <a:t>hậu</a:t>
            </a:r>
            <a:endParaRPr kumimoji="0" lang="en-US" sz="2600" b="1" i="0" u="none" strike="noStrike" kern="0" cap="none" spc="0" normalizeH="0" baseline="0" noProof="0" dirty="0">
              <a:ln>
                <a:noFill/>
              </a:ln>
              <a:solidFill>
                <a:prstClr val="white"/>
              </a:solidFill>
              <a:effectLst/>
              <a:uLnTx/>
              <a:uFillTx/>
              <a:latin typeface="#9Slide03 SFU DIN Mittelschrift" panose="00000400000000000000" pitchFamily="2" charset="0"/>
              <a:ea typeface="#9Slide03 Roboto Medium" panose="02000000000000000000" pitchFamily="2" charset="0"/>
              <a:cs typeface="Times New Roman" panose="02020603050405020304" pitchFamily="18" charset="0"/>
            </a:endParaRPr>
          </a:p>
        </p:txBody>
      </p:sp>
      <p:sp>
        <p:nvSpPr>
          <p:cNvPr id="29" name="Google Shape;2810;p37"/>
          <p:cNvSpPr/>
          <p:nvPr/>
        </p:nvSpPr>
        <p:spPr>
          <a:xfrm rot="-2700000">
            <a:off x="4421988" y="1687000"/>
            <a:ext cx="1067448" cy="1067448"/>
          </a:xfrm>
          <a:prstGeom prst="teardrop">
            <a:avLst>
              <a:gd name="adj" fmla="val 100000"/>
            </a:avLst>
          </a:prstGeom>
          <a:solidFill>
            <a:schemeClr val="tx1"/>
          </a:solidFill>
          <a:ln w="19050" cap="flat" cmpd="sng">
            <a:solidFill>
              <a:srgbClr val="26AECD"/>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r"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 name="Google Shape;2811;p37"/>
          <p:cNvSpPr/>
          <p:nvPr/>
        </p:nvSpPr>
        <p:spPr>
          <a:xfrm rot="-2700000">
            <a:off x="4421987" y="3458743"/>
            <a:ext cx="1067448" cy="1067448"/>
          </a:xfrm>
          <a:prstGeom prst="teardrop">
            <a:avLst>
              <a:gd name="adj" fmla="val 100000"/>
            </a:avLst>
          </a:prstGeom>
          <a:solidFill>
            <a:schemeClr val="tx1"/>
          </a:solidFill>
          <a:ln w="19050" cap="flat" cmpd="sng">
            <a:solidFill>
              <a:srgbClr val="F92F0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r"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 name="Google Shape;2812;p37"/>
          <p:cNvSpPr/>
          <p:nvPr/>
        </p:nvSpPr>
        <p:spPr>
          <a:xfrm rot="-2700000">
            <a:off x="4421989" y="5230489"/>
            <a:ext cx="1067448" cy="1067448"/>
          </a:xfrm>
          <a:prstGeom prst="teardrop">
            <a:avLst>
              <a:gd name="adj" fmla="val 100000"/>
            </a:avLst>
          </a:prstGeom>
          <a:solidFill>
            <a:schemeClr val="tx1"/>
          </a:solidFill>
          <a:ln w="19050" cap="flat" cmpd="sng">
            <a:solidFill>
              <a:srgbClr val="30BC6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r"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nvGrpSpPr>
          <p:cNvPr id="68" name="Google Shape;2823;p37"/>
          <p:cNvGrpSpPr/>
          <p:nvPr/>
        </p:nvGrpSpPr>
        <p:grpSpPr>
          <a:xfrm>
            <a:off x="404158" y="3237667"/>
            <a:ext cx="2363679" cy="3173147"/>
            <a:chOff x="1501683" y="2355588"/>
            <a:chExt cx="1772759" cy="2379860"/>
          </a:xfrm>
        </p:grpSpPr>
        <p:sp>
          <p:nvSpPr>
            <p:cNvPr id="69" name="Google Shape;2824;p37"/>
            <p:cNvSpPr/>
            <p:nvPr/>
          </p:nvSpPr>
          <p:spPr>
            <a:xfrm flipH="1">
              <a:off x="1501683" y="2355588"/>
              <a:ext cx="1772759" cy="481802"/>
            </a:xfrm>
            <a:custGeom>
              <a:avLst/>
              <a:gdLst/>
              <a:ahLst/>
              <a:cxnLst/>
              <a:rect l="l" t="t" r="r" b="b"/>
              <a:pathLst>
                <a:path w="26615" h="7234" extrusionOk="0">
                  <a:moveTo>
                    <a:pt x="15754" y="1"/>
                  </a:moveTo>
                  <a:cubicBezTo>
                    <a:pt x="13673" y="1"/>
                    <a:pt x="11571" y="888"/>
                    <a:pt x="10095" y="2771"/>
                  </a:cubicBezTo>
                  <a:cubicBezTo>
                    <a:pt x="9599" y="2593"/>
                    <a:pt x="9083" y="2514"/>
                    <a:pt x="8568" y="2514"/>
                  </a:cubicBezTo>
                  <a:cubicBezTo>
                    <a:pt x="6783" y="2514"/>
                    <a:pt x="5177" y="3505"/>
                    <a:pt x="4363" y="5092"/>
                  </a:cubicBezTo>
                  <a:cubicBezTo>
                    <a:pt x="3851" y="4693"/>
                    <a:pt x="3274" y="4514"/>
                    <a:pt x="2710" y="4514"/>
                  </a:cubicBezTo>
                  <a:cubicBezTo>
                    <a:pt x="1311" y="4514"/>
                    <a:pt x="1" y="5621"/>
                    <a:pt x="1" y="7233"/>
                  </a:cubicBezTo>
                  <a:lnTo>
                    <a:pt x="26614" y="7233"/>
                  </a:lnTo>
                  <a:cubicBezTo>
                    <a:pt x="26614" y="5726"/>
                    <a:pt x="25405" y="4516"/>
                    <a:pt x="23917" y="4516"/>
                  </a:cubicBezTo>
                  <a:cubicBezTo>
                    <a:pt x="23461" y="4516"/>
                    <a:pt x="23005" y="4635"/>
                    <a:pt x="22588" y="4854"/>
                  </a:cubicBezTo>
                  <a:cubicBezTo>
                    <a:pt x="21504" y="1716"/>
                    <a:pt x="18649" y="1"/>
                    <a:pt x="1575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nvGrpSpPr>
            <p:cNvPr id="70" name="Google Shape;2825;p37"/>
            <p:cNvGrpSpPr/>
            <p:nvPr/>
          </p:nvGrpSpPr>
          <p:grpSpPr>
            <a:xfrm>
              <a:off x="2613590" y="2831302"/>
              <a:ext cx="100168" cy="1499702"/>
              <a:chOff x="1066850" y="1099875"/>
              <a:chExt cx="78650" cy="1177530"/>
            </a:xfrm>
          </p:grpSpPr>
          <p:sp>
            <p:nvSpPr>
              <p:cNvPr id="77" name="Google Shape;2826;p37"/>
              <p:cNvSpPr/>
              <p:nvPr/>
            </p:nvSpPr>
            <p:spPr>
              <a:xfrm>
                <a:off x="1066850" y="2117397"/>
                <a:ext cx="78650" cy="160008"/>
              </a:xfrm>
              <a:custGeom>
                <a:avLst/>
                <a:gdLst/>
                <a:ahLst/>
                <a:cxnLst/>
                <a:rect l="l" t="t" r="r" b="b"/>
                <a:pathLst>
                  <a:path w="695" h="1414" extrusionOk="0">
                    <a:moveTo>
                      <a:pt x="357" y="0"/>
                    </a:moveTo>
                    <a:cubicBezTo>
                      <a:pt x="198" y="337"/>
                      <a:pt x="79" y="694"/>
                      <a:pt x="0" y="1071"/>
                    </a:cubicBezTo>
                    <a:cubicBezTo>
                      <a:pt x="0" y="1299"/>
                      <a:pt x="174" y="1413"/>
                      <a:pt x="347" y="1413"/>
                    </a:cubicBezTo>
                    <a:cubicBezTo>
                      <a:pt x="521" y="1413"/>
                      <a:pt x="694" y="1299"/>
                      <a:pt x="694" y="1071"/>
                    </a:cubicBezTo>
                    <a:cubicBezTo>
                      <a:pt x="615" y="694"/>
                      <a:pt x="496" y="337"/>
                      <a:pt x="35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cxnSp>
            <p:nvCxnSpPr>
              <p:cNvPr id="78" name="Google Shape;2827;p37"/>
              <p:cNvCxnSpPr/>
              <p:nvPr/>
            </p:nvCxnSpPr>
            <p:spPr>
              <a:xfrm rot="10800000">
                <a:off x="1106175" y="1099875"/>
                <a:ext cx="0" cy="1091100"/>
              </a:xfrm>
              <a:prstGeom prst="straightConnector1">
                <a:avLst/>
              </a:prstGeom>
              <a:noFill/>
              <a:ln w="19050" cap="flat" cmpd="sng">
                <a:solidFill>
                  <a:srgbClr val="FFFFFF"/>
                </a:solidFill>
                <a:prstDash val="solid"/>
                <a:round/>
                <a:headEnd type="none" w="med" len="med"/>
                <a:tailEnd type="none" w="med" len="med"/>
              </a:ln>
            </p:spPr>
          </p:cxnSp>
        </p:grpSp>
        <p:grpSp>
          <p:nvGrpSpPr>
            <p:cNvPr id="71" name="Google Shape;2828;p37"/>
            <p:cNvGrpSpPr/>
            <p:nvPr/>
          </p:nvGrpSpPr>
          <p:grpSpPr>
            <a:xfrm>
              <a:off x="1933149" y="2831298"/>
              <a:ext cx="100168" cy="1904150"/>
              <a:chOff x="738075" y="1222634"/>
              <a:chExt cx="78650" cy="1495092"/>
            </a:xfrm>
          </p:grpSpPr>
          <p:sp>
            <p:nvSpPr>
              <p:cNvPr id="75" name="Google Shape;2829;p37"/>
              <p:cNvSpPr/>
              <p:nvPr/>
            </p:nvSpPr>
            <p:spPr>
              <a:xfrm>
                <a:off x="738075" y="2557718"/>
                <a:ext cx="78650" cy="160008"/>
              </a:xfrm>
              <a:custGeom>
                <a:avLst/>
                <a:gdLst/>
                <a:ahLst/>
                <a:cxnLst/>
                <a:rect l="l" t="t" r="r" b="b"/>
                <a:pathLst>
                  <a:path w="695" h="1414" extrusionOk="0">
                    <a:moveTo>
                      <a:pt x="357" y="0"/>
                    </a:moveTo>
                    <a:cubicBezTo>
                      <a:pt x="198" y="337"/>
                      <a:pt x="79" y="694"/>
                      <a:pt x="0" y="1071"/>
                    </a:cubicBezTo>
                    <a:cubicBezTo>
                      <a:pt x="0" y="1299"/>
                      <a:pt x="174" y="1413"/>
                      <a:pt x="347" y="1413"/>
                    </a:cubicBezTo>
                    <a:cubicBezTo>
                      <a:pt x="521" y="1413"/>
                      <a:pt x="694" y="1299"/>
                      <a:pt x="694" y="1071"/>
                    </a:cubicBezTo>
                    <a:cubicBezTo>
                      <a:pt x="615" y="694"/>
                      <a:pt x="496" y="337"/>
                      <a:pt x="35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cxnSp>
            <p:nvCxnSpPr>
              <p:cNvPr id="76" name="Google Shape;2830;p37"/>
              <p:cNvCxnSpPr/>
              <p:nvPr/>
            </p:nvCxnSpPr>
            <p:spPr>
              <a:xfrm rot="10800000">
                <a:off x="777393" y="1222634"/>
                <a:ext cx="0" cy="1389900"/>
              </a:xfrm>
              <a:prstGeom prst="straightConnector1">
                <a:avLst/>
              </a:prstGeom>
              <a:noFill/>
              <a:ln w="19050" cap="flat" cmpd="sng">
                <a:solidFill>
                  <a:srgbClr val="FFFFFF"/>
                </a:solidFill>
                <a:prstDash val="solid"/>
                <a:round/>
                <a:headEnd type="none" w="med" len="med"/>
                <a:tailEnd type="none" w="med" len="med"/>
              </a:ln>
            </p:spPr>
          </p:cxnSp>
        </p:grpSp>
        <p:grpSp>
          <p:nvGrpSpPr>
            <p:cNvPr id="72" name="Google Shape;2831;p37"/>
            <p:cNvGrpSpPr/>
            <p:nvPr/>
          </p:nvGrpSpPr>
          <p:grpSpPr>
            <a:xfrm>
              <a:off x="2348750" y="2623775"/>
              <a:ext cx="78650" cy="1310130"/>
              <a:chOff x="7647250" y="-310025"/>
              <a:chExt cx="78650" cy="1310130"/>
            </a:xfrm>
          </p:grpSpPr>
          <p:sp>
            <p:nvSpPr>
              <p:cNvPr id="73" name="Google Shape;2832;p37"/>
              <p:cNvSpPr/>
              <p:nvPr/>
            </p:nvSpPr>
            <p:spPr>
              <a:xfrm>
                <a:off x="7647250" y="840097"/>
                <a:ext cx="78650" cy="160008"/>
              </a:xfrm>
              <a:custGeom>
                <a:avLst/>
                <a:gdLst/>
                <a:ahLst/>
                <a:cxnLst/>
                <a:rect l="l" t="t" r="r" b="b"/>
                <a:pathLst>
                  <a:path w="695" h="1414" extrusionOk="0">
                    <a:moveTo>
                      <a:pt x="357" y="0"/>
                    </a:moveTo>
                    <a:cubicBezTo>
                      <a:pt x="198" y="337"/>
                      <a:pt x="79" y="694"/>
                      <a:pt x="0" y="1071"/>
                    </a:cubicBezTo>
                    <a:cubicBezTo>
                      <a:pt x="0" y="1299"/>
                      <a:pt x="174" y="1413"/>
                      <a:pt x="347" y="1413"/>
                    </a:cubicBezTo>
                    <a:cubicBezTo>
                      <a:pt x="521" y="1413"/>
                      <a:pt x="694" y="1299"/>
                      <a:pt x="694" y="1071"/>
                    </a:cubicBezTo>
                    <a:cubicBezTo>
                      <a:pt x="615" y="694"/>
                      <a:pt x="496" y="337"/>
                      <a:pt x="35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cxnSp>
            <p:nvCxnSpPr>
              <p:cNvPr id="74" name="Google Shape;2833;p37"/>
              <p:cNvCxnSpPr/>
              <p:nvPr/>
            </p:nvCxnSpPr>
            <p:spPr>
              <a:xfrm rot="10800000">
                <a:off x="7686575" y="-310025"/>
                <a:ext cx="0" cy="1223700"/>
              </a:xfrm>
              <a:prstGeom prst="straightConnector1">
                <a:avLst/>
              </a:prstGeom>
              <a:noFill/>
              <a:ln w="19050" cap="flat" cmpd="sng">
                <a:solidFill>
                  <a:srgbClr val="FFFFFF"/>
                </a:solidFill>
                <a:prstDash val="solid"/>
                <a:round/>
                <a:headEnd type="none" w="med" len="med"/>
                <a:tailEnd type="none" w="med" len="med"/>
              </a:ln>
            </p:spPr>
          </p:cxnSp>
        </p:grpSp>
      </p:grpSp>
      <p:sp>
        <p:nvSpPr>
          <p:cNvPr id="79" name="TextBox 78">
            <a:extLst>
              <a:ext uri="{FF2B5EF4-FFF2-40B4-BE49-F238E27FC236}">
                <a16:creationId xmlns:a16="http://schemas.microsoft.com/office/drawing/2014/main" id="{6DF359B9-FE05-4CFD-B1CF-4DEE48D3D884}"/>
              </a:ext>
            </a:extLst>
          </p:cNvPr>
          <p:cNvSpPr txBox="1"/>
          <p:nvPr/>
        </p:nvSpPr>
        <p:spPr>
          <a:xfrm>
            <a:off x="5710512" y="1378674"/>
            <a:ext cx="5900917" cy="1446550"/>
          </a:xfrm>
          <a:prstGeom prst="rect">
            <a:avLst/>
          </a:prstGeom>
          <a:solidFill>
            <a:srgbClr val="61CAE2"/>
          </a:solidFill>
        </p:spPr>
        <p:txBody>
          <a:bodyPr wrap="square" rtlCol="0">
            <a:spAutoFit/>
          </a:bodyPr>
          <a:lstStyle/>
          <a:p>
            <a:pPr algn="just">
              <a:spcBef>
                <a:spcPts val="600"/>
              </a:spcBef>
              <a:spcAft>
                <a:spcPts val="600"/>
              </a:spcAft>
              <a:defRPr/>
            </a:pPr>
            <a:r>
              <a:rPr lang="en-US" sz="2200" dirty="0" err="1">
                <a:latin typeface="#9Slide03 SFU DIN Mittelschrift" panose="00000400000000000000" pitchFamily="2" charset="0"/>
                <a:ea typeface="#9Slide03 Roboto Medium" panose="02000000000000000000" pitchFamily="2" charset="0"/>
              </a:rPr>
              <a:t>Đại</a:t>
            </a:r>
            <a:r>
              <a:rPr lang="en-US" sz="2200" dirty="0">
                <a:latin typeface="#9Slide03 SFU DIN Mittelschrift" panose="00000400000000000000" pitchFamily="2" charset="0"/>
                <a:ea typeface="#9Slide03 Roboto Medium" panose="02000000000000000000" pitchFamily="2" charset="0"/>
              </a:rPr>
              <a:t> </a:t>
            </a:r>
            <a:r>
              <a:rPr lang="en-US" sz="2200" dirty="0" err="1">
                <a:latin typeface="#9Slide03 SFU DIN Mittelschrift" panose="00000400000000000000" pitchFamily="2" charset="0"/>
                <a:ea typeface="#9Slide03 Roboto Medium" panose="02000000000000000000" pitchFamily="2" charset="0"/>
              </a:rPr>
              <a:t>bộ</a:t>
            </a:r>
            <a:r>
              <a:rPr lang="en-US" sz="2200" dirty="0">
                <a:latin typeface="#9Slide03 SFU DIN Mittelschrift" panose="00000400000000000000" pitchFamily="2" charset="0"/>
                <a:ea typeface="#9Slide03 Roboto Medium" panose="02000000000000000000" pitchFamily="2" charset="0"/>
              </a:rPr>
              <a:t> </a:t>
            </a:r>
            <a:r>
              <a:rPr lang="en-US" sz="2200" dirty="0" err="1">
                <a:latin typeface="#9Slide03 SFU DIN Mittelschrift" panose="00000400000000000000" pitchFamily="2" charset="0"/>
                <a:ea typeface="#9Slide03 Roboto Medium" panose="02000000000000000000" pitchFamily="2" charset="0"/>
              </a:rPr>
              <a:t>phận</a:t>
            </a:r>
            <a:r>
              <a:rPr lang="en-US" sz="2200" dirty="0">
                <a:latin typeface="#9Slide03 SFU DIN Mittelschrift" panose="00000400000000000000" pitchFamily="2" charset="0"/>
                <a:ea typeface="#9Slide03 Roboto Medium" panose="02000000000000000000" pitchFamily="2" charset="0"/>
              </a:rPr>
              <a:t> </a:t>
            </a:r>
            <a:r>
              <a:rPr lang="en-US" sz="2200" dirty="0" err="1">
                <a:latin typeface="#9Slide03 SFU DIN Mittelschrift" panose="00000400000000000000" pitchFamily="2" charset="0"/>
                <a:ea typeface="#9Slide03 Roboto Medium" panose="02000000000000000000" pitchFamily="2" charset="0"/>
              </a:rPr>
              <a:t>lãnh</a:t>
            </a:r>
            <a:r>
              <a:rPr lang="en-US" sz="2200" dirty="0">
                <a:latin typeface="#9Slide03 SFU DIN Mittelschrift" panose="00000400000000000000" pitchFamily="2" charset="0"/>
                <a:ea typeface="#9Slide03 Roboto Medium" panose="02000000000000000000" pitchFamily="2" charset="0"/>
              </a:rPr>
              <a:t> </a:t>
            </a:r>
            <a:r>
              <a:rPr lang="en-US" sz="2200" dirty="0" err="1">
                <a:latin typeface="#9Slide03 SFU DIN Mittelschrift" panose="00000400000000000000" pitchFamily="2" charset="0"/>
                <a:ea typeface="#9Slide03 Roboto Medium" panose="02000000000000000000" pitchFamily="2" charset="0"/>
              </a:rPr>
              <a:t>thổ</a:t>
            </a:r>
            <a:r>
              <a:rPr lang="en-US" sz="2200" dirty="0">
                <a:latin typeface="#9Slide03 SFU DIN Mittelschrift" panose="00000400000000000000" pitchFamily="2" charset="0"/>
                <a:ea typeface="#9Slide03 Roboto Medium" panose="02000000000000000000" pitchFamily="2" charset="0"/>
              </a:rPr>
              <a:t> </a:t>
            </a:r>
            <a:r>
              <a:rPr lang="en-US" sz="2200" dirty="0" err="1">
                <a:latin typeface="#9Slide03 SFU DIN Mittelschrift" panose="00000400000000000000" pitchFamily="2" charset="0"/>
                <a:ea typeface="#9Slide03 Roboto Medium" panose="02000000000000000000" pitchFamily="2" charset="0"/>
              </a:rPr>
              <a:t>châu</a:t>
            </a:r>
            <a:r>
              <a:rPr lang="en-US" sz="2200" dirty="0">
                <a:latin typeface="#9Slide03 SFU DIN Mittelschrift" panose="00000400000000000000" pitchFamily="2" charset="0"/>
                <a:ea typeface="#9Slide03 Roboto Medium" panose="02000000000000000000" pitchFamily="2" charset="0"/>
              </a:rPr>
              <a:t> </a:t>
            </a:r>
            <a:r>
              <a:rPr lang="en-US" sz="2200" dirty="0" err="1">
                <a:latin typeface="#9Slide03 SFU DIN Mittelschrift" panose="00000400000000000000" pitchFamily="2" charset="0"/>
                <a:ea typeface="#9Slide03 Roboto Medium" panose="02000000000000000000" pitchFamily="2" charset="0"/>
              </a:rPr>
              <a:t>Âu</a:t>
            </a:r>
            <a:r>
              <a:rPr lang="en-US" sz="2200" dirty="0">
                <a:latin typeface="#9Slide03 SFU DIN Mittelschrift" panose="00000400000000000000" pitchFamily="2" charset="0"/>
                <a:ea typeface="#9Slide03 Roboto Medium" panose="02000000000000000000" pitchFamily="2" charset="0"/>
              </a:rPr>
              <a:t> có </a:t>
            </a:r>
            <a:r>
              <a:rPr lang="en-US" sz="2200" dirty="0" err="1">
                <a:latin typeface="#9Slide03 SFU DIN Mittelschrift" panose="00000400000000000000" pitchFamily="2" charset="0"/>
                <a:ea typeface="#9Slide03 Roboto Medium" panose="02000000000000000000" pitchFamily="2" charset="0"/>
              </a:rPr>
              <a:t>khí</a:t>
            </a:r>
            <a:r>
              <a:rPr lang="en-US" sz="2200" dirty="0">
                <a:latin typeface="#9Slide03 SFU DIN Mittelschrift" panose="00000400000000000000" pitchFamily="2" charset="0"/>
                <a:ea typeface="#9Slide03 Roboto Medium" panose="02000000000000000000" pitchFamily="2" charset="0"/>
              </a:rPr>
              <a:t> </a:t>
            </a:r>
            <a:r>
              <a:rPr lang="en-US" sz="2200" dirty="0" err="1">
                <a:latin typeface="#9Slide03 SFU DIN Mittelschrift" panose="00000400000000000000" pitchFamily="2" charset="0"/>
                <a:ea typeface="#9Slide03 Roboto Medium" panose="02000000000000000000" pitchFamily="2" charset="0"/>
              </a:rPr>
              <a:t>hậu</a:t>
            </a:r>
            <a:r>
              <a:rPr lang="en-US" sz="2200" dirty="0">
                <a:latin typeface="#9Slide03 SFU DIN Mittelschrift" panose="00000400000000000000" pitchFamily="2" charset="0"/>
                <a:ea typeface="#9Slide03 Roboto Medium" panose="02000000000000000000" pitchFamily="2" charset="0"/>
              </a:rPr>
              <a:t> ôn </a:t>
            </a:r>
            <a:r>
              <a:rPr lang="en-US" sz="2200" dirty="0" err="1">
                <a:latin typeface="#9Slide03 SFU DIN Mittelschrift" panose="00000400000000000000" pitchFamily="2" charset="0"/>
                <a:ea typeface="#9Slide03 Roboto Medium" panose="02000000000000000000" pitchFamily="2" charset="0"/>
              </a:rPr>
              <a:t>đới</a:t>
            </a:r>
            <a:r>
              <a:rPr lang="en-US" sz="2200" dirty="0">
                <a:latin typeface="#9Slide03 SFU DIN Mittelschrift" panose="00000400000000000000" pitchFamily="2" charset="0"/>
                <a:ea typeface="#9Slide03 Roboto Medium" panose="02000000000000000000" pitchFamily="2" charset="0"/>
              </a:rPr>
              <a:t> </a:t>
            </a:r>
            <a:r>
              <a:rPr lang="en-US" sz="2200" dirty="0" err="1">
                <a:latin typeface="#9Slide03 SFU DIN Mittelschrift" panose="00000400000000000000" pitchFamily="2" charset="0"/>
                <a:ea typeface="#9Slide03 Roboto Medium" panose="02000000000000000000" pitchFamily="2" charset="0"/>
              </a:rPr>
              <a:t>hải</a:t>
            </a:r>
            <a:r>
              <a:rPr lang="en-US" sz="2200" dirty="0">
                <a:latin typeface="#9Slide03 SFU DIN Mittelschrift" panose="00000400000000000000" pitchFamily="2" charset="0"/>
                <a:ea typeface="#9Slide03 Roboto Medium" panose="02000000000000000000" pitchFamily="2" charset="0"/>
              </a:rPr>
              <a:t> </a:t>
            </a:r>
            <a:r>
              <a:rPr lang="en-US" sz="2200" dirty="0" err="1">
                <a:latin typeface="#9Slide03 SFU DIN Mittelschrift" panose="00000400000000000000" pitchFamily="2" charset="0"/>
                <a:ea typeface="#9Slide03 Roboto Medium" panose="02000000000000000000" pitchFamily="2" charset="0"/>
              </a:rPr>
              <a:t>dương</a:t>
            </a:r>
            <a:r>
              <a:rPr lang="en-US" sz="2200" dirty="0">
                <a:latin typeface="#9Slide03 SFU DIN Mittelschrift" panose="00000400000000000000" pitchFamily="2" charset="0"/>
                <a:ea typeface="#9Slide03 Roboto Medium" panose="02000000000000000000" pitchFamily="2" charset="0"/>
              </a:rPr>
              <a:t> và ôn </a:t>
            </a:r>
            <a:r>
              <a:rPr lang="en-US" sz="2200" dirty="0" err="1">
                <a:latin typeface="#9Slide03 SFU DIN Mittelschrift" panose="00000400000000000000" pitchFamily="2" charset="0"/>
                <a:ea typeface="#9Slide03 Roboto Medium" panose="02000000000000000000" pitchFamily="2" charset="0"/>
              </a:rPr>
              <a:t>đới</a:t>
            </a:r>
            <a:r>
              <a:rPr lang="en-US" sz="2200" dirty="0">
                <a:latin typeface="#9Slide03 SFU DIN Mittelschrift" panose="00000400000000000000" pitchFamily="2" charset="0"/>
                <a:ea typeface="#9Slide03 Roboto Medium" panose="02000000000000000000" pitchFamily="2" charset="0"/>
              </a:rPr>
              <a:t> </a:t>
            </a:r>
            <a:r>
              <a:rPr lang="en-US" sz="2200" dirty="0" err="1">
                <a:latin typeface="#9Slide03 SFU DIN Mittelschrift" panose="00000400000000000000" pitchFamily="2" charset="0"/>
                <a:ea typeface="#9Slide03 Roboto Medium" panose="02000000000000000000" pitchFamily="2" charset="0"/>
              </a:rPr>
              <a:t>lục</a:t>
            </a:r>
            <a:r>
              <a:rPr lang="en-US" sz="2200" dirty="0">
                <a:latin typeface="#9Slide03 SFU DIN Mittelschrift" panose="00000400000000000000" pitchFamily="2" charset="0"/>
                <a:ea typeface="#9Slide03 Roboto Medium" panose="02000000000000000000" pitchFamily="2" charset="0"/>
              </a:rPr>
              <a:t> </a:t>
            </a:r>
            <a:r>
              <a:rPr lang="en-US" sz="2200" dirty="0" err="1">
                <a:latin typeface="#9Slide03 SFU DIN Mittelschrift" panose="00000400000000000000" pitchFamily="2" charset="0"/>
                <a:ea typeface="#9Slide03 Roboto Medium" panose="02000000000000000000" pitchFamily="2" charset="0"/>
              </a:rPr>
              <a:t>địa</a:t>
            </a:r>
            <a:r>
              <a:rPr lang="en-US" sz="2200" dirty="0">
                <a:latin typeface="#9Slide03 SFU DIN Mittelschrift" panose="00000400000000000000" pitchFamily="2" charset="0"/>
                <a:ea typeface="#9Slide03 Roboto Medium" panose="02000000000000000000" pitchFamily="2" charset="0"/>
              </a:rPr>
              <a:t>, một </a:t>
            </a:r>
            <a:r>
              <a:rPr lang="en-US" sz="2200" dirty="0" err="1">
                <a:latin typeface="#9Slide03 SFU DIN Mittelschrift" panose="00000400000000000000" pitchFamily="2" charset="0"/>
                <a:ea typeface="#9Slide03 Roboto Medium" panose="02000000000000000000" pitchFamily="2" charset="0"/>
              </a:rPr>
              <a:t>diện</a:t>
            </a:r>
            <a:r>
              <a:rPr lang="en-US" sz="2200" dirty="0">
                <a:latin typeface="#9Slide03 SFU DIN Mittelschrift" panose="00000400000000000000" pitchFamily="2" charset="0"/>
                <a:ea typeface="#9Slide03 Roboto Medium" panose="02000000000000000000" pitchFamily="2" charset="0"/>
              </a:rPr>
              <a:t> tích </a:t>
            </a:r>
            <a:r>
              <a:rPr lang="en-US" sz="2200" dirty="0" err="1">
                <a:latin typeface="#9Slide03 SFU DIN Mittelschrift" panose="00000400000000000000" pitchFamily="2" charset="0"/>
                <a:ea typeface="#9Slide03 Roboto Medium" panose="02000000000000000000" pitchFamily="2" charset="0"/>
              </a:rPr>
              <a:t>nhỏ</a:t>
            </a:r>
            <a:r>
              <a:rPr lang="en-US" sz="2200" dirty="0">
                <a:latin typeface="#9Slide03 SFU DIN Mittelschrift" panose="00000400000000000000" pitchFamily="2" charset="0"/>
                <a:ea typeface="#9Slide03 Roboto Medium" panose="02000000000000000000" pitchFamily="2" charset="0"/>
              </a:rPr>
              <a:t> ở </a:t>
            </a:r>
            <a:r>
              <a:rPr lang="en-US" sz="2200" dirty="0" err="1">
                <a:latin typeface="#9Slide03 SFU DIN Mittelschrift" panose="00000400000000000000" pitchFamily="2" charset="0"/>
                <a:ea typeface="#9Slide03 Roboto Medium" panose="02000000000000000000" pitchFamily="2" charset="0"/>
              </a:rPr>
              <a:t>phía</a:t>
            </a:r>
            <a:r>
              <a:rPr lang="en-US" sz="2200" dirty="0">
                <a:latin typeface="#9Slide03 SFU DIN Mittelschrift" panose="00000400000000000000" pitchFamily="2" charset="0"/>
                <a:ea typeface="#9Slide03 Roboto Medium" panose="02000000000000000000" pitchFamily="2" charset="0"/>
              </a:rPr>
              <a:t> </a:t>
            </a:r>
            <a:r>
              <a:rPr lang="en-US" sz="2200" dirty="0" err="1">
                <a:latin typeface="#9Slide03 SFU DIN Mittelschrift" panose="00000400000000000000" pitchFamily="2" charset="0"/>
                <a:ea typeface="#9Slide03 Roboto Medium" panose="02000000000000000000" pitchFamily="2" charset="0"/>
              </a:rPr>
              <a:t>bắc</a:t>
            </a:r>
            <a:r>
              <a:rPr lang="en-US" sz="2200" dirty="0">
                <a:latin typeface="#9Slide03 SFU DIN Mittelschrift" panose="00000400000000000000" pitchFamily="2" charset="0"/>
                <a:ea typeface="#9Slide03 Roboto Medium" panose="02000000000000000000" pitchFamily="2" charset="0"/>
              </a:rPr>
              <a:t> </a:t>
            </a:r>
            <a:r>
              <a:rPr lang="en-US" sz="2200" dirty="0" err="1">
                <a:latin typeface="#9Slide03 SFU DIN Mittelschrift" panose="00000400000000000000" pitchFamily="2" charset="0"/>
                <a:ea typeface="#9Slide03 Roboto Medium" panose="02000000000000000000" pitchFamily="2" charset="0"/>
              </a:rPr>
              <a:t>vòng</a:t>
            </a:r>
            <a:r>
              <a:rPr lang="en-US" sz="2200" dirty="0">
                <a:latin typeface="#9Slide03 SFU DIN Mittelschrift" panose="00000400000000000000" pitchFamily="2" charset="0"/>
                <a:ea typeface="#9Slide03 Roboto Medium" panose="02000000000000000000" pitchFamily="2" charset="0"/>
              </a:rPr>
              <a:t> cực có </a:t>
            </a:r>
            <a:r>
              <a:rPr lang="en-US" sz="2200" dirty="0" err="1">
                <a:latin typeface="#9Slide03 SFU DIN Mittelschrift" panose="00000400000000000000" pitchFamily="2" charset="0"/>
                <a:ea typeface="#9Slide03 Roboto Medium" panose="02000000000000000000" pitchFamily="2" charset="0"/>
              </a:rPr>
              <a:t>khí</a:t>
            </a:r>
            <a:r>
              <a:rPr lang="en-US" sz="2200" dirty="0">
                <a:latin typeface="#9Slide03 SFU DIN Mittelschrift" panose="00000400000000000000" pitchFamily="2" charset="0"/>
                <a:ea typeface="#9Slide03 Roboto Medium" panose="02000000000000000000" pitchFamily="2" charset="0"/>
              </a:rPr>
              <a:t> </a:t>
            </a:r>
            <a:r>
              <a:rPr lang="en-US" sz="2200" dirty="0" err="1">
                <a:latin typeface="#9Slide03 SFU DIN Mittelschrift" panose="00000400000000000000" pitchFamily="2" charset="0"/>
                <a:ea typeface="#9Slide03 Roboto Medium" panose="02000000000000000000" pitchFamily="2" charset="0"/>
              </a:rPr>
              <a:t>hậu</a:t>
            </a:r>
            <a:r>
              <a:rPr lang="en-US" sz="2200" dirty="0">
                <a:latin typeface="#9Slide03 SFU DIN Mittelschrift" panose="00000400000000000000" pitchFamily="2" charset="0"/>
                <a:ea typeface="#9Slide03 Roboto Medium" panose="02000000000000000000" pitchFamily="2" charset="0"/>
              </a:rPr>
              <a:t> </a:t>
            </a:r>
            <a:r>
              <a:rPr lang="en-US" sz="2200" dirty="0" err="1">
                <a:latin typeface="#9Slide03 SFU DIN Mittelschrift" panose="00000400000000000000" pitchFamily="2" charset="0"/>
                <a:ea typeface="#9Slide03 Roboto Medium" panose="02000000000000000000" pitchFamily="2" charset="0"/>
              </a:rPr>
              <a:t>hàn</a:t>
            </a:r>
            <a:r>
              <a:rPr lang="en-US" sz="2200" dirty="0">
                <a:latin typeface="#9Slide03 SFU DIN Mittelschrift" panose="00000400000000000000" pitchFamily="2" charset="0"/>
                <a:ea typeface="#9Slide03 Roboto Medium" panose="02000000000000000000" pitchFamily="2" charset="0"/>
              </a:rPr>
              <a:t> </a:t>
            </a:r>
            <a:r>
              <a:rPr lang="en-US" sz="2200" dirty="0" err="1">
                <a:latin typeface="#9Slide03 SFU DIN Mittelschrift" panose="00000400000000000000" pitchFamily="2" charset="0"/>
                <a:ea typeface="#9Slide03 Roboto Medium" panose="02000000000000000000" pitchFamily="2" charset="0"/>
              </a:rPr>
              <a:t>đới</a:t>
            </a:r>
            <a:r>
              <a:rPr lang="en-US" sz="2200" dirty="0">
                <a:latin typeface="#9Slide03 SFU DIN Mittelschrift" panose="00000400000000000000" pitchFamily="2" charset="0"/>
                <a:ea typeface="#9Slide03 Roboto Medium" panose="02000000000000000000" pitchFamily="2" charset="0"/>
              </a:rPr>
              <a:t> và </a:t>
            </a:r>
            <a:r>
              <a:rPr lang="en-US" sz="2200" dirty="0" err="1">
                <a:latin typeface="#9Slide03 SFU DIN Mittelschrift" panose="00000400000000000000" pitchFamily="2" charset="0"/>
                <a:ea typeface="#9Slide03 Roboto Medium" panose="02000000000000000000" pitchFamily="2" charset="0"/>
              </a:rPr>
              <a:t>phần</a:t>
            </a:r>
            <a:r>
              <a:rPr lang="en-US" sz="2200" dirty="0">
                <a:latin typeface="#9Slide03 SFU DIN Mittelschrift" panose="00000400000000000000" pitchFamily="2" charset="0"/>
                <a:ea typeface="#9Slide03 Roboto Medium" panose="02000000000000000000" pitchFamily="2" charset="0"/>
              </a:rPr>
              <a:t> </a:t>
            </a:r>
            <a:r>
              <a:rPr lang="en-US" sz="2200" dirty="0" err="1">
                <a:latin typeface="#9Slide03 SFU DIN Mittelschrift" panose="00000400000000000000" pitchFamily="2" charset="0"/>
                <a:ea typeface="#9Slide03 Roboto Medium" panose="02000000000000000000" pitchFamily="2" charset="0"/>
              </a:rPr>
              <a:t>phía</a:t>
            </a:r>
            <a:r>
              <a:rPr lang="en-US" sz="2200" dirty="0">
                <a:latin typeface="#9Slide03 SFU DIN Mittelschrift" panose="00000400000000000000" pitchFamily="2" charset="0"/>
                <a:ea typeface="#9Slide03 Roboto Medium" panose="02000000000000000000" pitchFamily="2" charset="0"/>
              </a:rPr>
              <a:t> </a:t>
            </a:r>
            <a:r>
              <a:rPr lang="en-US" sz="2200" dirty="0" err="1">
                <a:latin typeface="#9Slide03 SFU DIN Mittelschrift" panose="00000400000000000000" pitchFamily="2" charset="0"/>
                <a:ea typeface="#9Slide03 Roboto Medium" panose="02000000000000000000" pitchFamily="2" charset="0"/>
              </a:rPr>
              <a:t>nam</a:t>
            </a:r>
            <a:r>
              <a:rPr lang="en-US" sz="2200" dirty="0">
                <a:latin typeface="#9Slide03 SFU DIN Mittelschrift" panose="00000400000000000000" pitchFamily="2" charset="0"/>
                <a:ea typeface="#9Slide03 Roboto Medium" panose="02000000000000000000" pitchFamily="2" charset="0"/>
              </a:rPr>
              <a:t> có </a:t>
            </a:r>
            <a:r>
              <a:rPr lang="en-US" sz="2200" dirty="0" err="1">
                <a:latin typeface="#9Slide03 SFU DIN Mittelschrift" panose="00000400000000000000" pitchFamily="2" charset="0"/>
                <a:ea typeface="#9Slide03 Roboto Medium" panose="02000000000000000000" pitchFamily="2" charset="0"/>
              </a:rPr>
              <a:t>khí</a:t>
            </a:r>
            <a:r>
              <a:rPr lang="en-US" sz="2200" dirty="0">
                <a:latin typeface="#9Slide03 SFU DIN Mittelschrift" panose="00000400000000000000" pitchFamily="2" charset="0"/>
                <a:ea typeface="#9Slide03 Roboto Medium" panose="02000000000000000000" pitchFamily="2" charset="0"/>
              </a:rPr>
              <a:t> </a:t>
            </a:r>
            <a:r>
              <a:rPr lang="en-US" sz="2200" dirty="0" err="1">
                <a:latin typeface="#9Slide03 SFU DIN Mittelschrift" panose="00000400000000000000" pitchFamily="2" charset="0"/>
                <a:ea typeface="#9Slide03 Roboto Medium" panose="02000000000000000000" pitchFamily="2" charset="0"/>
              </a:rPr>
              <a:t>hậu</a:t>
            </a:r>
            <a:r>
              <a:rPr lang="en-US" sz="2200" dirty="0">
                <a:latin typeface="#9Slide03 SFU DIN Mittelschrift" panose="00000400000000000000" pitchFamily="2" charset="0"/>
                <a:ea typeface="#9Slide03 Roboto Medium" panose="02000000000000000000" pitchFamily="2" charset="0"/>
              </a:rPr>
              <a:t> </a:t>
            </a:r>
            <a:r>
              <a:rPr lang="en-US" sz="2200" dirty="0" err="1">
                <a:latin typeface="#9Slide03 SFU DIN Mittelschrift" panose="00000400000000000000" pitchFamily="2" charset="0"/>
                <a:ea typeface="#9Slide03 Roboto Medium" panose="02000000000000000000" pitchFamily="2" charset="0"/>
              </a:rPr>
              <a:t>địa</a:t>
            </a:r>
            <a:r>
              <a:rPr lang="en-US" sz="2200" dirty="0">
                <a:latin typeface="#9Slide03 SFU DIN Mittelschrift" panose="00000400000000000000" pitchFamily="2" charset="0"/>
                <a:ea typeface="#9Slide03 Roboto Medium" panose="02000000000000000000" pitchFamily="2" charset="0"/>
              </a:rPr>
              <a:t> trung </a:t>
            </a:r>
            <a:r>
              <a:rPr lang="en-US" sz="2200" dirty="0" err="1">
                <a:latin typeface="#9Slide03 SFU DIN Mittelschrift" panose="00000400000000000000" pitchFamily="2" charset="0"/>
                <a:ea typeface="#9Slide03 Roboto Medium" panose="02000000000000000000" pitchFamily="2" charset="0"/>
              </a:rPr>
              <a:t>hải</a:t>
            </a:r>
            <a:r>
              <a:rPr lang="en-US" sz="2200" dirty="0">
                <a:latin typeface="#9Slide03 SFU DIN Mittelschrift" panose="00000400000000000000" pitchFamily="2" charset="0"/>
                <a:ea typeface="#9Slide03 Roboto Medium" panose="02000000000000000000" pitchFamily="2" charset="0"/>
              </a:rPr>
              <a:t>.</a:t>
            </a:r>
          </a:p>
        </p:txBody>
      </p:sp>
      <p:sp>
        <p:nvSpPr>
          <p:cNvPr id="80" name="TextBox 79">
            <a:extLst>
              <a:ext uri="{FF2B5EF4-FFF2-40B4-BE49-F238E27FC236}">
                <a16:creationId xmlns:a16="http://schemas.microsoft.com/office/drawing/2014/main" id="{6DF359B9-FE05-4CFD-B1CF-4DEE48D3D884}"/>
              </a:ext>
            </a:extLst>
          </p:cNvPr>
          <p:cNvSpPr txBox="1"/>
          <p:nvPr/>
        </p:nvSpPr>
        <p:spPr>
          <a:xfrm>
            <a:off x="5710511" y="3076277"/>
            <a:ext cx="5900917" cy="1446550"/>
          </a:xfrm>
          <a:prstGeom prst="rect">
            <a:avLst/>
          </a:prstGeom>
          <a:solidFill>
            <a:srgbClr val="FE7050"/>
          </a:solidFill>
        </p:spPr>
        <p:txBody>
          <a:bodyPr wrap="square" rtlCol="0">
            <a:spAutoFit/>
          </a:bodyPr>
          <a:lstStyle/>
          <a:p>
            <a:pPr algn="just">
              <a:spcBef>
                <a:spcPts val="600"/>
              </a:spcBef>
              <a:spcAft>
                <a:spcPts val="600"/>
              </a:spcAft>
              <a:defRPr/>
            </a:pPr>
            <a:r>
              <a:rPr lang="en-US" sz="2200" dirty="0" err="1">
                <a:latin typeface="#9Slide03 SFU DIN Mittelschrift" panose="00000400000000000000" pitchFamily="2" charset="0"/>
                <a:ea typeface="#9Slide03 Roboto Medium" panose="02000000000000000000" pitchFamily="2" charset="0"/>
              </a:rPr>
              <a:t>Khí</a:t>
            </a:r>
            <a:r>
              <a:rPr lang="en-US" sz="2200" dirty="0">
                <a:latin typeface="#9Slide03 SFU DIN Mittelschrift" panose="00000400000000000000" pitchFamily="2" charset="0"/>
                <a:ea typeface="#9Slide03 Roboto Medium" panose="02000000000000000000" pitchFamily="2" charset="0"/>
              </a:rPr>
              <a:t> </a:t>
            </a:r>
            <a:r>
              <a:rPr lang="en-US" sz="2200" dirty="0" err="1">
                <a:latin typeface="#9Slide03 SFU DIN Mittelschrift" panose="00000400000000000000" pitchFamily="2" charset="0"/>
                <a:ea typeface="#9Slide03 Roboto Medium" panose="02000000000000000000" pitchFamily="2" charset="0"/>
              </a:rPr>
              <a:t>hậu</a:t>
            </a:r>
            <a:r>
              <a:rPr lang="en-US" sz="2200" dirty="0">
                <a:latin typeface="#9Slide03 SFU DIN Mittelschrift" panose="00000400000000000000" pitchFamily="2" charset="0"/>
                <a:ea typeface="#9Slide03 Roboto Medium" panose="02000000000000000000" pitchFamily="2" charset="0"/>
              </a:rPr>
              <a:t> có sự phân hóa từ </a:t>
            </a:r>
            <a:r>
              <a:rPr lang="en-US" sz="2200" dirty="0" err="1">
                <a:latin typeface="#9Slide03 SFU DIN Mittelschrift" panose="00000400000000000000" pitchFamily="2" charset="0"/>
                <a:ea typeface="#9Slide03 Roboto Medium" panose="02000000000000000000" pitchFamily="2" charset="0"/>
              </a:rPr>
              <a:t>bắc</a:t>
            </a:r>
            <a:r>
              <a:rPr lang="en-US" sz="2200" dirty="0">
                <a:latin typeface="#9Slide03 SFU DIN Mittelschrift" panose="00000400000000000000" pitchFamily="2" charset="0"/>
                <a:ea typeface="#9Slide03 Roboto Medium" panose="02000000000000000000" pitchFamily="2" charset="0"/>
              </a:rPr>
              <a:t> </a:t>
            </a:r>
            <a:r>
              <a:rPr lang="en-US" sz="2200" dirty="0" err="1">
                <a:latin typeface="#9Slide03 SFU DIN Mittelschrift" panose="00000400000000000000" pitchFamily="2" charset="0"/>
                <a:ea typeface="#9Slide03 Roboto Medium" panose="02000000000000000000" pitchFamily="2" charset="0"/>
              </a:rPr>
              <a:t>xuống</a:t>
            </a:r>
            <a:r>
              <a:rPr lang="en-US" sz="2200" dirty="0">
                <a:latin typeface="#9Slide03 SFU DIN Mittelschrift" panose="00000400000000000000" pitchFamily="2" charset="0"/>
                <a:ea typeface="#9Slide03 Roboto Medium" panose="02000000000000000000" pitchFamily="2" charset="0"/>
              </a:rPr>
              <a:t> </a:t>
            </a:r>
            <a:r>
              <a:rPr lang="en-US" sz="2200" dirty="0" err="1">
                <a:latin typeface="#9Slide03 SFU DIN Mittelschrift" panose="00000400000000000000" pitchFamily="2" charset="0"/>
                <a:ea typeface="#9Slide03 Roboto Medium" panose="02000000000000000000" pitchFamily="2" charset="0"/>
              </a:rPr>
              <a:t>nam</a:t>
            </a:r>
            <a:r>
              <a:rPr lang="en-US" sz="2200" dirty="0">
                <a:latin typeface="#9Slide03 SFU DIN Mittelschrift" panose="00000400000000000000" pitchFamily="2" charset="0"/>
                <a:ea typeface="#9Slide03 Roboto Medium" panose="02000000000000000000" pitchFamily="2" charset="0"/>
              </a:rPr>
              <a:t> và từ </a:t>
            </a:r>
            <a:r>
              <a:rPr lang="en-US" sz="2200" dirty="0" err="1">
                <a:latin typeface="#9Slide03 SFU DIN Mittelschrift" panose="00000400000000000000" pitchFamily="2" charset="0"/>
                <a:ea typeface="#9Slide03 Roboto Medium" panose="02000000000000000000" pitchFamily="2" charset="0"/>
              </a:rPr>
              <a:t>tây</a:t>
            </a:r>
            <a:r>
              <a:rPr lang="en-US" sz="2200" dirty="0">
                <a:latin typeface="#9Slide03 SFU DIN Mittelschrift" panose="00000400000000000000" pitchFamily="2" charset="0"/>
                <a:ea typeface="#9Slide03 Roboto Medium" panose="02000000000000000000" pitchFamily="2" charset="0"/>
              </a:rPr>
              <a:t> sang </a:t>
            </a:r>
            <a:r>
              <a:rPr lang="en-US" sz="2200" dirty="0" err="1">
                <a:latin typeface="#9Slide03 SFU DIN Mittelschrift" panose="00000400000000000000" pitchFamily="2" charset="0"/>
                <a:ea typeface="#9Slide03 Roboto Medium" panose="02000000000000000000" pitchFamily="2" charset="0"/>
              </a:rPr>
              <a:t>đông</a:t>
            </a:r>
            <a:r>
              <a:rPr lang="en-US" sz="2200" dirty="0">
                <a:latin typeface="#9Slide03 SFU DIN Mittelschrift" panose="00000400000000000000" pitchFamily="2" charset="0"/>
                <a:ea typeface="#9Slide03 Roboto Medium" panose="02000000000000000000" pitchFamily="2" charset="0"/>
              </a:rPr>
              <a:t>, </a:t>
            </a:r>
            <a:r>
              <a:rPr lang="en-US" sz="2200" dirty="0" err="1">
                <a:latin typeface="#9Slide03 SFU DIN Mittelschrift" panose="00000400000000000000" pitchFamily="2" charset="0"/>
                <a:ea typeface="#9Slide03 Roboto Medium" panose="02000000000000000000" pitchFamily="2" charset="0"/>
              </a:rPr>
              <a:t>bao</a:t>
            </a:r>
            <a:r>
              <a:rPr lang="en-US" sz="2200" dirty="0">
                <a:latin typeface="#9Slide03 SFU DIN Mittelschrift" panose="00000400000000000000" pitchFamily="2" charset="0"/>
                <a:ea typeface="#9Slide03 Roboto Medium" panose="02000000000000000000" pitchFamily="2" charset="0"/>
              </a:rPr>
              <a:t> </a:t>
            </a:r>
            <a:r>
              <a:rPr lang="en-US" sz="2200" dirty="0" err="1">
                <a:latin typeface="#9Slide03 SFU DIN Mittelschrift" panose="00000400000000000000" pitchFamily="2" charset="0"/>
                <a:ea typeface="#9Slide03 Roboto Medium" panose="02000000000000000000" pitchFamily="2" charset="0"/>
              </a:rPr>
              <a:t>gồm</a:t>
            </a:r>
            <a:r>
              <a:rPr lang="en-US" sz="2200" dirty="0">
                <a:latin typeface="#9Slide03 SFU DIN Mittelschrift" panose="00000400000000000000" pitchFamily="2" charset="0"/>
                <a:ea typeface="#9Slide03 Roboto Medium" panose="02000000000000000000" pitchFamily="2" charset="0"/>
              </a:rPr>
              <a:t> các </a:t>
            </a:r>
            <a:r>
              <a:rPr lang="en-US" sz="2200" dirty="0" err="1">
                <a:latin typeface="#9Slide03 SFU DIN Mittelschrift" panose="00000400000000000000" pitchFamily="2" charset="0"/>
                <a:ea typeface="#9Slide03 Roboto Medium" panose="02000000000000000000" pitchFamily="2" charset="0"/>
              </a:rPr>
              <a:t>đới</a:t>
            </a:r>
            <a:r>
              <a:rPr lang="en-US" sz="2200" dirty="0">
                <a:latin typeface="#9Slide03 SFU DIN Mittelschrift" panose="00000400000000000000" pitchFamily="2" charset="0"/>
                <a:ea typeface="#9Slide03 Roboto Medium" panose="02000000000000000000" pitchFamily="2" charset="0"/>
              </a:rPr>
              <a:t> và kiểu </a:t>
            </a:r>
            <a:r>
              <a:rPr lang="en-US" sz="2200" dirty="0" err="1">
                <a:latin typeface="#9Slide03 SFU DIN Mittelschrift" panose="00000400000000000000" pitchFamily="2" charset="0"/>
                <a:ea typeface="#9Slide03 Roboto Medium" panose="02000000000000000000" pitchFamily="2" charset="0"/>
              </a:rPr>
              <a:t>khác</a:t>
            </a:r>
            <a:r>
              <a:rPr lang="en-US" sz="2200" dirty="0">
                <a:latin typeface="#9Slide03 SFU DIN Mittelschrift" panose="00000400000000000000" pitchFamily="2" charset="0"/>
                <a:ea typeface="#9Slide03 Roboto Medium" panose="02000000000000000000" pitchFamily="2" charset="0"/>
              </a:rPr>
              <a:t> nhau: </a:t>
            </a:r>
            <a:r>
              <a:rPr lang="en-US" sz="2200" dirty="0" err="1">
                <a:latin typeface="#9Slide03 SFU DIN Mittelschrift" panose="00000400000000000000" pitchFamily="2" charset="0"/>
                <a:ea typeface="#9Slide03 Roboto Medium" panose="02000000000000000000" pitchFamily="2" charset="0"/>
              </a:rPr>
              <a:t>Đới</a:t>
            </a:r>
            <a:r>
              <a:rPr lang="en-US" sz="2200" dirty="0">
                <a:latin typeface="#9Slide03 SFU DIN Mittelschrift" panose="00000400000000000000" pitchFamily="2" charset="0"/>
                <a:ea typeface="#9Slide03 Roboto Medium" panose="02000000000000000000" pitchFamily="2" charset="0"/>
              </a:rPr>
              <a:t> KH cực và </a:t>
            </a:r>
            <a:r>
              <a:rPr lang="en-US" sz="2200" dirty="0" err="1">
                <a:latin typeface="#9Slide03 SFU DIN Mittelschrift" panose="00000400000000000000" pitchFamily="2" charset="0"/>
                <a:ea typeface="#9Slide03 Roboto Medium" panose="02000000000000000000" pitchFamily="2" charset="0"/>
              </a:rPr>
              <a:t>cận</a:t>
            </a:r>
            <a:r>
              <a:rPr lang="en-US" sz="2200" dirty="0">
                <a:latin typeface="#9Slide03 SFU DIN Mittelschrift" panose="00000400000000000000" pitchFamily="2" charset="0"/>
                <a:ea typeface="#9Slide03 Roboto Medium" panose="02000000000000000000" pitchFamily="2" charset="0"/>
              </a:rPr>
              <a:t> cực, </a:t>
            </a:r>
            <a:r>
              <a:rPr lang="en-US" sz="2200" dirty="0" err="1">
                <a:latin typeface="#9Slide03 SFU DIN Mittelschrift" panose="00000400000000000000" pitchFamily="2" charset="0"/>
                <a:ea typeface="#9Slide03 Roboto Medium" panose="02000000000000000000" pitchFamily="2" charset="0"/>
              </a:rPr>
              <a:t>đới</a:t>
            </a:r>
            <a:r>
              <a:rPr lang="en-US" sz="2200" dirty="0">
                <a:latin typeface="#9Slide03 SFU DIN Mittelschrift" panose="00000400000000000000" pitchFamily="2" charset="0"/>
                <a:ea typeface="#9Slide03 Roboto Medium" panose="02000000000000000000" pitchFamily="2" charset="0"/>
              </a:rPr>
              <a:t> KH ôn </a:t>
            </a:r>
            <a:r>
              <a:rPr lang="en-US" sz="2200" dirty="0" err="1">
                <a:latin typeface="#9Slide03 SFU DIN Mittelschrift" panose="00000400000000000000" pitchFamily="2" charset="0"/>
                <a:ea typeface="#9Slide03 Roboto Medium" panose="02000000000000000000" pitchFamily="2" charset="0"/>
              </a:rPr>
              <a:t>đới</a:t>
            </a:r>
            <a:r>
              <a:rPr lang="en-US" sz="2200" dirty="0">
                <a:latin typeface="#9Slide03 SFU DIN Mittelschrift" panose="00000400000000000000" pitchFamily="2" charset="0"/>
                <a:ea typeface="#9Slide03 Roboto Medium" panose="02000000000000000000" pitchFamily="2" charset="0"/>
              </a:rPr>
              <a:t>, </a:t>
            </a:r>
            <a:r>
              <a:rPr lang="en-US" sz="2200" dirty="0" err="1">
                <a:latin typeface="#9Slide03 SFU DIN Mittelschrift" panose="00000400000000000000" pitchFamily="2" charset="0"/>
                <a:ea typeface="#9Slide03 Roboto Medium" panose="02000000000000000000" pitchFamily="2" charset="0"/>
              </a:rPr>
              <a:t>đới</a:t>
            </a:r>
            <a:r>
              <a:rPr lang="en-US" sz="2200" dirty="0">
                <a:latin typeface="#9Slide03 SFU DIN Mittelschrift" panose="00000400000000000000" pitchFamily="2" charset="0"/>
                <a:ea typeface="#9Slide03 Roboto Medium" panose="02000000000000000000" pitchFamily="2" charset="0"/>
              </a:rPr>
              <a:t> KH </a:t>
            </a:r>
            <a:r>
              <a:rPr lang="en-US" sz="2200" dirty="0" err="1">
                <a:latin typeface="#9Slide03 SFU DIN Mittelschrift" panose="00000400000000000000" pitchFamily="2" charset="0"/>
                <a:ea typeface="#9Slide03 Roboto Medium" panose="02000000000000000000" pitchFamily="2" charset="0"/>
              </a:rPr>
              <a:t>cận</a:t>
            </a:r>
            <a:r>
              <a:rPr lang="en-US" sz="2200" dirty="0">
                <a:latin typeface="#9Slide03 SFU DIN Mittelschrift" panose="00000400000000000000" pitchFamily="2" charset="0"/>
                <a:ea typeface="#9Slide03 Roboto Medium" panose="02000000000000000000" pitchFamily="2" charset="0"/>
              </a:rPr>
              <a:t> nhiệt.</a:t>
            </a:r>
          </a:p>
        </p:txBody>
      </p:sp>
      <p:sp>
        <p:nvSpPr>
          <p:cNvPr id="81" name="TextBox 80">
            <a:extLst>
              <a:ext uri="{FF2B5EF4-FFF2-40B4-BE49-F238E27FC236}">
                <a16:creationId xmlns:a16="http://schemas.microsoft.com/office/drawing/2014/main" id="{6DF359B9-FE05-4CFD-B1CF-4DEE48D3D884}"/>
              </a:ext>
            </a:extLst>
          </p:cNvPr>
          <p:cNvSpPr txBox="1"/>
          <p:nvPr/>
        </p:nvSpPr>
        <p:spPr>
          <a:xfrm>
            <a:off x="5782609" y="5041589"/>
            <a:ext cx="5900917" cy="1261884"/>
          </a:xfrm>
          <a:prstGeom prst="rect">
            <a:avLst/>
          </a:prstGeom>
          <a:solidFill>
            <a:srgbClr val="64D795"/>
          </a:solidFill>
        </p:spPr>
        <p:txBody>
          <a:bodyPr wrap="square" rtlCol="0">
            <a:spAutoFit/>
          </a:bodyPr>
          <a:lstStyle/>
          <a:p>
            <a:pPr algn="just">
              <a:spcBef>
                <a:spcPts val="600"/>
              </a:spcBef>
              <a:spcAft>
                <a:spcPts val="600"/>
              </a:spcAft>
              <a:defRPr/>
            </a:pPr>
            <a:r>
              <a:rPr lang="en-US" sz="2200" dirty="0" err="1">
                <a:latin typeface="#9Slide03 SFU DIN Mittelschrift" panose="00000400000000000000" pitchFamily="2" charset="0"/>
                <a:ea typeface="#9Slide03 Roboto Medium" panose="02000000000000000000" pitchFamily="2" charset="0"/>
              </a:rPr>
              <a:t>Khí</a:t>
            </a:r>
            <a:r>
              <a:rPr lang="en-US" sz="2200" dirty="0">
                <a:latin typeface="#9Slide03 SFU DIN Mittelschrift" panose="00000400000000000000" pitchFamily="2" charset="0"/>
                <a:ea typeface="#9Slide03 Roboto Medium" panose="02000000000000000000" pitchFamily="2" charset="0"/>
              </a:rPr>
              <a:t> </a:t>
            </a:r>
            <a:r>
              <a:rPr lang="en-US" sz="2200" dirty="0" err="1">
                <a:latin typeface="#9Slide03 SFU DIN Mittelschrift" panose="00000400000000000000" pitchFamily="2" charset="0"/>
                <a:ea typeface="#9Slide03 Roboto Medium" panose="02000000000000000000" pitchFamily="2" charset="0"/>
              </a:rPr>
              <a:t>hậu</a:t>
            </a:r>
            <a:r>
              <a:rPr lang="en-US" sz="2200" dirty="0">
                <a:latin typeface="#9Slide03 SFU DIN Mittelschrift" panose="00000400000000000000" pitchFamily="2" charset="0"/>
                <a:ea typeface="#9Slide03 Roboto Medium" panose="02000000000000000000" pitchFamily="2" charset="0"/>
              </a:rPr>
              <a:t> có sự phân hóa </a:t>
            </a:r>
            <a:r>
              <a:rPr lang="en-US" sz="2200" dirty="0" err="1">
                <a:latin typeface="#9Slide03 SFU DIN Mittelschrift" panose="00000400000000000000" pitchFamily="2" charset="0"/>
                <a:ea typeface="#9Slide03 Roboto Medium" panose="02000000000000000000" pitchFamily="2" charset="0"/>
              </a:rPr>
              <a:t>theo</a:t>
            </a:r>
            <a:r>
              <a:rPr lang="en-US" sz="2200" dirty="0">
                <a:latin typeface="#9Slide03 SFU DIN Mittelschrift" panose="00000400000000000000" pitchFamily="2" charset="0"/>
                <a:ea typeface="#9Slide03 Roboto Medium" panose="02000000000000000000" pitchFamily="2" charset="0"/>
              </a:rPr>
              <a:t> </a:t>
            </a:r>
            <a:r>
              <a:rPr lang="en-US" sz="2200" dirty="0" err="1">
                <a:latin typeface="#9Slide03 SFU DIN Mittelschrift" panose="00000400000000000000" pitchFamily="2" charset="0"/>
                <a:ea typeface="#9Slide03 Roboto Medium" panose="02000000000000000000" pitchFamily="2" charset="0"/>
              </a:rPr>
              <a:t>độ</a:t>
            </a:r>
            <a:r>
              <a:rPr lang="en-US" sz="2200" dirty="0">
                <a:latin typeface="#9Slide03 SFU DIN Mittelschrift" panose="00000400000000000000" pitchFamily="2" charset="0"/>
                <a:ea typeface="#9Slide03 Roboto Medium" panose="02000000000000000000" pitchFamily="2" charset="0"/>
              </a:rPr>
              <a:t> </a:t>
            </a:r>
            <a:r>
              <a:rPr lang="en-US" sz="2200" dirty="0" err="1">
                <a:latin typeface="#9Slide03 SFU DIN Mittelschrift" panose="00000400000000000000" pitchFamily="2" charset="0"/>
                <a:ea typeface="#9Slide03 Roboto Medium" panose="02000000000000000000" pitchFamily="2" charset="0"/>
              </a:rPr>
              <a:t>cao</a:t>
            </a:r>
            <a:r>
              <a:rPr lang="en-US" sz="2200" dirty="0">
                <a:latin typeface="#9Slide03 SFU DIN Mittelschrift" panose="00000400000000000000" pitchFamily="2" charset="0"/>
                <a:ea typeface="#9Slide03 Roboto Medium" panose="02000000000000000000" pitchFamily="2" charset="0"/>
              </a:rPr>
              <a:t> </a:t>
            </a:r>
            <a:r>
              <a:rPr lang="en-US" sz="2200" dirty="0" err="1">
                <a:latin typeface="#9Slide03 SFU DIN Mittelschrift" panose="00000400000000000000" pitchFamily="2" charset="0"/>
                <a:ea typeface="#9Slide03 Roboto Medium" panose="02000000000000000000" pitchFamily="2" charset="0"/>
              </a:rPr>
              <a:t>địa</a:t>
            </a:r>
            <a:r>
              <a:rPr lang="en-US" sz="2200" dirty="0">
                <a:latin typeface="#9Slide03 SFU DIN Mittelschrift" panose="00000400000000000000" pitchFamily="2" charset="0"/>
                <a:ea typeface="#9Slide03 Roboto Medium" panose="02000000000000000000" pitchFamily="2" charset="0"/>
              </a:rPr>
              <a:t> </a:t>
            </a:r>
            <a:r>
              <a:rPr lang="en-US" sz="2200" dirty="0" err="1">
                <a:latin typeface="#9Slide03 SFU DIN Mittelschrift" panose="00000400000000000000" pitchFamily="2" charset="0"/>
                <a:ea typeface="#9Slide03 Roboto Medium" panose="02000000000000000000" pitchFamily="2" charset="0"/>
              </a:rPr>
              <a:t>hình</a:t>
            </a:r>
            <a:r>
              <a:rPr lang="en-US" sz="2200" dirty="0">
                <a:latin typeface="#9Slide03 SFU DIN Mittelschrift" panose="00000400000000000000" pitchFamily="2" charset="0"/>
                <a:ea typeface="#9Slide03 Roboto Medium" panose="02000000000000000000" pitchFamily="2" charset="0"/>
              </a:rPr>
              <a:t> (vùng núi).</a:t>
            </a:r>
          </a:p>
          <a:p>
            <a:pPr algn="just">
              <a:spcBef>
                <a:spcPts val="600"/>
              </a:spcBef>
              <a:spcAft>
                <a:spcPts val="600"/>
              </a:spcAft>
              <a:defRPr/>
            </a:pPr>
            <a:endParaRPr lang="en-US" sz="2200" dirty="0">
              <a:latin typeface="#9Slide03 SFU DIN Mittelschrift" panose="00000400000000000000" pitchFamily="2" charset="0"/>
              <a:ea typeface="#9Slide03 Roboto Medium" panose="02000000000000000000" pitchFamily="2" charset="0"/>
            </a:endParaRPr>
          </a:p>
        </p:txBody>
      </p:sp>
      <p:pic>
        <p:nvPicPr>
          <p:cNvPr id="82" name="Picture 6" descr="Mountain and water Logo Business Template Vector - Download Free Vectors,  Clipart Graphics &amp; Vector Art">
            <a:extLst>
              <a:ext uri="{FF2B5EF4-FFF2-40B4-BE49-F238E27FC236}">
                <a16:creationId xmlns:a16="http://schemas.microsoft.com/office/drawing/2014/main" id="{CF262259-648A-42AB-A125-3444AFE2B710}"/>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55503" y="5157107"/>
            <a:ext cx="1455008" cy="1163057"/>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10" descr="Clima png 1 » PNG Image">
            <a:extLst>
              <a:ext uri="{FF2B5EF4-FFF2-40B4-BE49-F238E27FC236}">
                <a16:creationId xmlns:a16="http://schemas.microsoft.com/office/drawing/2014/main" id="{4CF137FF-AD38-4006-8523-017EA51A00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1005" y="3380690"/>
            <a:ext cx="1124003" cy="1124003"/>
          </a:xfrm>
          <a:prstGeom prst="rect">
            <a:avLst/>
          </a:prstGeom>
          <a:noFill/>
          <a:extLst>
            <a:ext uri="{909E8E84-426E-40DD-AFC4-6F175D3DCCD1}">
              <a14:hiddenFill xmlns:a14="http://schemas.microsoft.com/office/drawing/2010/main">
                <a:solidFill>
                  <a:srgbClr val="FFFFFF"/>
                </a:solidFill>
              </a14:hiddenFill>
            </a:ext>
          </a:extLst>
        </p:spPr>
      </p:pic>
      <p:sp>
        <p:nvSpPr>
          <p:cNvPr id="84" name="Google Shape;1626;p46"/>
          <p:cNvSpPr/>
          <p:nvPr/>
        </p:nvSpPr>
        <p:spPr>
          <a:xfrm>
            <a:off x="1957912" y="2134833"/>
            <a:ext cx="1611625" cy="484150"/>
          </a:xfrm>
          <a:custGeom>
            <a:avLst/>
            <a:gdLst/>
            <a:ahLst/>
            <a:cxnLst/>
            <a:rect l="l" t="t" r="r" b="b"/>
            <a:pathLst>
              <a:path w="64465" h="19366" extrusionOk="0">
                <a:moveTo>
                  <a:pt x="27176" y="1"/>
                </a:moveTo>
                <a:cubicBezTo>
                  <a:pt x="20680" y="1"/>
                  <a:pt x="18184" y="3720"/>
                  <a:pt x="17987" y="7746"/>
                </a:cubicBezTo>
                <a:cubicBezTo>
                  <a:pt x="17987" y="7746"/>
                  <a:pt x="16481" y="6484"/>
                  <a:pt x="14312" y="6484"/>
                </a:cubicBezTo>
                <a:cubicBezTo>
                  <a:pt x="13204" y="6484"/>
                  <a:pt x="11924" y="6813"/>
                  <a:pt x="10582" y="7807"/>
                </a:cubicBezTo>
                <a:cubicBezTo>
                  <a:pt x="10582" y="7807"/>
                  <a:pt x="9361" y="7197"/>
                  <a:pt x="7689" y="7197"/>
                </a:cubicBezTo>
                <a:cubicBezTo>
                  <a:pt x="6403" y="7197"/>
                  <a:pt x="4850" y="7558"/>
                  <a:pt x="3380" y="8836"/>
                </a:cubicBezTo>
                <a:cubicBezTo>
                  <a:pt x="0" y="11776"/>
                  <a:pt x="386" y="17419"/>
                  <a:pt x="3134" y="18713"/>
                </a:cubicBezTo>
                <a:cubicBezTo>
                  <a:pt x="4193" y="19213"/>
                  <a:pt x="12227" y="19366"/>
                  <a:pt x="21691" y="19366"/>
                </a:cubicBezTo>
                <a:cubicBezTo>
                  <a:pt x="36742" y="19366"/>
                  <a:pt x="55411" y="18978"/>
                  <a:pt x="55411" y="18978"/>
                </a:cubicBezTo>
                <a:cubicBezTo>
                  <a:pt x="55411" y="18978"/>
                  <a:pt x="56673" y="19001"/>
                  <a:pt x="58229" y="19001"/>
                </a:cubicBezTo>
                <a:cubicBezTo>
                  <a:pt x="60573" y="19001"/>
                  <a:pt x="63582" y="18949"/>
                  <a:pt x="63936" y="18683"/>
                </a:cubicBezTo>
                <a:cubicBezTo>
                  <a:pt x="64465" y="18286"/>
                  <a:pt x="64359" y="15643"/>
                  <a:pt x="61518" y="15643"/>
                </a:cubicBezTo>
                <a:cubicBezTo>
                  <a:pt x="61200" y="15643"/>
                  <a:pt x="60847" y="15676"/>
                  <a:pt x="60456" y="15750"/>
                </a:cubicBezTo>
                <a:cubicBezTo>
                  <a:pt x="60456" y="15750"/>
                  <a:pt x="60495" y="12075"/>
                  <a:pt x="57024" y="12075"/>
                </a:cubicBezTo>
                <a:cubicBezTo>
                  <a:pt x="56300" y="12075"/>
                  <a:pt x="55422" y="12235"/>
                  <a:pt x="54360" y="12622"/>
                </a:cubicBezTo>
                <a:cubicBezTo>
                  <a:pt x="54360" y="12622"/>
                  <a:pt x="55703" y="6484"/>
                  <a:pt x="50413" y="2956"/>
                </a:cubicBezTo>
                <a:cubicBezTo>
                  <a:pt x="48439" y="1640"/>
                  <a:pt x="46260" y="1107"/>
                  <a:pt x="44217" y="1107"/>
                </a:cubicBezTo>
                <a:cubicBezTo>
                  <a:pt x="40783" y="1107"/>
                  <a:pt x="37730" y="2614"/>
                  <a:pt x="36671" y="4445"/>
                </a:cubicBezTo>
                <a:cubicBezTo>
                  <a:pt x="36671" y="4445"/>
                  <a:pt x="34980" y="310"/>
                  <a:pt x="27925" y="17"/>
                </a:cubicBezTo>
                <a:cubicBezTo>
                  <a:pt x="27670" y="6"/>
                  <a:pt x="27420" y="1"/>
                  <a:pt x="27176" y="1"/>
                </a:cubicBezTo>
                <a:close/>
              </a:path>
            </a:pathLst>
          </a:cu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627;p46"/>
          <p:cNvSpPr/>
          <p:nvPr/>
        </p:nvSpPr>
        <p:spPr>
          <a:xfrm>
            <a:off x="1656007" y="1061724"/>
            <a:ext cx="1040775" cy="1040775"/>
          </a:xfrm>
          <a:custGeom>
            <a:avLst/>
            <a:gdLst/>
            <a:ahLst/>
            <a:cxnLst/>
            <a:rect l="l" t="t" r="r" b="b"/>
            <a:pathLst>
              <a:path w="41631" h="41631" extrusionOk="0">
                <a:moveTo>
                  <a:pt x="20815" y="0"/>
                </a:moveTo>
                <a:cubicBezTo>
                  <a:pt x="9319" y="0"/>
                  <a:pt x="1" y="9319"/>
                  <a:pt x="1" y="20815"/>
                </a:cubicBezTo>
                <a:cubicBezTo>
                  <a:pt x="1" y="32312"/>
                  <a:pt x="9319" y="41630"/>
                  <a:pt x="20815" y="41630"/>
                </a:cubicBezTo>
                <a:cubicBezTo>
                  <a:pt x="32312" y="41630"/>
                  <a:pt x="41630" y="32312"/>
                  <a:pt x="41630" y="20815"/>
                </a:cubicBezTo>
                <a:cubicBezTo>
                  <a:pt x="41630" y="9320"/>
                  <a:pt x="32311" y="0"/>
                  <a:pt x="208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630;p46"/>
          <p:cNvSpPr/>
          <p:nvPr/>
        </p:nvSpPr>
        <p:spPr>
          <a:xfrm>
            <a:off x="562170" y="1735587"/>
            <a:ext cx="1611625" cy="484150"/>
          </a:xfrm>
          <a:custGeom>
            <a:avLst/>
            <a:gdLst/>
            <a:ahLst/>
            <a:cxnLst/>
            <a:rect l="l" t="t" r="r" b="b"/>
            <a:pathLst>
              <a:path w="64465" h="19366" extrusionOk="0">
                <a:moveTo>
                  <a:pt x="27176" y="1"/>
                </a:moveTo>
                <a:cubicBezTo>
                  <a:pt x="20680" y="1"/>
                  <a:pt x="18184" y="3720"/>
                  <a:pt x="17987" y="7746"/>
                </a:cubicBezTo>
                <a:cubicBezTo>
                  <a:pt x="17987" y="7746"/>
                  <a:pt x="16481" y="6484"/>
                  <a:pt x="14312" y="6484"/>
                </a:cubicBezTo>
                <a:cubicBezTo>
                  <a:pt x="13204" y="6484"/>
                  <a:pt x="11924" y="6813"/>
                  <a:pt x="10582" y="7807"/>
                </a:cubicBezTo>
                <a:cubicBezTo>
                  <a:pt x="10582" y="7807"/>
                  <a:pt x="9361" y="7197"/>
                  <a:pt x="7689" y="7197"/>
                </a:cubicBezTo>
                <a:cubicBezTo>
                  <a:pt x="6403" y="7197"/>
                  <a:pt x="4850" y="7558"/>
                  <a:pt x="3380" y="8836"/>
                </a:cubicBezTo>
                <a:cubicBezTo>
                  <a:pt x="0" y="11776"/>
                  <a:pt x="386" y="17419"/>
                  <a:pt x="3134" y="18713"/>
                </a:cubicBezTo>
                <a:cubicBezTo>
                  <a:pt x="4193" y="19213"/>
                  <a:pt x="12227" y="19366"/>
                  <a:pt x="21691" y="19366"/>
                </a:cubicBezTo>
                <a:cubicBezTo>
                  <a:pt x="36742" y="19366"/>
                  <a:pt x="55411" y="18978"/>
                  <a:pt x="55411" y="18978"/>
                </a:cubicBezTo>
                <a:cubicBezTo>
                  <a:pt x="55411" y="18978"/>
                  <a:pt x="56673" y="19001"/>
                  <a:pt x="58229" y="19001"/>
                </a:cubicBezTo>
                <a:cubicBezTo>
                  <a:pt x="60573" y="19001"/>
                  <a:pt x="63582" y="18949"/>
                  <a:pt x="63936" y="18683"/>
                </a:cubicBezTo>
                <a:cubicBezTo>
                  <a:pt x="64465" y="18286"/>
                  <a:pt x="64359" y="15643"/>
                  <a:pt x="61518" y="15643"/>
                </a:cubicBezTo>
                <a:cubicBezTo>
                  <a:pt x="61200" y="15643"/>
                  <a:pt x="60847" y="15676"/>
                  <a:pt x="60456" y="15750"/>
                </a:cubicBezTo>
                <a:cubicBezTo>
                  <a:pt x="60456" y="15750"/>
                  <a:pt x="60495" y="12075"/>
                  <a:pt x="57024" y="12075"/>
                </a:cubicBezTo>
                <a:cubicBezTo>
                  <a:pt x="56300" y="12075"/>
                  <a:pt x="55422" y="12235"/>
                  <a:pt x="54360" y="12622"/>
                </a:cubicBezTo>
                <a:cubicBezTo>
                  <a:pt x="54360" y="12622"/>
                  <a:pt x="55703" y="6484"/>
                  <a:pt x="50413" y="2956"/>
                </a:cubicBezTo>
                <a:cubicBezTo>
                  <a:pt x="48439" y="1640"/>
                  <a:pt x="46260" y="1107"/>
                  <a:pt x="44217" y="1107"/>
                </a:cubicBezTo>
                <a:cubicBezTo>
                  <a:pt x="40783" y="1107"/>
                  <a:pt x="37730" y="2614"/>
                  <a:pt x="36671" y="4445"/>
                </a:cubicBezTo>
                <a:cubicBezTo>
                  <a:pt x="36671" y="4445"/>
                  <a:pt x="34980" y="310"/>
                  <a:pt x="27925" y="17"/>
                </a:cubicBezTo>
                <a:cubicBezTo>
                  <a:pt x="27670" y="6"/>
                  <a:pt x="27420" y="1"/>
                  <a:pt x="271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 name="Google Shape;1631;p46"/>
          <p:cNvGrpSpPr/>
          <p:nvPr/>
        </p:nvGrpSpPr>
        <p:grpSpPr>
          <a:xfrm>
            <a:off x="554470" y="1471068"/>
            <a:ext cx="709113" cy="364856"/>
            <a:chOff x="113913" y="479994"/>
            <a:chExt cx="709113" cy="364856"/>
          </a:xfrm>
        </p:grpSpPr>
        <p:sp>
          <p:nvSpPr>
            <p:cNvPr id="88" name="Google Shape;1632;p46"/>
            <p:cNvSpPr/>
            <p:nvPr/>
          </p:nvSpPr>
          <p:spPr>
            <a:xfrm>
              <a:off x="600525" y="634850"/>
              <a:ext cx="222500" cy="97150"/>
            </a:xfrm>
            <a:custGeom>
              <a:avLst/>
              <a:gdLst/>
              <a:ahLst/>
              <a:cxnLst/>
              <a:rect l="l" t="t" r="r" b="b"/>
              <a:pathLst>
                <a:path w="8900" h="3886" extrusionOk="0">
                  <a:moveTo>
                    <a:pt x="7575" y="1"/>
                  </a:moveTo>
                  <a:cubicBezTo>
                    <a:pt x="6141" y="1"/>
                    <a:pt x="2125" y="1837"/>
                    <a:pt x="1199" y="2027"/>
                  </a:cubicBezTo>
                  <a:cubicBezTo>
                    <a:pt x="285" y="2216"/>
                    <a:pt x="0" y="3885"/>
                    <a:pt x="1164" y="3885"/>
                  </a:cubicBezTo>
                  <a:cubicBezTo>
                    <a:pt x="1303" y="3885"/>
                    <a:pt x="1463" y="3861"/>
                    <a:pt x="1646" y="3808"/>
                  </a:cubicBezTo>
                  <a:lnTo>
                    <a:pt x="8354" y="2637"/>
                  </a:lnTo>
                  <a:cubicBezTo>
                    <a:pt x="8354" y="2637"/>
                    <a:pt x="8899" y="1649"/>
                    <a:pt x="8112" y="1371"/>
                  </a:cubicBezTo>
                  <a:cubicBezTo>
                    <a:pt x="8112" y="1371"/>
                    <a:pt x="8851" y="533"/>
                    <a:pt x="7935" y="66"/>
                  </a:cubicBezTo>
                  <a:cubicBezTo>
                    <a:pt x="7848" y="21"/>
                    <a:pt x="7726" y="1"/>
                    <a:pt x="75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633;p46"/>
            <p:cNvSpPr/>
            <p:nvPr/>
          </p:nvSpPr>
          <p:spPr>
            <a:xfrm>
              <a:off x="600525" y="634850"/>
              <a:ext cx="222500" cy="97150"/>
            </a:xfrm>
            <a:custGeom>
              <a:avLst/>
              <a:gdLst/>
              <a:ahLst/>
              <a:cxnLst/>
              <a:rect l="l" t="t" r="r" b="b"/>
              <a:pathLst>
                <a:path w="8900" h="3886" extrusionOk="0">
                  <a:moveTo>
                    <a:pt x="7575" y="1"/>
                  </a:moveTo>
                  <a:cubicBezTo>
                    <a:pt x="6141" y="1"/>
                    <a:pt x="2125" y="1837"/>
                    <a:pt x="1199" y="2027"/>
                  </a:cubicBezTo>
                  <a:cubicBezTo>
                    <a:pt x="285" y="2216"/>
                    <a:pt x="0" y="3885"/>
                    <a:pt x="1164" y="3885"/>
                  </a:cubicBezTo>
                  <a:cubicBezTo>
                    <a:pt x="1303" y="3885"/>
                    <a:pt x="1463" y="3861"/>
                    <a:pt x="1646" y="3808"/>
                  </a:cubicBezTo>
                  <a:lnTo>
                    <a:pt x="8354" y="2637"/>
                  </a:lnTo>
                  <a:cubicBezTo>
                    <a:pt x="8354" y="2637"/>
                    <a:pt x="8899" y="1649"/>
                    <a:pt x="8112" y="1371"/>
                  </a:cubicBezTo>
                  <a:cubicBezTo>
                    <a:pt x="8112" y="1371"/>
                    <a:pt x="8851" y="533"/>
                    <a:pt x="7935" y="66"/>
                  </a:cubicBezTo>
                  <a:cubicBezTo>
                    <a:pt x="7848" y="21"/>
                    <a:pt x="7726" y="1"/>
                    <a:pt x="7575" y="1"/>
                  </a:cubicBezTo>
                  <a:close/>
                </a:path>
              </a:pathLst>
            </a:custGeom>
            <a:solidFill>
              <a:srgbClr val="000000">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634;p46"/>
            <p:cNvSpPr/>
            <p:nvPr/>
          </p:nvSpPr>
          <p:spPr>
            <a:xfrm>
              <a:off x="311563" y="479994"/>
              <a:ext cx="175625" cy="311275"/>
            </a:xfrm>
            <a:custGeom>
              <a:avLst/>
              <a:gdLst/>
              <a:ahLst/>
              <a:cxnLst/>
              <a:rect l="l" t="t" r="r" b="b"/>
              <a:pathLst>
                <a:path w="7025" h="12451" extrusionOk="0">
                  <a:moveTo>
                    <a:pt x="3275" y="0"/>
                  </a:moveTo>
                  <a:cubicBezTo>
                    <a:pt x="3273" y="0"/>
                    <a:pt x="0" y="4208"/>
                    <a:pt x="2228" y="12451"/>
                  </a:cubicBezTo>
                  <a:cubicBezTo>
                    <a:pt x="2228" y="12451"/>
                    <a:pt x="4557" y="11636"/>
                    <a:pt x="5049" y="9092"/>
                  </a:cubicBezTo>
                  <a:cubicBezTo>
                    <a:pt x="5049" y="9092"/>
                    <a:pt x="7024" y="6257"/>
                    <a:pt x="5446" y="4948"/>
                  </a:cubicBezTo>
                  <a:cubicBezTo>
                    <a:pt x="5446" y="4948"/>
                    <a:pt x="6119" y="3221"/>
                    <a:pt x="4046" y="2166"/>
                  </a:cubicBezTo>
                  <a:cubicBezTo>
                    <a:pt x="4046" y="2166"/>
                    <a:pt x="4785" y="589"/>
                    <a:pt x="32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635;p46"/>
            <p:cNvSpPr/>
            <p:nvPr/>
          </p:nvSpPr>
          <p:spPr>
            <a:xfrm>
              <a:off x="311563" y="479994"/>
              <a:ext cx="175625" cy="311275"/>
            </a:xfrm>
            <a:custGeom>
              <a:avLst/>
              <a:gdLst/>
              <a:ahLst/>
              <a:cxnLst/>
              <a:rect l="l" t="t" r="r" b="b"/>
              <a:pathLst>
                <a:path w="7025" h="12451" extrusionOk="0">
                  <a:moveTo>
                    <a:pt x="3275" y="0"/>
                  </a:moveTo>
                  <a:cubicBezTo>
                    <a:pt x="3273" y="0"/>
                    <a:pt x="0" y="4208"/>
                    <a:pt x="2228" y="12451"/>
                  </a:cubicBezTo>
                  <a:cubicBezTo>
                    <a:pt x="2228" y="12451"/>
                    <a:pt x="4557" y="11636"/>
                    <a:pt x="5049" y="9092"/>
                  </a:cubicBezTo>
                  <a:cubicBezTo>
                    <a:pt x="5049" y="9092"/>
                    <a:pt x="7024" y="6257"/>
                    <a:pt x="5446" y="4948"/>
                  </a:cubicBezTo>
                  <a:cubicBezTo>
                    <a:pt x="5446" y="4948"/>
                    <a:pt x="6119" y="3221"/>
                    <a:pt x="4046" y="2166"/>
                  </a:cubicBezTo>
                  <a:cubicBezTo>
                    <a:pt x="4046" y="2166"/>
                    <a:pt x="4785" y="589"/>
                    <a:pt x="3275"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636;p46"/>
            <p:cNvSpPr/>
            <p:nvPr/>
          </p:nvSpPr>
          <p:spPr>
            <a:xfrm>
              <a:off x="131688" y="792225"/>
              <a:ext cx="198700" cy="47050"/>
            </a:xfrm>
            <a:custGeom>
              <a:avLst/>
              <a:gdLst/>
              <a:ahLst/>
              <a:cxnLst/>
              <a:rect l="l" t="t" r="r" b="b"/>
              <a:pathLst>
                <a:path w="7948" h="1882" extrusionOk="0">
                  <a:moveTo>
                    <a:pt x="3720" y="1"/>
                  </a:moveTo>
                  <a:lnTo>
                    <a:pt x="0" y="1630"/>
                  </a:lnTo>
                  <a:cubicBezTo>
                    <a:pt x="0" y="1630"/>
                    <a:pt x="1122" y="1881"/>
                    <a:pt x="2528" y="1881"/>
                  </a:cubicBezTo>
                  <a:cubicBezTo>
                    <a:pt x="3502" y="1881"/>
                    <a:pt x="4612" y="1761"/>
                    <a:pt x="5581" y="1352"/>
                  </a:cubicBezTo>
                  <a:cubicBezTo>
                    <a:pt x="7948" y="354"/>
                    <a:pt x="3720" y="1"/>
                    <a:pt x="3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637;p46"/>
            <p:cNvSpPr/>
            <p:nvPr/>
          </p:nvSpPr>
          <p:spPr>
            <a:xfrm>
              <a:off x="113913" y="663500"/>
              <a:ext cx="550600" cy="181350"/>
            </a:xfrm>
            <a:custGeom>
              <a:avLst/>
              <a:gdLst/>
              <a:ahLst/>
              <a:cxnLst/>
              <a:rect l="l" t="t" r="r" b="b"/>
              <a:pathLst>
                <a:path w="22024" h="7254" extrusionOk="0">
                  <a:moveTo>
                    <a:pt x="18012" y="0"/>
                  </a:moveTo>
                  <a:cubicBezTo>
                    <a:pt x="14143" y="0"/>
                    <a:pt x="8526" y="1673"/>
                    <a:pt x="8526" y="1673"/>
                  </a:cubicBezTo>
                  <a:cubicBezTo>
                    <a:pt x="8526" y="1673"/>
                    <a:pt x="1" y="4907"/>
                    <a:pt x="6251" y="6874"/>
                  </a:cubicBezTo>
                  <a:cubicBezTo>
                    <a:pt x="7092" y="7139"/>
                    <a:pt x="7984" y="7253"/>
                    <a:pt x="8897" y="7253"/>
                  </a:cubicBezTo>
                  <a:cubicBezTo>
                    <a:pt x="14760" y="7253"/>
                    <a:pt x="21499" y="2526"/>
                    <a:pt x="21499" y="2526"/>
                  </a:cubicBezTo>
                  <a:cubicBezTo>
                    <a:pt x="22024" y="602"/>
                    <a:pt x="20332" y="0"/>
                    <a:pt x="18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638;p46"/>
            <p:cNvSpPr/>
            <p:nvPr/>
          </p:nvSpPr>
          <p:spPr>
            <a:xfrm>
              <a:off x="383113" y="518919"/>
              <a:ext cx="257975" cy="254450"/>
            </a:xfrm>
            <a:custGeom>
              <a:avLst/>
              <a:gdLst/>
              <a:ahLst/>
              <a:cxnLst/>
              <a:rect l="l" t="t" r="r" b="b"/>
              <a:pathLst>
                <a:path w="10319" h="10178" extrusionOk="0">
                  <a:moveTo>
                    <a:pt x="9426" y="0"/>
                  </a:moveTo>
                  <a:cubicBezTo>
                    <a:pt x="9426" y="3"/>
                    <a:pt x="3738" y="1367"/>
                    <a:pt x="0" y="9960"/>
                  </a:cubicBezTo>
                  <a:cubicBezTo>
                    <a:pt x="0" y="9960"/>
                    <a:pt x="621" y="10178"/>
                    <a:pt x="1510" y="10178"/>
                  </a:cubicBezTo>
                  <a:cubicBezTo>
                    <a:pt x="2424" y="10178"/>
                    <a:pt x="3621" y="9948"/>
                    <a:pt x="4718" y="9014"/>
                  </a:cubicBezTo>
                  <a:cubicBezTo>
                    <a:pt x="4718" y="9014"/>
                    <a:pt x="8354" y="7936"/>
                    <a:pt x="7899" y="5732"/>
                  </a:cubicBezTo>
                  <a:cubicBezTo>
                    <a:pt x="7899" y="5732"/>
                    <a:pt x="9658" y="4713"/>
                    <a:pt x="8605" y="2386"/>
                  </a:cubicBezTo>
                  <a:cubicBezTo>
                    <a:pt x="8605" y="2386"/>
                    <a:pt x="10319" y="1540"/>
                    <a:pt x="9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639;p46"/>
            <p:cNvSpPr/>
            <p:nvPr/>
          </p:nvSpPr>
          <p:spPr>
            <a:xfrm>
              <a:off x="263888" y="768675"/>
              <a:ext cx="22625" cy="22675"/>
            </a:xfrm>
            <a:custGeom>
              <a:avLst/>
              <a:gdLst/>
              <a:ahLst/>
              <a:cxnLst/>
              <a:rect l="l" t="t" r="r" b="b"/>
              <a:pathLst>
                <a:path w="905" h="907" extrusionOk="0">
                  <a:moveTo>
                    <a:pt x="453" y="1"/>
                  </a:moveTo>
                  <a:cubicBezTo>
                    <a:pt x="202" y="1"/>
                    <a:pt x="1" y="204"/>
                    <a:pt x="1" y="453"/>
                  </a:cubicBezTo>
                  <a:cubicBezTo>
                    <a:pt x="1" y="704"/>
                    <a:pt x="202" y="907"/>
                    <a:pt x="453" y="907"/>
                  </a:cubicBezTo>
                  <a:cubicBezTo>
                    <a:pt x="703" y="907"/>
                    <a:pt x="905" y="705"/>
                    <a:pt x="905" y="454"/>
                  </a:cubicBezTo>
                  <a:cubicBezTo>
                    <a:pt x="905" y="204"/>
                    <a:pt x="703" y="2"/>
                    <a:pt x="4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640;p46"/>
            <p:cNvSpPr/>
            <p:nvPr/>
          </p:nvSpPr>
          <p:spPr>
            <a:xfrm>
              <a:off x="383113" y="518919"/>
              <a:ext cx="257975" cy="254450"/>
            </a:xfrm>
            <a:custGeom>
              <a:avLst/>
              <a:gdLst/>
              <a:ahLst/>
              <a:cxnLst/>
              <a:rect l="l" t="t" r="r" b="b"/>
              <a:pathLst>
                <a:path w="10319" h="10178" extrusionOk="0">
                  <a:moveTo>
                    <a:pt x="9426" y="0"/>
                  </a:moveTo>
                  <a:cubicBezTo>
                    <a:pt x="9426" y="3"/>
                    <a:pt x="3738" y="1367"/>
                    <a:pt x="0" y="9960"/>
                  </a:cubicBezTo>
                  <a:cubicBezTo>
                    <a:pt x="0" y="9960"/>
                    <a:pt x="621" y="10178"/>
                    <a:pt x="1510" y="10178"/>
                  </a:cubicBezTo>
                  <a:cubicBezTo>
                    <a:pt x="2424" y="10178"/>
                    <a:pt x="3621" y="9948"/>
                    <a:pt x="4718" y="9014"/>
                  </a:cubicBezTo>
                  <a:cubicBezTo>
                    <a:pt x="4718" y="9014"/>
                    <a:pt x="8354" y="7936"/>
                    <a:pt x="7899" y="5732"/>
                  </a:cubicBezTo>
                  <a:cubicBezTo>
                    <a:pt x="7899" y="5732"/>
                    <a:pt x="9658" y="4713"/>
                    <a:pt x="8605" y="2386"/>
                  </a:cubicBezTo>
                  <a:cubicBezTo>
                    <a:pt x="8605" y="2386"/>
                    <a:pt x="10319" y="1540"/>
                    <a:pt x="9426" y="0"/>
                  </a:cubicBezTo>
                  <a:close/>
                </a:path>
              </a:pathLst>
            </a:custGeom>
            <a:solidFill>
              <a:srgbClr val="000000">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7" name="Picture 2" descr="27,836 Global Warming Illustrations &amp; Clip Art - iStoc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105" y1="28431" x2="28105" y2="69444"/>
                        <a14:foregroundMark x1="30065" y1="28922" x2="32190" y2="61765"/>
                        <a14:foregroundMark x1="22712" y1="65523" x2="35948" y2="64052"/>
                        <a14:foregroundMark x1="26961" y1="71078" x2="32353" y2="64706"/>
                        <a14:foregroundMark x1="45261" y1="22222" x2="45261" y2="22222"/>
                        <a14:foregroundMark x1="50000" y1="21732" x2="50000" y2="21732"/>
                        <a14:foregroundMark x1="57843" y1="42157" x2="64542" y2="43301"/>
                        <a14:foregroundMark x1="67320" y1="48366" x2="73203" y2="54575"/>
                        <a14:foregroundMark x1="73529" y1="51307" x2="67320" y2="65033"/>
                        <a14:foregroundMark x1="45588" y1="27614" x2="45588" y2="70588"/>
                        <a14:foregroundMark x1="38399" y1="41830" x2="39052" y2="53105"/>
                        <a14:foregroundMark x1="52124" y1="26961" x2="49837" y2="71242"/>
                        <a14:foregroundMark x1="53268" y1="56046" x2="54739" y2="71732"/>
                        <a14:foregroundMark x1="52614" y1="67484" x2="66993" y2="59804"/>
                        <a14:foregroundMark x1="52288" y1="29248" x2="62255" y2="32190"/>
                        <a14:foregroundMark x1="39542" y1="76471" x2="39542" y2="76471"/>
                        <a14:foregroundMark x1="57026" y1="77288" x2="57026" y2="77288"/>
                      </a14:backgroundRemoval>
                    </a14:imgEffect>
                  </a14:imgLayer>
                </a14:imgProps>
              </a:ext>
              <a:ext uri="{28A0092B-C50C-407E-A947-70E740481C1C}">
                <a14:useLocalDpi xmlns:a14="http://schemas.microsoft.com/office/drawing/2010/main" val="0"/>
              </a:ext>
            </a:extLst>
          </a:blip>
          <a:srcRect/>
          <a:stretch>
            <a:fillRect/>
          </a:stretch>
        </p:blipFill>
        <p:spPr bwMode="auto">
          <a:xfrm>
            <a:off x="4267830" y="1534804"/>
            <a:ext cx="1359300" cy="135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01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 fill="hold"/>
                                        <p:tgtEl>
                                          <p:spTgt spid="79"/>
                                        </p:tgtEl>
                                        <p:attrNameLst>
                                          <p:attrName>ppt_x</p:attrName>
                                        </p:attrNameLst>
                                      </p:cBhvr>
                                      <p:tavLst>
                                        <p:tav tm="0">
                                          <p:val>
                                            <p:strVal val="#ppt_x"/>
                                          </p:val>
                                        </p:tav>
                                        <p:tav tm="100000">
                                          <p:val>
                                            <p:strVal val="#ppt_x"/>
                                          </p:val>
                                        </p:tav>
                                      </p:tavLst>
                                    </p:anim>
                                    <p:anim calcmode="lin" valueType="num">
                                      <p:cBhvr additive="base">
                                        <p:cTn id="8"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0"/>
                                        </p:tgtEl>
                                        <p:attrNameLst>
                                          <p:attrName>style.visibility</p:attrName>
                                        </p:attrNameLst>
                                      </p:cBhvr>
                                      <p:to>
                                        <p:strVal val="visible"/>
                                      </p:to>
                                    </p:set>
                                    <p:anim calcmode="lin" valueType="num">
                                      <p:cBhvr additive="base">
                                        <p:cTn id="13" dur="500" fill="hold"/>
                                        <p:tgtEl>
                                          <p:spTgt spid="80"/>
                                        </p:tgtEl>
                                        <p:attrNameLst>
                                          <p:attrName>ppt_x</p:attrName>
                                        </p:attrNameLst>
                                      </p:cBhvr>
                                      <p:tavLst>
                                        <p:tav tm="0">
                                          <p:val>
                                            <p:strVal val="#ppt_x"/>
                                          </p:val>
                                        </p:tav>
                                        <p:tav tm="100000">
                                          <p:val>
                                            <p:strVal val="#ppt_x"/>
                                          </p:val>
                                        </p:tav>
                                      </p:tavLst>
                                    </p:anim>
                                    <p:anim calcmode="lin" valueType="num">
                                      <p:cBhvr additive="base">
                                        <p:cTn id="14"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1"/>
                                        </p:tgtEl>
                                        <p:attrNameLst>
                                          <p:attrName>style.visibility</p:attrName>
                                        </p:attrNameLst>
                                      </p:cBhvr>
                                      <p:to>
                                        <p:strVal val="visible"/>
                                      </p:to>
                                    </p:set>
                                    <p:anim calcmode="lin" valueType="num">
                                      <p:cBhvr additive="base">
                                        <p:cTn id="19" dur="500" fill="hold"/>
                                        <p:tgtEl>
                                          <p:spTgt spid="81"/>
                                        </p:tgtEl>
                                        <p:attrNameLst>
                                          <p:attrName>ppt_x</p:attrName>
                                        </p:attrNameLst>
                                      </p:cBhvr>
                                      <p:tavLst>
                                        <p:tav tm="0">
                                          <p:val>
                                            <p:strVal val="#ppt_x"/>
                                          </p:val>
                                        </p:tav>
                                        <p:tav tm="100000">
                                          <p:val>
                                            <p:strVal val="#ppt_x"/>
                                          </p:val>
                                        </p:tav>
                                      </p:tavLst>
                                    </p:anim>
                                    <p:anim calcmode="lin" valueType="num">
                                      <p:cBhvr additive="base">
                                        <p:cTn id="20"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animBg="1"/>
      <p:bldP spid="8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58"/>
        <p:cNvGrpSpPr/>
        <p:nvPr/>
      </p:nvGrpSpPr>
      <p:grpSpPr>
        <a:xfrm>
          <a:off x="0" y="0"/>
          <a:ext cx="0" cy="0"/>
          <a:chOff x="0" y="0"/>
          <a:chExt cx="0" cy="0"/>
        </a:xfrm>
      </p:grpSpPr>
      <p:pic>
        <p:nvPicPr>
          <p:cNvPr id="21508" name="Picture 4" descr="Canal PNG Images | Vector and PSD Files | Free Download on Pngt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389" b="100000" l="0" r="100000">
                        <a14:foregroundMark x1="36944" y1="95833" x2="68056" y2="98333"/>
                        <a14:foregroundMark x1="92778" y1="96944" x2="92778" y2="96944"/>
                        <a14:foregroundMark x1="39722" y1="8056" x2="42222" y2="38056"/>
                        <a14:foregroundMark x1="39444" y1="25278" x2="39444" y2="36111"/>
                        <a14:foregroundMark x1="35833" y1="24722" x2="36389" y2="33056"/>
                      </a14:backgroundRemoval>
                    </a14:imgEffect>
                  </a14:imgLayer>
                </a14:imgProps>
              </a:ext>
              <a:ext uri="{28A0092B-C50C-407E-A947-70E740481C1C}">
                <a14:useLocalDpi xmlns:a14="http://schemas.microsoft.com/office/drawing/2010/main" val="0"/>
              </a:ext>
            </a:extLst>
          </a:blip>
          <a:srcRect/>
          <a:stretch>
            <a:fillRect/>
          </a:stretch>
        </p:blipFill>
        <p:spPr bwMode="auto">
          <a:xfrm>
            <a:off x="18949" y="4528951"/>
            <a:ext cx="2347764" cy="2347765"/>
          </a:xfrm>
          <a:prstGeom prst="rect">
            <a:avLst/>
          </a:prstGeom>
          <a:noFill/>
          <a:extLst>
            <a:ext uri="{909E8E84-426E-40DD-AFC4-6F175D3DCCD1}">
              <a14:hiddenFill xmlns:a14="http://schemas.microsoft.com/office/drawing/2010/main">
                <a:solidFill>
                  <a:srgbClr val="FFFFFF"/>
                </a:solidFill>
              </a14:hiddenFill>
            </a:ext>
          </a:extLst>
        </p:spPr>
      </p:pic>
      <p:grpSp>
        <p:nvGrpSpPr>
          <p:cNvPr id="79" name="Google Shape;3313;p52"/>
          <p:cNvGrpSpPr/>
          <p:nvPr/>
        </p:nvGrpSpPr>
        <p:grpSpPr>
          <a:xfrm flipH="1">
            <a:off x="1707934" y="-1533182"/>
            <a:ext cx="139465" cy="2244433"/>
            <a:chOff x="7889200" y="-4700"/>
            <a:chExt cx="104599" cy="1683325"/>
          </a:xfrm>
        </p:grpSpPr>
        <p:sp>
          <p:nvSpPr>
            <p:cNvPr id="80" name="Google Shape;3314;p52"/>
            <p:cNvSpPr/>
            <p:nvPr/>
          </p:nvSpPr>
          <p:spPr>
            <a:xfrm>
              <a:off x="7889200" y="1465825"/>
              <a:ext cx="104599" cy="212800"/>
            </a:xfrm>
            <a:custGeom>
              <a:avLst/>
              <a:gdLst/>
              <a:ahLst/>
              <a:cxnLst/>
              <a:rect l="l" t="t" r="r" b="b"/>
              <a:pathLst>
                <a:path w="695" h="1414" extrusionOk="0">
                  <a:moveTo>
                    <a:pt x="357" y="0"/>
                  </a:moveTo>
                  <a:cubicBezTo>
                    <a:pt x="198" y="337"/>
                    <a:pt x="79" y="694"/>
                    <a:pt x="0" y="1071"/>
                  </a:cubicBezTo>
                  <a:cubicBezTo>
                    <a:pt x="0" y="1299"/>
                    <a:pt x="174" y="1413"/>
                    <a:pt x="347" y="1413"/>
                  </a:cubicBezTo>
                  <a:cubicBezTo>
                    <a:pt x="521" y="1413"/>
                    <a:pt x="694" y="1299"/>
                    <a:pt x="694" y="1071"/>
                  </a:cubicBezTo>
                  <a:cubicBezTo>
                    <a:pt x="615" y="694"/>
                    <a:pt x="496" y="337"/>
                    <a:pt x="35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300" b="0" i="0" u="none" strike="noStrike" kern="0" cap="none" spc="0" normalizeH="0" baseline="0" noProof="0">
                <a:ln>
                  <a:noFill/>
                </a:ln>
                <a:solidFill>
                  <a:srgbClr val="000000"/>
                </a:solidFill>
                <a:effectLst/>
                <a:uLnTx/>
                <a:uFillTx/>
                <a:latin typeface="#9Slide03 SFU DIN Mittelschrift" panose="00000400000000000000" pitchFamily="2" charset="0"/>
                <a:cs typeface="Arial"/>
                <a:sym typeface="Arial"/>
              </a:endParaRPr>
            </a:p>
          </p:txBody>
        </p:sp>
        <p:cxnSp>
          <p:nvCxnSpPr>
            <p:cNvPr id="81" name="Google Shape;3315;p52"/>
            <p:cNvCxnSpPr/>
            <p:nvPr/>
          </p:nvCxnSpPr>
          <p:spPr>
            <a:xfrm rot="10800000">
              <a:off x="7941500" y="-4700"/>
              <a:ext cx="0" cy="1570500"/>
            </a:xfrm>
            <a:prstGeom prst="straightConnector1">
              <a:avLst/>
            </a:prstGeom>
            <a:noFill/>
            <a:ln w="19050" cap="flat" cmpd="sng">
              <a:solidFill>
                <a:srgbClr val="FFFFFF"/>
              </a:solidFill>
              <a:prstDash val="solid"/>
              <a:round/>
              <a:headEnd type="none" w="med" len="med"/>
              <a:tailEnd type="none" w="med" len="med"/>
            </a:ln>
          </p:spPr>
        </p:cxnSp>
      </p:grpSp>
      <p:grpSp>
        <p:nvGrpSpPr>
          <p:cNvPr id="82" name="Google Shape;3316;p52"/>
          <p:cNvGrpSpPr/>
          <p:nvPr/>
        </p:nvGrpSpPr>
        <p:grpSpPr>
          <a:xfrm flipH="1">
            <a:off x="9830385" y="-1102699"/>
            <a:ext cx="139465" cy="2244433"/>
            <a:chOff x="7889200" y="-4700"/>
            <a:chExt cx="104599" cy="1683325"/>
          </a:xfrm>
        </p:grpSpPr>
        <p:sp>
          <p:nvSpPr>
            <p:cNvPr id="83" name="Google Shape;3317;p52"/>
            <p:cNvSpPr/>
            <p:nvPr/>
          </p:nvSpPr>
          <p:spPr>
            <a:xfrm>
              <a:off x="7889200" y="1465825"/>
              <a:ext cx="104599" cy="212800"/>
            </a:xfrm>
            <a:custGeom>
              <a:avLst/>
              <a:gdLst/>
              <a:ahLst/>
              <a:cxnLst/>
              <a:rect l="l" t="t" r="r" b="b"/>
              <a:pathLst>
                <a:path w="695" h="1414" extrusionOk="0">
                  <a:moveTo>
                    <a:pt x="357" y="0"/>
                  </a:moveTo>
                  <a:cubicBezTo>
                    <a:pt x="198" y="337"/>
                    <a:pt x="79" y="694"/>
                    <a:pt x="0" y="1071"/>
                  </a:cubicBezTo>
                  <a:cubicBezTo>
                    <a:pt x="0" y="1299"/>
                    <a:pt x="174" y="1413"/>
                    <a:pt x="347" y="1413"/>
                  </a:cubicBezTo>
                  <a:cubicBezTo>
                    <a:pt x="521" y="1413"/>
                    <a:pt x="694" y="1299"/>
                    <a:pt x="694" y="1071"/>
                  </a:cubicBezTo>
                  <a:cubicBezTo>
                    <a:pt x="615" y="694"/>
                    <a:pt x="496" y="337"/>
                    <a:pt x="35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300" b="0" i="0" u="none" strike="noStrike" kern="0" cap="none" spc="0" normalizeH="0" baseline="0" noProof="0">
                <a:ln>
                  <a:noFill/>
                </a:ln>
                <a:solidFill>
                  <a:srgbClr val="000000"/>
                </a:solidFill>
                <a:effectLst/>
                <a:uLnTx/>
                <a:uFillTx/>
                <a:latin typeface="#9Slide03 SFU DIN Mittelschrift" panose="00000400000000000000" pitchFamily="2" charset="0"/>
                <a:cs typeface="Arial"/>
                <a:sym typeface="Arial"/>
              </a:endParaRPr>
            </a:p>
          </p:txBody>
        </p:sp>
        <p:cxnSp>
          <p:nvCxnSpPr>
            <p:cNvPr id="84" name="Google Shape;3318;p52"/>
            <p:cNvCxnSpPr/>
            <p:nvPr/>
          </p:nvCxnSpPr>
          <p:spPr>
            <a:xfrm rot="10800000">
              <a:off x="7941500" y="-4700"/>
              <a:ext cx="0" cy="1570500"/>
            </a:xfrm>
            <a:prstGeom prst="straightConnector1">
              <a:avLst/>
            </a:prstGeom>
            <a:noFill/>
            <a:ln w="19050" cap="flat" cmpd="sng">
              <a:solidFill>
                <a:srgbClr val="FFFFFF"/>
              </a:solidFill>
              <a:prstDash val="solid"/>
              <a:round/>
              <a:headEnd type="none" w="med" len="med"/>
              <a:tailEnd type="none" w="med" len="med"/>
            </a:ln>
          </p:spPr>
        </p:cxnSp>
      </p:grpSp>
      <p:grpSp>
        <p:nvGrpSpPr>
          <p:cNvPr id="85" name="Google Shape;3319;p52"/>
          <p:cNvGrpSpPr/>
          <p:nvPr/>
        </p:nvGrpSpPr>
        <p:grpSpPr>
          <a:xfrm flipH="1">
            <a:off x="2265633" y="-872900"/>
            <a:ext cx="104867" cy="2209240"/>
            <a:chOff x="7647250" y="-656825"/>
            <a:chExt cx="78650" cy="1656930"/>
          </a:xfrm>
        </p:grpSpPr>
        <p:sp>
          <p:nvSpPr>
            <p:cNvPr id="86" name="Google Shape;3320;p52"/>
            <p:cNvSpPr/>
            <p:nvPr/>
          </p:nvSpPr>
          <p:spPr>
            <a:xfrm>
              <a:off x="7647250" y="840097"/>
              <a:ext cx="78650" cy="160008"/>
            </a:xfrm>
            <a:custGeom>
              <a:avLst/>
              <a:gdLst/>
              <a:ahLst/>
              <a:cxnLst/>
              <a:rect l="l" t="t" r="r" b="b"/>
              <a:pathLst>
                <a:path w="695" h="1414" extrusionOk="0">
                  <a:moveTo>
                    <a:pt x="357" y="0"/>
                  </a:moveTo>
                  <a:cubicBezTo>
                    <a:pt x="198" y="337"/>
                    <a:pt x="79" y="694"/>
                    <a:pt x="0" y="1071"/>
                  </a:cubicBezTo>
                  <a:cubicBezTo>
                    <a:pt x="0" y="1299"/>
                    <a:pt x="174" y="1413"/>
                    <a:pt x="347" y="1413"/>
                  </a:cubicBezTo>
                  <a:cubicBezTo>
                    <a:pt x="521" y="1413"/>
                    <a:pt x="694" y="1299"/>
                    <a:pt x="694" y="1071"/>
                  </a:cubicBezTo>
                  <a:cubicBezTo>
                    <a:pt x="615" y="694"/>
                    <a:pt x="496" y="337"/>
                    <a:pt x="35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300" b="0" i="0" u="none" strike="noStrike" kern="0" cap="none" spc="0" normalizeH="0" baseline="0" noProof="0">
                <a:ln>
                  <a:noFill/>
                </a:ln>
                <a:solidFill>
                  <a:srgbClr val="000000"/>
                </a:solidFill>
                <a:effectLst/>
                <a:uLnTx/>
                <a:uFillTx/>
                <a:latin typeface="#9Slide03 SFU DIN Mittelschrift" panose="00000400000000000000" pitchFamily="2" charset="0"/>
                <a:cs typeface="Arial"/>
                <a:sym typeface="Arial"/>
              </a:endParaRPr>
            </a:p>
          </p:txBody>
        </p:sp>
        <p:cxnSp>
          <p:nvCxnSpPr>
            <p:cNvPr id="87" name="Google Shape;3321;p52"/>
            <p:cNvCxnSpPr/>
            <p:nvPr/>
          </p:nvCxnSpPr>
          <p:spPr>
            <a:xfrm rot="10800000">
              <a:off x="7686575" y="-656825"/>
              <a:ext cx="0" cy="1570500"/>
            </a:xfrm>
            <a:prstGeom prst="straightConnector1">
              <a:avLst/>
            </a:prstGeom>
            <a:noFill/>
            <a:ln w="19050" cap="flat" cmpd="sng">
              <a:solidFill>
                <a:srgbClr val="FFFFFF"/>
              </a:solidFill>
              <a:prstDash val="solid"/>
              <a:round/>
              <a:headEnd type="none" w="med" len="med"/>
              <a:tailEnd type="none" w="med" len="med"/>
            </a:ln>
          </p:spPr>
        </p:cxnSp>
      </p:grpSp>
      <p:grpSp>
        <p:nvGrpSpPr>
          <p:cNvPr id="88" name="Google Shape;3322;p52"/>
          <p:cNvGrpSpPr/>
          <p:nvPr/>
        </p:nvGrpSpPr>
        <p:grpSpPr>
          <a:xfrm flipH="1">
            <a:off x="9527485" y="-1642882"/>
            <a:ext cx="139465" cy="2244433"/>
            <a:chOff x="7889200" y="-4700"/>
            <a:chExt cx="104599" cy="1683325"/>
          </a:xfrm>
        </p:grpSpPr>
        <p:sp>
          <p:nvSpPr>
            <p:cNvPr id="89" name="Google Shape;3323;p52"/>
            <p:cNvSpPr/>
            <p:nvPr/>
          </p:nvSpPr>
          <p:spPr>
            <a:xfrm>
              <a:off x="7889200" y="1465825"/>
              <a:ext cx="104599" cy="212800"/>
            </a:xfrm>
            <a:custGeom>
              <a:avLst/>
              <a:gdLst/>
              <a:ahLst/>
              <a:cxnLst/>
              <a:rect l="l" t="t" r="r" b="b"/>
              <a:pathLst>
                <a:path w="695" h="1414" extrusionOk="0">
                  <a:moveTo>
                    <a:pt x="357" y="0"/>
                  </a:moveTo>
                  <a:cubicBezTo>
                    <a:pt x="198" y="337"/>
                    <a:pt x="79" y="694"/>
                    <a:pt x="0" y="1071"/>
                  </a:cubicBezTo>
                  <a:cubicBezTo>
                    <a:pt x="0" y="1299"/>
                    <a:pt x="174" y="1413"/>
                    <a:pt x="347" y="1413"/>
                  </a:cubicBezTo>
                  <a:cubicBezTo>
                    <a:pt x="521" y="1413"/>
                    <a:pt x="694" y="1299"/>
                    <a:pt x="694" y="1071"/>
                  </a:cubicBezTo>
                  <a:cubicBezTo>
                    <a:pt x="615" y="694"/>
                    <a:pt x="496" y="337"/>
                    <a:pt x="35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300" b="0" i="0" u="none" strike="noStrike" kern="0" cap="none" spc="0" normalizeH="0" baseline="0" noProof="0">
                <a:ln>
                  <a:noFill/>
                </a:ln>
                <a:solidFill>
                  <a:srgbClr val="000000"/>
                </a:solidFill>
                <a:effectLst/>
                <a:uLnTx/>
                <a:uFillTx/>
                <a:latin typeface="#9Slide03 SFU DIN Mittelschrift" panose="00000400000000000000" pitchFamily="2" charset="0"/>
                <a:cs typeface="Arial"/>
                <a:sym typeface="Arial"/>
              </a:endParaRPr>
            </a:p>
          </p:txBody>
        </p:sp>
        <p:cxnSp>
          <p:nvCxnSpPr>
            <p:cNvPr id="90" name="Google Shape;3324;p52"/>
            <p:cNvCxnSpPr/>
            <p:nvPr/>
          </p:nvCxnSpPr>
          <p:spPr>
            <a:xfrm rot="10800000">
              <a:off x="7941500" y="-4700"/>
              <a:ext cx="0" cy="1570500"/>
            </a:xfrm>
            <a:prstGeom prst="straightConnector1">
              <a:avLst/>
            </a:prstGeom>
            <a:noFill/>
            <a:ln w="19050" cap="flat" cmpd="sng">
              <a:solidFill>
                <a:srgbClr val="FFFFFF"/>
              </a:solidFill>
              <a:prstDash val="solid"/>
              <a:round/>
              <a:headEnd type="none" w="med" len="med"/>
              <a:tailEnd type="none" w="med" len="med"/>
            </a:ln>
          </p:spPr>
        </p:cxnSp>
      </p:grpSp>
      <p:grpSp>
        <p:nvGrpSpPr>
          <p:cNvPr id="91" name="Google Shape;3325;p52"/>
          <p:cNvGrpSpPr/>
          <p:nvPr/>
        </p:nvGrpSpPr>
        <p:grpSpPr>
          <a:xfrm flipH="1">
            <a:off x="2788734" y="-1533166"/>
            <a:ext cx="139465" cy="2244433"/>
            <a:chOff x="7889200" y="-4700"/>
            <a:chExt cx="104599" cy="1683325"/>
          </a:xfrm>
        </p:grpSpPr>
        <p:sp>
          <p:nvSpPr>
            <p:cNvPr id="92" name="Google Shape;3326;p52"/>
            <p:cNvSpPr/>
            <p:nvPr/>
          </p:nvSpPr>
          <p:spPr>
            <a:xfrm>
              <a:off x="7889200" y="1465825"/>
              <a:ext cx="104599" cy="212800"/>
            </a:xfrm>
            <a:custGeom>
              <a:avLst/>
              <a:gdLst/>
              <a:ahLst/>
              <a:cxnLst/>
              <a:rect l="l" t="t" r="r" b="b"/>
              <a:pathLst>
                <a:path w="695" h="1414" extrusionOk="0">
                  <a:moveTo>
                    <a:pt x="357" y="0"/>
                  </a:moveTo>
                  <a:cubicBezTo>
                    <a:pt x="198" y="337"/>
                    <a:pt x="79" y="694"/>
                    <a:pt x="0" y="1071"/>
                  </a:cubicBezTo>
                  <a:cubicBezTo>
                    <a:pt x="0" y="1299"/>
                    <a:pt x="174" y="1413"/>
                    <a:pt x="347" y="1413"/>
                  </a:cubicBezTo>
                  <a:cubicBezTo>
                    <a:pt x="521" y="1413"/>
                    <a:pt x="694" y="1299"/>
                    <a:pt x="694" y="1071"/>
                  </a:cubicBezTo>
                  <a:cubicBezTo>
                    <a:pt x="615" y="694"/>
                    <a:pt x="496" y="337"/>
                    <a:pt x="35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300" b="0" i="0" u="none" strike="noStrike" kern="0" cap="none" spc="0" normalizeH="0" baseline="0" noProof="0">
                <a:ln>
                  <a:noFill/>
                </a:ln>
                <a:solidFill>
                  <a:srgbClr val="000000"/>
                </a:solidFill>
                <a:effectLst/>
                <a:uLnTx/>
                <a:uFillTx/>
                <a:latin typeface="#9Slide03 SFU DIN Mittelschrift" panose="00000400000000000000" pitchFamily="2" charset="0"/>
                <a:cs typeface="Arial"/>
                <a:sym typeface="Arial"/>
              </a:endParaRPr>
            </a:p>
          </p:txBody>
        </p:sp>
        <p:cxnSp>
          <p:nvCxnSpPr>
            <p:cNvPr id="93" name="Google Shape;3327;p52"/>
            <p:cNvCxnSpPr/>
            <p:nvPr/>
          </p:nvCxnSpPr>
          <p:spPr>
            <a:xfrm rot="10800000">
              <a:off x="7941500" y="-4700"/>
              <a:ext cx="0" cy="1570500"/>
            </a:xfrm>
            <a:prstGeom prst="straightConnector1">
              <a:avLst/>
            </a:prstGeom>
            <a:noFill/>
            <a:ln w="19050" cap="flat" cmpd="sng">
              <a:solidFill>
                <a:srgbClr val="FFFFFF"/>
              </a:solidFill>
              <a:prstDash val="solid"/>
              <a:round/>
              <a:headEnd type="none" w="med" len="med"/>
              <a:tailEnd type="none" w="med" len="med"/>
            </a:ln>
          </p:spPr>
        </p:cxnSp>
      </p:grpSp>
      <p:grpSp>
        <p:nvGrpSpPr>
          <p:cNvPr id="94" name="Google Shape;3325;p52"/>
          <p:cNvGrpSpPr/>
          <p:nvPr/>
        </p:nvGrpSpPr>
        <p:grpSpPr>
          <a:xfrm flipH="1">
            <a:off x="10133285" y="-1642882"/>
            <a:ext cx="139465" cy="2244433"/>
            <a:chOff x="7889200" y="-4700"/>
            <a:chExt cx="104599" cy="1683325"/>
          </a:xfrm>
        </p:grpSpPr>
        <p:sp>
          <p:nvSpPr>
            <p:cNvPr id="95" name="Google Shape;3326;p52"/>
            <p:cNvSpPr/>
            <p:nvPr/>
          </p:nvSpPr>
          <p:spPr>
            <a:xfrm>
              <a:off x="7889200" y="1465825"/>
              <a:ext cx="104599" cy="212800"/>
            </a:xfrm>
            <a:custGeom>
              <a:avLst/>
              <a:gdLst/>
              <a:ahLst/>
              <a:cxnLst/>
              <a:rect l="l" t="t" r="r" b="b"/>
              <a:pathLst>
                <a:path w="695" h="1414" extrusionOk="0">
                  <a:moveTo>
                    <a:pt x="357" y="0"/>
                  </a:moveTo>
                  <a:cubicBezTo>
                    <a:pt x="198" y="337"/>
                    <a:pt x="79" y="694"/>
                    <a:pt x="0" y="1071"/>
                  </a:cubicBezTo>
                  <a:cubicBezTo>
                    <a:pt x="0" y="1299"/>
                    <a:pt x="174" y="1413"/>
                    <a:pt x="347" y="1413"/>
                  </a:cubicBezTo>
                  <a:cubicBezTo>
                    <a:pt x="521" y="1413"/>
                    <a:pt x="694" y="1299"/>
                    <a:pt x="694" y="1071"/>
                  </a:cubicBezTo>
                  <a:cubicBezTo>
                    <a:pt x="615" y="694"/>
                    <a:pt x="496" y="337"/>
                    <a:pt x="35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300" b="0" i="0" u="none" strike="noStrike" kern="0" cap="none" spc="0" normalizeH="0" baseline="0" noProof="0">
                <a:ln>
                  <a:noFill/>
                </a:ln>
                <a:solidFill>
                  <a:srgbClr val="000000"/>
                </a:solidFill>
                <a:effectLst/>
                <a:uLnTx/>
                <a:uFillTx/>
                <a:latin typeface="#9Slide03 SFU DIN Mittelschrift" panose="00000400000000000000" pitchFamily="2" charset="0"/>
                <a:cs typeface="Arial"/>
                <a:sym typeface="Arial"/>
              </a:endParaRPr>
            </a:p>
          </p:txBody>
        </p:sp>
        <p:cxnSp>
          <p:nvCxnSpPr>
            <p:cNvPr id="96" name="Google Shape;3327;p52"/>
            <p:cNvCxnSpPr/>
            <p:nvPr/>
          </p:nvCxnSpPr>
          <p:spPr>
            <a:xfrm rot="10800000">
              <a:off x="7941500" y="-4700"/>
              <a:ext cx="0" cy="1570500"/>
            </a:xfrm>
            <a:prstGeom prst="straightConnector1">
              <a:avLst/>
            </a:prstGeom>
            <a:noFill/>
            <a:ln w="19050" cap="flat" cmpd="sng">
              <a:solidFill>
                <a:srgbClr val="FFFFFF"/>
              </a:solidFill>
              <a:prstDash val="solid"/>
              <a:round/>
              <a:headEnd type="none" w="med" len="med"/>
              <a:tailEnd type="none" w="med" len="med"/>
            </a:ln>
          </p:spPr>
        </p:cxnSp>
      </p:grpSp>
      <p:grpSp>
        <p:nvGrpSpPr>
          <p:cNvPr id="97" name="Google Shape;3195;p48"/>
          <p:cNvGrpSpPr/>
          <p:nvPr/>
        </p:nvGrpSpPr>
        <p:grpSpPr>
          <a:xfrm>
            <a:off x="4036193" y="1666511"/>
            <a:ext cx="4071023" cy="3183112"/>
            <a:chOff x="3050883" y="1225683"/>
            <a:chExt cx="3053267" cy="2387334"/>
          </a:xfrm>
        </p:grpSpPr>
        <p:sp>
          <p:nvSpPr>
            <p:cNvPr id="98" name="Google Shape;3196;p48"/>
            <p:cNvSpPr/>
            <p:nvPr/>
          </p:nvSpPr>
          <p:spPr>
            <a:xfrm rot="8100000">
              <a:off x="3403983" y="1225683"/>
              <a:ext cx="2387334" cy="2387334"/>
            </a:xfrm>
            <a:prstGeom prst="teardrop">
              <a:avLst>
                <a:gd name="adj" fmla="val 100000"/>
              </a:avLst>
            </a:prstGeom>
            <a:solidFill>
              <a:schemeClr val="tx1"/>
            </a:solidFill>
            <a:ln w="19050" cap="flat" cmpd="sng">
              <a:solidFill>
                <a:srgbClr val="00685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r" defTabSz="1219170" eaLnBrk="1" fontAlgn="auto" latinLnBrk="0" hangingPunct="1">
                <a:lnSpc>
                  <a:spcPct val="100000"/>
                </a:lnSpc>
                <a:spcBef>
                  <a:spcPts val="0"/>
                </a:spcBef>
                <a:spcAft>
                  <a:spcPts val="0"/>
                </a:spcAft>
                <a:buClr>
                  <a:srgbClr val="000000"/>
                </a:buClr>
                <a:buSzTx/>
                <a:buFontTx/>
                <a:buNone/>
                <a:tabLst/>
                <a:defRPr/>
              </a:pPr>
              <a:endParaRPr kumimoji="0" sz="2300" b="0" i="0" u="none" strike="noStrike" kern="0" cap="none" spc="0" normalizeH="0" baseline="0" noProof="0">
                <a:ln>
                  <a:noFill/>
                </a:ln>
                <a:solidFill>
                  <a:srgbClr val="000000"/>
                </a:solidFill>
                <a:effectLst/>
                <a:uLnTx/>
                <a:uFillTx/>
                <a:latin typeface="#9Slide03 SFU DIN Mittelschrift" panose="00000400000000000000" pitchFamily="2" charset="0"/>
                <a:cs typeface="Arial"/>
                <a:sym typeface="Arial"/>
              </a:endParaRPr>
            </a:p>
          </p:txBody>
        </p:sp>
        <p:cxnSp>
          <p:nvCxnSpPr>
            <p:cNvPr id="102" name="Google Shape;3200;p48"/>
            <p:cNvCxnSpPr>
              <a:stCxn id="98" idx="4"/>
            </p:cNvCxnSpPr>
            <p:nvPr/>
          </p:nvCxnSpPr>
          <p:spPr>
            <a:xfrm>
              <a:off x="5441700" y="1575300"/>
              <a:ext cx="658200" cy="0"/>
            </a:xfrm>
            <a:prstGeom prst="straightConnector1">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3" name="Google Shape;3201;p48"/>
            <p:cNvCxnSpPr/>
            <p:nvPr/>
          </p:nvCxnSpPr>
          <p:spPr>
            <a:xfrm rot="10800000">
              <a:off x="3050883" y="2337000"/>
              <a:ext cx="353100" cy="0"/>
            </a:xfrm>
            <a:prstGeom prst="straightConnector1">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4" name="Google Shape;3202;p48"/>
            <p:cNvCxnSpPr/>
            <p:nvPr/>
          </p:nvCxnSpPr>
          <p:spPr>
            <a:xfrm>
              <a:off x="5679650" y="2930463"/>
              <a:ext cx="424500" cy="0"/>
            </a:xfrm>
            <a:prstGeom prst="straightConnector1">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5" name="Google Shape;3203;p48"/>
            <p:cNvCxnSpPr/>
            <p:nvPr/>
          </p:nvCxnSpPr>
          <p:spPr>
            <a:xfrm rot="10800000">
              <a:off x="3051975" y="3600125"/>
              <a:ext cx="1041600" cy="0"/>
            </a:xfrm>
            <a:prstGeom prst="straightConnector1">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grpSp>
      <p:sp>
        <p:nvSpPr>
          <p:cNvPr id="106" name="Google Shape;3204;p48"/>
          <p:cNvSpPr txBox="1">
            <a:spLocks/>
          </p:cNvSpPr>
          <p:nvPr/>
        </p:nvSpPr>
        <p:spPr>
          <a:xfrm>
            <a:off x="983467" y="711267"/>
            <a:ext cx="10225200" cy="64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bril Fatface"/>
              <a:buNone/>
              <a:defRPr sz="3000" b="0" i="0" u="none" strike="noStrike" cap="none">
                <a:solidFill>
                  <a:schemeClr val="dk1"/>
                </a:solidFill>
                <a:latin typeface="Abril Fatface"/>
                <a:ea typeface="Abril Fatface"/>
                <a:cs typeface="Abril Fatface"/>
                <a:sym typeface="Abril Fatface"/>
              </a:defRPr>
            </a:lvl1pPr>
            <a:lvl2pPr marR="0" lvl="1" algn="ctr" rtl="0">
              <a:lnSpc>
                <a:spcPct val="100000"/>
              </a:lnSpc>
              <a:spcBef>
                <a:spcPts val="0"/>
              </a:spcBef>
              <a:spcAft>
                <a:spcPts val="0"/>
              </a:spcAft>
              <a:buClr>
                <a:schemeClr val="dk1"/>
              </a:buClr>
              <a:buSzPts val="2800"/>
              <a:buFont typeface="Abril Fatface"/>
              <a:buNone/>
              <a:defRPr sz="2800" b="0" i="0" u="none" strike="noStrike" cap="none">
                <a:solidFill>
                  <a:schemeClr val="dk1"/>
                </a:solidFill>
                <a:latin typeface="Abril Fatface"/>
                <a:ea typeface="Abril Fatface"/>
                <a:cs typeface="Abril Fatface"/>
                <a:sym typeface="Abril Fatface"/>
              </a:defRPr>
            </a:lvl2pPr>
            <a:lvl3pPr marR="0" lvl="2" algn="ctr" rtl="0">
              <a:lnSpc>
                <a:spcPct val="100000"/>
              </a:lnSpc>
              <a:spcBef>
                <a:spcPts val="0"/>
              </a:spcBef>
              <a:spcAft>
                <a:spcPts val="0"/>
              </a:spcAft>
              <a:buClr>
                <a:schemeClr val="dk1"/>
              </a:buClr>
              <a:buSzPts val="2800"/>
              <a:buFont typeface="Abril Fatface"/>
              <a:buNone/>
              <a:defRPr sz="2800" b="0" i="0" u="none" strike="noStrike" cap="none">
                <a:solidFill>
                  <a:schemeClr val="dk1"/>
                </a:solidFill>
                <a:latin typeface="Abril Fatface"/>
                <a:ea typeface="Abril Fatface"/>
                <a:cs typeface="Abril Fatface"/>
                <a:sym typeface="Abril Fatface"/>
              </a:defRPr>
            </a:lvl3pPr>
            <a:lvl4pPr marR="0" lvl="3" algn="ctr" rtl="0">
              <a:lnSpc>
                <a:spcPct val="100000"/>
              </a:lnSpc>
              <a:spcBef>
                <a:spcPts val="0"/>
              </a:spcBef>
              <a:spcAft>
                <a:spcPts val="0"/>
              </a:spcAft>
              <a:buClr>
                <a:schemeClr val="dk1"/>
              </a:buClr>
              <a:buSzPts val="2800"/>
              <a:buFont typeface="Abril Fatface"/>
              <a:buNone/>
              <a:defRPr sz="2800" b="0" i="0" u="none" strike="noStrike" cap="none">
                <a:solidFill>
                  <a:schemeClr val="dk1"/>
                </a:solidFill>
                <a:latin typeface="Abril Fatface"/>
                <a:ea typeface="Abril Fatface"/>
                <a:cs typeface="Abril Fatface"/>
                <a:sym typeface="Abril Fatface"/>
              </a:defRPr>
            </a:lvl4pPr>
            <a:lvl5pPr marR="0" lvl="4" algn="ctr" rtl="0">
              <a:lnSpc>
                <a:spcPct val="100000"/>
              </a:lnSpc>
              <a:spcBef>
                <a:spcPts val="0"/>
              </a:spcBef>
              <a:spcAft>
                <a:spcPts val="0"/>
              </a:spcAft>
              <a:buClr>
                <a:schemeClr val="dk1"/>
              </a:buClr>
              <a:buSzPts val="2800"/>
              <a:buFont typeface="Abril Fatface"/>
              <a:buNone/>
              <a:defRPr sz="2800" b="0" i="0" u="none" strike="noStrike" cap="none">
                <a:solidFill>
                  <a:schemeClr val="dk1"/>
                </a:solidFill>
                <a:latin typeface="Abril Fatface"/>
                <a:ea typeface="Abril Fatface"/>
                <a:cs typeface="Abril Fatface"/>
                <a:sym typeface="Abril Fatface"/>
              </a:defRPr>
            </a:lvl5pPr>
            <a:lvl6pPr marR="0" lvl="5" algn="ctr" rtl="0">
              <a:lnSpc>
                <a:spcPct val="100000"/>
              </a:lnSpc>
              <a:spcBef>
                <a:spcPts val="0"/>
              </a:spcBef>
              <a:spcAft>
                <a:spcPts val="0"/>
              </a:spcAft>
              <a:buClr>
                <a:schemeClr val="dk1"/>
              </a:buClr>
              <a:buSzPts val="2800"/>
              <a:buFont typeface="Abril Fatface"/>
              <a:buNone/>
              <a:defRPr sz="2800" b="0" i="0" u="none" strike="noStrike" cap="none">
                <a:solidFill>
                  <a:schemeClr val="dk1"/>
                </a:solidFill>
                <a:latin typeface="Abril Fatface"/>
                <a:ea typeface="Abril Fatface"/>
                <a:cs typeface="Abril Fatface"/>
                <a:sym typeface="Abril Fatface"/>
              </a:defRPr>
            </a:lvl6pPr>
            <a:lvl7pPr marR="0" lvl="6" algn="ctr" rtl="0">
              <a:lnSpc>
                <a:spcPct val="100000"/>
              </a:lnSpc>
              <a:spcBef>
                <a:spcPts val="0"/>
              </a:spcBef>
              <a:spcAft>
                <a:spcPts val="0"/>
              </a:spcAft>
              <a:buClr>
                <a:schemeClr val="dk1"/>
              </a:buClr>
              <a:buSzPts val="2800"/>
              <a:buFont typeface="Abril Fatface"/>
              <a:buNone/>
              <a:defRPr sz="2800" b="0" i="0" u="none" strike="noStrike" cap="none">
                <a:solidFill>
                  <a:schemeClr val="dk1"/>
                </a:solidFill>
                <a:latin typeface="Abril Fatface"/>
                <a:ea typeface="Abril Fatface"/>
                <a:cs typeface="Abril Fatface"/>
                <a:sym typeface="Abril Fatface"/>
              </a:defRPr>
            </a:lvl7pPr>
            <a:lvl8pPr marR="0" lvl="7" algn="ctr" rtl="0">
              <a:lnSpc>
                <a:spcPct val="100000"/>
              </a:lnSpc>
              <a:spcBef>
                <a:spcPts val="0"/>
              </a:spcBef>
              <a:spcAft>
                <a:spcPts val="0"/>
              </a:spcAft>
              <a:buClr>
                <a:schemeClr val="dk1"/>
              </a:buClr>
              <a:buSzPts val="2800"/>
              <a:buFont typeface="Abril Fatface"/>
              <a:buNone/>
              <a:defRPr sz="2800" b="0" i="0" u="none" strike="noStrike" cap="none">
                <a:solidFill>
                  <a:schemeClr val="dk1"/>
                </a:solidFill>
                <a:latin typeface="Abril Fatface"/>
                <a:ea typeface="Abril Fatface"/>
                <a:cs typeface="Abril Fatface"/>
                <a:sym typeface="Abril Fatface"/>
              </a:defRPr>
            </a:lvl8pPr>
            <a:lvl9pPr marR="0" lvl="8" algn="ctr" rtl="0">
              <a:lnSpc>
                <a:spcPct val="100000"/>
              </a:lnSpc>
              <a:spcBef>
                <a:spcPts val="0"/>
              </a:spcBef>
              <a:spcAft>
                <a:spcPts val="0"/>
              </a:spcAft>
              <a:buClr>
                <a:schemeClr val="dk1"/>
              </a:buClr>
              <a:buSzPts val="2800"/>
              <a:buFont typeface="Abril Fatface"/>
              <a:buNone/>
              <a:defRPr sz="2800" b="0" i="0" u="none" strike="noStrike" cap="none">
                <a:solidFill>
                  <a:schemeClr val="dk1"/>
                </a:solidFill>
                <a:latin typeface="Abril Fatface"/>
                <a:ea typeface="Abril Fatface"/>
                <a:cs typeface="Abril Fatface"/>
                <a:sym typeface="Abril Fatface"/>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Abril Fatface"/>
              <a:buNone/>
              <a:tabLst/>
              <a:defRPr/>
            </a:pPr>
            <a:r>
              <a:rPr kumimoji="0" lang="en-US" sz="2300" b="1" i="0" u="none" strike="noStrike" kern="0" cap="none" spc="0" normalizeH="0" baseline="0" noProof="0" dirty="0">
                <a:ln>
                  <a:noFill/>
                </a:ln>
                <a:solidFill>
                  <a:schemeClr val="bg1"/>
                </a:solidFill>
                <a:effectLst/>
                <a:uLnTx/>
                <a:uFillTx/>
                <a:latin typeface="#9Slide03 SFU DIN Mittelschrift" panose="00000400000000000000" pitchFamily="2" charset="0"/>
                <a:sym typeface="Abril Fatface"/>
              </a:rPr>
              <a:t>c. </a:t>
            </a:r>
            <a:r>
              <a:rPr kumimoji="0" lang="en-US" sz="2300" b="1" i="0" u="none" strike="noStrike" kern="0" cap="none" spc="0" normalizeH="0" baseline="0" noProof="0" dirty="0" err="1">
                <a:ln>
                  <a:noFill/>
                </a:ln>
                <a:solidFill>
                  <a:schemeClr val="bg1"/>
                </a:solidFill>
                <a:effectLst/>
                <a:uLnTx/>
                <a:uFillTx/>
                <a:latin typeface="#9Slide03 SFU DIN Mittelschrift" panose="00000400000000000000" pitchFamily="2" charset="0"/>
                <a:sym typeface="Abril Fatface"/>
              </a:rPr>
              <a:t>Sông</a:t>
            </a:r>
            <a:r>
              <a:rPr kumimoji="0" lang="en-US" sz="2300" b="1" i="0" u="none" strike="noStrike" kern="0" cap="none" spc="0" normalizeH="0" noProof="0" dirty="0">
                <a:ln>
                  <a:noFill/>
                </a:ln>
                <a:solidFill>
                  <a:schemeClr val="bg1"/>
                </a:solidFill>
                <a:effectLst/>
                <a:uLnTx/>
                <a:uFillTx/>
                <a:latin typeface="#9Slide03 SFU DIN Mittelschrift" panose="00000400000000000000" pitchFamily="2" charset="0"/>
                <a:sym typeface="Abril Fatface"/>
              </a:rPr>
              <a:t> </a:t>
            </a:r>
            <a:r>
              <a:rPr kumimoji="0" lang="en-US" sz="2300" b="1" i="0" u="none" strike="noStrike" kern="0" cap="none" spc="0" normalizeH="0" noProof="0" dirty="0" err="1">
                <a:ln>
                  <a:noFill/>
                </a:ln>
                <a:solidFill>
                  <a:schemeClr val="bg1"/>
                </a:solidFill>
                <a:effectLst/>
                <a:uLnTx/>
                <a:uFillTx/>
                <a:latin typeface="#9Slide03 SFU DIN Mittelschrift" panose="00000400000000000000" pitchFamily="2" charset="0"/>
                <a:sym typeface="Abril Fatface"/>
              </a:rPr>
              <a:t>ngòi</a:t>
            </a:r>
            <a:endParaRPr kumimoji="0" lang="en-US" sz="2300" b="1" i="0" u="none" strike="noStrike" kern="0" cap="none" spc="0" normalizeH="0" baseline="0" noProof="0" dirty="0">
              <a:ln>
                <a:noFill/>
              </a:ln>
              <a:solidFill>
                <a:schemeClr val="bg1"/>
              </a:solidFill>
              <a:effectLst/>
              <a:uLnTx/>
              <a:uFillTx/>
              <a:latin typeface="#9Slide03 SFU DIN Mittelschrift" panose="00000400000000000000" pitchFamily="2" charset="0"/>
              <a:sym typeface="Abril Fatface"/>
            </a:endParaRPr>
          </a:p>
        </p:txBody>
      </p:sp>
      <p:sp>
        <p:nvSpPr>
          <p:cNvPr id="107" name="Google Shape;3205;p48"/>
          <p:cNvSpPr txBox="1">
            <a:spLocks/>
          </p:cNvSpPr>
          <p:nvPr/>
        </p:nvSpPr>
        <p:spPr>
          <a:xfrm>
            <a:off x="8157017" y="1732967"/>
            <a:ext cx="2880400" cy="766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1pPr>
            <a:lvl2pPr marL="914400" marR="0" lvl="1"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2pPr>
            <a:lvl3pPr marL="1371600" marR="0" lvl="2"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3pPr>
            <a:lvl4pPr marL="1828800" marR="0" lvl="3"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4pPr>
            <a:lvl5pPr marL="2286000" marR="0" lvl="4"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5pPr>
            <a:lvl6pPr marL="2743200" marR="0" lvl="5"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6pPr>
            <a:lvl7pPr marL="3200400" marR="0" lvl="6"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7pPr>
            <a:lvl8pPr marL="3657600" marR="0" lvl="7"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8pPr>
            <a:lvl9pPr marL="4114800" marR="0" lvl="8"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9pPr>
          </a:lstStyle>
          <a:p>
            <a:pPr marL="0" marR="0" lvl="0" indent="0" algn="l" defTabSz="914400" rtl="0" eaLnBrk="1" fontAlgn="auto" latinLnBrk="0" hangingPunct="1">
              <a:lnSpc>
                <a:spcPct val="100000"/>
              </a:lnSpc>
              <a:spcBef>
                <a:spcPts val="0"/>
              </a:spcBef>
              <a:spcAft>
                <a:spcPts val="0"/>
              </a:spcAft>
              <a:buClr>
                <a:srgbClr val="FFFFFF"/>
              </a:buClr>
              <a:buSzPts val="1400"/>
              <a:buFont typeface="Raleway"/>
              <a:buNone/>
              <a:tabLst/>
              <a:defRPr/>
            </a:pPr>
            <a:r>
              <a:rPr kumimoji="0" lang="en-US" sz="2300" b="0" i="0" u="none" strike="noStrike" kern="0" cap="none" spc="0" normalizeH="0" baseline="0" noProof="0" dirty="0" err="1">
                <a:ln>
                  <a:noFill/>
                </a:ln>
                <a:solidFill>
                  <a:schemeClr val="bg1"/>
                </a:solidFill>
                <a:effectLst/>
                <a:uLnTx/>
                <a:uFillTx/>
                <a:latin typeface="#9Slide03 SFU DIN Mittelschrift" panose="00000400000000000000" pitchFamily="2" charset="0"/>
                <a:sym typeface="Raleway"/>
              </a:rPr>
              <a:t>Sông</a:t>
            </a:r>
            <a:r>
              <a:rPr kumimoji="0" lang="en-US" sz="2300" b="0" i="0" u="none" strike="noStrike" kern="0" cap="none" spc="0" normalizeH="0" noProof="0" dirty="0">
                <a:ln>
                  <a:noFill/>
                </a:ln>
                <a:solidFill>
                  <a:schemeClr val="bg1"/>
                </a:solidFill>
                <a:effectLst/>
                <a:uLnTx/>
                <a:uFillTx/>
                <a:latin typeface="#9Slide03 SFU DIN Mittelschrift" panose="00000400000000000000" pitchFamily="2" charset="0"/>
                <a:sym typeface="Raleway"/>
              </a:rPr>
              <a:t> </a:t>
            </a:r>
            <a:r>
              <a:rPr kumimoji="0" lang="en-US" sz="2300" b="0" i="0" u="none" strike="noStrike" kern="0" cap="none" spc="0" normalizeH="0" noProof="0" dirty="0" err="1">
                <a:ln>
                  <a:noFill/>
                </a:ln>
                <a:solidFill>
                  <a:schemeClr val="bg1"/>
                </a:solidFill>
                <a:effectLst/>
                <a:uLnTx/>
                <a:uFillTx/>
                <a:latin typeface="#9Slide03 SFU DIN Mittelschrift" panose="00000400000000000000" pitchFamily="2" charset="0"/>
                <a:sym typeface="Raleway"/>
              </a:rPr>
              <a:t>ngòi</a:t>
            </a:r>
            <a:r>
              <a:rPr kumimoji="0" lang="en-US" sz="2300" b="0" i="0" u="none" strike="noStrike" kern="0" cap="none" spc="0" normalizeH="0" noProof="0" dirty="0">
                <a:ln>
                  <a:noFill/>
                </a:ln>
                <a:solidFill>
                  <a:schemeClr val="bg1"/>
                </a:solidFill>
                <a:effectLst/>
                <a:uLnTx/>
                <a:uFillTx/>
                <a:latin typeface="#9Slide03 SFU DIN Mittelschrift" panose="00000400000000000000" pitchFamily="2" charset="0"/>
                <a:sym typeface="Raleway"/>
              </a:rPr>
              <a:t> có </a:t>
            </a:r>
            <a:r>
              <a:rPr kumimoji="0" lang="en-US" sz="2300" b="0" i="0" u="none" strike="noStrike" kern="0" cap="none" spc="0" normalizeH="0" noProof="0" dirty="0" err="1">
                <a:ln>
                  <a:noFill/>
                </a:ln>
                <a:solidFill>
                  <a:schemeClr val="bg1"/>
                </a:solidFill>
                <a:effectLst/>
                <a:uLnTx/>
                <a:uFillTx/>
                <a:latin typeface="#9Slide03 SFU DIN Mittelschrift" panose="00000400000000000000" pitchFamily="2" charset="0"/>
                <a:sym typeface="Raleway"/>
              </a:rPr>
              <a:t>nguồn</a:t>
            </a:r>
            <a:r>
              <a:rPr kumimoji="0" lang="en-US" sz="2300" b="0" i="0" u="none" strike="noStrike" kern="0" cap="none" spc="0" normalizeH="0" noProof="0" dirty="0">
                <a:ln>
                  <a:noFill/>
                </a:ln>
                <a:solidFill>
                  <a:schemeClr val="bg1"/>
                </a:solidFill>
                <a:effectLst/>
                <a:uLnTx/>
                <a:uFillTx/>
                <a:latin typeface="#9Slide03 SFU DIN Mittelschrift" panose="00000400000000000000" pitchFamily="2" charset="0"/>
                <a:sym typeface="Raleway"/>
              </a:rPr>
              <a:t> nước </a:t>
            </a:r>
            <a:r>
              <a:rPr kumimoji="0" lang="en-US" sz="2300" b="0" i="0" u="none" strike="noStrike" kern="0" cap="none" spc="0" normalizeH="0" noProof="0" dirty="0" err="1">
                <a:ln>
                  <a:noFill/>
                </a:ln>
                <a:solidFill>
                  <a:schemeClr val="bg1"/>
                </a:solidFill>
                <a:effectLst/>
                <a:uLnTx/>
                <a:uFillTx/>
                <a:latin typeface="#9Slide03 SFU DIN Mittelschrift" panose="00000400000000000000" pitchFamily="2" charset="0"/>
                <a:sym typeface="Raleway"/>
              </a:rPr>
              <a:t>dồi</a:t>
            </a:r>
            <a:r>
              <a:rPr kumimoji="0" lang="en-US" sz="2300" b="0" i="0" u="none" strike="noStrike" kern="0" cap="none" spc="0" normalizeH="0" noProof="0" dirty="0">
                <a:ln>
                  <a:noFill/>
                </a:ln>
                <a:solidFill>
                  <a:schemeClr val="bg1"/>
                </a:solidFill>
                <a:effectLst/>
                <a:uLnTx/>
                <a:uFillTx/>
                <a:latin typeface="#9Slide03 SFU DIN Mittelschrift" panose="00000400000000000000" pitchFamily="2" charset="0"/>
                <a:sym typeface="Raleway"/>
              </a:rPr>
              <a:t> </a:t>
            </a:r>
            <a:r>
              <a:rPr kumimoji="0" lang="en-US" sz="2300" b="0" i="0" u="none" strike="noStrike" kern="0" cap="none" spc="0" normalizeH="0" noProof="0" dirty="0" err="1">
                <a:ln>
                  <a:noFill/>
                </a:ln>
                <a:solidFill>
                  <a:schemeClr val="bg1"/>
                </a:solidFill>
                <a:effectLst/>
                <a:uLnTx/>
                <a:uFillTx/>
                <a:latin typeface="#9Slide03 SFU DIN Mittelschrift" panose="00000400000000000000" pitchFamily="2" charset="0"/>
                <a:sym typeface="Raleway"/>
              </a:rPr>
              <a:t>dào</a:t>
            </a:r>
            <a:r>
              <a:rPr kumimoji="0" lang="en-US" sz="2300" b="0" i="0" u="none" strike="noStrike" kern="0" cap="none" spc="0" normalizeH="0" noProof="0" dirty="0">
                <a:ln>
                  <a:noFill/>
                </a:ln>
                <a:solidFill>
                  <a:schemeClr val="bg1"/>
                </a:solidFill>
                <a:effectLst/>
                <a:uLnTx/>
                <a:uFillTx/>
                <a:latin typeface="#9Slide03 SFU DIN Mittelschrift" panose="00000400000000000000" pitchFamily="2" charset="0"/>
                <a:sym typeface="Raleway"/>
              </a:rPr>
              <a:t>.</a:t>
            </a:r>
            <a:endParaRPr kumimoji="0" lang="en-US" sz="2300" b="0" i="0" u="none" strike="noStrike" kern="0" cap="none" spc="0" normalizeH="0" baseline="0" noProof="0" dirty="0">
              <a:ln>
                <a:noFill/>
              </a:ln>
              <a:solidFill>
                <a:schemeClr val="bg1"/>
              </a:solidFill>
              <a:effectLst/>
              <a:uLnTx/>
              <a:uFillTx/>
              <a:latin typeface="#9Slide03 SFU DIN Mittelschrift" panose="00000400000000000000" pitchFamily="2" charset="0"/>
              <a:sym typeface="Raleway"/>
            </a:endParaRPr>
          </a:p>
        </p:txBody>
      </p:sp>
      <p:sp>
        <p:nvSpPr>
          <p:cNvPr id="109" name="Google Shape;3207;p48"/>
          <p:cNvSpPr txBox="1">
            <a:spLocks/>
          </p:cNvSpPr>
          <p:nvPr/>
        </p:nvSpPr>
        <p:spPr>
          <a:xfrm>
            <a:off x="650743" y="2875067"/>
            <a:ext cx="3404531" cy="766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1pPr>
            <a:lvl2pPr marL="914400" marR="0" lvl="1"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2pPr>
            <a:lvl3pPr marL="1371600" marR="0" lvl="2"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3pPr>
            <a:lvl4pPr marL="1828800" marR="0" lvl="3"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4pPr>
            <a:lvl5pPr marL="2286000" marR="0" lvl="4"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5pPr>
            <a:lvl6pPr marL="2743200" marR="0" lvl="5"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6pPr>
            <a:lvl7pPr marL="3200400" marR="0" lvl="6"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7pPr>
            <a:lvl8pPr marL="3657600" marR="0" lvl="7"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8pPr>
            <a:lvl9pPr marL="4114800" marR="0" lvl="8"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9pPr>
          </a:lstStyle>
          <a:p>
            <a:pPr marL="0" marR="0" lvl="0" indent="0" algn="r" defTabSz="914400" rtl="0" eaLnBrk="1" fontAlgn="auto" latinLnBrk="0" hangingPunct="1">
              <a:lnSpc>
                <a:spcPct val="100000"/>
              </a:lnSpc>
              <a:spcBef>
                <a:spcPts val="0"/>
              </a:spcBef>
              <a:spcAft>
                <a:spcPts val="0"/>
              </a:spcAft>
              <a:buClr>
                <a:srgbClr val="FFFFFF"/>
              </a:buClr>
              <a:buSzPts val="1400"/>
              <a:buFont typeface="Raleway"/>
              <a:buNone/>
              <a:tabLst/>
              <a:defRPr/>
            </a:pPr>
            <a:r>
              <a:rPr kumimoji="0" lang="en-US" sz="2300" b="0" i="0" u="none" strike="noStrike" kern="0" cap="none" spc="0" normalizeH="0" baseline="0" noProof="0" dirty="0">
                <a:ln>
                  <a:noFill/>
                </a:ln>
                <a:solidFill>
                  <a:schemeClr val="bg1"/>
                </a:solidFill>
                <a:effectLst/>
                <a:uLnTx/>
                <a:uFillTx/>
                <a:latin typeface="#9Slide03 SFU DIN Mittelschrift" panose="00000400000000000000" pitchFamily="2" charset="0"/>
                <a:sym typeface="Raleway"/>
              </a:rPr>
              <a:t>Một</a:t>
            </a:r>
            <a:r>
              <a:rPr kumimoji="0" lang="en-US" sz="2300" b="0" i="0" u="none" strike="noStrike" kern="0" cap="none" spc="0" normalizeH="0" noProof="0" dirty="0">
                <a:ln>
                  <a:noFill/>
                </a:ln>
                <a:solidFill>
                  <a:schemeClr val="bg1"/>
                </a:solidFill>
                <a:effectLst/>
                <a:uLnTx/>
                <a:uFillTx/>
                <a:latin typeface="#9Slide03 SFU DIN Mittelschrift" panose="00000400000000000000" pitchFamily="2" charset="0"/>
                <a:sym typeface="Raleway"/>
              </a:rPr>
              <a:t> số </a:t>
            </a:r>
            <a:r>
              <a:rPr kumimoji="0" lang="en-US" sz="2300" b="0" i="0" u="none" strike="noStrike" kern="0" cap="none" spc="0" normalizeH="0" noProof="0" dirty="0" err="1">
                <a:ln>
                  <a:noFill/>
                </a:ln>
                <a:solidFill>
                  <a:schemeClr val="bg1"/>
                </a:solidFill>
                <a:effectLst/>
                <a:uLnTx/>
                <a:uFillTx/>
                <a:latin typeface="#9Slide03 SFU DIN Mittelschrift" panose="00000400000000000000" pitchFamily="2" charset="0"/>
                <a:sym typeface="Raleway"/>
              </a:rPr>
              <a:t>sông</a:t>
            </a:r>
            <a:r>
              <a:rPr kumimoji="0" lang="en-US" sz="2300" b="0" i="0" u="none" strike="noStrike" kern="0" cap="none" spc="0" normalizeH="0" noProof="0" dirty="0">
                <a:ln>
                  <a:noFill/>
                </a:ln>
                <a:solidFill>
                  <a:schemeClr val="bg1"/>
                </a:solidFill>
                <a:effectLst/>
                <a:uLnTx/>
                <a:uFillTx/>
                <a:latin typeface="#9Slide03 SFU DIN Mittelschrift" panose="00000400000000000000" pitchFamily="2" charset="0"/>
                <a:sym typeface="Raleway"/>
              </a:rPr>
              <a:t>  </a:t>
            </a:r>
            <a:r>
              <a:rPr kumimoji="0" lang="en-US" sz="2300" b="0" i="0" u="none" strike="noStrike" kern="0" cap="none" spc="0" normalizeH="0" noProof="0" dirty="0" err="1">
                <a:ln>
                  <a:noFill/>
                </a:ln>
                <a:solidFill>
                  <a:schemeClr val="bg1"/>
                </a:solidFill>
                <a:effectLst/>
                <a:uLnTx/>
                <a:uFillTx/>
                <a:latin typeface="#9Slide03 SFU DIN Mittelschrift" panose="00000400000000000000" pitchFamily="2" charset="0"/>
                <a:sym typeface="Raleway"/>
              </a:rPr>
              <a:t>lớn</a:t>
            </a:r>
            <a:r>
              <a:rPr kumimoji="0" lang="en-US" sz="2300" b="0" i="0" u="none" strike="noStrike" kern="0" cap="none" spc="0" normalizeH="0" noProof="0" dirty="0">
                <a:ln>
                  <a:noFill/>
                </a:ln>
                <a:solidFill>
                  <a:schemeClr val="bg1"/>
                </a:solidFill>
                <a:effectLst/>
                <a:uLnTx/>
                <a:uFillTx/>
                <a:latin typeface="#9Slide03 SFU DIN Mittelschrift" panose="00000400000000000000" pitchFamily="2" charset="0"/>
                <a:sym typeface="Raleway"/>
              </a:rPr>
              <a:t>: </a:t>
            </a:r>
            <a:r>
              <a:rPr kumimoji="0" lang="en-US" sz="2300" b="0" i="0" u="none" strike="noStrike" kern="0" cap="none" spc="0" normalizeH="0" noProof="0" dirty="0" err="1">
                <a:ln>
                  <a:noFill/>
                </a:ln>
                <a:solidFill>
                  <a:schemeClr val="bg1"/>
                </a:solidFill>
                <a:effectLst/>
                <a:uLnTx/>
                <a:uFillTx/>
                <a:latin typeface="#9Slide03 SFU DIN Mittelschrift" panose="00000400000000000000" pitchFamily="2" charset="0"/>
                <a:sym typeface="Raleway"/>
              </a:rPr>
              <a:t>Vôn-ga</a:t>
            </a:r>
            <a:r>
              <a:rPr kumimoji="0" lang="en-US" sz="2300" b="0" i="0" u="none" strike="noStrike" kern="0" cap="none" spc="0" normalizeH="0" noProof="0" dirty="0">
                <a:ln>
                  <a:noFill/>
                </a:ln>
                <a:solidFill>
                  <a:schemeClr val="bg1"/>
                </a:solidFill>
                <a:effectLst/>
                <a:uLnTx/>
                <a:uFillTx/>
                <a:latin typeface="#9Slide03 SFU DIN Mittelschrift" panose="00000400000000000000" pitchFamily="2" charset="0"/>
                <a:sym typeface="Raleway"/>
              </a:rPr>
              <a:t>, </a:t>
            </a:r>
            <a:r>
              <a:rPr kumimoji="0" lang="en-US" sz="2300" b="0" i="0" u="none" strike="noStrike" kern="0" cap="none" spc="0" normalizeH="0" noProof="0" dirty="0" err="1">
                <a:ln>
                  <a:noFill/>
                </a:ln>
                <a:solidFill>
                  <a:schemeClr val="bg1"/>
                </a:solidFill>
                <a:effectLst/>
                <a:uLnTx/>
                <a:uFillTx/>
                <a:latin typeface="#9Slide03 SFU DIN Mittelschrift" panose="00000400000000000000" pitchFamily="2" charset="0"/>
                <a:sym typeface="Raleway"/>
              </a:rPr>
              <a:t>Đa</a:t>
            </a:r>
            <a:r>
              <a:rPr kumimoji="0" lang="en-US" sz="2300" b="0" i="0" u="none" strike="noStrike" kern="0" cap="none" spc="0" normalizeH="0" noProof="0" dirty="0">
                <a:ln>
                  <a:noFill/>
                </a:ln>
                <a:solidFill>
                  <a:schemeClr val="bg1"/>
                </a:solidFill>
                <a:effectLst/>
                <a:uLnTx/>
                <a:uFillTx/>
                <a:latin typeface="#9Slide03 SFU DIN Mittelschrift" panose="00000400000000000000" pitchFamily="2" charset="0"/>
                <a:sym typeface="Raleway"/>
              </a:rPr>
              <a:t> – </a:t>
            </a:r>
            <a:r>
              <a:rPr kumimoji="0" lang="en-US" sz="2300" b="0" i="0" u="none" strike="noStrike" kern="0" cap="none" spc="0" normalizeH="0" noProof="0" dirty="0" err="1">
                <a:ln>
                  <a:noFill/>
                </a:ln>
                <a:solidFill>
                  <a:schemeClr val="bg1"/>
                </a:solidFill>
                <a:effectLst/>
                <a:uLnTx/>
                <a:uFillTx/>
                <a:latin typeface="#9Slide03 SFU DIN Mittelschrift" panose="00000400000000000000" pitchFamily="2" charset="0"/>
                <a:sym typeface="Raleway"/>
              </a:rPr>
              <a:t>nuýp</a:t>
            </a:r>
            <a:r>
              <a:rPr kumimoji="0" lang="en-US" sz="2300" b="0" i="0" u="none" strike="noStrike" kern="0" cap="none" spc="0" normalizeH="0" noProof="0" dirty="0">
                <a:ln>
                  <a:noFill/>
                </a:ln>
                <a:solidFill>
                  <a:schemeClr val="bg1"/>
                </a:solidFill>
                <a:effectLst/>
                <a:uLnTx/>
                <a:uFillTx/>
                <a:latin typeface="#9Slide03 SFU DIN Mittelschrift" panose="00000400000000000000" pitchFamily="2" charset="0"/>
                <a:sym typeface="Raleway"/>
              </a:rPr>
              <a:t>, Rai-</a:t>
            </a:r>
            <a:r>
              <a:rPr kumimoji="0" lang="en-US" sz="2300" b="0" i="0" u="none" strike="noStrike" kern="0" cap="none" spc="0" normalizeH="0" noProof="0" dirty="0" err="1">
                <a:ln>
                  <a:noFill/>
                </a:ln>
                <a:solidFill>
                  <a:schemeClr val="bg1"/>
                </a:solidFill>
                <a:effectLst/>
                <a:uLnTx/>
                <a:uFillTx/>
                <a:latin typeface="#9Slide03 SFU DIN Mittelschrift" panose="00000400000000000000" pitchFamily="2" charset="0"/>
                <a:sym typeface="Raleway"/>
              </a:rPr>
              <a:t>nơ</a:t>
            </a:r>
            <a:endParaRPr kumimoji="0" lang="en-US" sz="2300" b="0" i="0" u="none" strike="noStrike" kern="0" cap="none" spc="0" normalizeH="0" baseline="0" noProof="0" dirty="0">
              <a:ln>
                <a:noFill/>
              </a:ln>
              <a:solidFill>
                <a:schemeClr val="bg1"/>
              </a:solidFill>
              <a:effectLst/>
              <a:uLnTx/>
              <a:uFillTx/>
              <a:latin typeface="#9Slide03 SFU DIN Mittelschrift" panose="00000400000000000000" pitchFamily="2" charset="0"/>
              <a:sym typeface="Raleway"/>
            </a:endParaRPr>
          </a:p>
        </p:txBody>
      </p:sp>
      <p:sp>
        <p:nvSpPr>
          <p:cNvPr id="110" name="Google Shape;3208;p48"/>
          <p:cNvSpPr txBox="1">
            <a:spLocks/>
          </p:cNvSpPr>
          <p:nvPr/>
        </p:nvSpPr>
        <p:spPr>
          <a:xfrm>
            <a:off x="1122767" y="2397700"/>
            <a:ext cx="2880400" cy="451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1pPr>
            <a:lvl2pPr marL="914400" marR="0" lvl="1"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2pPr>
            <a:lvl3pPr marL="1371600" marR="0" lvl="2"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3pPr>
            <a:lvl4pPr marL="1828800" marR="0" lvl="3"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4pPr>
            <a:lvl5pPr marL="2286000" marR="0" lvl="4"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5pPr>
            <a:lvl6pPr marL="2743200" marR="0" lvl="5"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6pPr>
            <a:lvl7pPr marL="3200400" marR="0" lvl="6"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7pPr>
            <a:lvl8pPr marL="3657600" marR="0" lvl="7"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8pPr>
            <a:lvl9pPr marL="4114800" marR="0" lvl="8"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9pPr>
          </a:lstStyle>
          <a:p>
            <a:pPr marL="0" indent="0" algn="r">
              <a:buFont typeface="Raleway"/>
              <a:buNone/>
            </a:pPr>
            <a:r>
              <a:rPr lang="en-US" sz="2300" kern="0">
                <a:latin typeface="#9Slide03 SFU DIN Mittelschrift" panose="00000400000000000000" pitchFamily="2" charset="0"/>
                <a:ea typeface="Abril Fatface"/>
                <a:cs typeface="Abril Fatface"/>
                <a:sym typeface="Abril Fatface"/>
              </a:rPr>
              <a:t>Interest</a:t>
            </a:r>
          </a:p>
        </p:txBody>
      </p:sp>
      <p:sp>
        <p:nvSpPr>
          <p:cNvPr id="111" name="Google Shape;3209;p48"/>
          <p:cNvSpPr txBox="1">
            <a:spLocks/>
          </p:cNvSpPr>
          <p:nvPr/>
        </p:nvSpPr>
        <p:spPr>
          <a:xfrm>
            <a:off x="8188952" y="3762951"/>
            <a:ext cx="3545847" cy="766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1pPr>
            <a:lvl2pPr marL="914400" marR="0" lvl="1"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2pPr>
            <a:lvl3pPr marL="1371600" marR="0" lvl="2"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3pPr>
            <a:lvl4pPr marL="1828800" marR="0" lvl="3"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4pPr>
            <a:lvl5pPr marL="2286000" marR="0" lvl="4"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5pPr>
            <a:lvl6pPr marL="2743200" marR="0" lvl="5"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6pPr>
            <a:lvl7pPr marL="3200400" marR="0" lvl="6"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7pPr>
            <a:lvl8pPr marL="3657600" marR="0" lvl="7"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8pPr>
            <a:lvl9pPr marL="4114800" marR="0" lvl="8"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9pPr>
          </a:lstStyle>
          <a:p>
            <a:pPr marL="0" marR="0" lvl="0" indent="0" algn="l" defTabSz="914400" rtl="0" eaLnBrk="1" fontAlgn="auto" latinLnBrk="0" hangingPunct="1">
              <a:lnSpc>
                <a:spcPct val="100000"/>
              </a:lnSpc>
              <a:spcBef>
                <a:spcPts val="0"/>
              </a:spcBef>
              <a:spcAft>
                <a:spcPts val="0"/>
              </a:spcAft>
              <a:buClr>
                <a:srgbClr val="FFFFFF"/>
              </a:buClr>
              <a:buSzPts val="1400"/>
              <a:buFont typeface="Raleway"/>
              <a:buNone/>
              <a:tabLst/>
              <a:defRPr/>
            </a:pPr>
            <a:r>
              <a:rPr kumimoji="0" lang="en-US" sz="2300" b="0" i="0" u="none" strike="noStrike" kern="0" cap="none" spc="0" normalizeH="0" baseline="0" noProof="0" dirty="0" err="1">
                <a:ln>
                  <a:noFill/>
                </a:ln>
                <a:solidFill>
                  <a:schemeClr val="bg1"/>
                </a:solidFill>
                <a:effectLst/>
                <a:uLnTx/>
                <a:uFillTx/>
                <a:latin typeface="#9Slide03 SFU DIN Mittelschrift" panose="00000400000000000000" pitchFamily="2" charset="0"/>
                <a:sym typeface="Raleway"/>
              </a:rPr>
              <a:t>Chế</a:t>
            </a:r>
            <a:r>
              <a:rPr kumimoji="0" lang="en-US" sz="2300" b="0" i="0" u="none" strike="noStrike" kern="0" cap="none" spc="0" normalizeH="0" noProof="0" dirty="0">
                <a:ln>
                  <a:noFill/>
                </a:ln>
                <a:solidFill>
                  <a:schemeClr val="bg1"/>
                </a:solidFill>
                <a:effectLst/>
                <a:uLnTx/>
                <a:uFillTx/>
                <a:latin typeface="#9Slide03 SFU DIN Mittelschrift" panose="00000400000000000000" pitchFamily="2" charset="0"/>
                <a:sym typeface="Raleway"/>
              </a:rPr>
              <a:t> </a:t>
            </a:r>
            <a:r>
              <a:rPr kumimoji="0" lang="en-US" sz="2300" b="0" i="0" u="none" strike="noStrike" kern="0" cap="none" spc="0" normalizeH="0" noProof="0" dirty="0" err="1">
                <a:ln>
                  <a:noFill/>
                </a:ln>
                <a:solidFill>
                  <a:schemeClr val="bg1"/>
                </a:solidFill>
                <a:effectLst/>
                <a:uLnTx/>
                <a:uFillTx/>
                <a:latin typeface="#9Slide03 SFU DIN Mittelschrift" panose="00000400000000000000" pitchFamily="2" charset="0"/>
                <a:sym typeface="Raleway"/>
              </a:rPr>
              <a:t>độ</a:t>
            </a:r>
            <a:r>
              <a:rPr kumimoji="0" lang="en-US" sz="2300" b="0" i="0" u="none" strike="noStrike" kern="0" cap="none" spc="0" normalizeH="0" noProof="0" dirty="0">
                <a:ln>
                  <a:noFill/>
                </a:ln>
                <a:solidFill>
                  <a:schemeClr val="bg1"/>
                </a:solidFill>
                <a:effectLst/>
                <a:uLnTx/>
                <a:uFillTx/>
                <a:latin typeface="#9Slide03 SFU DIN Mittelschrift" panose="00000400000000000000" pitchFamily="2" charset="0"/>
                <a:sym typeface="Raleway"/>
              </a:rPr>
              <a:t> nước </a:t>
            </a:r>
            <a:r>
              <a:rPr kumimoji="0" lang="en-US" sz="2300" b="0" i="0" u="none" strike="noStrike" kern="0" cap="none" spc="0" normalizeH="0" noProof="0" dirty="0" err="1">
                <a:ln>
                  <a:noFill/>
                </a:ln>
                <a:solidFill>
                  <a:schemeClr val="bg1"/>
                </a:solidFill>
                <a:effectLst/>
                <a:uLnTx/>
                <a:uFillTx/>
                <a:latin typeface="#9Slide03 SFU DIN Mittelschrift" panose="00000400000000000000" pitchFamily="2" charset="0"/>
                <a:sym typeface="Raleway"/>
              </a:rPr>
              <a:t>rất</a:t>
            </a:r>
            <a:r>
              <a:rPr kumimoji="0" lang="en-US" sz="2300" b="0" i="0" u="none" strike="noStrike" kern="0" cap="none" spc="0" normalizeH="0" noProof="0" dirty="0">
                <a:ln>
                  <a:noFill/>
                </a:ln>
                <a:solidFill>
                  <a:schemeClr val="bg1"/>
                </a:solidFill>
                <a:effectLst/>
                <a:uLnTx/>
                <a:uFillTx/>
                <a:latin typeface="#9Slide03 SFU DIN Mittelschrift" panose="00000400000000000000" pitchFamily="2" charset="0"/>
                <a:sym typeface="Raleway"/>
              </a:rPr>
              <a:t> </a:t>
            </a:r>
            <a:r>
              <a:rPr kumimoji="0" lang="en-US" sz="2300" b="0" i="0" u="none" strike="noStrike" kern="0" cap="none" spc="0" normalizeH="0" noProof="0" dirty="0" err="1">
                <a:ln>
                  <a:noFill/>
                </a:ln>
                <a:solidFill>
                  <a:schemeClr val="bg1"/>
                </a:solidFill>
                <a:effectLst/>
                <a:uLnTx/>
                <a:uFillTx/>
                <a:latin typeface="#9Slide03 SFU DIN Mittelschrift" panose="00000400000000000000" pitchFamily="2" charset="0"/>
                <a:sym typeface="Raleway"/>
              </a:rPr>
              <a:t>phức</a:t>
            </a:r>
            <a:r>
              <a:rPr kumimoji="0" lang="en-US" sz="2300" b="0" i="0" u="none" strike="noStrike" kern="0" cap="none" spc="0" normalizeH="0" noProof="0" dirty="0">
                <a:ln>
                  <a:noFill/>
                </a:ln>
                <a:solidFill>
                  <a:schemeClr val="bg1"/>
                </a:solidFill>
                <a:effectLst/>
                <a:uLnTx/>
                <a:uFillTx/>
                <a:latin typeface="#9Slide03 SFU DIN Mittelschrift" panose="00000400000000000000" pitchFamily="2" charset="0"/>
                <a:sym typeface="Raleway"/>
              </a:rPr>
              <a:t> </a:t>
            </a:r>
            <a:r>
              <a:rPr kumimoji="0" lang="en-US" sz="2300" b="0" i="0" u="none" strike="noStrike" kern="0" cap="none" spc="0" normalizeH="0" noProof="0" dirty="0" err="1">
                <a:ln>
                  <a:noFill/>
                </a:ln>
                <a:solidFill>
                  <a:schemeClr val="bg1"/>
                </a:solidFill>
                <a:effectLst/>
                <a:uLnTx/>
                <a:uFillTx/>
                <a:latin typeface="#9Slide03 SFU DIN Mittelschrift" panose="00000400000000000000" pitchFamily="2" charset="0"/>
                <a:sym typeface="Raleway"/>
              </a:rPr>
              <a:t>tạp</a:t>
            </a:r>
            <a:r>
              <a:rPr kumimoji="0" lang="en-US" sz="2300" b="0" i="0" u="none" strike="noStrike" kern="0" cap="none" spc="0" normalizeH="0" noProof="0" dirty="0">
                <a:ln>
                  <a:noFill/>
                </a:ln>
                <a:solidFill>
                  <a:schemeClr val="bg1"/>
                </a:solidFill>
                <a:effectLst/>
                <a:uLnTx/>
                <a:uFillTx/>
                <a:latin typeface="#9Slide03 SFU DIN Mittelschrift" panose="00000400000000000000" pitchFamily="2" charset="0"/>
                <a:sym typeface="Raleway"/>
              </a:rPr>
              <a:t>.</a:t>
            </a:r>
            <a:endParaRPr kumimoji="0" lang="en-US" sz="2300" b="0" i="0" u="none" strike="noStrike" kern="0" cap="none" spc="0" normalizeH="0" baseline="0" noProof="0" dirty="0">
              <a:ln>
                <a:noFill/>
              </a:ln>
              <a:solidFill>
                <a:schemeClr val="bg1"/>
              </a:solidFill>
              <a:effectLst/>
              <a:uLnTx/>
              <a:uFillTx/>
              <a:latin typeface="#9Slide03 SFU DIN Mittelschrift" panose="00000400000000000000" pitchFamily="2" charset="0"/>
              <a:sym typeface="Raleway"/>
            </a:endParaRPr>
          </a:p>
        </p:txBody>
      </p:sp>
      <p:sp>
        <p:nvSpPr>
          <p:cNvPr id="112" name="Google Shape;3210;p48"/>
          <p:cNvSpPr txBox="1">
            <a:spLocks/>
          </p:cNvSpPr>
          <p:nvPr/>
        </p:nvSpPr>
        <p:spPr>
          <a:xfrm>
            <a:off x="8188968" y="3285600"/>
            <a:ext cx="2880400" cy="451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1pPr>
            <a:lvl2pPr marL="914400" marR="0" lvl="1"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2pPr>
            <a:lvl3pPr marL="1371600" marR="0" lvl="2"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3pPr>
            <a:lvl4pPr marL="1828800" marR="0" lvl="3"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4pPr>
            <a:lvl5pPr marL="2286000" marR="0" lvl="4"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5pPr>
            <a:lvl6pPr marL="2743200" marR="0" lvl="5"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6pPr>
            <a:lvl7pPr marL="3200400" marR="0" lvl="6"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7pPr>
            <a:lvl8pPr marL="3657600" marR="0" lvl="7"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8pPr>
            <a:lvl9pPr marL="4114800" marR="0" lvl="8"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9pPr>
          </a:lstStyle>
          <a:p>
            <a:pPr marL="0" indent="0">
              <a:buFont typeface="Raleway"/>
              <a:buNone/>
            </a:pPr>
            <a:r>
              <a:rPr lang="en-US" sz="2300" kern="0">
                <a:latin typeface="#9Slide03 SFU DIN Mittelschrift" panose="00000400000000000000" pitchFamily="2" charset="0"/>
                <a:ea typeface="Abril Fatface"/>
                <a:cs typeface="Abril Fatface"/>
                <a:sym typeface="Abril Fatface"/>
              </a:rPr>
              <a:t>Decision</a:t>
            </a:r>
          </a:p>
        </p:txBody>
      </p:sp>
      <p:sp>
        <p:nvSpPr>
          <p:cNvPr id="113" name="Google Shape;3211;p48"/>
          <p:cNvSpPr txBox="1">
            <a:spLocks/>
          </p:cNvSpPr>
          <p:nvPr/>
        </p:nvSpPr>
        <p:spPr>
          <a:xfrm>
            <a:off x="186267" y="4655817"/>
            <a:ext cx="3816900" cy="766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1pPr>
            <a:lvl2pPr marL="914400" marR="0" lvl="1"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2pPr>
            <a:lvl3pPr marL="1371600" marR="0" lvl="2"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3pPr>
            <a:lvl4pPr marL="1828800" marR="0" lvl="3"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4pPr>
            <a:lvl5pPr marL="2286000" marR="0" lvl="4"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5pPr>
            <a:lvl6pPr marL="2743200" marR="0" lvl="5"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6pPr>
            <a:lvl7pPr marL="3200400" marR="0" lvl="6"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7pPr>
            <a:lvl8pPr marL="3657600" marR="0" lvl="7"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8pPr>
            <a:lvl9pPr marL="4114800" marR="0" lvl="8"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9pPr>
          </a:lstStyle>
          <a:p>
            <a:pPr marL="0" marR="0" lvl="0" indent="0" algn="r" defTabSz="914400" rtl="0" eaLnBrk="1" fontAlgn="auto" latinLnBrk="0" hangingPunct="1">
              <a:lnSpc>
                <a:spcPct val="100000"/>
              </a:lnSpc>
              <a:spcBef>
                <a:spcPts val="0"/>
              </a:spcBef>
              <a:spcAft>
                <a:spcPts val="0"/>
              </a:spcAft>
              <a:buClr>
                <a:srgbClr val="FFFFFF"/>
              </a:buClr>
              <a:buSzPts val="1400"/>
              <a:buFont typeface="Raleway"/>
              <a:buNone/>
              <a:tabLst/>
              <a:defRPr/>
            </a:pPr>
            <a:r>
              <a:rPr kumimoji="0" lang="en-US" sz="2300" b="0" i="0" u="none" strike="noStrike" kern="0" cap="none" spc="0" normalizeH="0" baseline="0" noProof="0" dirty="0">
                <a:ln>
                  <a:noFill/>
                </a:ln>
                <a:solidFill>
                  <a:schemeClr val="bg1"/>
                </a:solidFill>
                <a:effectLst/>
                <a:uLnTx/>
                <a:uFillTx/>
                <a:latin typeface="#9Slide03 SFU DIN Mittelschrift" panose="00000400000000000000" pitchFamily="2" charset="0"/>
                <a:sym typeface="Raleway"/>
              </a:rPr>
              <a:t>Hệ</a:t>
            </a:r>
            <a:r>
              <a:rPr kumimoji="0" lang="en-US" sz="2300" b="0" i="0" u="none" strike="noStrike" kern="0" cap="none" spc="0" normalizeH="0" noProof="0" dirty="0">
                <a:ln>
                  <a:noFill/>
                </a:ln>
                <a:solidFill>
                  <a:schemeClr val="bg1"/>
                </a:solidFill>
                <a:effectLst/>
                <a:uLnTx/>
                <a:uFillTx/>
                <a:latin typeface="#9Slide03 SFU DIN Mittelschrift" panose="00000400000000000000" pitchFamily="2" charset="0"/>
                <a:sym typeface="Raleway"/>
              </a:rPr>
              <a:t> </a:t>
            </a:r>
            <a:r>
              <a:rPr kumimoji="0" lang="en-US" sz="2300" b="0" i="0" u="none" strike="noStrike" kern="0" cap="none" spc="0" normalizeH="0" noProof="0" dirty="0" err="1">
                <a:ln>
                  <a:noFill/>
                </a:ln>
                <a:solidFill>
                  <a:schemeClr val="bg1"/>
                </a:solidFill>
                <a:effectLst/>
                <a:uLnTx/>
                <a:uFillTx/>
                <a:latin typeface="#9Slide03 SFU DIN Mittelschrift" panose="00000400000000000000" pitchFamily="2" charset="0"/>
                <a:sym typeface="Raleway"/>
              </a:rPr>
              <a:t>thống</a:t>
            </a:r>
            <a:r>
              <a:rPr kumimoji="0" lang="en-US" sz="2300" b="0" i="0" u="none" strike="noStrike" kern="0" cap="none" spc="0" normalizeH="0" noProof="0" dirty="0">
                <a:ln>
                  <a:noFill/>
                </a:ln>
                <a:solidFill>
                  <a:schemeClr val="bg1"/>
                </a:solidFill>
                <a:effectLst/>
                <a:uLnTx/>
                <a:uFillTx/>
                <a:latin typeface="#9Slide03 SFU DIN Mittelschrift" panose="00000400000000000000" pitchFamily="2" charset="0"/>
                <a:sym typeface="Raleway"/>
              </a:rPr>
              <a:t> </a:t>
            </a:r>
            <a:r>
              <a:rPr kumimoji="0" lang="en-US" sz="2300" b="0" i="0" u="none" strike="noStrike" kern="0" cap="none" spc="0" normalizeH="0" noProof="0" dirty="0" err="1">
                <a:ln>
                  <a:noFill/>
                </a:ln>
                <a:solidFill>
                  <a:schemeClr val="bg1"/>
                </a:solidFill>
                <a:effectLst/>
                <a:uLnTx/>
                <a:uFillTx/>
                <a:latin typeface="#9Slide03 SFU DIN Mittelschrift" panose="00000400000000000000" pitchFamily="2" charset="0"/>
                <a:sym typeface="Raleway"/>
              </a:rPr>
              <a:t>kênh</a:t>
            </a:r>
            <a:r>
              <a:rPr kumimoji="0" lang="en-US" sz="2300" b="0" i="0" u="none" strike="noStrike" kern="0" cap="none" spc="0" normalizeH="0" noProof="0" dirty="0">
                <a:ln>
                  <a:noFill/>
                </a:ln>
                <a:solidFill>
                  <a:schemeClr val="bg1"/>
                </a:solidFill>
                <a:effectLst/>
                <a:uLnTx/>
                <a:uFillTx/>
                <a:latin typeface="#9Slide03 SFU DIN Mittelschrift" panose="00000400000000000000" pitchFamily="2" charset="0"/>
                <a:sym typeface="Raleway"/>
              </a:rPr>
              <a:t> </a:t>
            </a:r>
            <a:r>
              <a:rPr kumimoji="0" lang="en-US" sz="2300" b="0" i="0" u="none" strike="noStrike" kern="0" cap="none" spc="0" normalizeH="0" noProof="0" dirty="0" err="1">
                <a:ln>
                  <a:noFill/>
                </a:ln>
                <a:solidFill>
                  <a:schemeClr val="bg1"/>
                </a:solidFill>
                <a:effectLst/>
                <a:uLnTx/>
                <a:uFillTx/>
                <a:latin typeface="#9Slide03 SFU DIN Mittelschrift" panose="00000400000000000000" pitchFamily="2" charset="0"/>
                <a:sym typeface="Raleway"/>
              </a:rPr>
              <a:t>đào</a:t>
            </a:r>
            <a:r>
              <a:rPr kumimoji="0" lang="en-US" sz="2300" b="0" i="0" u="none" strike="noStrike" kern="0" cap="none" spc="0" normalizeH="0" noProof="0" dirty="0">
                <a:ln>
                  <a:noFill/>
                </a:ln>
                <a:solidFill>
                  <a:schemeClr val="bg1"/>
                </a:solidFill>
                <a:effectLst/>
                <a:uLnTx/>
                <a:uFillTx/>
                <a:latin typeface="#9Slide03 SFU DIN Mittelschrift" panose="00000400000000000000" pitchFamily="2" charset="0"/>
                <a:sym typeface="Raleway"/>
              </a:rPr>
              <a:t> ở </a:t>
            </a:r>
            <a:r>
              <a:rPr kumimoji="0" lang="en-US" sz="2300" b="0" i="0" u="none" strike="noStrike" kern="0" cap="none" spc="0" normalizeH="0" noProof="0" dirty="0" err="1">
                <a:ln>
                  <a:noFill/>
                </a:ln>
                <a:solidFill>
                  <a:schemeClr val="bg1"/>
                </a:solidFill>
                <a:effectLst/>
                <a:uLnTx/>
                <a:uFillTx/>
                <a:latin typeface="#9Slide03 SFU DIN Mittelschrift" panose="00000400000000000000" pitchFamily="2" charset="0"/>
                <a:sym typeface="Raleway"/>
              </a:rPr>
              <a:t>châu</a:t>
            </a:r>
            <a:r>
              <a:rPr kumimoji="0" lang="en-US" sz="2300" b="0" i="0" u="none" strike="noStrike" kern="0" cap="none" spc="0" normalizeH="0" noProof="0" dirty="0">
                <a:ln>
                  <a:noFill/>
                </a:ln>
                <a:solidFill>
                  <a:schemeClr val="bg1"/>
                </a:solidFill>
                <a:effectLst/>
                <a:uLnTx/>
                <a:uFillTx/>
                <a:latin typeface="#9Slide03 SFU DIN Mittelschrift" panose="00000400000000000000" pitchFamily="2" charset="0"/>
                <a:sym typeface="Raleway"/>
              </a:rPr>
              <a:t> </a:t>
            </a:r>
            <a:r>
              <a:rPr kumimoji="0" lang="en-US" sz="2300" b="0" i="0" u="none" strike="noStrike" kern="0" cap="none" spc="0" normalizeH="0" noProof="0" dirty="0" err="1">
                <a:ln>
                  <a:noFill/>
                </a:ln>
                <a:solidFill>
                  <a:schemeClr val="bg1"/>
                </a:solidFill>
                <a:effectLst/>
                <a:uLnTx/>
                <a:uFillTx/>
                <a:latin typeface="#9Slide03 SFU DIN Mittelschrift" panose="00000400000000000000" pitchFamily="2" charset="0"/>
                <a:sym typeface="Raleway"/>
              </a:rPr>
              <a:t>Âu</a:t>
            </a:r>
            <a:r>
              <a:rPr kumimoji="0" lang="en-US" sz="2300" b="0" i="0" u="none" strike="noStrike" kern="0" cap="none" spc="0" normalizeH="0" noProof="0" dirty="0">
                <a:ln>
                  <a:noFill/>
                </a:ln>
                <a:solidFill>
                  <a:schemeClr val="bg1"/>
                </a:solidFill>
                <a:effectLst/>
                <a:uLnTx/>
                <a:uFillTx/>
                <a:latin typeface="#9Slide03 SFU DIN Mittelschrift" panose="00000400000000000000" pitchFamily="2" charset="0"/>
                <a:sym typeface="Raleway"/>
              </a:rPr>
              <a:t> </a:t>
            </a:r>
            <a:r>
              <a:rPr kumimoji="0" lang="en-US" sz="2300" b="0" i="0" u="none" strike="noStrike" kern="0" cap="none" spc="0" normalizeH="0" noProof="0" dirty="0" err="1">
                <a:ln>
                  <a:noFill/>
                </a:ln>
                <a:solidFill>
                  <a:schemeClr val="bg1"/>
                </a:solidFill>
                <a:effectLst/>
                <a:uLnTx/>
                <a:uFillTx/>
                <a:latin typeface="#9Slide03 SFU DIN Mittelschrift" panose="00000400000000000000" pitchFamily="2" charset="0"/>
                <a:sym typeface="Raleway"/>
              </a:rPr>
              <a:t>rất</a:t>
            </a:r>
            <a:r>
              <a:rPr kumimoji="0" lang="en-US" sz="2300" b="0" i="0" u="none" strike="noStrike" kern="0" cap="none" spc="0" normalizeH="0" noProof="0" dirty="0">
                <a:ln>
                  <a:noFill/>
                </a:ln>
                <a:solidFill>
                  <a:schemeClr val="bg1"/>
                </a:solidFill>
                <a:effectLst/>
                <a:uLnTx/>
                <a:uFillTx/>
                <a:latin typeface="#9Slide03 SFU DIN Mittelschrift" panose="00000400000000000000" pitchFamily="2" charset="0"/>
                <a:sym typeface="Raleway"/>
              </a:rPr>
              <a:t> </a:t>
            </a:r>
            <a:r>
              <a:rPr kumimoji="0" lang="en-US" sz="2300" b="0" i="0" u="none" strike="noStrike" kern="0" cap="none" spc="0" normalizeH="0" noProof="0" dirty="0" err="1">
                <a:ln>
                  <a:noFill/>
                </a:ln>
                <a:solidFill>
                  <a:schemeClr val="bg1"/>
                </a:solidFill>
                <a:effectLst/>
                <a:uLnTx/>
                <a:uFillTx/>
                <a:latin typeface="#9Slide03 SFU DIN Mittelschrift" panose="00000400000000000000" pitchFamily="2" charset="0"/>
                <a:sym typeface="Raleway"/>
              </a:rPr>
              <a:t>phát</a:t>
            </a:r>
            <a:r>
              <a:rPr kumimoji="0" lang="en-US" sz="2300" b="0" i="0" u="none" strike="noStrike" kern="0" cap="none" spc="0" normalizeH="0" noProof="0" dirty="0">
                <a:ln>
                  <a:noFill/>
                </a:ln>
                <a:solidFill>
                  <a:schemeClr val="bg1"/>
                </a:solidFill>
                <a:effectLst/>
                <a:uLnTx/>
                <a:uFillTx/>
                <a:latin typeface="#9Slide03 SFU DIN Mittelschrift" panose="00000400000000000000" pitchFamily="2" charset="0"/>
                <a:sym typeface="Raleway"/>
              </a:rPr>
              <a:t> </a:t>
            </a:r>
            <a:r>
              <a:rPr kumimoji="0" lang="en-US" sz="2300" b="0" i="0" u="none" strike="noStrike" kern="0" cap="none" spc="0" normalizeH="0" noProof="0" dirty="0" err="1">
                <a:ln>
                  <a:noFill/>
                </a:ln>
                <a:solidFill>
                  <a:schemeClr val="bg1"/>
                </a:solidFill>
                <a:effectLst/>
                <a:uLnTx/>
                <a:uFillTx/>
                <a:latin typeface="#9Slide03 SFU DIN Mittelschrift" panose="00000400000000000000" pitchFamily="2" charset="0"/>
                <a:sym typeface="Raleway"/>
              </a:rPr>
              <a:t>triển</a:t>
            </a:r>
            <a:r>
              <a:rPr kumimoji="0" lang="en-US" sz="2300" b="0" i="0" u="none" strike="noStrike" kern="0" cap="none" spc="0" normalizeH="0" noProof="0" dirty="0">
                <a:ln>
                  <a:noFill/>
                </a:ln>
                <a:solidFill>
                  <a:schemeClr val="bg1"/>
                </a:solidFill>
                <a:effectLst/>
                <a:uLnTx/>
                <a:uFillTx/>
                <a:latin typeface="#9Slide03 SFU DIN Mittelschrift" panose="00000400000000000000" pitchFamily="2" charset="0"/>
                <a:sym typeface="Raleway"/>
              </a:rPr>
              <a:t>.</a:t>
            </a:r>
            <a:endParaRPr kumimoji="0" lang="en-US" sz="2300" b="0" i="0" u="none" strike="noStrike" kern="0" cap="none" spc="0" normalizeH="0" baseline="0" noProof="0" dirty="0">
              <a:ln>
                <a:noFill/>
              </a:ln>
              <a:solidFill>
                <a:schemeClr val="bg1"/>
              </a:solidFill>
              <a:effectLst/>
              <a:uLnTx/>
              <a:uFillTx/>
              <a:latin typeface="#9Slide03 SFU DIN Mittelschrift" panose="00000400000000000000" pitchFamily="2" charset="0"/>
              <a:sym typeface="Raleway"/>
            </a:endParaRPr>
          </a:p>
        </p:txBody>
      </p:sp>
      <p:sp>
        <p:nvSpPr>
          <p:cNvPr id="114" name="Google Shape;3212;p48"/>
          <p:cNvSpPr txBox="1">
            <a:spLocks/>
          </p:cNvSpPr>
          <p:nvPr/>
        </p:nvSpPr>
        <p:spPr>
          <a:xfrm>
            <a:off x="1122767" y="4178463"/>
            <a:ext cx="2880400" cy="451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1pPr>
            <a:lvl2pPr marL="914400" marR="0" lvl="1"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2pPr>
            <a:lvl3pPr marL="1371600" marR="0" lvl="2"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3pPr>
            <a:lvl4pPr marL="1828800" marR="0" lvl="3"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4pPr>
            <a:lvl5pPr marL="2286000" marR="0" lvl="4"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5pPr>
            <a:lvl6pPr marL="2743200" marR="0" lvl="5"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6pPr>
            <a:lvl7pPr marL="3200400" marR="0" lvl="6"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7pPr>
            <a:lvl8pPr marL="3657600" marR="0" lvl="7"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8pPr>
            <a:lvl9pPr marL="4114800" marR="0" lvl="8" indent="-317500" algn="l"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9pPr>
          </a:lstStyle>
          <a:p>
            <a:pPr marL="0" indent="0" algn="r">
              <a:buFont typeface="Raleway"/>
              <a:buNone/>
            </a:pPr>
            <a:r>
              <a:rPr lang="en-US" sz="2300" kern="0">
                <a:latin typeface="#9Slide03 SFU DIN Mittelschrift" panose="00000400000000000000" pitchFamily="2" charset="0"/>
                <a:ea typeface="Abril Fatface"/>
                <a:cs typeface="Abril Fatface"/>
                <a:sym typeface="Abril Fatface"/>
              </a:rPr>
              <a:t>Purchase</a:t>
            </a:r>
          </a:p>
        </p:txBody>
      </p:sp>
      <p:grpSp>
        <p:nvGrpSpPr>
          <p:cNvPr id="115" name="Google Shape;3213;p48"/>
          <p:cNvGrpSpPr/>
          <p:nvPr/>
        </p:nvGrpSpPr>
        <p:grpSpPr>
          <a:xfrm>
            <a:off x="5836161" y="5621949"/>
            <a:ext cx="524780" cy="524780"/>
            <a:chOff x="6239925" y="2032450"/>
            <a:chExt cx="472775" cy="472775"/>
          </a:xfrm>
        </p:grpSpPr>
        <p:sp>
          <p:nvSpPr>
            <p:cNvPr id="116" name="Google Shape;3214;p48"/>
            <p:cNvSpPr/>
            <p:nvPr/>
          </p:nvSpPr>
          <p:spPr>
            <a:xfrm>
              <a:off x="6239925" y="2032450"/>
              <a:ext cx="472775" cy="472775"/>
            </a:xfrm>
            <a:custGeom>
              <a:avLst/>
              <a:gdLst/>
              <a:ahLst/>
              <a:cxnLst/>
              <a:rect l="l" t="t" r="r" b="b"/>
              <a:pathLst>
                <a:path w="18911" h="18911" extrusionOk="0">
                  <a:moveTo>
                    <a:pt x="9455" y="2466"/>
                  </a:moveTo>
                  <a:cubicBezTo>
                    <a:pt x="13307" y="2466"/>
                    <a:pt x="16442" y="5601"/>
                    <a:pt x="16442" y="9456"/>
                  </a:cubicBezTo>
                  <a:cubicBezTo>
                    <a:pt x="16442" y="13310"/>
                    <a:pt x="13307" y="16445"/>
                    <a:pt x="9455" y="16445"/>
                  </a:cubicBezTo>
                  <a:cubicBezTo>
                    <a:pt x="5601" y="16445"/>
                    <a:pt x="2466" y="13310"/>
                    <a:pt x="2466" y="9456"/>
                  </a:cubicBezTo>
                  <a:cubicBezTo>
                    <a:pt x="2466" y="5601"/>
                    <a:pt x="5601" y="2466"/>
                    <a:pt x="9455" y="2466"/>
                  </a:cubicBezTo>
                  <a:close/>
                  <a:moveTo>
                    <a:pt x="9455" y="0"/>
                  </a:moveTo>
                  <a:cubicBezTo>
                    <a:pt x="4228" y="0"/>
                    <a:pt x="0" y="4228"/>
                    <a:pt x="0" y="9456"/>
                  </a:cubicBezTo>
                  <a:cubicBezTo>
                    <a:pt x="0" y="14683"/>
                    <a:pt x="4228" y="18911"/>
                    <a:pt x="9455" y="18911"/>
                  </a:cubicBezTo>
                  <a:cubicBezTo>
                    <a:pt x="14680" y="18911"/>
                    <a:pt x="18911" y="14683"/>
                    <a:pt x="18911" y="9456"/>
                  </a:cubicBezTo>
                  <a:cubicBezTo>
                    <a:pt x="18911" y="4231"/>
                    <a:pt x="14680" y="0"/>
                    <a:pt x="9455" y="0"/>
                  </a:cubicBezTo>
                  <a:close/>
                </a:path>
              </a:pathLst>
            </a:custGeom>
            <a:solidFill>
              <a:srgbClr val="55DDE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300" b="0" i="0" u="none" strike="noStrike" kern="0" cap="none" spc="0" normalizeH="0" baseline="0" noProof="0">
                <a:ln>
                  <a:noFill/>
                </a:ln>
                <a:solidFill>
                  <a:srgbClr val="435D74"/>
                </a:solidFill>
                <a:effectLst/>
                <a:uLnTx/>
                <a:uFillTx/>
                <a:latin typeface="#9Slide03 SFU DIN Mittelschrift" panose="00000400000000000000" pitchFamily="2" charset="0"/>
                <a:cs typeface="Arial"/>
                <a:sym typeface="Arial"/>
              </a:endParaRPr>
            </a:p>
          </p:txBody>
        </p:sp>
        <p:sp>
          <p:nvSpPr>
            <p:cNvPr id="117" name="Google Shape;3215;p48"/>
            <p:cNvSpPr/>
            <p:nvPr/>
          </p:nvSpPr>
          <p:spPr>
            <a:xfrm>
              <a:off x="6329800" y="2122325"/>
              <a:ext cx="292950" cy="293025"/>
            </a:xfrm>
            <a:custGeom>
              <a:avLst/>
              <a:gdLst/>
              <a:ahLst/>
              <a:cxnLst/>
              <a:rect l="l" t="t" r="r" b="b"/>
              <a:pathLst>
                <a:path w="11718" h="11721" extrusionOk="0">
                  <a:moveTo>
                    <a:pt x="5860" y="1043"/>
                  </a:moveTo>
                  <a:cubicBezTo>
                    <a:pt x="6171" y="1043"/>
                    <a:pt x="6424" y="1295"/>
                    <a:pt x="6424" y="1609"/>
                  </a:cubicBezTo>
                  <a:lnTo>
                    <a:pt x="6424" y="2542"/>
                  </a:lnTo>
                  <a:cubicBezTo>
                    <a:pt x="7264" y="2792"/>
                    <a:pt x="7839" y="3566"/>
                    <a:pt x="7842" y="4442"/>
                  </a:cubicBezTo>
                  <a:cubicBezTo>
                    <a:pt x="7842" y="4755"/>
                    <a:pt x="7589" y="5008"/>
                    <a:pt x="7276" y="5008"/>
                  </a:cubicBezTo>
                  <a:cubicBezTo>
                    <a:pt x="6966" y="5008"/>
                    <a:pt x="6713" y="4755"/>
                    <a:pt x="6713" y="4442"/>
                  </a:cubicBezTo>
                  <a:cubicBezTo>
                    <a:pt x="6713" y="3929"/>
                    <a:pt x="6292" y="3588"/>
                    <a:pt x="5853" y="3588"/>
                  </a:cubicBezTo>
                  <a:cubicBezTo>
                    <a:pt x="5644" y="3588"/>
                    <a:pt x="5429" y="3666"/>
                    <a:pt x="5255" y="3840"/>
                  </a:cubicBezTo>
                  <a:cubicBezTo>
                    <a:pt x="4719" y="4376"/>
                    <a:pt x="5099" y="5297"/>
                    <a:pt x="5860" y="5297"/>
                  </a:cubicBezTo>
                  <a:cubicBezTo>
                    <a:pt x="5862" y="5297"/>
                    <a:pt x="5865" y="5297"/>
                    <a:pt x="5867" y="5297"/>
                  </a:cubicBezTo>
                  <a:cubicBezTo>
                    <a:pt x="6849" y="5297"/>
                    <a:pt x="7680" y="6019"/>
                    <a:pt x="7821" y="6993"/>
                  </a:cubicBezTo>
                  <a:cubicBezTo>
                    <a:pt x="7962" y="7968"/>
                    <a:pt x="7369" y="8899"/>
                    <a:pt x="6424" y="9179"/>
                  </a:cubicBezTo>
                  <a:lnTo>
                    <a:pt x="6424" y="10115"/>
                  </a:lnTo>
                  <a:cubicBezTo>
                    <a:pt x="6424" y="10426"/>
                    <a:pt x="6171" y="10679"/>
                    <a:pt x="5860" y="10679"/>
                  </a:cubicBezTo>
                  <a:cubicBezTo>
                    <a:pt x="5547" y="10679"/>
                    <a:pt x="5294" y="10426"/>
                    <a:pt x="5294" y="10115"/>
                  </a:cubicBezTo>
                  <a:lnTo>
                    <a:pt x="5294" y="9179"/>
                  </a:lnTo>
                  <a:cubicBezTo>
                    <a:pt x="4454" y="8929"/>
                    <a:pt x="3879" y="8155"/>
                    <a:pt x="3876" y="7279"/>
                  </a:cubicBezTo>
                  <a:cubicBezTo>
                    <a:pt x="3876" y="6966"/>
                    <a:pt x="4129" y="6713"/>
                    <a:pt x="4442" y="6713"/>
                  </a:cubicBezTo>
                  <a:cubicBezTo>
                    <a:pt x="4752" y="6713"/>
                    <a:pt x="5005" y="6966"/>
                    <a:pt x="5005" y="7279"/>
                  </a:cubicBezTo>
                  <a:cubicBezTo>
                    <a:pt x="5005" y="7792"/>
                    <a:pt x="5426" y="8133"/>
                    <a:pt x="5865" y="8133"/>
                  </a:cubicBezTo>
                  <a:cubicBezTo>
                    <a:pt x="6074" y="8133"/>
                    <a:pt x="6288" y="8055"/>
                    <a:pt x="6463" y="7881"/>
                  </a:cubicBezTo>
                  <a:cubicBezTo>
                    <a:pt x="6999" y="7345"/>
                    <a:pt x="6619" y="6427"/>
                    <a:pt x="5860" y="6427"/>
                  </a:cubicBezTo>
                  <a:cubicBezTo>
                    <a:pt x="4873" y="6427"/>
                    <a:pt x="4039" y="5704"/>
                    <a:pt x="3897" y="4728"/>
                  </a:cubicBezTo>
                  <a:cubicBezTo>
                    <a:pt x="3756" y="3753"/>
                    <a:pt x="4349" y="2822"/>
                    <a:pt x="5294" y="2542"/>
                  </a:cubicBezTo>
                  <a:lnTo>
                    <a:pt x="5294" y="1609"/>
                  </a:lnTo>
                  <a:cubicBezTo>
                    <a:pt x="5294" y="1295"/>
                    <a:pt x="5547" y="1043"/>
                    <a:pt x="5860" y="1043"/>
                  </a:cubicBezTo>
                  <a:close/>
                  <a:moveTo>
                    <a:pt x="5860" y="1"/>
                  </a:moveTo>
                  <a:cubicBezTo>
                    <a:pt x="2629" y="1"/>
                    <a:pt x="1" y="2629"/>
                    <a:pt x="1" y="5861"/>
                  </a:cubicBezTo>
                  <a:cubicBezTo>
                    <a:pt x="1" y="9092"/>
                    <a:pt x="2629" y="11720"/>
                    <a:pt x="5860" y="11720"/>
                  </a:cubicBezTo>
                  <a:cubicBezTo>
                    <a:pt x="9088" y="11720"/>
                    <a:pt x="11717" y="9092"/>
                    <a:pt x="11717" y="5861"/>
                  </a:cubicBezTo>
                  <a:cubicBezTo>
                    <a:pt x="11717" y="2629"/>
                    <a:pt x="9088" y="1"/>
                    <a:pt x="5860" y="1"/>
                  </a:cubicBezTo>
                  <a:close/>
                </a:path>
              </a:pathLst>
            </a:custGeom>
            <a:solidFill>
              <a:srgbClr val="55DDE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300" b="0" i="0" u="none" strike="noStrike" kern="0" cap="none" spc="0" normalizeH="0" baseline="0" noProof="0">
                <a:ln>
                  <a:noFill/>
                </a:ln>
                <a:solidFill>
                  <a:srgbClr val="435D74"/>
                </a:solidFill>
                <a:effectLst/>
                <a:uLnTx/>
                <a:uFillTx/>
                <a:latin typeface="#9Slide03 SFU DIN Mittelschrift" panose="00000400000000000000" pitchFamily="2" charset="0"/>
                <a:cs typeface="Arial"/>
                <a:sym typeface="Arial"/>
              </a:endParaRPr>
            </a:p>
          </p:txBody>
        </p:sp>
      </p:grpSp>
      <p:pic>
        <p:nvPicPr>
          <p:cNvPr id="139" name="Picture 2" descr="Free Ganga River Icon of Colored Outline style - Available in SVG, PNG,  EPS, AI &amp;amp; Icon fonts">
            <a:extLst>
              <a:ext uri="{FF2B5EF4-FFF2-40B4-BE49-F238E27FC236}">
                <a16:creationId xmlns:a16="http://schemas.microsoft.com/office/drawing/2014/main" id="{3EF7B462-17CD-4691-8B2E-1582099EB3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0545" y="2251544"/>
            <a:ext cx="2362646" cy="2362646"/>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City River PNG Clipart | PNG Al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9350" y="4383467"/>
            <a:ext cx="2834933" cy="1823594"/>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Waterfall Photography Euclidean Vector Clip Art - Water Fall Clip Art - Png  Download (#1011717) - Pik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451" b="93791" l="10000" r="90000">
                        <a14:foregroundMark x1="46310" y1="59804" x2="49524" y2="89379"/>
                      </a14:backgroundRemoval>
                    </a14:imgEffect>
                  </a14:imgLayer>
                </a14:imgProps>
              </a:ext>
              <a:ext uri="{28A0092B-C50C-407E-A947-70E740481C1C}">
                <a14:useLocalDpi xmlns:a14="http://schemas.microsoft.com/office/drawing/2010/main" val="0"/>
              </a:ext>
            </a:extLst>
          </a:blip>
          <a:srcRect/>
          <a:stretch>
            <a:fillRect/>
          </a:stretch>
        </p:blipFill>
        <p:spPr bwMode="auto">
          <a:xfrm>
            <a:off x="9293134" y="2011011"/>
            <a:ext cx="2821021" cy="2055316"/>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Mountain Stream With Trees Clipart Download - Mountain And River Clip Art -  Png Download (#436367) - PinClipart"/>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512" b="95151" l="2955" r="98182"/>
                    </a14:imgEffect>
                  </a14:imgLayer>
                </a14:imgProps>
              </a:ext>
              <a:ext uri="{28A0092B-C50C-407E-A947-70E740481C1C}">
                <a14:useLocalDpi xmlns:a14="http://schemas.microsoft.com/office/drawing/2010/main" val="0"/>
              </a:ext>
            </a:extLst>
          </a:blip>
          <a:srcRect/>
          <a:stretch>
            <a:fillRect/>
          </a:stretch>
        </p:blipFill>
        <p:spPr bwMode="auto">
          <a:xfrm>
            <a:off x="-53092" y="1071825"/>
            <a:ext cx="2739383" cy="1861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98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additive="base">
                                        <p:cTn id="7" dur="500" fill="hold"/>
                                        <p:tgtEl>
                                          <p:spTgt spid="107"/>
                                        </p:tgtEl>
                                        <p:attrNameLst>
                                          <p:attrName>ppt_x</p:attrName>
                                        </p:attrNameLst>
                                      </p:cBhvr>
                                      <p:tavLst>
                                        <p:tav tm="0">
                                          <p:val>
                                            <p:strVal val="#ppt_x"/>
                                          </p:val>
                                        </p:tav>
                                        <p:tav tm="100000">
                                          <p:val>
                                            <p:strVal val="#ppt_x"/>
                                          </p:val>
                                        </p:tav>
                                      </p:tavLst>
                                    </p:anim>
                                    <p:anim calcmode="lin" valueType="num">
                                      <p:cBhvr additive="base">
                                        <p:cTn id="8" dur="500" fill="hold"/>
                                        <p:tgtEl>
                                          <p:spTgt spid="10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510"/>
                                        </p:tgtEl>
                                        <p:attrNameLst>
                                          <p:attrName>style.visibility</p:attrName>
                                        </p:attrNameLst>
                                      </p:cBhvr>
                                      <p:to>
                                        <p:strVal val="visible"/>
                                      </p:to>
                                    </p:set>
                                    <p:anim calcmode="lin" valueType="num">
                                      <p:cBhvr additive="base">
                                        <p:cTn id="11" dur="500" fill="hold"/>
                                        <p:tgtEl>
                                          <p:spTgt spid="21510"/>
                                        </p:tgtEl>
                                        <p:attrNameLst>
                                          <p:attrName>ppt_x</p:attrName>
                                        </p:attrNameLst>
                                      </p:cBhvr>
                                      <p:tavLst>
                                        <p:tav tm="0">
                                          <p:val>
                                            <p:strVal val="#ppt_x"/>
                                          </p:val>
                                        </p:tav>
                                        <p:tav tm="100000">
                                          <p:val>
                                            <p:strVal val="#ppt_x"/>
                                          </p:val>
                                        </p:tav>
                                      </p:tavLst>
                                    </p:anim>
                                    <p:anim calcmode="lin" valueType="num">
                                      <p:cBhvr additive="base">
                                        <p:cTn id="12" dur="500" fill="hold"/>
                                        <p:tgtEl>
                                          <p:spTgt spid="215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1"/>
                                        </p:tgtEl>
                                        <p:attrNameLst>
                                          <p:attrName>style.visibility</p:attrName>
                                        </p:attrNameLst>
                                      </p:cBhvr>
                                      <p:to>
                                        <p:strVal val="visible"/>
                                      </p:to>
                                    </p:set>
                                    <p:anim calcmode="lin" valueType="num">
                                      <p:cBhvr additive="base">
                                        <p:cTn id="17" dur="500" fill="hold"/>
                                        <p:tgtEl>
                                          <p:spTgt spid="111"/>
                                        </p:tgtEl>
                                        <p:attrNameLst>
                                          <p:attrName>ppt_x</p:attrName>
                                        </p:attrNameLst>
                                      </p:cBhvr>
                                      <p:tavLst>
                                        <p:tav tm="0">
                                          <p:val>
                                            <p:strVal val="#ppt_x"/>
                                          </p:val>
                                        </p:tav>
                                        <p:tav tm="100000">
                                          <p:val>
                                            <p:strVal val="#ppt_x"/>
                                          </p:val>
                                        </p:tav>
                                      </p:tavLst>
                                    </p:anim>
                                    <p:anim calcmode="lin" valueType="num">
                                      <p:cBhvr additive="base">
                                        <p:cTn id="18" dur="500" fill="hold"/>
                                        <p:tgtEl>
                                          <p:spTgt spid="11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1506"/>
                                        </p:tgtEl>
                                        <p:attrNameLst>
                                          <p:attrName>style.visibility</p:attrName>
                                        </p:attrNameLst>
                                      </p:cBhvr>
                                      <p:to>
                                        <p:strVal val="visible"/>
                                      </p:to>
                                    </p:set>
                                    <p:anim calcmode="lin" valueType="num">
                                      <p:cBhvr additive="base">
                                        <p:cTn id="21" dur="500" fill="hold"/>
                                        <p:tgtEl>
                                          <p:spTgt spid="21506"/>
                                        </p:tgtEl>
                                        <p:attrNameLst>
                                          <p:attrName>ppt_x</p:attrName>
                                        </p:attrNameLst>
                                      </p:cBhvr>
                                      <p:tavLst>
                                        <p:tav tm="0">
                                          <p:val>
                                            <p:strVal val="#ppt_x"/>
                                          </p:val>
                                        </p:tav>
                                        <p:tav tm="100000">
                                          <p:val>
                                            <p:strVal val="#ppt_x"/>
                                          </p:val>
                                        </p:tav>
                                      </p:tavLst>
                                    </p:anim>
                                    <p:anim calcmode="lin" valueType="num">
                                      <p:cBhvr additive="base">
                                        <p:cTn id="22" dur="500" fill="hold"/>
                                        <p:tgtEl>
                                          <p:spTgt spid="2150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3"/>
                                        </p:tgtEl>
                                        <p:attrNameLst>
                                          <p:attrName>style.visibility</p:attrName>
                                        </p:attrNameLst>
                                      </p:cBhvr>
                                      <p:to>
                                        <p:strVal val="visible"/>
                                      </p:to>
                                    </p:set>
                                    <p:anim calcmode="lin" valueType="num">
                                      <p:cBhvr additive="base">
                                        <p:cTn id="27" dur="500" fill="hold"/>
                                        <p:tgtEl>
                                          <p:spTgt spid="113"/>
                                        </p:tgtEl>
                                        <p:attrNameLst>
                                          <p:attrName>ppt_x</p:attrName>
                                        </p:attrNameLst>
                                      </p:cBhvr>
                                      <p:tavLst>
                                        <p:tav tm="0">
                                          <p:val>
                                            <p:strVal val="#ppt_x"/>
                                          </p:val>
                                        </p:tav>
                                        <p:tav tm="100000">
                                          <p:val>
                                            <p:strVal val="#ppt_x"/>
                                          </p:val>
                                        </p:tav>
                                      </p:tavLst>
                                    </p:anim>
                                    <p:anim calcmode="lin" valueType="num">
                                      <p:cBhvr additive="base">
                                        <p:cTn id="28" dur="500" fill="hold"/>
                                        <p:tgtEl>
                                          <p:spTgt spid="11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1508"/>
                                        </p:tgtEl>
                                        <p:attrNameLst>
                                          <p:attrName>style.visibility</p:attrName>
                                        </p:attrNameLst>
                                      </p:cBhvr>
                                      <p:to>
                                        <p:strVal val="visible"/>
                                      </p:to>
                                    </p:set>
                                    <p:anim calcmode="lin" valueType="num">
                                      <p:cBhvr additive="base">
                                        <p:cTn id="31" dur="500" fill="hold"/>
                                        <p:tgtEl>
                                          <p:spTgt spid="21508"/>
                                        </p:tgtEl>
                                        <p:attrNameLst>
                                          <p:attrName>ppt_x</p:attrName>
                                        </p:attrNameLst>
                                      </p:cBhvr>
                                      <p:tavLst>
                                        <p:tav tm="0">
                                          <p:val>
                                            <p:strVal val="#ppt_x"/>
                                          </p:val>
                                        </p:tav>
                                        <p:tav tm="100000">
                                          <p:val>
                                            <p:strVal val="#ppt_x"/>
                                          </p:val>
                                        </p:tav>
                                      </p:tavLst>
                                    </p:anim>
                                    <p:anim calcmode="lin" valueType="num">
                                      <p:cBhvr additive="base">
                                        <p:cTn id="32" dur="500" fill="hold"/>
                                        <p:tgtEl>
                                          <p:spTgt spid="2150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9"/>
                                        </p:tgtEl>
                                        <p:attrNameLst>
                                          <p:attrName>style.visibility</p:attrName>
                                        </p:attrNameLst>
                                      </p:cBhvr>
                                      <p:to>
                                        <p:strVal val="visible"/>
                                      </p:to>
                                    </p:set>
                                    <p:anim calcmode="lin" valueType="num">
                                      <p:cBhvr additive="base">
                                        <p:cTn id="37" dur="500" fill="hold"/>
                                        <p:tgtEl>
                                          <p:spTgt spid="109"/>
                                        </p:tgtEl>
                                        <p:attrNameLst>
                                          <p:attrName>ppt_x</p:attrName>
                                        </p:attrNameLst>
                                      </p:cBhvr>
                                      <p:tavLst>
                                        <p:tav tm="0">
                                          <p:val>
                                            <p:strVal val="#ppt_x"/>
                                          </p:val>
                                        </p:tav>
                                        <p:tav tm="100000">
                                          <p:val>
                                            <p:strVal val="#ppt_x"/>
                                          </p:val>
                                        </p:tav>
                                      </p:tavLst>
                                    </p:anim>
                                    <p:anim calcmode="lin" valueType="num">
                                      <p:cBhvr additive="base">
                                        <p:cTn id="38" dur="500" fill="hold"/>
                                        <p:tgtEl>
                                          <p:spTgt spid="10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1512"/>
                                        </p:tgtEl>
                                        <p:attrNameLst>
                                          <p:attrName>style.visibility</p:attrName>
                                        </p:attrNameLst>
                                      </p:cBhvr>
                                      <p:to>
                                        <p:strVal val="visible"/>
                                      </p:to>
                                    </p:set>
                                    <p:anim calcmode="lin" valueType="num">
                                      <p:cBhvr additive="base">
                                        <p:cTn id="41" dur="500" fill="hold"/>
                                        <p:tgtEl>
                                          <p:spTgt spid="21512"/>
                                        </p:tgtEl>
                                        <p:attrNameLst>
                                          <p:attrName>ppt_x</p:attrName>
                                        </p:attrNameLst>
                                      </p:cBhvr>
                                      <p:tavLst>
                                        <p:tav tm="0">
                                          <p:val>
                                            <p:strVal val="#ppt_x"/>
                                          </p:val>
                                        </p:tav>
                                        <p:tav tm="100000">
                                          <p:val>
                                            <p:strVal val="#ppt_x"/>
                                          </p:val>
                                        </p:tav>
                                      </p:tavLst>
                                    </p:anim>
                                    <p:anim calcmode="lin" valueType="num">
                                      <p:cBhvr additive="base">
                                        <p:cTn id="42" dur="500" fill="hold"/>
                                        <p:tgtEl>
                                          <p:spTgt spid="215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09" grpId="0"/>
      <p:bldP spid="111" grpId="0"/>
      <p:bldP spid="1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M: 131 điều có thể bạn chưa biết">
            <a:extLst>
              <a:ext uri="{FF2B5EF4-FFF2-40B4-BE49-F238E27FC236}">
                <a16:creationId xmlns:a16="http://schemas.microsoft.com/office/drawing/2014/main" id="{724BBC3E-E930-418F-960C-BF7613FD944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89873" l="10000" r="90000">
                        <a14:foregroundMark x1="54200" y1="33671" x2="54200" y2="33671"/>
                        <a14:foregroundMark x1="51600" y1="30886" x2="55200" y2="45063"/>
                        <a14:foregroundMark x1="46000" y1="29620" x2="53400" y2="49114"/>
                        <a14:foregroundMark x1="62600" y1="8354" x2="62600" y2="8354"/>
                        <a14:foregroundMark x1="60400" y1="16203" x2="60400" y2="16203"/>
                      </a14:backgroundRemoval>
                    </a14:imgEffect>
                  </a14:imgLayer>
                </a14:imgProps>
              </a:ext>
              <a:ext uri="{28A0092B-C50C-407E-A947-70E740481C1C}">
                <a14:useLocalDpi xmlns:a14="http://schemas.microsoft.com/office/drawing/2010/main" val="0"/>
              </a:ext>
            </a:extLst>
          </a:blip>
          <a:srcRect/>
          <a:stretch>
            <a:fillRect/>
          </a:stretch>
        </p:blipFill>
        <p:spPr bwMode="auto">
          <a:xfrm>
            <a:off x="-429094" y="66646"/>
            <a:ext cx="5068826" cy="4004372"/>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22;p46">
            <a:extLst>
              <a:ext uri="{FF2B5EF4-FFF2-40B4-BE49-F238E27FC236}">
                <a16:creationId xmlns:a16="http://schemas.microsoft.com/office/drawing/2014/main" id="{1BE80E4B-6AF3-49A1-A06D-9879E8CAD481}"/>
              </a:ext>
            </a:extLst>
          </p:cNvPr>
          <p:cNvSpPr txBox="1"/>
          <p:nvPr/>
        </p:nvSpPr>
        <p:spPr>
          <a:xfrm>
            <a:off x="1051771" y="2816801"/>
            <a:ext cx="2107095" cy="520056"/>
          </a:xfrm>
          <a:prstGeom prst="rect">
            <a:avLst/>
          </a:prstGeom>
          <a:noFill/>
          <a:ln>
            <a:noFill/>
          </a:ln>
        </p:spPr>
        <p:txBody>
          <a:bodyPr spcFirstLastPara="1" wrap="square" lIns="91425" tIns="91425" rIns="91425" bIns="91425" anchor="t"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r>
              <a:rPr kumimoji="0" lang="en-US" sz="2600" b="1" i="0" u="none" strike="noStrike" kern="0" cap="none" spc="0" normalizeH="0" baseline="0" noProof="0" dirty="0" err="1">
                <a:ln>
                  <a:noFill/>
                </a:ln>
                <a:solidFill>
                  <a:srgbClr val="060606"/>
                </a:solidFill>
                <a:effectLst/>
                <a:uLnTx/>
                <a:uFillTx/>
                <a:latin typeface="#9Slide05 Braxton Regular" panose="03060000000000000000" pitchFamily="66" charset="-93"/>
                <a:ea typeface="#9Slide03 Roboto Medium" panose="02000000000000000000" pitchFamily="2" charset="0"/>
                <a:cs typeface="Darker Grotesque Medium"/>
                <a:sym typeface="Darker Grotesque Medium"/>
              </a:rPr>
              <a:t>Em</a:t>
            </a:r>
            <a:r>
              <a:rPr kumimoji="0" lang="en-US" sz="2600" b="1" i="0" u="none" strike="noStrike" kern="0" cap="none" spc="0" normalizeH="0" baseline="0" noProof="0" dirty="0">
                <a:ln>
                  <a:noFill/>
                </a:ln>
                <a:solidFill>
                  <a:srgbClr val="060606"/>
                </a:solidFill>
                <a:effectLst/>
                <a:uLnTx/>
                <a:uFillTx/>
                <a:latin typeface="#9Slide05 Braxton Regular" panose="03060000000000000000" pitchFamily="66" charset="-93"/>
                <a:ea typeface="#9Slide03 Roboto Medium" panose="02000000000000000000" pitchFamily="2" charset="0"/>
                <a:cs typeface="Darker Grotesque Medium"/>
                <a:sym typeface="Darker Grotesque Medium"/>
              </a:rPr>
              <a:t> có </a:t>
            </a:r>
            <a:r>
              <a:rPr kumimoji="0" lang="en-US" sz="2600" b="1" i="0" u="none" strike="noStrike" kern="0" cap="none" spc="0" normalizeH="0" baseline="0" noProof="0" dirty="0" err="1">
                <a:ln>
                  <a:noFill/>
                </a:ln>
                <a:solidFill>
                  <a:srgbClr val="060606"/>
                </a:solidFill>
                <a:effectLst/>
                <a:uLnTx/>
                <a:uFillTx/>
                <a:latin typeface="#9Slide05 Braxton Regular" panose="03060000000000000000" pitchFamily="66" charset="-93"/>
                <a:ea typeface="#9Slide03 Roboto Medium" panose="02000000000000000000" pitchFamily="2" charset="0"/>
                <a:cs typeface="Darker Grotesque Medium"/>
                <a:sym typeface="Darker Grotesque Medium"/>
              </a:rPr>
              <a:t>biết</a:t>
            </a:r>
            <a:r>
              <a:rPr kumimoji="0" lang="en-US" sz="2600" b="1" i="0" u="none" strike="noStrike" kern="0" cap="none" spc="0" normalizeH="0" baseline="0" noProof="0" dirty="0">
                <a:ln>
                  <a:noFill/>
                </a:ln>
                <a:solidFill>
                  <a:srgbClr val="060606"/>
                </a:solidFill>
                <a:effectLst/>
                <a:uLnTx/>
                <a:uFillTx/>
                <a:latin typeface="#9Slide05 Braxton Regular" panose="03060000000000000000" pitchFamily="66" charset="-93"/>
                <a:ea typeface="#9Slide03 Roboto Medium" panose="02000000000000000000" pitchFamily="2" charset="0"/>
                <a:cs typeface="Darker Grotesque Medium"/>
                <a:sym typeface="Darker Grotesque Medium"/>
              </a:rPr>
              <a:t>?</a:t>
            </a:r>
            <a:endParaRPr kumimoji="0" sz="2600" b="1" i="0" u="none" strike="noStrike" kern="0" cap="none" spc="0" normalizeH="0" baseline="0" noProof="0" dirty="0">
              <a:ln>
                <a:noFill/>
              </a:ln>
              <a:solidFill>
                <a:srgbClr val="060606"/>
              </a:solidFill>
              <a:effectLst/>
              <a:uLnTx/>
              <a:uFillTx/>
              <a:latin typeface="#9Slide05 Braxton Regular" panose="03060000000000000000" pitchFamily="66" charset="-93"/>
              <a:ea typeface="#9Slide03 Roboto Medium" panose="02000000000000000000" pitchFamily="2" charset="0"/>
              <a:cs typeface="Darker Grotesque Medium"/>
              <a:sym typeface="Darker Grotesque Medium"/>
            </a:endParaRPr>
          </a:p>
        </p:txBody>
      </p:sp>
      <p:pic>
        <p:nvPicPr>
          <p:cNvPr id="4" name="Picture 2" descr="Sông Volga - dòng chảy tâm hồn Nga - du lịch nga"/>
          <p:cNvPicPr>
            <a:picLocks noChangeAspect="1" noChangeArrowheads="1"/>
          </p:cNvPicPr>
          <p:nvPr/>
        </p:nvPicPr>
        <p:blipFill rotWithShape="1">
          <a:blip r:embed="rId4">
            <a:extLst>
              <a:ext uri="{28A0092B-C50C-407E-A947-70E740481C1C}">
                <a14:useLocalDpi xmlns:a14="http://schemas.microsoft.com/office/drawing/2010/main" val="0"/>
              </a:ext>
            </a:extLst>
          </a:blip>
          <a:srcRect t="7918" b="7918"/>
          <a:stretch/>
        </p:blipFill>
        <p:spPr bwMode="auto">
          <a:xfrm>
            <a:off x="4639731" y="269843"/>
            <a:ext cx="6493726" cy="3400425"/>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https://upload.wikimedia.org/wikipedia/commons/thumb/8/8e/VolgaDelta_AMO_2005jun11.jpg/800px-VolgaDelta_AMO_2005jun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9731" y="3911598"/>
            <a:ext cx="2904674" cy="2763072"/>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Nước Nga và sông Volg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Nước Nga và sông Volg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rotWithShape="1">
          <a:blip r:embed="rId6"/>
          <a:srcRect l="10187" r="10187"/>
          <a:stretch/>
        </p:blipFill>
        <p:spPr>
          <a:xfrm>
            <a:off x="7679617" y="3911598"/>
            <a:ext cx="3453840" cy="2763072"/>
          </a:xfrm>
          <a:prstGeom prst="rect">
            <a:avLst/>
          </a:prstGeom>
        </p:spPr>
      </p:pic>
      <p:sp>
        <p:nvSpPr>
          <p:cNvPr id="9" name="Rectangle: Rounded Corners 5">
            <a:extLst>
              <a:ext uri="{FF2B5EF4-FFF2-40B4-BE49-F238E27FC236}">
                <a16:creationId xmlns:a16="http://schemas.microsoft.com/office/drawing/2014/main" id="{428A9058-FF91-4CFB-AE53-B9726E989DA5}"/>
              </a:ext>
            </a:extLst>
          </p:cNvPr>
          <p:cNvSpPr/>
          <p:nvPr/>
        </p:nvSpPr>
        <p:spPr>
          <a:xfrm>
            <a:off x="155574" y="4003283"/>
            <a:ext cx="4348944" cy="2573869"/>
          </a:xfrm>
          <a:custGeom>
            <a:avLst/>
            <a:gdLst>
              <a:gd name="connsiteX0" fmla="*/ 0 w 4348944"/>
              <a:gd name="connsiteY0" fmla="*/ 428987 h 2573869"/>
              <a:gd name="connsiteX1" fmla="*/ 428987 w 4348944"/>
              <a:gd name="connsiteY1" fmla="*/ 0 h 2573869"/>
              <a:gd name="connsiteX2" fmla="*/ 1092271 w 4348944"/>
              <a:gd name="connsiteY2" fmla="*/ 0 h 2573869"/>
              <a:gd name="connsiteX3" fmla="*/ 1790465 w 4348944"/>
              <a:gd name="connsiteY3" fmla="*/ 0 h 2573869"/>
              <a:gd name="connsiteX4" fmla="*/ 2383930 w 4348944"/>
              <a:gd name="connsiteY4" fmla="*/ 0 h 2573869"/>
              <a:gd name="connsiteX5" fmla="*/ 3047215 w 4348944"/>
              <a:gd name="connsiteY5" fmla="*/ 0 h 2573869"/>
              <a:gd name="connsiteX6" fmla="*/ 3919957 w 4348944"/>
              <a:gd name="connsiteY6" fmla="*/ 0 h 2573869"/>
              <a:gd name="connsiteX7" fmla="*/ 4348944 w 4348944"/>
              <a:gd name="connsiteY7" fmla="*/ 428987 h 2573869"/>
              <a:gd name="connsiteX8" fmla="*/ 4348944 w 4348944"/>
              <a:gd name="connsiteY8" fmla="*/ 983793 h 2573869"/>
              <a:gd name="connsiteX9" fmla="*/ 4348944 w 4348944"/>
              <a:gd name="connsiteY9" fmla="*/ 1521440 h 2573869"/>
              <a:gd name="connsiteX10" fmla="*/ 4348944 w 4348944"/>
              <a:gd name="connsiteY10" fmla="*/ 2144882 h 2573869"/>
              <a:gd name="connsiteX11" fmla="*/ 3919957 w 4348944"/>
              <a:gd name="connsiteY11" fmla="*/ 2573869 h 2573869"/>
              <a:gd name="connsiteX12" fmla="*/ 3221763 w 4348944"/>
              <a:gd name="connsiteY12" fmla="*/ 2573869 h 2573869"/>
              <a:gd name="connsiteX13" fmla="*/ 2488659 w 4348944"/>
              <a:gd name="connsiteY13" fmla="*/ 2573869 h 2573869"/>
              <a:gd name="connsiteX14" fmla="*/ 1825375 w 4348944"/>
              <a:gd name="connsiteY14" fmla="*/ 2573869 h 2573869"/>
              <a:gd name="connsiteX15" fmla="*/ 1092271 w 4348944"/>
              <a:gd name="connsiteY15" fmla="*/ 2573869 h 2573869"/>
              <a:gd name="connsiteX16" fmla="*/ 428987 w 4348944"/>
              <a:gd name="connsiteY16" fmla="*/ 2573869 h 2573869"/>
              <a:gd name="connsiteX17" fmla="*/ 0 w 4348944"/>
              <a:gd name="connsiteY17" fmla="*/ 2144882 h 2573869"/>
              <a:gd name="connsiteX18" fmla="*/ 0 w 4348944"/>
              <a:gd name="connsiteY18" fmla="*/ 1538599 h 2573869"/>
              <a:gd name="connsiteX19" fmla="*/ 0 w 4348944"/>
              <a:gd name="connsiteY19" fmla="*/ 983793 h 2573869"/>
              <a:gd name="connsiteX20" fmla="*/ 0 w 4348944"/>
              <a:gd name="connsiteY20" fmla="*/ 428987 h 257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48944" h="2573869" fill="none" extrusionOk="0">
                <a:moveTo>
                  <a:pt x="0" y="428987"/>
                </a:moveTo>
                <a:cubicBezTo>
                  <a:pt x="-20149" y="217768"/>
                  <a:pt x="180715" y="25634"/>
                  <a:pt x="428987" y="0"/>
                </a:cubicBezTo>
                <a:cubicBezTo>
                  <a:pt x="738778" y="-31193"/>
                  <a:pt x="919332" y="-28600"/>
                  <a:pt x="1092271" y="0"/>
                </a:cubicBezTo>
                <a:cubicBezTo>
                  <a:pt x="1265210" y="28600"/>
                  <a:pt x="1540726" y="30901"/>
                  <a:pt x="1790465" y="0"/>
                </a:cubicBezTo>
                <a:cubicBezTo>
                  <a:pt x="2040204" y="-30901"/>
                  <a:pt x="2102154" y="21903"/>
                  <a:pt x="2383930" y="0"/>
                </a:cubicBezTo>
                <a:cubicBezTo>
                  <a:pt x="2665706" y="-21903"/>
                  <a:pt x="2816260" y="20114"/>
                  <a:pt x="3047215" y="0"/>
                </a:cubicBezTo>
                <a:cubicBezTo>
                  <a:pt x="3278171" y="-20114"/>
                  <a:pt x="3545693" y="17282"/>
                  <a:pt x="3919957" y="0"/>
                </a:cubicBezTo>
                <a:cubicBezTo>
                  <a:pt x="4176116" y="-22229"/>
                  <a:pt x="4378989" y="209227"/>
                  <a:pt x="4348944" y="428987"/>
                </a:cubicBezTo>
                <a:cubicBezTo>
                  <a:pt x="4346113" y="657364"/>
                  <a:pt x="4329816" y="819921"/>
                  <a:pt x="4348944" y="983793"/>
                </a:cubicBezTo>
                <a:cubicBezTo>
                  <a:pt x="4368072" y="1147665"/>
                  <a:pt x="4338411" y="1305259"/>
                  <a:pt x="4348944" y="1521440"/>
                </a:cubicBezTo>
                <a:cubicBezTo>
                  <a:pt x="4359477" y="1737621"/>
                  <a:pt x="4335679" y="2000494"/>
                  <a:pt x="4348944" y="2144882"/>
                </a:cubicBezTo>
                <a:cubicBezTo>
                  <a:pt x="4339952" y="2381044"/>
                  <a:pt x="4203505" y="2604426"/>
                  <a:pt x="3919957" y="2573869"/>
                </a:cubicBezTo>
                <a:cubicBezTo>
                  <a:pt x="3589270" y="2542296"/>
                  <a:pt x="3525141" y="2594511"/>
                  <a:pt x="3221763" y="2573869"/>
                </a:cubicBezTo>
                <a:cubicBezTo>
                  <a:pt x="2918385" y="2553227"/>
                  <a:pt x="2778634" y="2593767"/>
                  <a:pt x="2488659" y="2573869"/>
                </a:cubicBezTo>
                <a:cubicBezTo>
                  <a:pt x="2198684" y="2553971"/>
                  <a:pt x="2024465" y="2543461"/>
                  <a:pt x="1825375" y="2573869"/>
                </a:cubicBezTo>
                <a:cubicBezTo>
                  <a:pt x="1626285" y="2604277"/>
                  <a:pt x="1249542" y="2566285"/>
                  <a:pt x="1092271" y="2573869"/>
                </a:cubicBezTo>
                <a:cubicBezTo>
                  <a:pt x="935000" y="2581453"/>
                  <a:pt x="608774" y="2604165"/>
                  <a:pt x="428987" y="2573869"/>
                </a:cubicBezTo>
                <a:cubicBezTo>
                  <a:pt x="178541" y="2576698"/>
                  <a:pt x="-20994" y="2397406"/>
                  <a:pt x="0" y="2144882"/>
                </a:cubicBezTo>
                <a:cubicBezTo>
                  <a:pt x="24610" y="1849930"/>
                  <a:pt x="25363" y="1817897"/>
                  <a:pt x="0" y="1538599"/>
                </a:cubicBezTo>
                <a:cubicBezTo>
                  <a:pt x="-25363" y="1259301"/>
                  <a:pt x="-18822" y="1108075"/>
                  <a:pt x="0" y="983793"/>
                </a:cubicBezTo>
                <a:cubicBezTo>
                  <a:pt x="18822" y="859511"/>
                  <a:pt x="1882" y="549466"/>
                  <a:pt x="0" y="428987"/>
                </a:cubicBezTo>
                <a:close/>
              </a:path>
              <a:path w="4348944" h="2573869" stroke="0" extrusionOk="0">
                <a:moveTo>
                  <a:pt x="0" y="428987"/>
                </a:moveTo>
                <a:cubicBezTo>
                  <a:pt x="4601" y="225664"/>
                  <a:pt x="207401" y="48805"/>
                  <a:pt x="428987" y="0"/>
                </a:cubicBezTo>
                <a:cubicBezTo>
                  <a:pt x="649813" y="-34364"/>
                  <a:pt x="832735" y="-33867"/>
                  <a:pt x="1197000" y="0"/>
                </a:cubicBezTo>
                <a:cubicBezTo>
                  <a:pt x="1561265" y="33867"/>
                  <a:pt x="1681450" y="16302"/>
                  <a:pt x="1860285" y="0"/>
                </a:cubicBezTo>
                <a:cubicBezTo>
                  <a:pt x="2039121" y="-16302"/>
                  <a:pt x="2380809" y="-18137"/>
                  <a:pt x="2523569" y="0"/>
                </a:cubicBezTo>
                <a:cubicBezTo>
                  <a:pt x="2666329" y="18137"/>
                  <a:pt x="3076508" y="17064"/>
                  <a:pt x="3256673" y="0"/>
                </a:cubicBezTo>
                <a:cubicBezTo>
                  <a:pt x="3436838" y="-17064"/>
                  <a:pt x="3771296" y="-19609"/>
                  <a:pt x="3919957" y="0"/>
                </a:cubicBezTo>
                <a:cubicBezTo>
                  <a:pt x="4143455" y="-7558"/>
                  <a:pt x="4309493" y="155224"/>
                  <a:pt x="4348944" y="428987"/>
                </a:cubicBezTo>
                <a:cubicBezTo>
                  <a:pt x="4320650" y="669630"/>
                  <a:pt x="4350849" y="770928"/>
                  <a:pt x="4348944" y="1018111"/>
                </a:cubicBezTo>
                <a:cubicBezTo>
                  <a:pt x="4347039" y="1265294"/>
                  <a:pt x="4368512" y="1323688"/>
                  <a:pt x="4348944" y="1572917"/>
                </a:cubicBezTo>
                <a:cubicBezTo>
                  <a:pt x="4329376" y="1822146"/>
                  <a:pt x="4354423" y="1931551"/>
                  <a:pt x="4348944" y="2144882"/>
                </a:cubicBezTo>
                <a:cubicBezTo>
                  <a:pt x="4354048" y="2385650"/>
                  <a:pt x="4167447" y="2559784"/>
                  <a:pt x="3919957" y="2573869"/>
                </a:cubicBezTo>
                <a:cubicBezTo>
                  <a:pt x="3740043" y="2539122"/>
                  <a:pt x="3453656" y="2580195"/>
                  <a:pt x="3186853" y="2573869"/>
                </a:cubicBezTo>
                <a:cubicBezTo>
                  <a:pt x="2920050" y="2567543"/>
                  <a:pt x="2848347" y="2553855"/>
                  <a:pt x="2593388" y="2573869"/>
                </a:cubicBezTo>
                <a:cubicBezTo>
                  <a:pt x="2338430" y="2593883"/>
                  <a:pt x="1991101" y="2554062"/>
                  <a:pt x="1825375" y="2573869"/>
                </a:cubicBezTo>
                <a:cubicBezTo>
                  <a:pt x="1659649" y="2593676"/>
                  <a:pt x="1356782" y="2539808"/>
                  <a:pt x="1127181" y="2573869"/>
                </a:cubicBezTo>
                <a:cubicBezTo>
                  <a:pt x="897580" y="2607930"/>
                  <a:pt x="694961" y="2574407"/>
                  <a:pt x="428987" y="2573869"/>
                </a:cubicBezTo>
                <a:cubicBezTo>
                  <a:pt x="144305" y="2567887"/>
                  <a:pt x="-9384" y="2400710"/>
                  <a:pt x="0" y="2144882"/>
                </a:cubicBezTo>
                <a:cubicBezTo>
                  <a:pt x="14162" y="1936767"/>
                  <a:pt x="-23839" y="1855399"/>
                  <a:pt x="0" y="1624394"/>
                </a:cubicBezTo>
                <a:cubicBezTo>
                  <a:pt x="23839" y="1393389"/>
                  <a:pt x="-9699" y="1233911"/>
                  <a:pt x="0" y="1052429"/>
                </a:cubicBezTo>
                <a:cubicBezTo>
                  <a:pt x="9699" y="870948"/>
                  <a:pt x="5173" y="610403"/>
                  <a:pt x="0" y="428987"/>
                </a:cubicBezTo>
                <a:close/>
              </a:path>
            </a:pathLst>
          </a:custGeom>
          <a:solidFill>
            <a:schemeClr val="accent2">
              <a:lumMod val="20000"/>
              <a:lumOff val="80000"/>
            </a:schemeClr>
          </a:solidFill>
          <a:ln w="9525">
            <a:solidFill>
              <a:srgbClr val="006854"/>
            </a:solidFill>
            <a:extLst>
              <a:ext uri="{C807C97D-BFC1-408E-A445-0C87EB9F89A2}">
                <ask:lineSketchStyleProps xmlns:ask="http://schemas.microsoft.com/office/drawing/2018/sketchyshapes" sd="414784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181"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tx1">
                  <a:lumMod val="95000"/>
                  <a:lumOff val="5000"/>
                </a:schemeClr>
              </a:solidFill>
              <a:effectLst/>
              <a:uLnTx/>
              <a:uFillTx/>
              <a:latin typeface="#9Slide03 SFU DIN Mittelschrift" panose="00000400000000000000" pitchFamily="2" charset="0"/>
              <a:ea typeface="#9Slide03 Roboto Medium" panose="02000000000000000000" pitchFamily="2" charset="0"/>
              <a:cs typeface="#9Slide03 Arima Madurai" panose="00000500000000000000" pitchFamily="2" charset="0"/>
            </a:endParaRPr>
          </a:p>
        </p:txBody>
      </p:sp>
      <p:sp>
        <p:nvSpPr>
          <p:cNvPr id="10" name="TextBox 9">
            <a:extLst>
              <a:ext uri="{FF2B5EF4-FFF2-40B4-BE49-F238E27FC236}">
                <a16:creationId xmlns:a16="http://schemas.microsoft.com/office/drawing/2014/main" id="{A4BE0870-B7FE-49BA-8690-DE9FB85988ED}"/>
              </a:ext>
            </a:extLst>
          </p:cNvPr>
          <p:cNvSpPr txBox="1"/>
          <p:nvPr/>
        </p:nvSpPr>
        <p:spPr>
          <a:xfrm>
            <a:off x="482066" y="4464903"/>
            <a:ext cx="3695959" cy="1815882"/>
          </a:xfrm>
          <a:prstGeom prst="rect">
            <a:avLst/>
          </a:prstGeom>
          <a:noFill/>
        </p:spPr>
        <p:txBody>
          <a:bodyPr wrap="square">
            <a:spAutoFit/>
          </a:bodyPr>
          <a:lstStyle/>
          <a:p>
            <a:pPr marL="0" marR="0" lvl="0" indent="0" algn="just" defTabSz="68578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5 Braxton Regular" panose="03060000000000000000" pitchFamily="66" charset="-93"/>
                <a:ea typeface="+mn-ea"/>
                <a:cs typeface="+mn-cs"/>
              </a:rPr>
              <a:t>Sông</a:t>
            </a:r>
            <a:r>
              <a:rPr kumimoji="0" lang="en-US" sz="2800" b="0" i="0" u="none" strike="noStrike" kern="1200" cap="none" spc="0" normalizeH="0" noProof="0" dirty="0">
                <a:ln>
                  <a:noFill/>
                </a:ln>
                <a:solidFill>
                  <a:schemeClr val="bg1"/>
                </a:solidFill>
                <a:effectLst/>
                <a:uLnTx/>
                <a:uFillTx/>
                <a:latin typeface="#9Slide05 Braxton Regular" panose="03060000000000000000" pitchFamily="66" charset="-93"/>
                <a:ea typeface="+mn-ea"/>
                <a:cs typeface="+mn-cs"/>
              </a:rPr>
              <a:t> </a:t>
            </a:r>
            <a:r>
              <a:rPr kumimoji="0" lang="en-US" sz="2800" b="0" i="0" u="none" strike="noStrike" kern="1200" cap="none" spc="0" normalizeH="0" noProof="0" dirty="0" err="1">
                <a:ln>
                  <a:noFill/>
                </a:ln>
                <a:solidFill>
                  <a:schemeClr val="bg1"/>
                </a:solidFill>
                <a:effectLst/>
                <a:uLnTx/>
                <a:uFillTx/>
                <a:latin typeface="#9Slide05 Braxton Regular" panose="03060000000000000000" pitchFamily="66" charset="-93"/>
                <a:ea typeface="+mn-ea"/>
                <a:cs typeface="+mn-cs"/>
              </a:rPr>
              <a:t>Vôn-ga</a:t>
            </a:r>
            <a:r>
              <a:rPr kumimoji="0" lang="en-US" sz="2800" b="0" i="0" u="none" strike="noStrike" kern="1200" cap="none" spc="0" normalizeH="0" noProof="0" dirty="0">
                <a:ln>
                  <a:noFill/>
                </a:ln>
                <a:solidFill>
                  <a:schemeClr val="bg1"/>
                </a:solidFill>
                <a:effectLst/>
                <a:uLnTx/>
                <a:uFillTx/>
                <a:latin typeface="#9Slide05 Braxton Regular" panose="03060000000000000000" pitchFamily="66" charset="-93"/>
                <a:ea typeface="+mn-ea"/>
                <a:cs typeface="+mn-cs"/>
              </a:rPr>
              <a:t> (3690 km) là con </a:t>
            </a:r>
            <a:r>
              <a:rPr kumimoji="0" lang="en-US" sz="2800" b="0" i="0" u="none" strike="noStrike" kern="1200" cap="none" spc="0" normalizeH="0" noProof="0" dirty="0" err="1">
                <a:ln>
                  <a:noFill/>
                </a:ln>
                <a:solidFill>
                  <a:schemeClr val="bg1"/>
                </a:solidFill>
                <a:effectLst/>
                <a:uLnTx/>
                <a:uFillTx/>
                <a:latin typeface="#9Slide05 Braxton Regular" panose="03060000000000000000" pitchFamily="66" charset="-93"/>
                <a:ea typeface="+mn-ea"/>
                <a:cs typeface="+mn-cs"/>
              </a:rPr>
              <a:t>sông</a:t>
            </a:r>
            <a:r>
              <a:rPr kumimoji="0" lang="en-US" sz="2800" b="0" i="0" u="none" strike="noStrike" kern="1200" cap="none" spc="0" normalizeH="0" noProof="0" dirty="0">
                <a:ln>
                  <a:noFill/>
                </a:ln>
                <a:solidFill>
                  <a:schemeClr val="bg1"/>
                </a:solidFill>
                <a:effectLst/>
                <a:uLnTx/>
                <a:uFillTx/>
                <a:latin typeface="#9Slide05 Braxton Regular" panose="03060000000000000000" pitchFamily="66" charset="-93"/>
                <a:ea typeface="+mn-ea"/>
                <a:cs typeface="+mn-cs"/>
              </a:rPr>
              <a:t> dài </a:t>
            </a:r>
            <a:r>
              <a:rPr kumimoji="0" lang="en-US" sz="2800" b="0" i="0" u="none" strike="noStrike" kern="1200" cap="none" spc="0" normalizeH="0" noProof="0" dirty="0" err="1">
                <a:ln>
                  <a:noFill/>
                </a:ln>
                <a:solidFill>
                  <a:schemeClr val="bg1"/>
                </a:solidFill>
                <a:effectLst/>
                <a:uLnTx/>
                <a:uFillTx/>
                <a:latin typeface="#9Slide05 Braxton Regular" panose="03060000000000000000" pitchFamily="66" charset="-93"/>
                <a:ea typeface="+mn-ea"/>
                <a:cs typeface="+mn-cs"/>
              </a:rPr>
              <a:t>nhất</a:t>
            </a:r>
            <a:r>
              <a:rPr kumimoji="0" lang="en-US" sz="2800" b="0" i="0" u="none" strike="noStrike" kern="1200" cap="none" spc="0" normalizeH="0" noProof="0" dirty="0">
                <a:ln>
                  <a:noFill/>
                </a:ln>
                <a:solidFill>
                  <a:schemeClr val="bg1"/>
                </a:solidFill>
                <a:effectLst/>
                <a:uLnTx/>
                <a:uFillTx/>
                <a:latin typeface="#9Slide05 Braxton Regular" panose="03060000000000000000" pitchFamily="66" charset="-93"/>
                <a:ea typeface="+mn-ea"/>
                <a:cs typeface="+mn-cs"/>
              </a:rPr>
              <a:t> </a:t>
            </a:r>
            <a:r>
              <a:rPr kumimoji="0" lang="en-US" sz="2800" b="0" i="0" u="none" strike="noStrike" kern="1200" cap="none" spc="0" normalizeH="0" noProof="0" dirty="0" err="1">
                <a:ln>
                  <a:noFill/>
                </a:ln>
                <a:solidFill>
                  <a:schemeClr val="bg1"/>
                </a:solidFill>
                <a:effectLst/>
                <a:uLnTx/>
                <a:uFillTx/>
                <a:latin typeface="#9Slide05 Braxton Regular" panose="03060000000000000000" pitchFamily="66" charset="-93"/>
                <a:ea typeface="+mn-ea"/>
                <a:cs typeface="+mn-cs"/>
              </a:rPr>
              <a:t>châu</a:t>
            </a:r>
            <a:r>
              <a:rPr kumimoji="0" lang="en-US" sz="2800" b="0" i="0" u="none" strike="noStrike" kern="1200" cap="none" spc="0" normalizeH="0" noProof="0" dirty="0">
                <a:ln>
                  <a:noFill/>
                </a:ln>
                <a:solidFill>
                  <a:schemeClr val="bg1"/>
                </a:solidFill>
                <a:effectLst/>
                <a:uLnTx/>
                <a:uFillTx/>
                <a:latin typeface="#9Slide05 Braxton Regular" panose="03060000000000000000" pitchFamily="66" charset="-93"/>
                <a:ea typeface="+mn-ea"/>
                <a:cs typeface="+mn-cs"/>
              </a:rPr>
              <a:t> </a:t>
            </a:r>
            <a:r>
              <a:rPr kumimoji="0" lang="en-US" sz="2800" b="0" i="0" u="none" strike="noStrike" kern="1200" cap="none" spc="0" normalizeH="0" noProof="0" dirty="0" err="1">
                <a:ln>
                  <a:noFill/>
                </a:ln>
                <a:solidFill>
                  <a:schemeClr val="bg1"/>
                </a:solidFill>
                <a:effectLst/>
                <a:uLnTx/>
                <a:uFillTx/>
                <a:latin typeface="#9Slide05 Braxton Regular" panose="03060000000000000000" pitchFamily="66" charset="-93"/>
                <a:ea typeface="+mn-ea"/>
                <a:cs typeface="+mn-cs"/>
              </a:rPr>
              <a:t>Âu</a:t>
            </a:r>
            <a:r>
              <a:rPr kumimoji="0" lang="en-US" sz="2800" b="0" i="0" u="none" strike="noStrike" kern="1200" cap="none" spc="0" normalizeH="0" noProof="0" dirty="0">
                <a:ln>
                  <a:noFill/>
                </a:ln>
                <a:solidFill>
                  <a:schemeClr val="bg1"/>
                </a:solidFill>
                <a:effectLst/>
                <a:uLnTx/>
                <a:uFillTx/>
                <a:latin typeface="#9Slide05 Braxton Regular" panose="03060000000000000000" pitchFamily="66" charset="-93"/>
                <a:ea typeface="+mn-ea"/>
                <a:cs typeface="+mn-cs"/>
              </a:rPr>
              <a:t>, </a:t>
            </a:r>
            <a:r>
              <a:rPr kumimoji="0" lang="en-US" sz="2800" b="0" i="0" u="none" strike="noStrike" kern="1200" cap="none" spc="0" normalizeH="0" noProof="0" dirty="0" err="1">
                <a:ln>
                  <a:noFill/>
                </a:ln>
                <a:solidFill>
                  <a:schemeClr val="bg1"/>
                </a:solidFill>
                <a:effectLst/>
                <a:uLnTx/>
                <a:uFillTx/>
                <a:latin typeface="#9Slide05 Braxton Regular" panose="03060000000000000000" pitchFamily="66" charset="-93"/>
                <a:ea typeface="+mn-ea"/>
                <a:cs typeface="+mn-cs"/>
              </a:rPr>
              <a:t>bắt</a:t>
            </a:r>
            <a:r>
              <a:rPr kumimoji="0" lang="en-US" sz="2800" b="0" i="0" u="none" strike="noStrike" kern="1200" cap="none" spc="0" normalizeH="0" noProof="0" dirty="0">
                <a:ln>
                  <a:noFill/>
                </a:ln>
                <a:solidFill>
                  <a:schemeClr val="bg1"/>
                </a:solidFill>
                <a:effectLst/>
                <a:uLnTx/>
                <a:uFillTx/>
                <a:latin typeface="#9Slide05 Braxton Regular" panose="03060000000000000000" pitchFamily="66" charset="-93"/>
                <a:ea typeface="+mn-ea"/>
                <a:cs typeface="+mn-cs"/>
              </a:rPr>
              <a:t> </a:t>
            </a:r>
            <a:r>
              <a:rPr kumimoji="0" lang="en-US" sz="2800" b="0" i="0" u="none" strike="noStrike" kern="1200" cap="none" spc="0" normalizeH="0" noProof="0" dirty="0" err="1">
                <a:ln>
                  <a:noFill/>
                </a:ln>
                <a:solidFill>
                  <a:schemeClr val="bg1"/>
                </a:solidFill>
                <a:effectLst/>
                <a:uLnTx/>
                <a:uFillTx/>
                <a:latin typeface="#9Slide05 Braxton Regular" panose="03060000000000000000" pitchFamily="66" charset="-93"/>
                <a:ea typeface="+mn-ea"/>
                <a:cs typeface="+mn-cs"/>
              </a:rPr>
              <a:t>nguồn</a:t>
            </a:r>
            <a:r>
              <a:rPr kumimoji="0" lang="en-US" sz="2800" b="0" i="0" u="none" strike="noStrike" kern="1200" cap="none" spc="0" normalizeH="0" noProof="0" dirty="0">
                <a:ln>
                  <a:noFill/>
                </a:ln>
                <a:solidFill>
                  <a:schemeClr val="bg1"/>
                </a:solidFill>
                <a:effectLst/>
                <a:uLnTx/>
                <a:uFillTx/>
                <a:latin typeface="#9Slide05 Braxton Regular" panose="03060000000000000000" pitchFamily="66" charset="-93"/>
                <a:ea typeface="+mn-ea"/>
                <a:cs typeface="+mn-cs"/>
              </a:rPr>
              <a:t> từ </a:t>
            </a:r>
            <a:r>
              <a:rPr kumimoji="0" lang="en-US" sz="2800" b="0" i="0" u="none" strike="noStrike" kern="1200" cap="none" spc="0" normalizeH="0" noProof="0" dirty="0" err="1">
                <a:ln>
                  <a:noFill/>
                </a:ln>
                <a:solidFill>
                  <a:schemeClr val="bg1"/>
                </a:solidFill>
                <a:effectLst/>
                <a:uLnTx/>
                <a:uFillTx/>
                <a:latin typeface="#9Slide05 Braxton Regular" panose="03060000000000000000" pitchFamily="66" charset="-93"/>
                <a:ea typeface="+mn-ea"/>
                <a:cs typeface="+mn-cs"/>
              </a:rPr>
              <a:t>đồi</a:t>
            </a:r>
            <a:r>
              <a:rPr kumimoji="0" lang="en-US" sz="2800" b="0" i="0" u="none" strike="noStrike" kern="1200" cap="none" spc="0" normalizeH="0" noProof="0" dirty="0">
                <a:ln>
                  <a:noFill/>
                </a:ln>
                <a:solidFill>
                  <a:schemeClr val="bg1"/>
                </a:solidFill>
                <a:effectLst/>
                <a:uLnTx/>
                <a:uFillTx/>
                <a:latin typeface="#9Slide05 Braxton Regular" panose="03060000000000000000" pitchFamily="66" charset="-93"/>
                <a:ea typeface="+mn-ea"/>
                <a:cs typeface="+mn-cs"/>
              </a:rPr>
              <a:t> Van-</a:t>
            </a:r>
            <a:r>
              <a:rPr kumimoji="0" lang="en-US" sz="2800" b="0" i="0" u="none" strike="noStrike" kern="1200" cap="none" spc="0" normalizeH="0" noProof="0" dirty="0" err="1">
                <a:ln>
                  <a:noFill/>
                </a:ln>
                <a:solidFill>
                  <a:schemeClr val="bg1"/>
                </a:solidFill>
                <a:effectLst/>
                <a:uLnTx/>
                <a:uFillTx/>
                <a:latin typeface="#9Slide05 Braxton Regular" panose="03060000000000000000" pitchFamily="66" charset="-93"/>
                <a:ea typeface="+mn-ea"/>
                <a:cs typeface="+mn-cs"/>
              </a:rPr>
              <a:t>đai</a:t>
            </a:r>
            <a:r>
              <a:rPr kumimoji="0" lang="en-US" sz="2800" b="0" i="0" u="none" strike="noStrike" kern="1200" cap="none" spc="0" normalizeH="0" noProof="0" dirty="0">
                <a:ln>
                  <a:noFill/>
                </a:ln>
                <a:solidFill>
                  <a:schemeClr val="bg1"/>
                </a:solidFill>
                <a:effectLst/>
                <a:uLnTx/>
                <a:uFillTx/>
                <a:latin typeface="#9Slide05 Braxton Regular" panose="03060000000000000000" pitchFamily="66" charset="-93"/>
                <a:ea typeface="+mn-ea"/>
                <a:cs typeface="+mn-cs"/>
              </a:rPr>
              <a:t> và </a:t>
            </a:r>
            <a:r>
              <a:rPr kumimoji="0" lang="en-US" sz="2800" b="0" i="0" u="none" strike="noStrike" kern="1200" cap="none" spc="0" normalizeH="0" noProof="0" dirty="0" err="1">
                <a:ln>
                  <a:noFill/>
                </a:ln>
                <a:solidFill>
                  <a:schemeClr val="bg1"/>
                </a:solidFill>
                <a:effectLst/>
                <a:uLnTx/>
                <a:uFillTx/>
                <a:latin typeface="#9Slide05 Braxton Regular" panose="03060000000000000000" pitchFamily="66" charset="-93"/>
                <a:ea typeface="+mn-ea"/>
                <a:cs typeface="+mn-cs"/>
              </a:rPr>
              <a:t>đổ</a:t>
            </a:r>
            <a:r>
              <a:rPr kumimoji="0" lang="en-US" sz="2800" b="0" i="0" u="none" strike="noStrike" kern="1200" cap="none" spc="0" normalizeH="0" noProof="0" dirty="0">
                <a:ln>
                  <a:noFill/>
                </a:ln>
                <a:solidFill>
                  <a:schemeClr val="bg1"/>
                </a:solidFill>
                <a:effectLst/>
                <a:uLnTx/>
                <a:uFillTx/>
                <a:latin typeface="#9Slide05 Braxton Regular" panose="03060000000000000000" pitchFamily="66" charset="-93"/>
                <a:ea typeface="+mn-ea"/>
                <a:cs typeface="+mn-cs"/>
              </a:rPr>
              <a:t> vào </a:t>
            </a:r>
            <a:r>
              <a:rPr kumimoji="0" lang="en-US" sz="2800" b="0" i="0" u="none" strike="noStrike" kern="1200" cap="none" spc="0" normalizeH="0" noProof="0" dirty="0" err="1">
                <a:ln>
                  <a:noFill/>
                </a:ln>
                <a:solidFill>
                  <a:schemeClr val="bg1"/>
                </a:solidFill>
                <a:effectLst/>
                <a:uLnTx/>
                <a:uFillTx/>
                <a:latin typeface="#9Slide05 Braxton Regular" panose="03060000000000000000" pitchFamily="66" charset="-93"/>
                <a:ea typeface="+mn-ea"/>
                <a:cs typeface="+mn-cs"/>
              </a:rPr>
              <a:t>hồ</a:t>
            </a:r>
            <a:r>
              <a:rPr kumimoji="0" lang="en-US" sz="2800" b="0" i="0" u="none" strike="noStrike" kern="1200" cap="none" spc="0" normalizeH="0" noProof="0" dirty="0">
                <a:ln>
                  <a:noFill/>
                </a:ln>
                <a:solidFill>
                  <a:schemeClr val="bg1"/>
                </a:solidFill>
                <a:effectLst/>
                <a:uLnTx/>
                <a:uFillTx/>
                <a:latin typeface="#9Slide05 Braxton Regular" panose="03060000000000000000" pitchFamily="66" charset="-93"/>
                <a:ea typeface="+mn-ea"/>
                <a:cs typeface="+mn-cs"/>
              </a:rPr>
              <a:t> Ca-</a:t>
            </a:r>
            <a:r>
              <a:rPr kumimoji="0" lang="en-US" sz="2800" b="0" i="0" u="none" strike="noStrike" kern="1200" cap="none" spc="0" normalizeH="0" noProof="0" dirty="0" err="1">
                <a:ln>
                  <a:noFill/>
                </a:ln>
                <a:solidFill>
                  <a:schemeClr val="bg1"/>
                </a:solidFill>
                <a:effectLst/>
                <a:uLnTx/>
                <a:uFillTx/>
                <a:latin typeface="#9Slide05 Braxton Regular" panose="03060000000000000000" pitchFamily="66" charset="-93"/>
                <a:ea typeface="+mn-ea"/>
                <a:cs typeface="+mn-cs"/>
              </a:rPr>
              <a:t>xpi</a:t>
            </a:r>
            <a:endParaRPr kumimoji="0" lang="en-US" sz="2800" b="0" i="0" u="none" strike="noStrike" kern="1200" cap="none" spc="0" normalizeH="0" baseline="0" noProof="0" dirty="0">
              <a:ln>
                <a:noFill/>
              </a:ln>
              <a:solidFill>
                <a:schemeClr val="bg1"/>
              </a:solidFill>
              <a:effectLst/>
              <a:uLnTx/>
              <a:uFillTx/>
              <a:latin typeface="#9Slide05 Braxton Regular" panose="03060000000000000000" pitchFamily="66" charset="-93"/>
              <a:ea typeface="+mn-ea"/>
              <a:cs typeface="+mn-cs"/>
            </a:endParaRPr>
          </a:p>
        </p:txBody>
      </p:sp>
    </p:spTree>
    <p:extLst>
      <p:ext uri="{BB962C8B-B14F-4D97-AF65-F5344CB8AC3E}">
        <p14:creationId xmlns:p14="http://schemas.microsoft.com/office/powerpoint/2010/main" val="157847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0"/>
                                        </p:tgtEl>
                                        <p:attrNameLst>
                                          <p:attrName>ppt_x</p:attrName>
                                          <p:attrName>ppt_y</p:attrName>
                                        </p:attrNameLst>
                                      </p:cBhvr>
                                    </p:animMotion>
                                    <p:animRot by="1500000">
                                      <p:cBhvr>
                                        <p:cTn id="7" dur="125" fill="hold">
                                          <p:stCondLst>
                                            <p:cond delay="0"/>
                                          </p:stCondLst>
                                        </p:cTn>
                                        <p:tgtEl>
                                          <p:spTgt spid="10"/>
                                        </p:tgtEl>
                                        <p:attrNameLst>
                                          <p:attrName>r</p:attrName>
                                        </p:attrNameLst>
                                      </p:cBhvr>
                                    </p:animRot>
                                    <p:animRot by="-1500000">
                                      <p:cBhvr>
                                        <p:cTn id="8" dur="125" fill="hold">
                                          <p:stCondLst>
                                            <p:cond delay="125"/>
                                          </p:stCondLst>
                                        </p:cTn>
                                        <p:tgtEl>
                                          <p:spTgt spid="10"/>
                                        </p:tgtEl>
                                        <p:attrNameLst>
                                          <p:attrName>r</p:attrName>
                                        </p:attrNameLst>
                                      </p:cBhvr>
                                    </p:animRot>
                                    <p:animRot by="-1500000">
                                      <p:cBhvr>
                                        <p:cTn id="9" dur="125" fill="hold">
                                          <p:stCondLst>
                                            <p:cond delay="250"/>
                                          </p:stCondLst>
                                        </p:cTn>
                                        <p:tgtEl>
                                          <p:spTgt spid="10"/>
                                        </p:tgtEl>
                                        <p:attrNameLst>
                                          <p:attrName>r</p:attrName>
                                        </p:attrNameLst>
                                      </p:cBhvr>
                                    </p:animRot>
                                    <p:animRot by="1500000">
                                      <p:cBhvr>
                                        <p:cTn id="10" dur="125" fill="hold">
                                          <p:stCondLst>
                                            <p:cond delay="375"/>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M: 131 điều có thể bạn chưa biết">
            <a:extLst>
              <a:ext uri="{FF2B5EF4-FFF2-40B4-BE49-F238E27FC236}">
                <a16:creationId xmlns:a16="http://schemas.microsoft.com/office/drawing/2014/main" id="{724BBC3E-E930-418F-960C-BF7613FD944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89873" l="10000" r="90000">
                        <a14:foregroundMark x1="54200" y1="33671" x2="54200" y2="33671"/>
                        <a14:foregroundMark x1="51600" y1="30886" x2="55200" y2="45063"/>
                        <a14:foregroundMark x1="46000" y1="29620" x2="53400" y2="49114"/>
                        <a14:foregroundMark x1="62600" y1="8354" x2="62600" y2="8354"/>
                        <a14:foregroundMark x1="60400" y1="16203" x2="60400" y2="16203"/>
                      </a14:backgroundRemoval>
                    </a14:imgEffect>
                  </a14:imgLayer>
                </a14:imgProps>
              </a:ext>
              <a:ext uri="{28A0092B-C50C-407E-A947-70E740481C1C}">
                <a14:useLocalDpi xmlns:a14="http://schemas.microsoft.com/office/drawing/2010/main" val="0"/>
              </a:ext>
            </a:extLst>
          </a:blip>
          <a:srcRect/>
          <a:stretch>
            <a:fillRect/>
          </a:stretch>
        </p:blipFill>
        <p:spPr bwMode="auto">
          <a:xfrm>
            <a:off x="456032" y="304801"/>
            <a:ext cx="5068826" cy="4004372"/>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22;p46">
            <a:extLst>
              <a:ext uri="{FF2B5EF4-FFF2-40B4-BE49-F238E27FC236}">
                <a16:creationId xmlns:a16="http://schemas.microsoft.com/office/drawing/2014/main" id="{1BE80E4B-6AF3-49A1-A06D-9879E8CAD481}"/>
              </a:ext>
            </a:extLst>
          </p:cNvPr>
          <p:cNvSpPr txBox="1"/>
          <p:nvPr/>
        </p:nvSpPr>
        <p:spPr>
          <a:xfrm>
            <a:off x="1936897" y="3199844"/>
            <a:ext cx="2107095" cy="520056"/>
          </a:xfrm>
          <a:prstGeom prst="rect">
            <a:avLst/>
          </a:prstGeom>
          <a:noFill/>
          <a:ln>
            <a:noFill/>
          </a:ln>
        </p:spPr>
        <p:txBody>
          <a:bodyPr spcFirstLastPara="1" wrap="square" lIns="91425" tIns="91425" rIns="91425" bIns="91425" anchor="t"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r>
              <a:rPr kumimoji="0" lang="en-US" sz="2600" b="1" i="0" u="none" strike="noStrike" kern="0" cap="none" spc="0" normalizeH="0" baseline="0" noProof="0" dirty="0" err="1">
                <a:ln>
                  <a:noFill/>
                </a:ln>
                <a:solidFill>
                  <a:srgbClr val="060606"/>
                </a:solidFill>
                <a:effectLst/>
                <a:uLnTx/>
                <a:uFillTx/>
                <a:latin typeface="#9Slide05 Braxton Regular" panose="03060000000000000000" pitchFamily="66" charset="-93"/>
                <a:ea typeface="#9Slide03 Roboto Medium" panose="02000000000000000000" pitchFamily="2" charset="0"/>
                <a:cs typeface="Darker Grotesque Medium"/>
                <a:sym typeface="Darker Grotesque Medium"/>
              </a:rPr>
              <a:t>Em</a:t>
            </a:r>
            <a:r>
              <a:rPr kumimoji="0" lang="en-US" sz="2600" b="1" i="0" u="none" strike="noStrike" kern="0" cap="none" spc="0" normalizeH="0" baseline="0" noProof="0" dirty="0">
                <a:ln>
                  <a:noFill/>
                </a:ln>
                <a:solidFill>
                  <a:srgbClr val="060606"/>
                </a:solidFill>
                <a:effectLst/>
                <a:uLnTx/>
                <a:uFillTx/>
                <a:latin typeface="#9Slide05 Braxton Regular" panose="03060000000000000000" pitchFamily="66" charset="-93"/>
                <a:ea typeface="#9Slide03 Roboto Medium" panose="02000000000000000000" pitchFamily="2" charset="0"/>
                <a:cs typeface="Darker Grotesque Medium"/>
                <a:sym typeface="Darker Grotesque Medium"/>
              </a:rPr>
              <a:t> có </a:t>
            </a:r>
            <a:r>
              <a:rPr kumimoji="0" lang="en-US" sz="2600" b="1" i="0" u="none" strike="noStrike" kern="0" cap="none" spc="0" normalizeH="0" baseline="0" noProof="0" dirty="0" err="1">
                <a:ln>
                  <a:noFill/>
                </a:ln>
                <a:solidFill>
                  <a:srgbClr val="060606"/>
                </a:solidFill>
                <a:effectLst/>
                <a:uLnTx/>
                <a:uFillTx/>
                <a:latin typeface="#9Slide05 Braxton Regular" panose="03060000000000000000" pitchFamily="66" charset="-93"/>
                <a:ea typeface="#9Slide03 Roboto Medium" panose="02000000000000000000" pitchFamily="2" charset="0"/>
                <a:cs typeface="Darker Grotesque Medium"/>
                <a:sym typeface="Darker Grotesque Medium"/>
              </a:rPr>
              <a:t>biết</a:t>
            </a:r>
            <a:r>
              <a:rPr kumimoji="0" lang="en-US" sz="2600" b="1" i="0" u="none" strike="noStrike" kern="0" cap="none" spc="0" normalizeH="0" baseline="0" noProof="0" dirty="0">
                <a:ln>
                  <a:noFill/>
                </a:ln>
                <a:solidFill>
                  <a:srgbClr val="060606"/>
                </a:solidFill>
                <a:effectLst/>
                <a:uLnTx/>
                <a:uFillTx/>
                <a:latin typeface="#9Slide05 Braxton Regular" panose="03060000000000000000" pitchFamily="66" charset="-93"/>
                <a:ea typeface="#9Slide03 Roboto Medium" panose="02000000000000000000" pitchFamily="2" charset="0"/>
                <a:cs typeface="Darker Grotesque Medium"/>
                <a:sym typeface="Darker Grotesque Medium"/>
              </a:rPr>
              <a:t>?</a:t>
            </a:r>
            <a:endParaRPr kumimoji="0" sz="2600" b="1" i="0" u="none" strike="noStrike" kern="0" cap="none" spc="0" normalizeH="0" baseline="0" noProof="0" dirty="0">
              <a:ln>
                <a:noFill/>
              </a:ln>
              <a:solidFill>
                <a:srgbClr val="060606"/>
              </a:solidFill>
              <a:effectLst/>
              <a:uLnTx/>
              <a:uFillTx/>
              <a:latin typeface="#9Slide05 Braxton Regular" panose="03060000000000000000" pitchFamily="66" charset="-93"/>
              <a:ea typeface="#9Slide03 Roboto Medium" panose="02000000000000000000" pitchFamily="2" charset="0"/>
              <a:cs typeface="Darker Grotesque Medium"/>
              <a:sym typeface="Darker Grotesque Medium"/>
            </a:endParaRPr>
          </a:p>
        </p:txBody>
      </p:sp>
      <p:sp>
        <p:nvSpPr>
          <p:cNvPr id="5" name="AutoShape 4" descr="Nước Nga và sông Volga"/>
          <p:cNvSpPr>
            <a:spLocks noChangeAspect="1" noChangeArrowheads="1"/>
          </p:cNvSpPr>
          <p:nvPr/>
        </p:nvSpPr>
        <p:spPr bwMode="auto">
          <a:xfrm>
            <a:off x="782108" y="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Rounded Corners 5">
            <a:extLst>
              <a:ext uri="{FF2B5EF4-FFF2-40B4-BE49-F238E27FC236}">
                <a16:creationId xmlns:a16="http://schemas.microsoft.com/office/drawing/2014/main" id="{428A9058-FF91-4CFB-AE53-B9726E989DA5}"/>
              </a:ext>
            </a:extLst>
          </p:cNvPr>
          <p:cNvSpPr/>
          <p:nvPr/>
        </p:nvSpPr>
        <p:spPr>
          <a:xfrm>
            <a:off x="815974" y="3842946"/>
            <a:ext cx="4348944" cy="2573869"/>
          </a:xfrm>
          <a:custGeom>
            <a:avLst/>
            <a:gdLst>
              <a:gd name="connsiteX0" fmla="*/ 0 w 4348944"/>
              <a:gd name="connsiteY0" fmla="*/ 428987 h 2573869"/>
              <a:gd name="connsiteX1" fmla="*/ 428987 w 4348944"/>
              <a:gd name="connsiteY1" fmla="*/ 0 h 2573869"/>
              <a:gd name="connsiteX2" fmla="*/ 1092271 w 4348944"/>
              <a:gd name="connsiteY2" fmla="*/ 0 h 2573869"/>
              <a:gd name="connsiteX3" fmla="*/ 1790465 w 4348944"/>
              <a:gd name="connsiteY3" fmla="*/ 0 h 2573869"/>
              <a:gd name="connsiteX4" fmla="*/ 2383930 w 4348944"/>
              <a:gd name="connsiteY4" fmla="*/ 0 h 2573869"/>
              <a:gd name="connsiteX5" fmla="*/ 3047215 w 4348944"/>
              <a:gd name="connsiteY5" fmla="*/ 0 h 2573869"/>
              <a:gd name="connsiteX6" fmla="*/ 3919957 w 4348944"/>
              <a:gd name="connsiteY6" fmla="*/ 0 h 2573869"/>
              <a:gd name="connsiteX7" fmla="*/ 4348944 w 4348944"/>
              <a:gd name="connsiteY7" fmla="*/ 428987 h 2573869"/>
              <a:gd name="connsiteX8" fmla="*/ 4348944 w 4348944"/>
              <a:gd name="connsiteY8" fmla="*/ 983793 h 2573869"/>
              <a:gd name="connsiteX9" fmla="*/ 4348944 w 4348944"/>
              <a:gd name="connsiteY9" fmla="*/ 1521440 h 2573869"/>
              <a:gd name="connsiteX10" fmla="*/ 4348944 w 4348944"/>
              <a:gd name="connsiteY10" fmla="*/ 2144882 h 2573869"/>
              <a:gd name="connsiteX11" fmla="*/ 3919957 w 4348944"/>
              <a:gd name="connsiteY11" fmla="*/ 2573869 h 2573869"/>
              <a:gd name="connsiteX12" fmla="*/ 3221763 w 4348944"/>
              <a:gd name="connsiteY12" fmla="*/ 2573869 h 2573869"/>
              <a:gd name="connsiteX13" fmla="*/ 2488659 w 4348944"/>
              <a:gd name="connsiteY13" fmla="*/ 2573869 h 2573869"/>
              <a:gd name="connsiteX14" fmla="*/ 1825375 w 4348944"/>
              <a:gd name="connsiteY14" fmla="*/ 2573869 h 2573869"/>
              <a:gd name="connsiteX15" fmla="*/ 1092271 w 4348944"/>
              <a:gd name="connsiteY15" fmla="*/ 2573869 h 2573869"/>
              <a:gd name="connsiteX16" fmla="*/ 428987 w 4348944"/>
              <a:gd name="connsiteY16" fmla="*/ 2573869 h 2573869"/>
              <a:gd name="connsiteX17" fmla="*/ 0 w 4348944"/>
              <a:gd name="connsiteY17" fmla="*/ 2144882 h 2573869"/>
              <a:gd name="connsiteX18" fmla="*/ 0 w 4348944"/>
              <a:gd name="connsiteY18" fmla="*/ 1538599 h 2573869"/>
              <a:gd name="connsiteX19" fmla="*/ 0 w 4348944"/>
              <a:gd name="connsiteY19" fmla="*/ 983793 h 2573869"/>
              <a:gd name="connsiteX20" fmla="*/ 0 w 4348944"/>
              <a:gd name="connsiteY20" fmla="*/ 428987 h 257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48944" h="2573869" fill="none" extrusionOk="0">
                <a:moveTo>
                  <a:pt x="0" y="428987"/>
                </a:moveTo>
                <a:cubicBezTo>
                  <a:pt x="-20149" y="217768"/>
                  <a:pt x="180715" y="25634"/>
                  <a:pt x="428987" y="0"/>
                </a:cubicBezTo>
                <a:cubicBezTo>
                  <a:pt x="738778" y="-31193"/>
                  <a:pt x="919332" y="-28600"/>
                  <a:pt x="1092271" y="0"/>
                </a:cubicBezTo>
                <a:cubicBezTo>
                  <a:pt x="1265210" y="28600"/>
                  <a:pt x="1540726" y="30901"/>
                  <a:pt x="1790465" y="0"/>
                </a:cubicBezTo>
                <a:cubicBezTo>
                  <a:pt x="2040204" y="-30901"/>
                  <a:pt x="2102154" y="21903"/>
                  <a:pt x="2383930" y="0"/>
                </a:cubicBezTo>
                <a:cubicBezTo>
                  <a:pt x="2665706" y="-21903"/>
                  <a:pt x="2816260" y="20114"/>
                  <a:pt x="3047215" y="0"/>
                </a:cubicBezTo>
                <a:cubicBezTo>
                  <a:pt x="3278171" y="-20114"/>
                  <a:pt x="3545693" y="17282"/>
                  <a:pt x="3919957" y="0"/>
                </a:cubicBezTo>
                <a:cubicBezTo>
                  <a:pt x="4176116" y="-22229"/>
                  <a:pt x="4378989" y="209227"/>
                  <a:pt x="4348944" y="428987"/>
                </a:cubicBezTo>
                <a:cubicBezTo>
                  <a:pt x="4346113" y="657364"/>
                  <a:pt x="4329816" y="819921"/>
                  <a:pt x="4348944" y="983793"/>
                </a:cubicBezTo>
                <a:cubicBezTo>
                  <a:pt x="4368072" y="1147665"/>
                  <a:pt x="4338411" y="1305259"/>
                  <a:pt x="4348944" y="1521440"/>
                </a:cubicBezTo>
                <a:cubicBezTo>
                  <a:pt x="4359477" y="1737621"/>
                  <a:pt x="4335679" y="2000494"/>
                  <a:pt x="4348944" y="2144882"/>
                </a:cubicBezTo>
                <a:cubicBezTo>
                  <a:pt x="4339952" y="2381044"/>
                  <a:pt x="4203505" y="2604426"/>
                  <a:pt x="3919957" y="2573869"/>
                </a:cubicBezTo>
                <a:cubicBezTo>
                  <a:pt x="3589270" y="2542296"/>
                  <a:pt x="3525141" y="2594511"/>
                  <a:pt x="3221763" y="2573869"/>
                </a:cubicBezTo>
                <a:cubicBezTo>
                  <a:pt x="2918385" y="2553227"/>
                  <a:pt x="2778634" y="2593767"/>
                  <a:pt x="2488659" y="2573869"/>
                </a:cubicBezTo>
                <a:cubicBezTo>
                  <a:pt x="2198684" y="2553971"/>
                  <a:pt x="2024465" y="2543461"/>
                  <a:pt x="1825375" y="2573869"/>
                </a:cubicBezTo>
                <a:cubicBezTo>
                  <a:pt x="1626285" y="2604277"/>
                  <a:pt x="1249542" y="2566285"/>
                  <a:pt x="1092271" y="2573869"/>
                </a:cubicBezTo>
                <a:cubicBezTo>
                  <a:pt x="935000" y="2581453"/>
                  <a:pt x="608774" y="2604165"/>
                  <a:pt x="428987" y="2573869"/>
                </a:cubicBezTo>
                <a:cubicBezTo>
                  <a:pt x="178541" y="2576698"/>
                  <a:pt x="-20994" y="2397406"/>
                  <a:pt x="0" y="2144882"/>
                </a:cubicBezTo>
                <a:cubicBezTo>
                  <a:pt x="24610" y="1849930"/>
                  <a:pt x="25363" y="1817897"/>
                  <a:pt x="0" y="1538599"/>
                </a:cubicBezTo>
                <a:cubicBezTo>
                  <a:pt x="-25363" y="1259301"/>
                  <a:pt x="-18822" y="1108075"/>
                  <a:pt x="0" y="983793"/>
                </a:cubicBezTo>
                <a:cubicBezTo>
                  <a:pt x="18822" y="859511"/>
                  <a:pt x="1882" y="549466"/>
                  <a:pt x="0" y="428987"/>
                </a:cubicBezTo>
                <a:close/>
              </a:path>
              <a:path w="4348944" h="2573869" stroke="0" extrusionOk="0">
                <a:moveTo>
                  <a:pt x="0" y="428987"/>
                </a:moveTo>
                <a:cubicBezTo>
                  <a:pt x="4601" y="225664"/>
                  <a:pt x="207401" y="48805"/>
                  <a:pt x="428987" y="0"/>
                </a:cubicBezTo>
                <a:cubicBezTo>
                  <a:pt x="649813" y="-34364"/>
                  <a:pt x="832735" y="-33867"/>
                  <a:pt x="1197000" y="0"/>
                </a:cubicBezTo>
                <a:cubicBezTo>
                  <a:pt x="1561265" y="33867"/>
                  <a:pt x="1681450" y="16302"/>
                  <a:pt x="1860285" y="0"/>
                </a:cubicBezTo>
                <a:cubicBezTo>
                  <a:pt x="2039121" y="-16302"/>
                  <a:pt x="2380809" y="-18137"/>
                  <a:pt x="2523569" y="0"/>
                </a:cubicBezTo>
                <a:cubicBezTo>
                  <a:pt x="2666329" y="18137"/>
                  <a:pt x="3076508" y="17064"/>
                  <a:pt x="3256673" y="0"/>
                </a:cubicBezTo>
                <a:cubicBezTo>
                  <a:pt x="3436838" y="-17064"/>
                  <a:pt x="3771296" y="-19609"/>
                  <a:pt x="3919957" y="0"/>
                </a:cubicBezTo>
                <a:cubicBezTo>
                  <a:pt x="4143455" y="-7558"/>
                  <a:pt x="4309493" y="155224"/>
                  <a:pt x="4348944" y="428987"/>
                </a:cubicBezTo>
                <a:cubicBezTo>
                  <a:pt x="4320650" y="669630"/>
                  <a:pt x="4350849" y="770928"/>
                  <a:pt x="4348944" y="1018111"/>
                </a:cubicBezTo>
                <a:cubicBezTo>
                  <a:pt x="4347039" y="1265294"/>
                  <a:pt x="4368512" y="1323688"/>
                  <a:pt x="4348944" y="1572917"/>
                </a:cubicBezTo>
                <a:cubicBezTo>
                  <a:pt x="4329376" y="1822146"/>
                  <a:pt x="4354423" y="1931551"/>
                  <a:pt x="4348944" y="2144882"/>
                </a:cubicBezTo>
                <a:cubicBezTo>
                  <a:pt x="4354048" y="2385650"/>
                  <a:pt x="4167447" y="2559784"/>
                  <a:pt x="3919957" y="2573869"/>
                </a:cubicBezTo>
                <a:cubicBezTo>
                  <a:pt x="3740043" y="2539122"/>
                  <a:pt x="3453656" y="2580195"/>
                  <a:pt x="3186853" y="2573869"/>
                </a:cubicBezTo>
                <a:cubicBezTo>
                  <a:pt x="2920050" y="2567543"/>
                  <a:pt x="2848347" y="2553855"/>
                  <a:pt x="2593388" y="2573869"/>
                </a:cubicBezTo>
                <a:cubicBezTo>
                  <a:pt x="2338430" y="2593883"/>
                  <a:pt x="1991101" y="2554062"/>
                  <a:pt x="1825375" y="2573869"/>
                </a:cubicBezTo>
                <a:cubicBezTo>
                  <a:pt x="1659649" y="2593676"/>
                  <a:pt x="1356782" y="2539808"/>
                  <a:pt x="1127181" y="2573869"/>
                </a:cubicBezTo>
                <a:cubicBezTo>
                  <a:pt x="897580" y="2607930"/>
                  <a:pt x="694961" y="2574407"/>
                  <a:pt x="428987" y="2573869"/>
                </a:cubicBezTo>
                <a:cubicBezTo>
                  <a:pt x="144305" y="2567887"/>
                  <a:pt x="-9384" y="2400710"/>
                  <a:pt x="0" y="2144882"/>
                </a:cubicBezTo>
                <a:cubicBezTo>
                  <a:pt x="14162" y="1936767"/>
                  <a:pt x="-23839" y="1855399"/>
                  <a:pt x="0" y="1624394"/>
                </a:cubicBezTo>
                <a:cubicBezTo>
                  <a:pt x="23839" y="1393389"/>
                  <a:pt x="-9699" y="1233911"/>
                  <a:pt x="0" y="1052429"/>
                </a:cubicBezTo>
                <a:cubicBezTo>
                  <a:pt x="9699" y="870948"/>
                  <a:pt x="5173" y="610403"/>
                  <a:pt x="0" y="428987"/>
                </a:cubicBezTo>
                <a:close/>
              </a:path>
            </a:pathLst>
          </a:custGeom>
          <a:solidFill>
            <a:schemeClr val="accent5">
              <a:lumMod val="40000"/>
              <a:lumOff val="60000"/>
            </a:schemeClr>
          </a:solidFill>
          <a:ln w="9525">
            <a:solidFill>
              <a:srgbClr val="006854"/>
            </a:solidFill>
            <a:extLst>
              <a:ext uri="{C807C97D-BFC1-408E-A445-0C87EB9F89A2}">
                <ask:lineSketchStyleProps xmlns:ask="http://schemas.microsoft.com/office/drawing/2018/sketchyshapes" sd="414784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181"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tx1">
                  <a:lumMod val="95000"/>
                  <a:lumOff val="5000"/>
                </a:schemeClr>
              </a:solidFill>
              <a:effectLst/>
              <a:uLnTx/>
              <a:uFillTx/>
              <a:latin typeface="#9Slide03 SFU DIN Mittelschrift" panose="00000400000000000000" pitchFamily="2" charset="0"/>
              <a:ea typeface="#9Slide03 Roboto Medium" panose="02000000000000000000" pitchFamily="2" charset="0"/>
              <a:cs typeface="#9Slide03 Arima Madurai" panose="00000500000000000000" pitchFamily="2" charset="0"/>
            </a:endParaRPr>
          </a:p>
        </p:txBody>
      </p:sp>
      <p:sp>
        <p:nvSpPr>
          <p:cNvPr id="10" name="TextBox 9">
            <a:extLst>
              <a:ext uri="{FF2B5EF4-FFF2-40B4-BE49-F238E27FC236}">
                <a16:creationId xmlns:a16="http://schemas.microsoft.com/office/drawing/2014/main" id="{A4BE0870-B7FE-49BA-8690-DE9FB85988ED}"/>
              </a:ext>
            </a:extLst>
          </p:cNvPr>
          <p:cNvSpPr txBox="1"/>
          <p:nvPr/>
        </p:nvSpPr>
        <p:spPr>
          <a:xfrm>
            <a:off x="1036233" y="4089038"/>
            <a:ext cx="3908425" cy="2246769"/>
          </a:xfrm>
          <a:prstGeom prst="rect">
            <a:avLst/>
          </a:prstGeom>
          <a:noFill/>
        </p:spPr>
        <p:txBody>
          <a:bodyPr wrap="square">
            <a:spAutoFit/>
          </a:bodyPr>
          <a:lstStyle/>
          <a:p>
            <a:pPr marL="0" marR="0" lvl="0" indent="0" algn="just" defTabSz="68578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5 Braxton Regular" panose="03060000000000000000" pitchFamily="66" charset="-93"/>
                <a:ea typeface="+mn-ea"/>
                <a:cs typeface="+mn-cs"/>
              </a:rPr>
              <a:t>Sông</a:t>
            </a:r>
            <a:r>
              <a:rPr kumimoji="0" lang="en-US" sz="2800" b="0" i="0" u="none" strike="noStrike" kern="1200" cap="none" spc="0" normalizeH="0" noProof="0" dirty="0">
                <a:ln>
                  <a:noFill/>
                </a:ln>
                <a:solidFill>
                  <a:schemeClr val="bg1"/>
                </a:solidFill>
                <a:effectLst/>
                <a:uLnTx/>
                <a:uFillTx/>
                <a:latin typeface="#9Slide05 Braxton Regular" panose="03060000000000000000" pitchFamily="66" charset="-93"/>
                <a:ea typeface="+mn-ea"/>
                <a:cs typeface="+mn-cs"/>
              </a:rPr>
              <a:t> </a:t>
            </a:r>
            <a:r>
              <a:rPr kumimoji="0" lang="en-US" sz="2800" b="0" i="0" u="none" strike="noStrike" kern="1200" cap="none" spc="0" normalizeH="0" noProof="0" dirty="0" err="1">
                <a:ln>
                  <a:noFill/>
                </a:ln>
                <a:solidFill>
                  <a:schemeClr val="bg1"/>
                </a:solidFill>
                <a:effectLst/>
                <a:uLnTx/>
                <a:uFillTx/>
                <a:latin typeface="#9Slide05 Braxton Regular" panose="03060000000000000000" pitchFamily="66" charset="-93"/>
                <a:ea typeface="+mn-ea"/>
                <a:cs typeface="+mn-cs"/>
              </a:rPr>
              <a:t>Đa-nuýp</a:t>
            </a:r>
            <a:r>
              <a:rPr kumimoji="0" lang="en-US" sz="2800" b="0" i="0" u="none" strike="noStrike" kern="1200" cap="none" spc="0" normalizeH="0" noProof="0" dirty="0">
                <a:ln>
                  <a:noFill/>
                </a:ln>
                <a:solidFill>
                  <a:schemeClr val="bg1"/>
                </a:solidFill>
                <a:effectLst/>
                <a:uLnTx/>
                <a:uFillTx/>
                <a:latin typeface="#9Slide05 Braxton Regular" panose="03060000000000000000" pitchFamily="66" charset="-93"/>
                <a:ea typeface="+mn-ea"/>
                <a:cs typeface="+mn-cs"/>
              </a:rPr>
              <a:t> (2850 km) là con </a:t>
            </a:r>
            <a:r>
              <a:rPr kumimoji="0" lang="en-US" sz="2800" b="0" i="0" u="none" strike="noStrike" kern="1200" cap="none" spc="0" normalizeH="0" noProof="0" dirty="0" err="1">
                <a:ln>
                  <a:noFill/>
                </a:ln>
                <a:solidFill>
                  <a:schemeClr val="bg1"/>
                </a:solidFill>
                <a:effectLst/>
                <a:uLnTx/>
                <a:uFillTx/>
                <a:latin typeface="#9Slide05 Braxton Regular" panose="03060000000000000000" pitchFamily="66" charset="-93"/>
                <a:ea typeface="+mn-ea"/>
                <a:cs typeface="+mn-cs"/>
              </a:rPr>
              <a:t>sông</a:t>
            </a:r>
            <a:r>
              <a:rPr kumimoji="0" lang="en-US" sz="2800" b="0" i="0" u="none" strike="noStrike" kern="1200" cap="none" spc="0" normalizeH="0" noProof="0" dirty="0">
                <a:ln>
                  <a:noFill/>
                </a:ln>
                <a:solidFill>
                  <a:schemeClr val="bg1"/>
                </a:solidFill>
                <a:effectLst/>
                <a:uLnTx/>
                <a:uFillTx/>
                <a:latin typeface="#9Slide05 Braxton Regular" panose="03060000000000000000" pitchFamily="66" charset="-93"/>
                <a:ea typeface="+mn-ea"/>
                <a:cs typeface="+mn-cs"/>
              </a:rPr>
              <a:t> dài </a:t>
            </a:r>
            <a:r>
              <a:rPr kumimoji="0" lang="en-US" sz="2800" b="0" i="0" u="none" strike="noStrike" kern="1200" cap="none" spc="0" normalizeH="0" noProof="0" dirty="0" err="1">
                <a:ln>
                  <a:noFill/>
                </a:ln>
                <a:solidFill>
                  <a:schemeClr val="bg1"/>
                </a:solidFill>
                <a:effectLst/>
                <a:uLnTx/>
                <a:uFillTx/>
                <a:latin typeface="#9Slide05 Braxton Regular" panose="03060000000000000000" pitchFamily="66" charset="-93"/>
                <a:ea typeface="+mn-ea"/>
                <a:cs typeface="+mn-cs"/>
              </a:rPr>
              <a:t>thứ</a:t>
            </a:r>
            <a:r>
              <a:rPr kumimoji="0" lang="en-US" sz="2800" b="0" i="0" u="none" strike="noStrike" kern="1200" cap="none" spc="0" normalizeH="0" noProof="0" dirty="0">
                <a:ln>
                  <a:noFill/>
                </a:ln>
                <a:solidFill>
                  <a:schemeClr val="bg1"/>
                </a:solidFill>
                <a:effectLst/>
                <a:uLnTx/>
                <a:uFillTx/>
                <a:latin typeface="#9Slide05 Braxton Regular" panose="03060000000000000000" pitchFamily="66" charset="-93"/>
                <a:ea typeface="+mn-ea"/>
                <a:cs typeface="+mn-cs"/>
              </a:rPr>
              <a:t> 2, </a:t>
            </a:r>
            <a:r>
              <a:rPr kumimoji="0" lang="en-US" sz="2800" b="0" i="0" u="none" strike="noStrike" kern="1200" cap="none" spc="0" normalizeH="0" noProof="0" dirty="0" err="1">
                <a:ln>
                  <a:noFill/>
                </a:ln>
                <a:solidFill>
                  <a:schemeClr val="bg1"/>
                </a:solidFill>
                <a:effectLst/>
                <a:uLnTx/>
                <a:uFillTx/>
                <a:latin typeface="#9Slide05 Braxton Regular" panose="03060000000000000000" pitchFamily="66" charset="-93"/>
                <a:ea typeface="+mn-ea"/>
                <a:cs typeface="+mn-cs"/>
              </a:rPr>
              <a:t>bắt</a:t>
            </a:r>
            <a:r>
              <a:rPr kumimoji="0" lang="en-US" sz="2800" b="0" i="0" u="none" strike="noStrike" kern="1200" cap="none" spc="0" normalizeH="0" noProof="0" dirty="0">
                <a:ln>
                  <a:noFill/>
                </a:ln>
                <a:solidFill>
                  <a:schemeClr val="bg1"/>
                </a:solidFill>
                <a:effectLst/>
                <a:uLnTx/>
                <a:uFillTx/>
                <a:latin typeface="#9Slide05 Braxton Regular" panose="03060000000000000000" pitchFamily="66" charset="-93"/>
                <a:ea typeface="+mn-ea"/>
                <a:cs typeface="+mn-cs"/>
              </a:rPr>
              <a:t> </a:t>
            </a:r>
            <a:r>
              <a:rPr kumimoji="0" lang="en-US" sz="2800" b="0" i="0" u="none" strike="noStrike" kern="1200" cap="none" spc="0" normalizeH="0" noProof="0" dirty="0" err="1">
                <a:ln>
                  <a:noFill/>
                </a:ln>
                <a:solidFill>
                  <a:schemeClr val="bg1"/>
                </a:solidFill>
                <a:effectLst/>
                <a:uLnTx/>
                <a:uFillTx/>
                <a:latin typeface="#9Slide05 Braxton Regular" panose="03060000000000000000" pitchFamily="66" charset="-93"/>
                <a:ea typeface="+mn-ea"/>
                <a:cs typeface="+mn-cs"/>
              </a:rPr>
              <a:t>nguồn</a:t>
            </a:r>
            <a:r>
              <a:rPr kumimoji="0" lang="en-US" sz="2800" b="0" i="0" u="none" strike="noStrike" kern="1200" cap="none" spc="0" normalizeH="0" noProof="0" dirty="0">
                <a:ln>
                  <a:noFill/>
                </a:ln>
                <a:solidFill>
                  <a:schemeClr val="bg1"/>
                </a:solidFill>
                <a:effectLst/>
                <a:uLnTx/>
                <a:uFillTx/>
                <a:latin typeface="#9Slide05 Braxton Regular" panose="03060000000000000000" pitchFamily="66" charset="-93"/>
                <a:ea typeface="+mn-ea"/>
                <a:cs typeface="+mn-cs"/>
              </a:rPr>
              <a:t> từ </a:t>
            </a:r>
            <a:r>
              <a:rPr kumimoji="0" lang="en-US" sz="2800" b="0" i="0" u="none" strike="noStrike" kern="1200" cap="none" spc="0" normalizeH="0" noProof="0" dirty="0" err="1">
                <a:ln>
                  <a:noFill/>
                </a:ln>
                <a:solidFill>
                  <a:schemeClr val="bg1"/>
                </a:solidFill>
                <a:effectLst/>
                <a:uLnTx/>
                <a:uFillTx/>
                <a:latin typeface="#9Slide05 Braxton Regular" panose="03060000000000000000" pitchFamily="66" charset="-93"/>
                <a:ea typeface="+mn-ea"/>
                <a:cs typeface="+mn-cs"/>
              </a:rPr>
              <a:t>sườn</a:t>
            </a:r>
            <a:r>
              <a:rPr kumimoji="0" lang="en-US" sz="2800" b="0" i="0" u="none" strike="noStrike" kern="1200" cap="none" spc="0" normalizeH="0" noProof="0" dirty="0">
                <a:ln>
                  <a:noFill/>
                </a:ln>
                <a:solidFill>
                  <a:schemeClr val="bg1"/>
                </a:solidFill>
                <a:effectLst/>
                <a:uLnTx/>
                <a:uFillTx/>
                <a:latin typeface="#9Slide05 Braxton Regular" panose="03060000000000000000" pitchFamily="66" charset="-93"/>
                <a:ea typeface="+mn-ea"/>
                <a:cs typeface="+mn-cs"/>
              </a:rPr>
              <a:t> </a:t>
            </a:r>
            <a:r>
              <a:rPr kumimoji="0" lang="en-US" sz="2800" b="0" i="0" u="none" strike="noStrike" kern="1200" cap="none" spc="0" normalizeH="0" noProof="0" dirty="0" err="1">
                <a:ln>
                  <a:noFill/>
                </a:ln>
                <a:solidFill>
                  <a:schemeClr val="bg1"/>
                </a:solidFill>
                <a:effectLst/>
                <a:uLnTx/>
                <a:uFillTx/>
                <a:latin typeface="#9Slide05 Braxton Regular" panose="03060000000000000000" pitchFamily="66" charset="-93"/>
                <a:ea typeface="+mn-ea"/>
                <a:cs typeface="+mn-cs"/>
              </a:rPr>
              <a:t>đông</a:t>
            </a:r>
            <a:r>
              <a:rPr kumimoji="0" lang="en-US" sz="2800" b="0" i="0" u="none" strike="noStrike" kern="1200" cap="none" spc="0" normalizeH="0" noProof="0" dirty="0">
                <a:ln>
                  <a:noFill/>
                </a:ln>
                <a:solidFill>
                  <a:schemeClr val="bg1"/>
                </a:solidFill>
                <a:effectLst/>
                <a:uLnTx/>
                <a:uFillTx/>
                <a:latin typeface="#9Slide05 Braxton Regular" panose="03060000000000000000" pitchFamily="66" charset="-93"/>
                <a:ea typeface="+mn-ea"/>
                <a:cs typeface="+mn-cs"/>
              </a:rPr>
              <a:t> </a:t>
            </a:r>
            <a:r>
              <a:rPr kumimoji="0" lang="en-US" sz="2800" b="0" i="0" u="none" strike="noStrike" kern="1200" cap="none" spc="0" normalizeH="0" noProof="0" dirty="0" err="1">
                <a:ln>
                  <a:noFill/>
                </a:ln>
                <a:solidFill>
                  <a:schemeClr val="bg1"/>
                </a:solidFill>
                <a:effectLst/>
                <a:uLnTx/>
                <a:uFillTx/>
                <a:latin typeface="#9Slide05 Braxton Regular" panose="03060000000000000000" pitchFamily="66" charset="-93"/>
                <a:ea typeface="+mn-ea"/>
                <a:cs typeface="+mn-cs"/>
              </a:rPr>
              <a:t>dãy</a:t>
            </a:r>
            <a:r>
              <a:rPr kumimoji="0" lang="en-US" sz="2800" b="0" i="0" u="none" strike="noStrike" kern="1200" cap="none" spc="0" normalizeH="0" noProof="0" dirty="0">
                <a:ln>
                  <a:noFill/>
                </a:ln>
                <a:solidFill>
                  <a:schemeClr val="bg1"/>
                </a:solidFill>
                <a:effectLst/>
                <a:uLnTx/>
                <a:uFillTx/>
                <a:latin typeface="#9Slide05 Braxton Regular" panose="03060000000000000000" pitchFamily="66" charset="-93"/>
                <a:ea typeface="+mn-ea"/>
                <a:cs typeface="+mn-cs"/>
              </a:rPr>
              <a:t> núi </a:t>
            </a:r>
            <a:r>
              <a:rPr kumimoji="0" lang="en-US" sz="2800" b="0" i="0" u="none" strike="noStrike" kern="1200" cap="none" spc="0" normalizeH="0" noProof="0" dirty="0" err="1">
                <a:ln>
                  <a:noFill/>
                </a:ln>
                <a:solidFill>
                  <a:schemeClr val="bg1"/>
                </a:solidFill>
                <a:effectLst/>
                <a:uLnTx/>
                <a:uFillTx/>
                <a:latin typeface="#9Slide05 Braxton Regular" panose="03060000000000000000" pitchFamily="66" charset="-93"/>
                <a:ea typeface="+mn-ea"/>
                <a:cs typeface="+mn-cs"/>
              </a:rPr>
              <a:t>Rừng</a:t>
            </a:r>
            <a:r>
              <a:rPr kumimoji="0" lang="en-US" sz="2800" b="0" i="0" u="none" strike="noStrike" kern="1200" cap="none" spc="0" normalizeH="0" noProof="0" dirty="0">
                <a:ln>
                  <a:noFill/>
                </a:ln>
                <a:solidFill>
                  <a:schemeClr val="bg1"/>
                </a:solidFill>
                <a:effectLst/>
                <a:uLnTx/>
                <a:uFillTx/>
                <a:latin typeface="#9Slide05 Braxton Regular" panose="03060000000000000000" pitchFamily="66" charset="-93"/>
                <a:ea typeface="+mn-ea"/>
                <a:cs typeface="+mn-cs"/>
              </a:rPr>
              <a:t> </a:t>
            </a:r>
            <a:r>
              <a:rPr kumimoji="0" lang="en-US" sz="2800" b="0" i="0" u="none" strike="noStrike" kern="1200" cap="none" spc="0" normalizeH="0" noProof="0" dirty="0" err="1">
                <a:ln>
                  <a:noFill/>
                </a:ln>
                <a:solidFill>
                  <a:schemeClr val="bg1"/>
                </a:solidFill>
                <a:effectLst/>
                <a:uLnTx/>
                <a:uFillTx/>
                <a:latin typeface="#9Slide05 Braxton Regular" panose="03060000000000000000" pitchFamily="66" charset="-93"/>
                <a:ea typeface="+mn-ea"/>
                <a:cs typeface="+mn-cs"/>
              </a:rPr>
              <a:t>Đen</a:t>
            </a:r>
            <a:r>
              <a:rPr kumimoji="0" lang="en-US" sz="2800" b="0" i="0" u="none" strike="noStrike" kern="1200" cap="none" spc="0" normalizeH="0" noProof="0" dirty="0">
                <a:ln>
                  <a:noFill/>
                </a:ln>
                <a:solidFill>
                  <a:schemeClr val="bg1"/>
                </a:solidFill>
                <a:effectLst/>
                <a:uLnTx/>
                <a:uFillTx/>
                <a:latin typeface="#9Slide05 Braxton Regular" panose="03060000000000000000" pitchFamily="66" charset="-93"/>
                <a:ea typeface="+mn-ea"/>
                <a:cs typeface="+mn-cs"/>
              </a:rPr>
              <a:t> </a:t>
            </a:r>
            <a:r>
              <a:rPr kumimoji="0" lang="en-US" sz="2800" b="0" i="0" u="none" strike="noStrike" kern="1200" cap="none" spc="0" normalizeH="0" noProof="0" dirty="0" err="1">
                <a:ln>
                  <a:noFill/>
                </a:ln>
                <a:solidFill>
                  <a:schemeClr val="bg1"/>
                </a:solidFill>
                <a:effectLst/>
                <a:uLnTx/>
                <a:uFillTx/>
                <a:latin typeface="#9Slide05 Braxton Regular" panose="03060000000000000000" pitchFamily="66" charset="-93"/>
                <a:ea typeface="+mn-ea"/>
                <a:cs typeface="+mn-cs"/>
              </a:rPr>
              <a:t>thuộc</a:t>
            </a:r>
            <a:r>
              <a:rPr kumimoji="0" lang="en-US" sz="2800" b="0" i="0" u="none" strike="noStrike" kern="1200" cap="none" spc="0" normalizeH="0" noProof="0" dirty="0">
                <a:ln>
                  <a:noFill/>
                </a:ln>
                <a:solidFill>
                  <a:schemeClr val="bg1"/>
                </a:solidFill>
                <a:effectLst/>
                <a:uLnTx/>
                <a:uFillTx/>
                <a:latin typeface="#9Slide05 Braxton Regular" panose="03060000000000000000" pitchFamily="66" charset="-93"/>
                <a:ea typeface="+mn-ea"/>
                <a:cs typeface="+mn-cs"/>
              </a:rPr>
              <a:t> </a:t>
            </a:r>
            <a:r>
              <a:rPr kumimoji="0" lang="en-US" sz="2800" b="0" i="0" u="none" strike="noStrike" kern="1200" cap="none" spc="0" normalizeH="0" noProof="0" dirty="0" err="1">
                <a:ln>
                  <a:noFill/>
                </a:ln>
                <a:solidFill>
                  <a:schemeClr val="bg1"/>
                </a:solidFill>
                <a:effectLst/>
                <a:uLnTx/>
                <a:uFillTx/>
                <a:latin typeface="#9Slide05 Braxton Regular" panose="03060000000000000000" pitchFamily="66" charset="-93"/>
                <a:ea typeface="+mn-ea"/>
                <a:cs typeface="+mn-cs"/>
              </a:rPr>
              <a:t>lãnh</a:t>
            </a:r>
            <a:r>
              <a:rPr kumimoji="0" lang="en-US" sz="2800" b="0" i="0" u="none" strike="noStrike" kern="1200" cap="none" spc="0" normalizeH="0" noProof="0" dirty="0">
                <a:ln>
                  <a:noFill/>
                </a:ln>
                <a:solidFill>
                  <a:schemeClr val="bg1"/>
                </a:solidFill>
                <a:effectLst/>
                <a:uLnTx/>
                <a:uFillTx/>
                <a:latin typeface="#9Slide05 Braxton Regular" panose="03060000000000000000" pitchFamily="66" charset="-93"/>
                <a:ea typeface="+mn-ea"/>
                <a:cs typeface="+mn-cs"/>
              </a:rPr>
              <a:t> </a:t>
            </a:r>
            <a:r>
              <a:rPr kumimoji="0" lang="en-US" sz="2800" b="0" i="0" u="none" strike="noStrike" kern="1200" cap="none" spc="0" normalizeH="0" noProof="0" dirty="0" err="1">
                <a:ln>
                  <a:noFill/>
                </a:ln>
                <a:solidFill>
                  <a:schemeClr val="bg1"/>
                </a:solidFill>
                <a:effectLst/>
                <a:uLnTx/>
                <a:uFillTx/>
                <a:latin typeface="#9Slide05 Braxton Regular" panose="03060000000000000000" pitchFamily="66" charset="-93"/>
                <a:ea typeface="+mn-ea"/>
                <a:cs typeface="+mn-cs"/>
              </a:rPr>
              <a:t>thổ</a:t>
            </a:r>
            <a:r>
              <a:rPr kumimoji="0" lang="en-US" sz="2800" b="0" i="0" u="none" strike="noStrike" kern="1200" cap="none" spc="0" normalizeH="0" noProof="0" dirty="0">
                <a:ln>
                  <a:noFill/>
                </a:ln>
                <a:solidFill>
                  <a:schemeClr val="bg1"/>
                </a:solidFill>
                <a:effectLst/>
                <a:uLnTx/>
                <a:uFillTx/>
                <a:latin typeface="#9Slide05 Braxton Regular" panose="03060000000000000000" pitchFamily="66" charset="-93"/>
                <a:ea typeface="+mn-ea"/>
                <a:cs typeface="+mn-cs"/>
              </a:rPr>
              <a:t> Đức và </a:t>
            </a:r>
            <a:r>
              <a:rPr kumimoji="0" lang="en-US" sz="2800" b="0" i="0" u="none" strike="noStrike" kern="1200" cap="none" spc="0" normalizeH="0" noProof="0" dirty="0" err="1">
                <a:ln>
                  <a:noFill/>
                </a:ln>
                <a:solidFill>
                  <a:schemeClr val="bg1"/>
                </a:solidFill>
                <a:effectLst/>
                <a:uLnTx/>
                <a:uFillTx/>
                <a:latin typeface="#9Slide05 Braxton Regular" panose="03060000000000000000" pitchFamily="66" charset="-93"/>
                <a:ea typeface="+mn-ea"/>
                <a:cs typeface="+mn-cs"/>
              </a:rPr>
              <a:t>đổ</a:t>
            </a:r>
            <a:r>
              <a:rPr kumimoji="0" lang="en-US" sz="2800" b="0" i="0" u="none" strike="noStrike" kern="1200" cap="none" spc="0" normalizeH="0" noProof="0" dirty="0">
                <a:ln>
                  <a:noFill/>
                </a:ln>
                <a:solidFill>
                  <a:schemeClr val="bg1"/>
                </a:solidFill>
                <a:effectLst/>
                <a:uLnTx/>
                <a:uFillTx/>
                <a:latin typeface="#9Slide05 Braxton Regular" panose="03060000000000000000" pitchFamily="66" charset="-93"/>
                <a:ea typeface="+mn-ea"/>
                <a:cs typeface="+mn-cs"/>
              </a:rPr>
              <a:t> vào </a:t>
            </a:r>
            <a:r>
              <a:rPr kumimoji="0" lang="en-US" sz="2800" b="0" i="0" u="none" strike="noStrike" kern="1200" cap="none" spc="0" normalizeH="0" noProof="0" dirty="0" err="1">
                <a:ln>
                  <a:noFill/>
                </a:ln>
                <a:solidFill>
                  <a:schemeClr val="bg1"/>
                </a:solidFill>
                <a:effectLst/>
                <a:uLnTx/>
                <a:uFillTx/>
                <a:latin typeface="#9Slide05 Braxton Regular" panose="03060000000000000000" pitchFamily="66" charset="-93"/>
                <a:ea typeface="+mn-ea"/>
                <a:cs typeface="+mn-cs"/>
              </a:rPr>
              <a:t>Biển</a:t>
            </a:r>
            <a:r>
              <a:rPr kumimoji="0" lang="en-US" sz="2800" b="0" i="0" u="none" strike="noStrike" kern="1200" cap="none" spc="0" normalizeH="0" noProof="0" dirty="0">
                <a:ln>
                  <a:noFill/>
                </a:ln>
                <a:solidFill>
                  <a:schemeClr val="bg1"/>
                </a:solidFill>
                <a:effectLst/>
                <a:uLnTx/>
                <a:uFillTx/>
                <a:latin typeface="#9Slide05 Braxton Regular" panose="03060000000000000000" pitchFamily="66" charset="-93"/>
                <a:ea typeface="+mn-ea"/>
                <a:cs typeface="+mn-cs"/>
              </a:rPr>
              <a:t> </a:t>
            </a:r>
            <a:r>
              <a:rPr kumimoji="0" lang="en-US" sz="2800" b="0" i="0" u="none" strike="noStrike" kern="1200" cap="none" spc="0" normalizeH="0" noProof="0" dirty="0" err="1">
                <a:ln>
                  <a:noFill/>
                </a:ln>
                <a:solidFill>
                  <a:schemeClr val="bg1"/>
                </a:solidFill>
                <a:effectLst/>
                <a:uLnTx/>
                <a:uFillTx/>
                <a:latin typeface="#9Slide05 Braxton Regular" panose="03060000000000000000" pitchFamily="66" charset="-93"/>
                <a:ea typeface="+mn-ea"/>
                <a:cs typeface="+mn-cs"/>
              </a:rPr>
              <a:t>Đen</a:t>
            </a:r>
            <a:endParaRPr kumimoji="0" lang="en-US" sz="2800" b="0" i="0" u="none" strike="noStrike" kern="1200" cap="none" spc="0" normalizeH="0" baseline="0" noProof="0" dirty="0">
              <a:ln>
                <a:noFill/>
              </a:ln>
              <a:solidFill>
                <a:schemeClr val="bg1"/>
              </a:solidFill>
              <a:effectLst/>
              <a:uLnTx/>
              <a:uFillTx/>
              <a:latin typeface="#9Slide05 Braxton Regular" panose="03060000000000000000" pitchFamily="66" charset="-93"/>
              <a:ea typeface="+mn-ea"/>
              <a:cs typeface="+mn-cs"/>
            </a:endParaRPr>
          </a:p>
        </p:txBody>
      </p:sp>
      <p:pic>
        <p:nvPicPr>
          <p:cNvPr id="23554" name="Picture 2" descr="Sông Danube : điều thú vị có thể bạn chưa biết về Sông Danube"/>
          <p:cNvPicPr>
            <a:picLocks noChangeAspect="1" noChangeArrowheads="1"/>
          </p:cNvPicPr>
          <p:nvPr/>
        </p:nvPicPr>
        <p:blipFill rotWithShape="1">
          <a:blip r:embed="rId4">
            <a:extLst>
              <a:ext uri="{28A0092B-C50C-407E-A947-70E740481C1C}">
                <a14:useLocalDpi xmlns:a14="http://schemas.microsoft.com/office/drawing/2010/main" val="0"/>
              </a:ext>
            </a:extLst>
          </a:blip>
          <a:srcRect t="4297" b="4297"/>
          <a:stretch/>
        </p:blipFill>
        <p:spPr bwMode="auto">
          <a:xfrm>
            <a:off x="6116116" y="366083"/>
            <a:ext cx="5449344" cy="3065256"/>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Sông Đa-nuyp xanh (The Blue Danube)"/>
          <p:cNvPicPr>
            <a:picLocks noChangeAspect="1" noChangeArrowheads="1"/>
          </p:cNvPicPr>
          <p:nvPr/>
        </p:nvPicPr>
        <p:blipFill rotWithShape="1">
          <a:blip r:embed="rId5">
            <a:extLst>
              <a:ext uri="{28A0092B-C50C-407E-A947-70E740481C1C}">
                <a14:useLocalDpi xmlns:a14="http://schemas.microsoft.com/office/drawing/2010/main" val="0"/>
              </a:ext>
            </a:extLst>
          </a:blip>
          <a:srcRect t="3894" b="3894"/>
          <a:stretch/>
        </p:blipFill>
        <p:spPr bwMode="auto">
          <a:xfrm>
            <a:off x="6116116" y="3593448"/>
            <a:ext cx="5449344" cy="3065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16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0"/>
                                        </p:tgtEl>
                                        <p:attrNameLst>
                                          <p:attrName>ppt_x</p:attrName>
                                          <p:attrName>ppt_y</p:attrName>
                                        </p:attrNameLst>
                                      </p:cBhvr>
                                    </p:animMotion>
                                    <p:animRot by="1500000">
                                      <p:cBhvr>
                                        <p:cTn id="7" dur="125" fill="hold">
                                          <p:stCondLst>
                                            <p:cond delay="0"/>
                                          </p:stCondLst>
                                        </p:cTn>
                                        <p:tgtEl>
                                          <p:spTgt spid="10"/>
                                        </p:tgtEl>
                                        <p:attrNameLst>
                                          <p:attrName>r</p:attrName>
                                        </p:attrNameLst>
                                      </p:cBhvr>
                                    </p:animRot>
                                    <p:animRot by="-1500000">
                                      <p:cBhvr>
                                        <p:cTn id="8" dur="125" fill="hold">
                                          <p:stCondLst>
                                            <p:cond delay="125"/>
                                          </p:stCondLst>
                                        </p:cTn>
                                        <p:tgtEl>
                                          <p:spTgt spid="10"/>
                                        </p:tgtEl>
                                        <p:attrNameLst>
                                          <p:attrName>r</p:attrName>
                                        </p:attrNameLst>
                                      </p:cBhvr>
                                    </p:animRot>
                                    <p:animRot by="-1500000">
                                      <p:cBhvr>
                                        <p:cTn id="9" dur="125" fill="hold">
                                          <p:stCondLst>
                                            <p:cond delay="250"/>
                                          </p:stCondLst>
                                        </p:cTn>
                                        <p:tgtEl>
                                          <p:spTgt spid="10"/>
                                        </p:tgtEl>
                                        <p:attrNameLst>
                                          <p:attrName>r</p:attrName>
                                        </p:attrNameLst>
                                      </p:cBhvr>
                                    </p:animRot>
                                    <p:animRot by="1500000">
                                      <p:cBhvr>
                                        <p:cTn id="10" dur="125" fill="hold">
                                          <p:stCondLst>
                                            <p:cond delay="375"/>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81"/>
        <p:cNvGrpSpPr/>
        <p:nvPr/>
      </p:nvGrpSpPr>
      <p:grpSpPr>
        <a:xfrm>
          <a:off x="0" y="0"/>
          <a:ext cx="0" cy="0"/>
          <a:chOff x="0" y="0"/>
          <a:chExt cx="0" cy="0"/>
        </a:xfrm>
      </p:grpSpPr>
      <p:sp>
        <p:nvSpPr>
          <p:cNvPr id="115" name="Rectangle 114">
            <a:extLst>
              <a:ext uri="{FF2B5EF4-FFF2-40B4-BE49-F238E27FC236}">
                <a16:creationId xmlns:a16="http://schemas.microsoft.com/office/drawing/2014/main" id="{9DEA7042-98AD-4590-8A75-2F7F88805E67}"/>
              </a:ext>
            </a:extLst>
          </p:cNvPr>
          <p:cNvSpPr/>
          <p:nvPr/>
        </p:nvSpPr>
        <p:spPr>
          <a:xfrm>
            <a:off x="0" y="83087"/>
            <a:ext cx="12192000" cy="640393"/>
          </a:xfrm>
          <a:prstGeom prst="rect">
            <a:avLst/>
          </a:prstGeom>
          <a:solidFill>
            <a:srgbClr val="08699F"/>
          </a:solidFill>
          <a:ln w="12700" cap="flat" cmpd="sng" algn="ctr">
            <a:solidFill>
              <a:srgbClr val="08699F"/>
            </a:solidFill>
            <a:prstDash val="solid"/>
            <a:miter lim="800000"/>
          </a:ln>
          <a:effectLst/>
        </p:spPr>
        <p:txBody>
          <a:bodyPr rtlCol="0" anchor="ct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dirty="0">
                <a:ln>
                  <a:noFill/>
                </a:ln>
                <a:solidFill>
                  <a:prstClr val="white"/>
                </a:solidFill>
                <a:effectLst/>
                <a:uLnTx/>
                <a:uFillTx/>
                <a:latin typeface="#9Slide05 Israquella" pitchFamily="2" charset="0"/>
                <a:ea typeface="#9Slide03 Roboto Medium" panose="02000000000000000000" pitchFamily="2" charset="0"/>
                <a:cs typeface="+mn-cs"/>
              </a:rPr>
              <a:t>Du </a:t>
            </a:r>
            <a:r>
              <a:rPr kumimoji="0" lang="en-US" sz="5400" b="0" i="0" u="none" strike="noStrike" kern="0" cap="none" spc="0" normalizeH="0" baseline="0" noProof="0" dirty="0" err="1">
                <a:ln>
                  <a:noFill/>
                </a:ln>
                <a:solidFill>
                  <a:prstClr val="white"/>
                </a:solidFill>
                <a:effectLst/>
                <a:uLnTx/>
                <a:uFillTx/>
                <a:latin typeface="#9Slide05 Israquella" pitchFamily="2" charset="0"/>
                <a:ea typeface="#9Slide03 Roboto Medium" panose="02000000000000000000" pitchFamily="2" charset="0"/>
                <a:cs typeface="+mn-cs"/>
              </a:rPr>
              <a:t>lịch</a:t>
            </a:r>
            <a:r>
              <a:rPr kumimoji="0" lang="en-US" sz="5400" b="0" i="0" u="none" strike="noStrike" kern="0" cap="none" spc="0" normalizeH="0" noProof="0" dirty="0">
                <a:ln>
                  <a:noFill/>
                </a:ln>
                <a:solidFill>
                  <a:prstClr val="white"/>
                </a:solidFill>
                <a:effectLst/>
                <a:uLnTx/>
                <a:uFillTx/>
                <a:latin typeface="#9Slide05 Israquella" pitchFamily="2" charset="0"/>
                <a:ea typeface="#9Slide03 Roboto Medium" panose="02000000000000000000" pitchFamily="2" charset="0"/>
                <a:cs typeface="+mn-cs"/>
              </a:rPr>
              <a:t> qua </a:t>
            </a:r>
            <a:r>
              <a:rPr kumimoji="0" lang="en-US" sz="5400" b="0" i="0" u="none" strike="noStrike" kern="0" cap="none" spc="0" normalizeH="0" noProof="0" dirty="0" err="1">
                <a:ln>
                  <a:noFill/>
                </a:ln>
                <a:solidFill>
                  <a:prstClr val="white"/>
                </a:solidFill>
                <a:effectLst/>
                <a:uLnTx/>
                <a:uFillTx/>
                <a:latin typeface="#9Slide05 Israquella" pitchFamily="2" charset="0"/>
                <a:ea typeface="#9Slide03 Roboto Medium" panose="02000000000000000000" pitchFamily="2" charset="0"/>
                <a:cs typeface="+mn-cs"/>
              </a:rPr>
              <a:t>tranh</a:t>
            </a:r>
            <a:endParaRPr kumimoji="0" lang="en-US" sz="5400" b="0" i="0" u="none" strike="noStrike" kern="0" cap="none" spc="0" normalizeH="0" baseline="0" noProof="0" dirty="0">
              <a:ln>
                <a:noFill/>
              </a:ln>
              <a:solidFill>
                <a:prstClr val="white"/>
              </a:solidFill>
              <a:effectLst/>
              <a:uLnTx/>
              <a:uFillTx/>
              <a:latin typeface="#9Slide05 Israquella" pitchFamily="2" charset="0"/>
              <a:ea typeface="#9Slide03 Roboto Medium" panose="02000000000000000000" pitchFamily="2" charset="0"/>
              <a:cs typeface="+mn-cs"/>
            </a:endParaRPr>
          </a:p>
        </p:txBody>
      </p:sp>
      <p:pic>
        <p:nvPicPr>
          <p:cNvPr id="119" name="Picture 2" descr="Đấu bò tót có thể bị xóa bỏ hoàn toàn tại Tây Ban Nh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2098" y="1350605"/>
            <a:ext cx="7172414" cy="4723624"/>
          </a:xfrm>
          <a:prstGeom prst="rect">
            <a:avLst/>
          </a:prstGeom>
          <a:noFill/>
          <a:extLst>
            <a:ext uri="{909E8E84-426E-40DD-AFC4-6F175D3DCCD1}">
              <a14:hiddenFill xmlns:a14="http://schemas.microsoft.com/office/drawing/2010/main">
                <a:solidFill>
                  <a:srgbClr val="FFFFFF"/>
                </a:solidFill>
              </a14:hiddenFill>
            </a:ext>
          </a:extLst>
        </p:spPr>
      </p:pic>
      <p:sp>
        <p:nvSpPr>
          <p:cNvPr id="124" name="Oval 123"/>
          <p:cNvSpPr/>
          <p:nvPr/>
        </p:nvSpPr>
        <p:spPr>
          <a:xfrm>
            <a:off x="4449956" y="1363659"/>
            <a:ext cx="471800" cy="457200"/>
          </a:xfrm>
          <a:prstGeom prst="ellipse">
            <a:avLst/>
          </a:prstGeom>
          <a:solidFill>
            <a:srgbClr val="FFCE54">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9Slide05 Israquella" pitchFamily="2" charset="0"/>
                <a:ea typeface="#9Slide03 Roboto Medium" panose="02000000000000000000" pitchFamily="2" charset="0"/>
                <a:cs typeface="+mn-cs"/>
              </a:rPr>
              <a:t>1</a:t>
            </a:r>
            <a:endParaRPr kumimoji="0" lang="en-US" sz="2800" b="1" i="0" u="none" strike="noStrike" kern="0" cap="none" spc="0" normalizeH="0" baseline="0" noProof="0" dirty="0">
              <a:ln>
                <a:noFill/>
              </a:ln>
              <a:solidFill>
                <a:srgbClr val="C00000"/>
              </a:solidFill>
              <a:effectLst/>
              <a:uLnTx/>
              <a:uFillTx/>
              <a:latin typeface="#9Slide02 Noi dung dai"/>
              <a:ea typeface="+mn-ea"/>
              <a:cs typeface="+mn-cs"/>
            </a:endParaRPr>
          </a:p>
        </p:txBody>
      </p:sp>
      <p:sp>
        <p:nvSpPr>
          <p:cNvPr id="20" name="Google Shape;954;p40"/>
          <p:cNvSpPr txBox="1">
            <a:spLocks/>
          </p:cNvSpPr>
          <p:nvPr/>
        </p:nvSpPr>
        <p:spPr>
          <a:xfrm>
            <a:off x="658928" y="1350605"/>
            <a:ext cx="3567030" cy="4723624"/>
          </a:xfrm>
          <a:prstGeom prst="rect">
            <a:avLst/>
          </a:prstGeom>
          <a:solidFill>
            <a:srgbClr val="FFFFFF"/>
          </a:solidFill>
          <a:ln>
            <a:noFill/>
          </a:ln>
        </p:spPr>
        <p:txBody>
          <a:bodyPr spcFirstLastPara="1" wrap="square" lIns="292600" tIns="91425" rIns="292600" bIns="91425" anchor="ctr"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1"/>
              </a:buClr>
              <a:buSzPts val="2500"/>
              <a:buFont typeface="Jura Medium"/>
              <a:buNone/>
              <a:defRPr sz="2700" b="0" i="0" u="none" strike="noStrike" cap="none">
                <a:solidFill>
                  <a:schemeClr val="dk1"/>
                </a:solidFill>
                <a:latin typeface="Jura Medium"/>
                <a:ea typeface="Jura Medium"/>
                <a:cs typeface="Jura Medium"/>
                <a:sym typeface="Jura Medium"/>
              </a:defRPr>
            </a:lvl1pPr>
            <a:lvl2pPr marL="914400" marR="0" lvl="1" indent="-317500" algn="ctr" rtl="0">
              <a:lnSpc>
                <a:spcPct val="100000"/>
              </a:lnSpc>
              <a:spcBef>
                <a:spcPts val="0"/>
              </a:spcBef>
              <a:spcAft>
                <a:spcPts val="0"/>
              </a:spcAft>
              <a:buClr>
                <a:schemeClr val="dk1"/>
              </a:buClr>
              <a:buSzPts val="2500"/>
              <a:buFont typeface="Jura Medium"/>
              <a:buNone/>
              <a:defRPr sz="2500" b="0" i="0" u="none" strike="noStrike" cap="none">
                <a:solidFill>
                  <a:schemeClr val="dk1"/>
                </a:solidFill>
                <a:latin typeface="Jura Medium"/>
                <a:ea typeface="Jura Medium"/>
                <a:cs typeface="Jura Medium"/>
                <a:sym typeface="Jura Medium"/>
              </a:defRPr>
            </a:lvl2pPr>
            <a:lvl3pPr marL="1371600" marR="0" lvl="2" indent="-317500" algn="ctr" rtl="0">
              <a:lnSpc>
                <a:spcPct val="100000"/>
              </a:lnSpc>
              <a:spcBef>
                <a:spcPts val="0"/>
              </a:spcBef>
              <a:spcAft>
                <a:spcPts val="0"/>
              </a:spcAft>
              <a:buClr>
                <a:schemeClr val="dk1"/>
              </a:buClr>
              <a:buSzPts val="2500"/>
              <a:buFont typeface="Jura Medium"/>
              <a:buNone/>
              <a:defRPr sz="2500" b="0" i="0" u="none" strike="noStrike" cap="none">
                <a:solidFill>
                  <a:schemeClr val="dk1"/>
                </a:solidFill>
                <a:latin typeface="Jura Medium"/>
                <a:ea typeface="Jura Medium"/>
                <a:cs typeface="Jura Medium"/>
                <a:sym typeface="Jura Medium"/>
              </a:defRPr>
            </a:lvl3pPr>
            <a:lvl4pPr marL="1828800" marR="0" lvl="3" indent="-317500" algn="ctr" rtl="0">
              <a:lnSpc>
                <a:spcPct val="100000"/>
              </a:lnSpc>
              <a:spcBef>
                <a:spcPts val="0"/>
              </a:spcBef>
              <a:spcAft>
                <a:spcPts val="0"/>
              </a:spcAft>
              <a:buClr>
                <a:schemeClr val="dk1"/>
              </a:buClr>
              <a:buSzPts val="2500"/>
              <a:buFont typeface="Jura Medium"/>
              <a:buNone/>
              <a:defRPr sz="2500" b="0" i="0" u="none" strike="noStrike" cap="none">
                <a:solidFill>
                  <a:schemeClr val="dk1"/>
                </a:solidFill>
                <a:latin typeface="Jura Medium"/>
                <a:ea typeface="Jura Medium"/>
                <a:cs typeface="Jura Medium"/>
                <a:sym typeface="Jura Medium"/>
              </a:defRPr>
            </a:lvl4pPr>
            <a:lvl5pPr marL="2286000" marR="0" lvl="4" indent="-317500" algn="ctr" rtl="0">
              <a:lnSpc>
                <a:spcPct val="100000"/>
              </a:lnSpc>
              <a:spcBef>
                <a:spcPts val="0"/>
              </a:spcBef>
              <a:spcAft>
                <a:spcPts val="0"/>
              </a:spcAft>
              <a:buClr>
                <a:schemeClr val="dk1"/>
              </a:buClr>
              <a:buSzPts val="2500"/>
              <a:buFont typeface="Jura Medium"/>
              <a:buNone/>
              <a:defRPr sz="2500" b="0" i="0" u="none" strike="noStrike" cap="none">
                <a:solidFill>
                  <a:schemeClr val="dk1"/>
                </a:solidFill>
                <a:latin typeface="Jura Medium"/>
                <a:ea typeface="Jura Medium"/>
                <a:cs typeface="Jura Medium"/>
                <a:sym typeface="Jura Medium"/>
              </a:defRPr>
            </a:lvl5pPr>
            <a:lvl6pPr marL="2743200" marR="0" lvl="5" indent="-317500" algn="ctr" rtl="0">
              <a:lnSpc>
                <a:spcPct val="100000"/>
              </a:lnSpc>
              <a:spcBef>
                <a:spcPts val="0"/>
              </a:spcBef>
              <a:spcAft>
                <a:spcPts val="0"/>
              </a:spcAft>
              <a:buClr>
                <a:schemeClr val="dk1"/>
              </a:buClr>
              <a:buSzPts val="2500"/>
              <a:buFont typeface="Jura Medium"/>
              <a:buNone/>
              <a:defRPr sz="2500" b="0" i="0" u="none" strike="noStrike" cap="none">
                <a:solidFill>
                  <a:schemeClr val="dk1"/>
                </a:solidFill>
                <a:latin typeface="Jura Medium"/>
                <a:ea typeface="Jura Medium"/>
                <a:cs typeface="Jura Medium"/>
                <a:sym typeface="Jura Medium"/>
              </a:defRPr>
            </a:lvl6pPr>
            <a:lvl7pPr marL="3200400" marR="0" lvl="6" indent="-317500" algn="ctr" rtl="0">
              <a:lnSpc>
                <a:spcPct val="100000"/>
              </a:lnSpc>
              <a:spcBef>
                <a:spcPts val="0"/>
              </a:spcBef>
              <a:spcAft>
                <a:spcPts val="0"/>
              </a:spcAft>
              <a:buClr>
                <a:schemeClr val="dk1"/>
              </a:buClr>
              <a:buSzPts val="2500"/>
              <a:buFont typeface="Jura Medium"/>
              <a:buNone/>
              <a:defRPr sz="2500" b="0" i="0" u="none" strike="noStrike" cap="none">
                <a:solidFill>
                  <a:schemeClr val="dk1"/>
                </a:solidFill>
                <a:latin typeface="Jura Medium"/>
                <a:ea typeface="Jura Medium"/>
                <a:cs typeface="Jura Medium"/>
                <a:sym typeface="Jura Medium"/>
              </a:defRPr>
            </a:lvl7pPr>
            <a:lvl8pPr marL="3657600" marR="0" lvl="7" indent="-317500" algn="ctr" rtl="0">
              <a:lnSpc>
                <a:spcPct val="100000"/>
              </a:lnSpc>
              <a:spcBef>
                <a:spcPts val="0"/>
              </a:spcBef>
              <a:spcAft>
                <a:spcPts val="0"/>
              </a:spcAft>
              <a:buClr>
                <a:schemeClr val="dk1"/>
              </a:buClr>
              <a:buSzPts val="2500"/>
              <a:buFont typeface="Jura Medium"/>
              <a:buNone/>
              <a:defRPr sz="2500" b="0" i="0" u="none" strike="noStrike" cap="none">
                <a:solidFill>
                  <a:schemeClr val="dk1"/>
                </a:solidFill>
                <a:latin typeface="Jura Medium"/>
                <a:ea typeface="Jura Medium"/>
                <a:cs typeface="Jura Medium"/>
                <a:sym typeface="Jura Medium"/>
              </a:defRPr>
            </a:lvl8pPr>
            <a:lvl9pPr marL="4114800" marR="0" lvl="8" indent="-317500" algn="ctr" rtl="0">
              <a:lnSpc>
                <a:spcPct val="100000"/>
              </a:lnSpc>
              <a:spcBef>
                <a:spcPts val="0"/>
              </a:spcBef>
              <a:spcAft>
                <a:spcPts val="0"/>
              </a:spcAft>
              <a:buClr>
                <a:schemeClr val="dk1"/>
              </a:buClr>
              <a:buSzPts val="2500"/>
              <a:buFont typeface="Jura Medium"/>
              <a:buNone/>
              <a:defRPr sz="2500" b="0" i="0" u="none" strike="noStrike" cap="none">
                <a:solidFill>
                  <a:schemeClr val="dk1"/>
                </a:solidFill>
                <a:latin typeface="Jura Medium"/>
                <a:ea typeface="Jura Medium"/>
                <a:cs typeface="Jura Medium"/>
                <a:sym typeface="Jura Medium"/>
              </a:defRPr>
            </a:lvl9pPr>
          </a:lstStyle>
          <a:p>
            <a:pPr marL="0" marR="0" lvl="0" indent="0" algn="r" defTabSz="914400" rtl="0" eaLnBrk="1" fontAlgn="auto" latinLnBrk="0" hangingPunct="1">
              <a:lnSpc>
                <a:spcPct val="100000"/>
              </a:lnSpc>
              <a:spcBef>
                <a:spcPts val="0"/>
              </a:spcBef>
              <a:spcAft>
                <a:spcPts val="0"/>
              </a:spcAft>
              <a:buClr>
                <a:srgbClr val="172C45"/>
              </a:buClr>
              <a:buSzPts val="2500"/>
              <a:buFont typeface="Jura Medium"/>
              <a:buNone/>
              <a:tabLst/>
              <a:defRPr/>
            </a:pPr>
            <a:endParaRPr kumimoji="0" lang="en-US" sz="2700" b="0" i="0" u="none" strike="noStrike" kern="0" cap="none" spc="0" normalizeH="0" baseline="0" noProof="0" dirty="0">
              <a:ln>
                <a:noFill/>
              </a:ln>
              <a:solidFill>
                <a:srgbClr val="172C45"/>
              </a:solidFill>
              <a:effectLst/>
              <a:uLnTx/>
              <a:uFillTx/>
              <a:latin typeface="Jura Medium"/>
              <a:cs typeface="Jura Medium"/>
              <a:sym typeface="Jura Medium"/>
            </a:endParaRPr>
          </a:p>
        </p:txBody>
      </p:sp>
      <p:grpSp>
        <p:nvGrpSpPr>
          <p:cNvPr id="21" name="Google Shape;1065;p40"/>
          <p:cNvGrpSpPr/>
          <p:nvPr/>
        </p:nvGrpSpPr>
        <p:grpSpPr>
          <a:xfrm>
            <a:off x="417508" y="1131095"/>
            <a:ext cx="448034" cy="447956"/>
            <a:chOff x="10333025" y="2667100"/>
            <a:chExt cx="191100" cy="191075"/>
          </a:xfrm>
        </p:grpSpPr>
        <p:sp>
          <p:nvSpPr>
            <p:cNvPr id="22" name="Google Shape;1066;p40"/>
            <p:cNvSpPr/>
            <p:nvPr/>
          </p:nvSpPr>
          <p:spPr>
            <a:xfrm>
              <a:off x="10423075" y="2667100"/>
              <a:ext cx="11050" cy="191075"/>
            </a:xfrm>
            <a:custGeom>
              <a:avLst/>
              <a:gdLst/>
              <a:ahLst/>
              <a:cxnLst/>
              <a:rect l="l" t="t" r="r" b="b"/>
              <a:pathLst>
                <a:path w="442" h="7643" extrusionOk="0">
                  <a:moveTo>
                    <a:pt x="218" y="0"/>
                  </a:moveTo>
                  <a:cubicBezTo>
                    <a:pt x="100" y="0"/>
                    <a:pt x="0" y="98"/>
                    <a:pt x="0" y="224"/>
                  </a:cubicBezTo>
                  <a:lnTo>
                    <a:pt x="0" y="7425"/>
                  </a:lnTo>
                  <a:cubicBezTo>
                    <a:pt x="0" y="7543"/>
                    <a:pt x="100" y="7643"/>
                    <a:pt x="218" y="7643"/>
                  </a:cubicBezTo>
                  <a:cubicBezTo>
                    <a:pt x="342" y="7643"/>
                    <a:pt x="441" y="7543"/>
                    <a:pt x="441" y="7425"/>
                  </a:cubicBezTo>
                  <a:lnTo>
                    <a:pt x="441" y="224"/>
                  </a:lnTo>
                  <a:cubicBezTo>
                    <a:pt x="441" y="98"/>
                    <a:pt x="342" y="0"/>
                    <a:pt x="218" y="0"/>
                  </a:cubicBezTo>
                  <a:close/>
                </a:path>
              </a:pathLst>
            </a:custGeom>
            <a:solidFill>
              <a:srgbClr val="76B3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 name="Google Shape;1067;p40"/>
            <p:cNvSpPr/>
            <p:nvPr/>
          </p:nvSpPr>
          <p:spPr>
            <a:xfrm>
              <a:off x="10333025" y="2757100"/>
              <a:ext cx="191100" cy="11050"/>
            </a:xfrm>
            <a:custGeom>
              <a:avLst/>
              <a:gdLst/>
              <a:ahLst/>
              <a:cxnLst/>
              <a:rect l="l" t="t" r="r" b="b"/>
              <a:pathLst>
                <a:path w="7644" h="442" extrusionOk="0">
                  <a:moveTo>
                    <a:pt x="218" y="0"/>
                  </a:moveTo>
                  <a:cubicBezTo>
                    <a:pt x="101" y="0"/>
                    <a:pt x="1" y="100"/>
                    <a:pt x="1" y="224"/>
                  </a:cubicBezTo>
                  <a:cubicBezTo>
                    <a:pt x="1" y="341"/>
                    <a:pt x="101" y="441"/>
                    <a:pt x="218" y="441"/>
                  </a:cubicBezTo>
                  <a:lnTo>
                    <a:pt x="7420" y="441"/>
                  </a:lnTo>
                  <a:cubicBezTo>
                    <a:pt x="7545" y="441"/>
                    <a:pt x="7643" y="341"/>
                    <a:pt x="7643" y="224"/>
                  </a:cubicBezTo>
                  <a:cubicBezTo>
                    <a:pt x="7643" y="100"/>
                    <a:pt x="7545" y="0"/>
                    <a:pt x="7420" y="0"/>
                  </a:cubicBezTo>
                  <a:close/>
                </a:path>
              </a:pathLst>
            </a:custGeom>
            <a:solidFill>
              <a:srgbClr val="76B3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 name="Google Shape;1068;p40"/>
            <p:cNvSpPr/>
            <p:nvPr/>
          </p:nvSpPr>
          <p:spPr>
            <a:xfrm>
              <a:off x="10379450" y="2709800"/>
              <a:ext cx="102325" cy="113000"/>
            </a:xfrm>
            <a:custGeom>
              <a:avLst/>
              <a:gdLst/>
              <a:ahLst/>
              <a:cxnLst/>
              <a:rect l="l" t="t" r="r" b="b"/>
              <a:pathLst>
                <a:path w="4093" h="4520" extrusionOk="0">
                  <a:moveTo>
                    <a:pt x="245" y="1"/>
                  </a:moveTo>
                  <a:cubicBezTo>
                    <a:pt x="194" y="1"/>
                    <a:pt x="142" y="18"/>
                    <a:pt x="100" y="55"/>
                  </a:cubicBezTo>
                  <a:cubicBezTo>
                    <a:pt x="12" y="135"/>
                    <a:pt x="0" y="278"/>
                    <a:pt x="81" y="365"/>
                  </a:cubicBezTo>
                  <a:lnTo>
                    <a:pt x="3682" y="4445"/>
                  </a:lnTo>
                  <a:cubicBezTo>
                    <a:pt x="3726" y="4494"/>
                    <a:pt x="3788" y="4519"/>
                    <a:pt x="3849" y="4519"/>
                  </a:cubicBezTo>
                  <a:cubicBezTo>
                    <a:pt x="3900" y="4519"/>
                    <a:pt x="3955" y="4500"/>
                    <a:pt x="3992" y="4463"/>
                  </a:cubicBezTo>
                  <a:cubicBezTo>
                    <a:pt x="4086" y="4382"/>
                    <a:pt x="4092" y="4245"/>
                    <a:pt x="4012" y="4153"/>
                  </a:cubicBezTo>
                  <a:lnTo>
                    <a:pt x="410" y="73"/>
                  </a:lnTo>
                  <a:cubicBezTo>
                    <a:pt x="366" y="26"/>
                    <a:pt x="306" y="1"/>
                    <a:pt x="245" y="1"/>
                  </a:cubicBezTo>
                  <a:close/>
                </a:path>
              </a:pathLst>
            </a:custGeom>
            <a:solidFill>
              <a:srgbClr val="76B3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 name="Google Shape;1069;p40"/>
            <p:cNvSpPr/>
            <p:nvPr/>
          </p:nvSpPr>
          <p:spPr>
            <a:xfrm>
              <a:off x="10373550" y="2715800"/>
              <a:ext cx="114250" cy="101075"/>
            </a:xfrm>
            <a:custGeom>
              <a:avLst/>
              <a:gdLst/>
              <a:ahLst/>
              <a:cxnLst/>
              <a:rect l="l" t="t" r="r" b="b"/>
              <a:pathLst>
                <a:path w="4570" h="4043" extrusionOk="0">
                  <a:moveTo>
                    <a:pt x="4324" y="0"/>
                  </a:moveTo>
                  <a:cubicBezTo>
                    <a:pt x="4271" y="0"/>
                    <a:pt x="4219" y="19"/>
                    <a:pt x="4179" y="56"/>
                  </a:cubicBezTo>
                  <a:lnTo>
                    <a:pt x="99" y="3658"/>
                  </a:lnTo>
                  <a:cubicBezTo>
                    <a:pt x="7" y="3738"/>
                    <a:pt x="1" y="3875"/>
                    <a:pt x="81" y="3968"/>
                  </a:cubicBezTo>
                  <a:cubicBezTo>
                    <a:pt x="125" y="4018"/>
                    <a:pt x="181" y="4042"/>
                    <a:pt x="242" y="4042"/>
                  </a:cubicBezTo>
                  <a:cubicBezTo>
                    <a:pt x="299" y="4042"/>
                    <a:pt x="348" y="4024"/>
                    <a:pt x="391" y="3987"/>
                  </a:cubicBezTo>
                  <a:lnTo>
                    <a:pt x="4471" y="386"/>
                  </a:lnTo>
                  <a:cubicBezTo>
                    <a:pt x="4558" y="305"/>
                    <a:pt x="4570" y="168"/>
                    <a:pt x="4489" y="76"/>
                  </a:cubicBezTo>
                  <a:cubicBezTo>
                    <a:pt x="4446" y="25"/>
                    <a:pt x="4385" y="0"/>
                    <a:pt x="4324" y="0"/>
                  </a:cubicBezTo>
                  <a:close/>
                </a:path>
              </a:pathLst>
            </a:custGeom>
            <a:solidFill>
              <a:srgbClr val="76B3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pic>
        <p:nvPicPr>
          <p:cNvPr id="26" name="Picture 25" descr="Đấu bò tót có thể bị xóa bỏ hoàn toàn tại Tây Ban Nha"/>
          <p:cNvPicPr>
            <a:picLocks noChangeAspect="1" noChangeArrowheads="1"/>
          </p:cNvPicPr>
          <p:nvPr/>
        </p:nvPicPr>
        <p:blipFill>
          <a:blip r:embed="rId3" cstate="print">
            <a:extLst>
              <a:ext uri="{28A0092B-C50C-407E-A947-70E740481C1C}">
                <a14:useLocalDpi xmlns:a14="http://schemas.microsoft.com/office/drawing/2010/main" val="0"/>
              </a:ext>
            </a:extLst>
          </a:blip>
          <a:srcRect l="11362" t="27366" r="15076" b="64050"/>
          <a:stretch>
            <a:fillRect/>
          </a:stretch>
        </p:blipFill>
        <p:spPr bwMode="auto">
          <a:xfrm>
            <a:off x="780378" y="1581465"/>
            <a:ext cx="3218216" cy="247326"/>
          </a:xfrm>
          <a:custGeom>
            <a:avLst/>
            <a:gdLst/>
            <a:ahLst/>
            <a:cxnLst/>
            <a:rect l="l" t="t" r="r" b="b"/>
            <a:pathLst>
              <a:path w="5276116" h="405480">
                <a:moveTo>
                  <a:pt x="808977" y="337900"/>
                </a:moveTo>
                <a:lnTo>
                  <a:pt x="846325" y="337900"/>
                </a:lnTo>
                <a:lnTo>
                  <a:pt x="854030" y="357662"/>
                </a:lnTo>
                <a:lnTo>
                  <a:pt x="846248" y="377629"/>
                </a:lnTo>
                <a:lnTo>
                  <a:pt x="809060" y="377629"/>
                </a:lnTo>
                <a:lnTo>
                  <a:pt x="800433" y="357675"/>
                </a:lnTo>
                <a:close/>
                <a:moveTo>
                  <a:pt x="5059329" y="236735"/>
                </a:moveTo>
                <a:cubicBezTo>
                  <a:pt x="5038487" y="236735"/>
                  <a:pt x="5028066" y="243565"/>
                  <a:pt x="5028066" y="257226"/>
                </a:cubicBezTo>
                <a:cubicBezTo>
                  <a:pt x="5028066" y="271963"/>
                  <a:pt x="5039558" y="279331"/>
                  <a:pt x="5062541" y="279331"/>
                </a:cubicBezTo>
                <a:cubicBezTo>
                  <a:pt x="5078647" y="279331"/>
                  <a:pt x="5089101" y="278006"/>
                  <a:pt x="5093905" y="275356"/>
                </a:cubicBezTo>
                <a:cubicBezTo>
                  <a:pt x="5100800" y="271564"/>
                  <a:pt x="5104247" y="262295"/>
                  <a:pt x="5104247" y="247550"/>
                </a:cubicBezTo>
                <a:lnTo>
                  <a:pt x="5104247" y="236735"/>
                </a:lnTo>
                <a:close/>
                <a:moveTo>
                  <a:pt x="4030628" y="236735"/>
                </a:moveTo>
                <a:cubicBezTo>
                  <a:pt x="4009787" y="236735"/>
                  <a:pt x="3999366" y="243565"/>
                  <a:pt x="3999366" y="257226"/>
                </a:cubicBezTo>
                <a:cubicBezTo>
                  <a:pt x="3999366" y="271963"/>
                  <a:pt x="4010858" y="279331"/>
                  <a:pt x="4033841" y="279331"/>
                </a:cubicBezTo>
                <a:cubicBezTo>
                  <a:pt x="4049946" y="279331"/>
                  <a:pt x="4060401" y="278006"/>
                  <a:pt x="4065205" y="275356"/>
                </a:cubicBezTo>
                <a:cubicBezTo>
                  <a:pt x="4072100" y="271564"/>
                  <a:pt x="4075547" y="262295"/>
                  <a:pt x="4075547" y="247550"/>
                </a:cubicBezTo>
                <a:lnTo>
                  <a:pt x="4075547" y="236735"/>
                </a:lnTo>
                <a:close/>
                <a:moveTo>
                  <a:pt x="3306728" y="236735"/>
                </a:moveTo>
                <a:cubicBezTo>
                  <a:pt x="3285887" y="236735"/>
                  <a:pt x="3275466" y="243565"/>
                  <a:pt x="3275466" y="257226"/>
                </a:cubicBezTo>
                <a:cubicBezTo>
                  <a:pt x="3275466" y="271963"/>
                  <a:pt x="3286958" y="279331"/>
                  <a:pt x="3309941" y="279331"/>
                </a:cubicBezTo>
                <a:cubicBezTo>
                  <a:pt x="3326046" y="279331"/>
                  <a:pt x="3336501" y="278006"/>
                  <a:pt x="3341305" y="275356"/>
                </a:cubicBezTo>
                <a:cubicBezTo>
                  <a:pt x="3348200" y="271564"/>
                  <a:pt x="3351647" y="262295"/>
                  <a:pt x="3351647" y="247550"/>
                </a:cubicBezTo>
                <a:lnTo>
                  <a:pt x="3351647" y="236735"/>
                </a:lnTo>
                <a:close/>
                <a:moveTo>
                  <a:pt x="1420369" y="236735"/>
                </a:moveTo>
                <a:cubicBezTo>
                  <a:pt x="1399527" y="236735"/>
                  <a:pt x="1389107" y="243565"/>
                  <a:pt x="1389107" y="257226"/>
                </a:cubicBezTo>
                <a:cubicBezTo>
                  <a:pt x="1389107" y="271963"/>
                  <a:pt x="1400598" y="279331"/>
                  <a:pt x="1423581" y="279331"/>
                </a:cubicBezTo>
                <a:cubicBezTo>
                  <a:pt x="1439687" y="279331"/>
                  <a:pt x="1450142" y="278006"/>
                  <a:pt x="1454946" y="275356"/>
                </a:cubicBezTo>
                <a:cubicBezTo>
                  <a:pt x="1461840" y="271564"/>
                  <a:pt x="1465288" y="262295"/>
                  <a:pt x="1465288" y="247550"/>
                </a:cubicBezTo>
                <a:lnTo>
                  <a:pt x="1465288" y="236735"/>
                </a:lnTo>
                <a:close/>
                <a:moveTo>
                  <a:pt x="3766356" y="196187"/>
                </a:moveTo>
                <a:lnTo>
                  <a:pt x="3766356" y="274825"/>
                </a:lnTo>
                <a:lnTo>
                  <a:pt x="3829047" y="274825"/>
                </a:lnTo>
                <a:cubicBezTo>
                  <a:pt x="3841590" y="274825"/>
                  <a:pt x="3851821" y="271340"/>
                  <a:pt x="3859739" y="264368"/>
                </a:cubicBezTo>
                <a:cubicBezTo>
                  <a:pt x="3867658" y="257397"/>
                  <a:pt x="3871617" y="247708"/>
                  <a:pt x="3871617" y="235301"/>
                </a:cubicBezTo>
                <a:cubicBezTo>
                  <a:pt x="3871617" y="222878"/>
                  <a:pt x="3867731" y="213253"/>
                  <a:pt x="3859960" y="206426"/>
                </a:cubicBezTo>
                <a:cubicBezTo>
                  <a:pt x="3852189" y="199600"/>
                  <a:pt x="3841884" y="196187"/>
                  <a:pt x="3829047" y="196187"/>
                </a:cubicBezTo>
                <a:close/>
                <a:moveTo>
                  <a:pt x="2589142" y="157687"/>
                </a:moveTo>
                <a:cubicBezTo>
                  <a:pt x="2575059" y="157687"/>
                  <a:pt x="2564668" y="162864"/>
                  <a:pt x="2557970" y="173219"/>
                </a:cubicBezTo>
                <a:cubicBezTo>
                  <a:pt x="2552812" y="181124"/>
                  <a:pt x="2550233" y="195743"/>
                  <a:pt x="2550233" y="217075"/>
                </a:cubicBezTo>
                <a:cubicBezTo>
                  <a:pt x="2550233" y="236014"/>
                  <a:pt x="2552494" y="250035"/>
                  <a:pt x="2557016" y="259140"/>
                </a:cubicBezTo>
                <a:cubicBezTo>
                  <a:pt x="2563032" y="271235"/>
                  <a:pt x="2573741" y="277283"/>
                  <a:pt x="2589142" y="277283"/>
                </a:cubicBezTo>
                <a:cubicBezTo>
                  <a:pt x="2603127" y="277283"/>
                  <a:pt x="2613497" y="272063"/>
                  <a:pt x="2620251" y="261623"/>
                </a:cubicBezTo>
                <a:cubicBezTo>
                  <a:pt x="2625451" y="253649"/>
                  <a:pt x="2628052" y="238936"/>
                  <a:pt x="2628052" y="217485"/>
                </a:cubicBezTo>
                <a:cubicBezTo>
                  <a:pt x="2628052" y="198794"/>
                  <a:pt x="2625769" y="184853"/>
                  <a:pt x="2621205" y="175663"/>
                </a:cubicBezTo>
                <a:cubicBezTo>
                  <a:pt x="2615244" y="163679"/>
                  <a:pt x="2604557" y="157687"/>
                  <a:pt x="2589142" y="157687"/>
                </a:cubicBezTo>
                <a:close/>
                <a:moveTo>
                  <a:pt x="2170043" y="157687"/>
                </a:moveTo>
                <a:cubicBezTo>
                  <a:pt x="2155959" y="157687"/>
                  <a:pt x="2145568" y="162864"/>
                  <a:pt x="2138870" y="173219"/>
                </a:cubicBezTo>
                <a:cubicBezTo>
                  <a:pt x="2133712" y="181124"/>
                  <a:pt x="2131133" y="195743"/>
                  <a:pt x="2131133" y="217075"/>
                </a:cubicBezTo>
                <a:cubicBezTo>
                  <a:pt x="2131133" y="236014"/>
                  <a:pt x="2133394" y="250035"/>
                  <a:pt x="2137916" y="259140"/>
                </a:cubicBezTo>
                <a:cubicBezTo>
                  <a:pt x="2143932" y="271235"/>
                  <a:pt x="2154640" y="277283"/>
                  <a:pt x="2170043" y="277283"/>
                </a:cubicBezTo>
                <a:cubicBezTo>
                  <a:pt x="2184028" y="277283"/>
                  <a:pt x="2194397" y="272063"/>
                  <a:pt x="2201151" y="261623"/>
                </a:cubicBezTo>
                <a:cubicBezTo>
                  <a:pt x="2206352" y="253649"/>
                  <a:pt x="2208952" y="238936"/>
                  <a:pt x="2208952" y="217485"/>
                </a:cubicBezTo>
                <a:cubicBezTo>
                  <a:pt x="2208952" y="198794"/>
                  <a:pt x="2206669" y="184853"/>
                  <a:pt x="2202105" y="175663"/>
                </a:cubicBezTo>
                <a:cubicBezTo>
                  <a:pt x="2196144" y="163679"/>
                  <a:pt x="2185457" y="157687"/>
                  <a:pt x="2170043" y="157687"/>
                </a:cubicBezTo>
                <a:close/>
                <a:moveTo>
                  <a:pt x="1958346" y="157687"/>
                </a:moveTo>
                <a:cubicBezTo>
                  <a:pt x="1942996" y="157687"/>
                  <a:pt x="1932724" y="163752"/>
                  <a:pt x="1927532" y="175881"/>
                </a:cubicBezTo>
                <a:cubicBezTo>
                  <a:pt x="1924042" y="183919"/>
                  <a:pt x="1922297" y="197650"/>
                  <a:pt x="1922297" y="217075"/>
                </a:cubicBezTo>
                <a:cubicBezTo>
                  <a:pt x="1922297" y="236923"/>
                  <a:pt x="1924042" y="250865"/>
                  <a:pt x="1927532" y="258903"/>
                </a:cubicBezTo>
                <a:cubicBezTo>
                  <a:pt x="1932780" y="271156"/>
                  <a:pt x="1943051" y="277283"/>
                  <a:pt x="1958346" y="277283"/>
                </a:cubicBezTo>
                <a:cubicBezTo>
                  <a:pt x="1973872" y="277283"/>
                  <a:pt x="1984254" y="271408"/>
                  <a:pt x="1989493" y="259658"/>
                </a:cubicBezTo>
                <a:cubicBezTo>
                  <a:pt x="1993025" y="251774"/>
                  <a:pt x="1994792" y="237580"/>
                  <a:pt x="1994792" y="217075"/>
                </a:cubicBezTo>
                <a:cubicBezTo>
                  <a:pt x="1994792" y="196993"/>
                  <a:pt x="1993025" y="183012"/>
                  <a:pt x="1989493" y="175132"/>
                </a:cubicBezTo>
                <a:cubicBezTo>
                  <a:pt x="1984309" y="163502"/>
                  <a:pt x="1973927" y="157687"/>
                  <a:pt x="1958346" y="157687"/>
                </a:cubicBezTo>
                <a:close/>
                <a:moveTo>
                  <a:pt x="1225318" y="157687"/>
                </a:moveTo>
                <a:cubicBezTo>
                  <a:pt x="1209963" y="157687"/>
                  <a:pt x="1199694" y="163502"/>
                  <a:pt x="1194510" y="175132"/>
                </a:cubicBezTo>
                <a:cubicBezTo>
                  <a:pt x="1190751" y="183460"/>
                  <a:pt x="1188872" y="197441"/>
                  <a:pt x="1188872" y="217075"/>
                </a:cubicBezTo>
                <a:cubicBezTo>
                  <a:pt x="1188872" y="237136"/>
                  <a:pt x="1190751" y="251330"/>
                  <a:pt x="1194510" y="259658"/>
                </a:cubicBezTo>
                <a:cubicBezTo>
                  <a:pt x="1199749" y="271408"/>
                  <a:pt x="1210019" y="277283"/>
                  <a:pt x="1225318" y="277283"/>
                </a:cubicBezTo>
                <a:cubicBezTo>
                  <a:pt x="1240570" y="277283"/>
                  <a:pt x="1250820" y="271156"/>
                  <a:pt x="1256068" y="258903"/>
                </a:cubicBezTo>
                <a:cubicBezTo>
                  <a:pt x="1259601" y="250763"/>
                  <a:pt x="1261367" y="236820"/>
                  <a:pt x="1261367" y="217075"/>
                </a:cubicBezTo>
                <a:cubicBezTo>
                  <a:pt x="1261367" y="197748"/>
                  <a:pt x="1259601" y="184017"/>
                  <a:pt x="1256068" y="175881"/>
                </a:cubicBezTo>
                <a:cubicBezTo>
                  <a:pt x="1250876" y="163752"/>
                  <a:pt x="1240626" y="157687"/>
                  <a:pt x="1225318" y="157687"/>
                </a:cubicBezTo>
                <a:close/>
                <a:moveTo>
                  <a:pt x="827017" y="157687"/>
                </a:moveTo>
                <a:cubicBezTo>
                  <a:pt x="812934" y="157687"/>
                  <a:pt x="802543" y="162864"/>
                  <a:pt x="795845" y="173219"/>
                </a:cubicBezTo>
                <a:cubicBezTo>
                  <a:pt x="790687" y="181124"/>
                  <a:pt x="788108" y="195743"/>
                  <a:pt x="788108" y="217075"/>
                </a:cubicBezTo>
                <a:cubicBezTo>
                  <a:pt x="788108" y="236014"/>
                  <a:pt x="790369" y="250035"/>
                  <a:pt x="794891" y="259140"/>
                </a:cubicBezTo>
                <a:cubicBezTo>
                  <a:pt x="800907" y="271235"/>
                  <a:pt x="811616" y="277283"/>
                  <a:pt x="827017" y="277283"/>
                </a:cubicBezTo>
                <a:cubicBezTo>
                  <a:pt x="841003" y="277283"/>
                  <a:pt x="851372" y="272063"/>
                  <a:pt x="858126" y="261623"/>
                </a:cubicBezTo>
                <a:cubicBezTo>
                  <a:pt x="863327" y="253649"/>
                  <a:pt x="865927" y="238936"/>
                  <a:pt x="865927" y="217485"/>
                </a:cubicBezTo>
                <a:cubicBezTo>
                  <a:pt x="865927" y="198794"/>
                  <a:pt x="863644" y="184853"/>
                  <a:pt x="859079" y="175663"/>
                </a:cubicBezTo>
                <a:cubicBezTo>
                  <a:pt x="853119" y="163679"/>
                  <a:pt x="842432" y="157687"/>
                  <a:pt x="827017" y="157687"/>
                </a:cubicBezTo>
                <a:close/>
                <a:moveTo>
                  <a:pt x="312668" y="155639"/>
                </a:moveTo>
                <a:cubicBezTo>
                  <a:pt x="300576" y="155639"/>
                  <a:pt x="291120" y="159717"/>
                  <a:pt x="284298" y="167872"/>
                </a:cubicBezTo>
                <a:cubicBezTo>
                  <a:pt x="277476" y="176027"/>
                  <a:pt x="273963" y="185150"/>
                  <a:pt x="273758" y="195240"/>
                </a:cubicBezTo>
                <a:lnTo>
                  <a:pt x="351577" y="195240"/>
                </a:lnTo>
                <a:cubicBezTo>
                  <a:pt x="351078" y="184902"/>
                  <a:pt x="348975" y="176387"/>
                  <a:pt x="345267" y="169693"/>
                </a:cubicBezTo>
                <a:cubicBezTo>
                  <a:pt x="335612" y="160323"/>
                  <a:pt x="324746" y="155639"/>
                  <a:pt x="312668" y="155639"/>
                </a:cubicBezTo>
                <a:close/>
                <a:moveTo>
                  <a:pt x="3424809" y="111814"/>
                </a:moveTo>
                <a:lnTo>
                  <a:pt x="3475257" y="111814"/>
                </a:lnTo>
                <a:lnTo>
                  <a:pt x="3520890" y="246375"/>
                </a:lnTo>
                <a:lnTo>
                  <a:pt x="3566394" y="111814"/>
                </a:lnTo>
                <a:lnTo>
                  <a:pt x="3617021" y="111814"/>
                </a:lnTo>
                <a:lnTo>
                  <a:pt x="3529174" y="362654"/>
                </a:lnTo>
                <a:cubicBezTo>
                  <a:pt x="3518887" y="391204"/>
                  <a:pt x="3498455" y="405480"/>
                  <a:pt x="3467878" y="405480"/>
                </a:cubicBezTo>
                <a:lnTo>
                  <a:pt x="3450119" y="405480"/>
                </a:lnTo>
                <a:lnTo>
                  <a:pt x="3450119" y="359198"/>
                </a:lnTo>
                <a:lnTo>
                  <a:pt x="3466349" y="359198"/>
                </a:lnTo>
                <a:cubicBezTo>
                  <a:pt x="3476976" y="359198"/>
                  <a:pt x="3483900" y="354189"/>
                  <a:pt x="3487122" y="344171"/>
                </a:cubicBezTo>
                <a:lnTo>
                  <a:pt x="3497879" y="311079"/>
                </a:lnTo>
                <a:close/>
                <a:moveTo>
                  <a:pt x="1568348" y="111814"/>
                </a:moveTo>
                <a:lnTo>
                  <a:pt x="1617497" y="111814"/>
                </a:lnTo>
                <a:lnTo>
                  <a:pt x="1617497" y="237087"/>
                </a:lnTo>
                <a:cubicBezTo>
                  <a:pt x="1617497" y="249182"/>
                  <a:pt x="1620681" y="258905"/>
                  <a:pt x="1627048" y="266256"/>
                </a:cubicBezTo>
                <a:cubicBezTo>
                  <a:pt x="1633416" y="273607"/>
                  <a:pt x="1642381" y="277283"/>
                  <a:pt x="1653943" y="277283"/>
                </a:cubicBezTo>
                <a:cubicBezTo>
                  <a:pt x="1665198" y="277283"/>
                  <a:pt x="1674020" y="273594"/>
                  <a:pt x="1680408" y="266218"/>
                </a:cubicBezTo>
                <a:cubicBezTo>
                  <a:pt x="1686797" y="258841"/>
                  <a:pt x="1689992" y="249131"/>
                  <a:pt x="1689992" y="237087"/>
                </a:cubicBezTo>
                <a:lnTo>
                  <a:pt x="1689992" y="111814"/>
                </a:lnTo>
                <a:lnTo>
                  <a:pt x="1739141" y="111814"/>
                </a:lnTo>
                <a:lnTo>
                  <a:pt x="1739141" y="323155"/>
                </a:lnTo>
                <a:lnTo>
                  <a:pt x="1689992" y="323155"/>
                </a:lnTo>
                <a:lnTo>
                  <a:pt x="1689992" y="306692"/>
                </a:lnTo>
                <a:lnTo>
                  <a:pt x="1684620" y="312027"/>
                </a:lnTo>
                <a:cubicBezTo>
                  <a:pt x="1672981" y="321084"/>
                  <a:pt x="1658339" y="325613"/>
                  <a:pt x="1640696" y="325613"/>
                </a:cubicBezTo>
                <a:cubicBezTo>
                  <a:pt x="1619923" y="325613"/>
                  <a:pt x="1602671" y="318392"/>
                  <a:pt x="1588942" y="303950"/>
                </a:cubicBezTo>
                <a:cubicBezTo>
                  <a:pt x="1575213" y="289508"/>
                  <a:pt x="1568348" y="271805"/>
                  <a:pt x="1568348" y="250840"/>
                </a:cubicBezTo>
                <a:close/>
                <a:moveTo>
                  <a:pt x="959567" y="111814"/>
                </a:moveTo>
                <a:lnTo>
                  <a:pt x="1008716" y="111814"/>
                </a:lnTo>
                <a:lnTo>
                  <a:pt x="1008716" y="323155"/>
                </a:lnTo>
                <a:lnTo>
                  <a:pt x="959567" y="323155"/>
                </a:lnTo>
                <a:close/>
                <a:moveTo>
                  <a:pt x="5064582" y="109357"/>
                </a:moveTo>
                <a:cubicBezTo>
                  <a:pt x="5123791" y="109357"/>
                  <a:pt x="5153396" y="132942"/>
                  <a:pt x="5153396" y="180111"/>
                </a:cubicBezTo>
                <a:lnTo>
                  <a:pt x="5153396" y="323155"/>
                </a:lnTo>
                <a:lnTo>
                  <a:pt x="5104247" y="323155"/>
                </a:lnTo>
                <a:lnTo>
                  <a:pt x="5104247" y="305076"/>
                </a:lnTo>
                <a:cubicBezTo>
                  <a:pt x="5100147" y="318767"/>
                  <a:pt x="5084671" y="325613"/>
                  <a:pt x="5057818" y="325613"/>
                </a:cubicBezTo>
                <a:cubicBezTo>
                  <a:pt x="5036332" y="325613"/>
                  <a:pt x="5018640" y="320115"/>
                  <a:pt x="5004739" y="309121"/>
                </a:cubicBezTo>
                <a:cubicBezTo>
                  <a:pt x="4989163" y="297090"/>
                  <a:pt x="4981375" y="280476"/>
                  <a:pt x="4981375" y="259281"/>
                </a:cubicBezTo>
                <a:cubicBezTo>
                  <a:pt x="4981375" y="239497"/>
                  <a:pt x="4988082" y="223899"/>
                  <a:pt x="5001495" y="212487"/>
                </a:cubicBezTo>
                <a:cubicBezTo>
                  <a:pt x="5014909" y="201074"/>
                  <a:pt x="5031652" y="195368"/>
                  <a:pt x="5051726" y="195368"/>
                </a:cubicBezTo>
                <a:lnTo>
                  <a:pt x="5104247" y="195368"/>
                </a:lnTo>
                <a:lnTo>
                  <a:pt x="5104247" y="177711"/>
                </a:lnTo>
                <a:cubicBezTo>
                  <a:pt x="5104247" y="168581"/>
                  <a:pt x="5100586" y="162504"/>
                  <a:pt x="5093265" y="159479"/>
                </a:cubicBezTo>
                <a:cubicBezTo>
                  <a:pt x="5087647" y="156919"/>
                  <a:pt x="5078754" y="155639"/>
                  <a:pt x="5066586" y="155639"/>
                </a:cubicBezTo>
                <a:cubicBezTo>
                  <a:pt x="5048829" y="155639"/>
                  <a:pt x="5036345" y="160853"/>
                  <a:pt x="5029135" y="171280"/>
                </a:cubicBezTo>
                <a:lnTo>
                  <a:pt x="4991825" y="143633"/>
                </a:lnTo>
                <a:cubicBezTo>
                  <a:pt x="5007223" y="120782"/>
                  <a:pt x="5031475" y="109357"/>
                  <a:pt x="5064582" y="109357"/>
                </a:cubicBezTo>
                <a:close/>
                <a:moveTo>
                  <a:pt x="4276599" y="109357"/>
                </a:moveTo>
                <a:cubicBezTo>
                  <a:pt x="4297474" y="109357"/>
                  <a:pt x="4314758" y="116658"/>
                  <a:pt x="4328451" y="131260"/>
                </a:cubicBezTo>
                <a:cubicBezTo>
                  <a:pt x="4342144" y="145861"/>
                  <a:pt x="4348991" y="163348"/>
                  <a:pt x="4348991" y="183720"/>
                </a:cubicBezTo>
                <a:lnTo>
                  <a:pt x="4348991" y="323155"/>
                </a:lnTo>
                <a:lnTo>
                  <a:pt x="4299842" y="323155"/>
                </a:lnTo>
                <a:lnTo>
                  <a:pt x="4299842" y="197473"/>
                </a:lnTo>
                <a:cubicBezTo>
                  <a:pt x="4299842" y="185647"/>
                  <a:pt x="4296660" y="176059"/>
                  <a:pt x="4290297" y="168710"/>
                </a:cubicBezTo>
                <a:cubicBezTo>
                  <a:pt x="4283934" y="161361"/>
                  <a:pt x="4275099" y="157687"/>
                  <a:pt x="4263793" y="157687"/>
                </a:cubicBezTo>
                <a:cubicBezTo>
                  <a:pt x="4252180" y="157687"/>
                  <a:pt x="4243202" y="161350"/>
                  <a:pt x="4236860" y="168675"/>
                </a:cubicBezTo>
                <a:cubicBezTo>
                  <a:pt x="4230518" y="176000"/>
                  <a:pt x="4227347" y="185600"/>
                  <a:pt x="4227347" y="197473"/>
                </a:cubicBezTo>
                <a:lnTo>
                  <a:pt x="4227347" y="323155"/>
                </a:lnTo>
                <a:lnTo>
                  <a:pt x="4178198" y="323155"/>
                </a:lnTo>
                <a:lnTo>
                  <a:pt x="4178198" y="111814"/>
                </a:lnTo>
                <a:lnTo>
                  <a:pt x="4227347" y="111814"/>
                </a:lnTo>
                <a:lnTo>
                  <a:pt x="4227347" y="132952"/>
                </a:lnTo>
                <a:cubicBezTo>
                  <a:pt x="4236162" y="117222"/>
                  <a:pt x="4252579" y="109357"/>
                  <a:pt x="4276599" y="109357"/>
                </a:cubicBezTo>
                <a:close/>
                <a:moveTo>
                  <a:pt x="4035882" y="109357"/>
                </a:moveTo>
                <a:cubicBezTo>
                  <a:pt x="4095092" y="109357"/>
                  <a:pt x="4124696" y="132942"/>
                  <a:pt x="4124696" y="180111"/>
                </a:cubicBezTo>
                <a:lnTo>
                  <a:pt x="4124696" y="323155"/>
                </a:lnTo>
                <a:lnTo>
                  <a:pt x="4075547" y="323155"/>
                </a:lnTo>
                <a:lnTo>
                  <a:pt x="4075547" y="305076"/>
                </a:lnTo>
                <a:cubicBezTo>
                  <a:pt x="4071447" y="318767"/>
                  <a:pt x="4055971" y="325613"/>
                  <a:pt x="4029118" y="325613"/>
                </a:cubicBezTo>
                <a:cubicBezTo>
                  <a:pt x="4007632" y="325613"/>
                  <a:pt x="3989940" y="320115"/>
                  <a:pt x="3976040" y="309121"/>
                </a:cubicBezTo>
                <a:cubicBezTo>
                  <a:pt x="3960463" y="297090"/>
                  <a:pt x="3952675" y="280476"/>
                  <a:pt x="3952675" y="259281"/>
                </a:cubicBezTo>
                <a:cubicBezTo>
                  <a:pt x="3952675" y="239497"/>
                  <a:pt x="3959381" y="223899"/>
                  <a:pt x="3972795" y="212487"/>
                </a:cubicBezTo>
                <a:cubicBezTo>
                  <a:pt x="3986208" y="201074"/>
                  <a:pt x="4002952" y="195368"/>
                  <a:pt x="4023025" y="195368"/>
                </a:cubicBezTo>
                <a:lnTo>
                  <a:pt x="4075547" y="195368"/>
                </a:lnTo>
                <a:lnTo>
                  <a:pt x="4075547" y="177711"/>
                </a:lnTo>
                <a:cubicBezTo>
                  <a:pt x="4075547" y="168581"/>
                  <a:pt x="4071887" y="162504"/>
                  <a:pt x="4064565" y="159479"/>
                </a:cubicBezTo>
                <a:cubicBezTo>
                  <a:pt x="4058946" y="156919"/>
                  <a:pt x="4050053" y="155639"/>
                  <a:pt x="4037886" y="155639"/>
                </a:cubicBezTo>
                <a:cubicBezTo>
                  <a:pt x="4020129" y="155639"/>
                  <a:pt x="4007645" y="160853"/>
                  <a:pt x="4000435" y="171280"/>
                </a:cubicBezTo>
                <a:lnTo>
                  <a:pt x="3963125" y="143633"/>
                </a:lnTo>
                <a:cubicBezTo>
                  <a:pt x="3978523" y="120782"/>
                  <a:pt x="4002775" y="109357"/>
                  <a:pt x="4035882" y="109357"/>
                </a:cubicBezTo>
                <a:close/>
                <a:moveTo>
                  <a:pt x="3311982" y="109357"/>
                </a:moveTo>
                <a:cubicBezTo>
                  <a:pt x="3371192" y="109357"/>
                  <a:pt x="3400796" y="132942"/>
                  <a:pt x="3400796" y="180111"/>
                </a:cubicBezTo>
                <a:lnTo>
                  <a:pt x="3400796" y="323155"/>
                </a:lnTo>
                <a:lnTo>
                  <a:pt x="3351647" y="323155"/>
                </a:lnTo>
                <a:lnTo>
                  <a:pt x="3351647" y="305076"/>
                </a:lnTo>
                <a:cubicBezTo>
                  <a:pt x="3347547" y="318767"/>
                  <a:pt x="3332071" y="325613"/>
                  <a:pt x="3305218" y="325613"/>
                </a:cubicBezTo>
                <a:cubicBezTo>
                  <a:pt x="3283732" y="325613"/>
                  <a:pt x="3266040" y="320115"/>
                  <a:pt x="3252140" y="309121"/>
                </a:cubicBezTo>
                <a:cubicBezTo>
                  <a:pt x="3236563" y="297090"/>
                  <a:pt x="3228774" y="280476"/>
                  <a:pt x="3228774" y="259281"/>
                </a:cubicBezTo>
                <a:cubicBezTo>
                  <a:pt x="3228774" y="239497"/>
                  <a:pt x="3235481" y="223899"/>
                  <a:pt x="3248895" y="212487"/>
                </a:cubicBezTo>
                <a:cubicBezTo>
                  <a:pt x="3262308" y="201074"/>
                  <a:pt x="3279052" y="195368"/>
                  <a:pt x="3299125" y="195368"/>
                </a:cubicBezTo>
                <a:lnTo>
                  <a:pt x="3351647" y="195368"/>
                </a:lnTo>
                <a:lnTo>
                  <a:pt x="3351647" y="177711"/>
                </a:lnTo>
                <a:cubicBezTo>
                  <a:pt x="3351647" y="168777"/>
                  <a:pt x="3347908" y="162655"/>
                  <a:pt x="3340429" y="159344"/>
                </a:cubicBezTo>
                <a:cubicBezTo>
                  <a:pt x="3334763" y="156874"/>
                  <a:pt x="3325948" y="155639"/>
                  <a:pt x="3313986" y="155639"/>
                </a:cubicBezTo>
                <a:cubicBezTo>
                  <a:pt x="3296229" y="155639"/>
                  <a:pt x="3283745" y="160853"/>
                  <a:pt x="3276535" y="171280"/>
                </a:cubicBezTo>
                <a:lnTo>
                  <a:pt x="3239225" y="143633"/>
                </a:lnTo>
                <a:cubicBezTo>
                  <a:pt x="3254623" y="120782"/>
                  <a:pt x="3278875" y="109357"/>
                  <a:pt x="3311982" y="109357"/>
                </a:cubicBezTo>
                <a:close/>
                <a:moveTo>
                  <a:pt x="2589142" y="109357"/>
                </a:moveTo>
                <a:cubicBezTo>
                  <a:pt x="2616102" y="109357"/>
                  <a:pt x="2637726" y="118483"/>
                  <a:pt x="2654015" y="136735"/>
                </a:cubicBezTo>
                <a:cubicBezTo>
                  <a:pt x="2663917" y="147767"/>
                  <a:pt x="2670532" y="160490"/>
                  <a:pt x="2673860" y="174902"/>
                </a:cubicBezTo>
                <a:cubicBezTo>
                  <a:pt x="2676087" y="184642"/>
                  <a:pt x="2677201" y="198702"/>
                  <a:pt x="2677201" y="217082"/>
                </a:cubicBezTo>
                <a:cubicBezTo>
                  <a:pt x="2677201" y="235504"/>
                  <a:pt x="2675976" y="250227"/>
                  <a:pt x="2673528" y="261252"/>
                </a:cubicBezTo>
                <a:cubicBezTo>
                  <a:pt x="2670379" y="274866"/>
                  <a:pt x="2662140" y="287616"/>
                  <a:pt x="2648812" y="299502"/>
                </a:cubicBezTo>
                <a:cubicBezTo>
                  <a:pt x="2635706" y="316909"/>
                  <a:pt x="2615816" y="325613"/>
                  <a:pt x="2589142" y="325613"/>
                </a:cubicBezTo>
                <a:cubicBezTo>
                  <a:pt x="2562426" y="325613"/>
                  <a:pt x="2542468" y="316909"/>
                  <a:pt x="2529267" y="299502"/>
                </a:cubicBezTo>
                <a:cubicBezTo>
                  <a:pt x="2516029" y="287616"/>
                  <a:pt x="2507833" y="274847"/>
                  <a:pt x="2504680" y="261194"/>
                </a:cubicBezTo>
                <a:cubicBezTo>
                  <a:pt x="2502282" y="250400"/>
                  <a:pt x="2501084" y="235696"/>
                  <a:pt x="2501084" y="217082"/>
                </a:cubicBezTo>
                <a:cubicBezTo>
                  <a:pt x="2501084" y="198518"/>
                  <a:pt x="2502176" y="184459"/>
                  <a:pt x="2504360" y="174902"/>
                </a:cubicBezTo>
                <a:cubicBezTo>
                  <a:pt x="2507688" y="160490"/>
                  <a:pt x="2514303" y="147767"/>
                  <a:pt x="2524206" y="136735"/>
                </a:cubicBezTo>
                <a:cubicBezTo>
                  <a:pt x="2540495" y="118483"/>
                  <a:pt x="2562140" y="109357"/>
                  <a:pt x="2589142" y="109357"/>
                </a:cubicBezTo>
                <a:close/>
                <a:moveTo>
                  <a:pt x="2170043" y="109357"/>
                </a:moveTo>
                <a:cubicBezTo>
                  <a:pt x="2197002" y="109357"/>
                  <a:pt x="2218626" y="118483"/>
                  <a:pt x="2234915" y="136735"/>
                </a:cubicBezTo>
                <a:cubicBezTo>
                  <a:pt x="2244818" y="147767"/>
                  <a:pt x="2251432" y="160490"/>
                  <a:pt x="2254761" y="174902"/>
                </a:cubicBezTo>
                <a:cubicBezTo>
                  <a:pt x="2256988" y="184642"/>
                  <a:pt x="2258101" y="198702"/>
                  <a:pt x="2258101" y="217082"/>
                </a:cubicBezTo>
                <a:cubicBezTo>
                  <a:pt x="2258101" y="235504"/>
                  <a:pt x="2256876" y="250227"/>
                  <a:pt x="2254428" y="261252"/>
                </a:cubicBezTo>
                <a:cubicBezTo>
                  <a:pt x="2251279" y="274866"/>
                  <a:pt x="2243040" y="287616"/>
                  <a:pt x="2229712" y="299502"/>
                </a:cubicBezTo>
                <a:cubicBezTo>
                  <a:pt x="2216606" y="316909"/>
                  <a:pt x="2196716" y="325613"/>
                  <a:pt x="2170043" y="325613"/>
                </a:cubicBezTo>
                <a:cubicBezTo>
                  <a:pt x="2143326" y="325613"/>
                  <a:pt x="2123368" y="316909"/>
                  <a:pt x="2110168" y="299502"/>
                </a:cubicBezTo>
                <a:cubicBezTo>
                  <a:pt x="2096929" y="287616"/>
                  <a:pt x="2088733" y="274847"/>
                  <a:pt x="2085580" y="261194"/>
                </a:cubicBezTo>
                <a:cubicBezTo>
                  <a:pt x="2083182" y="250400"/>
                  <a:pt x="2081984" y="235696"/>
                  <a:pt x="2081984" y="217082"/>
                </a:cubicBezTo>
                <a:cubicBezTo>
                  <a:pt x="2081984" y="198518"/>
                  <a:pt x="2083076" y="184459"/>
                  <a:pt x="2085260" y="174902"/>
                </a:cubicBezTo>
                <a:cubicBezTo>
                  <a:pt x="2088588" y="160490"/>
                  <a:pt x="2095203" y="147767"/>
                  <a:pt x="2105105" y="136735"/>
                </a:cubicBezTo>
                <a:cubicBezTo>
                  <a:pt x="2121395" y="118483"/>
                  <a:pt x="2143040" y="109357"/>
                  <a:pt x="2170043" y="109357"/>
                </a:cubicBezTo>
                <a:close/>
                <a:moveTo>
                  <a:pt x="1425623" y="109357"/>
                </a:moveTo>
                <a:cubicBezTo>
                  <a:pt x="1484832" y="109357"/>
                  <a:pt x="1514437" y="132942"/>
                  <a:pt x="1514437" y="180111"/>
                </a:cubicBezTo>
                <a:lnTo>
                  <a:pt x="1514437" y="323155"/>
                </a:lnTo>
                <a:lnTo>
                  <a:pt x="1465288" y="323155"/>
                </a:lnTo>
                <a:lnTo>
                  <a:pt x="1465288" y="305076"/>
                </a:lnTo>
                <a:cubicBezTo>
                  <a:pt x="1461188" y="318767"/>
                  <a:pt x="1445711" y="325613"/>
                  <a:pt x="1418859" y="325613"/>
                </a:cubicBezTo>
                <a:cubicBezTo>
                  <a:pt x="1397373" y="325613"/>
                  <a:pt x="1379680" y="320115"/>
                  <a:pt x="1365780" y="309121"/>
                </a:cubicBezTo>
                <a:cubicBezTo>
                  <a:pt x="1350203" y="297090"/>
                  <a:pt x="1342415" y="280476"/>
                  <a:pt x="1342415" y="259281"/>
                </a:cubicBezTo>
                <a:cubicBezTo>
                  <a:pt x="1342415" y="239497"/>
                  <a:pt x="1349122" y="223899"/>
                  <a:pt x="1362536" y="212487"/>
                </a:cubicBezTo>
                <a:cubicBezTo>
                  <a:pt x="1375949" y="201074"/>
                  <a:pt x="1392693" y="195368"/>
                  <a:pt x="1412766" y="195368"/>
                </a:cubicBezTo>
                <a:lnTo>
                  <a:pt x="1465288" y="195368"/>
                </a:lnTo>
                <a:lnTo>
                  <a:pt x="1465288" y="177711"/>
                </a:lnTo>
                <a:cubicBezTo>
                  <a:pt x="1465288" y="168777"/>
                  <a:pt x="1461548" y="162655"/>
                  <a:pt x="1454069" y="159344"/>
                </a:cubicBezTo>
                <a:cubicBezTo>
                  <a:pt x="1448403" y="156874"/>
                  <a:pt x="1439589" y="155639"/>
                  <a:pt x="1427626" y="155639"/>
                </a:cubicBezTo>
                <a:cubicBezTo>
                  <a:pt x="1409869" y="155639"/>
                  <a:pt x="1397386" y="160853"/>
                  <a:pt x="1390175" y="171280"/>
                </a:cubicBezTo>
                <a:lnTo>
                  <a:pt x="1352866" y="143633"/>
                </a:lnTo>
                <a:cubicBezTo>
                  <a:pt x="1368263" y="120782"/>
                  <a:pt x="1392516" y="109357"/>
                  <a:pt x="1425623" y="109357"/>
                </a:cubicBezTo>
                <a:close/>
                <a:moveTo>
                  <a:pt x="827017" y="109357"/>
                </a:moveTo>
                <a:cubicBezTo>
                  <a:pt x="853977" y="109357"/>
                  <a:pt x="875601" y="118483"/>
                  <a:pt x="891890" y="136735"/>
                </a:cubicBezTo>
                <a:cubicBezTo>
                  <a:pt x="901792" y="147767"/>
                  <a:pt x="908408" y="160490"/>
                  <a:pt x="911735" y="174902"/>
                </a:cubicBezTo>
                <a:cubicBezTo>
                  <a:pt x="913962" y="184642"/>
                  <a:pt x="915076" y="198702"/>
                  <a:pt x="915076" y="217082"/>
                </a:cubicBezTo>
                <a:cubicBezTo>
                  <a:pt x="915076" y="235504"/>
                  <a:pt x="913851" y="250227"/>
                  <a:pt x="911403" y="261252"/>
                </a:cubicBezTo>
                <a:cubicBezTo>
                  <a:pt x="908254" y="274866"/>
                  <a:pt x="900016" y="287616"/>
                  <a:pt x="886687" y="299502"/>
                </a:cubicBezTo>
                <a:cubicBezTo>
                  <a:pt x="873581" y="316909"/>
                  <a:pt x="853691" y="325613"/>
                  <a:pt x="827017" y="325613"/>
                </a:cubicBezTo>
                <a:cubicBezTo>
                  <a:pt x="800301" y="325613"/>
                  <a:pt x="780343" y="316909"/>
                  <a:pt x="767143" y="299502"/>
                </a:cubicBezTo>
                <a:cubicBezTo>
                  <a:pt x="753904" y="287616"/>
                  <a:pt x="745708" y="274847"/>
                  <a:pt x="742555" y="261194"/>
                </a:cubicBezTo>
                <a:cubicBezTo>
                  <a:pt x="740157" y="250400"/>
                  <a:pt x="738959" y="235696"/>
                  <a:pt x="738959" y="217082"/>
                </a:cubicBezTo>
                <a:cubicBezTo>
                  <a:pt x="738959" y="198518"/>
                  <a:pt x="740051" y="184459"/>
                  <a:pt x="742235" y="174902"/>
                </a:cubicBezTo>
                <a:cubicBezTo>
                  <a:pt x="745563" y="160490"/>
                  <a:pt x="752178" y="147767"/>
                  <a:pt x="762080" y="136735"/>
                </a:cubicBezTo>
                <a:cubicBezTo>
                  <a:pt x="778370" y="118483"/>
                  <a:pt x="800015" y="109357"/>
                  <a:pt x="827017" y="109357"/>
                </a:cubicBezTo>
                <a:close/>
                <a:moveTo>
                  <a:pt x="312680" y="109357"/>
                </a:moveTo>
                <a:cubicBezTo>
                  <a:pt x="338543" y="109357"/>
                  <a:pt x="359688" y="117852"/>
                  <a:pt x="376113" y="134843"/>
                </a:cubicBezTo>
                <a:cubicBezTo>
                  <a:pt x="392539" y="151834"/>
                  <a:pt x="400752" y="173238"/>
                  <a:pt x="400752" y="199054"/>
                </a:cubicBezTo>
                <a:lnTo>
                  <a:pt x="400752" y="236735"/>
                </a:lnTo>
                <a:lnTo>
                  <a:pt x="273758" y="236735"/>
                </a:lnTo>
                <a:cubicBezTo>
                  <a:pt x="273758" y="248489"/>
                  <a:pt x="277664" y="258527"/>
                  <a:pt x="285476" y="266848"/>
                </a:cubicBezTo>
                <a:cubicBezTo>
                  <a:pt x="293287" y="275170"/>
                  <a:pt x="304224" y="279331"/>
                  <a:pt x="318286" y="279331"/>
                </a:cubicBezTo>
                <a:cubicBezTo>
                  <a:pt x="334166" y="279331"/>
                  <a:pt x="348915" y="272592"/>
                  <a:pt x="362533" y="259114"/>
                </a:cubicBezTo>
                <a:lnTo>
                  <a:pt x="396733" y="288316"/>
                </a:lnTo>
                <a:cubicBezTo>
                  <a:pt x="376220" y="313180"/>
                  <a:pt x="350344" y="325613"/>
                  <a:pt x="319105" y="325613"/>
                </a:cubicBezTo>
                <a:cubicBezTo>
                  <a:pt x="286928" y="325613"/>
                  <a:pt x="262672" y="315192"/>
                  <a:pt x="246336" y="294350"/>
                </a:cubicBezTo>
                <a:cubicBezTo>
                  <a:pt x="231851" y="275975"/>
                  <a:pt x="224609" y="250485"/>
                  <a:pt x="224609" y="217882"/>
                </a:cubicBezTo>
                <a:cubicBezTo>
                  <a:pt x="224609" y="187727"/>
                  <a:pt x="232572" y="162260"/>
                  <a:pt x="248499" y="141483"/>
                </a:cubicBezTo>
                <a:cubicBezTo>
                  <a:pt x="261387" y="120066"/>
                  <a:pt x="282781" y="109357"/>
                  <a:pt x="312680" y="109357"/>
                </a:cubicBezTo>
                <a:close/>
                <a:moveTo>
                  <a:pt x="3766356" y="75772"/>
                </a:moveTo>
                <a:lnTo>
                  <a:pt x="3766356" y="149905"/>
                </a:lnTo>
                <a:lnTo>
                  <a:pt x="3824976" y="149905"/>
                </a:lnTo>
                <a:cubicBezTo>
                  <a:pt x="3837605" y="149905"/>
                  <a:pt x="3847785" y="146768"/>
                  <a:pt x="3855516" y="140494"/>
                </a:cubicBezTo>
                <a:cubicBezTo>
                  <a:pt x="3863246" y="134221"/>
                  <a:pt x="3867112" y="124934"/>
                  <a:pt x="3867112" y="112634"/>
                </a:cubicBezTo>
                <a:cubicBezTo>
                  <a:pt x="3867112" y="100585"/>
                  <a:pt x="3863253" y="91430"/>
                  <a:pt x="3855535" y="85166"/>
                </a:cubicBezTo>
                <a:cubicBezTo>
                  <a:pt x="3847817" y="78903"/>
                  <a:pt x="3837631" y="75772"/>
                  <a:pt x="3824976" y="75772"/>
                </a:cubicBezTo>
                <a:close/>
                <a:moveTo>
                  <a:pt x="2723331" y="49969"/>
                </a:moveTo>
                <a:lnTo>
                  <a:pt x="2772479" y="49969"/>
                </a:lnTo>
                <a:lnTo>
                  <a:pt x="2772479" y="111814"/>
                </a:lnTo>
                <a:lnTo>
                  <a:pt x="2802378" y="111814"/>
                </a:lnTo>
                <a:lnTo>
                  <a:pt x="2802378" y="151134"/>
                </a:lnTo>
                <a:lnTo>
                  <a:pt x="2772479" y="151134"/>
                </a:lnTo>
                <a:lnTo>
                  <a:pt x="2772479" y="265322"/>
                </a:lnTo>
                <a:cubicBezTo>
                  <a:pt x="2772479" y="273023"/>
                  <a:pt x="2775963" y="276873"/>
                  <a:pt x="2782930" y="276873"/>
                </a:cubicBezTo>
                <a:lnTo>
                  <a:pt x="2802378" y="276873"/>
                </a:lnTo>
                <a:lnTo>
                  <a:pt x="2802378" y="323155"/>
                </a:lnTo>
                <a:lnTo>
                  <a:pt x="2776946" y="323155"/>
                </a:lnTo>
                <a:cubicBezTo>
                  <a:pt x="2760474" y="323155"/>
                  <a:pt x="2747420" y="318210"/>
                  <a:pt x="2737784" y="308321"/>
                </a:cubicBezTo>
                <a:cubicBezTo>
                  <a:pt x="2728148" y="298431"/>
                  <a:pt x="2723331" y="285304"/>
                  <a:pt x="2723331" y="268938"/>
                </a:cubicBezTo>
                <a:lnTo>
                  <a:pt x="2723331" y="151134"/>
                </a:lnTo>
                <a:lnTo>
                  <a:pt x="2702852" y="151134"/>
                </a:lnTo>
                <a:lnTo>
                  <a:pt x="2702852" y="111814"/>
                </a:lnTo>
                <a:lnTo>
                  <a:pt x="2723331" y="111814"/>
                </a:lnTo>
                <a:close/>
                <a:moveTo>
                  <a:pt x="2389956" y="49969"/>
                </a:moveTo>
                <a:lnTo>
                  <a:pt x="2439105" y="49969"/>
                </a:lnTo>
                <a:lnTo>
                  <a:pt x="2439105" y="111814"/>
                </a:lnTo>
                <a:lnTo>
                  <a:pt x="2469003" y="111814"/>
                </a:lnTo>
                <a:lnTo>
                  <a:pt x="2469003" y="151134"/>
                </a:lnTo>
                <a:lnTo>
                  <a:pt x="2439105" y="151134"/>
                </a:lnTo>
                <a:lnTo>
                  <a:pt x="2439105" y="265322"/>
                </a:lnTo>
                <a:cubicBezTo>
                  <a:pt x="2439105" y="273023"/>
                  <a:pt x="2442588" y="276873"/>
                  <a:pt x="2449555" y="276873"/>
                </a:cubicBezTo>
                <a:lnTo>
                  <a:pt x="2469003" y="276873"/>
                </a:lnTo>
                <a:lnTo>
                  <a:pt x="2469003" y="323155"/>
                </a:lnTo>
                <a:lnTo>
                  <a:pt x="2443571" y="323155"/>
                </a:lnTo>
                <a:cubicBezTo>
                  <a:pt x="2427099" y="323155"/>
                  <a:pt x="2414045" y="318210"/>
                  <a:pt x="2404409" y="308321"/>
                </a:cubicBezTo>
                <a:cubicBezTo>
                  <a:pt x="2394774" y="298431"/>
                  <a:pt x="2389956" y="285304"/>
                  <a:pt x="2389956" y="268938"/>
                </a:cubicBezTo>
                <a:lnTo>
                  <a:pt x="2389956" y="151134"/>
                </a:lnTo>
                <a:lnTo>
                  <a:pt x="2369477" y="151134"/>
                </a:lnTo>
                <a:lnTo>
                  <a:pt x="2369477" y="111814"/>
                </a:lnTo>
                <a:lnTo>
                  <a:pt x="2389956" y="111814"/>
                </a:lnTo>
                <a:close/>
                <a:moveTo>
                  <a:pt x="3293334" y="49149"/>
                </a:moveTo>
                <a:lnTo>
                  <a:pt x="3332659" y="49149"/>
                </a:lnTo>
                <a:lnTo>
                  <a:pt x="3367550" y="101364"/>
                </a:lnTo>
                <a:lnTo>
                  <a:pt x="3331661" y="101364"/>
                </a:lnTo>
                <a:lnTo>
                  <a:pt x="3313134" y="75247"/>
                </a:lnTo>
                <a:lnTo>
                  <a:pt x="3294243" y="101364"/>
                </a:lnTo>
                <a:lnTo>
                  <a:pt x="3258507" y="101364"/>
                </a:lnTo>
                <a:close/>
                <a:moveTo>
                  <a:pt x="1406974" y="49149"/>
                </a:moveTo>
                <a:lnTo>
                  <a:pt x="1446300" y="49149"/>
                </a:lnTo>
                <a:lnTo>
                  <a:pt x="1481191" y="101364"/>
                </a:lnTo>
                <a:lnTo>
                  <a:pt x="1445302" y="101364"/>
                </a:lnTo>
                <a:lnTo>
                  <a:pt x="1426775" y="75247"/>
                </a:lnTo>
                <a:lnTo>
                  <a:pt x="1407883" y="101364"/>
                </a:lnTo>
                <a:lnTo>
                  <a:pt x="1372148" y="101364"/>
                </a:lnTo>
                <a:close/>
                <a:moveTo>
                  <a:pt x="807134" y="49149"/>
                </a:moveTo>
                <a:lnTo>
                  <a:pt x="846459" y="49149"/>
                </a:lnTo>
                <a:lnTo>
                  <a:pt x="881350" y="101364"/>
                </a:lnTo>
                <a:lnTo>
                  <a:pt x="845461" y="101364"/>
                </a:lnTo>
                <a:lnTo>
                  <a:pt x="826934" y="75247"/>
                </a:lnTo>
                <a:lnTo>
                  <a:pt x="808043" y="101364"/>
                </a:lnTo>
                <a:lnTo>
                  <a:pt x="772307" y="101364"/>
                </a:lnTo>
                <a:close/>
                <a:moveTo>
                  <a:pt x="293181" y="48740"/>
                </a:moveTo>
                <a:lnTo>
                  <a:pt x="332116" y="48740"/>
                </a:lnTo>
                <a:lnTo>
                  <a:pt x="367000" y="101165"/>
                </a:lnTo>
                <a:lnTo>
                  <a:pt x="330797" y="101165"/>
                </a:lnTo>
                <a:lnTo>
                  <a:pt x="312648" y="75177"/>
                </a:lnTo>
                <a:lnTo>
                  <a:pt x="294499" y="101165"/>
                </a:lnTo>
                <a:lnTo>
                  <a:pt x="258360" y="101165"/>
                </a:lnTo>
                <a:close/>
                <a:moveTo>
                  <a:pt x="5188467" y="29490"/>
                </a:moveTo>
                <a:lnTo>
                  <a:pt x="5210476" y="29490"/>
                </a:lnTo>
                <a:cubicBezTo>
                  <a:pt x="5231441" y="52733"/>
                  <a:pt x="5247622" y="79019"/>
                  <a:pt x="5259020" y="108346"/>
                </a:cubicBezTo>
                <a:cubicBezTo>
                  <a:pt x="5270417" y="137673"/>
                  <a:pt x="5276116" y="167090"/>
                  <a:pt x="5276116" y="196596"/>
                </a:cubicBezTo>
                <a:cubicBezTo>
                  <a:pt x="5276116" y="226248"/>
                  <a:pt x="5270403" y="255773"/>
                  <a:pt x="5258978" y="285170"/>
                </a:cubicBezTo>
                <a:cubicBezTo>
                  <a:pt x="5247553" y="314568"/>
                  <a:pt x="5231364" y="340882"/>
                  <a:pt x="5210412" y="364113"/>
                </a:cubicBezTo>
                <a:lnTo>
                  <a:pt x="5188467" y="364113"/>
                </a:lnTo>
                <a:cubicBezTo>
                  <a:pt x="5214134" y="306815"/>
                  <a:pt x="5226967" y="250976"/>
                  <a:pt x="5226967" y="196596"/>
                </a:cubicBezTo>
                <a:cubicBezTo>
                  <a:pt x="5226967" y="142379"/>
                  <a:pt x="5214134" y="86677"/>
                  <a:pt x="5188467" y="29490"/>
                </a:cubicBezTo>
                <a:close/>
                <a:moveTo>
                  <a:pt x="4768748" y="29490"/>
                </a:moveTo>
                <a:lnTo>
                  <a:pt x="4817897" y="29490"/>
                </a:lnTo>
                <a:lnTo>
                  <a:pt x="4817897" y="132952"/>
                </a:lnTo>
                <a:cubicBezTo>
                  <a:pt x="4826711" y="117222"/>
                  <a:pt x="4843129" y="109357"/>
                  <a:pt x="4867148" y="109357"/>
                </a:cubicBezTo>
                <a:cubicBezTo>
                  <a:pt x="4888024" y="109357"/>
                  <a:pt x="4905308" y="116658"/>
                  <a:pt x="4919001" y="131260"/>
                </a:cubicBezTo>
                <a:cubicBezTo>
                  <a:pt x="4932694" y="145861"/>
                  <a:pt x="4939541" y="163348"/>
                  <a:pt x="4939541" y="183720"/>
                </a:cubicBezTo>
                <a:lnTo>
                  <a:pt x="4939541" y="323155"/>
                </a:lnTo>
                <a:lnTo>
                  <a:pt x="4890392" y="323155"/>
                </a:lnTo>
                <a:lnTo>
                  <a:pt x="4890392" y="197473"/>
                </a:lnTo>
                <a:cubicBezTo>
                  <a:pt x="4890392" y="185647"/>
                  <a:pt x="4887211" y="176059"/>
                  <a:pt x="4880847" y="168710"/>
                </a:cubicBezTo>
                <a:cubicBezTo>
                  <a:pt x="4874483" y="161361"/>
                  <a:pt x="4865649" y="157687"/>
                  <a:pt x="4854343" y="157687"/>
                </a:cubicBezTo>
                <a:cubicBezTo>
                  <a:pt x="4842730" y="157687"/>
                  <a:pt x="4833752" y="161350"/>
                  <a:pt x="4827410" y="168675"/>
                </a:cubicBezTo>
                <a:cubicBezTo>
                  <a:pt x="4821068" y="176000"/>
                  <a:pt x="4817897" y="185600"/>
                  <a:pt x="4817897" y="197473"/>
                </a:cubicBezTo>
                <a:lnTo>
                  <a:pt x="4817897" y="323155"/>
                </a:lnTo>
                <a:lnTo>
                  <a:pt x="4768748" y="323155"/>
                </a:lnTo>
                <a:close/>
                <a:moveTo>
                  <a:pt x="4486275" y="29490"/>
                </a:moveTo>
                <a:lnTo>
                  <a:pt x="4532813" y="29490"/>
                </a:lnTo>
                <a:lnTo>
                  <a:pt x="4657477" y="225362"/>
                </a:lnTo>
                <a:lnTo>
                  <a:pt x="4657477" y="29490"/>
                </a:lnTo>
                <a:lnTo>
                  <a:pt x="4709084" y="29490"/>
                </a:lnTo>
                <a:lnTo>
                  <a:pt x="4709084" y="323155"/>
                </a:lnTo>
                <a:lnTo>
                  <a:pt x="4661675" y="323155"/>
                </a:lnTo>
                <a:lnTo>
                  <a:pt x="4537881" y="119846"/>
                </a:lnTo>
                <a:lnTo>
                  <a:pt x="4537881" y="323155"/>
                </a:lnTo>
                <a:lnTo>
                  <a:pt x="4486275" y="323155"/>
                </a:lnTo>
                <a:close/>
                <a:moveTo>
                  <a:pt x="3714750" y="29490"/>
                </a:moveTo>
                <a:lnTo>
                  <a:pt x="3829802" y="29490"/>
                </a:lnTo>
                <a:cubicBezTo>
                  <a:pt x="3856590" y="29490"/>
                  <a:pt x="3875593" y="35644"/>
                  <a:pt x="3886810" y="47953"/>
                </a:cubicBezTo>
                <a:cubicBezTo>
                  <a:pt x="3908082" y="63056"/>
                  <a:pt x="3918718" y="83695"/>
                  <a:pt x="3918718" y="109869"/>
                </a:cubicBezTo>
                <a:cubicBezTo>
                  <a:pt x="3918718" y="132492"/>
                  <a:pt x="3910788" y="150169"/>
                  <a:pt x="3894927" y="162902"/>
                </a:cubicBezTo>
                <a:lnTo>
                  <a:pt x="3881422" y="170992"/>
                </a:lnTo>
                <a:lnTo>
                  <a:pt x="3886306" y="172656"/>
                </a:lnTo>
                <a:cubicBezTo>
                  <a:pt x="3895709" y="176954"/>
                  <a:pt x="3903669" y="184047"/>
                  <a:pt x="3910187" y="193934"/>
                </a:cubicBezTo>
                <a:cubicBezTo>
                  <a:pt x="3918878" y="207117"/>
                  <a:pt x="3923223" y="221790"/>
                  <a:pt x="3923223" y="237951"/>
                </a:cubicBezTo>
                <a:cubicBezTo>
                  <a:pt x="3923223" y="262367"/>
                  <a:pt x="3915394" y="282672"/>
                  <a:pt x="3899737" y="298865"/>
                </a:cubicBezTo>
                <a:cubicBezTo>
                  <a:pt x="3884079" y="315059"/>
                  <a:pt x="3863999" y="323155"/>
                  <a:pt x="3839497" y="323155"/>
                </a:cubicBezTo>
                <a:lnTo>
                  <a:pt x="3714750" y="323155"/>
                </a:lnTo>
                <a:close/>
                <a:moveTo>
                  <a:pt x="3008985" y="29490"/>
                </a:moveTo>
                <a:lnTo>
                  <a:pt x="3217049" y="29490"/>
                </a:lnTo>
                <a:lnTo>
                  <a:pt x="3217049" y="75772"/>
                </a:lnTo>
                <a:lnTo>
                  <a:pt x="3138821" y="75772"/>
                </a:lnTo>
                <a:lnTo>
                  <a:pt x="3138821" y="323155"/>
                </a:lnTo>
                <a:lnTo>
                  <a:pt x="3087214" y="323155"/>
                </a:lnTo>
                <a:lnTo>
                  <a:pt x="3087214" y="75772"/>
                </a:lnTo>
                <a:lnTo>
                  <a:pt x="3008985" y="75772"/>
                </a:lnTo>
                <a:close/>
                <a:moveTo>
                  <a:pt x="2974569" y="29490"/>
                </a:moveTo>
                <a:lnTo>
                  <a:pt x="2996661" y="29490"/>
                </a:lnTo>
                <a:cubicBezTo>
                  <a:pt x="2970930" y="86583"/>
                  <a:pt x="2958065" y="142285"/>
                  <a:pt x="2958065" y="196596"/>
                </a:cubicBezTo>
                <a:cubicBezTo>
                  <a:pt x="2958065" y="251061"/>
                  <a:pt x="2970930" y="306900"/>
                  <a:pt x="2996661" y="364113"/>
                </a:cubicBezTo>
                <a:lnTo>
                  <a:pt x="2974640" y="364113"/>
                </a:lnTo>
                <a:cubicBezTo>
                  <a:pt x="2953662" y="340886"/>
                  <a:pt x="2937463" y="314600"/>
                  <a:pt x="2926044" y="285253"/>
                </a:cubicBezTo>
                <a:cubicBezTo>
                  <a:pt x="2914625" y="255907"/>
                  <a:pt x="2908915" y="226355"/>
                  <a:pt x="2908915" y="196596"/>
                </a:cubicBezTo>
                <a:cubicBezTo>
                  <a:pt x="2908915" y="166975"/>
                  <a:pt x="2914612" y="137527"/>
                  <a:pt x="2926006" y="108253"/>
                </a:cubicBezTo>
                <a:cubicBezTo>
                  <a:pt x="2937399" y="78979"/>
                  <a:pt x="2953587" y="52725"/>
                  <a:pt x="2974569" y="29490"/>
                </a:cubicBezTo>
                <a:close/>
                <a:moveTo>
                  <a:pt x="1873148" y="29490"/>
                </a:moveTo>
                <a:lnTo>
                  <a:pt x="1922297" y="29490"/>
                </a:lnTo>
                <a:lnTo>
                  <a:pt x="1922297" y="132952"/>
                </a:lnTo>
                <a:cubicBezTo>
                  <a:pt x="1935237" y="117222"/>
                  <a:pt x="1951402" y="109357"/>
                  <a:pt x="1970793" y="109357"/>
                </a:cubicBezTo>
                <a:cubicBezTo>
                  <a:pt x="2000313" y="109357"/>
                  <a:pt x="2021581" y="121811"/>
                  <a:pt x="2034597" y="146718"/>
                </a:cubicBezTo>
                <a:cubicBezTo>
                  <a:pt x="2040826" y="158617"/>
                  <a:pt x="2043941" y="182071"/>
                  <a:pt x="2043941" y="217082"/>
                </a:cubicBezTo>
                <a:cubicBezTo>
                  <a:pt x="2043941" y="236852"/>
                  <a:pt x="2043495" y="250756"/>
                  <a:pt x="2042603" y="258794"/>
                </a:cubicBezTo>
                <a:cubicBezTo>
                  <a:pt x="2040956" y="274943"/>
                  <a:pt x="2036287" y="287866"/>
                  <a:pt x="2028594" y="297563"/>
                </a:cubicBezTo>
                <a:cubicBezTo>
                  <a:pt x="2014153" y="316263"/>
                  <a:pt x="1994886" y="325613"/>
                  <a:pt x="1970793" y="325613"/>
                </a:cubicBezTo>
                <a:cubicBezTo>
                  <a:pt x="1948919" y="325613"/>
                  <a:pt x="1932754" y="317694"/>
                  <a:pt x="1922297" y="301857"/>
                </a:cubicBezTo>
                <a:lnTo>
                  <a:pt x="1922297" y="323155"/>
                </a:lnTo>
                <a:lnTo>
                  <a:pt x="1873148" y="323155"/>
                </a:lnTo>
                <a:close/>
                <a:moveTo>
                  <a:pt x="1261367" y="29490"/>
                </a:moveTo>
                <a:lnTo>
                  <a:pt x="1310516" y="29490"/>
                </a:lnTo>
                <a:lnTo>
                  <a:pt x="1310516" y="61027"/>
                </a:lnTo>
                <a:lnTo>
                  <a:pt x="1319117" y="61027"/>
                </a:lnTo>
                <a:lnTo>
                  <a:pt x="1319117" y="100346"/>
                </a:lnTo>
                <a:cubicBezTo>
                  <a:pt x="1311199" y="100346"/>
                  <a:pt x="1308331" y="100346"/>
                  <a:pt x="1310516" y="100346"/>
                </a:cubicBezTo>
                <a:lnTo>
                  <a:pt x="1310516" y="323155"/>
                </a:lnTo>
                <a:lnTo>
                  <a:pt x="1261367" y="323155"/>
                </a:lnTo>
                <a:lnTo>
                  <a:pt x="1261367" y="301857"/>
                </a:lnTo>
                <a:cubicBezTo>
                  <a:pt x="1250867" y="317694"/>
                  <a:pt x="1234702" y="325613"/>
                  <a:pt x="1212871" y="325613"/>
                </a:cubicBezTo>
                <a:cubicBezTo>
                  <a:pt x="1183364" y="325613"/>
                  <a:pt x="1162075" y="313106"/>
                  <a:pt x="1149002" y="288092"/>
                </a:cubicBezTo>
                <a:cubicBezTo>
                  <a:pt x="1142816" y="276269"/>
                  <a:pt x="1139723" y="252599"/>
                  <a:pt x="1139723" y="217082"/>
                </a:cubicBezTo>
                <a:cubicBezTo>
                  <a:pt x="1139723" y="197836"/>
                  <a:pt x="1140124" y="184331"/>
                  <a:pt x="1140926" y="176566"/>
                </a:cubicBezTo>
                <a:cubicBezTo>
                  <a:pt x="1142599" y="160119"/>
                  <a:pt x="1147292" y="147034"/>
                  <a:pt x="1155005" y="137310"/>
                </a:cubicBezTo>
                <a:cubicBezTo>
                  <a:pt x="1169400" y="118675"/>
                  <a:pt x="1188689" y="109357"/>
                  <a:pt x="1212871" y="109357"/>
                </a:cubicBezTo>
                <a:cubicBezTo>
                  <a:pt x="1232219" y="109357"/>
                  <a:pt x="1248384" y="117222"/>
                  <a:pt x="1261367" y="132952"/>
                </a:cubicBezTo>
                <a:lnTo>
                  <a:pt x="1261367" y="100346"/>
                </a:lnTo>
                <a:lnTo>
                  <a:pt x="1221638" y="100346"/>
                </a:lnTo>
                <a:lnTo>
                  <a:pt x="1221638" y="61027"/>
                </a:lnTo>
                <a:lnTo>
                  <a:pt x="1261367" y="61027"/>
                </a:lnTo>
                <a:close/>
                <a:moveTo>
                  <a:pt x="959567" y="29490"/>
                </a:moveTo>
                <a:lnTo>
                  <a:pt x="1008716" y="29490"/>
                </a:lnTo>
                <a:lnTo>
                  <a:pt x="1008716" y="77820"/>
                </a:lnTo>
                <a:lnTo>
                  <a:pt x="959567" y="77820"/>
                </a:lnTo>
                <a:close/>
                <a:moveTo>
                  <a:pt x="520598" y="29490"/>
                </a:moveTo>
                <a:lnTo>
                  <a:pt x="569747" y="29490"/>
                </a:lnTo>
                <a:lnTo>
                  <a:pt x="569747" y="132952"/>
                </a:lnTo>
                <a:cubicBezTo>
                  <a:pt x="578562" y="117222"/>
                  <a:pt x="594979" y="109357"/>
                  <a:pt x="618999" y="109357"/>
                </a:cubicBezTo>
                <a:cubicBezTo>
                  <a:pt x="639874" y="109357"/>
                  <a:pt x="657158" y="116658"/>
                  <a:pt x="670851" y="131260"/>
                </a:cubicBezTo>
                <a:cubicBezTo>
                  <a:pt x="684545" y="145861"/>
                  <a:pt x="691391" y="163348"/>
                  <a:pt x="691391" y="183720"/>
                </a:cubicBezTo>
                <a:lnTo>
                  <a:pt x="691391" y="323155"/>
                </a:lnTo>
                <a:lnTo>
                  <a:pt x="642242" y="323155"/>
                </a:lnTo>
                <a:lnTo>
                  <a:pt x="642242" y="197473"/>
                </a:lnTo>
                <a:cubicBezTo>
                  <a:pt x="642242" y="185647"/>
                  <a:pt x="639060" y="176059"/>
                  <a:pt x="632697" y="168710"/>
                </a:cubicBezTo>
                <a:cubicBezTo>
                  <a:pt x="626333" y="161361"/>
                  <a:pt x="617499" y="157687"/>
                  <a:pt x="606193" y="157687"/>
                </a:cubicBezTo>
                <a:cubicBezTo>
                  <a:pt x="594580" y="157687"/>
                  <a:pt x="585602" y="161350"/>
                  <a:pt x="579260" y="168675"/>
                </a:cubicBezTo>
                <a:cubicBezTo>
                  <a:pt x="572918" y="176000"/>
                  <a:pt x="569747" y="185600"/>
                  <a:pt x="569747" y="197473"/>
                </a:cubicBezTo>
                <a:lnTo>
                  <a:pt x="569747" y="323155"/>
                </a:lnTo>
                <a:lnTo>
                  <a:pt x="520598" y="323155"/>
                </a:lnTo>
                <a:close/>
                <a:moveTo>
                  <a:pt x="0" y="29490"/>
                </a:moveTo>
                <a:lnTo>
                  <a:pt x="51606" y="29490"/>
                </a:lnTo>
                <a:lnTo>
                  <a:pt x="51606" y="274825"/>
                </a:lnTo>
                <a:lnTo>
                  <a:pt x="191009" y="274825"/>
                </a:lnTo>
                <a:lnTo>
                  <a:pt x="191009" y="323155"/>
                </a:lnTo>
                <a:lnTo>
                  <a:pt x="0" y="323155"/>
                </a:lnTo>
                <a:close/>
                <a:moveTo>
                  <a:pt x="2614587" y="21708"/>
                </a:moveTo>
                <a:lnTo>
                  <a:pt x="2666379" y="21708"/>
                </a:lnTo>
                <a:lnTo>
                  <a:pt x="2607125" y="82184"/>
                </a:lnTo>
                <a:lnTo>
                  <a:pt x="2585463" y="86094"/>
                </a:lnTo>
                <a:close/>
                <a:moveTo>
                  <a:pt x="2093234" y="21298"/>
                </a:moveTo>
                <a:lnTo>
                  <a:pt x="2144962" y="21298"/>
                </a:lnTo>
                <a:lnTo>
                  <a:pt x="2174151" y="85698"/>
                </a:lnTo>
                <a:lnTo>
                  <a:pt x="2152418" y="81787"/>
                </a:lnTo>
                <a:close/>
                <a:moveTo>
                  <a:pt x="1497702" y="10649"/>
                </a:moveTo>
                <a:lnTo>
                  <a:pt x="1549494" y="10649"/>
                </a:lnTo>
                <a:lnTo>
                  <a:pt x="1490246" y="71324"/>
                </a:lnTo>
                <a:lnTo>
                  <a:pt x="1468584" y="75247"/>
                </a:lnTo>
                <a:close/>
                <a:moveTo>
                  <a:pt x="353106" y="0"/>
                </a:moveTo>
                <a:lnTo>
                  <a:pt x="378251" y="596"/>
                </a:lnTo>
                <a:cubicBezTo>
                  <a:pt x="364748" y="28856"/>
                  <a:pt x="347842" y="42583"/>
                  <a:pt x="327534" y="41777"/>
                </a:cubicBezTo>
                <a:cubicBezTo>
                  <a:pt x="322363" y="41478"/>
                  <a:pt x="315224" y="39288"/>
                  <a:pt x="306117" y="35205"/>
                </a:cubicBezTo>
                <a:cubicBezTo>
                  <a:pt x="297011" y="31122"/>
                  <a:pt x="290578" y="29080"/>
                  <a:pt x="286820" y="29080"/>
                </a:cubicBezTo>
                <a:cubicBezTo>
                  <a:pt x="280689" y="28812"/>
                  <a:pt x="275870" y="33044"/>
                  <a:pt x="272363" y="41777"/>
                </a:cubicBezTo>
                <a:lnTo>
                  <a:pt x="247110" y="40696"/>
                </a:lnTo>
                <a:cubicBezTo>
                  <a:pt x="259303" y="13314"/>
                  <a:pt x="276605" y="-241"/>
                  <a:pt x="299017" y="32"/>
                </a:cubicBezTo>
                <a:cubicBezTo>
                  <a:pt x="304218" y="11"/>
                  <a:pt x="310903" y="2117"/>
                  <a:pt x="319073" y="6349"/>
                </a:cubicBezTo>
                <a:cubicBezTo>
                  <a:pt x="327244" y="10581"/>
                  <a:pt x="332318" y="12697"/>
                  <a:pt x="334298" y="12697"/>
                </a:cubicBezTo>
                <a:cubicBezTo>
                  <a:pt x="342029" y="12689"/>
                  <a:pt x="348298" y="8456"/>
                  <a:pt x="353106" y="0"/>
                </a:cubicBezTo>
                <a:close/>
              </a:path>
            </a:pathLst>
          </a:cu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712590" y="1928029"/>
            <a:ext cx="3459706" cy="3874522"/>
          </a:xfrm>
          <a:prstGeom prst="rect">
            <a:avLst/>
          </a:prstGeom>
        </p:spPr>
        <p:txBody>
          <a:bodyPr wrap="square">
            <a:spAutoFit/>
          </a:bodyPr>
          <a:lstStyle/>
          <a:p>
            <a:pPr algn="just">
              <a:lnSpc>
                <a:spcPct val="130000"/>
              </a:lnSpc>
            </a:pPr>
            <a:r>
              <a:rPr lang="vi-VN" sz="2400" b="1" dirty="0">
                <a:solidFill>
                  <a:schemeClr val="bg1">
                    <a:lumMod val="50000"/>
                  </a:schemeClr>
                </a:solidFill>
                <a:latin typeface="#9Slide03 SFU DIN Mittelschrift" panose="00000400000000000000" pitchFamily="2" charset="0"/>
              </a:rPr>
              <a:t>Lễ hội thi đấu bò</a:t>
            </a:r>
            <a:r>
              <a:rPr lang="en-US" sz="2400" b="1" dirty="0">
                <a:solidFill>
                  <a:schemeClr val="bg1">
                    <a:lumMod val="50000"/>
                  </a:schemeClr>
                </a:solidFill>
                <a:latin typeface="#9Slide03 SFU DIN Mittelschrift" panose="00000400000000000000" pitchFamily="2" charset="0"/>
              </a:rPr>
              <a:t> </a:t>
            </a:r>
            <a:r>
              <a:rPr lang="en-US" sz="2400" b="1" dirty="0" err="1">
                <a:solidFill>
                  <a:schemeClr val="bg1">
                    <a:lumMod val="50000"/>
                  </a:schemeClr>
                </a:solidFill>
                <a:latin typeface="#9Slide03 SFU DIN Mittelschrift" panose="00000400000000000000" pitchFamily="2" charset="0"/>
              </a:rPr>
              <a:t>tót</a:t>
            </a:r>
            <a:r>
              <a:rPr lang="vi-VN" sz="2400" b="1" dirty="0">
                <a:solidFill>
                  <a:schemeClr val="bg1">
                    <a:lumMod val="50000"/>
                  </a:schemeClr>
                </a:solidFill>
                <a:latin typeface="#9Slide03 SFU DIN Mittelschrift" panose="00000400000000000000" pitchFamily="2" charset="0"/>
              </a:rPr>
              <a:t> </a:t>
            </a:r>
            <a:r>
              <a:rPr lang="vi-VN" sz="2400" dirty="0">
                <a:solidFill>
                  <a:schemeClr val="bg1">
                    <a:lumMod val="50000"/>
                  </a:schemeClr>
                </a:solidFill>
                <a:latin typeface="#9Slide03 SFU DIN Mittelschrift" panose="00000400000000000000" pitchFamily="2" charset="0"/>
              </a:rPr>
              <a:t>là một lễ hội truyền thống được tổ chức hàng năm tại Pamplona. Đây là lễ hội nổi tiếng của đất nước này. Hoạt động nổi tiếng nhất của lễ đấu bò kéo dài trong thời gian 8 ngày.</a:t>
            </a:r>
          </a:p>
        </p:txBody>
      </p:sp>
    </p:spTree>
    <p:extLst>
      <p:ext uri="{BB962C8B-B14F-4D97-AF65-F5344CB8AC3E}">
        <p14:creationId xmlns:p14="http://schemas.microsoft.com/office/powerpoint/2010/main" val="424661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M: 131 điều có thể bạn chưa biết">
            <a:extLst>
              <a:ext uri="{FF2B5EF4-FFF2-40B4-BE49-F238E27FC236}">
                <a16:creationId xmlns:a16="http://schemas.microsoft.com/office/drawing/2014/main" id="{724BBC3E-E930-418F-960C-BF7613FD944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89873" l="10000" r="90000">
                        <a14:foregroundMark x1="54200" y1="33671" x2="54200" y2="33671"/>
                        <a14:foregroundMark x1="51600" y1="30886" x2="55200" y2="45063"/>
                        <a14:foregroundMark x1="46000" y1="29620" x2="53400" y2="49114"/>
                        <a14:foregroundMark x1="62600" y1="8354" x2="62600" y2="8354"/>
                        <a14:foregroundMark x1="60400" y1="16203" x2="60400" y2="16203"/>
                      </a14:backgroundRemoval>
                    </a14:imgEffect>
                  </a14:imgLayer>
                </a14:imgProps>
              </a:ext>
              <a:ext uri="{28A0092B-C50C-407E-A947-70E740481C1C}">
                <a14:useLocalDpi xmlns:a14="http://schemas.microsoft.com/office/drawing/2010/main" val="0"/>
              </a:ext>
            </a:extLst>
          </a:blip>
          <a:srcRect/>
          <a:stretch>
            <a:fillRect/>
          </a:stretch>
        </p:blipFill>
        <p:spPr bwMode="auto">
          <a:xfrm>
            <a:off x="456032" y="304801"/>
            <a:ext cx="5068826" cy="4004372"/>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22;p46">
            <a:extLst>
              <a:ext uri="{FF2B5EF4-FFF2-40B4-BE49-F238E27FC236}">
                <a16:creationId xmlns:a16="http://schemas.microsoft.com/office/drawing/2014/main" id="{1BE80E4B-6AF3-49A1-A06D-9879E8CAD481}"/>
              </a:ext>
            </a:extLst>
          </p:cNvPr>
          <p:cNvSpPr txBox="1"/>
          <p:nvPr/>
        </p:nvSpPr>
        <p:spPr>
          <a:xfrm>
            <a:off x="1936897" y="3199844"/>
            <a:ext cx="2107095" cy="520056"/>
          </a:xfrm>
          <a:prstGeom prst="rect">
            <a:avLst/>
          </a:prstGeom>
          <a:noFill/>
          <a:ln>
            <a:noFill/>
          </a:ln>
        </p:spPr>
        <p:txBody>
          <a:bodyPr spcFirstLastPara="1" wrap="square" lIns="91425" tIns="91425" rIns="91425" bIns="91425" anchor="t"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r>
              <a:rPr kumimoji="0" lang="en-US" sz="2600" b="1" i="0" u="none" strike="noStrike" kern="0" cap="none" spc="0" normalizeH="0" baseline="0" noProof="0" dirty="0" err="1">
                <a:ln>
                  <a:noFill/>
                </a:ln>
                <a:solidFill>
                  <a:srgbClr val="060606"/>
                </a:solidFill>
                <a:effectLst/>
                <a:uLnTx/>
                <a:uFillTx/>
                <a:latin typeface="#9Slide05 Braxton Regular" panose="03060000000000000000" pitchFamily="66" charset="-93"/>
                <a:ea typeface="#9Slide03 Roboto Medium" panose="02000000000000000000" pitchFamily="2" charset="0"/>
                <a:cs typeface="Darker Grotesque Medium"/>
                <a:sym typeface="Darker Grotesque Medium"/>
              </a:rPr>
              <a:t>Em</a:t>
            </a:r>
            <a:r>
              <a:rPr kumimoji="0" lang="en-US" sz="2600" b="1" i="0" u="none" strike="noStrike" kern="0" cap="none" spc="0" normalizeH="0" baseline="0" noProof="0" dirty="0">
                <a:ln>
                  <a:noFill/>
                </a:ln>
                <a:solidFill>
                  <a:srgbClr val="060606"/>
                </a:solidFill>
                <a:effectLst/>
                <a:uLnTx/>
                <a:uFillTx/>
                <a:latin typeface="#9Slide05 Braxton Regular" panose="03060000000000000000" pitchFamily="66" charset="-93"/>
                <a:ea typeface="#9Slide03 Roboto Medium" panose="02000000000000000000" pitchFamily="2" charset="0"/>
                <a:cs typeface="Darker Grotesque Medium"/>
                <a:sym typeface="Darker Grotesque Medium"/>
              </a:rPr>
              <a:t> có </a:t>
            </a:r>
            <a:r>
              <a:rPr kumimoji="0" lang="en-US" sz="2600" b="1" i="0" u="none" strike="noStrike" kern="0" cap="none" spc="0" normalizeH="0" baseline="0" noProof="0" dirty="0" err="1">
                <a:ln>
                  <a:noFill/>
                </a:ln>
                <a:solidFill>
                  <a:srgbClr val="060606"/>
                </a:solidFill>
                <a:effectLst/>
                <a:uLnTx/>
                <a:uFillTx/>
                <a:latin typeface="#9Slide05 Braxton Regular" panose="03060000000000000000" pitchFamily="66" charset="-93"/>
                <a:ea typeface="#9Slide03 Roboto Medium" panose="02000000000000000000" pitchFamily="2" charset="0"/>
                <a:cs typeface="Darker Grotesque Medium"/>
                <a:sym typeface="Darker Grotesque Medium"/>
              </a:rPr>
              <a:t>biết</a:t>
            </a:r>
            <a:r>
              <a:rPr kumimoji="0" lang="en-US" sz="2600" b="1" i="0" u="none" strike="noStrike" kern="0" cap="none" spc="0" normalizeH="0" baseline="0" noProof="0" dirty="0">
                <a:ln>
                  <a:noFill/>
                </a:ln>
                <a:solidFill>
                  <a:srgbClr val="060606"/>
                </a:solidFill>
                <a:effectLst/>
                <a:uLnTx/>
                <a:uFillTx/>
                <a:latin typeface="#9Slide05 Braxton Regular" panose="03060000000000000000" pitchFamily="66" charset="-93"/>
                <a:ea typeface="#9Slide03 Roboto Medium" panose="02000000000000000000" pitchFamily="2" charset="0"/>
                <a:cs typeface="Darker Grotesque Medium"/>
                <a:sym typeface="Darker Grotesque Medium"/>
              </a:rPr>
              <a:t>?</a:t>
            </a:r>
            <a:endParaRPr kumimoji="0" sz="2600" b="1" i="0" u="none" strike="noStrike" kern="0" cap="none" spc="0" normalizeH="0" baseline="0" noProof="0" dirty="0">
              <a:ln>
                <a:noFill/>
              </a:ln>
              <a:solidFill>
                <a:srgbClr val="060606"/>
              </a:solidFill>
              <a:effectLst/>
              <a:uLnTx/>
              <a:uFillTx/>
              <a:latin typeface="#9Slide05 Braxton Regular" panose="03060000000000000000" pitchFamily="66" charset="-93"/>
              <a:ea typeface="#9Slide03 Roboto Medium" panose="02000000000000000000" pitchFamily="2" charset="0"/>
              <a:cs typeface="Darker Grotesque Medium"/>
              <a:sym typeface="Darker Grotesque Medium"/>
            </a:endParaRPr>
          </a:p>
        </p:txBody>
      </p:sp>
      <p:sp>
        <p:nvSpPr>
          <p:cNvPr id="5" name="AutoShape 4" descr="Nước Nga và sông Volga"/>
          <p:cNvSpPr>
            <a:spLocks noChangeAspect="1" noChangeArrowheads="1"/>
          </p:cNvSpPr>
          <p:nvPr/>
        </p:nvSpPr>
        <p:spPr bwMode="auto">
          <a:xfrm>
            <a:off x="782108" y="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Rounded Corners 5">
            <a:extLst>
              <a:ext uri="{FF2B5EF4-FFF2-40B4-BE49-F238E27FC236}">
                <a16:creationId xmlns:a16="http://schemas.microsoft.com/office/drawing/2014/main" id="{428A9058-FF91-4CFB-AE53-B9726E989DA5}"/>
              </a:ext>
            </a:extLst>
          </p:cNvPr>
          <p:cNvSpPr/>
          <p:nvPr/>
        </p:nvSpPr>
        <p:spPr>
          <a:xfrm>
            <a:off x="815974" y="3842946"/>
            <a:ext cx="4348944" cy="2573869"/>
          </a:xfrm>
          <a:custGeom>
            <a:avLst/>
            <a:gdLst>
              <a:gd name="connsiteX0" fmla="*/ 0 w 4348944"/>
              <a:gd name="connsiteY0" fmla="*/ 428987 h 2573869"/>
              <a:gd name="connsiteX1" fmla="*/ 428987 w 4348944"/>
              <a:gd name="connsiteY1" fmla="*/ 0 h 2573869"/>
              <a:gd name="connsiteX2" fmla="*/ 1092271 w 4348944"/>
              <a:gd name="connsiteY2" fmla="*/ 0 h 2573869"/>
              <a:gd name="connsiteX3" fmla="*/ 1790465 w 4348944"/>
              <a:gd name="connsiteY3" fmla="*/ 0 h 2573869"/>
              <a:gd name="connsiteX4" fmla="*/ 2383930 w 4348944"/>
              <a:gd name="connsiteY4" fmla="*/ 0 h 2573869"/>
              <a:gd name="connsiteX5" fmla="*/ 3047215 w 4348944"/>
              <a:gd name="connsiteY5" fmla="*/ 0 h 2573869"/>
              <a:gd name="connsiteX6" fmla="*/ 3919957 w 4348944"/>
              <a:gd name="connsiteY6" fmla="*/ 0 h 2573869"/>
              <a:gd name="connsiteX7" fmla="*/ 4348944 w 4348944"/>
              <a:gd name="connsiteY7" fmla="*/ 428987 h 2573869"/>
              <a:gd name="connsiteX8" fmla="*/ 4348944 w 4348944"/>
              <a:gd name="connsiteY8" fmla="*/ 983793 h 2573869"/>
              <a:gd name="connsiteX9" fmla="*/ 4348944 w 4348944"/>
              <a:gd name="connsiteY9" fmla="*/ 1521440 h 2573869"/>
              <a:gd name="connsiteX10" fmla="*/ 4348944 w 4348944"/>
              <a:gd name="connsiteY10" fmla="*/ 2144882 h 2573869"/>
              <a:gd name="connsiteX11" fmla="*/ 3919957 w 4348944"/>
              <a:gd name="connsiteY11" fmla="*/ 2573869 h 2573869"/>
              <a:gd name="connsiteX12" fmla="*/ 3221763 w 4348944"/>
              <a:gd name="connsiteY12" fmla="*/ 2573869 h 2573869"/>
              <a:gd name="connsiteX13" fmla="*/ 2488659 w 4348944"/>
              <a:gd name="connsiteY13" fmla="*/ 2573869 h 2573869"/>
              <a:gd name="connsiteX14" fmla="*/ 1825375 w 4348944"/>
              <a:gd name="connsiteY14" fmla="*/ 2573869 h 2573869"/>
              <a:gd name="connsiteX15" fmla="*/ 1092271 w 4348944"/>
              <a:gd name="connsiteY15" fmla="*/ 2573869 h 2573869"/>
              <a:gd name="connsiteX16" fmla="*/ 428987 w 4348944"/>
              <a:gd name="connsiteY16" fmla="*/ 2573869 h 2573869"/>
              <a:gd name="connsiteX17" fmla="*/ 0 w 4348944"/>
              <a:gd name="connsiteY17" fmla="*/ 2144882 h 2573869"/>
              <a:gd name="connsiteX18" fmla="*/ 0 w 4348944"/>
              <a:gd name="connsiteY18" fmla="*/ 1538599 h 2573869"/>
              <a:gd name="connsiteX19" fmla="*/ 0 w 4348944"/>
              <a:gd name="connsiteY19" fmla="*/ 983793 h 2573869"/>
              <a:gd name="connsiteX20" fmla="*/ 0 w 4348944"/>
              <a:gd name="connsiteY20" fmla="*/ 428987 h 257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48944" h="2573869" fill="none" extrusionOk="0">
                <a:moveTo>
                  <a:pt x="0" y="428987"/>
                </a:moveTo>
                <a:cubicBezTo>
                  <a:pt x="-20149" y="217768"/>
                  <a:pt x="180715" y="25634"/>
                  <a:pt x="428987" y="0"/>
                </a:cubicBezTo>
                <a:cubicBezTo>
                  <a:pt x="738778" y="-31193"/>
                  <a:pt x="919332" y="-28600"/>
                  <a:pt x="1092271" y="0"/>
                </a:cubicBezTo>
                <a:cubicBezTo>
                  <a:pt x="1265210" y="28600"/>
                  <a:pt x="1540726" y="30901"/>
                  <a:pt x="1790465" y="0"/>
                </a:cubicBezTo>
                <a:cubicBezTo>
                  <a:pt x="2040204" y="-30901"/>
                  <a:pt x="2102154" y="21903"/>
                  <a:pt x="2383930" y="0"/>
                </a:cubicBezTo>
                <a:cubicBezTo>
                  <a:pt x="2665706" y="-21903"/>
                  <a:pt x="2816260" y="20114"/>
                  <a:pt x="3047215" y="0"/>
                </a:cubicBezTo>
                <a:cubicBezTo>
                  <a:pt x="3278171" y="-20114"/>
                  <a:pt x="3545693" y="17282"/>
                  <a:pt x="3919957" y="0"/>
                </a:cubicBezTo>
                <a:cubicBezTo>
                  <a:pt x="4176116" y="-22229"/>
                  <a:pt x="4378989" y="209227"/>
                  <a:pt x="4348944" y="428987"/>
                </a:cubicBezTo>
                <a:cubicBezTo>
                  <a:pt x="4346113" y="657364"/>
                  <a:pt x="4329816" y="819921"/>
                  <a:pt x="4348944" y="983793"/>
                </a:cubicBezTo>
                <a:cubicBezTo>
                  <a:pt x="4368072" y="1147665"/>
                  <a:pt x="4338411" y="1305259"/>
                  <a:pt x="4348944" y="1521440"/>
                </a:cubicBezTo>
                <a:cubicBezTo>
                  <a:pt x="4359477" y="1737621"/>
                  <a:pt x="4335679" y="2000494"/>
                  <a:pt x="4348944" y="2144882"/>
                </a:cubicBezTo>
                <a:cubicBezTo>
                  <a:pt x="4339952" y="2381044"/>
                  <a:pt x="4203505" y="2604426"/>
                  <a:pt x="3919957" y="2573869"/>
                </a:cubicBezTo>
                <a:cubicBezTo>
                  <a:pt x="3589270" y="2542296"/>
                  <a:pt x="3525141" y="2594511"/>
                  <a:pt x="3221763" y="2573869"/>
                </a:cubicBezTo>
                <a:cubicBezTo>
                  <a:pt x="2918385" y="2553227"/>
                  <a:pt x="2778634" y="2593767"/>
                  <a:pt x="2488659" y="2573869"/>
                </a:cubicBezTo>
                <a:cubicBezTo>
                  <a:pt x="2198684" y="2553971"/>
                  <a:pt x="2024465" y="2543461"/>
                  <a:pt x="1825375" y="2573869"/>
                </a:cubicBezTo>
                <a:cubicBezTo>
                  <a:pt x="1626285" y="2604277"/>
                  <a:pt x="1249542" y="2566285"/>
                  <a:pt x="1092271" y="2573869"/>
                </a:cubicBezTo>
                <a:cubicBezTo>
                  <a:pt x="935000" y="2581453"/>
                  <a:pt x="608774" y="2604165"/>
                  <a:pt x="428987" y="2573869"/>
                </a:cubicBezTo>
                <a:cubicBezTo>
                  <a:pt x="178541" y="2576698"/>
                  <a:pt x="-20994" y="2397406"/>
                  <a:pt x="0" y="2144882"/>
                </a:cubicBezTo>
                <a:cubicBezTo>
                  <a:pt x="24610" y="1849930"/>
                  <a:pt x="25363" y="1817897"/>
                  <a:pt x="0" y="1538599"/>
                </a:cubicBezTo>
                <a:cubicBezTo>
                  <a:pt x="-25363" y="1259301"/>
                  <a:pt x="-18822" y="1108075"/>
                  <a:pt x="0" y="983793"/>
                </a:cubicBezTo>
                <a:cubicBezTo>
                  <a:pt x="18822" y="859511"/>
                  <a:pt x="1882" y="549466"/>
                  <a:pt x="0" y="428987"/>
                </a:cubicBezTo>
                <a:close/>
              </a:path>
              <a:path w="4348944" h="2573869" stroke="0" extrusionOk="0">
                <a:moveTo>
                  <a:pt x="0" y="428987"/>
                </a:moveTo>
                <a:cubicBezTo>
                  <a:pt x="4601" y="225664"/>
                  <a:pt x="207401" y="48805"/>
                  <a:pt x="428987" y="0"/>
                </a:cubicBezTo>
                <a:cubicBezTo>
                  <a:pt x="649813" y="-34364"/>
                  <a:pt x="832735" y="-33867"/>
                  <a:pt x="1197000" y="0"/>
                </a:cubicBezTo>
                <a:cubicBezTo>
                  <a:pt x="1561265" y="33867"/>
                  <a:pt x="1681450" y="16302"/>
                  <a:pt x="1860285" y="0"/>
                </a:cubicBezTo>
                <a:cubicBezTo>
                  <a:pt x="2039121" y="-16302"/>
                  <a:pt x="2380809" y="-18137"/>
                  <a:pt x="2523569" y="0"/>
                </a:cubicBezTo>
                <a:cubicBezTo>
                  <a:pt x="2666329" y="18137"/>
                  <a:pt x="3076508" y="17064"/>
                  <a:pt x="3256673" y="0"/>
                </a:cubicBezTo>
                <a:cubicBezTo>
                  <a:pt x="3436838" y="-17064"/>
                  <a:pt x="3771296" y="-19609"/>
                  <a:pt x="3919957" y="0"/>
                </a:cubicBezTo>
                <a:cubicBezTo>
                  <a:pt x="4143455" y="-7558"/>
                  <a:pt x="4309493" y="155224"/>
                  <a:pt x="4348944" y="428987"/>
                </a:cubicBezTo>
                <a:cubicBezTo>
                  <a:pt x="4320650" y="669630"/>
                  <a:pt x="4350849" y="770928"/>
                  <a:pt x="4348944" y="1018111"/>
                </a:cubicBezTo>
                <a:cubicBezTo>
                  <a:pt x="4347039" y="1265294"/>
                  <a:pt x="4368512" y="1323688"/>
                  <a:pt x="4348944" y="1572917"/>
                </a:cubicBezTo>
                <a:cubicBezTo>
                  <a:pt x="4329376" y="1822146"/>
                  <a:pt x="4354423" y="1931551"/>
                  <a:pt x="4348944" y="2144882"/>
                </a:cubicBezTo>
                <a:cubicBezTo>
                  <a:pt x="4354048" y="2385650"/>
                  <a:pt x="4167447" y="2559784"/>
                  <a:pt x="3919957" y="2573869"/>
                </a:cubicBezTo>
                <a:cubicBezTo>
                  <a:pt x="3740043" y="2539122"/>
                  <a:pt x="3453656" y="2580195"/>
                  <a:pt x="3186853" y="2573869"/>
                </a:cubicBezTo>
                <a:cubicBezTo>
                  <a:pt x="2920050" y="2567543"/>
                  <a:pt x="2848347" y="2553855"/>
                  <a:pt x="2593388" y="2573869"/>
                </a:cubicBezTo>
                <a:cubicBezTo>
                  <a:pt x="2338430" y="2593883"/>
                  <a:pt x="1991101" y="2554062"/>
                  <a:pt x="1825375" y="2573869"/>
                </a:cubicBezTo>
                <a:cubicBezTo>
                  <a:pt x="1659649" y="2593676"/>
                  <a:pt x="1356782" y="2539808"/>
                  <a:pt x="1127181" y="2573869"/>
                </a:cubicBezTo>
                <a:cubicBezTo>
                  <a:pt x="897580" y="2607930"/>
                  <a:pt x="694961" y="2574407"/>
                  <a:pt x="428987" y="2573869"/>
                </a:cubicBezTo>
                <a:cubicBezTo>
                  <a:pt x="144305" y="2567887"/>
                  <a:pt x="-9384" y="2400710"/>
                  <a:pt x="0" y="2144882"/>
                </a:cubicBezTo>
                <a:cubicBezTo>
                  <a:pt x="14162" y="1936767"/>
                  <a:pt x="-23839" y="1855399"/>
                  <a:pt x="0" y="1624394"/>
                </a:cubicBezTo>
                <a:cubicBezTo>
                  <a:pt x="23839" y="1393389"/>
                  <a:pt x="-9699" y="1233911"/>
                  <a:pt x="0" y="1052429"/>
                </a:cubicBezTo>
                <a:cubicBezTo>
                  <a:pt x="9699" y="870948"/>
                  <a:pt x="5173" y="610403"/>
                  <a:pt x="0" y="428987"/>
                </a:cubicBezTo>
                <a:close/>
              </a:path>
            </a:pathLst>
          </a:custGeom>
          <a:solidFill>
            <a:schemeClr val="bg2">
              <a:lumMod val="75000"/>
            </a:schemeClr>
          </a:solidFill>
          <a:ln w="9525">
            <a:solidFill>
              <a:srgbClr val="006854"/>
            </a:solidFill>
            <a:extLst>
              <a:ext uri="{C807C97D-BFC1-408E-A445-0C87EB9F89A2}">
                <ask:lineSketchStyleProps xmlns:ask="http://schemas.microsoft.com/office/drawing/2018/sketchyshapes" sd="414784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181"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tx1">
                  <a:lumMod val="95000"/>
                  <a:lumOff val="5000"/>
                </a:schemeClr>
              </a:solidFill>
              <a:effectLst/>
              <a:uLnTx/>
              <a:uFillTx/>
              <a:latin typeface="#9Slide03 SFU DIN Mittelschrift" panose="00000400000000000000" pitchFamily="2" charset="0"/>
              <a:ea typeface="#9Slide03 Roboto Medium" panose="02000000000000000000" pitchFamily="2" charset="0"/>
              <a:cs typeface="#9Slide03 Arima Madurai" panose="00000500000000000000" pitchFamily="2" charset="0"/>
            </a:endParaRPr>
          </a:p>
        </p:txBody>
      </p:sp>
      <p:sp>
        <p:nvSpPr>
          <p:cNvPr id="10" name="TextBox 9">
            <a:extLst>
              <a:ext uri="{FF2B5EF4-FFF2-40B4-BE49-F238E27FC236}">
                <a16:creationId xmlns:a16="http://schemas.microsoft.com/office/drawing/2014/main" id="{A4BE0870-B7FE-49BA-8690-DE9FB85988ED}"/>
              </a:ext>
            </a:extLst>
          </p:cNvPr>
          <p:cNvSpPr txBox="1"/>
          <p:nvPr/>
        </p:nvSpPr>
        <p:spPr>
          <a:xfrm>
            <a:off x="1036233" y="4089038"/>
            <a:ext cx="3908425" cy="2062103"/>
          </a:xfrm>
          <a:prstGeom prst="rect">
            <a:avLst/>
          </a:prstGeom>
          <a:noFill/>
        </p:spPr>
        <p:txBody>
          <a:bodyPr wrap="square">
            <a:spAutoFit/>
          </a:bodyPr>
          <a:lstStyle/>
          <a:p>
            <a:pPr marL="0" marR="0" lvl="0" indent="0" algn="just" defTabSz="685783"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effectLst/>
                <a:uLnTx/>
                <a:uFillTx/>
                <a:latin typeface="#9Slide05 Braxton Regular" panose="03060000000000000000" pitchFamily="66" charset="-93"/>
                <a:ea typeface="+mn-ea"/>
                <a:cs typeface="+mn-cs"/>
              </a:rPr>
              <a:t>Sông</a:t>
            </a:r>
            <a:r>
              <a:rPr kumimoji="0" lang="en-US" sz="3200" b="0" i="0" u="none" strike="noStrike" kern="1200" cap="none" spc="0" normalizeH="0" noProof="0" dirty="0">
                <a:ln>
                  <a:noFill/>
                </a:ln>
                <a:effectLst/>
                <a:uLnTx/>
                <a:uFillTx/>
                <a:latin typeface="#9Slide05 Braxton Regular" panose="03060000000000000000" pitchFamily="66" charset="-93"/>
                <a:ea typeface="+mn-ea"/>
                <a:cs typeface="+mn-cs"/>
              </a:rPr>
              <a:t> Rai-</a:t>
            </a:r>
            <a:r>
              <a:rPr kumimoji="0" lang="en-US" sz="3200" b="0" i="0" u="none" strike="noStrike" kern="1200" cap="none" spc="0" normalizeH="0" noProof="0" dirty="0" err="1">
                <a:ln>
                  <a:noFill/>
                </a:ln>
                <a:effectLst/>
                <a:uLnTx/>
                <a:uFillTx/>
                <a:latin typeface="#9Slide05 Braxton Regular" panose="03060000000000000000" pitchFamily="66" charset="-93"/>
                <a:ea typeface="+mn-ea"/>
                <a:cs typeface="+mn-cs"/>
              </a:rPr>
              <a:t>nơ</a:t>
            </a:r>
            <a:r>
              <a:rPr kumimoji="0" lang="en-US" sz="3200" b="0" i="0" u="none" strike="noStrike" kern="1200" cap="none" spc="0" normalizeH="0" noProof="0" dirty="0">
                <a:ln>
                  <a:noFill/>
                </a:ln>
                <a:effectLst/>
                <a:uLnTx/>
                <a:uFillTx/>
                <a:latin typeface="#9Slide05 Braxton Regular" panose="03060000000000000000" pitchFamily="66" charset="-93"/>
                <a:ea typeface="+mn-ea"/>
                <a:cs typeface="+mn-cs"/>
              </a:rPr>
              <a:t> dài 1230 km </a:t>
            </a:r>
            <a:r>
              <a:rPr kumimoji="0" lang="en-US" sz="3200" b="0" i="0" u="none" strike="noStrike" kern="1200" cap="none" spc="0" normalizeH="0" noProof="0" dirty="0" err="1">
                <a:ln>
                  <a:noFill/>
                </a:ln>
                <a:effectLst/>
                <a:uLnTx/>
                <a:uFillTx/>
                <a:latin typeface="#9Slide05 Braxton Regular" panose="03060000000000000000" pitchFamily="66" charset="-93"/>
                <a:ea typeface="+mn-ea"/>
                <a:cs typeface="+mn-cs"/>
              </a:rPr>
              <a:t>bắt</a:t>
            </a:r>
            <a:r>
              <a:rPr kumimoji="0" lang="en-US" sz="3200" b="0" i="0" u="none" strike="noStrike" kern="1200" cap="none" spc="0" normalizeH="0" noProof="0" dirty="0">
                <a:ln>
                  <a:noFill/>
                </a:ln>
                <a:effectLst/>
                <a:uLnTx/>
                <a:uFillTx/>
                <a:latin typeface="#9Slide05 Braxton Regular" panose="03060000000000000000" pitchFamily="66" charset="-93"/>
                <a:ea typeface="+mn-ea"/>
                <a:cs typeface="+mn-cs"/>
              </a:rPr>
              <a:t> </a:t>
            </a:r>
            <a:r>
              <a:rPr kumimoji="0" lang="en-US" sz="3200" b="0" i="0" u="none" strike="noStrike" kern="1200" cap="none" spc="0" normalizeH="0" noProof="0" dirty="0" err="1">
                <a:ln>
                  <a:noFill/>
                </a:ln>
                <a:effectLst/>
                <a:uLnTx/>
                <a:uFillTx/>
                <a:latin typeface="#9Slide05 Braxton Regular" panose="03060000000000000000" pitchFamily="66" charset="-93"/>
                <a:ea typeface="+mn-ea"/>
                <a:cs typeface="+mn-cs"/>
              </a:rPr>
              <a:t>nguồn</a:t>
            </a:r>
            <a:r>
              <a:rPr kumimoji="0" lang="en-US" sz="3200" b="0" i="0" u="none" strike="noStrike" kern="1200" cap="none" spc="0" normalizeH="0" noProof="0" dirty="0">
                <a:ln>
                  <a:noFill/>
                </a:ln>
                <a:effectLst/>
                <a:uLnTx/>
                <a:uFillTx/>
                <a:latin typeface="#9Slide05 Braxton Regular" panose="03060000000000000000" pitchFamily="66" charset="-93"/>
                <a:ea typeface="+mn-ea"/>
                <a:cs typeface="+mn-cs"/>
              </a:rPr>
              <a:t> từ </a:t>
            </a:r>
            <a:r>
              <a:rPr kumimoji="0" lang="en-US" sz="3200" b="0" i="0" u="none" strike="noStrike" kern="1200" cap="none" spc="0" normalizeH="0" noProof="0" dirty="0" err="1">
                <a:ln>
                  <a:noFill/>
                </a:ln>
                <a:effectLst/>
                <a:uLnTx/>
                <a:uFillTx/>
                <a:latin typeface="#9Slide05 Braxton Regular" panose="03060000000000000000" pitchFamily="66" charset="-93"/>
                <a:ea typeface="+mn-ea"/>
                <a:cs typeface="+mn-cs"/>
              </a:rPr>
              <a:t>hồ</a:t>
            </a:r>
            <a:r>
              <a:rPr kumimoji="0" lang="en-US" sz="3200" b="0" i="0" u="none" strike="noStrike" kern="1200" cap="none" spc="0" normalizeH="0" noProof="0" dirty="0">
                <a:ln>
                  <a:noFill/>
                </a:ln>
                <a:effectLst/>
                <a:uLnTx/>
                <a:uFillTx/>
                <a:latin typeface="#9Slide05 Braxton Regular" panose="03060000000000000000" pitchFamily="66" charset="-93"/>
                <a:ea typeface="+mn-ea"/>
                <a:cs typeface="+mn-cs"/>
              </a:rPr>
              <a:t> trên </a:t>
            </a:r>
            <a:r>
              <a:rPr kumimoji="0" lang="en-US" sz="3200" b="0" i="0" u="none" strike="noStrike" kern="1200" cap="none" spc="0" normalizeH="0" noProof="0" dirty="0" err="1">
                <a:ln>
                  <a:noFill/>
                </a:ln>
                <a:effectLst/>
                <a:uLnTx/>
                <a:uFillTx/>
                <a:latin typeface="#9Slide05 Braxton Regular" panose="03060000000000000000" pitchFamily="66" charset="-93"/>
                <a:ea typeface="+mn-ea"/>
                <a:cs typeface="+mn-cs"/>
              </a:rPr>
              <a:t>dãy</a:t>
            </a:r>
            <a:r>
              <a:rPr kumimoji="0" lang="en-US" sz="3200" b="0" i="0" u="none" strike="noStrike" kern="1200" cap="none" spc="0" normalizeH="0" noProof="0" dirty="0">
                <a:ln>
                  <a:noFill/>
                </a:ln>
                <a:effectLst/>
                <a:uLnTx/>
                <a:uFillTx/>
                <a:latin typeface="#9Slide05 Braxton Regular" panose="03060000000000000000" pitchFamily="66" charset="-93"/>
                <a:ea typeface="+mn-ea"/>
                <a:cs typeface="+mn-cs"/>
              </a:rPr>
              <a:t> An-</a:t>
            </a:r>
            <a:r>
              <a:rPr kumimoji="0" lang="en-US" sz="3200" b="0" i="0" u="none" strike="noStrike" kern="1200" cap="none" spc="0" normalizeH="0" noProof="0" dirty="0" err="1">
                <a:ln>
                  <a:noFill/>
                </a:ln>
                <a:effectLst/>
                <a:uLnTx/>
                <a:uFillTx/>
                <a:latin typeface="#9Slide05 Braxton Regular" panose="03060000000000000000" pitchFamily="66" charset="-93"/>
                <a:ea typeface="+mn-ea"/>
                <a:cs typeface="+mn-cs"/>
              </a:rPr>
              <a:t>pơ</a:t>
            </a:r>
            <a:r>
              <a:rPr kumimoji="0" lang="en-US" sz="3200" b="0" i="0" u="none" strike="noStrike" kern="1200" cap="none" spc="0" normalizeH="0" noProof="0" dirty="0">
                <a:ln>
                  <a:noFill/>
                </a:ln>
                <a:effectLst/>
                <a:uLnTx/>
                <a:uFillTx/>
                <a:latin typeface="#9Slide05 Braxton Regular" panose="03060000000000000000" pitchFamily="66" charset="-93"/>
                <a:ea typeface="+mn-ea"/>
                <a:cs typeface="+mn-cs"/>
              </a:rPr>
              <a:t> </a:t>
            </a:r>
            <a:r>
              <a:rPr kumimoji="0" lang="en-US" sz="3200" b="0" i="0" u="none" strike="noStrike" kern="1200" cap="none" spc="0" normalizeH="0" noProof="0" dirty="0" err="1">
                <a:ln>
                  <a:noFill/>
                </a:ln>
                <a:effectLst/>
                <a:uLnTx/>
                <a:uFillTx/>
                <a:latin typeface="#9Slide05 Braxton Regular" panose="03060000000000000000" pitchFamily="66" charset="-93"/>
                <a:ea typeface="+mn-ea"/>
                <a:cs typeface="+mn-cs"/>
              </a:rPr>
              <a:t>thuộc</a:t>
            </a:r>
            <a:r>
              <a:rPr kumimoji="0" lang="en-US" sz="3200" b="0" i="0" u="none" strike="noStrike" kern="1200" cap="none" spc="0" normalizeH="0" noProof="0" dirty="0">
                <a:ln>
                  <a:noFill/>
                </a:ln>
                <a:effectLst/>
                <a:uLnTx/>
                <a:uFillTx/>
                <a:latin typeface="#9Slide05 Braxton Regular" panose="03060000000000000000" pitchFamily="66" charset="-93"/>
                <a:ea typeface="+mn-ea"/>
                <a:cs typeface="+mn-cs"/>
              </a:rPr>
              <a:t> </a:t>
            </a:r>
            <a:r>
              <a:rPr kumimoji="0" lang="en-US" sz="3200" b="0" i="0" u="none" strike="noStrike" kern="1200" cap="none" spc="0" normalizeH="0" noProof="0" dirty="0" err="1">
                <a:ln>
                  <a:noFill/>
                </a:ln>
                <a:effectLst/>
                <a:uLnTx/>
                <a:uFillTx/>
                <a:latin typeface="#9Slide05 Braxton Regular" panose="03060000000000000000" pitchFamily="66" charset="-93"/>
                <a:ea typeface="+mn-ea"/>
                <a:cs typeface="+mn-cs"/>
              </a:rPr>
              <a:t>Thụy</a:t>
            </a:r>
            <a:r>
              <a:rPr kumimoji="0" lang="en-US" sz="3200" b="0" i="0" u="none" strike="noStrike" kern="1200" cap="none" spc="0" normalizeH="0" noProof="0" dirty="0">
                <a:ln>
                  <a:noFill/>
                </a:ln>
                <a:effectLst/>
                <a:uLnTx/>
                <a:uFillTx/>
                <a:latin typeface="#9Slide05 Braxton Regular" panose="03060000000000000000" pitchFamily="66" charset="-93"/>
                <a:ea typeface="+mn-ea"/>
                <a:cs typeface="+mn-cs"/>
              </a:rPr>
              <a:t> </a:t>
            </a:r>
            <a:r>
              <a:rPr kumimoji="0" lang="en-US" sz="3200" b="0" i="0" u="none" strike="noStrike" kern="1200" cap="none" spc="0" normalizeH="0" noProof="0" dirty="0" err="1">
                <a:ln>
                  <a:noFill/>
                </a:ln>
                <a:effectLst/>
                <a:uLnTx/>
                <a:uFillTx/>
                <a:latin typeface="#9Slide05 Braxton Regular" panose="03060000000000000000" pitchFamily="66" charset="-93"/>
                <a:ea typeface="+mn-ea"/>
                <a:cs typeface="+mn-cs"/>
              </a:rPr>
              <a:t>Sỹ</a:t>
            </a:r>
            <a:r>
              <a:rPr kumimoji="0" lang="en-US" sz="3200" b="0" i="0" u="none" strike="noStrike" kern="1200" cap="none" spc="0" normalizeH="0" noProof="0" dirty="0">
                <a:ln>
                  <a:noFill/>
                </a:ln>
                <a:effectLst/>
                <a:uLnTx/>
                <a:uFillTx/>
                <a:latin typeface="#9Slide05 Braxton Regular" panose="03060000000000000000" pitchFamily="66" charset="-93"/>
                <a:ea typeface="+mn-ea"/>
                <a:cs typeface="+mn-cs"/>
              </a:rPr>
              <a:t> và </a:t>
            </a:r>
            <a:r>
              <a:rPr kumimoji="0" lang="en-US" sz="3200" b="0" i="0" u="none" strike="noStrike" kern="1200" cap="none" spc="0" normalizeH="0" noProof="0" dirty="0" err="1">
                <a:ln>
                  <a:noFill/>
                </a:ln>
                <a:effectLst/>
                <a:uLnTx/>
                <a:uFillTx/>
                <a:latin typeface="#9Slide05 Braxton Regular" panose="03060000000000000000" pitchFamily="66" charset="-93"/>
                <a:ea typeface="+mn-ea"/>
                <a:cs typeface="+mn-cs"/>
              </a:rPr>
              <a:t>đổ</a:t>
            </a:r>
            <a:r>
              <a:rPr kumimoji="0" lang="en-US" sz="3200" b="0" i="0" u="none" strike="noStrike" kern="1200" cap="none" spc="0" normalizeH="0" noProof="0" dirty="0">
                <a:ln>
                  <a:noFill/>
                </a:ln>
                <a:effectLst/>
                <a:uLnTx/>
                <a:uFillTx/>
                <a:latin typeface="#9Slide05 Braxton Regular" panose="03060000000000000000" pitchFamily="66" charset="-93"/>
                <a:ea typeface="+mn-ea"/>
                <a:cs typeface="+mn-cs"/>
              </a:rPr>
              <a:t> </a:t>
            </a:r>
            <a:r>
              <a:rPr kumimoji="0" lang="en-US" sz="3200" b="0" i="0" u="none" strike="noStrike" kern="1200" cap="none" spc="0" normalizeH="0" noProof="0" dirty="0" err="1">
                <a:ln>
                  <a:noFill/>
                </a:ln>
                <a:effectLst/>
                <a:uLnTx/>
                <a:uFillTx/>
                <a:latin typeface="#9Slide05 Braxton Regular" panose="03060000000000000000" pitchFamily="66" charset="-93"/>
                <a:ea typeface="+mn-ea"/>
                <a:cs typeface="+mn-cs"/>
              </a:rPr>
              <a:t>ra</a:t>
            </a:r>
            <a:r>
              <a:rPr kumimoji="0" lang="en-US" sz="3200" b="0" i="0" u="none" strike="noStrike" kern="1200" cap="none" spc="0" normalizeH="0" noProof="0" dirty="0">
                <a:ln>
                  <a:noFill/>
                </a:ln>
                <a:effectLst/>
                <a:uLnTx/>
                <a:uFillTx/>
                <a:latin typeface="#9Slide05 Braxton Regular" panose="03060000000000000000" pitchFamily="66" charset="-93"/>
                <a:ea typeface="+mn-ea"/>
                <a:cs typeface="+mn-cs"/>
              </a:rPr>
              <a:t> </a:t>
            </a:r>
            <a:r>
              <a:rPr kumimoji="0" lang="en-US" sz="3200" b="0" i="0" u="none" strike="noStrike" kern="1200" cap="none" spc="0" normalizeH="0" noProof="0" dirty="0" err="1">
                <a:ln>
                  <a:noFill/>
                </a:ln>
                <a:effectLst/>
                <a:uLnTx/>
                <a:uFillTx/>
                <a:latin typeface="#9Slide05 Braxton Regular" panose="03060000000000000000" pitchFamily="66" charset="-93"/>
                <a:ea typeface="+mn-ea"/>
                <a:cs typeface="+mn-cs"/>
              </a:rPr>
              <a:t>Biển</a:t>
            </a:r>
            <a:r>
              <a:rPr kumimoji="0" lang="en-US" sz="3200" b="0" i="0" u="none" strike="noStrike" kern="1200" cap="none" spc="0" normalizeH="0" noProof="0" dirty="0">
                <a:ln>
                  <a:noFill/>
                </a:ln>
                <a:effectLst/>
                <a:uLnTx/>
                <a:uFillTx/>
                <a:latin typeface="#9Slide05 Braxton Regular" panose="03060000000000000000" pitchFamily="66" charset="-93"/>
                <a:ea typeface="+mn-ea"/>
                <a:cs typeface="+mn-cs"/>
              </a:rPr>
              <a:t> </a:t>
            </a:r>
            <a:r>
              <a:rPr kumimoji="0" lang="en-US" sz="3200" b="0" i="0" u="none" strike="noStrike" kern="1200" cap="none" spc="0" normalizeH="0" noProof="0" dirty="0" err="1">
                <a:ln>
                  <a:noFill/>
                </a:ln>
                <a:effectLst/>
                <a:uLnTx/>
                <a:uFillTx/>
                <a:latin typeface="#9Slide05 Braxton Regular" panose="03060000000000000000" pitchFamily="66" charset="-93"/>
                <a:ea typeface="+mn-ea"/>
                <a:cs typeface="+mn-cs"/>
              </a:rPr>
              <a:t>Bắc</a:t>
            </a:r>
            <a:endParaRPr kumimoji="0" lang="en-US" sz="3200" b="0" i="0" u="none" strike="noStrike" kern="1200" cap="none" spc="0" normalizeH="0" baseline="0" noProof="0" dirty="0">
              <a:ln>
                <a:noFill/>
              </a:ln>
              <a:effectLst/>
              <a:uLnTx/>
              <a:uFillTx/>
              <a:latin typeface="#9Slide05 Braxton Regular" panose="03060000000000000000" pitchFamily="66" charset="-93"/>
              <a:ea typeface="+mn-ea"/>
              <a:cs typeface="+mn-cs"/>
            </a:endParaRPr>
          </a:p>
        </p:txBody>
      </p:sp>
      <p:pic>
        <p:nvPicPr>
          <p:cNvPr id="23554" name="Picture 2" descr="Sông Danube : điều thú vị có thể bạn chưa biết về Sông Danube"/>
          <p:cNvPicPr>
            <a:picLocks noChangeAspect="1" noChangeArrowheads="1"/>
          </p:cNvPicPr>
          <p:nvPr/>
        </p:nvPicPr>
        <p:blipFill rotWithShape="1">
          <a:blip r:embed="rId4">
            <a:extLst>
              <a:ext uri="{28A0092B-C50C-407E-A947-70E740481C1C}">
                <a14:useLocalDpi xmlns:a14="http://schemas.microsoft.com/office/drawing/2010/main" val="0"/>
              </a:ext>
            </a:extLst>
          </a:blip>
          <a:srcRect t="4297" b="4297"/>
          <a:stretch/>
        </p:blipFill>
        <p:spPr bwMode="auto">
          <a:xfrm>
            <a:off x="6116116" y="366083"/>
            <a:ext cx="5449344" cy="3065256"/>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Sông Đa-nuyp xanh (The Blue Danube)"/>
          <p:cNvPicPr>
            <a:picLocks noChangeAspect="1" noChangeArrowheads="1"/>
          </p:cNvPicPr>
          <p:nvPr/>
        </p:nvPicPr>
        <p:blipFill rotWithShape="1">
          <a:blip r:embed="rId5">
            <a:extLst>
              <a:ext uri="{28A0092B-C50C-407E-A947-70E740481C1C}">
                <a14:useLocalDpi xmlns:a14="http://schemas.microsoft.com/office/drawing/2010/main" val="0"/>
              </a:ext>
            </a:extLst>
          </a:blip>
          <a:srcRect t="3894" b="3894"/>
          <a:stretch/>
        </p:blipFill>
        <p:spPr bwMode="auto">
          <a:xfrm>
            <a:off x="6116116" y="3593448"/>
            <a:ext cx="5449344" cy="3065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82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0"/>
                                        </p:tgtEl>
                                        <p:attrNameLst>
                                          <p:attrName>ppt_x</p:attrName>
                                          <p:attrName>ppt_y</p:attrName>
                                        </p:attrNameLst>
                                      </p:cBhvr>
                                    </p:animMotion>
                                    <p:animRot by="1500000">
                                      <p:cBhvr>
                                        <p:cTn id="7" dur="125" fill="hold">
                                          <p:stCondLst>
                                            <p:cond delay="0"/>
                                          </p:stCondLst>
                                        </p:cTn>
                                        <p:tgtEl>
                                          <p:spTgt spid="10"/>
                                        </p:tgtEl>
                                        <p:attrNameLst>
                                          <p:attrName>r</p:attrName>
                                        </p:attrNameLst>
                                      </p:cBhvr>
                                    </p:animRot>
                                    <p:animRot by="-1500000">
                                      <p:cBhvr>
                                        <p:cTn id="8" dur="125" fill="hold">
                                          <p:stCondLst>
                                            <p:cond delay="125"/>
                                          </p:stCondLst>
                                        </p:cTn>
                                        <p:tgtEl>
                                          <p:spTgt spid="10"/>
                                        </p:tgtEl>
                                        <p:attrNameLst>
                                          <p:attrName>r</p:attrName>
                                        </p:attrNameLst>
                                      </p:cBhvr>
                                    </p:animRot>
                                    <p:animRot by="-1500000">
                                      <p:cBhvr>
                                        <p:cTn id="9" dur="125" fill="hold">
                                          <p:stCondLst>
                                            <p:cond delay="250"/>
                                          </p:stCondLst>
                                        </p:cTn>
                                        <p:tgtEl>
                                          <p:spTgt spid="10"/>
                                        </p:tgtEl>
                                        <p:attrNameLst>
                                          <p:attrName>r</p:attrName>
                                        </p:attrNameLst>
                                      </p:cBhvr>
                                    </p:animRot>
                                    <p:animRot by="1500000">
                                      <p:cBhvr>
                                        <p:cTn id="10" dur="125" fill="hold">
                                          <p:stCondLst>
                                            <p:cond delay="375"/>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6DF359B9-FE05-4CFD-B1CF-4DEE48D3D884}"/>
              </a:ext>
            </a:extLst>
          </p:cNvPr>
          <p:cNvSpPr txBox="1"/>
          <p:nvPr/>
        </p:nvSpPr>
        <p:spPr>
          <a:xfrm>
            <a:off x="5153789" y="827569"/>
            <a:ext cx="6814088" cy="1769715"/>
          </a:xfrm>
          <a:prstGeom prst="rect">
            <a:avLst/>
          </a:prstGeom>
          <a:noFill/>
        </p:spPr>
        <p:txBody>
          <a:bodyPr wrap="square" rtlCol="0">
            <a:spAutoFit/>
          </a:bodyPr>
          <a:lstStyle/>
          <a:p>
            <a:pPr algn="just">
              <a:lnSpc>
                <a:spcPct val="150000"/>
              </a:lnSpc>
              <a:spcBef>
                <a:spcPts val="600"/>
              </a:spcBef>
              <a:spcAft>
                <a:spcPts val="600"/>
              </a:spcAft>
              <a:buFont typeface="Courier New" panose="02070309020205020404" pitchFamily="49" charset="0"/>
              <a:buChar char="o"/>
              <a:defRPr/>
            </a:pPr>
            <a:r>
              <a:rPr lang="en-US" sz="2200" dirty="0">
                <a:solidFill>
                  <a:schemeClr val="bg1">
                    <a:lumMod val="50000"/>
                  </a:schemeClr>
                </a:solidFill>
                <a:latin typeface="#9Slide03 Roboto Medium" panose="02000000000000000000" pitchFamily="2" charset="0"/>
                <a:ea typeface="#9Slide03 Roboto Medium" panose="02000000000000000000" pitchFamily="2" charset="0"/>
              </a:rPr>
              <a:t> </a:t>
            </a:r>
            <a:r>
              <a:rPr lang="en-US" sz="2200" dirty="0" err="1">
                <a:solidFill>
                  <a:schemeClr val="bg1">
                    <a:lumMod val="50000"/>
                  </a:schemeClr>
                </a:solidFill>
                <a:latin typeface="#9Slide03 Roboto Medium" panose="02000000000000000000" pitchFamily="2" charset="0"/>
                <a:ea typeface="#9Slide03 Roboto Medium" panose="02000000000000000000" pitchFamily="2" charset="0"/>
              </a:rPr>
              <a:t>Hình</a:t>
            </a:r>
            <a:r>
              <a:rPr lang="en-US" sz="2200" dirty="0">
                <a:solidFill>
                  <a:schemeClr val="bg1">
                    <a:lumMod val="50000"/>
                  </a:schemeClr>
                </a:solidFill>
                <a:latin typeface="#9Slide03 Roboto Medium" panose="02000000000000000000" pitchFamily="2" charset="0"/>
                <a:ea typeface="#9Slide03 Roboto Medium" panose="02000000000000000000" pitchFamily="2" charset="0"/>
              </a:rPr>
              <a:t> </a:t>
            </a:r>
            <a:r>
              <a:rPr lang="en-US" sz="2200" dirty="0" err="1">
                <a:solidFill>
                  <a:schemeClr val="bg1">
                    <a:lumMod val="50000"/>
                  </a:schemeClr>
                </a:solidFill>
                <a:latin typeface="#9Slide03 Roboto Medium" panose="02000000000000000000" pitchFamily="2" charset="0"/>
                <a:ea typeface="#9Slide03 Roboto Medium" panose="02000000000000000000" pitchFamily="2" charset="0"/>
              </a:rPr>
              <a:t>thức</a:t>
            </a:r>
            <a:r>
              <a:rPr lang="en-US" sz="2200" dirty="0">
                <a:solidFill>
                  <a:schemeClr val="bg1">
                    <a:lumMod val="50000"/>
                  </a:schemeClr>
                </a:solidFill>
                <a:latin typeface="#9Slide03 Roboto Medium" panose="02000000000000000000" pitchFamily="2" charset="0"/>
                <a:ea typeface="#9Slide03 Roboto Medium" panose="02000000000000000000" pitchFamily="2" charset="0"/>
              </a:rPr>
              <a:t>: </a:t>
            </a:r>
            <a:r>
              <a:rPr lang="en-US" sz="2200" dirty="0" err="1">
                <a:solidFill>
                  <a:schemeClr val="bg1">
                    <a:lumMod val="50000"/>
                  </a:schemeClr>
                </a:solidFill>
                <a:latin typeface="#9Slide03 Roboto Medium" panose="02000000000000000000" pitchFamily="2" charset="0"/>
                <a:ea typeface="#9Slide03 Roboto Medium" panose="02000000000000000000" pitchFamily="2" charset="0"/>
              </a:rPr>
              <a:t>Khăn</a:t>
            </a:r>
            <a:r>
              <a:rPr lang="en-US" sz="2200" dirty="0">
                <a:solidFill>
                  <a:schemeClr val="bg1">
                    <a:lumMod val="50000"/>
                  </a:schemeClr>
                </a:solidFill>
                <a:latin typeface="#9Slide03 Roboto Medium" panose="02000000000000000000" pitchFamily="2" charset="0"/>
                <a:ea typeface="#9Slide03 Roboto Medium" panose="02000000000000000000" pitchFamily="2" charset="0"/>
              </a:rPr>
              <a:t> </a:t>
            </a:r>
            <a:r>
              <a:rPr lang="en-US" sz="2200" dirty="0" err="1">
                <a:solidFill>
                  <a:schemeClr val="bg1">
                    <a:lumMod val="50000"/>
                  </a:schemeClr>
                </a:solidFill>
                <a:latin typeface="#9Slide03 Roboto Medium" panose="02000000000000000000" pitchFamily="2" charset="0"/>
                <a:ea typeface="#9Slide03 Roboto Medium" panose="02000000000000000000" pitchFamily="2" charset="0"/>
              </a:rPr>
              <a:t>trải</a:t>
            </a:r>
            <a:r>
              <a:rPr lang="en-US" sz="2200" dirty="0">
                <a:solidFill>
                  <a:schemeClr val="bg1">
                    <a:lumMod val="50000"/>
                  </a:schemeClr>
                </a:solidFill>
                <a:latin typeface="#9Slide03 Roboto Medium" panose="02000000000000000000" pitchFamily="2" charset="0"/>
                <a:ea typeface="#9Slide03 Roboto Medium" panose="02000000000000000000" pitchFamily="2" charset="0"/>
              </a:rPr>
              <a:t> </a:t>
            </a:r>
            <a:r>
              <a:rPr lang="en-US" sz="2200" dirty="0" err="1">
                <a:solidFill>
                  <a:schemeClr val="bg1">
                    <a:lumMod val="50000"/>
                  </a:schemeClr>
                </a:solidFill>
                <a:latin typeface="#9Slide03 Roboto Medium" panose="02000000000000000000" pitchFamily="2" charset="0"/>
                <a:ea typeface="#9Slide03 Roboto Medium" panose="02000000000000000000" pitchFamily="2" charset="0"/>
              </a:rPr>
              <a:t>bàn</a:t>
            </a:r>
            <a:r>
              <a:rPr lang="en-US" sz="2200" dirty="0">
                <a:solidFill>
                  <a:schemeClr val="bg1">
                    <a:lumMod val="50000"/>
                  </a:schemeClr>
                </a:solidFill>
                <a:latin typeface="#9Slide03 Roboto Medium" panose="02000000000000000000" pitchFamily="2" charset="0"/>
                <a:ea typeface="#9Slide03 Roboto Medium" panose="02000000000000000000" pitchFamily="2" charset="0"/>
              </a:rPr>
              <a:t> (chia </a:t>
            </a:r>
            <a:r>
              <a:rPr lang="en-US" sz="2200" dirty="0" err="1">
                <a:solidFill>
                  <a:schemeClr val="bg1">
                    <a:lumMod val="50000"/>
                  </a:schemeClr>
                </a:solidFill>
                <a:latin typeface="#9Slide03 Roboto Medium" panose="02000000000000000000" pitchFamily="2" charset="0"/>
                <a:ea typeface="#9Slide03 Roboto Medium" panose="02000000000000000000" pitchFamily="2" charset="0"/>
              </a:rPr>
              <a:t>lớp</a:t>
            </a:r>
            <a:r>
              <a:rPr lang="en-US" sz="2200" dirty="0">
                <a:solidFill>
                  <a:schemeClr val="bg1">
                    <a:lumMod val="50000"/>
                  </a:schemeClr>
                </a:solidFill>
                <a:latin typeface="#9Slide03 Roboto Medium" panose="02000000000000000000" pitchFamily="2" charset="0"/>
                <a:ea typeface="#9Slide03 Roboto Medium" panose="02000000000000000000" pitchFamily="2" charset="0"/>
              </a:rPr>
              <a:t> </a:t>
            </a:r>
            <a:r>
              <a:rPr lang="en-US" sz="2200" dirty="0" err="1">
                <a:solidFill>
                  <a:schemeClr val="bg1">
                    <a:lumMod val="50000"/>
                  </a:schemeClr>
                </a:solidFill>
                <a:latin typeface="#9Slide03 Roboto Medium" panose="02000000000000000000" pitchFamily="2" charset="0"/>
                <a:ea typeface="#9Slide03 Roboto Medium" panose="02000000000000000000" pitchFamily="2" charset="0"/>
              </a:rPr>
              <a:t>thành</a:t>
            </a:r>
            <a:r>
              <a:rPr lang="en-US" sz="2200" dirty="0">
                <a:solidFill>
                  <a:schemeClr val="bg1">
                    <a:lumMod val="50000"/>
                  </a:schemeClr>
                </a:solidFill>
                <a:latin typeface="#9Slide03 Roboto Medium" panose="02000000000000000000" pitchFamily="2" charset="0"/>
                <a:ea typeface="#9Slide03 Roboto Medium" panose="02000000000000000000" pitchFamily="2" charset="0"/>
              </a:rPr>
              <a:t> 6 </a:t>
            </a:r>
            <a:r>
              <a:rPr lang="en-US" sz="2200" dirty="0" err="1">
                <a:solidFill>
                  <a:schemeClr val="bg1">
                    <a:lumMod val="50000"/>
                  </a:schemeClr>
                </a:solidFill>
                <a:latin typeface="#9Slide03 Roboto Medium" panose="02000000000000000000" pitchFamily="2" charset="0"/>
                <a:ea typeface="#9Slide03 Roboto Medium" panose="02000000000000000000" pitchFamily="2" charset="0"/>
              </a:rPr>
              <a:t>nhóm</a:t>
            </a:r>
            <a:r>
              <a:rPr lang="en-US" sz="2200" dirty="0">
                <a:solidFill>
                  <a:schemeClr val="bg1">
                    <a:lumMod val="50000"/>
                  </a:schemeClr>
                </a:solidFill>
                <a:latin typeface="#9Slide03 Roboto Medium" panose="02000000000000000000" pitchFamily="2" charset="0"/>
                <a:ea typeface="#9Slide03 Roboto Medium" panose="02000000000000000000" pitchFamily="2" charset="0"/>
              </a:rPr>
              <a:t>)</a:t>
            </a:r>
          </a:p>
          <a:p>
            <a:pPr algn="just">
              <a:lnSpc>
                <a:spcPct val="150000"/>
              </a:lnSpc>
              <a:spcBef>
                <a:spcPts val="600"/>
              </a:spcBef>
              <a:spcAft>
                <a:spcPts val="600"/>
              </a:spcAft>
              <a:buFont typeface="Courier New" panose="02070309020205020404" pitchFamily="49" charset="0"/>
              <a:buChar char="o"/>
              <a:defRPr/>
            </a:pPr>
            <a:r>
              <a:rPr lang="en-US" sz="2200" dirty="0" err="1">
                <a:solidFill>
                  <a:schemeClr val="bg1">
                    <a:lumMod val="50000"/>
                  </a:schemeClr>
                </a:solidFill>
                <a:latin typeface="#9Slide03 Roboto Medium" panose="02000000000000000000" pitchFamily="2" charset="0"/>
                <a:ea typeface="#9Slide03 Roboto Medium" panose="02000000000000000000" pitchFamily="2" charset="0"/>
              </a:rPr>
              <a:t>Yêu</a:t>
            </a:r>
            <a:r>
              <a:rPr lang="en-US" sz="2200" dirty="0">
                <a:solidFill>
                  <a:schemeClr val="bg1">
                    <a:lumMod val="50000"/>
                  </a:schemeClr>
                </a:solidFill>
                <a:latin typeface="#9Slide03 Roboto Medium" panose="02000000000000000000" pitchFamily="2" charset="0"/>
                <a:ea typeface="#9Slide03 Roboto Medium" panose="02000000000000000000" pitchFamily="2" charset="0"/>
              </a:rPr>
              <a:t> </a:t>
            </a:r>
            <a:r>
              <a:rPr lang="en-US" sz="2200" dirty="0" err="1">
                <a:solidFill>
                  <a:schemeClr val="bg1">
                    <a:lumMod val="50000"/>
                  </a:schemeClr>
                </a:solidFill>
                <a:latin typeface="#9Slide03 Roboto Medium" panose="02000000000000000000" pitchFamily="2" charset="0"/>
                <a:ea typeface="#9Slide03 Roboto Medium" panose="02000000000000000000" pitchFamily="2" charset="0"/>
              </a:rPr>
              <a:t>cầu</a:t>
            </a:r>
            <a:r>
              <a:rPr lang="en-US" sz="2200" dirty="0">
                <a:solidFill>
                  <a:schemeClr val="bg1">
                    <a:lumMod val="50000"/>
                  </a:schemeClr>
                </a:solidFill>
                <a:latin typeface="#9Slide03 Roboto Medium" panose="02000000000000000000" pitchFamily="2" charset="0"/>
                <a:ea typeface="#9Slide03 Roboto Medium" panose="02000000000000000000" pitchFamily="2" charset="0"/>
              </a:rPr>
              <a:t>: </a:t>
            </a:r>
            <a:r>
              <a:rPr lang="en-US" sz="2200" dirty="0" err="1">
                <a:solidFill>
                  <a:schemeClr val="bg1">
                    <a:lumMod val="50000"/>
                  </a:schemeClr>
                </a:solidFill>
                <a:latin typeface="#9Slide03 Roboto Medium" panose="02000000000000000000" pitchFamily="2" charset="0"/>
                <a:ea typeface="#9Slide03 Roboto Medium" panose="02000000000000000000" pitchFamily="2" charset="0"/>
              </a:rPr>
              <a:t>Trả</a:t>
            </a:r>
            <a:r>
              <a:rPr lang="en-US" sz="2200" dirty="0">
                <a:solidFill>
                  <a:schemeClr val="bg1">
                    <a:lumMod val="50000"/>
                  </a:schemeClr>
                </a:solidFill>
                <a:latin typeface="#9Slide03 Roboto Medium" panose="02000000000000000000" pitchFamily="2" charset="0"/>
                <a:ea typeface="#9Slide03 Roboto Medium" panose="02000000000000000000" pitchFamily="2" charset="0"/>
              </a:rPr>
              <a:t> </a:t>
            </a:r>
            <a:r>
              <a:rPr lang="en-US" sz="2200" dirty="0" err="1">
                <a:solidFill>
                  <a:schemeClr val="bg1">
                    <a:lumMod val="50000"/>
                  </a:schemeClr>
                </a:solidFill>
                <a:latin typeface="#9Slide03 Roboto Medium" panose="02000000000000000000" pitchFamily="2" charset="0"/>
                <a:ea typeface="#9Slide03 Roboto Medium" panose="02000000000000000000" pitchFamily="2" charset="0"/>
              </a:rPr>
              <a:t>lời</a:t>
            </a:r>
            <a:r>
              <a:rPr lang="en-US" sz="2200" dirty="0">
                <a:solidFill>
                  <a:schemeClr val="bg1">
                    <a:lumMod val="50000"/>
                  </a:schemeClr>
                </a:solidFill>
                <a:latin typeface="#9Slide03 Roboto Medium" panose="02000000000000000000" pitchFamily="2" charset="0"/>
                <a:ea typeface="#9Slide03 Roboto Medium" panose="02000000000000000000" pitchFamily="2" charset="0"/>
              </a:rPr>
              <a:t> câu hỏi: </a:t>
            </a:r>
            <a:r>
              <a:rPr lang="en-US" sz="2200" dirty="0">
                <a:solidFill>
                  <a:srgbClr val="C00000"/>
                </a:solidFill>
                <a:latin typeface="#9Slide03 Roboto Medium" panose="02000000000000000000" pitchFamily="2" charset="0"/>
                <a:ea typeface="#9Slide03 Roboto Medium" panose="02000000000000000000" pitchFamily="2" charset="0"/>
              </a:rPr>
              <a:t>Vì </a:t>
            </a:r>
            <a:r>
              <a:rPr lang="en-US" sz="2200" dirty="0" err="1">
                <a:solidFill>
                  <a:srgbClr val="C00000"/>
                </a:solidFill>
                <a:latin typeface="#9Slide03 Roboto Medium" panose="02000000000000000000" pitchFamily="2" charset="0"/>
                <a:ea typeface="#9Slide03 Roboto Medium" panose="02000000000000000000" pitchFamily="2" charset="0"/>
              </a:rPr>
              <a:t>sao</a:t>
            </a:r>
            <a:r>
              <a:rPr lang="en-US" sz="2200" dirty="0">
                <a:solidFill>
                  <a:srgbClr val="C00000"/>
                </a:solidFill>
                <a:latin typeface="#9Slide03 Roboto Medium" panose="02000000000000000000" pitchFamily="2" charset="0"/>
                <a:ea typeface="#9Slide03 Roboto Medium" panose="02000000000000000000" pitchFamily="2" charset="0"/>
              </a:rPr>
              <a:t> </a:t>
            </a:r>
            <a:r>
              <a:rPr lang="en-US" sz="2200" dirty="0" err="1">
                <a:solidFill>
                  <a:srgbClr val="C00000"/>
                </a:solidFill>
                <a:latin typeface="#9Slide03 Roboto Medium" panose="02000000000000000000" pitchFamily="2" charset="0"/>
                <a:ea typeface="#9Slide03 Roboto Medium" panose="02000000000000000000" pitchFamily="2" charset="0"/>
              </a:rPr>
              <a:t>phía</a:t>
            </a:r>
            <a:r>
              <a:rPr lang="en-US" sz="2200" dirty="0">
                <a:solidFill>
                  <a:srgbClr val="C00000"/>
                </a:solidFill>
                <a:latin typeface="#9Slide03 Roboto Medium" panose="02000000000000000000" pitchFamily="2" charset="0"/>
                <a:ea typeface="#9Slide03 Roboto Medium" panose="02000000000000000000" pitchFamily="2" charset="0"/>
              </a:rPr>
              <a:t> </a:t>
            </a:r>
            <a:r>
              <a:rPr lang="en-US" sz="2200" dirty="0" err="1">
                <a:solidFill>
                  <a:srgbClr val="C00000"/>
                </a:solidFill>
                <a:latin typeface="#9Slide03 Roboto Medium" panose="02000000000000000000" pitchFamily="2" charset="0"/>
                <a:ea typeface="#9Slide03 Roboto Medium" panose="02000000000000000000" pitchFamily="2" charset="0"/>
              </a:rPr>
              <a:t>tây</a:t>
            </a:r>
            <a:r>
              <a:rPr lang="en-US" sz="2200" dirty="0">
                <a:solidFill>
                  <a:srgbClr val="C00000"/>
                </a:solidFill>
                <a:latin typeface="#9Slide03 Roboto Medium" panose="02000000000000000000" pitchFamily="2" charset="0"/>
                <a:ea typeface="#9Slide03 Roboto Medium" panose="02000000000000000000" pitchFamily="2" charset="0"/>
              </a:rPr>
              <a:t> </a:t>
            </a:r>
            <a:r>
              <a:rPr lang="en-US" sz="2200" dirty="0" err="1">
                <a:solidFill>
                  <a:srgbClr val="C00000"/>
                </a:solidFill>
                <a:latin typeface="#9Slide03 Roboto Medium" panose="02000000000000000000" pitchFamily="2" charset="0"/>
                <a:ea typeface="#9Slide03 Roboto Medium" panose="02000000000000000000" pitchFamily="2" charset="0"/>
              </a:rPr>
              <a:t>châu</a:t>
            </a:r>
            <a:r>
              <a:rPr lang="en-US" sz="2200" dirty="0">
                <a:solidFill>
                  <a:srgbClr val="C00000"/>
                </a:solidFill>
                <a:latin typeface="#9Slide03 Roboto Medium" panose="02000000000000000000" pitchFamily="2" charset="0"/>
                <a:ea typeface="#9Slide03 Roboto Medium" panose="02000000000000000000" pitchFamily="2" charset="0"/>
              </a:rPr>
              <a:t> </a:t>
            </a:r>
            <a:r>
              <a:rPr lang="en-US" sz="2200" dirty="0" err="1">
                <a:solidFill>
                  <a:srgbClr val="C00000"/>
                </a:solidFill>
                <a:latin typeface="#9Slide03 Roboto Medium" panose="02000000000000000000" pitchFamily="2" charset="0"/>
                <a:ea typeface="#9Slide03 Roboto Medium" panose="02000000000000000000" pitchFamily="2" charset="0"/>
              </a:rPr>
              <a:t>Âu</a:t>
            </a:r>
            <a:r>
              <a:rPr lang="en-US" sz="2200" dirty="0">
                <a:solidFill>
                  <a:srgbClr val="C00000"/>
                </a:solidFill>
                <a:latin typeface="#9Slide03 Roboto Medium" panose="02000000000000000000" pitchFamily="2" charset="0"/>
                <a:ea typeface="#9Slide03 Roboto Medium" panose="02000000000000000000" pitchFamily="2" charset="0"/>
              </a:rPr>
              <a:t> có </a:t>
            </a:r>
            <a:r>
              <a:rPr lang="en-US" sz="2200" dirty="0" err="1">
                <a:solidFill>
                  <a:srgbClr val="C00000"/>
                </a:solidFill>
                <a:latin typeface="#9Slide03 Roboto Medium" panose="02000000000000000000" pitchFamily="2" charset="0"/>
                <a:ea typeface="#9Slide03 Roboto Medium" panose="02000000000000000000" pitchFamily="2" charset="0"/>
              </a:rPr>
              <a:t>khí</a:t>
            </a:r>
            <a:r>
              <a:rPr lang="en-US" sz="2200" dirty="0">
                <a:solidFill>
                  <a:srgbClr val="C00000"/>
                </a:solidFill>
                <a:latin typeface="#9Slide03 Roboto Medium" panose="02000000000000000000" pitchFamily="2" charset="0"/>
                <a:ea typeface="#9Slide03 Roboto Medium" panose="02000000000000000000" pitchFamily="2" charset="0"/>
              </a:rPr>
              <a:t> </a:t>
            </a:r>
            <a:r>
              <a:rPr lang="en-US" sz="2200" dirty="0" err="1">
                <a:solidFill>
                  <a:srgbClr val="C00000"/>
                </a:solidFill>
                <a:latin typeface="#9Slide03 Roboto Medium" panose="02000000000000000000" pitchFamily="2" charset="0"/>
                <a:ea typeface="#9Slide03 Roboto Medium" panose="02000000000000000000" pitchFamily="2" charset="0"/>
              </a:rPr>
              <a:t>hậu</a:t>
            </a:r>
            <a:r>
              <a:rPr lang="en-US" sz="2200" dirty="0">
                <a:solidFill>
                  <a:srgbClr val="C00000"/>
                </a:solidFill>
                <a:latin typeface="#9Slide03 Roboto Medium" panose="02000000000000000000" pitchFamily="2" charset="0"/>
                <a:ea typeface="#9Slide03 Roboto Medium" panose="02000000000000000000" pitchFamily="2" charset="0"/>
              </a:rPr>
              <a:t> </a:t>
            </a:r>
            <a:r>
              <a:rPr lang="en-US" sz="2200" dirty="0" err="1">
                <a:solidFill>
                  <a:srgbClr val="C00000"/>
                </a:solidFill>
                <a:latin typeface="#9Slide03 Roboto Medium" panose="02000000000000000000" pitchFamily="2" charset="0"/>
                <a:ea typeface="#9Slide03 Roboto Medium" panose="02000000000000000000" pitchFamily="2" charset="0"/>
              </a:rPr>
              <a:t>ấm</a:t>
            </a:r>
            <a:r>
              <a:rPr lang="en-US" sz="2200" dirty="0">
                <a:solidFill>
                  <a:srgbClr val="C00000"/>
                </a:solidFill>
                <a:latin typeface="#9Slide03 Roboto Medium" panose="02000000000000000000" pitchFamily="2" charset="0"/>
                <a:ea typeface="#9Slide03 Roboto Medium" panose="02000000000000000000" pitchFamily="2" charset="0"/>
              </a:rPr>
              <a:t> </a:t>
            </a:r>
            <a:r>
              <a:rPr lang="en-US" sz="2200" dirty="0" err="1">
                <a:solidFill>
                  <a:srgbClr val="C00000"/>
                </a:solidFill>
                <a:latin typeface="#9Slide03 Roboto Medium" panose="02000000000000000000" pitchFamily="2" charset="0"/>
                <a:ea typeface="#9Slide03 Roboto Medium" panose="02000000000000000000" pitchFamily="2" charset="0"/>
              </a:rPr>
              <a:t>áp</a:t>
            </a:r>
            <a:r>
              <a:rPr lang="en-US" sz="2200" dirty="0">
                <a:solidFill>
                  <a:srgbClr val="C00000"/>
                </a:solidFill>
                <a:latin typeface="#9Slide03 Roboto Medium" panose="02000000000000000000" pitchFamily="2" charset="0"/>
                <a:ea typeface="#9Slide03 Roboto Medium" panose="02000000000000000000" pitchFamily="2" charset="0"/>
              </a:rPr>
              <a:t> và </a:t>
            </a:r>
            <a:r>
              <a:rPr lang="en-US" sz="2200" dirty="0" err="1">
                <a:solidFill>
                  <a:srgbClr val="C00000"/>
                </a:solidFill>
                <a:latin typeface="#9Slide03 Roboto Medium" panose="02000000000000000000" pitchFamily="2" charset="0"/>
                <a:ea typeface="#9Slide03 Roboto Medium" panose="02000000000000000000" pitchFamily="2" charset="0"/>
              </a:rPr>
              <a:t>mưa</a:t>
            </a:r>
            <a:r>
              <a:rPr lang="en-US" sz="2200" dirty="0">
                <a:solidFill>
                  <a:srgbClr val="C00000"/>
                </a:solidFill>
                <a:latin typeface="#9Slide03 Roboto Medium" panose="02000000000000000000" pitchFamily="2" charset="0"/>
                <a:ea typeface="#9Slide03 Roboto Medium" panose="02000000000000000000" pitchFamily="2" charset="0"/>
              </a:rPr>
              <a:t> nhiều hơn ở </a:t>
            </a:r>
            <a:r>
              <a:rPr lang="en-US" sz="2200" dirty="0" err="1">
                <a:solidFill>
                  <a:srgbClr val="C00000"/>
                </a:solidFill>
                <a:latin typeface="#9Slide03 Roboto Medium" panose="02000000000000000000" pitchFamily="2" charset="0"/>
                <a:ea typeface="#9Slide03 Roboto Medium" panose="02000000000000000000" pitchFamily="2" charset="0"/>
              </a:rPr>
              <a:t>phía</a:t>
            </a:r>
            <a:r>
              <a:rPr lang="en-US" sz="2200" dirty="0">
                <a:solidFill>
                  <a:srgbClr val="C00000"/>
                </a:solidFill>
                <a:latin typeface="#9Slide03 Roboto Medium" panose="02000000000000000000" pitchFamily="2" charset="0"/>
                <a:ea typeface="#9Slide03 Roboto Medium" panose="02000000000000000000" pitchFamily="2" charset="0"/>
              </a:rPr>
              <a:t> </a:t>
            </a:r>
            <a:r>
              <a:rPr lang="en-US" sz="2200" dirty="0" err="1">
                <a:solidFill>
                  <a:srgbClr val="C00000"/>
                </a:solidFill>
                <a:latin typeface="#9Slide03 Roboto Medium" panose="02000000000000000000" pitchFamily="2" charset="0"/>
                <a:ea typeface="#9Slide03 Roboto Medium" panose="02000000000000000000" pitchFamily="2" charset="0"/>
              </a:rPr>
              <a:t>đông</a:t>
            </a:r>
            <a:r>
              <a:rPr lang="en-US" sz="2200" dirty="0">
                <a:solidFill>
                  <a:srgbClr val="C00000"/>
                </a:solidFill>
                <a:latin typeface="#9Slide03 Roboto Medium" panose="02000000000000000000" pitchFamily="2" charset="0"/>
                <a:ea typeface="#9Slide03 Roboto Medium" panose="02000000000000000000" pitchFamily="2" charset="0"/>
              </a:rPr>
              <a:t>?</a:t>
            </a:r>
            <a:endParaRPr lang="en-US" sz="2200" dirty="0">
              <a:solidFill>
                <a:srgbClr val="C00000"/>
              </a:solidFill>
              <a:latin typeface="#9Slide03 Roboto Medium" panose="02000000000000000000" pitchFamily="2" charset="0"/>
              <a:ea typeface="#9Slide03 Roboto Medium" panose="02000000000000000000" pitchFamily="2" charset="0"/>
              <a:cs typeface="Cambria" panose="02040503050406030204" pitchFamily="18" charset="0"/>
            </a:endParaRPr>
          </a:p>
        </p:txBody>
      </p:sp>
      <p:pic>
        <p:nvPicPr>
          <p:cNvPr id="24" name="Picture 23">
            <a:extLst>
              <a:ext uri="{FF2B5EF4-FFF2-40B4-BE49-F238E27FC236}">
                <a16:creationId xmlns:a16="http://schemas.microsoft.com/office/drawing/2014/main" id="{8921BE39-AD65-46C0-AC06-7F6DFE986796}"/>
              </a:ext>
            </a:extLst>
          </p:cNvPr>
          <p:cNvPicPr>
            <a:picLocks noChangeAspect="1"/>
          </p:cNvPicPr>
          <p:nvPr/>
        </p:nvPicPr>
        <p:blipFill>
          <a:blip r:embed="rId2"/>
          <a:stretch>
            <a:fillRect/>
          </a:stretch>
        </p:blipFill>
        <p:spPr>
          <a:xfrm>
            <a:off x="164573" y="492016"/>
            <a:ext cx="5030146" cy="2844853"/>
          </a:xfrm>
          <a:prstGeom prst="rect">
            <a:avLst/>
          </a:prstGeom>
        </p:spPr>
      </p:pic>
      <p:sp>
        <p:nvSpPr>
          <p:cNvPr id="25" name="TextBox 24">
            <a:extLst>
              <a:ext uri="{FF2B5EF4-FFF2-40B4-BE49-F238E27FC236}">
                <a16:creationId xmlns:a16="http://schemas.microsoft.com/office/drawing/2014/main" id="{539EDA66-CDD9-4555-8367-497C78EDFB6D}"/>
              </a:ext>
            </a:extLst>
          </p:cNvPr>
          <p:cNvSpPr txBox="1"/>
          <p:nvPr/>
        </p:nvSpPr>
        <p:spPr>
          <a:xfrm>
            <a:off x="-94979" y="4563559"/>
            <a:ext cx="7911192" cy="1908215"/>
          </a:xfrm>
          <a:prstGeom prst="rect">
            <a:avLst/>
          </a:prstGeom>
          <a:noFill/>
        </p:spPr>
        <p:txBody>
          <a:bodyPr wrap="square">
            <a:spAutoFit/>
          </a:bodyPr>
          <a:lstStyle/>
          <a:p>
            <a:pPr marL="342900" indent="-342900" algn="just">
              <a:spcBef>
                <a:spcPts val="600"/>
              </a:spcBef>
              <a:spcAft>
                <a:spcPts val="600"/>
              </a:spcAft>
              <a:buFont typeface="Courier New" panose="02070309020205020404" pitchFamily="49" charset="0"/>
              <a:buChar char="o"/>
              <a:defRPr/>
            </a:pPr>
            <a:r>
              <a:rPr lang="en-US" sz="2200" dirty="0" err="1">
                <a:solidFill>
                  <a:schemeClr val="bg1">
                    <a:lumMod val="50000"/>
                  </a:schemeClr>
                </a:solidFill>
                <a:latin typeface="#9Slide03 Roboto Medium" panose="02000000000000000000" pitchFamily="2" charset="0"/>
                <a:ea typeface="#9Slide03 Roboto Medium" panose="02000000000000000000" pitchFamily="2" charset="0"/>
              </a:rPr>
              <a:t>Thời</a:t>
            </a:r>
            <a:r>
              <a:rPr lang="en-US" sz="2200" dirty="0">
                <a:solidFill>
                  <a:schemeClr val="bg1">
                    <a:lumMod val="50000"/>
                  </a:schemeClr>
                </a:solidFill>
                <a:latin typeface="#9Slide03 Roboto Medium" panose="02000000000000000000" pitchFamily="2" charset="0"/>
                <a:ea typeface="#9Slide03 Roboto Medium" panose="02000000000000000000" pitchFamily="2" charset="0"/>
              </a:rPr>
              <a:t> </a:t>
            </a:r>
            <a:r>
              <a:rPr lang="en-US" sz="2200" dirty="0" err="1">
                <a:solidFill>
                  <a:schemeClr val="bg1">
                    <a:lumMod val="50000"/>
                  </a:schemeClr>
                </a:solidFill>
                <a:latin typeface="#9Slide03 Roboto Medium" panose="02000000000000000000" pitchFamily="2" charset="0"/>
                <a:ea typeface="#9Slide03 Roboto Medium" panose="02000000000000000000" pitchFamily="2" charset="0"/>
              </a:rPr>
              <a:t>gian</a:t>
            </a:r>
            <a:r>
              <a:rPr lang="en-US" sz="2200" dirty="0">
                <a:solidFill>
                  <a:schemeClr val="bg1">
                    <a:lumMod val="50000"/>
                  </a:schemeClr>
                </a:solidFill>
                <a:latin typeface="#9Slide03 Roboto Medium" panose="02000000000000000000" pitchFamily="2" charset="0"/>
                <a:ea typeface="#9Slide03 Roboto Medium" panose="02000000000000000000" pitchFamily="2" charset="0"/>
              </a:rPr>
              <a:t>:</a:t>
            </a:r>
          </a:p>
          <a:p>
            <a:pPr algn="just">
              <a:spcBef>
                <a:spcPts val="600"/>
              </a:spcBef>
              <a:spcAft>
                <a:spcPts val="600"/>
              </a:spcAft>
              <a:defRPr/>
            </a:pPr>
            <a:r>
              <a:rPr lang="en-US" sz="2200" dirty="0">
                <a:solidFill>
                  <a:schemeClr val="bg1">
                    <a:lumMod val="50000"/>
                  </a:schemeClr>
                </a:solidFill>
                <a:latin typeface="#9Slide03 Roboto Medium" panose="02000000000000000000" pitchFamily="2" charset="0"/>
                <a:ea typeface="#9Slide03 Roboto Medium" panose="02000000000000000000" pitchFamily="2" charset="0"/>
              </a:rPr>
              <a:t>   </a:t>
            </a:r>
            <a:r>
              <a:rPr lang="en-US" sz="2200" dirty="0">
                <a:solidFill>
                  <a:srgbClr val="C00000"/>
                </a:solidFill>
                <a:latin typeface="#9Slide03 Roboto Medium" panose="02000000000000000000" pitchFamily="2" charset="0"/>
                <a:ea typeface="#9Slide03 Roboto Medium" panose="02000000000000000000" pitchFamily="2" charset="0"/>
              </a:rPr>
              <a:t>2 </a:t>
            </a:r>
            <a:r>
              <a:rPr lang="en-US" sz="2200" dirty="0" err="1">
                <a:solidFill>
                  <a:srgbClr val="C00000"/>
                </a:solidFill>
                <a:latin typeface="#9Slide03 Roboto Medium" panose="02000000000000000000" pitchFamily="2" charset="0"/>
                <a:ea typeface="#9Slide03 Roboto Medium" panose="02000000000000000000" pitchFamily="2" charset="0"/>
              </a:rPr>
              <a:t>phút</a:t>
            </a:r>
            <a:r>
              <a:rPr lang="en-US" sz="2200" dirty="0">
                <a:solidFill>
                  <a:srgbClr val="C00000"/>
                </a:solidFill>
                <a:latin typeface="#9Slide03 Roboto Medium" panose="02000000000000000000" pitchFamily="2" charset="0"/>
                <a:ea typeface="#9Slide03 Roboto Medium" panose="02000000000000000000" pitchFamily="2" charset="0"/>
              </a:rPr>
              <a:t> </a:t>
            </a:r>
            <a:r>
              <a:rPr lang="en-US" sz="2200" dirty="0" err="1">
                <a:solidFill>
                  <a:schemeClr val="bg1">
                    <a:lumMod val="50000"/>
                  </a:schemeClr>
                </a:solidFill>
                <a:latin typeface="#9Slide03 Roboto Medium" panose="02000000000000000000" pitchFamily="2" charset="0"/>
                <a:ea typeface="#9Slide03 Roboto Medium" panose="02000000000000000000" pitchFamily="2" charset="0"/>
              </a:rPr>
              <a:t>ghi</a:t>
            </a:r>
            <a:r>
              <a:rPr lang="en-US" sz="2200" dirty="0">
                <a:solidFill>
                  <a:schemeClr val="bg1">
                    <a:lumMod val="50000"/>
                  </a:schemeClr>
                </a:solidFill>
                <a:latin typeface="#9Slide03 Roboto Medium" panose="02000000000000000000" pitchFamily="2" charset="0"/>
                <a:ea typeface="#9Slide03 Roboto Medium" panose="02000000000000000000" pitchFamily="2" charset="0"/>
              </a:rPr>
              <a:t> ý </a:t>
            </a:r>
            <a:r>
              <a:rPr lang="en-US" sz="2200" dirty="0" err="1">
                <a:solidFill>
                  <a:schemeClr val="bg1">
                    <a:lumMod val="50000"/>
                  </a:schemeClr>
                </a:solidFill>
                <a:latin typeface="#9Slide03 Roboto Medium" panose="02000000000000000000" pitchFamily="2" charset="0"/>
                <a:ea typeface="#9Slide03 Roboto Medium" panose="02000000000000000000" pitchFamily="2" charset="0"/>
              </a:rPr>
              <a:t>kiến</a:t>
            </a:r>
            <a:r>
              <a:rPr lang="en-US" sz="2200" dirty="0">
                <a:solidFill>
                  <a:schemeClr val="bg1">
                    <a:lumMod val="50000"/>
                  </a:schemeClr>
                </a:solidFill>
                <a:latin typeface="#9Slide03 Roboto Medium" panose="02000000000000000000" pitchFamily="2" charset="0"/>
                <a:ea typeface="#9Slide03 Roboto Medium" panose="02000000000000000000" pitchFamily="2" charset="0"/>
              </a:rPr>
              <a:t> </a:t>
            </a:r>
            <a:r>
              <a:rPr lang="en-US" sz="2200" dirty="0" err="1">
                <a:solidFill>
                  <a:schemeClr val="bg1">
                    <a:lumMod val="50000"/>
                  </a:schemeClr>
                </a:solidFill>
                <a:latin typeface="#9Slide03 Roboto Medium" panose="02000000000000000000" pitchFamily="2" charset="0"/>
                <a:ea typeface="#9Slide03 Roboto Medium" panose="02000000000000000000" pitchFamily="2" charset="0"/>
              </a:rPr>
              <a:t>cá</a:t>
            </a:r>
            <a:r>
              <a:rPr lang="en-US" sz="2200" dirty="0">
                <a:solidFill>
                  <a:schemeClr val="bg1">
                    <a:lumMod val="50000"/>
                  </a:schemeClr>
                </a:solidFill>
                <a:latin typeface="#9Slide03 Roboto Medium" panose="02000000000000000000" pitchFamily="2" charset="0"/>
                <a:ea typeface="#9Slide03 Roboto Medium" panose="02000000000000000000" pitchFamily="2" charset="0"/>
              </a:rPr>
              <a:t> </a:t>
            </a:r>
            <a:r>
              <a:rPr lang="en-US" sz="2200" dirty="0" err="1">
                <a:solidFill>
                  <a:schemeClr val="bg1">
                    <a:lumMod val="50000"/>
                  </a:schemeClr>
                </a:solidFill>
                <a:latin typeface="#9Slide03 Roboto Medium" panose="02000000000000000000" pitchFamily="2" charset="0"/>
                <a:ea typeface="#9Slide03 Roboto Medium" panose="02000000000000000000" pitchFamily="2" charset="0"/>
              </a:rPr>
              <a:t>nhân</a:t>
            </a:r>
            <a:r>
              <a:rPr lang="en-US" sz="2200" dirty="0">
                <a:solidFill>
                  <a:schemeClr val="bg1">
                    <a:lumMod val="50000"/>
                  </a:schemeClr>
                </a:solidFill>
                <a:latin typeface="#9Slide03 Roboto Medium" panose="02000000000000000000" pitchFamily="2" charset="0"/>
                <a:ea typeface="#9Slide03 Roboto Medium" panose="02000000000000000000" pitchFamily="2" charset="0"/>
              </a:rPr>
              <a:t> ra </a:t>
            </a:r>
            <a:r>
              <a:rPr lang="en-US" sz="2200" dirty="0" err="1">
                <a:solidFill>
                  <a:schemeClr val="bg1">
                    <a:lumMod val="50000"/>
                  </a:schemeClr>
                </a:solidFill>
                <a:latin typeface="#9Slide03 Roboto Medium" panose="02000000000000000000" pitchFamily="2" charset="0"/>
                <a:ea typeface="#9Slide03 Roboto Medium" panose="02000000000000000000" pitchFamily="2" charset="0"/>
              </a:rPr>
              <a:t>góc</a:t>
            </a:r>
            <a:r>
              <a:rPr lang="en-US" sz="2200" dirty="0">
                <a:solidFill>
                  <a:schemeClr val="bg1">
                    <a:lumMod val="50000"/>
                  </a:schemeClr>
                </a:solidFill>
                <a:latin typeface="#9Slide03 Roboto Medium" panose="02000000000000000000" pitchFamily="2" charset="0"/>
                <a:ea typeface="#9Slide03 Roboto Medium" panose="02000000000000000000" pitchFamily="2" charset="0"/>
              </a:rPr>
              <a:t> </a:t>
            </a:r>
            <a:r>
              <a:rPr lang="en-US" sz="2200" dirty="0" err="1">
                <a:solidFill>
                  <a:schemeClr val="bg1">
                    <a:lumMod val="50000"/>
                  </a:schemeClr>
                </a:solidFill>
                <a:latin typeface="#9Slide03 Roboto Medium" panose="02000000000000000000" pitchFamily="2" charset="0"/>
                <a:ea typeface="#9Slide03 Roboto Medium" panose="02000000000000000000" pitchFamily="2" charset="0"/>
              </a:rPr>
              <a:t>giấy</a:t>
            </a:r>
            <a:endParaRPr lang="en-US" sz="2200" dirty="0">
              <a:solidFill>
                <a:schemeClr val="bg1">
                  <a:lumMod val="50000"/>
                </a:schemeClr>
              </a:solidFill>
              <a:latin typeface="#9Slide03 Roboto Medium" panose="02000000000000000000" pitchFamily="2" charset="0"/>
              <a:ea typeface="#9Slide03 Roboto Medium" panose="02000000000000000000" pitchFamily="2" charset="0"/>
            </a:endParaRPr>
          </a:p>
          <a:p>
            <a:pPr algn="just">
              <a:spcBef>
                <a:spcPts val="600"/>
              </a:spcBef>
              <a:spcAft>
                <a:spcPts val="600"/>
              </a:spcAft>
              <a:defRPr/>
            </a:pPr>
            <a:r>
              <a:rPr lang="en-US" sz="2200" dirty="0">
                <a:solidFill>
                  <a:srgbClr val="C00000"/>
                </a:solidFill>
                <a:latin typeface="#9Slide03 Roboto Medium" panose="02000000000000000000" pitchFamily="2" charset="0"/>
                <a:ea typeface="#9Slide03 Roboto Medium" panose="02000000000000000000" pitchFamily="2" charset="0"/>
              </a:rPr>
              <a:t>   3 </a:t>
            </a:r>
            <a:r>
              <a:rPr lang="en-US" sz="2200" dirty="0" err="1">
                <a:solidFill>
                  <a:srgbClr val="C00000"/>
                </a:solidFill>
                <a:latin typeface="#9Slide03 Roboto Medium" panose="02000000000000000000" pitchFamily="2" charset="0"/>
                <a:ea typeface="#9Slide03 Roboto Medium" panose="02000000000000000000" pitchFamily="2" charset="0"/>
              </a:rPr>
              <a:t>phút</a:t>
            </a:r>
            <a:r>
              <a:rPr lang="en-US" sz="2200" dirty="0">
                <a:solidFill>
                  <a:srgbClr val="C00000"/>
                </a:solidFill>
                <a:latin typeface="#9Slide03 Roboto Medium" panose="02000000000000000000" pitchFamily="2" charset="0"/>
                <a:ea typeface="#9Slide03 Roboto Medium" panose="02000000000000000000" pitchFamily="2" charset="0"/>
              </a:rPr>
              <a:t> </a:t>
            </a:r>
            <a:r>
              <a:rPr lang="en-US" sz="2200" dirty="0" err="1">
                <a:solidFill>
                  <a:schemeClr val="bg1">
                    <a:lumMod val="50000"/>
                  </a:schemeClr>
                </a:solidFill>
                <a:latin typeface="#9Slide03 Roboto Medium" panose="02000000000000000000" pitchFamily="2" charset="0"/>
                <a:ea typeface="#9Slide03 Roboto Medium" panose="02000000000000000000" pitchFamily="2" charset="0"/>
              </a:rPr>
              <a:t>thống</a:t>
            </a:r>
            <a:r>
              <a:rPr lang="en-US" sz="2200" dirty="0">
                <a:solidFill>
                  <a:schemeClr val="bg1">
                    <a:lumMod val="50000"/>
                  </a:schemeClr>
                </a:solidFill>
                <a:latin typeface="#9Slide03 Roboto Medium" panose="02000000000000000000" pitchFamily="2" charset="0"/>
                <a:ea typeface="#9Slide03 Roboto Medium" panose="02000000000000000000" pitchFamily="2" charset="0"/>
              </a:rPr>
              <a:t> </a:t>
            </a:r>
            <a:r>
              <a:rPr lang="en-US" sz="2200" dirty="0" err="1">
                <a:solidFill>
                  <a:schemeClr val="bg1">
                    <a:lumMod val="50000"/>
                  </a:schemeClr>
                </a:solidFill>
                <a:latin typeface="#9Slide03 Roboto Medium" panose="02000000000000000000" pitchFamily="2" charset="0"/>
                <a:ea typeface="#9Slide03 Roboto Medium" panose="02000000000000000000" pitchFamily="2" charset="0"/>
              </a:rPr>
              <a:t>nhất</a:t>
            </a:r>
            <a:r>
              <a:rPr lang="en-US" sz="2200" dirty="0">
                <a:solidFill>
                  <a:schemeClr val="bg1">
                    <a:lumMod val="50000"/>
                  </a:schemeClr>
                </a:solidFill>
                <a:latin typeface="#9Slide03 Roboto Medium" panose="02000000000000000000" pitchFamily="2" charset="0"/>
                <a:ea typeface="#9Slide03 Roboto Medium" panose="02000000000000000000" pitchFamily="2" charset="0"/>
              </a:rPr>
              <a:t> nhóm.</a:t>
            </a:r>
          </a:p>
          <a:p>
            <a:pPr algn="just">
              <a:spcBef>
                <a:spcPts val="600"/>
              </a:spcBef>
              <a:spcAft>
                <a:spcPts val="600"/>
              </a:spcAft>
              <a:defRPr/>
            </a:pPr>
            <a:r>
              <a:rPr lang="en-US" sz="2200" dirty="0">
                <a:solidFill>
                  <a:srgbClr val="C00000"/>
                </a:solidFill>
                <a:latin typeface="#9Slide03 Roboto Medium" panose="02000000000000000000" pitchFamily="2" charset="0"/>
                <a:ea typeface="#9Slide03 Roboto Medium" panose="02000000000000000000" pitchFamily="2" charset="0"/>
              </a:rPr>
              <a:t>   1 </a:t>
            </a:r>
            <a:r>
              <a:rPr lang="en-US" sz="2200" dirty="0" err="1">
                <a:solidFill>
                  <a:srgbClr val="C00000"/>
                </a:solidFill>
                <a:latin typeface="#9Slide03 Roboto Medium" panose="02000000000000000000" pitchFamily="2" charset="0"/>
                <a:ea typeface="#9Slide03 Roboto Medium" panose="02000000000000000000" pitchFamily="2" charset="0"/>
              </a:rPr>
              <a:t>phút</a:t>
            </a:r>
            <a:r>
              <a:rPr lang="en-US" sz="2200" dirty="0">
                <a:solidFill>
                  <a:srgbClr val="C00000"/>
                </a:solidFill>
                <a:latin typeface="#9Slide03 Roboto Medium" panose="02000000000000000000" pitchFamily="2" charset="0"/>
                <a:ea typeface="#9Slide03 Roboto Medium" panose="02000000000000000000" pitchFamily="2" charset="0"/>
              </a:rPr>
              <a:t> </a:t>
            </a:r>
            <a:r>
              <a:rPr lang="en-US" sz="2200" dirty="0" err="1">
                <a:solidFill>
                  <a:schemeClr val="bg1">
                    <a:lumMod val="50000"/>
                  </a:schemeClr>
                </a:solidFill>
                <a:latin typeface="#9Slide03 Roboto Medium" panose="02000000000000000000" pitchFamily="2" charset="0"/>
                <a:ea typeface="#9Slide03 Roboto Medium" panose="02000000000000000000" pitchFamily="2" charset="0"/>
              </a:rPr>
              <a:t>trình</a:t>
            </a:r>
            <a:r>
              <a:rPr lang="en-US" sz="2200" dirty="0">
                <a:solidFill>
                  <a:schemeClr val="bg1">
                    <a:lumMod val="50000"/>
                  </a:schemeClr>
                </a:solidFill>
                <a:latin typeface="#9Slide03 Roboto Medium" panose="02000000000000000000" pitchFamily="2" charset="0"/>
                <a:ea typeface="#9Slide03 Roboto Medium" panose="02000000000000000000" pitchFamily="2" charset="0"/>
              </a:rPr>
              <a:t> </a:t>
            </a:r>
            <a:r>
              <a:rPr lang="en-US" sz="2200" dirty="0" err="1">
                <a:solidFill>
                  <a:schemeClr val="bg1">
                    <a:lumMod val="50000"/>
                  </a:schemeClr>
                </a:solidFill>
                <a:latin typeface="#9Slide03 Roboto Medium" panose="02000000000000000000" pitchFamily="2" charset="0"/>
                <a:ea typeface="#9Slide03 Roboto Medium" panose="02000000000000000000" pitchFamily="2" charset="0"/>
              </a:rPr>
              <a:t>bày</a:t>
            </a:r>
            <a:r>
              <a:rPr lang="en-US" sz="2200" dirty="0">
                <a:solidFill>
                  <a:schemeClr val="bg1">
                    <a:lumMod val="50000"/>
                  </a:schemeClr>
                </a:solidFill>
                <a:latin typeface="#9Slide03 Roboto Medium" panose="02000000000000000000" pitchFamily="2" charset="0"/>
                <a:ea typeface="#9Slide03 Roboto Medium" panose="02000000000000000000" pitchFamily="2" charset="0"/>
              </a:rPr>
              <a:t> </a:t>
            </a:r>
            <a:r>
              <a:rPr lang="en-US" sz="2200" dirty="0" err="1">
                <a:solidFill>
                  <a:schemeClr val="bg1">
                    <a:lumMod val="50000"/>
                  </a:schemeClr>
                </a:solidFill>
                <a:latin typeface="#9Slide03 Roboto Medium" panose="02000000000000000000" pitchFamily="2" charset="0"/>
                <a:ea typeface="#9Slide03 Roboto Medium" panose="02000000000000000000" pitchFamily="2" charset="0"/>
              </a:rPr>
              <a:t>sản</a:t>
            </a:r>
            <a:r>
              <a:rPr lang="en-US" sz="2200" dirty="0">
                <a:solidFill>
                  <a:schemeClr val="bg1">
                    <a:lumMod val="50000"/>
                  </a:schemeClr>
                </a:solidFill>
                <a:latin typeface="#9Slide03 Roboto Medium" panose="02000000000000000000" pitchFamily="2" charset="0"/>
                <a:ea typeface="#9Slide03 Roboto Medium" panose="02000000000000000000" pitchFamily="2" charset="0"/>
              </a:rPr>
              <a:t> </a:t>
            </a:r>
            <a:r>
              <a:rPr lang="en-US" sz="2200" dirty="0" err="1">
                <a:solidFill>
                  <a:schemeClr val="bg1">
                    <a:lumMod val="50000"/>
                  </a:schemeClr>
                </a:solidFill>
                <a:latin typeface="#9Slide03 Roboto Medium" panose="02000000000000000000" pitchFamily="2" charset="0"/>
                <a:ea typeface="#9Slide03 Roboto Medium" panose="02000000000000000000" pitchFamily="2" charset="0"/>
              </a:rPr>
              <a:t>phẩm</a:t>
            </a:r>
            <a:r>
              <a:rPr lang="en-US" sz="2200" dirty="0">
                <a:solidFill>
                  <a:schemeClr val="bg1">
                    <a:lumMod val="50000"/>
                  </a:schemeClr>
                </a:solidFill>
                <a:latin typeface="#9Slide03 Roboto Medium" panose="02000000000000000000" pitchFamily="2" charset="0"/>
                <a:ea typeface="#9Slide03 Roboto Medium" panose="02000000000000000000" pitchFamily="2" charset="0"/>
              </a:rPr>
              <a:t> </a:t>
            </a:r>
            <a:r>
              <a:rPr lang="en-US" sz="2200" dirty="0" err="1">
                <a:solidFill>
                  <a:schemeClr val="bg1">
                    <a:lumMod val="50000"/>
                  </a:schemeClr>
                </a:solidFill>
                <a:latin typeface="#9Slide03 Roboto Medium" panose="02000000000000000000" pitchFamily="2" charset="0"/>
                <a:ea typeface="#9Slide03 Roboto Medium" panose="02000000000000000000" pitchFamily="2" charset="0"/>
              </a:rPr>
              <a:t>nhóm</a:t>
            </a:r>
            <a:endParaRPr lang="en-US" sz="2200" dirty="0">
              <a:solidFill>
                <a:schemeClr val="bg1">
                  <a:lumMod val="50000"/>
                </a:schemeClr>
              </a:solidFill>
              <a:latin typeface="#9Slide03 Roboto Medium" panose="02000000000000000000" pitchFamily="2" charset="0"/>
              <a:ea typeface="#9Slide03 Roboto Medium" panose="02000000000000000000" pitchFamily="2" charset="0"/>
            </a:endParaRPr>
          </a:p>
        </p:txBody>
      </p:sp>
      <p:pic>
        <p:nvPicPr>
          <p:cNvPr id="26" name="Picture 4" descr="Miêu tả công việc và phương thức tính lương tại Nanapet | NCBlog – NanaPet  Community Blog">
            <a:extLst>
              <a:ext uri="{FF2B5EF4-FFF2-40B4-BE49-F238E27FC236}">
                <a16:creationId xmlns:a16="http://schemas.microsoft.com/office/drawing/2014/main" id="{064F3680-E52F-4613-B11C-DBAF803D84E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633" b="93770" l="5112" r="93930"/>
                    </a14:imgEffect>
                  </a14:imgLayer>
                </a14:imgProps>
              </a:ext>
              <a:ext uri="{28A0092B-C50C-407E-A947-70E740481C1C}">
                <a14:useLocalDpi xmlns:a14="http://schemas.microsoft.com/office/drawing/2010/main" val="0"/>
              </a:ext>
            </a:extLst>
          </a:blip>
          <a:srcRect/>
          <a:stretch>
            <a:fillRect/>
          </a:stretch>
        </p:blipFill>
        <p:spPr bwMode="auto">
          <a:xfrm>
            <a:off x="9227128" y="2652618"/>
            <a:ext cx="2034870" cy="203487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 descr="Cartoon Portrait Thinking, Thinking Clipart, Student, Learn PNG Transparent  Clipart Image and PSD File for Free Download">
            <a:extLst>
              <a:ext uri="{FF2B5EF4-FFF2-40B4-BE49-F238E27FC236}">
                <a16:creationId xmlns:a16="http://schemas.microsoft.com/office/drawing/2014/main" id="{A100BA96-CAF8-4C34-B7E6-A503BD8337E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66583" y1="85917" x2="66583" y2="85917"/>
                      </a14:backgroundRemoval>
                    </a14:imgEffect>
                  </a14:imgLayer>
                </a14:imgProps>
              </a:ext>
              <a:ext uri="{28A0092B-C50C-407E-A947-70E740481C1C}">
                <a14:useLocalDpi xmlns:a14="http://schemas.microsoft.com/office/drawing/2010/main" val="0"/>
              </a:ext>
            </a:extLst>
          </a:blip>
          <a:srcRect/>
          <a:stretch>
            <a:fillRect/>
          </a:stretch>
        </p:blipFill>
        <p:spPr bwMode="auto">
          <a:xfrm>
            <a:off x="5905666" y="2653012"/>
            <a:ext cx="1910547" cy="1910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2869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647"/>
        <p:cNvGrpSpPr/>
        <p:nvPr/>
      </p:nvGrpSpPr>
      <p:grpSpPr>
        <a:xfrm>
          <a:off x="0" y="0"/>
          <a:ext cx="0" cy="0"/>
          <a:chOff x="0" y="0"/>
          <a:chExt cx="0" cy="0"/>
        </a:xfrm>
      </p:grpSpPr>
      <p:cxnSp>
        <p:nvCxnSpPr>
          <p:cNvPr id="1648" name="Google Shape;1648;p47"/>
          <p:cNvCxnSpPr/>
          <p:nvPr/>
        </p:nvCxnSpPr>
        <p:spPr>
          <a:xfrm flipH="1">
            <a:off x="2657364" y="3029700"/>
            <a:ext cx="952800" cy="905600"/>
          </a:xfrm>
          <a:prstGeom prst="curvedConnector3">
            <a:avLst>
              <a:gd name="adj1" fmla="val 133323"/>
            </a:avLst>
          </a:prstGeom>
          <a:noFill/>
          <a:ln w="28575" cap="flat" cmpd="sng">
            <a:solidFill>
              <a:schemeClr val="dk2"/>
            </a:solidFill>
            <a:prstDash val="solid"/>
            <a:round/>
            <a:headEnd type="none" w="med" len="med"/>
            <a:tailEnd type="triangle" w="med" len="med"/>
          </a:ln>
        </p:spPr>
      </p:cxnSp>
      <p:grpSp>
        <p:nvGrpSpPr>
          <p:cNvPr id="1651" name="Google Shape;1651;p47"/>
          <p:cNvGrpSpPr/>
          <p:nvPr/>
        </p:nvGrpSpPr>
        <p:grpSpPr>
          <a:xfrm>
            <a:off x="472818" y="470584"/>
            <a:ext cx="11645133" cy="2922451"/>
            <a:chOff x="354613" y="352938"/>
            <a:chExt cx="8733850" cy="2191838"/>
          </a:xfrm>
        </p:grpSpPr>
        <p:sp>
          <p:nvSpPr>
            <p:cNvPr id="1652" name="Google Shape;1652;p47"/>
            <p:cNvSpPr/>
            <p:nvPr/>
          </p:nvSpPr>
          <p:spPr>
            <a:xfrm>
              <a:off x="7476838" y="769938"/>
              <a:ext cx="1611625" cy="484150"/>
            </a:xfrm>
            <a:custGeom>
              <a:avLst/>
              <a:gdLst/>
              <a:ahLst/>
              <a:cxnLst/>
              <a:rect l="l" t="t" r="r" b="b"/>
              <a:pathLst>
                <a:path w="64465" h="19366" extrusionOk="0">
                  <a:moveTo>
                    <a:pt x="27176" y="1"/>
                  </a:moveTo>
                  <a:cubicBezTo>
                    <a:pt x="20680" y="1"/>
                    <a:pt x="18184" y="3720"/>
                    <a:pt x="17987" y="7746"/>
                  </a:cubicBezTo>
                  <a:cubicBezTo>
                    <a:pt x="17987" y="7746"/>
                    <a:pt x="16481" y="6484"/>
                    <a:pt x="14312" y="6484"/>
                  </a:cubicBezTo>
                  <a:cubicBezTo>
                    <a:pt x="13204" y="6484"/>
                    <a:pt x="11924" y="6813"/>
                    <a:pt x="10582" y="7807"/>
                  </a:cubicBezTo>
                  <a:cubicBezTo>
                    <a:pt x="10582" y="7807"/>
                    <a:pt x="9361" y="7197"/>
                    <a:pt x="7689" y="7197"/>
                  </a:cubicBezTo>
                  <a:cubicBezTo>
                    <a:pt x="6403" y="7197"/>
                    <a:pt x="4850" y="7558"/>
                    <a:pt x="3380" y="8836"/>
                  </a:cubicBezTo>
                  <a:cubicBezTo>
                    <a:pt x="0" y="11776"/>
                    <a:pt x="386" y="17419"/>
                    <a:pt x="3134" y="18713"/>
                  </a:cubicBezTo>
                  <a:cubicBezTo>
                    <a:pt x="4193" y="19213"/>
                    <a:pt x="12227" y="19366"/>
                    <a:pt x="21691" y="19366"/>
                  </a:cubicBezTo>
                  <a:cubicBezTo>
                    <a:pt x="36742" y="19366"/>
                    <a:pt x="55411" y="18978"/>
                    <a:pt x="55411" y="18978"/>
                  </a:cubicBezTo>
                  <a:cubicBezTo>
                    <a:pt x="55411" y="18978"/>
                    <a:pt x="56673" y="19001"/>
                    <a:pt x="58229" y="19001"/>
                  </a:cubicBezTo>
                  <a:cubicBezTo>
                    <a:pt x="60573" y="19001"/>
                    <a:pt x="63582" y="18949"/>
                    <a:pt x="63936" y="18683"/>
                  </a:cubicBezTo>
                  <a:cubicBezTo>
                    <a:pt x="64465" y="18286"/>
                    <a:pt x="64359" y="15643"/>
                    <a:pt x="61518" y="15643"/>
                  </a:cubicBezTo>
                  <a:cubicBezTo>
                    <a:pt x="61200" y="15643"/>
                    <a:pt x="60847" y="15676"/>
                    <a:pt x="60456" y="15750"/>
                  </a:cubicBezTo>
                  <a:cubicBezTo>
                    <a:pt x="60456" y="15750"/>
                    <a:pt x="60495" y="12075"/>
                    <a:pt x="57024" y="12075"/>
                  </a:cubicBezTo>
                  <a:cubicBezTo>
                    <a:pt x="56300" y="12075"/>
                    <a:pt x="55422" y="12235"/>
                    <a:pt x="54360" y="12622"/>
                  </a:cubicBezTo>
                  <a:cubicBezTo>
                    <a:pt x="54360" y="12622"/>
                    <a:pt x="55703" y="6484"/>
                    <a:pt x="50413" y="2956"/>
                  </a:cubicBezTo>
                  <a:cubicBezTo>
                    <a:pt x="48439" y="1640"/>
                    <a:pt x="46260" y="1107"/>
                    <a:pt x="44217" y="1107"/>
                  </a:cubicBezTo>
                  <a:cubicBezTo>
                    <a:pt x="40783" y="1107"/>
                    <a:pt x="37730" y="2614"/>
                    <a:pt x="36671" y="4445"/>
                  </a:cubicBezTo>
                  <a:cubicBezTo>
                    <a:pt x="36671" y="4445"/>
                    <a:pt x="34980" y="310"/>
                    <a:pt x="27925" y="17"/>
                  </a:cubicBezTo>
                  <a:cubicBezTo>
                    <a:pt x="27670" y="6"/>
                    <a:pt x="27420" y="1"/>
                    <a:pt x="2717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3" name="Google Shape;1653;p47"/>
            <p:cNvSpPr/>
            <p:nvPr/>
          </p:nvSpPr>
          <p:spPr>
            <a:xfrm>
              <a:off x="6893313" y="1994075"/>
              <a:ext cx="1833250" cy="550700"/>
            </a:xfrm>
            <a:custGeom>
              <a:avLst/>
              <a:gdLst/>
              <a:ahLst/>
              <a:cxnLst/>
              <a:rect l="l" t="t" r="r" b="b"/>
              <a:pathLst>
                <a:path w="73330" h="22028" extrusionOk="0">
                  <a:moveTo>
                    <a:pt x="42412" y="1"/>
                  </a:moveTo>
                  <a:cubicBezTo>
                    <a:pt x="42136" y="1"/>
                    <a:pt x="41853" y="7"/>
                    <a:pt x="41563" y="19"/>
                  </a:cubicBezTo>
                  <a:cubicBezTo>
                    <a:pt x="33538" y="353"/>
                    <a:pt x="31616" y="5056"/>
                    <a:pt x="31616" y="5056"/>
                  </a:cubicBezTo>
                  <a:cubicBezTo>
                    <a:pt x="30410" y="2974"/>
                    <a:pt x="26937" y="1260"/>
                    <a:pt x="23030" y="1260"/>
                  </a:cubicBezTo>
                  <a:cubicBezTo>
                    <a:pt x="20706" y="1260"/>
                    <a:pt x="18228" y="1867"/>
                    <a:pt x="15983" y="3363"/>
                  </a:cubicBezTo>
                  <a:cubicBezTo>
                    <a:pt x="9966" y="7376"/>
                    <a:pt x="11493" y="14358"/>
                    <a:pt x="11493" y="14358"/>
                  </a:cubicBezTo>
                  <a:cubicBezTo>
                    <a:pt x="10285" y="13917"/>
                    <a:pt x="9287" y="13735"/>
                    <a:pt x="8463" y="13735"/>
                  </a:cubicBezTo>
                  <a:cubicBezTo>
                    <a:pt x="4515" y="13735"/>
                    <a:pt x="4560" y="17916"/>
                    <a:pt x="4560" y="17916"/>
                  </a:cubicBezTo>
                  <a:cubicBezTo>
                    <a:pt x="4116" y="17832"/>
                    <a:pt x="3714" y="17794"/>
                    <a:pt x="3351" y="17794"/>
                  </a:cubicBezTo>
                  <a:cubicBezTo>
                    <a:pt x="121" y="17794"/>
                    <a:pt x="0" y="20801"/>
                    <a:pt x="602" y="21252"/>
                  </a:cubicBezTo>
                  <a:cubicBezTo>
                    <a:pt x="1003" y="21553"/>
                    <a:pt x="4404" y="21613"/>
                    <a:pt x="7066" y="21613"/>
                  </a:cubicBezTo>
                  <a:cubicBezTo>
                    <a:pt x="8848" y="21613"/>
                    <a:pt x="10300" y="21586"/>
                    <a:pt x="10300" y="21586"/>
                  </a:cubicBezTo>
                  <a:cubicBezTo>
                    <a:pt x="10300" y="21586"/>
                    <a:pt x="31545" y="22028"/>
                    <a:pt x="48667" y="22028"/>
                  </a:cubicBezTo>
                  <a:cubicBezTo>
                    <a:pt x="59428" y="22028"/>
                    <a:pt x="68560" y="21853"/>
                    <a:pt x="69765" y="21285"/>
                  </a:cubicBezTo>
                  <a:cubicBezTo>
                    <a:pt x="72889" y="19814"/>
                    <a:pt x="73330" y="13395"/>
                    <a:pt x="69484" y="10051"/>
                  </a:cubicBezTo>
                  <a:cubicBezTo>
                    <a:pt x="67812" y="8597"/>
                    <a:pt x="66046" y="8187"/>
                    <a:pt x="64583" y="8187"/>
                  </a:cubicBezTo>
                  <a:cubicBezTo>
                    <a:pt x="62681" y="8187"/>
                    <a:pt x="61293" y="8881"/>
                    <a:pt x="61293" y="8881"/>
                  </a:cubicBezTo>
                  <a:cubicBezTo>
                    <a:pt x="59766" y="7750"/>
                    <a:pt x="58309" y="7376"/>
                    <a:pt x="57049" y="7376"/>
                  </a:cubicBezTo>
                  <a:cubicBezTo>
                    <a:pt x="54581" y="7376"/>
                    <a:pt x="52868" y="8810"/>
                    <a:pt x="52868" y="8810"/>
                  </a:cubicBezTo>
                  <a:cubicBezTo>
                    <a:pt x="52646" y="4229"/>
                    <a:pt x="49806" y="1"/>
                    <a:pt x="4241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654" name="Google Shape;1654;p47"/>
            <p:cNvGrpSpPr/>
            <p:nvPr/>
          </p:nvGrpSpPr>
          <p:grpSpPr>
            <a:xfrm>
              <a:off x="6828138" y="1345169"/>
              <a:ext cx="709113" cy="364856"/>
              <a:chOff x="113913" y="479994"/>
              <a:chExt cx="709113" cy="364856"/>
            </a:xfrm>
          </p:grpSpPr>
          <p:sp>
            <p:nvSpPr>
              <p:cNvPr id="1655" name="Google Shape;1655;p47"/>
              <p:cNvSpPr/>
              <p:nvPr/>
            </p:nvSpPr>
            <p:spPr>
              <a:xfrm>
                <a:off x="600525" y="634850"/>
                <a:ext cx="222500" cy="97150"/>
              </a:xfrm>
              <a:custGeom>
                <a:avLst/>
                <a:gdLst/>
                <a:ahLst/>
                <a:cxnLst/>
                <a:rect l="l" t="t" r="r" b="b"/>
                <a:pathLst>
                  <a:path w="8900" h="3886" extrusionOk="0">
                    <a:moveTo>
                      <a:pt x="7575" y="1"/>
                    </a:moveTo>
                    <a:cubicBezTo>
                      <a:pt x="6141" y="1"/>
                      <a:pt x="2125" y="1837"/>
                      <a:pt x="1199" y="2027"/>
                    </a:cubicBezTo>
                    <a:cubicBezTo>
                      <a:pt x="285" y="2216"/>
                      <a:pt x="0" y="3885"/>
                      <a:pt x="1164" y="3885"/>
                    </a:cubicBezTo>
                    <a:cubicBezTo>
                      <a:pt x="1303" y="3885"/>
                      <a:pt x="1463" y="3861"/>
                      <a:pt x="1646" y="3808"/>
                    </a:cubicBezTo>
                    <a:lnTo>
                      <a:pt x="8354" y="2637"/>
                    </a:lnTo>
                    <a:cubicBezTo>
                      <a:pt x="8354" y="2637"/>
                      <a:pt x="8899" y="1649"/>
                      <a:pt x="8112" y="1371"/>
                    </a:cubicBezTo>
                    <a:cubicBezTo>
                      <a:pt x="8112" y="1371"/>
                      <a:pt x="8851" y="533"/>
                      <a:pt x="7935" y="66"/>
                    </a:cubicBezTo>
                    <a:cubicBezTo>
                      <a:pt x="7848" y="21"/>
                      <a:pt x="7726" y="1"/>
                      <a:pt x="757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6" name="Google Shape;1656;p47"/>
              <p:cNvSpPr/>
              <p:nvPr/>
            </p:nvSpPr>
            <p:spPr>
              <a:xfrm>
                <a:off x="600525" y="634850"/>
                <a:ext cx="222500" cy="97150"/>
              </a:xfrm>
              <a:custGeom>
                <a:avLst/>
                <a:gdLst/>
                <a:ahLst/>
                <a:cxnLst/>
                <a:rect l="l" t="t" r="r" b="b"/>
                <a:pathLst>
                  <a:path w="8900" h="3886" extrusionOk="0">
                    <a:moveTo>
                      <a:pt x="7575" y="1"/>
                    </a:moveTo>
                    <a:cubicBezTo>
                      <a:pt x="6141" y="1"/>
                      <a:pt x="2125" y="1837"/>
                      <a:pt x="1199" y="2027"/>
                    </a:cubicBezTo>
                    <a:cubicBezTo>
                      <a:pt x="285" y="2216"/>
                      <a:pt x="0" y="3885"/>
                      <a:pt x="1164" y="3885"/>
                    </a:cubicBezTo>
                    <a:cubicBezTo>
                      <a:pt x="1303" y="3885"/>
                      <a:pt x="1463" y="3861"/>
                      <a:pt x="1646" y="3808"/>
                    </a:cubicBezTo>
                    <a:lnTo>
                      <a:pt x="8354" y="2637"/>
                    </a:lnTo>
                    <a:cubicBezTo>
                      <a:pt x="8354" y="2637"/>
                      <a:pt x="8899" y="1649"/>
                      <a:pt x="8112" y="1371"/>
                    </a:cubicBezTo>
                    <a:cubicBezTo>
                      <a:pt x="8112" y="1371"/>
                      <a:pt x="8851" y="533"/>
                      <a:pt x="7935" y="66"/>
                    </a:cubicBezTo>
                    <a:cubicBezTo>
                      <a:pt x="7848" y="21"/>
                      <a:pt x="7726" y="1"/>
                      <a:pt x="7575" y="1"/>
                    </a:cubicBezTo>
                    <a:close/>
                  </a:path>
                </a:pathLst>
              </a:custGeom>
              <a:solidFill>
                <a:srgbClr val="000000">
                  <a:alpha val="6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7" name="Google Shape;1657;p47"/>
              <p:cNvSpPr/>
              <p:nvPr/>
            </p:nvSpPr>
            <p:spPr>
              <a:xfrm>
                <a:off x="311563" y="479994"/>
                <a:ext cx="175625" cy="311275"/>
              </a:xfrm>
              <a:custGeom>
                <a:avLst/>
                <a:gdLst/>
                <a:ahLst/>
                <a:cxnLst/>
                <a:rect l="l" t="t" r="r" b="b"/>
                <a:pathLst>
                  <a:path w="7025" h="12451" extrusionOk="0">
                    <a:moveTo>
                      <a:pt x="3275" y="0"/>
                    </a:moveTo>
                    <a:cubicBezTo>
                      <a:pt x="3273" y="0"/>
                      <a:pt x="0" y="4208"/>
                      <a:pt x="2228" y="12451"/>
                    </a:cubicBezTo>
                    <a:cubicBezTo>
                      <a:pt x="2228" y="12451"/>
                      <a:pt x="4557" y="11636"/>
                      <a:pt x="5049" y="9092"/>
                    </a:cubicBezTo>
                    <a:cubicBezTo>
                      <a:pt x="5049" y="9092"/>
                      <a:pt x="7024" y="6257"/>
                      <a:pt x="5446" y="4948"/>
                    </a:cubicBezTo>
                    <a:cubicBezTo>
                      <a:pt x="5446" y="4948"/>
                      <a:pt x="6119" y="3221"/>
                      <a:pt x="4046" y="2166"/>
                    </a:cubicBezTo>
                    <a:cubicBezTo>
                      <a:pt x="4046" y="2166"/>
                      <a:pt x="4785" y="589"/>
                      <a:pt x="327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8" name="Google Shape;1658;p47"/>
              <p:cNvSpPr/>
              <p:nvPr/>
            </p:nvSpPr>
            <p:spPr>
              <a:xfrm>
                <a:off x="311563" y="479994"/>
                <a:ext cx="175625" cy="311275"/>
              </a:xfrm>
              <a:custGeom>
                <a:avLst/>
                <a:gdLst/>
                <a:ahLst/>
                <a:cxnLst/>
                <a:rect l="l" t="t" r="r" b="b"/>
                <a:pathLst>
                  <a:path w="7025" h="12451" extrusionOk="0">
                    <a:moveTo>
                      <a:pt x="3275" y="0"/>
                    </a:moveTo>
                    <a:cubicBezTo>
                      <a:pt x="3273" y="0"/>
                      <a:pt x="0" y="4208"/>
                      <a:pt x="2228" y="12451"/>
                    </a:cubicBezTo>
                    <a:cubicBezTo>
                      <a:pt x="2228" y="12451"/>
                      <a:pt x="4557" y="11636"/>
                      <a:pt x="5049" y="9092"/>
                    </a:cubicBezTo>
                    <a:cubicBezTo>
                      <a:pt x="5049" y="9092"/>
                      <a:pt x="7024" y="6257"/>
                      <a:pt x="5446" y="4948"/>
                    </a:cubicBezTo>
                    <a:cubicBezTo>
                      <a:pt x="5446" y="4948"/>
                      <a:pt x="6119" y="3221"/>
                      <a:pt x="4046" y="2166"/>
                    </a:cubicBezTo>
                    <a:cubicBezTo>
                      <a:pt x="4046" y="2166"/>
                      <a:pt x="4785" y="589"/>
                      <a:pt x="3275" y="0"/>
                    </a:cubicBezTo>
                    <a:close/>
                  </a:path>
                </a:pathLst>
              </a:custGeom>
              <a:solidFill>
                <a:srgbClr val="000000">
                  <a:alpha val="178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9" name="Google Shape;1659;p47"/>
              <p:cNvSpPr/>
              <p:nvPr/>
            </p:nvSpPr>
            <p:spPr>
              <a:xfrm>
                <a:off x="131688" y="792225"/>
                <a:ext cx="198700" cy="47050"/>
              </a:xfrm>
              <a:custGeom>
                <a:avLst/>
                <a:gdLst/>
                <a:ahLst/>
                <a:cxnLst/>
                <a:rect l="l" t="t" r="r" b="b"/>
                <a:pathLst>
                  <a:path w="7948" h="1882" extrusionOk="0">
                    <a:moveTo>
                      <a:pt x="3720" y="1"/>
                    </a:moveTo>
                    <a:lnTo>
                      <a:pt x="0" y="1630"/>
                    </a:lnTo>
                    <a:cubicBezTo>
                      <a:pt x="0" y="1630"/>
                      <a:pt x="1122" y="1881"/>
                      <a:pt x="2528" y="1881"/>
                    </a:cubicBezTo>
                    <a:cubicBezTo>
                      <a:pt x="3502" y="1881"/>
                      <a:pt x="4612" y="1761"/>
                      <a:pt x="5581" y="1352"/>
                    </a:cubicBezTo>
                    <a:cubicBezTo>
                      <a:pt x="7948" y="354"/>
                      <a:pt x="3720" y="1"/>
                      <a:pt x="372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0" name="Google Shape;1660;p47"/>
              <p:cNvSpPr/>
              <p:nvPr/>
            </p:nvSpPr>
            <p:spPr>
              <a:xfrm>
                <a:off x="113913" y="663500"/>
                <a:ext cx="550600" cy="181350"/>
              </a:xfrm>
              <a:custGeom>
                <a:avLst/>
                <a:gdLst/>
                <a:ahLst/>
                <a:cxnLst/>
                <a:rect l="l" t="t" r="r" b="b"/>
                <a:pathLst>
                  <a:path w="22024" h="7254" extrusionOk="0">
                    <a:moveTo>
                      <a:pt x="18012" y="0"/>
                    </a:moveTo>
                    <a:cubicBezTo>
                      <a:pt x="14143" y="0"/>
                      <a:pt x="8526" y="1673"/>
                      <a:pt x="8526" y="1673"/>
                    </a:cubicBezTo>
                    <a:cubicBezTo>
                      <a:pt x="8526" y="1673"/>
                      <a:pt x="1" y="4907"/>
                      <a:pt x="6251" y="6874"/>
                    </a:cubicBezTo>
                    <a:cubicBezTo>
                      <a:pt x="7092" y="7139"/>
                      <a:pt x="7984" y="7253"/>
                      <a:pt x="8897" y="7253"/>
                    </a:cubicBezTo>
                    <a:cubicBezTo>
                      <a:pt x="14760" y="7253"/>
                      <a:pt x="21499" y="2526"/>
                      <a:pt x="21499" y="2526"/>
                    </a:cubicBezTo>
                    <a:cubicBezTo>
                      <a:pt x="22024" y="602"/>
                      <a:pt x="20332" y="0"/>
                      <a:pt x="1801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1" name="Google Shape;1661;p47"/>
              <p:cNvSpPr/>
              <p:nvPr/>
            </p:nvSpPr>
            <p:spPr>
              <a:xfrm>
                <a:off x="383113" y="518919"/>
                <a:ext cx="257975" cy="254450"/>
              </a:xfrm>
              <a:custGeom>
                <a:avLst/>
                <a:gdLst/>
                <a:ahLst/>
                <a:cxnLst/>
                <a:rect l="l" t="t" r="r" b="b"/>
                <a:pathLst>
                  <a:path w="10319" h="10178" extrusionOk="0">
                    <a:moveTo>
                      <a:pt x="9426" y="0"/>
                    </a:moveTo>
                    <a:cubicBezTo>
                      <a:pt x="9426" y="3"/>
                      <a:pt x="3738" y="1367"/>
                      <a:pt x="0" y="9960"/>
                    </a:cubicBezTo>
                    <a:cubicBezTo>
                      <a:pt x="0" y="9960"/>
                      <a:pt x="621" y="10178"/>
                      <a:pt x="1510" y="10178"/>
                    </a:cubicBezTo>
                    <a:cubicBezTo>
                      <a:pt x="2424" y="10178"/>
                      <a:pt x="3621" y="9948"/>
                      <a:pt x="4718" y="9014"/>
                    </a:cubicBezTo>
                    <a:cubicBezTo>
                      <a:pt x="4718" y="9014"/>
                      <a:pt x="8354" y="7936"/>
                      <a:pt x="7899" y="5732"/>
                    </a:cubicBezTo>
                    <a:cubicBezTo>
                      <a:pt x="7899" y="5732"/>
                      <a:pt x="9658" y="4713"/>
                      <a:pt x="8605" y="2386"/>
                    </a:cubicBezTo>
                    <a:cubicBezTo>
                      <a:pt x="8605" y="2386"/>
                      <a:pt x="10319" y="1540"/>
                      <a:pt x="942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2" name="Google Shape;1662;p47"/>
              <p:cNvSpPr/>
              <p:nvPr/>
            </p:nvSpPr>
            <p:spPr>
              <a:xfrm>
                <a:off x="263888" y="768675"/>
                <a:ext cx="22625" cy="22675"/>
              </a:xfrm>
              <a:custGeom>
                <a:avLst/>
                <a:gdLst/>
                <a:ahLst/>
                <a:cxnLst/>
                <a:rect l="l" t="t" r="r" b="b"/>
                <a:pathLst>
                  <a:path w="905" h="907" extrusionOk="0">
                    <a:moveTo>
                      <a:pt x="453" y="1"/>
                    </a:moveTo>
                    <a:cubicBezTo>
                      <a:pt x="202" y="1"/>
                      <a:pt x="1" y="204"/>
                      <a:pt x="1" y="453"/>
                    </a:cubicBezTo>
                    <a:cubicBezTo>
                      <a:pt x="1" y="704"/>
                      <a:pt x="202" y="907"/>
                      <a:pt x="453" y="907"/>
                    </a:cubicBezTo>
                    <a:cubicBezTo>
                      <a:pt x="703" y="907"/>
                      <a:pt x="905" y="705"/>
                      <a:pt x="905" y="454"/>
                    </a:cubicBezTo>
                    <a:cubicBezTo>
                      <a:pt x="905" y="204"/>
                      <a:pt x="703" y="2"/>
                      <a:pt x="453"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3" name="Google Shape;1663;p47"/>
              <p:cNvSpPr/>
              <p:nvPr/>
            </p:nvSpPr>
            <p:spPr>
              <a:xfrm>
                <a:off x="383113" y="518919"/>
                <a:ext cx="257975" cy="254450"/>
              </a:xfrm>
              <a:custGeom>
                <a:avLst/>
                <a:gdLst/>
                <a:ahLst/>
                <a:cxnLst/>
                <a:rect l="l" t="t" r="r" b="b"/>
                <a:pathLst>
                  <a:path w="10319" h="10178" extrusionOk="0">
                    <a:moveTo>
                      <a:pt x="9426" y="0"/>
                    </a:moveTo>
                    <a:cubicBezTo>
                      <a:pt x="9426" y="3"/>
                      <a:pt x="3738" y="1367"/>
                      <a:pt x="0" y="9960"/>
                    </a:cubicBezTo>
                    <a:cubicBezTo>
                      <a:pt x="0" y="9960"/>
                      <a:pt x="621" y="10178"/>
                      <a:pt x="1510" y="10178"/>
                    </a:cubicBezTo>
                    <a:cubicBezTo>
                      <a:pt x="2424" y="10178"/>
                      <a:pt x="3621" y="9948"/>
                      <a:pt x="4718" y="9014"/>
                    </a:cubicBezTo>
                    <a:cubicBezTo>
                      <a:pt x="4718" y="9014"/>
                      <a:pt x="8354" y="7936"/>
                      <a:pt x="7899" y="5732"/>
                    </a:cubicBezTo>
                    <a:cubicBezTo>
                      <a:pt x="7899" y="5732"/>
                      <a:pt x="9658" y="4713"/>
                      <a:pt x="8605" y="2386"/>
                    </a:cubicBezTo>
                    <a:cubicBezTo>
                      <a:pt x="8605" y="2386"/>
                      <a:pt x="10319" y="1540"/>
                      <a:pt x="9426" y="0"/>
                    </a:cubicBezTo>
                    <a:close/>
                  </a:path>
                </a:pathLst>
              </a:custGeom>
              <a:solidFill>
                <a:srgbClr val="000000">
                  <a:alpha val="6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664" name="Google Shape;1664;p47"/>
            <p:cNvGrpSpPr/>
            <p:nvPr/>
          </p:nvGrpSpPr>
          <p:grpSpPr>
            <a:xfrm>
              <a:off x="7617863" y="1526469"/>
              <a:ext cx="709113" cy="364856"/>
              <a:chOff x="113913" y="479994"/>
              <a:chExt cx="709113" cy="364856"/>
            </a:xfrm>
          </p:grpSpPr>
          <p:sp>
            <p:nvSpPr>
              <p:cNvPr id="1665" name="Google Shape;1665;p47"/>
              <p:cNvSpPr/>
              <p:nvPr/>
            </p:nvSpPr>
            <p:spPr>
              <a:xfrm>
                <a:off x="600525" y="634850"/>
                <a:ext cx="222500" cy="97150"/>
              </a:xfrm>
              <a:custGeom>
                <a:avLst/>
                <a:gdLst/>
                <a:ahLst/>
                <a:cxnLst/>
                <a:rect l="l" t="t" r="r" b="b"/>
                <a:pathLst>
                  <a:path w="8900" h="3886" extrusionOk="0">
                    <a:moveTo>
                      <a:pt x="7575" y="1"/>
                    </a:moveTo>
                    <a:cubicBezTo>
                      <a:pt x="6141" y="1"/>
                      <a:pt x="2125" y="1837"/>
                      <a:pt x="1199" y="2027"/>
                    </a:cubicBezTo>
                    <a:cubicBezTo>
                      <a:pt x="285" y="2216"/>
                      <a:pt x="0" y="3885"/>
                      <a:pt x="1164" y="3885"/>
                    </a:cubicBezTo>
                    <a:cubicBezTo>
                      <a:pt x="1303" y="3885"/>
                      <a:pt x="1463" y="3861"/>
                      <a:pt x="1646" y="3808"/>
                    </a:cubicBezTo>
                    <a:lnTo>
                      <a:pt x="8354" y="2637"/>
                    </a:lnTo>
                    <a:cubicBezTo>
                      <a:pt x="8354" y="2637"/>
                      <a:pt x="8899" y="1649"/>
                      <a:pt x="8112" y="1371"/>
                    </a:cubicBezTo>
                    <a:cubicBezTo>
                      <a:pt x="8112" y="1371"/>
                      <a:pt x="8851" y="533"/>
                      <a:pt x="7935" y="66"/>
                    </a:cubicBezTo>
                    <a:cubicBezTo>
                      <a:pt x="7848" y="21"/>
                      <a:pt x="7726" y="1"/>
                      <a:pt x="757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6" name="Google Shape;1666;p47"/>
              <p:cNvSpPr/>
              <p:nvPr/>
            </p:nvSpPr>
            <p:spPr>
              <a:xfrm>
                <a:off x="600525" y="634850"/>
                <a:ext cx="222500" cy="97150"/>
              </a:xfrm>
              <a:custGeom>
                <a:avLst/>
                <a:gdLst/>
                <a:ahLst/>
                <a:cxnLst/>
                <a:rect l="l" t="t" r="r" b="b"/>
                <a:pathLst>
                  <a:path w="8900" h="3886" extrusionOk="0">
                    <a:moveTo>
                      <a:pt x="7575" y="1"/>
                    </a:moveTo>
                    <a:cubicBezTo>
                      <a:pt x="6141" y="1"/>
                      <a:pt x="2125" y="1837"/>
                      <a:pt x="1199" y="2027"/>
                    </a:cubicBezTo>
                    <a:cubicBezTo>
                      <a:pt x="285" y="2216"/>
                      <a:pt x="0" y="3885"/>
                      <a:pt x="1164" y="3885"/>
                    </a:cubicBezTo>
                    <a:cubicBezTo>
                      <a:pt x="1303" y="3885"/>
                      <a:pt x="1463" y="3861"/>
                      <a:pt x="1646" y="3808"/>
                    </a:cubicBezTo>
                    <a:lnTo>
                      <a:pt x="8354" y="2637"/>
                    </a:lnTo>
                    <a:cubicBezTo>
                      <a:pt x="8354" y="2637"/>
                      <a:pt x="8899" y="1649"/>
                      <a:pt x="8112" y="1371"/>
                    </a:cubicBezTo>
                    <a:cubicBezTo>
                      <a:pt x="8112" y="1371"/>
                      <a:pt x="8851" y="533"/>
                      <a:pt x="7935" y="66"/>
                    </a:cubicBezTo>
                    <a:cubicBezTo>
                      <a:pt x="7848" y="21"/>
                      <a:pt x="7726" y="1"/>
                      <a:pt x="7575" y="1"/>
                    </a:cubicBezTo>
                    <a:close/>
                  </a:path>
                </a:pathLst>
              </a:custGeom>
              <a:solidFill>
                <a:srgbClr val="000000">
                  <a:alpha val="6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7" name="Google Shape;1667;p47"/>
              <p:cNvSpPr/>
              <p:nvPr/>
            </p:nvSpPr>
            <p:spPr>
              <a:xfrm>
                <a:off x="311563" y="479994"/>
                <a:ext cx="175625" cy="311275"/>
              </a:xfrm>
              <a:custGeom>
                <a:avLst/>
                <a:gdLst/>
                <a:ahLst/>
                <a:cxnLst/>
                <a:rect l="l" t="t" r="r" b="b"/>
                <a:pathLst>
                  <a:path w="7025" h="12451" extrusionOk="0">
                    <a:moveTo>
                      <a:pt x="3275" y="0"/>
                    </a:moveTo>
                    <a:cubicBezTo>
                      <a:pt x="3273" y="0"/>
                      <a:pt x="0" y="4208"/>
                      <a:pt x="2228" y="12451"/>
                    </a:cubicBezTo>
                    <a:cubicBezTo>
                      <a:pt x="2228" y="12451"/>
                      <a:pt x="4557" y="11636"/>
                      <a:pt x="5049" y="9092"/>
                    </a:cubicBezTo>
                    <a:cubicBezTo>
                      <a:pt x="5049" y="9092"/>
                      <a:pt x="7024" y="6257"/>
                      <a:pt x="5446" y="4948"/>
                    </a:cubicBezTo>
                    <a:cubicBezTo>
                      <a:pt x="5446" y="4948"/>
                      <a:pt x="6119" y="3221"/>
                      <a:pt x="4046" y="2166"/>
                    </a:cubicBezTo>
                    <a:cubicBezTo>
                      <a:pt x="4046" y="2166"/>
                      <a:pt x="4785" y="589"/>
                      <a:pt x="327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8" name="Google Shape;1668;p47"/>
              <p:cNvSpPr/>
              <p:nvPr/>
            </p:nvSpPr>
            <p:spPr>
              <a:xfrm>
                <a:off x="311563" y="479994"/>
                <a:ext cx="175625" cy="311275"/>
              </a:xfrm>
              <a:custGeom>
                <a:avLst/>
                <a:gdLst/>
                <a:ahLst/>
                <a:cxnLst/>
                <a:rect l="l" t="t" r="r" b="b"/>
                <a:pathLst>
                  <a:path w="7025" h="12451" extrusionOk="0">
                    <a:moveTo>
                      <a:pt x="3275" y="0"/>
                    </a:moveTo>
                    <a:cubicBezTo>
                      <a:pt x="3273" y="0"/>
                      <a:pt x="0" y="4208"/>
                      <a:pt x="2228" y="12451"/>
                    </a:cubicBezTo>
                    <a:cubicBezTo>
                      <a:pt x="2228" y="12451"/>
                      <a:pt x="4557" y="11636"/>
                      <a:pt x="5049" y="9092"/>
                    </a:cubicBezTo>
                    <a:cubicBezTo>
                      <a:pt x="5049" y="9092"/>
                      <a:pt x="7024" y="6257"/>
                      <a:pt x="5446" y="4948"/>
                    </a:cubicBezTo>
                    <a:cubicBezTo>
                      <a:pt x="5446" y="4948"/>
                      <a:pt x="6119" y="3221"/>
                      <a:pt x="4046" y="2166"/>
                    </a:cubicBezTo>
                    <a:cubicBezTo>
                      <a:pt x="4046" y="2166"/>
                      <a:pt x="4785" y="589"/>
                      <a:pt x="3275" y="0"/>
                    </a:cubicBezTo>
                    <a:close/>
                  </a:path>
                </a:pathLst>
              </a:custGeom>
              <a:solidFill>
                <a:srgbClr val="000000">
                  <a:alpha val="178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9" name="Google Shape;1669;p47"/>
              <p:cNvSpPr/>
              <p:nvPr/>
            </p:nvSpPr>
            <p:spPr>
              <a:xfrm>
                <a:off x="131688" y="792225"/>
                <a:ext cx="198700" cy="47050"/>
              </a:xfrm>
              <a:custGeom>
                <a:avLst/>
                <a:gdLst/>
                <a:ahLst/>
                <a:cxnLst/>
                <a:rect l="l" t="t" r="r" b="b"/>
                <a:pathLst>
                  <a:path w="7948" h="1882" extrusionOk="0">
                    <a:moveTo>
                      <a:pt x="3720" y="1"/>
                    </a:moveTo>
                    <a:lnTo>
                      <a:pt x="0" y="1630"/>
                    </a:lnTo>
                    <a:cubicBezTo>
                      <a:pt x="0" y="1630"/>
                      <a:pt x="1122" y="1881"/>
                      <a:pt x="2528" y="1881"/>
                    </a:cubicBezTo>
                    <a:cubicBezTo>
                      <a:pt x="3502" y="1881"/>
                      <a:pt x="4612" y="1761"/>
                      <a:pt x="5581" y="1352"/>
                    </a:cubicBezTo>
                    <a:cubicBezTo>
                      <a:pt x="7948" y="354"/>
                      <a:pt x="3720" y="1"/>
                      <a:pt x="372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0" name="Google Shape;1670;p47"/>
              <p:cNvSpPr/>
              <p:nvPr/>
            </p:nvSpPr>
            <p:spPr>
              <a:xfrm>
                <a:off x="113913" y="663500"/>
                <a:ext cx="550600" cy="181350"/>
              </a:xfrm>
              <a:custGeom>
                <a:avLst/>
                <a:gdLst/>
                <a:ahLst/>
                <a:cxnLst/>
                <a:rect l="l" t="t" r="r" b="b"/>
                <a:pathLst>
                  <a:path w="22024" h="7254" extrusionOk="0">
                    <a:moveTo>
                      <a:pt x="18012" y="0"/>
                    </a:moveTo>
                    <a:cubicBezTo>
                      <a:pt x="14143" y="0"/>
                      <a:pt x="8526" y="1673"/>
                      <a:pt x="8526" y="1673"/>
                    </a:cubicBezTo>
                    <a:cubicBezTo>
                      <a:pt x="8526" y="1673"/>
                      <a:pt x="1" y="4907"/>
                      <a:pt x="6251" y="6874"/>
                    </a:cubicBezTo>
                    <a:cubicBezTo>
                      <a:pt x="7092" y="7139"/>
                      <a:pt x="7984" y="7253"/>
                      <a:pt x="8897" y="7253"/>
                    </a:cubicBezTo>
                    <a:cubicBezTo>
                      <a:pt x="14760" y="7253"/>
                      <a:pt x="21499" y="2526"/>
                      <a:pt x="21499" y="2526"/>
                    </a:cubicBezTo>
                    <a:cubicBezTo>
                      <a:pt x="22024" y="602"/>
                      <a:pt x="20332" y="0"/>
                      <a:pt x="1801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1" name="Google Shape;1671;p47"/>
              <p:cNvSpPr/>
              <p:nvPr/>
            </p:nvSpPr>
            <p:spPr>
              <a:xfrm>
                <a:off x="383113" y="518919"/>
                <a:ext cx="257975" cy="254450"/>
              </a:xfrm>
              <a:custGeom>
                <a:avLst/>
                <a:gdLst/>
                <a:ahLst/>
                <a:cxnLst/>
                <a:rect l="l" t="t" r="r" b="b"/>
                <a:pathLst>
                  <a:path w="10319" h="10178" extrusionOk="0">
                    <a:moveTo>
                      <a:pt x="9426" y="0"/>
                    </a:moveTo>
                    <a:cubicBezTo>
                      <a:pt x="9426" y="3"/>
                      <a:pt x="3738" y="1367"/>
                      <a:pt x="0" y="9960"/>
                    </a:cubicBezTo>
                    <a:cubicBezTo>
                      <a:pt x="0" y="9960"/>
                      <a:pt x="621" y="10178"/>
                      <a:pt x="1510" y="10178"/>
                    </a:cubicBezTo>
                    <a:cubicBezTo>
                      <a:pt x="2424" y="10178"/>
                      <a:pt x="3621" y="9948"/>
                      <a:pt x="4718" y="9014"/>
                    </a:cubicBezTo>
                    <a:cubicBezTo>
                      <a:pt x="4718" y="9014"/>
                      <a:pt x="8354" y="7936"/>
                      <a:pt x="7899" y="5732"/>
                    </a:cubicBezTo>
                    <a:cubicBezTo>
                      <a:pt x="7899" y="5732"/>
                      <a:pt x="9658" y="4713"/>
                      <a:pt x="8605" y="2386"/>
                    </a:cubicBezTo>
                    <a:cubicBezTo>
                      <a:pt x="8605" y="2386"/>
                      <a:pt x="10319" y="1540"/>
                      <a:pt x="942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2" name="Google Shape;1672;p47"/>
              <p:cNvSpPr/>
              <p:nvPr/>
            </p:nvSpPr>
            <p:spPr>
              <a:xfrm>
                <a:off x="263888" y="768675"/>
                <a:ext cx="22625" cy="22675"/>
              </a:xfrm>
              <a:custGeom>
                <a:avLst/>
                <a:gdLst/>
                <a:ahLst/>
                <a:cxnLst/>
                <a:rect l="l" t="t" r="r" b="b"/>
                <a:pathLst>
                  <a:path w="905" h="907" extrusionOk="0">
                    <a:moveTo>
                      <a:pt x="453" y="1"/>
                    </a:moveTo>
                    <a:cubicBezTo>
                      <a:pt x="202" y="1"/>
                      <a:pt x="1" y="204"/>
                      <a:pt x="1" y="453"/>
                    </a:cubicBezTo>
                    <a:cubicBezTo>
                      <a:pt x="1" y="704"/>
                      <a:pt x="202" y="907"/>
                      <a:pt x="453" y="907"/>
                    </a:cubicBezTo>
                    <a:cubicBezTo>
                      <a:pt x="703" y="907"/>
                      <a:pt x="905" y="705"/>
                      <a:pt x="905" y="454"/>
                    </a:cubicBezTo>
                    <a:cubicBezTo>
                      <a:pt x="905" y="204"/>
                      <a:pt x="703" y="2"/>
                      <a:pt x="453"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3" name="Google Shape;1673;p47"/>
              <p:cNvSpPr/>
              <p:nvPr/>
            </p:nvSpPr>
            <p:spPr>
              <a:xfrm>
                <a:off x="383113" y="518919"/>
                <a:ext cx="257975" cy="254450"/>
              </a:xfrm>
              <a:custGeom>
                <a:avLst/>
                <a:gdLst/>
                <a:ahLst/>
                <a:cxnLst/>
                <a:rect l="l" t="t" r="r" b="b"/>
                <a:pathLst>
                  <a:path w="10319" h="10178" extrusionOk="0">
                    <a:moveTo>
                      <a:pt x="9426" y="0"/>
                    </a:moveTo>
                    <a:cubicBezTo>
                      <a:pt x="9426" y="3"/>
                      <a:pt x="3738" y="1367"/>
                      <a:pt x="0" y="9960"/>
                    </a:cubicBezTo>
                    <a:cubicBezTo>
                      <a:pt x="0" y="9960"/>
                      <a:pt x="621" y="10178"/>
                      <a:pt x="1510" y="10178"/>
                    </a:cubicBezTo>
                    <a:cubicBezTo>
                      <a:pt x="2424" y="10178"/>
                      <a:pt x="3621" y="9948"/>
                      <a:pt x="4718" y="9014"/>
                    </a:cubicBezTo>
                    <a:cubicBezTo>
                      <a:pt x="4718" y="9014"/>
                      <a:pt x="8354" y="7936"/>
                      <a:pt x="7899" y="5732"/>
                    </a:cubicBezTo>
                    <a:cubicBezTo>
                      <a:pt x="7899" y="5732"/>
                      <a:pt x="9658" y="4713"/>
                      <a:pt x="8605" y="2386"/>
                    </a:cubicBezTo>
                    <a:cubicBezTo>
                      <a:pt x="8605" y="2386"/>
                      <a:pt x="10319" y="1540"/>
                      <a:pt x="9426" y="0"/>
                    </a:cubicBezTo>
                    <a:close/>
                  </a:path>
                </a:pathLst>
              </a:custGeom>
              <a:solidFill>
                <a:srgbClr val="000000">
                  <a:alpha val="6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674" name="Google Shape;1674;p47"/>
            <p:cNvSpPr/>
            <p:nvPr/>
          </p:nvSpPr>
          <p:spPr>
            <a:xfrm>
              <a:off x="1448450" y="352938"/>
              <a:ext cx="1040775" cy="1040775"/>
            </a:xfrm>
            <a:custGeom>
              <a:avLst/>
              <a:gdLst/>
              <a:ahLst/>
              <a:cxnLst/>
              <a:rect l="l" t="t" r="r" b="b"/>
              <a:pathLst>
                <a:path w="41631" h="41631" extrusionOk="0">
                  <a:moveTo>
                    <a:pt x="20815" y="0"/>
                  </a:moveTo>
                  <a:cubicBezTo>
                    <a:pt x="9319" y="0"/>
                    <a:pt x="1" y="9319"/>
                    <a:pt x="1" y="20815"/>
                  </a:cubicBezTo>
                  <a:cubicBezTo>
                    <a:pt x="1" y="32312"/>
                    <a:pt x="9319" y="41630"/>
                    <a:pt x="20815" y="41630"/>
                  </a:cubicBezTo>
                  <a:cubicBezTo>
                    <a:pt x="32312" y="41630"/>
                    <a:pt x="41630" y="32312"/>
                    <a:pt x="41630" y="20815"/>
                  </a:cubicBezTo>
                  <a:cubicBezTo>
                    <a:pt x="41630" y="9320"/>
                    <a:pt x="32311" y="0"/>
                    <a:pt x="2081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5" name="Google Shape;1675;p47"/>
            <p:cNvSpPr/>
            <p:nvPr/>
          </p:nvSpPr>
          <p:spPr>
            <a:xfrm>
              <a:off x="354613" y="1026800"/>
              <a:ext cx="1611625" cy="484150"/>
            </a:xfrm>
            <a:custGeom>
              <a:avLst/>
              <a:gdLst/>
              <a:ahLst/>
              <a:cxnLst/>
              <a:rect l="l" t="t" r="r" b="b"/>
              <a:pathLst>
                <a:path w="64465" h="19366" extrusionOk="0">
                  <a:moveTo>
                    <a:pt x="27176" y="1"/>
                  </a:moveTo>
                  <a:cubicBezTo>
                    <a:pt x="20680" y="1"/>
                    <a:pt x="18184" y="3720"/>
                    <a:pt x="17987" y="7746"/>
                  </a:cubicBezTo>
                  <a:cubicBezTo>
                    <a:pt x="17987" y="7746"/>
                    <a:pt x="16481" y="6484"/>
                    <a:pt x="14312" y="6484"/>
                  </a:cubicBezTo>
                  <a:cubicBezTo>
                    <a:pt x="13204" y="6484"/>
                    <a:pt x="11924" y="6813"/>
                    <a:pt x="10582" y="7807"/>
                  </a:cubicBezTo>
                  <a:cubicBezTo>
                    <a:pt x="10582" y="7807"/>
                    <a:pt x="9361" y="7197"/>
                    <a:pt x="7689" y="7197"/>
                  </a:cubicBezTo>
                  <a:cubicBezTo>
                    <a:pt x="6403" y="7197"/>
                    <a:pt x="4850" y="7558"/>
                    <a:pt x="3380" y="8836"/>
                  </a:cubicBezTo>
                  <a:cubicBezTo>
                    <a:pt x="0" y="11776"/>
                    <a:pt x="386" y="17419"/>
                    <a:pt x="3134" y="18713"/>
                  </a:cubicBezTo>
                  <a:cubicBezTo>
                    <a:pt x="4193" y="19213"/>
                    <a:pt x="12227" y="19366"/>
                    <a:pt x="21691" y="19366"/>
                  </a:cubicBezTo>
                  <a:cubicBezTo>
                    <a:pt x="36742" y="19366"/>
                    <a:pt x="55411" y="18978"/>
                    <a:pt x="55411" y="18978"/>
                  </a:cubicBezTo>
                  <a:cubicBezTo>
                    <a:pt x="55411" y="18978"/>
                    <a:pt x="56673" y="19001"/>
                    <a:pt x="58229" y="19001"/>
                  </a:cubicBezTo>
                  <a:cubicBezTo>
                    <a:pt x="60573" y="19001"/>
                    <a:pt x="63582" y="18949"/>
                    <a:pt x="63936" y="18683"/>
                  </a:cubicBezTo>
                  <a:cubicBezTo>
                    <a:pt x="64465" y="18286"/>
                    <a:pt x="64359" y="15643"/>
                    <a:pt x="61518" y="15643"/>
                  </a:cubicBezTo>
                  <a:cubicBezTo>
                    <a:pt x="61200" y="15643"/>
                    <a:pt x="60847" y="15676"/>
                    <a:pt x="60456" y="15750"/>
                  </a:cubicBezTo>
                  <a:cubicBezTo>
                    <a:pt x="60456" y="15750"/>
                    <a:pt x="60495" y="12075"/>
                    <a:pt x="57024" y="12075"/>
                  </a:cubicBezTo>
                  <a:cubicBezTo>
                    <a:pt x="56300" y="12075"/>
                    <a:pt x="55422" y="12235"/>
                    <a:pt x="54360" y="12622"/>
                  </a:cubicBezTo>
                  <a:cubicBezTo>
                    <a:pt x="54360" y="12622"/>
                    <a:pt x="55703" y="6484"/>
                    <a:pt x="50413" y="2956"/>
                  </a:cubicBezTo>
                  <a:cubicBezTo>
                    <a:pt x="48439" y="1640"/>
                    <a:pt x="46260" y="1107"/>
                    <a:pt x="44217" y="1107"/>
                  </a:cubicBezTo>
                  <a:cubicBezTo>
                    <a:pt x="40783" y="1107"/>
                    <a:pt x="37730" y="2614"/>
                    <a:pt x="36671" y="4445"/>
                  </a:cubicBezTo>
                  <a:cubicBezTo>
                    <a:pt x="36671" y="4445"/>
                    <a:pt x="34980" y="310"/>
                    <a:pt x="27925" y="17"/>
                  </a:cubicBezTo>
                  <a:cubicBezTo>
                    <a:pt x="27670" y="6"/>
                    <a:pt x="27420" y="1"/>
                    <a:pt x="2717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0" name="TextBox 29">
            <a:extLst>
              <a:ext uri="{FF2B5EF4-FFF2-40B4-BE49-F238E27FC236}">
                <a16:creationId xmlns:a16="http://schemas.microsoft.com/office/drawing/2014/main" id="{6DF359B9-FE05-4CFD-B1CF-4DEE48D3D884}"/>
              </a:ext>
            </a:extLst>
          </p:cNvPr>
          <p:cNvSpPr txBox="1"/>
          <p:nvPr/>
        </p:nvSpPr>
        <p:spPr>
          <a:xfrm>
            <a:off x="3363934" y="480124"/>
            <a:ext cx="6372583" cy="1200329"/>
          </a:xfrm>
          <a:prstGeom prst="rect">
            <a:avLst/>
          </a:prstGeom>
          <a:noFill/>
        </p:spPr>
        <p:txBody>
          <a:bodyPr wrap="square" rtlCol="0">
            <a:spAutoFit/>
          </a:bodyPr>
          <a:lstStyle/>
          <a:p>
            <a:pPr algn="just">
              <a:lnSpc>
                <a:spcPct val="150000"/>
              </a:lnSpc>
              <a:spcBef>
                <a:spcPts val="600"/>
              </a:spcBef>
              <a:spcAft>
                <a:spcPts val="600"/>
              </a:spcAft>
              <a:defRPr/>
            </a:pPr>
            <a:r>
              <a:rPr lang="en-US" sz="2400" b="1" dirty="0" err="1">
                <a:solidFill>
                  <a:srgbClr val="006854"/>
                </a:solidFill>
                <a:latin typeface="#9Slide03 Roboto Medium" panose="02000000000000000000" pitchFamily="2" charset="0"/>
                <a:ea typeface="#9Slide03 Roboto Medium" panose="02000000000000000000" pitchFamily="2" charset="0"/>
              </a:rPr>
              <a:t>Phía</a:t>
            </a:r>
            <a:r>
              <a:rPr lang="en-US" sz="2400" b="1" dirty="0">
                <a:solidFill>
                  <a:srgbClr val="006854"/>
                </a:solidFill>
                <a:latin typeface="#9Slide03 Roboto Medium" panose="02000000000000000000" pitchFamily="2" charset="0"/>
                <a:ea typeface="#9Slide03 Roboto Medium" panose="02000000000000000000" pitchFamily="2" charset="0"/>
              </a:rPr>
              <a:t> </a:t>
            </a:r>
            <a:r>
              <a:rPr lang="en-US" sz="2400" b="1" dirty="0" err="1">
                <a:solidFill>
                  <a:srgbClr val="006854"/>
                </a:solidFill>
                <a:latin typeface="#9Slide03 Roboto Medium" panose="02000000000000000000" pitchFamily="2" charset="0"/>
                <a:ea typeface="#9Slide03 Roboto Medium" panose="02000000000000000000" pitchFamily="2" charset="0"/>
              </a:rPr>
              <a:t>tây</a:t>
            </a:r>
            <a:r>
              <a:rPr lang="en-US" sz="2400" b="1" dirty="0">
                <a:solidFill>
                  <a:srgbClr val="006854"/>
                </a:solidFill>
                <a:latin typeface="#9Slide03 Roboto Medium" panose="02000000000000000000" pitchFamily="2" charset="0"/>
                <a:ea typeface="#9Slide03 Roboto Medium" panose="02000000000000000000" pitchFamily="2" charset="0"/>
              </a:rPr>
              <a:t> </a:t>
            </a:r>
            <a:r>
              <a:rPr lang="en-US" sz="2400" b="1" dirty="0" err="1">
                <a:solidFill>
                  <a:srgbClr val="006854"/>
                </a:solidFill>
                <a:latin typeface="#9Slide03 Roboto Medium" panose="02000000000000000000" pitchFamily="2" charset="0"/>
                <a:ea typeface="#9Slide03 Roboto Medium" panose="02000000000000000000" pitchFamily="2" charset="0"/>
              </a:rPr>
              <a:t>châu</a:t>
            </a:r>
            <a:r>
              <a:rPr lang="en-US" sz="2400" b="1" dirty="0">
                <a:solidFill>
                  <a:srgbClr val="006854"/>
                </a:solidFill>
                <a:latin typeface="#9Slide03 Roboto Medium" panose="02000000000000000000" pitchFamily="2" charset="0"/>
                <a:ea typeface="#9Slide03 Roboto Medium" panose="02000000000000000000" pitchFamily="2" charset="0"/>
              </a:rPr>
              <a:t> </a:t>
            </a:r>
            <a:r>
              <a:rPr lang="en-US" sz="2400" b="1" dirty="0" err="1">
                <a:solidFill>
                  <a:srgbClr val="006854"/>
                </a:solidFill>
                <a:latin typeface="#9Slide03 Roboto Medium" panose="02000000000000000000" pitchFamily="2" charset="0"/>
                <a:ea typeface="#9Slide03 Roboto Medium" panose="02000000000000000000" pitchFamily="2" charset="0"/>
              </a:rPr>
              <a:t>Âu</a:t>
            </a:r>
            <a:r>
              <a:rPr lang="en-US" sz="2400" b="1" dirty="0">
                <a:solidFill>
                  <a:srgbClr val="006854"/>
                </a:solidFill>
                <a:latin typeface="#9Slide03 Roboto Medium" panose="02000000000000000000" pitchFamily="2" charset="0"/>
                <a:ea typeface="#9Slide03 Roboto Medium" panose="02000000000000000000" pitchFamily="2" charset="0"/>
              </a:rPr>
              <a:t> có </a:t>
            </a:r>
            <a:r>
              <a:rPr lang="en-US" sz="2400" b="1" dirty="0" err="1">
                <a:solidFill>
                  <a:srgbClr val="006854"/>
                </a:solidFill>
                <a:latin typeface="#9Slide03 Roboto Medium" panose="02000000000000000000" pitchFamily="2" charset="0"/>
                <a:ea typeface="#9Slide03 Roboto Medium" panose="02000000000000000000" pitchFamily="2" charset="0"/>
              </a:rPr>
              <a:t>khí</a:t>
            </a:r>
            <a:r>
              <a:rPr lang="en-US" sz="2400" b="1" dirty="0">
                <a:solidFill>
                  <a:srgbClr val="006854"/>
                </a:solidFill>
                <a:latin typeface="#9Slide03 Roboto Medium" panose="02000000000000000000" pitchFamily="2" charset="0"/>
                <a:ea typeface="#9Slide03 Roboto Medium" panose="02000000000000000000" pitchFamily="2" charset="0"/>
              </a:rPr>
              <a:t> </a:t>
            </a:r>
            <a:r>
              <a:rPr lang="en-US" sz="2400" b="1" dirty="0" err="1">
                <a:solidFill>
                  <a:srgbClr val="006854"/>
                </a:solidFill>
                <a:latin typeface="#9Slide03 Roboto Medium" panose="02000000000000000000" pitchFamily="2" charset="0"/>
                <a:ea typeface="#9Slide03 Roboto Medium" panose="02000000000000000000" pitchFamily="2" charset="0"/>
              </a:rPr>
              <a:t>hậu</a:t>
            </a:r>
            <a:r>
              <a:rPr lang="en-US" sz="2400" b="1" dirty="0">
                <a:solidFill>
                  <a:srgbClr val="006854"/>
                </a:solidFill>
                <a:latin typeface="#9Slide03 Roboto Medium" panose="02000000000000000000" pitchFamily="2" charset="0"/>
                <a:ea typeface="#9Slide03 Roboto Medium" panose="02000000000000000000" pitchFamily="2" charset="0"/>
              </a:rPr>
              <a:t> </a:t>
            </a:r>
            <a:r>
              <a:rPr lang="en-US" sz="2400" b="1" dirty="0" err="1">
                <a:solidFill>
                  <a:srgbClr val="006854"/>
                </a:solidFill>
                <a:latin typeface="#9Slide03 Roboto Medium" panose="02000000000000000000" pitchFamily="2" charset="0"/>
                <a:ea typeface="#9Slide03 Roboto Medium" panose="02000000000000000000" pitchFamily="2" charset="0"/>
              </a:rPr>
              <a:t>ấm</a:t>
            </a:r>
            <a:r>
              <a:rPr lang="en-US" sz="2400" b="1" dirty="0">
                <a:solidFill>
                  <a:srgbClr val="006854"/>
                </a:solidFill>
                <a:latin typeface="#9Slide03 Roboto Medium" panose="02000000000000000000" pitchFamily="2" charset="0"/>
                <a:ea typeface="#9Slide03 Roboto Medium" panose="02000000000000000000" pitchFamily="2" charset="0"/>
              </a:rPr>
              <a:t> </a:t>
            </a:r>
            <a:r>
              <a:rPr lang="en-US" sz="2400" b="1" dirty="0" err="1">
                <a:solidFill>
                  <a:srgbClr val="006854"/>
                </a:solidFill>
                <a:latin typeface="#9Slide03 Roboto Medium" panose="02000000000000000000" pitchFamily="2" charset="0"/>
                <a:ea typeface="#9Slide03 Roboto Medium" panose="02000000000000000000" pitchFamily="2" charset="0"/>
              </a:rPr>
              <a:t>áp</a:t>
            </a:r>
            <a:r>
              <a:rPr lang="en-US" sz="2400" b="1" dirty="0">
                <a:solidFill>
                  <a:srgbClr val="006854"/>
                </a:solidFill>
                <a:latin typeface="#9Slide03 Roboto Medium" panose="02000000000000000000" pitchFamily="2" charset="0"/>
                <a:ea typeface="#9Slide03 Roboto Medium" panose="02000000000000000000" pitchFamily="2" charset="0"/>
              </a:rPr>
              <a:t> và </a:t>
            </a:r>
            <a:r>
              <a:rPr lang="en-US" sz="2400" b="1" dirty="0" err="1">
                <a:solidFill>
                  <a:srgbClr val="006854"/>
                </a:solidFill>
                <a:latin typeface="#9Slide03 Roboto Medium" panose="02000000000000000000" pitchFamily="2" charset="0"/>
                <a:ea typeface="#9Slide03 Roboto Medium" panose="02000000000000000000" pitchFamily="2" charset="0"/>
              </a:rPr>
              <a:t>mưa</a:t>
            </a:r>
            <a:r>
              <a:rPr lang="en-US" sz="2400" b="1" dirty="0">
                <a:solidFill>
                  <a:srgbClr val="006854"/>
                </a:solidFill>
                <a:latin typeface="#9Slide03 Roboto Medium" panose="02000000000000000000" pitchFamily="2" charset="0"/>
                <a:ea typeface="#9Slide03 Roboto Medium" panose="02000000000000000000" pitchFamily="2" charset="0"/>
              </a:rPr>
              <a:t> nhiều hơn ở </a:t>
            </a:r>
            <a:r>
              <a:rPr lang="en-US" sz="2400" b="1" dirty="0" err="1">
                <a:solidFill>
                  <a:srgbClr val="006854"/>
                </a:solidFill>
                <a:latin typeface="#9Slide03 Roboto Medium" panose="02000000000000000000" pitchFamily="2" charset="0"/>
                <a:ea typeface="#9Slide03 Roboto Medium" panose="02000000000000000000" pitchFamily="2" charset="0"/>
              </a:rPr>
              <a:t>phía</a:t>
            </a:r>
            <a:r>
              <a:rPr lang="en-US" sz="2400" b="1" dirty="0">
                <a:solidFill>
                  <a:srgbClr val="006854"/>
                </a:solidFill>
                <a:latin typeface="#9Slide03 Roboto Medium" panose="02000000000000000000" pitchFamily="2" charset="0"/>
                <a:ea typeface="#9Slide03 Roboto Medium" panose="02000000000000000000" pitchFamily="2" charset="0"/>
              </a:rPr>
              <a:t> </a:t>
            </a:r>
            <a:r>
              <a:rPr lang="en-US" sz="2400" b="1" dirty="0" err="1">
                <a:solidFill>
                  <a:srgbClr val="006854"/>
                </a:solidFill>
                <a:latin typeface="#9Slide03 Roboto Medium" panose="02000000000000000000" pitchFamily="2" charset="0"/>
                <a:ea typeface="#9Slide03 Roboto Medium" panose="02000000000000000000" pitchFamily="2" charset="0"/>
              </a:rPr>
              <a:t>đông</a:t>
            </a:r>
            <a:r>
              <a:rPr lang="en-US" sz="2400" b="1" dirty="0">
                <a:solidFill>
                  <a:srgbClr val="006854"/>
                </a:solidFill>
                <a:latin typeface="#9Slide03 Roboto Medium" panose="02000000000000000000" pitchFamily="2" charset="0"/>
                <a:ea typeface="#9Slide03 Roboto Medium" panose="02000000000000000000" pitchFamily="2" charset="0"/>
              </a:rPr>
              <a:t> vì:</a:t>
            </a:r>
            <a:endParaRPr lang="en-US" sz="2400" b="1"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endParaRPr>
          </a:p>
        </p:txBody>
      </p:sp>
      <p:sp>
        <p:nvSpPr>
          <p:cNvPr id="33" name="TextBox 32">
            <a:extLst>
              <a:ext uri="{FF2B5EF4-FFF2-40B4-BE49-F238E27FC236}">
                <a16:creationId xmlns:a16="http://schemas.microsoft.com/office/drawing/2014/main" id="{6DF359B9-FE05-4CFD-B1CF-4DEE48D3D884}"/>
              </a:ext>
            </a:extLst>
          </p:cNvPr>
          <p:cNvSpPr txBox="1"/>
          <p:nvPr/>
        </p:nvSpPr>
        <p:spPr>
          <a:xfrm>
            <a:off x="138085" y="2159134"/>
            <a:ext cx="8698616" cy="3293209"/>
          </a:xfrm>
          <a:prstGeom prst="rect">
            <a:avLst/>
          </a:prstGeom>
          <a:noFill/>
        </p:spPr>
        <p:txBody>
          <a:bodyPr wrap="square" rtlCol="0">
            <a:spAutoFit/>
          </a:bodyPr>
          <a:lstStyle/>
          <a:p>
            <a:pPr algn="just">
              <a:lnSpc>
                <a:spcPct val="130000"/>
              </a:lnSpc>
              <a:buFont typeface="Wingdings" panose="05000000000000000000" pitchFamily="2" charset="2"/>
              <a:buChar char="ü"/>
              <a:defRPr/>
            </a:pP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Vùng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ven</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biển</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phía</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tây</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châu</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Âu</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chịu</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ảnh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hưởng</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của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biển</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mạnh</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hơn,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đặc</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biệt có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dòng</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biển</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nóng</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Bắc</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Đại</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Tây</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Dương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làm</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cho</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nước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biển</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và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khí</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hậu</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châu</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Âu</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thêm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ấm</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về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mùa</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đông</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a:t>
            </a:r>
          </a:p>
          <a:p>
            <a:pPr algn="just">
              <a:lnSpc>
                <a:spcPct val="130000"/>
              </a:lnSpc>
              <a:buFont typeface="Wingdings" panose="05000000000000000000" pitchFamily="2" charset="2"/>
              <a:buChar char="ü"/>
              <a:defRPr/>
            </a:pP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Hơi</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ấm</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và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hơi</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cẩm</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của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biển</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được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gió</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Tây</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ôn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đới</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thổi</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quanh</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năm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đưa</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sâu</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vào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trong</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đất</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liền</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làm</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guamr</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bớt</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tính</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chất</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lục</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địa</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của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khí</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hậu</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không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khí</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ẩm</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của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biển</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khi đi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sâu</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vào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đất</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liền</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bị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biến</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tình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dần</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ảnh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hưowngr</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của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biển</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càng</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đi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sâu</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về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phía</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đông</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và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đông</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nam</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càng</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yếu</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đi. Vì thế,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càng</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đi về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phía</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tây</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khí</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hậu</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châu</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Âu</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càng</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ấm</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áp</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mưa</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nhiều và ôn </a:t>
            </a:r>
            <a:r>
              <a:rPr lang="en-US" sz="2000" dirty="0" err="1">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hòa</a:t>
            </a:r>
            <a:r>
              <a:rPr lang="en-US" sz="2000" dirty="0">
                <a:solidFill>
                  <a:srgbClr val="006854"/>
                </a:solidFill>
                <a:latin typeface="#9Slide03 Roboto Medium" panose="02000000000000000000" pitchFamily="2" charset="0"/>
                <a:ea typeface="#9Slide03 Roboto Medium" panose="02000000000000000000" pitchFamily="2" charset="0"/>
                <a:cs typeface="Cambria" panose="02040503050406030204" pitchFamily="18" charset="0"/>
              </a:rPr>
              <a:t> hơn.</a:t>
            </a:r>
          </a:p>
        </p:txBody>
      </p:sp>
    </p:spTree>
    <p:extLst>
      <p:ext uri="{BB962C8B-B14F-4D97-AF65-F5344CB8AC3E}">
        <p14:creationId xmlns:p14="http://schemas.microsoft.com/office/powerpoint/2010/main" val="67669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19"/>
        <p:cNvGrpSpPr/>
        <p:nvPr/>
      </p:nvGrpSpPr>
      <p:grpSpPr>
        <a:xfrm>
          <a:off x="0" y="0"/>
          <a:ext cx="0" cy="0"/>
          <a:chOff x="0" y="0"/>
          <a:chExt cx="0" cy="0"/>
        </a:xfrm>
      </p:grpSpPr>
      <p:cxnSp>
        <p:nvCxnSpPr>
          <p:cNvPr id="1620" name="Google Shape;1620;p46"/>
          <p:cNvCxnSpPr/>
          <p:nvPr/>
        </p:nvCxnSpPr>
        <p:spPr>
          <a:xfrm flipH="1">
            <a:off x="2371974" y="2298491"/>
            <a:ext cx="952800" cy="905600"/>
          </a:xfrm>
          <a:prstGeom prst="curvedConnector3">
            <a:avLst>
              <a:gd name="adj1" fmla="val 133323"/>
            </a:avLst>
          </a:prstGeom>
          <a:noFill/>
          <a:ln w="28575" cap="flat" cmpd="sng">
            <a:solidFill>
              <a:schemeClr val="dk2"/>
            </a:solidFill>
            <a:prstDash val="solid"/>
            <a:round/>
            <a:headEnd type="none" w="med" len="med"/>
            <a:tailEnd type="triangle" w="med" len="med"/>
          </a:ln>
        </p:spPr>
      </p:cxnSp>
      <p:cxnSp>
        <p:nvCxnSpPr>
          <p:cNvPr id="1621" name="Google Shape;1621;p46"/>
          <p:cNvCxnSpPr>
            <a:endCxn id="1622" idx="3"/>
          </p:cNvCxnSpPr>
          <p:nvPr/>
        </p:nvCxnSpPr>
        <p:spPr>
          <a:xfrm>
            <a:off x="8244210" y="2310658"/>
            <a:ext cx="952800" cy="905600"/>
          </a:xfrm>
          <a:prstGeom prst="curvedConnector3">
            <a:avLst>
              <a:gd name="adj1" fmla="val 133323"/>
            </a:avLst>
          </a:prstGeom>
          <a:noFill/>
          <a:ln w="28575" cap="rnd" cmpd="sng">
            <a:solidFill>
              <a:schemeClr val="dk2"/>
            </a:solidFill>
            <a:prstDash val="solid"/>
            <a:round/>
            <a:headEnd type="none" w="med" len="med"/>
            <a:tailEnd type="triangle" w="med" len="med"/>
          </a:ln>
        </p:spPr>
      </p:cxnSp>
      <p:sp>
        <p:nvSpPr>
          <p:cNvPr id="1622" name="Google Shape;1622;p46"/>
          <p:cNvSpPr/>
          <p:nvPr/>
        </p:nvSpPr>
        <p:spPr>
          <a:xfrm>
            <a:off x="2424210" y="2893458"/>
            <a:ext cx="6772800" cy="645600"/>
          </a:xfrm>
          <a:prstGeom prst="roundRect">
            <a:avLst>
              <a:gd name="adj" fmla="val 32043"/>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3" name="Google Shape;1623;p46"/>
          <p:cNvSpPr txBox="1">
            <a:spLocks noGrp="1"/>
          </p:cNvSpPr>
          <p:nvPr>
            <p:ph type="subTitle" idx="1"/>
          </p:nvPr>
        </p:nvSpPr>
        <p:spPr>
          <a:xfrm>
            <a:off x="2414374" y="2966574"/>
            <a:ext cx="6578000" cy="475200"/>
          </a:xfrm>
          <a:prstGeom prst="rect">
            <a:avLst/>
          </a:prstGeom>
        </p:spPr>
        <p:txBody>
          <a:bodyPr spcFirstLastPara="1" wrap="square" lIns="121900" tIns="121900" rIns="121900" bIns="121900" anchor="ctr" anchorCtr="0">
            <a:noAutofit/>
          </a:bodyPr>
          <a:lstStyle/>
          <a:p>
            <a:pPr marL="0" indent="0">
              <a:lnSpc>
                <a:spcPct val="150000"/>
              </a:lnSpc>
            </a:pPr>
            <a:r>
              <a:rPr lang="en" sz="2800" b="1" dirty="0">
                <a:solidFill>
                  <a:schemeClr val="tx1"/>
                </a:solidFill>
                <a:latin typeface="#9Slide03 SFU DIN Mittelschriftư" panose="00000400000000000000" pitchFamily="2" charset="0"/>
              </a:rPr>
              <a:t>d. Đới thiên nhiên</a:t>
            </a:r>
            <a:endParaRPr sz="2800" b="1" dirty="0">
              <a:solidFill>
                <a:schemeClr val="tx1"/>
              </a:solidFill>
              <a:latin typeface="#9Slide03 SFU DIN Mittelschriftư" panose="00000400000000000000" pitchFamily="2" charset="0"/>
            </a:endParaRPr>
          </a:p>
        </p:txBody>
      </p:sp>
      <p:sp>
        <p:nvSpPr>
          <p:cNvPr id="1624" name="Google Shape;1624;p46"/>
          <p:cNvSpPr txBox="1">
            <a:spLocks noGrp="1"/>
          </p:cNvSpPr>
          <p:nvPr>
            <p:ph type="title" idx="2"/>
          </p:nvPr>
        </p:nvSpPr>
        <p:spPr>
          <a:xfrm>
            <a:off x="4400210" y="1042741"/>
            <a:ext cx="2762400" cy="821600"/>
          </a:xfrm>
          <a:prstGeom prst="rect">
            <a:avLst/>
          </a:prstGeom>
        </p:spPr>
        <p:txBody>
          <a:bodyPr spcFirstLastPara="1" wrap="square" lIns="121900" tIns="121900" rIns="121900" bIns="121900" anchor="ctr" anchorCtr="0">
            <a:noAutofit/>
          </a:bodyPr>
          <a:lstStyle/>
          <a:p>
            <a:r>
              <a:rPr lang="en" dirty="0">
                <a:latin typeface="#9Slide03 SFU DIN Mittelschriftư" panose="00000400000000000000" pitchFamily="2" charset="0"/>
              </a:rPr>
              <a:t>2</a:t>
            </a:r>
            <a:endParaRPr dirty="0">
              <a:latin typeface="#9Slide03 SFU DIN Mittelschriftư" panose="00000400000000000000" pitchFamily="2" charset="0"/>
            </a:endParaRPr>
          </a:p>
        </p:txBody>
      </p:sp>
      <p:sp>
        <p:nvSpPr>
          <p:cNvPr id="1627" name="Google Shape;1627;p46"/>
          <p:cNvSpPr/>
          <p:nvPr/>
        </p:nvSpPr>
        <p:spPr>
          <a:xfrm>
            <a:off x="10655459" y="68848"/>
            <a:ext cx="1387700" cy="1387700"/>
          </a:xfrm>
          <a:custGeom>
            <a:avLst/>
            <a:gdLst/>
            <a:ahLst/>
            <a:cxnLst/>
            <a:rect l="l" t="t" r="r" b="b"/>
            <a:pathLst>
              <a:path w="41631" h="41631" extrusionOk="0">
                <a:moveTo>
                  <a:pt x="20815" y="0"/>
                </a:moveTo>
                <a:cubicBezTo>
                  <a:pt x="9319" y="0"/>
                  <a:pt x="1" y="9319"/>
                  <a:pt x="1" y="20815"/>
                </a:cubicBezTo>
                <a:cubicBezTo>
                  <a:pt x="1" y="32312"/>
                  <a:pt x="9319" y="41630"/>
                  <a:pt x="20815" y="41630"/>
                </a:cubicBezTo>
                <a:cubicBezTo>
                  <a:pt x="32312" y="41630"/>
                  <a:pt x="41630" y="32312"/>
                  <a:pt x="41630" y="20815"/>
                </a:cubicBezTo>
                <a:cubicBezTo>
                  <a:pt x="41630" y="9320"/>
                  <a:pt x="32311" y="0"/>
                  <a:pt x="2081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0" name="Google Shape;1630;p46"/>
          <p:cNvSpPr/>
          <p:nvPr/>
        </p:nvSpPr>
        <p:spPr>
          <a:xfrm>
            <a:off x="9197010" y="967332"/>
            <a:ext cx="2148833" cy="645533"/>
          </a:xfrm>
          <a:custGeom>
            <a:avLst/>
            <a:gdLst/>
            <a:ahLst/>
            <a:cxnLst/>
            <a:rect l="l" t="t" r="r" b="b"/>
            <a:pathLst>
              <a:path w="64465" h="19366" extrusionOk="0">
                <a:moveTo>
                  <a:pt x="27176" y="1"/>
                </a:moveTo>
                <a:cubicBezTo>
                  <a:pt x="20680" y="1"/>
                  <a:pt x="18184" y="3720"/>
                  <a:pt x="17987" y="7746"/>
                </a:cubicBezTo>
                <a:cubicBezTo>
                  <a:pt x="17987" y="7746"/>
                  <a:pt x="16481" y="6484"/>
                  <a:pt x="14312" y="6484"/>
                </a:cubicBezTo>
                <a:cubicBezTo>
                  <a:pt x="13204" y="6484"/>
                  <a:pt x="11924" y="6813"/>
                  <a:pt x="10582" y="7807"/>
                </a:cubicBezTo>
                <a:cubicBezTo>
                  <a:pt x="10582" y="7807"/>
                  <a:pt x="9361" y="7197"/>
                  <a:pt x="7689" y="7197"/>
                </a:cubicBezTo>
                <a:cubicBezTo>
                  <a:pt x="6403" y="7197"/>
                  <a:pt x="4850" y="7558"/>
                  <a:pt x="3380" y="8836"/>
                </a:cubicBezTo>
                <a:cubicBezTo>
                  <a:pt x="0" y="11776"/>
                  <a:pt x="386" y="17419"/>
                  <a:pt x="3134" y="18713"/>
                </a:cubicBezTo>
                <a:cubicBezTo>
                  <a:pt x="4193" y="19213"/>
                  <a:pt x="12227" y="19366"/>
                  <a:pt x="21691" y="19366"/>
                </a:cubicBezTo>
                <a:cubicBezTo>
                  <a:pt x="36742" y="19366"/>
                  <a:pt x="55411" y="18978"/>
                  <a:pt x="55411" y="18978"/>
                </a:cubicBezTo>
                <a:cubicBezTo>
                  <a:pt x="55411" y="18978"/>
                  <a:pt x="56673" y="19001"/>
                  <a:pt x="58229" y="19001"/>
                </a:cubicBezTo>
                <a:cubicBezTo>
                  <a:pt x="60573" y="19001"/>
                  <a:pt x="63582" y="18949"/>
                  <a:pt x="63936" y="18683"/>
                </a:cubicBezTo>
                <a:cubicBezTo>
                  <a:pt x="64465" y="18286"/>
                  <a:pt x="64359" y="15643"/>
                  <a:pt x="61518" y="15643"/>
                </a:cubicBezTo>
                <a:cubicBezTo>
                  <a:pt x="61200" y="15643"/>
                  <a:pt x="60847" y="15676"/>
                  <a:pt x="60456" y="15750"/>
                </a:cubicBezTo>
                <a:cubicBezTo>
                  <a:pt x="60456" y="15750"/>
                  <a:pt x="60495" y="12075"/>
                  <a:pt x="57024" y="12075"/>
                </a:cubicBezTo>
                <a:cubicBezTo>
                  <a:pt x="56300" y="12075"/>
                  <a:pt x="55422" y="12235"/>
                  <a:pt x="54360" y="12622"/>
                </a:cubicBezTo>
                <a:cubicBezTo>
                  <a:pt x="54360" y="12622"/>
                  <a:pt x="55703" y="6484"/>
                  <a:pt x="50413" y="2956"/>
                </a:cubicBezTo>
                <a:cubicBezTo>
                  <a:pt x="48439" y="1640"/>
                  <a:pt x="46260" y="1107"/>
                  <a:pt x="44217" y="1107"/>
                </a:cubicBezTo>
                <a:cubicBezTo>
                  <a:pt x="40783" y="1107"/>
                  <a:pt x="37730" y="2614"/>
                  <a:pt x="36671" y="4445"/>
                </a:cubicBezTo>
                <a:cubicBezTo>
                  <a:pt x="36671" y="4445"/>
                  <a:pt x="34980" y="310"/>
                  <a:pt x="27925" y="17"/>
                </a:cubicBezTo>
                <a:cubicBezTo>
                  <a:pt x="27670" y="6"/>
                  <a:pt x="27420" y="1"/>
                  <a:pt x="271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31" name="Google Shape;1631;p46"/>
          <p:cNvGrpSpPr/>
          <p:nvPr/>
        </p:nvGrpSpPr>
        <p:grpSpPr>
          <a:xfrm>
            <a:off x="9186743" y="614640"/>
            <a:ext cx="945484" cy="486475"/>
            <a:chOff x="113913" y="479994"/>
            <a:chExt cx="709113" cy="364856"/>
          </a:xfrm>
        </p:grpSpPr>
        <p:sp>
          <p:nvSpPr>
            <p:cNvPr id="1632" name="Google Shape;1632;p46"/>
            <p:cNvSpPr/>
            <p:nvPr/>
          </p:nvSpPr>
          <p:spPr>
            <a:xfrm>
              <a:off x="600525" y="634850"/>
              <a:ext cx="222500" cy="97150"/>
            </a:xfrm>
            <a:custGeom>
              <a:avLst/>
              <a:gdLst/>
              <a:ahLst/>
              <a:cxnLst/>
              <a:rect l="l" t="t" r="r" b="b"/>
              <a:pathLst>
                <a:path w="8900" h="3886" extrusionOk="0">
                  <a:moveTo>
                    <a:pt x="7575" y="1"/>
                  </a:moveTo>
                  <a:cubicBezTo>
                    <a:pt x="6141" y="1"/>
                    <a:pt x="2125" y="1837"/>
                    <a:pt x="1199" y="2027"/>
                  </a:cubicBezTo>
                  <a:cubicBezTo>
                    <a:pt x="285" y="2216"/>
                    <a:pt x="0" y="3885"/>
                    <a:pt x="1164" y="3885"/>
                  </a:cubicBezTo>
                  <a:cubicBezTo>
                    <a:pt x="1303" y="3885"/>
                    <a:pt x="1463" y="3861"/>
                    <a:pt x="1646" y="3808"/>
                  </a:cubicBezTo>
                  <a:lnTo>
                    <a:pt x="8354" y="2637"/>
                  </a:lnTo>
                  <a:cubicBezTo>
                    <a:pt x="8354" y="2637"/>
                    <a:pt x="8899" y="1649"/>
                    <a:pt x="8112" y="1371"/>
                  </a:cubicBezTo>
                  <a:cubicBezTo>
                    <a:pt x="8112" y="1371"/>
                    <a:pt x="8851" y="533"/>
                    <a:pt x="7935" y="66"/>
                  </a:cubicBezTo>
                  <a:cubicBezTo>
                    <a:pt x="7848" y="21"/>
                    <a:pt x="7726" y="1"/>
                    <a:pt x="7575"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3" name="Google Shape;1633;p46"/>
            <p:cNvSpPr/>
            <p:nvPr/>
          </p:nvSpPr>
          <p:spPr>
            <a:xfrm>
              <a:off x="600525" y="634850"/>
              <a:ext cx="222500" cy="97150"/>
            </a:xfrm>
            <a:custGeom>
              <a:avLst/>
              <a:gdLst/>
              <a:ahLst/>
              <a:cxnLst/>
              <a:rect l="l" t="t" r="r" b="b"/>
              <a:pathLst>
                <a:path w="8900" h="3886" extrusionOk="0">
                  <a:moveTo>
                    <a:pt x="7575" y="1"/>
                  </a:moveTo>
                  <a:cubicBezTo>
                    <a:pt x="6141" y="1"/>
                    <a:pt x="2125" y="1837"/>
                    <a:pt x="1199" y="2027"/>
                  </a:cubicBezTo>
                  <a:cubicBezTo>
                    <a:pt x="285" y="2216"/>
                    <a:pt x="0" y="3885"/>
                    <a:pt x="1164" y="3885"/>
                  </a:cubicBezTo>
                  <a:cubicBezTo>
                    <a:pt x="1303" y="3885"/>
                    <a:pt x="1463" y="3861"/>
                    <a:pt x="1646" y="3808"/>
                  </a:cubicBezTo>
                  <a:lnTo>
                    <a:pt x="8354" y="2637"/>
                  </a:lnTo>
                  <a:cubicBezTo>
                    <a:pt x="8354" y="2637"/>
                    <a:pt x="8899" y="1649"/>
                    <a:pt x="8112" y="1371"/>
                  </a:cubicBezTo>
                  <a:cubicBezTo>
                    <a:pt x="8112" y="1371"/>
                    <a:pt x="8851" y="533"/>
                    <a:pt x="7935" y="66"/>
                  </a:cubicBezTo>
                  <a:cubicBezTo>
                    <a:pt x="7848" y="21"/>
                    <a:pt x="7726" y="1"/>
                    <a:pt x="7575" y="1"/>
                  </a:cubicBezTo>
                  <a:close/>
                </a:path>
              </a:pathLst>
            </a:custGeom>
            <a:solidFill>
              <a:srgbClr val="000000">
                <a:alpha val="62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4" name="Google Shape;1634;p46"/>
            <p:cNvSpPr/>
            <p:nvPr/>
          </p:nvSpPr>
          <p:spPr>
            <a:xfrm>
              <a:off x="311563" y="479994"/>
              <a:ext cx="175625" cy="311275"/>
            </a:xfrm>
            <a:custGeom>
              <a:avLst/>
              <a:gdLst/>
              <a:ahLst/>
              <a:cxnLst/>
              <a:rect l="l" t="t" r="r" b="b"/>
              <a:pathLst>
                <a:path w="7025" h="12451" extrusionOk="0">
                  <a:moveTo>
                    <a:pt x="3275" y="0"/>
                  </a:moveTo>
                  <a:cubicBezTo>
                    <a:pt x="3273" y="0"/>
                    <a:pt x="0" y="4208"/>
                    <a:pt x="2228" y="12451"/>
                  </a:cubicBezTo>
                  <a:cubicBezTo>
                    <a:pt x="2228" y="12451"/>
                    <a:pt x="4557" y="11636"/>
                    <a:pt x="5049" y="9092"/>
                  </a:cubicBezTo>
                  <a:cubicBezTo>
                    <a:pt x="5049" y="9092"/>
                    <a:pt x="7024" y="6257"/>
                    <a:pt x="5446" y="4948"/>
                  </a:cubicBezTo>
                  <a:cubicBezTo>
                    <a:pt x="5446" y="4948"/>
                    <a:pt x="6119" y="3221"/>
                    <a:pt x="4046" y="2166"/>
                  </a:cubicBezTo>
                  <a:cubicBezTo>
                    <a:pt x="4046" y="2166"/>
                    <a:pt x="4785" y="589"/>
                    <a:pt x="327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5" name="Google Shape;1635;p46"/>
            <p:cNvSpPr/>
            <p:nvPr/>
          </p:nvSpPr>
          <p:spPr>
            <a:xfrm>
              <a:off x="311563" y="479994"/>
              <a:ext cx="175625" cy="311275"/>
            </a:xfrm>
            <a:custGeom>
              <a:avLst/>
              <a:gdLst/>
              <a:ahLst/>
              <a:cxnLst/>
              <a:rect l="l" t="t" r="r" b="b"/>
              <a:pathLst>
                <a:path w="7025" h="12451" extrusionOk="0">
                  <a:moveTo>
                    <a:pt x="3275" y="0"/>
                  </a:moveTo>
                  <a:cubicBezTo>
                    <a:pt x="3273" y="0"/>
                    <a:pt x="0" y="4208"/>
                    <a:pt x="2228" y="12451"/>
                  </a:cubicBezTo>
                  <a:cubicBezTo>
                    <a:pt x="2228" y="12451"/>
                    <a:pt x="4557" y="11636"/>
                    <a:pt x="5049" y="9092"/>
                  </a:cubicBezTo>
                  <a:cubicBezTo>
                    <a:pt x="5049" y="9092"/>
                    <a:pt x="7024" y="6257"/>
                    <a:pt x="5446" y="4948"/>
                  </a:cubicBezTo>
                  <a:cubicBezTo>
                    <a:pt x="5446" y="4948"/>
                    <a:pt x="6119" y="3221"/>
                    <a:pt x="4046" y="2166"/>
                  </a:cubicBezTo>
                  <a:cubicBezTo>
                    <a:pt x="4046" y="2166"/>
                    <a:pt x="4785" y="589"/>
                    <a:pt x="3275" y="0"/>
                  </a:cubicBezTo>
                  <a:close/>
                </a:path>
              </a:pathLst>
            </a:custGeom>
            <a:solidFill>
              <a:srgbClr val="000000">
                <a:alpha val="178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6" name="Google Shape;1636;p46"/>
            <p:cNvSpPr/>
            <p:nvPr/>
          </p:nvSpPr>
          <p:spPr>
            <a:xfrm>
              <a:off x="131688" y="792225"/>
              <a:ext cx="198700" cy="47050"/>
            </a:xfrm>
            <a:custGeom>
              <a:avLst/>
              <a:gdLst/>
              <a:ahLst/>
              <a:cxnLst/>
              <a:rect l="l" t="t" r="r" b="b"/>
              <a:pathLst>
                <a:path w="7948" h="1882" extrusionOk="0">
                  <a:moveTo>
                    <a:pt x="3720" y="1"/>
                  </a:moveTo>
                  <a:lnTo>
                    <a:pt x="0" y="1630"/>
                  </a:lnTo>
                  <a:cubicBezTo>
                    <a:pt x="0" y="1630"/>
                    <a:pt x="1122" y="1881"/>
                    <a:pt x="2528" y="1881"/>
                  </a:cubicBezTo>
                  <a:cubicBezTo>
                    <a:pt x="3502" y="1881"/>
                    <a:pt x="4612" y="1761"/>
                    <a:pt x="5581" y="1352"/>
                  </a:cubicBezTo>
                  <a:cubicBezTo>
                    <a:pt x="7948" y="354"/>
                    <a:pt x="3720" y="1"/>
                    <a:pt x="372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7" name="Google Shape;1637;p46"/>
            <p:cNvSpPr/>
            <p:nvPr/>
          </p:nvSpPr>
          <p:spPr>
            <a:xfrm>
              <a:off x="113913" y="663500"/>
              <a:ext cx="550600" cy="181350"/>
            </a:xfrm>
            <a:custGeom>
              <a:avLst/>
              <a:gdLst/>
              <a:ahLst/>
              <a:cxnLst/>
              <a:rect l="l" t="t" r="r" b="b"/>
              <a:pathLst>
                <a:path w="22024" h="7254" extrusionOk="0">
                  <a:moveTo>
                    <a:pt x="18012" y="0"/>
                  </a:moveTo>
                  <a:cubicBezTo>
                    <a:pt x="14143" y="0"/>
                    <a:pt x="8526" y="1673"/>
                    <a:pt x="8526" y="1673"/>
                  </a:cubicBezTo>
                  <a:cubicBezTo>
                    <a:pt x="8526" y="1673"/>
                    <a:pt x="1" y="4907"/>
                    <a:pt x="6251" y="6874"/>
                  </a:cubicBezTo>
                  <a:cubicBezTo>
                    <a:pt x="7092" y="7139"/>
                    <a:pt x="7984" y="7253"/>
                    <a:pt x="8897" y="7253"/>
                  </a:cubicBezTo>
                  <a:cubicBezTo>
                    <a:pt x="14760" y="7253"/>
                    <a:pt x="21499" y="2526"/>
                    <a:pt x="21499" y="2526"/>
                  </a:cubicBezTo>
                  <a:cubicBezTo>
                    <a:pt x="22024" y="602"/>
                    <a:pt x="20332" y="0"/>
                    <a:pt x="1801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8" name="Google Shape;1638;p46"/>
            <p:cNvSpPr/>
            <p:nvPr/>
          </p:nvSpPr>
          <p:spPr>
            <a:xfrm>
              <a:off x="383113" y="518919"/>
              <a:ext cx="257975" cy="254450"/>
            </a:xfrm>
            <a:custGeom>
              <a:avLst/>
              <a:gdLst/>
              <a:ahLst/>
              <a:cxnLst/>
              <a:rect l="l" t="t" r="r" b="b"/>
              <a:pathLst>
                <a:path w="10319" h="10178" extrusionOk="0">
                  <a:moveTo>
                    <a:pt x="9426" y="0"/>
                  </a:moveTo>
                  <a:cubicBezTo>
                    <a:pt x="9426" y="3"/>
                    <a:pt x="3738" y="1367"/>
                    <a:pt x="0" y="9960"/>
                  </a:cubicBezTo>
                  <a:cubicBezTo>
                    <a:pt x="0" y="9960"/>
                    <a:pt x="621" y="10178"/>
                    <a:pt x="1510" y="10178"/>
                  </a:cubicBezTo>
                  <a:cubicBezTo>
                    <a:pt x="2424" y="10178"/>
                    <a:pt x="3621" y="9948"/>
                    <a:pt x="4718" y="9014"/>
                  </a:cubicBezTo>
                  <a:cubicBezTo>
                    <a:pt x="4718" y="9014"/>
                    <a:pt x="8354" y="7936"/>
                    <a:pt x="7899" y="5732"/>
                  </a:cubicBezTo>
                  <a:cubicBezTo>
                    <a:pt x="7899" y="5732"/>
                    <a:pt x="9658" y="4713"/>
                    <a:pt x="8605" y="2386"/>
                  </a:cubicBezTo>
                  <a:cubicBezTo>
                    <a:pt x="8605" y="2386"/>
                    <a:pt x="10319" y="1540"/>
                    <a:pt x="942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9" name="Google Shape;1639;p46"/>
            <p:cNvSpPr/>
            <p:nvPr/>
          </p:nvSpPr>
          <p:spPr>
            <a:xfrm>
              <a:off x="263888" y="768675"/>
              <a:ext cx="22625" cy="22675"/>
            </a:xfrm>
            <a:custGeom>
              <a:avLst/>
              <a:gdLst/>
              <a:ahLst/>
              <a:cxnLst/>
              <a:rect l="l" t="t" r="r" b="b"/>
              <a:pathLst>
                <a:path w="905" h="907" extrusionOk="0">
                  <a:moveTo>
                    <a:pt x="453" y="1"/>
                  </a:moveTo>
                  <a:cubicBezTo>
                    <a:pt x="202" y="1"/>
                    <a:pt x="1" y="204"/>
                    <a:pt x="1" y="453"/>
                  </a:cubicBezTo>
                  <a:cubicBezTo>
                    <a:pt x="1" y="704"/>
                    <a:pt x="202" y="907"/>
                    <a:pt x="453" y="907"/>
                  </a:cubicBezTo>
                  <a:cubicBezTo>
                    <a:pt x="703" y="907"/>
                    <a:pt x="905" y="705"/>
                    <a:pt x="905" y="454"/>
                  </a:cubicBezTo>
                  <a:cubicBezTo>
                    <a:pt x="905" y="204"/>
                    <a:pt x="703" y="2"/>
                    <a:pt x="45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0" name="Google Shape;1640;p46"/>
            <p:cNvSpPr/>
            <p:nvPr/>
          </p:nvSpPr>
          <p:spPr>
            <a:xfrm>
              <a:off x="383113" y="518919"/>
              <a:ext cx="257975" cy="254450"/>
            </a:xfrm>
            <a:custGeom>
              <a:avLst/>
              <a:gdLst/>
              <a:ahLst/>
              <a:cxnLst/>
              <a:rect l="l" t="t" r="r" b="b"/>
              <a:pathLst>
                <a:path w="10319" h="10178" extrusionOk="0">
                  <a:moveTo>
                    <a:pt x="9426" y="0"/>
                  </a:moveTo>
                  <a:cubicBezTo>
                    <a:pt x="9426" y="3"/>
                    <a:pt x="3738" y="1367"/>
                    <a:pt x="0" y="9960"/>
                  </a:cubicBezTo>
                  <a:cubicBezTo>
                    <a:pt x="0" y="9960"/>
                    <a:pt x="621" y="10178"/>
                    <a:pt x="1510" y="10178"/>
                  </a:cubicBezTo>
                  <a:cubicBezTo>
                    <a:pt x="2424" y="10178"/>
                    <a:pt x="3621" y="9948"/>
                    <a:pt x="4718" y="9014"/>
                  </a:cubicBezTo>
                  <a:cubicBezTo>
                    <a:pt x="4718" y="9014"/>
                    <a:pt x="8354" y="7936"/>
                    <a:pt x="7899" y="5732"/>
                  </a:cubicBezTo>
                  <a:cubicBezTo>
                    <a:pt x="7899" y="5732"/>
                    <a:pt x="9658" y="4713"/>
                    <a:pt x="8605" y="2386"/>
                  </a:cubicBezTo>
                  <a:cubicBezTo>
                    <a:pt x="8605" y="2386"/>
                    <a:pt x="10319" y="1540"/>
                    <a:pt x="9426" y="0"/>
                  </a:cubicBezTo>
                  <a:close/>
                </a:path>
              </a:pathLst>
            </a:custGeom>
            <a:solidFill>
              <a:srgbClr val="000000">
                <a:alpha val="62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1641" name="Google Shape;1641;p46"/>
          <p:cNvCxnSpPr>
            <a:stCxn id="1642" idx="1"/>
            <a:endCxn id="1622" idx="1"/>
          </p:cNvCxnSpPr>
          <p:nvPr/>
        </p:nvCxnSpPr>
        <p:spPr>
          <a:xfrm flipH="1">
            <a:off x="2424410" y="2339224"/>
            <a:ext cx="523200" cy="877200"/>
          </a:xfrm>
          <a:prstGeom prst="curvedConnector3">
            <a:avLst>
              <a:gd name="adj1" fmla="val 160722"/>
            </a:avLst>
          </a:prstGeom>
          <a:noFill/>
          <a:ln w="28575" cap="rnd" cmpd="sng">
            <a:solidFill>
              <a:schemeClr val="lt1"/>
            </a:solidFill>
            <a:prstDash val="solid"/>
            <a:round/>
            <a:headEnd type="none" w="med" len="med"/>
            <a:tailEnd type="triangle" w="med" len="med"/>
          </a:ln>
        </p:spPr>
      </p:cxnSp>
      <p:cxnSp>
        <p:nvCxnSpPr>
          <p:cNvPr id="1643" name="Google Shape;1643;p46"/>
          <p:cNvCxnSpPr>
            <a:stCxn id="1642" idx="3"/>
            <a:endCxn id="1622" idx="3"/>
          </p:cNvCxnSpPr>
          <p:nvPr/>
        </p:nvCxnSpPr>
        <p:spPr>
          <a:xfrm>
            <a:off x="8615210" y="2339224"/>
            <a:ext cx="582000" cy="877200"/>
          </a:xfrm>
          <a:prstGeom prst="curvedConnector3">
            <a:avLst>
              <a:gd name="adj1" fmla="val 154519"/>
            </a:avLst>
          </a:prstGeom>
          <a:noFill/>
          <a:ln w="28575" cap="rnd" cmpd="sng">
            <a:solidFill>
              <a:schemeClr val="lt1"/>
            </a:solidFill>
            <a:prstDash val="solid"/>
            <a:round/>
            <a:headEnd type="triangle" w="med" len="med"/>
            <a:tailEnd type="none" w="med" len="med"/>
          </a:ln>
        </p:spPr>
      </p:cxnSp>
      <p:sp>
        <p:nvSpPr>
          <p:cNvPr id="1642" name="Google Shape;1642;p46"/>
          <p:cNvSpPr txBox="1">
            <a:spLocks noGrp="1"/>
          </p:cNvSpPr>
          <p:nvPr>
            <p:ph type="title"/>
          </p:nvPr>
        </p:nvSpPr>
        <p:spPr>
          <a:xfrm>
            <a:off x="2947610" y="1863824"/>
            <a:ext cx="5667600" cy="950800"/>
          </a:xfrm>
          <a:prstGeom prst="rect">
            <a:avLst/>
          </a:prstGeom>
        </p:spPr>
        <p:txBody>
          <a:bodyPr spcFirstLastPara="1" wrap="square" lIns="121900" tIns="121900" rIns="121900" bIns="121900" anchor="ctr" anchorCtr="0">
            <a:noAutofit/>
          </a:bodyPr>
          <a:lstStyle/>
          <a:p>
            <a:r>
              <a:rPr lang="en-US" sz="3600" b="1" dirty="0">
                <a:solidFill>
                  <a:srgbClr val="006854"/>
                </a:solidFill>
                <a:latin typeface="#9Slide03 SFU DIN Mittelschriftư" panose="00000400000000000000" pitchFamily="2" charset="0"/>
              </a:rPr>
              <a:t>ĐẶC ĐIỂM TỰ NHIÊN</a:t>
            </a:r>
            <a:endParaRPr sz="3600" b="1" dirty="0">
              <a:solidFill>
                <a:srgbClr val="006854"/>
              </a:solidFill>
              <a:latin typeface="#9Slide03 SFU DIN Mittelschriftư" panose="00000400000000000000" pitchFamily="2" charset="0"/>
            </a:endParaRPr>
          </a:p>
        </p:txBody>
      </p:sp>
    </p:spTree>
    <p:extLst>
      <p:ext uri="{BB962C8B-B14F-4D97-AF65-F5344CB8AC3E}">
        <p14:creationId xmlns:p14="http://schemas.microsoft.com/office/powerpoint/2010/main" val="22304401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4AEC38-5313-4E56-B06F-401304C7DC1A}"/>
              </a:ext>
            </a:extLst>
          </p:cNvPr>
          <p:cNvSpPr/>
          <p:nvPr/>
        </p:nvSpPr>
        <p:spPr>
          <a:xfrm>
            <a:off x="0" y="161465"/>
            <a:ext cx="12192000" cy="640393"/>
          </a:xfrm>
          <a:prstGeom prst="rect">
            <a:avLst/>
          </a:prstGeom>
          <a:solidFill>
            <a:srgbClr val="08699F"/>
          </a:solidFill>
          <a:ln w="12700" cap="flat" cmpd="sng" algn="ctr">
            <a:solidFill>
              <a:srgbClr val="08699F"/>
            </a:solidFill>
            <a:prstDash val="solid"/>
            <a:miter lim="800000"/>
          </a:ln>
          <a:effectLst/>
        </p:spPr>
        <p:txBody>
          <a:bodyPr rtlCol="0" anchor="ctr"/>
          <a:lstStyle/>
          <a:p>
            <a:pPr marL="0" marR="0" lvl="0" indent="0" algn="ctr" defTabSz="914400" rtl="0" eaLnBrk="1" fontAlgn="auto" latinLnBrk="0" hangingPunct="1">
              <a:lnSpc>
                <a:spcPct val="100000"/>
              </a:lnSpc>
              <a:spcBef>
                <a:spcPts val="1200"/>
              </a:spcBef>
              <a:spcAft>
                <a:spcPts val="1200"/>
              </a:spcAft>
              <a:buClrTx/>
              <a:buSzTx/>
              <a:buFontTx/>
              <a:buNone/>
              <a:tabLst/>
              <a:defRPr/>
            </a:pPr>
            <a:r>
              <a:rPr lang="en-US" sz="2600" b="1" kern="0" dirty="0">
                <a:solidFill>
                  <a:prstClr val="white"/>
                </a:solidFill>
                <a:latin typeface="#9Slide03 SFU DIN Mittelschrift" panose="00000400000000000000" pitchFamily="2" charset="0"/>
                <a:ea typeface="#9Slide03 Roboto Medium" panose="02000000000000000000" pitchFamily="2" charset="0"/>
                <a:cs typeface="Times New Roman" panose="02020603050405020304" pitchFamily="18" charset="0"/>
              </a:rPr>
              <a:t>c. </a:t>
            </a:r>
            <a:r>
              <a:rPr lang="en-US" sz="2600" b="1" kern="0" dirty="0" err="1">
                <a:solidFill>
                  <a:prstClr val="white"/>
                </a:solidFill>
                <a:latin typeface="#9Slide03 SFU DIN Mittelschrift" panose="00000400000000000000" pitchFamily="2" charset="0"/>
                <a:ea typeface="#9Slide03 Roboto Medium" panose="02000000000000000000" pitchFamily="2" charset="0"/>
                <a:cs typeface="Times New Roman" panose="02020603050405020304" pitchFamily="18" charset="0"/>
              </a:rPr>
              <a:t>Đới</a:t>
            </a:r>
            <a:r>
              <a:rPr lang="en-US" sz="2600" b="1" kern="0" dirty="0">
                <a:solidFill>
                  <a:prstClr val="white"/>
                </a:solidFill>
                <a:latin typeface="#9Slide03 SFU DIN Mittelschrift" panose="00000400000000000000" pitchFamily="2" charset="0"/>
                <a:ea typeface="#9Slide03 Roboto Medium" panose="02000000000000000000" pitchFamily="2" charset="0"/>
                <a:cs typeface="Times New Roman" panose="02020603050405020304" pitchFamily="18" charset="0"/>
              </a:rPr>
              <a:t> </a:t>
            </a:r>
            <a:r>
              <a:rPr lang="en-US" sz="2600" b="1" kern="0" dirty="0" err="1">
                <a:solidFill>
                  <a:prstClr val="white"/>
                </a:solidFill>
                <a:latin typeface="#9Slide03 SFU DIN Mittelschrift" panose="00000400000000000000" pitchFamily="2" charset="0"/>
                <a:ea typeface="#9Slide03 Roboto Medium" panose="02000000000000000000" pitchFamily="2" charset="0"/>
                <a:cs typeface="Times New Roman" panose="02020603050405020304" pitchFamily="18" charset="0"/>
              </a:rPr>
              <a:t>thiên</a:t>
            </a:r>
            <a:r>
              <a:rPr lang="en-US" sz="2600" b="1" kern="0" dirty="0">
                <a:solidFill>
                  <a:prstClr val="white"/>
                </a:solidFill>
                <a:latin typeface="#9Slide03 SFU DIN Mittelschrift" panose="00000400000000000000" pitchFamily="2" charset="0"/>
                <a:ea typeface="#9Slide03 Roboto Medium" panose="02000000000000000000" pitchFamily="2" charset="0"/>
                <a:cs typeface="Times New Roman" panose="02020603050405020304" pitchFamily="18" charset="0"/>
              </a:rPr>
              <a:t> nhiên</a:t>
            </a:r>
            <a:endParaRPr kumimoji="0" lang="en-US" sz="2600" b="1" i="0" u="none" strike="noStrike" kern="0" cap="none" spc="0" normalizeH="0" baseline="0" noProof="0" dirty="0">
              <a:ln>
                <a:noFill/>
              </a:ln>
              <a:solidFill>
                <a:prstClr val="white"/>
              </a:solidFill>
              <a:effectLst/>
              <a:uLnTx/>
              <a:uFillTx/>
              <a:latin typeface="#9Slide03 SFU DIN Mittelschrift" panose="00000400000000000000" pitchFamily="2" charset="0"/>
              <a:ea typeface="#9Slide03 Roboto Medium" panose="02000000000000000000" pitchFamily="2" charset="0"/>
              <a:cs typeface="Times New Roman" panose="02020603050405020304" pitchFamily="18" charset="0"/>
            </a:endParaRPr>
          </a:p>
        </p:txBody>
      </p:sp>
      <p:sp>
        <p:nvSpPr>
          <p:cNvPr id="3" name="Google Shape;1623;p46"/>
          <p:cNvSpPr txBox="1">
            <a:spLocks noGrp="1"/>
          </p:cNvSpPr>
          <p:nvPr>
            <p:ph type="subTitle" idx="1"/>
          </p:nvPr>
        </p:nvSpPr>
        <p:spPr>
          <a:xfrm>
            <a:off x="140915" y="1352351"/>
            <a:ext cx="11219436" cy="475200"/>
          </a:xfrm>
          <a:prstGeom prst="rect">
            <a:avLst/>
          </a:prstGeom>
        </p:spPr>
        <p:txBody>
          <a:bodyPr spcFirstLastPara="1" wrap="square" lIns="121900" tIns="121900" rIns="121900" bIns="121900" anchor="ctr" anchorCtr="0">
            <a:noAutofit/>
          </a:bodyPr>
          <a:lstStyle/>
          <a:p>
            <a:pPr marL="0" indent="0" algn="just">
              <a:lnSpc>
                <a:spcPct val="150000"/>
              </a:lnSpc>
            </a:pPr>
            <a:r>
              <a:rPr lang="en" sz="2300" b="1" i="1" dirty="0">
                <a:solidFill>
                  <a:schemeClr val="bg1"/>
                </a:solidFill>
                <a:latin typeface="#9Slide03 SFU DIN Mittelschriftư" panose="00000400000000000000" pitchFamily="2" charset="0"/>
              </a:rPr>
              <a:t>Dựa vào nội dung SGK (trang 99 – 100), hoàn thành bảng sau:</a:t>
            </a:r>
            <a:endParaRPr sz="2300" b="1" i="1" dirty="0">
              <a:solidFill>
                <a:schemeClr val="bg1"/>
              </a:solidFill>
              <a:latin typeface="#9Slide03 SFU DIN Mittelschriftư" panose="00000400000000000000" pitchFamily="2"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658455770"/>
              </p:ext>
            </p:extLst>
          </p:nvPr>
        </p:nvGraphicFramePr>
        <p:xfrm>
          <a:off x="511535" y="2174844"/>
          <a:ext cx="10848816" cy="3701023"/>
        </p:xfrm>
        <a:graphic>
          <a:graphicData uri="http://schemas.openxmlformats.org/drawingml/2006/table">
            <a:tbl>
              <a:tblPr>
                <a:tableStyleId>{073A0DAA-6AF3-43AB-8588-CEC1D06C72B9}</a:tableStyleId>
              </a:tblPr>
              <a:tblGrid>
                <a:gridCol w="2569908">
                  <a:extLst>
                    <a:ext uri="{9D8B030D-6E8A-4147-A177-3AD203B41FA5}">
                      <a16:colId xmlns:a16="http://schemas.microsoft.com/office/drawing/2014/main" val="1162778958"/>
                    </a:ext>
                  </a:extLst>
                </a:gridCol>
                <a:gridCol w="1828259">
                  <a:extLst>
                    <a:ext uri="{9D8B030D-6E8A-4147-A177-3AD203B41FA5}">
                      <a16:colId xmlns:a16="http://schemas.microsoft.com/office/drawing/2014/main" val="3248357411"/>
                    </a:ext>
                  </a:extLst>
                </a:gridCol>
                <a:gridCol w="2640057">
                  <a:extLst>
                    <a:ext uri="{9D8B030D-6E8A-4147-A177-3AD203B41FA5}">
                      <a16:colId xmlns:a16="http://schemas.microsoft.com/office/drawing/2014/main" val="2185921035"/>
                    </a:ext>
                  </a:extLst>
                </a:gridCol>
                <a:gridCol w="2542144">
                  <a:extLst>
                    <a:ext uri="{9D8B030D-6E8A-4147-A177-3AD203B41FA5}">
                      <a16:colId xmlns:a16="http://schemas.microsoft.com/office/drawing/2014/main" val="1732330529"/>
                    </a:ext>
                  </a:extLst>
                </a:gridCol>
                <a:gridCol w="1268448">
                  <a:extLst>
                    <a:ext uri="{9D8B030D-6E8A-4147-A177-3AD203B41FA5}">
                      <a16:colId xmlns:a16="http://schemas.microsoft.com/office/drawing/2014/main" val="3941296497"/>
                    </a:ext>
                  </a:extLst>
                </a:gridCol>
              </a:tblGrid>
              <a:tr h="1024309">
                <a:tc>
                  <a:txBody>
                    <a:bodyPr/>
                    <a:lstStyle/>
                    <a:p>
                      <a:pPr marL="0" marR="0" indent="0" algn="ctr">
                        <a:lnSpc>
                          <a:spcPct val="130000"/>
                        </a:lnSpc>
                        <a:spcBef>
                          <a:spcPts val="0"/>
                        </a:spcBef>
                        <a:spcAft>
                          <a:spcPts val="0"/>
                        </a:spcAft>
                      </a:pPr>
                      <a:r>
                        <a:rPr lang="en-US" sz="2300" b="1" dirty="0" err="1">
                          <a:solidFill>
                            <a:schemeClr val="bg1"/>
                          </a:solidFill>
                          <a:effectLst/>
                          <a:latin typeface="#9Slide03 SFU DIN Mittelschrift" panose="00000400000000000000" pitchFamily="2" charset="0"/>
                        </a:rPr>
                        <a:t>Đới</a:t>
                      </a:r>
                      <a:r>
                        <a:rPr lang="en-US" sz="2300" b="1" baseline="0" dirty="0">
                          <a:solidFill>
                            <a:schemeClr val="bg1"/>
                          </a:solidFill>
                          <a:effectLst/>
                          <a:latin typeface="#9Slide03 SFU DIN Mittelschrift" panose="00000400000000000000" pitchFamily="2" charset="0"/>
                        </a:rPr>
                        <a:t> </a:t>
                      </a:r>
                      <a:r>
                        <a:rPr lang="en-US" sz="2300" b="1" baseline="0" dirty="0" err="1">
                          <a:solidFill>
                            <a:schemeClr val="bg1"/>
                          </a:solidFill>
                          <a:effectLst/>
                          <a:latin typeface="#9Slide03 SFU DIN Mittelschrift" panose="00000400000000000000" pitchFamily="2" charset="0"/>
                        </a:rPr>
                        <a:t>thiên</a:t>
                      </a:r>
                      <a:r>
                        <a:rPr lang="en-US" sz="2300" b="1" baseline="0" dirty="0">
                          <a:solidFill>
                            <a:schemeClr val="bg1"/>
                          </a:solidFill>
                          <a:effectLst/>
                          <a:latin typeface="#9Slide03 SFU DIN Mittelschrift" panose="00000400000000000000" pitchFamily="2" charset="0"/>
                        </a:rPr>
                        <a:t> nhiên</a:t>
                      </a:r>
                      <a:endParaRPr lang="en-US" sz="2300" b="1" dirty="0">
                        <a:solidFill>
                          <a:schemeClr val="bg1"/>
                        </a:solidFill>
                        <a:effectLst/>
                        <a:latin typeface="#9Slide03 SFU DIN Mittelschrift" panose="00000400000000000000" pitchFamily="2" charset="0"/>
                        <a:ea typeface="Times New Roman" panose="02020603050405020304" pitchFamily="18"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0" marR="0" lvl="0" indent="0" algn="ctr" defTabSz="685800" rtl="0" eaLnBrk="1" fontAlgn="auto" latinLnBrk="0" hangingPunct="1">
                        <a:lnSpc>
                          <a:spcPct val="130000"/>
                        </a:lnSpc>
                        <a:spcBef>
                          <a:spcPts val="0"/>
                        </a:spcBef>
                        <a:spcAft>
                          <a:spcPts val="0"/>
                        </a:spcAft>
                        <a:buClrTx/>
                        <a:buSzTx/>
                        <a:buFontTx/>
                        <a:buNone/>
                        <a:tabLst/>
                        <a:defRPr/>
                      </a:pPr>
                      <a:r>
                        <a:rPr lang="en-US" sz="2300" b="1" dirty="0">
                          <a:solidFill>
                            <a:schemeClr val="bg1"/>
                          </a:solidFill>
                          <a:effectLst/>
                          <a:latin typeface="#9Slide03 SFU DIN Mittelschrift" panose="00000400000000000000" pitchFamily="2" charset="0"/>
                        </a:rPr>
                        <a:t>Phân</a:t>
                      </a:r>
                      <a:r>
                        <a:rPr lang="en-US" sz="2300" b="1" baseline="0" dirty="0">
                          <a:solidFill>
                            <a:schemeClr val="bg1"/>
                          </a:solidFill>
                          <a:effectLst/>
                          <a:latin typeface="#9Slide03 SFU DIN Mittelschrift" panose="00000400000000000000" pitchFamily="2" charset="0"/>
                        </a:rPr>
                        <a:t> bố</a:t>
                      </a:r>
                      <a:endParaRPr lang="en-US" sz="2300" b="1" dirty="0">
                        <a:solidFill>
                          <a:schemeClr val="bg1"/>
                        </a:solidFill>
                        <a:effectLst/>
                        <a:latin typeface="#9Slide03 SFU DIN Mittelschrift" panose="00000400000000000000" pitchFamily="2" charset="0"/>
                        <a:ea typeface="Times New Roman" panose="02020603050405020304" pitchFamily="18"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0" marR="0" indent="0" algn="ctr">
                        <a:lnSpc>
                          <a:spcPct val="130000"/>
                        </a:lnSpc>
                        <a:spcBef>
                          <a:spcPts val="0"/>
                        </a:spcBef>
                        <a:spcAft>
                          <a:spcPts val="0"/>
                        </a:spcAft>
                      </a:pPr>
                      <a:r>
                        <a:rPr lang="en-US" sz="2300" b="1" dirty="0" err="1">
                          <a:solidFill>
                            <a:schemeClr val="bg1"/>
                          </a:solidFill>
                          <a:effectLst/>
                          <a:latin typeface="#9Slide03 SFU DIN Mittelschrift" panose="00000400000000000000" pitchFamily="2" charset="0"/>
                        </a:rPr>
                        <a:t>Đặc</a:t>
                      </a:r>
                      <a:r>
                        <a:rPr lang="en-US" sz="2300" b="1" baseline="0" dirty="0">
                          <a:solidFill>
                            <a:schemeClr val="bg1"/>
                          </a:solidFill>
                          <a:effectLst/>
                          <a:latin typeface="#9Slide03 SFU DIN Mittelschrift" panose="00000400000000000000" pitchFamily="2" charset="0"/>
                        </a:rPr>
                        <a:t> điểm </a:t>
                      </a:r>
                      <a:r>
                        <a:rPr lang="en-US" sz="2300" b="1" baseline="0" dirty="0" err="1">
                          <a:solidFill>
                            <a:schemeClr val="bg1"/>
                          </a:solidFill>
                          <a:effectLst/>
                          <a:latin typeface="#9Slide03 SFU DIN Mittelschrift" panose="00000400000000000000" pitchFamily="2" charset="0"/>
                        </a:rPr>
                        <a:t>khí</a:t>
                      </a:r>
                      <a:r>
                        <a:rPr lang="en-US" sz="2300" b="1" baseline="0" dirty="0">
                          <a:solidFill>
                            <a:schemeClr val="bg1"/>
                          </a:solidFill>
                          <a:effectLst/>
                          <a:latin typeface="#9Slide03 SFU DIN Mittelschrift" panose="00000400000000000000" pitchFamily="2" charset="0"/>
                        </a:rPr>
                        <a:t> </a:t>
                      </a:r>
                      <a:r>
                        <a:rPr lang="en-US" sz="2300" b="1" baseline="0" dirty="0" err="1">
                          <a:solidFill>
                            <a:schemeClr val="bg1"/>
                          </a:solidFill>
                          <a:effectLst/>
                          <a:latin typeface="#9Slide03 SFU DIN Mittelschrift" panose="00000400000000000000" pitchFamily="2" charset="0"/>
                        </a:rPr>
                        <a:t>hậu</a:t>
                      </a:r>
                      <a:endParaRPr lang="en-US" sz="2300" b="1" dirty="0">
                        <a:solidFill>
                          <a:schemeClr val="bg1"/>
                        </a:solidFill>
                        <a:effectLst/>
                        <a:latin typeface="#9Slide03 SFU DIN Mittelschrift" panose="00000400000000000000" pitchFamily="2" charset="0"/>
                        <a:ea typeface="Times New Roman" panose="02020603050405020304" pitchFamily="18"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0" marR="0" indent="0" algn="ctr">
                        <a:lnSpc>
                          <a:spcPct val="130000"/>
                        </a:lnSpc>
                        <a:spcBef>
                          <a:spcPts val="0"/>
                        </a:spcBef>
                        <a:spcAft>
                          <a:spcPts val="0"/>
                        </a:spcAft>
                      </a:pPr>
                      <a:r>
                        <a:rPr lang="en-US" sz="2300" b="1" dirty="0">
                          <a:solidFill>
                            <a:schemeClr val="bg1"/>
                          </a:solidFill>
                          <a:effectLst/>
                          <a:latin typeface="#9Slide03 SFU DIN Mittelschrift" panose="00000400000000000000" pitchFamily="2" charset="0"/>
                        </a:rPr>
                        <a:t>Thực</a:t>
                      </a:r>
                      <a:r>
                        <a:rPr lang="en-US" sz="2300" b="1" baseline="0" dirty="0">
                          <a:solidFill>
                            <a:schemeClr val="bg1"/>
                          </a:solidFill>
                          <a:effectLst/>
                          <a:latin typeface="#9Slide03 SFU DIN Mittelschrift" panose="00000400000000000000" pitchFamily="2" charset="0"/>
                        </a:rPr>
                        <a:t> </a:t>
                      </a:r>
                      <a:r>
                        <a:rPr lang="en-US" sz="2300" b="1" baseline="0" dirty="0" err="1">
                          <a:solidFill>
                            <a:schemeClr val="bg1"/>
                          </a:solidFill>
                          <a:effectLst/>
                          <a:latin typeface="#9Slide03 SFU DIN Mittelschrift" panose="00000400000000000000" pitchFamily="2" charset="0"/>
                        </a:rPr>
                        <a:t>vật</a:t>
                      </a:r>
                      <a:r>
                        <a:rPr lang="en-US" sz="2300" b="1" baseline="0" dirty="0">
                          <a:solidFill>
                            <a:schemeClr val="bg1"/>
                          </a:solidFill>
                          <a:effectLst/>
                          <a:latin typeface="#9Slide03 SFU DIN Mittelschrift" panose="00000400000000000000" pitchFamily="2" charset="0"/>
                        </a:rPr>
                        <a:t> và </a:t>
                      </a:r>
                      <a:r>
                        <a:rPr lang="en-US" sz="2300" b="1" baseline="0" dirty="0" err="1">
                          <a:solidFill>
                            <a:schemeClr val="bg1"/>
                          </a:solidFill>
                          <a:effectLst/>
                          <a:latin typeface="#9Slide03 SFU DIN Mittelschrift" panose="00000400000000000000" pitchFamily="2" charset="0"/>
                        </a:rPr>
                        <a:t>đất</a:t>
                      </a:r>
                      <a:endParaRPr lang="en-US" sz="2300" b="1" dirty="0">
                        <a:solidFill>
                          <a:schemeClr val="bg1"/>
                        </a:solidFill>
                        <a:effectLst/>
                        <a:latin typeface="#9Slide03 SFU DIN Mittelschrift" panose="00000400000000000000" pitchFamily="2" charset="0"/>
                        <a:ea typeface="Times New Roman" panose="02020603050405020304" pitchFamily="18"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152400" marR="0" indent="0" algn="l">
                        <a:lnSpc>
                          <a:spcPct val="130000"/>
                        </a:lnSpc>
                        <a:spcBef>
                          <a:spcPts val="0"/>
                        </a:spcBef>
                        <a:spcAft>
                          <a:spcPts val="0"/>
                        </a:spcAft>
                      </a:pPr>
                      <a:r>
                        <a:rPr lang="en-US" sz="2300" b="1" dirty="0">
                          <a:solidFill>
                            <a:schemeClr val="bg1"/>
                          </a:solidFill>
                          <a:effectLst/>
                          <a:latin typeface="#9Slide03 SFU DIN Mittelschrift" panose="00000400000000000000" pitchFamily="2" charset="0"/>
                        </a:rPr>
                        <a:t>Động</a:t>
                      </a:r>
                      <a:r>
                        <a:rPr lang="en-US" sz="2300" b="1" baseline="0" dirty="0">
                          <a:solidFill>
                            <a:schemeClr val="bg1"/>
                          </a:solidFill>
                          <a:effectLst/>
                          <a:latin typeface="#9Slide03 SFU DIN Mittelschrift" panose="00000400000000000000" pitchFamily="2" charset="0"/>
                        </a:rPr>
                        <a:t> </a:t>
                      </a:r>
                      <a:r>
                        <a:rPr lang="en-US" sz="2300" b="1" baseline="0" dirty="0" err="1">
                          <a:solidFill>
                            <a:schemeClr val="bg1"/>
                          </a:solidFill>
                          <a:effectLst/>
                          <a:latin typeface="#9Slide03 SFU DIN Mittelschrift" panose="00000400000000000000" pitchFamily="2" charset="0"/>
                        </a:rPr>
                        <a:t>vật</a:t>
                      </a:r>
                      <a:endParaRPr lang="en-US" sz="2300" b="1" dirty="0">
                        <a:solidFill>
                          <a:schemeClr val="bg1"/>
                        </a:solidFill>
                        <a:effectLst/>
                        <a:latin typeface="#9Slide03 SFU DIN Mittelschrift" panose="00000400000000000000" pitchFamily="2" charset="0"/>
                        <a:ea typeface="Times New Roman" panose="02020603050405020304" pitchFamily="18" charset="0"/>
                        <a:cs typeface="Times New Roman" panose="02020603050405020304" pitchFamily="18" charset="0"/>
                      </a:endParaRPr>
                    </a:p>
                  </a:txBody>
                  <a:tcPr marL="0" marR="0" marT="0" marB="0" anchor="ctr">
                    <a:solidFill>
                      <a:schemeClr val="accent2">
                        <a:lumMod val="20000"/>
                        <a:lumOff val="80000"/>
                      </a:schemeClr>
                    </a:solidFill>
                  </a:tcPr>
                </a:tc>
                <a:extLst>
                  <a:ext uri="{0D108BD9-81ED-4DB2-BD59-A6C34878D82A}">
                    <a16:rowId xmlns:a16="http://schemas.microsoft.com/office/drawing/2014/main" val="2670456802"/>
                  </a:ext>
                </a:extLst>
              </a:tr>
              <a:tr h="628094">
                <a:tc>
                  <a:txBody>
                    <a:bodyPr/>
                    <a:lstStyle/>
                    <a:p>
                      <a:pPr marL="63500" marR="0" indent="71755" algn="just">
                        <a:lnSpc>
                          <a:spcPct val="130000"/>
                        </a:lnSpc>
                        <a:spcBef>
                          <a:spcPts val="0"/>
                        </a:spcBef>
                        <a:spcAft>
                          <a:spcPts val="0"/>
                        </a:spcAft>
                      </a:pPr>
                      <a:r>
                        <a:rPr lang="en-US" sz="2300" dirty="0" err="1">
                          <a:solidFill>
                            <a:schemeClr val="bg1"/>
                          </a:solidFill>
                          <a:effectLst/>
                          <a:latin typeface="#9Slide03 SFU DIN Mittelschrift" panose="00000400000000000000" pitchFamily="2" charset="0"/>
                        </a:rPr>
                        <a:t>Đới</a:t>
                      </a:r>
                      <a:r>
                        <a:rPr lang="en-US" sz="2300" dirty="0">
                          <a:solidFill>
                            <a:schemeClr val="bg1"/>
                          </a:solidFill>
                          <a:effectLst/>
                          <a:latin typeface="#9Slide03 SFU DIN Mittelschrift" panose="00000400000000000000" pitchFamily="2" charset="0"/>
                        </a:rPr>
                        <a:t> </a:t>
                      </a:r>
                      <a:r>
                        <a:rPr lang="en-US" sz="2300" dirty="0" err="1">
                          <a:solidFill>
                            <a:schemeClr val="bg1"/>
                          </a:solidFill>
                          <a:effectLst/>
                          <a:latin typeface="#9Slide03 SFU DIN Mittelschrift" panose="00000400000000000000" pitchFamily="2" charset="0"/>
                        </a:rPr>
                        <a:t>lạnh</a:t>
                      </a:r>
                      <a:endParaRPr lang="en-US" sz="2300" dirty="0">
                        <a:solidFill>
                          <a:schemeClr val="bg1"/>
                        </a:solidFill>
                        <a:effectLst/>
                        <a:latin typeface="#9Slide03 SFU DIN Mittelschrift" panose="00000400000000000000" pitchFamily="2" charset="0"/>
                        <a:ea typeface="Times New Roman" panose="02020603050405020304" pitchFamily="18" charset="0"/>
                        <a:cs typeface="Times New Roman" panose="02020603050405020304" pitchFamily="18" charset="0"/>
                      </a:endParaRPr>
                    </a:p>
                  </a:txBody>
                  <a:tcPr marL="0" marR="0" marT="0" marB="0" anchor="ctr">
                    <a:solidFill>
                      <a:srgbClr val="9CB1CE"/>
                    </a:solidFill>
                  </a:tcPr>
                </a:tc>
                <a:tc>
                  <a:txBody>
                    <a:bodyPr/>
                    <a:lstStyle/>
                    <a:p>
                      <a:pPr marL="0" marR="0" indent="0" algn="l">
                        <a:lnSpc>
                          <a:spcPct val="130000"/>
                        </a:lnSpc>
                        <a:spcBef>
                          <a:spcPts val="0"/>
                        </a:spcBef>
                        <a:spcAft>
                          <a:spcPts val="0"/>
                        </a:spcAft>
                      </a:pPr>
                      <a:endParaRPr lang="en-US" sz="2300" dirty="0">
                        <a:solidFill>
                          <a:schemeClr val="bg1"/>
                        </a:solidFill>
                        <a:effectLst/>
                        <a:latin typeface="#9Slide03 SFU DIN Mittelschrift" panose="00000400000000000000" pitchFamily="2" charset="0"/>
                        <a:ea typeface="Times New Roman" panose="02020603050405020304" pitchFamily="18" charset="0"/>
                        <a:cs typeface="Times New Roman" panose="02020603050405020304" pitchFamily="18" charset="0"/>
                      </a:endParaRPr>
                    </a:p>
                  </a:txBody>
                  <a:tcPr marL="0" marR="0" marT="0" marB="0">
                    <a:solidFill>
                      <a:srgbClr val="9CB1CE"/>
                    </a:solidFill>
                  </a:tcPr>
                </a:tc>
                <a:tc>
                  <a:txBody>
                    <a:bodyPr/>
                    <a:lstStyle/>
                    <a:p>
                      <a:pPr marL="0" marR="0" indent="71755" algn="l">
                        <a:lnSpc>
                          <a:spcPct val="130000"/>
                        </a:lnSpc>
                        <a:spcBef>
                          <a:spcPts val="0"/>
                        </a:spcBef>
                        <a:spcAft>
                          <a:spcPts val="0"/>
                        </a:spcAft>
                      </a:pPr>
                      <a:endParaRPr lang="en-US" sz="2300">
                        <a:solidFill>
                          <a:schemeClr val="bg1"/>
                        </a:solidFill>
                        <a:effectLst/>
                        <a:latin typeface="#9Slide03 SFU DIN Mittelschrift" panose="00000400000000000000" pitchFamily="2" charset="0"/>
                        <a:ea typeface="Times New Roman" panose="02020603050405020304" pitchFamily="18" charset="0"/>
                        <a:cs typeface="Times New Roman" panose="02020603050405020304" pitchFamily="18" charset="0"/>
                      </a:endParaRPr>
                    </a:p>
                  </a:txBody>
                  <a:tcPr marL="0" marR="0" marT="0" marB="0">
                    <a:solidFill>
                      <a:srgbClr val="9CB1CE"/>
                    </a:solidFill>
                  </a:tcPr>
                </a:tc>
                <a:tc>
                  <a:txBody>
                    <a:bodyPr/>
                    <a:lstStyle/>
                    <a:p>
                      <a:pPr marL="0" marR="0" indent="71755" algn="l">
                        <a:lnSpc>
                          <a:spcPct val="130000"/>
                        </a:lnSpc>
                        <a:spcBef>
                          <a:spcPts val="0"/>
                        </a:spcBef>
                        <a:spcAft>
                          <a:spcPts val="0"/>
                        </a:spcAft>
                      </a:pPr>
                      <a:endParaRPr lang="en-US" sz="2300" dirty="0">
                        <a:solidFill>
                          <a:schemeClr val="bg1"/>
                        </a:solidFill>
                        <a:effectLst/>
                        <a:latin typeface="#9Slide03 SFU DIN Mittelschrift" panose="00000400000000000000" pitchFamily="2" charset="0"/>
                        <a:ea typeface="Times New Roman" panose="02020603050405020304" pitchFamily="18" charset="0"/>
                        <a:cs typeface="Times New Roman" panose="02020603050405020304" pitchFamily="18" charset="0"/>
                      </a:endParaRPr>
                    </a:p>
                  </a:txBody>
                  <a:tcPr marL="0" marR="0" marT="0" marB="0">
                    <a:solidFill>
                      <a:srgbClr val="9CB1CE"/>
                    </a:solidFill>
                  </a:tcPr>
                </a:tc>
                <a:tc>
                  <a:txBody>
                    <a:bodyPr/>
                    <a:lstStyle/>
                    <a:p>
                      <a:pPr marL="0" marR="0" indent="0" algn="just">
                        <a:lnSpc>
                          <a:spcPct val="130000"/>
                        </a:lnSpc>
                        <a:spcBef>
                          <a:spcPts val="0"/>
                        </a:spcBef>
                        <a:spcAft>
                          <a:spcPts val="0"/>
                        </a:spcAft>
                      </a:pPr>
                      <a:endParaRPr lang="en-US" sz="2300" dirty="0">
                        <a:solidFill>
                          <a:schemeClr val="bg1"/>
                        </a:solidFill>
                        <a:effectLst/>
                        <a:latin typeface="#9Slide03 SFU DIN Mittelschrift" panose="00000400000000000000" pitchFamily="2" charset="0"/>
                        <a:ea typeface="Times New Roman" panose="02020603050405020304" pitchFamily="18" charset="0"/>
                        <a:cs typeface="Times New Roman" panose="02020603050405020304" pitchFamily="18" charset="0"/>
                      </a:endParaRPr>
                    </a:p>
                  </a:txBody>
                  <a:tcPr marL="0" marR="0" marT="0" marB="0">
                    <a:solidFill>
                      <a:srgbClr val="9CB1CE"/>
                    </a:solidFill>
                  </a:tcPr>
                </a:tc>
                <a:extLst>
                  <a:ext uri="{0D108BD9-81ED-4DB2-BD59-A6C34878D82A}">
                    <a16:rowId xmlns:a16="http://schemas.microsoft.com/office/drawing/2014/main" val="1397387657"/>
                  </a:ext>
                </a:extLst>
              </a:tr>
              <a:tr h="512155">
                <a:tc rowSpan="4">
                  <a:txBody>
                    <a:bodyPr/>
                    <a:lstStyle/>
                    <a:p>
                      <a:pPr marL="0" marR="0" indent="71755" algn="just">
                        <a:lnSpc>
                          <a:spcPct val="130000"/>
                        </a:lnSpc>
                        <a:spcBef>
                          <a:spcPts val="0"/>
                        </a:spcBef>
                        <a:spcAft>
                          <a:spcPts val="0"/>
                        </a:spcAft>
                      </a:pPr>
                      <a:r>
                        <a:rPr lang="en-US" sz="2300" dirty="0" err="1">
                          <a:solidFill>
                            <a:schemeClr val="bg1"/>
                          </a:solidFill>
                          <a:effectLst/>
                          <a:latin typeface="#9Slide03 SFU DIN Mittelschrift" panose="00000400000000000000" pitchFamily="2" charset="0"/>
                        </a:rPr>
                        <a:t>Đới</a:t>
                      </a:r>
                      <a:r>
                        <a:rPr lang="en-US" sz="2300" dirty="0">
                          <a:solidFill>
                            <a:schemeClr val="bg1"/>
                          </a:solidFill>
                          <a:effectLst/>
                          <a:latin typeface="#9Slide03 SFU DIN Mittelschrift" panose="00000400000000000000" pitchFamily="2" charset="0"/>
                        </a:rPr>
                        <a:t> ôn </a:t>
                      </a:r>
                      <a:r>
                        <a:rPr lang="en-US" sz="2300" dirty="0" err="1">
                          <a:solidFill>
                            <a:schemeClr val="bg1"/>
                          </a:solidFill>
                          <a:effectLst/>
                          <a:latin typeface="#9Slide03 SFU DIN Mittelschrift" panose="00000400000000000000" pitchFamily="2" charset="0"/>
                        </a:rPr>
                        <a:t>hoà</a:t>
                      </a:r>
                      <a:endParaRPr lang="en-US" sz="2300" dirty="0">
                        <a:solidFill>
                          <a:schemeClr val="bg1"/>
                        </a:solidFill>
                        <a:effectLst/>
                        <a:latin typeface="#9Slide03 SFU DIN Mittelschrift" panose="00000400000000000000" pitchFamily="2" charset="0"/>
                        <a:ea typeface="Times New Roman" panose="02020603050405020304" pitchFamily="18" charset="0"/>
                        <a:cs typeface="Times New Roman" panose="02020603050405020304" pitchFamily="18" charset="0"/>
                      </a:endParaRPr>
                    </a:p>
                  </a:txBody>
                  <a:tcPr marL="0" marR="0" marT="0" marB="0" anchor="ctr">
                    <a:solidFill>
                      <a:srgbClr val="9CB1CE"/>
                    </a:solidFill>
                  </a:tcPr>
                </a:tc>
                <a:tc>
                  <a:txBody>
                    <a:bodyPr/>
                    <a:lstStyle/>
                    <a:p>
                      <a:pPr marL="0" marR="0" indent="71755" algn="l">
                        <a:lnSpc>
                          <a:spcPct val="130000"/>
                        </a:lnSpc>
                        <a:spcBef>
                          <a:spcPts val="0"/>
                        </a:spcBef>
                        <a:spcAft>
                          <a:spcPts val="0"/>
                        </a:spcAft>
                      </a:pPr>
                      <a:endParaRPr lang="en-US" sz="2300" dirty="0">
                        <a:solidFill>
                          <a:schemeClr val="bg1"/>
                        </a:solidFill>
                        <a:effectLst/>
                        <a:latin typeface="#9Slide03 SFU DIN Mittelschrift" panose="00000400000000000000" pitchFamily="2" charset="0"/>
                        <a:ea typeface="Times New Roman" panose="02020603050405020304" pitchFamily="18" charset="0"/>
                        <a:cs typeface="Times New Roman" panose="02020603050405020304" pitchFamily="18" charset="0"/>
                      </a:endParaRPr>
                    </a:p>
                  </a:txBody>
                  <a:tcPr marL="0" marR="0" marT="0" marB="0">
                    <a:solidFill>
                      <a:srgbClr val="9CB1CE"/>
                    </a:solidFill>
                  </a:tcPr>
                </a:tc>
                <a:tc>
                  <a:txBody>
                    <a:bodyPr/>
                    <a:lstStyle/>
                    <a:p>
                      <a:pPr marL="0" marR="0" indent="0" algn="l">
                        <a:lnSpc>
                          <a:spcPct val="130000"/>
                        </a:lnSpc>
                        <a:spcBef>
                          <a:spcPts val="0"/>
                        </a:spcBef>
                        <a:spcAft>
                          <a:spcPts val="0"/>
                        </a:spcAft>
                      </a:pPr>
                      <a:endParaRPr lang="en-US" sz="2300" dirty="0">
                        <a:solidFill>
                          <a:schemeClr val="bg1"/>
                        </a:solidFill>
                        <a:effectLst/>
                        <a:latin typeface="#9Slide03 SFU DIN Mittelschrift" panose="00000400000000000000" pitchFamily="2" charset="0"/>
                        <a:ea typeface="Times New Roman" panose="02020603050405020304" pitchFamily="18" charset="0"/>
                        <a:cs typeface="Times New Roman" panose="02020603050405020304" pitchFamily="18" charset="0"/>
                      </a:endParaRPr>
                    </a:p>
                  </a:txBody>
                  <a:tcPr marL="0" marR="0" marT="0" marB="0">
                    <a:solidFill>
                      <a:srgbClr val="9CB1CE"/>
                    </a:solidFill>
                  </a:tcPr>
                </a:tc>
                <a:tc>
                  <a:txBody>
                    <a:bodyPr/>
                    <a:lstStyle/>
                    <a:p>
                      <a:pPr marL="0" marR="0" indent="0" algn="l">
                        <a:lnSpc>
                          <a:spcPct val="130000"/>
                        </a:lnSpc>
                        <a:spcBef>
                          <a:spcPts val="0"/>
                        </a:spcBef>
                        <a:spcAft>
                          <a:spcPts val="0"/>
                        </a:spcAft>
                      </a:pPr>
                      <a:endParaRPr lang="en-US" sz="2300" dirty="0">
                        <a:solidFill>
                          <a:schemeClr val="bg1"/>
                        </a:solidFill>
                        <a:effectLst/>
                        <a:latin typeface="#9Slide03 SFU DIN Mittelschrift" panose="00000400000000000000" pitchFamily="2" charset="0"/>
                        <a:ea typeface="Times New Roman" panose="02020603050405020304" pitchFamily="18" charset="0"/>
                        <a:cs typeface="Times New Roman" panose="02020603050405020304" pitchFamily="18" charset="0"/>
                      </a:endParaRPr>
                    </a:p>
                  </a:txBody>
                  <a:tcPr marL="0" marR="0" marT="0" marB="0">
                    <a:solidFill>
                      <a:srgbClr val="9CB1CE"/>
                    </a:solidFill>
                  </a:tcPr>
                </a:tc>
                <a:tc rowSpan="4">
                  <a:txBody>
                    <a:bodyPr/>
                    <a:lstStyle/>
                    <a:p>
                      <a:pPr marL="38100" marR="0" indent="71755" algn="just">
                        <a:lnSpc>
                          <a:spcPct val="130000"/>
                        </a:lnSpc>
                        <a:spcBef>
                          <a:spcPts val="0"/>
                        </a:spcBef>
                        <a:spcAft>
                          <a:spcPts val="0"/>
                        </a:spcAft>
                      </a:pPr>
                      <a:endParaRPr lang="en-US" sz="2300" dirty="0">
                        <a:solidFill>
                          <a:schemeClr val="bg1"/>
                        </a:solidFill>
                        <a:effectLst/>
                        <a:latin typeface="#9Slide03 SFU DIN Mittelschrift" panose="00000400000000000000" pitchFamily="2" charset="0"/>
                        <a:ea typeface="Times New Roman" panose="02020603050405020304" pitchFamily="18" charset="0"/>
                        <a:cs typeface="Times New Roman" panose="02020603050405020304" pitchFamily="18" charset="0"/>
                      </a:endParaRPr>
                    </a:p>
                  </a:txBody>
                  <a:tcPr marL="0" marR="0" marT="0" marB="0">
                    <a:solidFill>
                      <a:srgbClr val="9CB1CE"/>
                    </a:solidFill>
                  </a:tcPr>
                </a:tc>
                <a:extLst>
                  <a:ext uri="{0D108BD9-81ED-4DB2-BD59-A6C34878D82A}">
                    <a16:rowId xmlns:a16="http://schemas.microsoft.com/office/drawing/2014/main" val="3119424556"/>
                  </a:ext>
                </a:extLst>
              </a:tr>
              <a:tr h="512155">
                <a:tc vMerge="1">
                  <a:txBody>
                    <a:bodyPr/>
                    <a:lstStyle/>
                    <a:p>
                      <a:endParaRPr lang="en-US"/>
                    </a:p>
                  </a:txBody>
                  <a:tcPr/>
                </a:tc>
                <a:tc>
                  <a:txBody>
                    <a:bodyPr/>
                    <a:lstStyle/>
                    <a:p>
                      <a:pPr marL="50800" marR="0" indent="0" algn="l">
                        <a:lnSpc>
                          <a:spcPct val="130000"/>
                        </a:lnSpc>
                        <a:spcBef>
                          <a:spcPts val="0"/>
                        </a:spcBef>
                        <a:spcAft>
                          <a:spcPts val="0"/>
                        </a:spcAft>
                      </a:pPr>
                      <a:endParaRPr lang="en-US" sz="2300" dirty="0">
                        <a:solidFill>
                          <a:schemeClr val="bg1"/>
                        </a:solidFill>
                        <a:effectLst/>
                        <a:latin typeface="#9Slide03 SFU DIN Mittelschrift" panose="00000400000000000000" pitchFamily="2" charset="0"/>
                        <a:ea typeface="Times New Roman" panose="02020603050405020304" pitchFamily="18" charset="0"/>
                        <a:cs typeface="Times New Roman" panose="02020603050405020304" pitchFamily="18" charset="0"/>
                      </a:endParaRPr>
                    </a:p>
                  </a:txBody>
                  <a:tcPr marL="0" marR="0" marT="0" marB="0">
                    <a:solidFill>
                      <a:srgbClr val="9CB1CE"/>
                    </a:solidFill>
                  </a:tcPr>
                </a:tc>
                <a:tc>
                  <a:txBody>
                    <a:bodyPr/>
                    <a:lstStyle/>
                    <a:p>
                      <a:pPr marL="342900" marR="0" lvl="0" indent="-342900" algn="l">
                        <a:lnSpc>
                          <a:spcPct val="130000"/>
                        </a:lnSpc>
                        <a:spcBef>
                          <a:spcPts val="0"/>
                        </a:spcBef>
                        <a:spcAft>
                          <a:spcPts val="0"/>
                        </a:spcAft>
                        <a:buClr>
                          <a:srgbClr val="000000"/>
                        </a:buClr>
                        <a:buSzPts val="1100"/>
                        <a:buFont typeface="Symbol" panose="05050102010706020507" pitchFamily="18" charset="2"/>
                        <a:buChar char="-"/>
                        <a:tabLst>
                          <a:tab pos="133985" algn="l"/>
                        </a:tabLst>
                      </a:pPr>
                      <a:endParaRPr lang="en-US" sz="2300" u="none" strike="noStrike" spc="0" dirty="0">
                        <a:solidFill>
                          <a:schemeClr val="bg1"/>
                        </a:solidFill>
                        <a:effectLst/>
                        <a:latin typeface="#9Slide03 SFU DIN Mittelschrift" panose="00000400000000000000" pitchFamily="2" charset="0"/>
                        <a:ea typeface="Times New Roman" panose="02020603050405020304" pitchFamily="18" charset="0"/>
                        <a:cs typeface="Times New Roman" panose="02020603050405020304" pitchFamily="18" charset="0"/>
                      </a:endParaRPr>
                    </a:p>
                  </a:txBody>
                  <a:tcPr marL="0" marR="0" marT="0" marB="0">
                    <a:solidFill>
                      <a:srgbClr val="9CB1CE"/>
                    </a:solidFill>
                  </a:tcPr>
                </a:tc>
                <a:tc>
                  <a:txBody>
                    <a:bodyPr/>
                    <a:lstStyle/>
                    <a:p>
                      <a:pPr marL="0" marR="0" indent="0" algn="l">
                        <a:lnSpc>
                          <a:spcPct val="130000"/>
                        </a:lnSpc>
                        <a:spcBef>
                          <a:spcPts val="0"/>
                        </a:spcBef>
                        <a:spcAft>
                          <a:spcPts val="0"/>
                        </a:spcAft>
                      </a:pPr>
                      <a:endParaRPr lang="en-US" sz="2300" dirty="0">
                        <a:solidFill>
                          <a:schemeClr val="bg1"/>
                        </a:solidFill>
                        <a:effectLst/>
                        <a:latin typeface="#9Slide03 SFU DIN Mittelschrift" panose="00000400000000000000" pitchFamily="2" charset="0"/>
                        <a:ea typeface="Times New Roman" panose="02020603050405020304" pitchFamily="18" charset="0"/>
                        <a:cs typeface="Times New Roman" panose="02020603050405020304" pitchFamily="18" charset="0"/>
                      </a:endParaRPr>
                    </a:p>
                  </a:txBody>
                  <a:tcPr marL="0" marR="0" marT="0" marB="0">
                    <a:solidFill>
                      <a:srgbClr val="9CB1CE"/>
                    </a:solidFill>
                  </a:tcPr>
                </a:tc>
                <a:tc vMerge="1">
                  <a:txBody>
                    <a:bodyPr/>
                    <a:lstStyle/>
                    <a:p>
                      <a:endParaRPr lang="en-US"/>
                    </a:p>
                  </a:txBody>
                  <a:tcPr/>
                </a:tc>
                <a:extLst>
                  <a:ext uri="{0D108BD9-81ED-4DB2-BD59-A6C34878D82A}">
                    <a16:rowId xmlns:a16="http://schemas.microsoft.com/office/drawing/2014/main" val="3181055575"/>
                  </a:ext>
                </a:extLst>
              </a:tr>
              <a:tr h="512155">
                <a:tc vMerge="1">
                  <a:txBody>
                    <a:bodyPr/>
                    <a:lstStyle/>
                    <a:p>
                      <a:endParaRPr lang="en-US"/>
                    </a:p>
                  </a:txBody>
                  <a:tcPr/>
                </a:tc>
                <a:tc>
                  <a:txBody>
                    <a:bodyPr/>
                    <a:lstStyle/>
                    <a:p>
                      <a:pPr marL="0" marR="0" indent="71755" algn="l">
                        <a:lnSpc>
                          <a:spcPct val="130000"/>
                        </a:lnSpc>
                        <a:spcBef>
                          <a:spcPts val="0"/>
                        </a:spcBef>
                        <a:spcAft>
                          <a:spcPts val="0"/>
                        </a:spcAft>
                      </a:pPr>
                      <a:endParaRPr lang="en-US" sz="2300">
                        <a:solidFill>
                          <a:schemeClr val="bg1"/>
                        </a:solidFill>
                        <a:effectLst/>
                        <a:latin typeface="#9Slide03 SFU DIN Mittelschrift" panose="00000400000000000000" pitchFamily="2" charset="0"/>
                        <a:ea typeface="Times New Roman" panose="02020603050405020304" pitchFamily="18" charset="0"/>
                        <a:cs typeface="Times New Roman" panose="02020603050405020304" pitchFamily="18" charset="0"/>
                      </a:endParaRPr>
                    </a:p>
                  </a:txBody>
                  <a:tcPr marL="0" marR="0" marT="0" marB="0">
                    <a:solidFill>
                      <a:srgbClr val="9CB1CE"/>
                    </a:solidFill>
                  </a:tcPr>
                </a:tc>
                <a:tc>
                  <a:txBody>
                    <a:bodyPr/>
                    <a:lstStyle/>
                    <a:p>
                      <a:pPr marL="0" marR="0" indent="0" algn="l">
                        <a:lnSpc>
                          <a:spcPct val="130000"/>
                        </a:lnSpc>
                        <a:spcBef>
                          <a:spcPts val="0"/>
                        </a:spcBef>
                        <a:spcAft>
                          <a:spcPts val="0"/>
                        </a:spcAft>
                      </a:pPr>
                      <a:endParaRPr lang="en-US" sz="2300" dirty="0">
                        <a:solidFill>
                          <a:schemeClr val="bg1"/>
                        </a:solidFill>
                        <a:effectLst/>
                        <a:latin typeface="#9Slide03 SFU DIN Mittelschrift" panose="00000400000000000000" pitchFamily="2" charset="0"/>
                        <a:ea typeface="Times New Roman" panose="02020603050405020304" pitchFamily="18" charset="0"/>
                        <a:cs typeface="Times New Roman" panose="02020603050405020304" pitchFamily="18" charset="0"/>
                      </a:endParaRPr>
                    </a:p>
                  </a:txBody>
                  <a:tcPr marL="0" marR="0" marT="0" marB="0">
                    <a:solidFill>
                      <a:srgbClr val="9CB1CE"/>
                    </a:solidFill>
                  </a:tcPr>
                </a:tc>
                <a:tc>
                  <a:txBody>
                    <a:bodyPr/>
                    <a:lstStyle/>
                    <a:p>
                      <a:pPr marL="0" marR="0" indent="0" algn="l">
                        <a:lnSpc>
                          <a:spcPct val="130000"/>
                        </a:lnSpc>
                        <a:spcBef>
                          <a:spcPts val="0"/>
                        </a:spcBef>
                        <a:spcAft>
                          <a:spcPts val="0"/>
                        </a:spcAft>
                      </a:pPr>
                      <a:endParaRPr lang="en-US" sz="2300" dirty="0">
                        <a:solidFill>
                          <a:schemeClr val="bg1"/>
                        </a:solidFill>
                        <a:effectLst/>
                        <a:latin typeface="#9Slide03 SFU DIN Mittelschrift" panose="00000400000000000000" pitchFamily="2" charset="0"/>
                        <a:ea typeface="Times New Roman" panose="02020603050405020304" pitchFamily="18" charset="0"/>
                        <a:cs typeface="Times New Roman" panose="02020603050405020304" pitchFamily="18" charset="0"/>
                      </a:endParaRPr>
                    </a:p>
                  </a:txBody>
                  <a:tcPr marL="0" marR="0" marT="0" marB="0">
                    <a:solidFill>
                      <a:srgbClr val="9CB1CE"/>
                    </a:solidFill>
                  </a:tcPr>
                </a:tc>
                <a:tc vMerge="1">
                  <a:txBody>
                    <a:bodyPr/>
                    <a:lstStyle/>
                    <a:p>
                      <a:endParaRPr lang="en-US"/>
                    </a:p>
                  </a:txBody>
                  <a:tcPr/>
                </a:tc>
                <a:extLst>
                  <a:ext uri="{0D108BD9-81ED-4DB2-BD59-A6C34878D82A}">
                    <a16:rowId xmlns:a16="http://schemas.microsoft.com/office/drawing/2014/main" val="2652488714"/>
                  </a:ext>
                </a:extLst>
              </a:tr>
              <a:tr h="512155">
                <a:tc vMerge="1">
                  <a:txBody>
                    <a:bodyPr/>
                    <a:lstStyle/>
                    <a:p>
                      <a:endParaRPr lang="en-US"/>
                    </a:p>
                  </a:txBody>
                  <a:tcPr/>
                </a:tc>
                <a:tc>
                  <a:txBody>
                    <a:bodyPr/>
                    <a:lstStyle/>
                    <a:p>
                      <a:pPr marL="0" marR="0" indent="0" algn="l">
                        <a:lnSpc>
                          <a:spcPct val="130000"/>
                        </a:lnSpc>
                        <a:spcBef>
                          <a:spcPts val="0"/>
                        </a:spcBef>
                        <a:spcAft>
                          <a:spcPts val="0"/>
                        </a:spcAft>
                      </a:pPr>
                      <a:endParaRPr lang="en-US" sz="2300" dirty="0">
                        <a:solidFill>
                          <a:schemeClr val="bg1"/>
                        </a:solidFill>
                        <a:effectLst/>
                        <a:latin typeface="#9Slide03 SFU DIN Mittelschrift" panose="00000400000000000000" pitchFamily="2" charset="0"/>
                        <a:ea typeface="Times New Roman" panose="02020603050405020304" pitchFamily="18" charset="0"/>
                        <a:cs typeface="Times New Roman" panose="02020603050405020304" pitchFamily="18" charset="0"/>
                      </a:endParaRPr>
                    </a:p>
                  </a:txBody>
                  <a:tcPr marL="0" marR="0" marT="0" marB="0">
                    <a:solidFill>
                      <a:srgbClr val="9CB1CE"/>
                    </a:solidFill>
                  </a:tcPr>
                </a:tc>
                <a:tc>
                  <a:txBody>
                    <a:bodyPr/>
                    <a:lstStyle/>
                    <a:p>
                      <a:pPr marL="0" marR="0" indent="0" algn="l">
                        <a:lnSpc>
                          <a:spcPct val="130000"/>
                        </a:lnSpc>
                        <a:spcBef>
                          <a:spcPts val="0"/>
                        </a:spcBef>
                        <a:spcAft>
                          <a:spcPts val="0"/>
                        </a:spcAft>
                      </a:pPr>
                      <a:endParaRPr lang="en-US" sz="2300" dirty="0">
                        <a:solidFill>
                          <a:schemeClr val="bg1"/>
                        </a:solidFill>
                        <a:effectLst/>
                        <a:latin typeface="#9Slide03 SFU DIN Mittelschrift" panose="00000400000000000000" pitchFamily="2" charset="0"/>
                        <a:ea typeface="Times New Roman" panose="02020603050405020304" pitchFamily="18" charset="0"/>
                        <a:cs typeface="Times New Roman" panose="02020603050405020304" pitchFamily="18" charset="0"/>
                      </a:endParaRPr>
                    </a:p>
                  </a:txBody>
                  <a:tcPr marL="0" marR="0" marT="0" marB="0">
                    <a:solidFill>
                      <a:srgbClr val="9CB1CE"/>
                    </a:solidFill>
                  </a:tcPr>
                </a:tc>
                <a:tc>
                  <a:txBody>
                    <a:bodyPr/>
                    <a:lstStyle/>
                    <a:p>
                      <a:pPr marL="0" marR="0" indent="0" algn="l">
                        <a:lnSpc>
                          <a:spcPct val="130000"/>
                        </a:lnSpc>
                        <a:spcBef>
                          <a:spcPts val="0"/>
                        </a:spcBef>
                        <a:spcAft>
                          <a:spcPts val="0"/>
                        </a:spcAft>
                      </a:pPr>
                      <a:endParaRPr lang="en-US" sz="2300" dirty="0">
                        <a:solidFill>
                          <a:schemeClr val="bg1"/>
                        </a:solidFill>
                        <a:effectLst/>
                        <a:latin typeface="#9Slide03 SFU DIN Mittelschrift" panose="00000400000000000000" pitchFamily="2" charset="0"/>
                        <a:ea typeface="Times New Roman" panose="02020603050405020304" pitchFamily="18" charset="0"/>
                        <a:cs typeface="Times New Roman" panose="02020603050405020304" pitchFamily="18" charset="0"/>
                      </a:endParaRPr>
                    </a:p>
                  </a:txBody>
                  <a:tcPr marL="0" marR="0" marT="0" marB="0">
                    <a:solidFill>
                      <a:srgbClr val="9CB1CE"/>
                    </a:solidFill>
                  </a:tcPr>
                </a:tc>
                <a:tc vMerge="1">
                  <a:txBody>
                    <a:bodyPr/>
                    <a:lstStyle/>
                    <a:p>
                      <a:endParaRPr lang="en-US"/>
                    </a:p>
                  </a:txBody>
                  <a:tcPr/>
                </a:tc>
                <a:extLst>
                  <a:ext uri="{0D108BD9-81ED-4DB2-BD59-A6C34878D82A}">
                    <a16:rowId xmlns:a16="http://schemas.microsoft.com/office/drawing/2014/main" val="2069835035"/>
                  </a:ext>
                </a:extLst>
              </a:tr>
            </a:tbl>
          </a:graphicData>
        </a:graphic>
      </p:graphicFrame>
      <p:sp>
        <p:nvSpPr>
          <p:cNvPr id="5" name="Rectangle 4"/>
          <p:cNvSpPr/>
          <p:nvPr/>
        </p:nvSpPr>
        <p:spPr>
          <a:xfrm>
            <a:off x="11565467" y="1032932"/>
            <a:ext cx="2082800" cy="23198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GV chia lớp thành 6 nhóm, chuẩn bị </a:t>
            </a:r>
            <a:r>
              <a:rPr lang="en-US" dirty="0" err="1"/>
              <a:t>trước</a:t>
            </a:r>
            <a:r>
              <a:rPr lang="en-US" dirty="0"/>
              <a:t> từ ở </a:t>
            </a:r>
            <a:r>
              <a:rPr lang="en-US" dirty="0" err="1"/>
              <a:t>nhà</a:t>
            </a:r>
            <a:r>
              <a:rPr lang="en-US" dirty="0"/>
              <a:t>, lên lớp chỉ </a:t>
            </a:r>
            <a:r>
              <a:rPr lang="en-US" dirty="0" err="1"/>
              <a:t>cho</a:t>
            </a:r>
            <a:r>
              <a:rPr lang="en-US" dirty="0"/>
              <a:t> HS trình </a:t>
            </a:r>
            <a:r>
              <a:rPr lang="en-US" dirty="0" err="1"/>
              <a:t>bày</a:t>
            </a:r>
            <a:r>
              <a:rPr lang="en-US" dirty="0"/>
              <a:t> </a:t>
            </a:r>
            <a:r>
              <a:rPr lang="en-US" dirty="0" err="1"/>
              <a:t>dạng</a:t>
            </a:r>
            <a:r>
              <a:rPr lang="en-US" dirty="0"/>
              <a:t> lớp học </a:t>
            </a:r>
            <a:r>
              <a:rPr lang="en-US" dirty="0" err="1"/>
              <a:t>phòng</a:t>
            </a:r>
            <a:r>
              <a:rPr lang="en-US" dirty="0"/>
              <a:t> </a:t>
            </a:r>
            <a:r>
              <a:rPr lang="en-US" dirty="0" err="1"/>
              <a:t>tranh</a:t>
            </a:r>
            <a:endParaRPr lang="en-US" dirty="0"/>
          </a:p>
        </p:txBody>
      </p:sp>
    </p:spTree>
    <p:extLst>
      <p:ext uri="{BB962C8B-B14F-4D97-AF65-F5344CB8AC3E}">
        <p14:creationId xmlns:p14="http://schemas.microsoft.com/office/powerpoint/2010/main" val="249201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4AEC38-5313-4E56-B06F-401304C7DC1A}"/>
              </a:ext>
            </a:extLst>
          </p:cNvPr>
          <p:cNvSpPr/>
          <p:nvPr/>
        </p:nvSpPr>
        <p:spPr>
          <a:xfrm>
            <a:off x="0" y="161465"/>
            <a:ext cx="12192000" cy="640393"/>
          </a:xfrm>
          <a:prstGeom prst="rect">
            <a:avLst/>
          </a:prstGeom>
          <a:solidFill>
            <a:srgbClr val="08699F"/>
          </a:solidFill>
          <a:ln w="12700" cap="flat" cmpd="sng" algn="ctr">
            <a:solidFill>
              <a:srgbClr val="08699F"/>
            </a:solidFill>
            <a:prstDash val="solid"/>
            <a:miter lim="800000"/>
          </a:ln>
          <a:effectLst/>
        </p:spPr>
        <p:txBody>
          <a:bodyPr rtlCol="0" anchor="ctr"/>
          <a:lstStyle/>
          <a:p>
            <a:pPr marL="0" marR="0" lvl="0" indent="0" algn="ctr" defTabSz="914400" rtl="0" eaLnBrk="1" fontAlgn="auto" latinLnBrk="0" hangingPunct="1">
              <a:lnSpc>
                <a:spcPct val="100000"/>
              </a:lnSpc>
              <a:spcBef>
                <a:spcPts val="1200"/>
              </a:spcBef>
              <a:spcAft>
                <a:spcPts val="1200"/>
              </a:spcAft>
              <a:buClrTx/>
              <a:buSzTx/>
              <a:buFontTx/>
              <a:buNone/>
              <a:tabLst/>
              <a:defRPr/>
            </a:pPr>
            <a:r>
              <a:rPr lang="en-US" sz="2600" b="1" kern="0" dirty="0">
                <a:solidFill>
                  <a:prstClr val="white"/>
                </a:solidFill>
                <a:latin typeface="#9Slide03 SFU DIN Mittelschrift" panose="00000400000000000000" pitchFamily="2" charset="0"/>
                <a:ea typeface="#9Slide03 Roboto Medium" panose="02000000000000000000" pitchFamily="2" charset="0"/>
                <a:cs typeface="Times New Roman" panose="02020603050405020304" pitchFamily="18" charset="0"/>
              </a:rPr>
              <a:t>c. </a:t>
            </a:r>
            <a:r>
              <a:rPr lang="en-US" sz="2600" b="1" kern="0" dirty="0" err="1">
                <a:solidFill>
                  <a:prstClr val="white"/>
                </a:solidFill>
                <a:latin typeface="#9Slide03 SFU DIN Mittelschrift" panose="00000400000000000000" pitchFamily="2" charset="0"/>
                <a:ea typeface="#9Slide03 Roboto Medium" panose="02000000000000000000" pitchFamily="2" charset="0"/>
                <a:cs typeface="Times New Roman" panose="02020603050405020304" pitchFamily="18" charset="0"/>
              </a:rPr>
              <a:t>Đới</a:t>
            </a:r>
            <a:r>
              <a:rPr lang="en-US" sz="2600" b="1" kern="0" dirty="0">
                <a:solidFill>
                  <a:prstClr val="white"/>
                </a:solidFill>
                <a:latin typeface="#9Slide03 SFU DIN Mittelschrift" panose="00000400000000000000" pitchFamily="2" charset="0"/>
                <a:ea typeface="#9Slide03 Roboto Medium" panose="02000000000000000000" pitchFamily="2" charset="0"/>
                <a:cs typeface="Times New Roman" panose="02020603050405020304" pitchFamily="18" charset="0"/>
              </a:rPr>
              <a:t> </a:t>
            </a:r>
            <a:r>
              <a:rPr lang="en-US" sz="2600" b="1" kern="0" dirty="0" err="1">
                <a:solidFill>
                  <a:prstClr val="white"/>
                </a:solidFill>
                <a:latin typeface="#9Slide03 SFU DIN Mittelschrift" panose="00000400000000000000" pitchFamily="2" charset="0"/>
                <a:ea typeface="#9Slide03 Roboto Medium" panose="02000000000000000000" pitchFamily="2" charset="0"/>
                <a:cs typeface="Times New Roman" panose="02020603050405020304" pitchFamily="18" charset="0"/>
              </a:rPr>
              <a:t>thiên</a:t>
            </a:r>
            <a:r>
              <a:rPr lang="en-US" sz="2600" b="1" kern="0" dirty="0">
                <a:solidFill>
                  <a:prstClr val="white"/>
                </a:solidFill>
                <a:latin typeface="#9Slide03 SFU DIN Mittelschrift" panose="00000400000000000000" pitchFamily="2" charset="0"/>
                <a:ea typeface="#9Slide03 Roboto Medium" panose="02000000000000000000" pitchFamily="2" charset="0"/>
                <a:cs typeface="Times New Roman" panose="02020603050405020304" pitchFamily="18" charset="0"/>
              </a:rPr>
              <a:t> nhiên</a:t>
            </a:r>
            <a:endParaRPr kumimoji="0" lang="en-US" sz="2600" b="1" i="0" u="none" strike="noStrike" kern="0" cap="none" spc="0" normalizeH="0" baseline="0" noProof="0" dirty="0">
              <a:ln>
                <a:noFill/>
              </a:ln>
              <a:solidFill>
                <a:prstClr val="white"/>
              </a:solidFill>
              <a:effectLst/>
              <a:uLnTx/>
              <a:uFillTx/>
              <a:latin typeface="#9Slide03 SFU DIN Mittelschrift" panose="00000400000000000000" pitchFamily="2" charset="0"/>
              <a:ea typeface="#9Slide03 Roboto Medium" panose="02000000000000000000" pitchFamily="2"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651898696"/>
              </p:ext>
            </p:extLst>
          </p:nvPr>
        </p:nvGraphicFramePr>
        <p:xfrm>
          <a:off x="152400" y="1097884"/>
          <a:ext cx="11887200" cy="5486400"/>
        </p:xfrm>
        <a:graphic>
          <a:graphicData uri="http://schemas.openxmlformats.org/drawingml/2006/table">
            <a:tbl>
              <a:tblPr>
                <a:tableStyleId>{073A0DAA-6AF3-43AB-8588-CEC1D06C72B9}</a:tableStyleId>
              </a:tblPr>
              <a:tblGrid>
                <a:gridCol w="1685758">
                  <a:extLst>
                    <a:ext uri="{9D8B030D-6E8A-4147-A177-3AD203B41FA5}">
                      <a16:colId xmlns:a16="http://schemas.microsoft.com/office/drawing/2014/main" val="1162778958"/>
                    </a:ext>
                  </a:extLst>
                </a:gridCol>
                <a:gridCol w="2349794">
                  <a:extLst>
                    <a:ext uri="{9D8B030D-6E8A-4147-A177-3AD203B41FA5}">
                      <a16:colId xmlns:a16="http://schemas.microsoft.com/office/drawing/2014/main" val="3248357411"/>
                    </a:ext>
                  </a:extLst>
                </a:gridCol>
                <a:gridCol w="2794375">
                  <a:extLst>
                    <a:ext uri="{9D8B030D-6E8A-4147-A177-3AD203B41FA5}">
                      <a16:colId xmlns:a16="http://schemas.microsoft.com/office/drawing/2014/main" val="2185921035"/>
                    </a:ext>
                  </a:extLst>
                </a:gridCol>
                <a:gridCol w="2780631">
                  <a:extLst>
                    <a:ext uri="{9D8B030D-6E8A-4147-A177-3AD203B41FA5}">
                      <a16:colId xmlns:a16="http://schemas.microsoft.com/office/drawing/2014/main" val="1732330529"/>
                    </a:ext>
                  </a:extLst>
                </a:gridCol>
                <a:gridCol w="2276642">
                  <a:extLst>
                    <a:ext uri="{9D8B030D-6E8A-4147-A177-3AD203B41FA5}">
                      <a16:colId xmlns:a16="http://schemas.microsoft.com/office/drawing/2014/main" val="3941296497"/>
                    </a:ext>
                  </a:extLst>
                </a:gridCol>
              </a:tblGrid>
              <a:tr h="99912">
                <a:tc>
                  <a:txBody>
                    <a:bodyPr/>
                    <a:lstStyle/>
                    <a:p>
                      <a:pPr marL="0" marR="0" indent="0" algn="ctr">
                        <a:lnSpc>
                          <a:spcPct val="100000"/>
                        </a:lnSpc>
                        <a:spcBef>
                          <a:spcPts val="0"/>
                        </a:spcBef>
                        <a:spcAft>
                          <a:spcPts val="0"/>
                        </a:spcAft>
                      </a:pPr>
                      <a:r>
                        <a:rPr lang="en-US" sz="1800" b="1" dirty="0" err="1">
                          <a:solidFill>
                            <a:schemeClr val="bg1"/>
                          </a:solidFill>
                          <a:effectLst/>
                          <a:latin typeface="#9Slide03 SFU DIN Mittelschrift" panose="00000400000000000000" pitchFamily="2" charset="0"/>
                        </a:rPr>
                        <a:t>Đới</a:t>
                      </a:r>
                      <a:r>
                        <a:rPr lang="en-US" sz="1800" b="1" baseline="0" dirty="0">
                          <a:solidFill>
                            <a:schemeClr val="bg1"/>
                          </a:solidFill>
                          <a:effectLst/>
                          <a:latin typeface="#9Slide03 SFU DIN Mittelschrift" panose="00000400000000000000" pitchFamily="2" charset="0"/>
                        </a:rPr>
                        <a:t> </a:t>
                      </a:r>
                    </a:p>
                    <a:p>
                      <a:pPr marL="0" marR="0" indent="0" algn="ctr">
                        <a:lnSpc>
                          <a:spcPct val="100000"/>
                        </a:lnSpc>
                        <a:spcBef>
                          <a:spcPts val="0"/>
                        </a:spcBef>
                        <a:spcAft>
                          <a:spcPts val="0"/>
                        </a:spcAft>
                      </a:pPr>
                      <a:r>
                        <a:rPr lang="en-US" sz="1800" b="1" baseline="0" dirty="0" err="1">
                          <a:solidFill>
                            <a:schemeClr val="bg1"/>
                          </a:solidFill>
                          <a:effectLst/>
                          <a:latin typeface="#9Slide03 SFU DIN Mittelschrift" panose="00000400000000000000" pitchFamily="2" charset="0"/>
                        </a:rPr>
                        <a:t>thiên</a:t>
                      </a:r>
                      <a:r>
                        <a:rPr lang="en-US" sz="1800" b="1" baseline="0" dirty="0">
                          <a:solidFill>
                            <a:schemeClr val="bg1"/>
                          </a:solidFill>
                          <a:effectLst/>
                          <a:latin typeface="#9Slide03 SFU DIN Mittelschrift" panose="00000400000000000000" pitchFamily="2" charset="0"/>
                        </a:rPr>
                        <a:t> nhiên</a:t>
                      </a:r>
                      <a:endParaRPr lang="en-US" sz="1800" b="1" dirty="0">
                        <a:solidFill>
                          <a:schemeClr val="bg1"/>
                        </a:solidFill>
                        <a:effectLst/>
                        <a:latin typeface="#9Slide03 SFU DIN Mittelschrift" panose="00000400000000000000" pitchFamily="2" charset="0"/>
                        <a:ea typeface="Times New Roman" panose="02020603050405020304" pitchFamily="18"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b="1" dirty="0">
                          <a:solidFill>
                            <a:schemeClr val="bg1"/>
                          </a:solidFill>
                          <a:effectLst/>
                          <a:latin typeface="#9Slide03 SFU DIN Mittelschrift" panose="00000400000000000000" pitchFamily="2" charset="0"/>
                        </a:rPr>
                        <a:t>Phân</a:t>
                      </a:r>
                      <a:r>
                        <a:rPr lang="en-US" sz="1800" b="1" baseline="0" dirty="0">
                          <a:solidFill>
                            <a:schemeClr val="bg1"/>
                          </a:solidFill>
                          <a:effectLst/>
                          <a:latin typeface="#9Slide03 SFU DIN Mittelschrift" panose="00000400000000000000" pitchFamily="2" charset="0"/>
                        </a:rPr>
                        <a:t> bố</a:t>
                      </a:r>
                      <a:endParaRPr lang="en-US" sz="1800" b="1" dirty="0">
                        <a:solidFill>
                          <a:schemeClr val="bg1"/>
                        </a:solidFill>
                        <a:effectLst/>
                        <a:latin typeface="#9Slide03 SFU DIN Mittelschrift" panose="00000400000000000000" pitchFamily="2" charset="0"/>
                        <a:ea typeface="Times New Roman" panose="02020603050405020304" pitchFamily="18"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0" marR="0" indent="0" algn="ctr">
                        <a:lnSpc>
                          <a:spcPct val="100000"/>
                        </a:lnSpc>
                        <a:spcBef>
                          <a:spcPts val="0"/>
                        </a:spcBef>
                        <a:spcAft>
                          <a:spcPts val="0"/>
                        </a:spcAft>
                      </a:pPr>
                      <a:r>
                        <a:rPr lang="en-US" sz="1800" b="1" dirty="0" err="1">
                          <a:solidFill>
                            <a:schemeClr val="bg1"/>
                          </a:solidFill>
                          <a:effectLst/>
                          <a:latin typeface="#9Slide03 SFU DIN Mittelschrift" panose="00000400000000000000" pitchFamily="2" charset="0"/>
                        </a:rPr>
                        <a:t>Đặc</a:t>
                      </a:r>
                      <a:r>
                        <a:rPr lang="en-US" sz="1800" b="1" baseline="0" dirty="0">
                          <a:solidFill>
                            <a:schemeClr val="bg1"/>
                          </a:solidFill>
                          <a:effectLst/>
                          <a:latin typeface="#9Slide03 SFU DIN Mittelschrift" panose="00000400000000000000" pitchFamily="2" charset="0"/>
                        </a:rPr>
                        <a:t> điểm </a:t>
                      </a:r>
                      <a:r>
                        <a:rPr lang="en-US" sz="1800" b="1" baseline="0" dirty="0" err="1">
                          <a:solidFill>
                            <a:schemeClr val="bg1"/>
                          </a:solidFill>
                          <a:effectLst/>
                          <a:latin typeface="#9Slide03 SFU DIN Mittelschrift" panose="00000400000000000000" pitchFamily="2" charset="0"/>
                        </a:rPr>
                        <a:t>khí</a:t>
                      </a:r>
                      <a:r>
                        <a:rPr lang="en-US" sz="1800" b="1" baseline="0" dirty="0">
                          <a:solidFill>
                            <a:schemeClr val="bg1"/>
                          </a:solidFill>
                          <a:effectLst/>
                          <a:latin typeface="#9Slide03 SFU DIN Mittelschrift" panose="00000400000000000000" pitchFamily="2" charset="0"/>
                        </a:rPr>
                        <a:t> </a:t>
                      </a:r>
                      <a:r>
                        <a:rPr lang="en-US" sz="1800" b="1" baseline="0" dirty="0" err="1">
                          <a:solidFill>
                            <a:schemeClr val="bg1"/>
                          </a:solidFill>
                          <a:effectLst/>
                          <a:latin typeface="#9Slide03 SFU DIN Mittelschrift" panose="00000400000000000000" pitchFamily="2" charset="0"/>
                        </a:rPr>
                        <a:t>hậu</a:t>
                      </a:r>
                      <a:endParaRPr lang="en-US" sz="1800" b="1" dirty="0">
                        <a:solidFill>
                          <a:schemeClr val="bg1"/>
                        </a:solidFill>
                        <a:effectLst/>
                        <a:latin typeface="#9Slide03 SFU DIN Mittelschrift" panose="00000400000000000000" pitchFamily="2" charset="0"/>
                        <a:ea typeface="Times New Roman" panose="02020603050405020304" pitchFamily="18"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0" marR="0" indent="0" algn="ctr">
                        <a:lnSpc>
                          <a:spcPct val="100000"/>
                        </a:lnSpc>
                        <a:spcBef>
                          <a:spcPts val="0"/>
                        </a:spcBef>
                        <a:spcAft>
                          <a:spcPts val="0"/>
                        </a:spcAft>
                      </a:pPr>
                      <a:r>
                        <a:rPr lang="en-US" sz="1800" b="1" dirty="0">
                          <a:solidFill>
                            <a:schemeClr val="bg1"/>
                          </a:solidFill>
                          <a:effectLst/>
                          <a:latin typeface="#9Slide03 SFU DIN Mittelschrift" panose="00000400000000000000" pitchFamily="2" charset="0"/>
                        </a:rPr>
                        <a:t>Thực</a:t>
                      </a:r>
                      <a:r>
                        <a:rPr lang="en-US" sz="1800" b="1" baseline="0" dirty="0">
                          <a:solidFill>
                            <a:schemeClr val="bg1"/>
                          </a:solidFill>
                          <a:effectLst/>
                          <a:latin typeface="#9Slide03 SFU DIN Mittelschrift" panose="00000400000000000000" pitchFamily="2" charset="0"/>
                        </a:rPr>
                        <a:t> </a:t>
                      </a:r>
                      <a:r>
                        <a:rPr lang="en-US" sz="1800" b="1" baseline="0" dirty="0" err="1">
                          <a:solidFill>
                            <a:schemeClr val="bg1"/>
                          </a:solidFill>
                          <a:effectLst/>
                          <a:latin typeface="#9Slide03 SFU DIN Mittelschrift" panose="00000400000000000000" pitchFamily="2" charset="0"/>
                        </a:rPr>
                        <a:t>vật</a:t>
                      </a:r>
                      <a:r>
                        <a:rPr lang="en-US" sz="1800" b="1" baseline="0" dirty="0">
                          <a:solidFill>
                            <a:schemeClr val="bg1"/>
                          </a:solidFill>
                          <a:effectLst/>
                          <a:latin typeface="#9Slide03 SFU DIN Mittelschrift" panose="00000400000000000000" pitchFamily="2" charset="0"/>
                        </a:rPr>
                        <a:t> và </a:t>
                      </a:r>
                      <a:r>
                        <a:rPr lang="en-US" sz="1800" b="1" baseline="0" dirty="0" err="1">
                          <a:solidFill>
                            <a:schemeClr val="bg1"/>
                          </a:solidFill>
                          <a:effectLst/>
                          <a:latin typeface="#9Slide03 SFU DIN Mittelschrift" panose="00000400000000000000" pitchFamily="2" charset="0"/>
                        </a:rPr>
                        <a:t>đất</a:t>
                      </a:r>
                      <a:endParaRPr lang="en-US" sz="1800" b="1" dirty="0">
                        <a:solidFill>
                          <a:schemeClr val="bg1"/>
                        </a:solidFill>
                        <a:effectLst/>
                        <a:latin typeface="#9Slide03 SFU DIN Mittelschrift" panose="00000400000000000000" pitchFamily="2" charset="0"/>
                        <a:ea typeface="Times New Roman" panose="02020603050405020304" pitchFamily="18"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152400" marR="0" indent="0" algn="l">
                        <a:lnSpc>
                          <a:spcPct val="100000"/>
                        </a:lnSpc>
                        <a:spcBef>
                          <a:spcPts val="0"/>
                        </a:spcBef>
                        <a:spcAft>
                          <a:spcPts val="0"/>
                        </a:spcAft>
                      </a:pPr>
                      <a:r>
                        <a:rPr lang="en-US" sz="1800" b="1" dirty="0">
                          <a:solidFill>
                            <a:schemeClr val="bg1"/>
                          </a:solidFill>
                          <a:effectLst/>
                          <a:latin typeface="#9Slide03 SFU DIN Mittelschrift" panose="00000400000000000000" pitchFamily="2" charset="0"/>
                        </a:rPr>
                        <a:t>Động</a:t>
                      </a:r>
                      <a:r>
                        <a:rPr lang="en-US" sz="1800" b="1" baseline="0" dirty="0">
                          <a:solidFill>
                            <a:schemeClr val="bg1"/>
                          </a:solidFill>
                          <a:effectLst/>
                          <a:latin typeface="#9Slide03 SFU DIN Mittelschrift" panose="00000400000000000000" pitchFamily="2" charset="0"/>
                        </a:rPr>
                        <a:t> </a:t>
                      </a:r>
                      <a:r>
                        <a:rPr lang="en-US" sz="1800" b="1" baseline="0" dirty="0" err="1">
                          <a:solidFill>
                            <a:schemeClr val="bg1"/>
                          </a:solidFill>
                          <a:effectLst/>
                          <a:latin typeface="#9Slide03 SFU DIN Mittelschrift" panose="00000400000000000000" pitchFamily="2" charset="0"/>
                        </a:rPr>
                        <a:t>vật</a:t>
                      </a:r>
                      <a:endParaRPr lang="en-US" sz="1800" b="1" dirty="0">
                        <a:solidFill>
                          <a:schemeClr val="bg1"/>
                        </a:solidFill>
                        <a:effectLst/>
                        <a:latin typeface="#9Slide03 SFU DIN Mittelschrift" panose="00000400000000000000" pitchFamily="2" charset="0"/>
                        <a:ea typeface="Times New Roman" panose="02020603050405020304" pitchFamily="18" charset="0"/>
                        <a:cs typeface="Times New Roman" panose="02020603050405020304" pitchFamily="18" charset="0"/>
                      </a:endParaRPr>
                    </a:p>
                  </a:txBody>
                  <a:tcPr marL="0" marR="0" marT="0" marB="0" anchor="ctr">
                    <a:solidFill>
                      <a:schemeClr val="accent2">
                        <a:lumMod val="20000"/>
                        <a:lumOff val="80000"/>
                      </a:schemeClr>
                    </a:solidFill>
                  </a:tcPr>
                </a:tc>
                <a:extLst>
                  <a:ext uri="{0D108BD9-81ED-4DB2-BD59-A6C34878D82A}">
                    <a16:rowId xmlns:a16="http://schemas.microsoft.com/office/drawing/2014/main" val="2670456802"/>
                  </a:ext>
                </a:extLst>
              </a:tr>
              <a:tr h="152832">
                <a:tc>
                  <a:txBody>
                    <a:bodyPr/>
                    <a:lstStyle/>
                    <a:p>
                      <a:pPr marL="63500" marR="0" indent="71755" algn="just">
                        <a:lnSpc>
                          <a:spcPct val="100000"/>
                        </a:lnSpc>
                        <a:spcBef>
                          <a:spcPts val="0"/>
                        </a:spcBef>
                        <a:spcAft>
                          <a:spcPts val="0"/>
                        </a:spcAft>
                      </a:pPr>
                      <a:r>
                        <a:rPr lang="en-US" sz="1800" dirty="0" err="1">
                          <a:solidFill>
                            <a:schemeClr val="tx1"/>
                          </a:solidFill>
                          <a:effectLst/>
                          <a:latin typeface="#9Slide03 SFU DIN Mittelschrift" panose="00000400000000000000" pitchFamily="2" charset="0"/>
                        </a:rPr>
                        <a:t>Đới</a:t>
                      </a:r>
                      <a:r>
                        <a:rPr lang="en-US" sz="1800" dirty="0">
                          <a:solidFill>
                            <a:schemeClr val="tx1"/>
                          </a:solidFill>
                          <a:effectLst/>
                          <a:latin typeface="#9Slide03 SFU DIN Mittelschrift" panose="00000400000000000000" pitchFamily="2" charset="0"/>
                        </a:rPr>
                        <a:t> </a:t>
                      </a:r>
                      <a:r>
                        <a:rPr lang="en-US" sz="1800" dirty="0" err="1">
                          <a:solidFill>
                            <a:schemeClr val="tx1"/>
                          </a:solidFill>
                          <a:effectLst/>
                          <a:latin typeface="#9Slide03 SFU DIN Mittelschrift" panose="00000400000000000000" pitchFamily="2" charset="0"/>
                        </a:rPr>
                        <a:t>lạnh</a:t>
                      </a:r>
                      <a:endPar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endParaRPr>
                    </a:p>
                  </a:txBody>
                  <a:tcPr marL="0" marR="0" marT="0" marB="0" anchor="ctr">
                    <a:solidFill>
                      <a:srgbClr val="9CB1CE"/>
                    </a:solidFill>
                  </a:tcPr>
                </a:tc>
                <a:tc>
                  <a:txBody>
                    <a:bodyPr/>
                    <a:lstStyle/>
                    <a:p>
                      <a:pPr marL="0" marR="0" indent="0" algn="just">
                        <a:lnSpc>
                          <a:spcPct val="100000"/>
                        </a:lnSpc>
                        <a:spcBef>
                          <a:spcPts val="0"/>
                        </a:spcBef>
                        <a:spcAft>
                          <a:spcPts val="0"/>
                        </a:spcAft>
                      </a:pP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Các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đảo</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quần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đảo</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ở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Bắc</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Băng</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Dương và một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dải</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hẹp</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ở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Bắc</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Âu</a:t>
                      </a:r>
                      <a:endPar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endParaRPr>
                    </a:p>
                  </a:txBody>
                  <a:tcPr marL="0" marR="0" marT="0" marB="0">
                    <a:solidFill>
                      <a:srgbClr val="9CB1CE"/>
                    </a:solidFill>
                  </a:tcPr>
                </a:tc>
                <a:tc>
                  <a:txBody>
                    <a:bodyPr/>
                    <a:lstStyle/>
                    <a:p>
                      <a:pPr marL="0" marR="0" indent="71755" algn="just">
                        <a:lnSpc>
                          <a:spcPct val="100000"/>
                        </a:lnSpc>
                        <a:spcBef>
                          <a:spcPts val="0"/>
                        </a:spcBef>
                        <a:spcAft>
                          <a:spcPts val="0"/>
                        </a:spcAft>
                      </a:pPr>
                      <a:r>
                        <a:rPr lang="en-US" sz="180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Hàn đới, quanh n</a:t>
                      </a:r>
                      <a:r>
                        <a:rPr lang="vi-VN" sz="180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ă</a:t>
                      </a:r>
                      <a:r>
                        <a:rPr lang="en-US" sz="180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m lạnh giá.</a:t>
                      </a:r>
                    </a:p>
                  </a:txBody>
                  <a:tcPr marL="0" marR="0" marT="0" marB="0">
                    <a:solidFill>
                      <a:srgbClr val="9CB1CE"/>
                    </a:solidFill>
                  </a:tcPr>
                </a:tc>
                <a:tc>
                  <a:txBody>
                    <a:bodyPr/>
                    <a:lstStyle/>
                    <a:p>
                      <a:pPr marL="0" marR="0" indent="71755" algn="just">
                        <a:lnSpc>
                          <a:spcPct val="100000"/>
                        </a:lnSpc>
                        <a:spcBef>
                          <a:spcPts val="0"/>
                        </a:spcBef>
                        <a:spcAft>
                          <a:spcPts val="0"/>
                        </a:spcAft>
                      </a:pP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Chủ</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yếu</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là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rêu</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địa</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y, cây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bụi</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Mặt</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đất</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bị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tuyết</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bao</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phủ</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quanh</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năm.</a:t>
                      </a:r>
                    </a:p>
                  </a:txBody>
                  <a:tcPr marL="0" marR="0" marT="0" marB="0">
                    <a:solidFill>
                      <a:srgbClr val="9CB1CE"/>
                    </a:solidFill>
                  </a:tcPr>
                </a:tc>
                <a:tc>
                  <a:txBody>
                    <a:bodyPr/>
                    <a:lstStyle/>
                    <a:p>
                      <a:pPr marL="0" marR="0" indent="0" algn="just">
                        <a:lnSpc>
                          <a:spcPct val="100000"/>
                        </a:lnSpc>
                        <a:spcBef>
                          <a:spcPts val="0"/>
                        </a:spcBef>
                        <a:spcAft>
                          <a:spcPts val="0"/>
                        </a:spcAft>
                      </a:pP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Một số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loài</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chịu</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được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lạnh</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a:t>
                      </a:r>
                    </a:p>
                  </a:txBody>
                  <a:tcPr marL="0" marR="0" marT="0" marB="0">
                    <a:solidFill>
                      <a:srgbClr val="9CB1CE"/>
                    </a:solidFill>
                  </a:tcPr>
                </a:tc>
                <a:extLst>
                  <a:ext uri="{0D108BD9-81ED-4DB2-BD59-A6C34878D82A}">
                    <a16:rowId xmlns:a16="http://schemas.microsoft.com/office/drawing/2014/main" val="1397387657"/>
                  </a:ext>
                </a:extLst>
              </a:tr>
              <a:tr h="152832">
                <a:tc rowSpan="4">
                  <a:txBody>
                    <a:bodyPr/>
                    <a:lstStyle/>
                    <a:p>
                      <a:pPr marL="0" marR="0" indent="71755" algn="just">
                        <a:lnSpc>
                          <a:spcPct val="100000"/>
                        </a:lnSpc>
                        <a:spcBef>
                          <a:spcPts val="0"/>
                        </a:spcBef>
                        <a:spcAft>
                          <a:spcPts val="0"/>
                        </a:spcAft>
                      </a:pPr>
                      <a:r>
                        <a:rPr lang="en-US" sz="1800" dirty="0" err="1">
                          <a:solidFill>
                            <a:schemeClr val="tx1"/>
                          </a:solidFill>
                          <a:effectLst/>
                          <a:latin typeface="#9Slide03 SFU DIN Mittelschrift" panose="00000400000000000000" pitchFamily="2" charset="0"/>
                        </a:rPr>
                        <a:t>Đới</a:t>
                      </a:r>
                      <a:r>
                        <a:rPr lang="en-US" sz="1800" dirty="0">
                          <a:solidFill>
                            <a:schemeClr val="tx1"/>
                          </a:solidFill>
                          <a:effectLst/>
                          <a:latin typeface="#9Slide03 SFU DIN Mittelschrift" panose="00000400000000000000" pitchFamily="2" charset="0"/>
                        </a:rPr>
                        <a:t> ôn </a:t>
                      </a:r>
                      <a:r>
                        <a:rPr lang="en-US" sz="1800" dirty="0" err="1">
                          <a:solidFill>
                            <a:schemeClr val="tx1"/>
                          </a:solidFill>
                          <a:effectLst/>
                          <a:latin typeface="#9Slide03 SFU DIN Mittelschrift" panose="00000400000000000000" pitchFamily="2" charset="0"/>
                        </a:rPr>
                        <a:t>hoà</a:t>
                      </a:r>
                      <a:endPar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endParaRPr>
                    </a:p>
                  </a:txBody>
                  <a:tcPr marL="0" marR="0" marT="0" marB="0" anchor="ctr">
                    <a:solidFill>
                      <a:srgbClr val="9CB1CE"/>
                    </a:solidFill>
                  </a:tcPr>
                </a:tc>
                <a:tc>
                  <a:txBody>
                    <a:bodyPr/>
                    <a:lstStyle/>
                    <a:p>
                      <a:pPr marL="0" marR="0" indent="71755" algn="just">
                        <a:lnSpc>
                          <a:spcPct val="100000"/>
                        </a:lnSpc>
                        <a:spcBef>
                          <a:spcPts val="0"/>
                        </a:spcBef>
                        <a:spcAft>
                          <a:spcPts val="0"/>
                        </a:spcAft>
                      </a:pP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Bắc</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Âu</a:t>
                      </a:r>
                      <a:endPar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endParaRPr>
                    </a:p>
                  </a:txBody>
                  <a:tcPr marL="0" marR="0" marT="0" marB="0">
                    <a:solidFill>
                      <a:srgbClr val="9CB1CE"/>
                    </a:solidFill>
                  </a:tcPr>
                </a:tc>
                <a:tc>
                  <a:txBody>
                    <a:bodyPr/>
                    <a:lstStyle/>
                    <a:p>
                      <a:pPr marL="0" marR="0" indent="0" algn="just">
                        <a:lnSpc>
                          <a:spcPct val="100000"/>
                        </a:lnSpc>
                        <a:spcBef>
                          <a:spcPts val="0"/>
                        </a:spcBef>
                        <a:spcAft>
                          <a:spcPts val="0"/>
                        </a:spcAft>
                      </a:pPr>
                      <a:r>
                        <a:rPr lang="en-US" sz="180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Khí hậu lạnh và am ướt.</a:t>
                      </a:r>
                    </a:p>
                  </a:txBody>
                  <a:tcPr marL="0" marR="0" marT="0" marB="0">
                    <a:solidFill>
                      <a:srgbClr val="9CB1CE"/>
                    </a:solidFill>
                  </a:tcPr>
                </a:tc>
                <a:tc>
                  <a:txBody>
                    <a:bodyPr/>
                    <a:lstStyle/>
                    <a:p>
                      <a:pPr marL="0" marR="0" indent="0" algn="just">
                        <a:lnSpc>
                          <a:spcPct val="100000"/>
                        </a:lnSpc>
                        <a:spcBef>
                          <a:spcPts val="0"/>
                        </a:spcBef>
                        <a:spcAft>
                          <a:spcPts val="0"/>
                        </a:spcAft>
                      </a:pP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Chủ</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yếu</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là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rừng</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lá</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kim</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Nhóm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đất</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điển</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hình</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là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đất</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pốt</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dôn</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a:t>
                      </a:r>
                    </a:p>
                  </a:txBody>
                  <a:tcPr marL="0" marR="0" marT="0" marB="0">
                    <a:solidFill>
                      <a:srgbClr val="9CB1CE"/>
                    </a:solidFill>
                  </a:tcPr>
                </a:tc>
                <a:tc rowSpan="4">
                  <a:txBody>
                    <a:bodyPr/>
                    <a:lstStyle/>
                    <a:p>
                      <a:pPr marL="38100" marR="0" indent="71755" algn="just">
                        <a:lnSpc>
                          <a:spcPct val="100000"/>
                        </a:lnSpc>
                        <a:spcBef>
                          <a:spcPts val="0"/>
                        </a:spcBef>
                        <a:spcAft>
                          <a:spcPts val="0"/>
                        </a:spcAft>
                      </a:pP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Da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dạng</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về số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loài</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và số lượng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cá</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thể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trong</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mỗi</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loài</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a:t>
                      </a:r>
                    </a:p>
                    <a:p>
                      <a:pPr marL="38100" marR="0" indent="71755" algn="just">
                        <a:lnSpc>
                          <a:spcPct val="100000"/>
                        </a:lnSpc>
                        <a:spcBef>
                          <a:spcPts val="0"/>
                        </a:spcBef>
                        <a:spcAft>
                          <a:spcPts val="0"/>
                        </a:spcAft>
                      </a:pP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Có các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loài</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vi-VN"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t</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hú</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lớn</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gấu</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nâu</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chồn</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linh</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miêu</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chó</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sói</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sơn</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dương</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cùng</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nhiều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loai</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bò</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sát</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và các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loài</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chim</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a:t>
                      </a:r>
                    </a:p>
                  </a:txBody>
                  <a:tcPr marL="0" marR="0" marT="0" marB="0">
                    <a:solidFill>
                      <a:srgbClr val="9CB1CE"/>
                    </a:solidFill>
                  </a:tcPr>
                </a:tc>
                <a:extLst>
                  <a:ext uri="{0D108BD9-81ED-4DB2-BD59-A6C34878D82A}">
                    <a16:rowId xmlns:a16="http://schemas.microsoft.com/office/drawing/2014/main" val="3119424556"/>
                  </a:ext>
                </a:extLst>
              </a:tr>
              <a:tr h="364508">
                <a:tc vMerge="1">
                  <a:txBody>
                    <a:bodyPr/>
                    <a:lstStyle/>
                    <a:p>
                      <a:endParaRPr lang="en-US"/>
                    </a:p>
                  </a:txBody>
                  <a:tcPr/>
                </a:tc>
                <a:tc>
                  <a:txBody>
                    <a:bodyPr/>
                    <a:lstStyle/>
                    <a:p>
                      <a:pPr marL="50800" marR="0" indent="0" algn="just">
                        <a:lnSpc>
                          <a:spcPct val="100000"/>
                        </a:lnSpc>
                        <a:spcBef>
                          <a:spcPts val="0"/>
                        </a:spcBef>
                        <a:spcAft>
                          <a:spcPts val="0"/>
                        </a:spcAft>
                      </a:pP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Tây</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Âu</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và Trung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Âu</a:t>
                      </a:r>
                      <a:endPar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endParaRPr>
                    </a:p>
                  </a:txBody>
                  <a:tcPr marL="0" marR="0" marT="0" marB="0">
                    <a:solidFill>
                      <a:srgbClr val="9CB1CE"/>
                    </a:solidFill>
                  </a:tcPr>
                </a:tc>
                <a:tc>
                  <a:txBody>
                    <a:bodyPr/>
                    <a:lstStyle/>
                    <a:p>
                      <a:pPr marL="0" marR="0" lvl="0" indent="0" algn="just">
                        <a:lnSpc>
                          <a:spcPct val="100000"/>
                        </a:lnSpc>
                        <a:spcBef>
                          <a:spcPts val="0"/>
                        </a:spcBef>
                        <a:spcAft>
                          <a:spcPts val="0"/>
                        </a:spcAft>
                        <a:buClr>
                          <a:srgbClr val="000000"/>
                        </a:buClr>
                        <a:buSzPts val="1100"/>
                        <a:buFont typeface="Symbol" panose="05050102010706020507" pitchFamily="18" charset="2"/>
                        <a:buNone/>
                        <a:tabLst>
                          <a:tab pos="133985" algn="l"/>
                        </a:tabLst>
                      </a:pPr>
                      <a:r>
                        <a:rPr lang="en-US" sz="1800" u="none" strike="noStrike" spc="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vi-VN" sz="1800" u="none" strike="noStrike" spc="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Tây</a:t>
                      </a:r>
                      <a:r>
                        <a:rPr lang="en-US" sz="1800" u="none" strike="noStrike" spc="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u="none" strike="noStrike" spc="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Âu</a:t>
                      </a:r>
                      <a:r>
                        <a:rPr lang="en-US" sz="1800" u="none" strike="noStrike" spc="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có </a:t>
                      </a:r>
                      <a:r>
                        <a:rPr lang="en-US" sz="1800" u="none" strike="noStrike" spc="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khí</a:t>
                      </a:r>
                      <a:r>
                        <a:rPr lang="en-US" sz="1800" u="none" strike="noStrike" spc="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u="none" strike="noStrike" spc="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hậu</a:t>
                      </a:r>
                      <a:r>
                        <a:rPr lang="en-US" sz="1800" u="none" strike="noStrike" spc="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ôn </a:t>
                      </a:r>
                      <a:r>
                        <a:rPr lang="en-US" sz="1800" u="none" strike="noStrike" spc="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hoà</a:t>
                      </a:r>
                      <a:r>
                        <a:rPr lang="en-US" sz="1800" u="none" strike="noStrike" spc="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u="none" strike="noStrike" spc="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mùa</a:t>
                      </a:r>
                      <a:r>
                        <a:rPr lang="en-US" sz="1800" u="none" strike="noStrike" spc="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u="none" strike="noStrike" spc="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đông</a:t>
                      </a:r>
                      <a:r>
                        <a:rPr lang="en-US" sz="1800" u="none" strike="noStrike" spc="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u="none" strike="noStrike" spc="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ấm</a:t>
                      </a:r>
                      <a:r>
                        <a:rPr lang="en-US" sz="1800" u="none" strike="noStrike" spc="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u="none" strike="noStrike" spc="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mùa</a:t>
                      </a:r>
                      <a:r>
                        <a:rPr lang="en-US" sz="1800" u="none" strike="noStrike" spc="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u="none" strike="noStrike" spc="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hạ</a:t>
                      </a:r>
                      <a:r>
                        <a:rPr lang="en-US" sz="1800" u="none" strike="noStrike" spc="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u="none" strike="noStrike" spc="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mát</a:t>
                      </a:r>
                      <a:r>
                        <a:rPr lang="en-US" sz="1800" u="none" strike="noStrike" spc="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u="none" strike="noStrike" spc="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mưa</a:t>
                      </a:r>
                      <a:r>
                        <a:rPr lang="en-US" sz="1800" u="none" strike="noStrike" spc="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nhiều.</a:t>
                      </a:r>
                    </a:p>
                    <a:p>
                      <a:pPr marL="0" marR="0" lvl="0" indent="0" algn="just">
                        <a:lnSpc>
                          <a:spcPct val="100000"/>
                        </a:lnSpc>
                        <a:spcBef>
                          <a:spcPts val="0"/>
                        </a:spcBef>
                        <a:spcAft>
                          <a:spcPts val="0"/>
                        </a:spcAft>
                        <a:buClr>
                          <a:srgbClr val="000000"/>
                        </a:buClr>
                        <a:buSzPts val="1100"/>
                        <a:buFont typeface="Symbol" panose="05050102010706020507" pitchFamily="18" charset="2"/>
                        <a:buNone/>
                        <a:tabLst>
                          <a:tab pos="161290" algn="l"/>
                        </a:tabLst>
                      </a:pPr>
                      <a:r>
                        <a:rPr lang="en-US" sz="1800" u="none" strike="noStrike" spc="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Trung </a:t>
                      </a:r>
                      <a:r>
                        <a:rPr lang="en-US" sz="1800" u="none" strike="noStrike" spc="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Âu</a:t>
                      </a:r>
                      <a:r>
                        <a:rPr lang="en-US" sz="1800" u="none" strike="noStrike" spc="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có lượng </a:t>
                      </a:r>
                      <a:r>
                        <a:rPr lang="en-US" sz="1800" u="none" strike="noStrike" spc="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mưa</a:t>
                      </a:r>
                      <a:r>
                        <a:rPr lang="en-US" sz="1800" u="none" strike="noStrike" spc="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u="none" strike="noStrike" spc="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ít</a:t>
                      </a:r>
                      <a:r>
                        <a:rPr lang="en-US" sz="1800" u="none" strike="noStrike" spc="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u="none" strike="noStrike" spc="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mùa</a:t>
                      </a:r>
                      <a:r>
                        <a:rPr lang="en-US" sz="1800" u="none" strike="noStrike" spc="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u="none" strike="noStrike" spc="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đông</a:t>
                      </a:r>
                      <a:r>
                        <a:rPr lang="en-US" sz="1800" u="none" strike="noStrike" spc="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u="none" strike="noStrike" spc="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lạnh</a:t>
                      </a:r>
                      <a:r>
                        <a:rPr lang="en-US" sz="1800" u="none" strike="noStrike" spc="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u="none" strike="noStrike" spc="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mùa</a:t>
                      </a:r>
                      <a:r>
                        <a:rPr lang="en-US" sz="1800" u="none" strike="noStrike" spc="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u="none" strike="noStrike" spc="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hạ</a:t>
                      </a:r>
                      <a:r>
                        <a:rPr lang="en-US" sz="1800" u="none" strike="noStrike" spc="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u="none" strike="noStrike" spc="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nóng</a:t>
                      </a:r>
                      <a:r>
                        <a:rPr lang="en-US" sz="1800" u="none" strike="noStrike" spc="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a:t>
                      </a:r>
                    </a:p>
                  </a:txBody>
                  <a:tcPr marL="0" marR="0" marT="0" marB="0">
                    <a:solidFill>
                      <a:srgbClr val="9CB1CE"/>
                    </a:solidFill>
                  </a:tcPr>
                </a:tc>
                <a:tc>
                  <a:txBody>
                    <a:bodyPr/>
                    <a:lstStyle/>
                    <a:p>
                      <a:pPr marL="0" marR="0" indent="0" algn="just">
                        <a:lnSpc>
                          <a:spcPct val="100000"/>
                        </a:lnSpc>
                        <a:spcBef>
                          <a:spcPts val="0"/>
                        </a:spcBef>
                        <a:spcAft>
                          <a:spcPts val="0"/>
                        </a:spcAft>
                      </a:pP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Thực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vật</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có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rừ</a:t>
                      </a:r>
                      <a:r>
                        <a:rPr lang="vi-VN"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ng</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lá</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rộng</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Sầu</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trong</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lục</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địa</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là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rừng</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hỗn</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hợp. Nhóm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đấ</a:t>
                      </a:r>
                      <a:r>
                        <a:rPr lang="vi-VN"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t</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điển</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hình</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là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đất</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rừng</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nâu</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xám</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a:t>
                      </a:r>
                    </a:p>
                  </a:txBody>
                  <a:tcPr marL="0" marR="0" marT="0" marB="0">
                    <a:solidFill>
                      <a:srgbClr val="9CB1CE"/>
                    </a:solidFill>
                  </a:tcPr>
                </a:tc>
                <a:tc vMerge="1">
                  <a:txBody>
                    <a:bodyPr/>
                    <a:lstStyle/>
                    <a:p>
                      <a:endParaRPr lang="en-US"/>
                    </a:p>
                  </a:txBody>
                  <a:tcPr/>
                </a:tc>
                <a:extLst>
                  <a:ext uri="{0D108BD9-81ED-4DB2-BD59-A6C34878D82A}">
                    <a16:rowId xmlns:a16="http://schemas.microsoft.com/office/drawing/2014/main" val="3181055575"/>
                  </a:ext>
                </a:extLst>
              </a:tr>
              <a:tr h="205751">
                <a:tc vMerge="1">
                  <a:txBody>
                    <a:bodyPr/>
                    <a:lstStyle/>
                    <a:p>
                      <a:endParaRPr lang="en-US"/>
                    </a:p>
                  </a:txBody>
                  <a:tcPr/>
                </a:tc>
                <a:tc>
                  <a:txBody>
                    <a:bodyPr/>
                    <a:lstStyle/>
                    <a:p>
                      <a:pPr marL="0" marR="0" indent="71755" algn="just">
                        <a:lnSpc>
                          <a:spcPct val="100000"/>
                        </a:lnSpc>
                        <a:spcBef>
                          <a:spcPts val="0"/>
                        </a:spcBef>
                        <a:spcAft>
                          <a:spcPts val="0"/>
                        </a:spcAft>
                      </a:pPr>
                      <a:r>
                        <a:rPr lang="en-US" sz="180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Đông Nam Âu</a:t>
                      </a:r>
                    </a:p>
                  </a:txBody>
                  <a:tcPr marL="0" marR="0" marT="0" marB="0">
                    <a:solidFill>
                      <a:srgbClr val="9CB1CE"/>
                    </a:solidFill>
                  </a:tcPr>
                </a:tc>
                <a:tc>
                  <a:txBody>
                    <a:bodyPr/>
                    <a:lstStyle/>
                    <a:p>
                      <a:pPr marL="0" marR="0" indent="0" algn="just">
                        <a:lnSpc>
                          <a:spcPct val="100000"/>
                        </a:lnSpc>
                        <a:spcBef>
                          <a:spcPts val="0"/>
                        </a:spcBef>
                        <a:spcAft>
                          <a:spcPts val="0"/>
                        </a:spcAft>
                      </a:pP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Khí</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hậu</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mang</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tính</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chất</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lục</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địa</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mưa</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ít</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a:t>
                      </a:r>
                    </a:p>
                  </a:txBody>
                  <a:tcPr marL="0" marR="0" marT="0" marB="0">
                    <a:solidFill>
                      <a:srgbClr val="9CB1CE"/>
                    </a:solidFill>
                  </a:tcPr>
                </a:tc>
                <a:tc>
                  <a:txBody>
                    <a:bodyPr/>
                    <a:lstStyle/>
                    <a:p>
                      <a:pPr marL="0" marR="0" indent="0" algn="just">
                        <a:lnSpc>
                          <a:spcPct val="100000"/>
                        </a:lnSpc>
                        <a:spcBef>
                          <a:spcPts val="0"/>
                        </a:spcBef>
                        <a:spcAft>
                          <a:spcPts val="0"/>
                        </a:spcAft>
                      </a:pP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Chủ</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yếu</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là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thảo</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nguyên ôn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đới</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Đất</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điển</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hình</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là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đất</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đen</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thảo</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nguyên ôn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đới</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a:t>
                      </a:r>
                    </a:p>
                  </a:txBody>
                  <a:tcPr marL="0" marR="0" marT="0" marB="0">
                    <a:solidFill>
                      <a:srgbClr val="9CB1CE"/>
                    </a:solidFill>
                  </a:tcPr>
                </a:tc>
                <a:tc vMerge="1">
                  <a:txBody>
                    <a:bodyPr/>
                    <a:lstStyle/>
                    <a:p>
                      <a:endParaRPr lang="en-US"/>
                    </a:p>
                  </a:txBody>
                  <a:tcPr/>
                </a:tc>
                <a:extLst>
                  <a:ext uri="{0D108BD9-81ED-4DB2-BD59-A6C34878D82A}">
                    <a16:rowId xmlns:a16="http://schemas.microsoft.com/office/drawing/2014/main" val="2652488714"/>
                  </a:ext>
                </a:extLst>
              </a:tr>
              <a:tr h="205751">
                <a:tc vMerge="1">
                  <a:txBody>
                    <a:bodyPr/>
                    <a:lstStyle/>
                    <a:p>
                      <a:endParaRPr lang="en-US"/>
                    </a:p>
                  </a:txBody>
                  <a:tcPr/>
                </a:tc>
                <a:tc>
                  <a:txBody>
                    <a:bodyPr/>
                    <a:lstStyle/>
                    <a:p>
                      <a:pPr marL="0" marR="0" indent="0" algn="just">
                        <a:lnSpc>
                          <a:spcPct val="100000"/>
                        </a:lnSpc>
                        <a:spcBef>
                          <a:spcPts val="0"/>
                        </a:spcBef>
                        <a:spcAft>
                          <a:spcPts val="0"/>
                        </a:spcAft>
                      </a:pPr>
                      <a:r>
                        <a:rPr lang="vi-VN" sz="180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endParaRPr lang="en-US" sz="180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endParaRPr>
                    </a:p>
                    <a:p>
                      <a:pPr marL="0" marR="0" indent="0" algn="just">
                        <a:lnSpc>
                          <a:spcPct val="100000"/>
                        </a:lnSpc>
                        <a:spcBef>
                          <a:spcPts val="0"/>
                        </a:spcBef>
                        <a:spcAft>
                          <a:spcPts val="0"/>
                        </a:spcAft>
                      </a:pPr>
                      <a:r>
                        <a:rPr lang="vi-VN" sz="180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Nam Âu</a:t>
                      </a:r>
                      <a:endParaRPr lang="en-US" sz="180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endParaRPr>
                    </a:p>
                  </a:txBody>
                  <a:tcPr marL="0" marR="0" marT="0" marB="0">
                    <a:solidFill>
                      <a:srgbClr val="9CB1CE"/>
                    </a:solidFill>
                  </a:tcPr>
                </a:tc>
                <a:tc>
                  <a:txBody>
                    <a:bodyPr/>
                    <a:lstStyle/>
                    <a:p>
                      <a:pPr marL="0" marR="0" indent="0" algn="just">
                        <a:lnSpc>
                          <a:spcPct val="100000"/>
                        </a:lnSpc>
                        <a:spcBef>
                          <a:spcPts val="0"/>
                        </a:spcBef>
                        <a:spcAft>
                          <a:spcPts val="0"/>
                        </a:spcAft>
                      </a:pP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Khí</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hậu</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cận</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nhiệt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địa</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trung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hải</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mùa</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hạ</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nóng</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khô</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m</a:t>
                      </a:r>
                      <a:r>
                        <a:rPr lang="vi-VN"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ù</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a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đông</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vi-VN"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ấm và có mưa.</a:t>
                      </a:r>
                      <a:endPar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endParaRPr>
                    </a:p>
                  </a:txBody>
                  <a:tcPr marL="0" marR="0" marT="0" marB="0">
                    <a:solidFill>
                      <a:srgbClr val="9CB1CE"/>
                    </a:solidFill>
                  </a:tcPr>
                </a:tc>
                <a:tc>
                  <a:txBody>
                    <a:bodyPr/>
                    <a:lstStyle/>
                    <a:p>
                      <a:pPr marL="0" marR="0" indent="0" algn="just">
                        <a:lnSpc>
                          <a:spcPct val="100000"/>
                        </a:lnSpc>
                        <a:spcBef>
                          <a:spcPts val="0"/>
                        </a:spcBef>
                        <a:spcAft>
                          <a:spcPts val="0"/>
                        </a:spcAft>
                      </a:pP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Rừng</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và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câv</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bụi</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lá</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cứng</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phát</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 </a:t>
                      </a:r>
                      <a:r>
                        <a:rPr lang="en-US" sz="1800" dirty="0" err="1">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triển</a:t>
                      </a:r>
                      <a:r>
                        <a:rPr lang="en-US" sz="1800" dirty="0">
                          <a:solidFill>
                            <a:schemeClr val="tx1"/>
                          </a:solidFill>
                          <a:effectLst/>
                          <a:latin typeface="#9Slide03 SFU DIN Mittelschrift" panose="00000400000000000000" pitchFamily="2" charset="0"/>
                          <a:ea typeface="Times New Roman" panose="02020603050405020304" pitchFamily="18" charset="0"/>
                          <a:cs typeface="Times New Roman" panose="02020603050405020304" pitchFamily="18" charset="0"/>
                        </a:rPr>
                        <a:t>.</a:t>
                      </a:r>
                    </a:p>
                  </a:txBody>
                  <a:tcPr marL="0" marR="0" marT="0" marB="0">
                    <a:solidFill>
                      <a:srgbClr val="9CB1CE"/>
                    </a:solidFill>
                  </a:tcPr>
                </a:tc>
                <a:tc vMerge="1">
                  <a:txBody>
                    <a:bodyPr/>
                    <a:lstStyle/>
                    <a:p>
                      <a:endParaRPr lang="en-US"/>
                    </a:p>
                  </a:txBody>
                  <a:tcPr/>
                </a:tc>
                <a:extLst>
                  <a:ext uri="{0D108BD9-81ED-4DB2-BD59-A6C34878D82A}">
                    <a16:rowId xmlns:a16="http://schemas.microsoft.com/office/drawing/2014/main" val="2069835035"/>
                  </a:ext>
                </a:extLst>
              </a:tr>
            </a:tbl>
          </a:graphicData>
        </a:graphic>
      </p:graphicFrame>
    </p:spTree>
    <p:extLst>
      <p:ext uri="{BB962C8B-B14F-4D97-AF65-F5344CB8AC3E}">
        <p14:creationId xmlns:p14="http://schemas.microsoft.com/office/powerpoint/2010/main" val="427285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Exhibition PNG, Vector, PSD, and Clipart With Transparent Background for  Free Download | Pngtre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917" b="97500" l="10000" r="90000">
                        <a14:foregroundMark x1="23750" y1="26333" x2="22917" y2="69250"/>
                        <a14:foregroundMark x1="24917" y1="59000" x2="26500" y2="67333"/>
                        <a14:foregroundMark x1="17083" y1="57917" x2="19917" y2="69833"/>
                        <a14:foregroundMark x1="24917" y1="26833" x2="42083" y2="17417"/>
                        <a14:foregroundMark x1="41750" y1="18000" x2="41500" y2="41583"/>
                        <a14:foregroundMark x1="25167" y1="27667" x2="24583" y2="49333"/>
                        <a14:foregroundMark x1="25750" y1="41250" x2="44583" y2="23583"/>
                        <a14:foregroundMark x1="32083" y1="50417" x2="34333" y2="23583"/>
                        <a14:foregroundMark x1="25167" y1="43750" x2="31000" y2="51833"/>
                        <a14:foregroundMark x1="44833" y1="35167" x2="42583" y2="51833"/>
                        <a14:foregroundMark x1="59250" y1="19083" x2="57000" y2="59833"/>
                        <a14:foregroundMark x1="58417" y1="17750" x2="74167" y2="27417"/>
                        <a14:foregroundMark x1="74167" y1="26583" x2="74167" y2="42917"/>
                        <a14:foregroundMark x1="56750" y1="40167" x2="67500" y2="46000"/>
                        <a14:foregroundMark x1="66417" y1="46833" x2="57583" y2="42667"/>
                      </a14:backgroundRemoval>
                    </a14:imgEffect>
                  </a14:imgLayer>
                </a14:imgProps>
              </a:ext>
              <a:ext uri="{28A0092B-C50C-407E-A947-70E740481C1C}">
                <a14:useLocalDpi xmlns:a14="http://schemas.microsoft.com/office/drawing/2010/main" val="0"/>
              </a:ext>
            </a:extLst>
          </a:blip>
          <a:srcRect/>
          <a:stretch>
            <a:fillRect/>
          </a:stretch>
        </p:blipFill>
        <p:spPr bwMode="auto">
          <a:xfrm>
            <a:off x="-1" y="-1"/>
            <a:ext cx="6925733" cy="692573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399306" y="2788846"/>
            <a:ext cx="5318561" cy="1938992"/>
          </a:xfrm>
          <a:prstGeom prst="rect">
            <a:avLst/>
          </a:prstGeom>
        </p:spPr>
        <p:txBody>
          <a:bodyPr wrap="square">
            <a:spAutoFit/>
          </a:bodyPr>
          <a:lstStyle/>
          <a:p>
            <a:pPr marL="0" lvl="1" algn="ctr">
              <a:defRPr/>
            </a:pPr>
            <a:r>
              <a:rPr lang="en-US" sz="6000" b="1" kern="0" dirty="0" err="1">
                <a:solidFill>
                  <a:srgbClr val="447F00"/>
                </a:solidFill>
                <a:latin typeface="#9Slide05 Israquella" pitchFamily="2" charset="0"/>
                <a:ea typeface="#9Slide03 Roboto Medium" panose="02000000000000000000" pitchFamily="2" charset="0"/>
              </a:rPr>
              <a:t>Phòng</a:t>
            </a:r>
            <a:r>
              <a:rPr lang="en-US" sz="6000" b="1" kern="0" dirty="0">
                <a:solidFill>
                  <a:srgbClr val="447F00"/>
                </a:solidFill>
                <a:latin typeface="#9Slide05 Israquella" pitchFamily="2" charset="0"/>
                <a:ea typeface="#9Slide03 Roboto Medium" panose="02000000000000000000" pitchFamily="2" charset="0"/>
              </a:rPr>
              <a:t> </a:t>
            </a:r>
            <a:r>
              <a:rPr lang="en-US" sz="6000" b="1" kern="0" dirty="0" err="1">
                <a:solidFill>
                  <a:srgbClr val="447F00"/>
                </a:solidFill>
                <a:latin typeface="#9Slide05 Israquella" pitchFamily="2" charset="0"/>
                <a:ea typeface="#9Slide03 Roboto Medium" panose="02000000000000000000" pitchFamily="2" charset="0"/>
              </a:rPr>
              <a:t>tranh</a:t>
            </a:r>
            <a:r>
              <a:rPr lang="en-US" sz="6000" b="1" kern="0" dirty="0">
                <a:solidFill>
                  <a:srgbClr val="447F00"/>
                </a:solidFill>
                <a:latin typeface="#9Slide05 Israquella" pitchFamily="2" charset="0"/>
                <a:ea typeface="#9Slide03 Roboto Medium" panose="02000000000000000000" pitchFamily="2" charset="0"/>
              </a:rPr>
              <a:t>: </a:t>
            </a:r>
          </a:p>
          <a:p>
            <a:pPr marL="0" lvl="1" algn="ctr">
              <a:defRPr/>
            </a:pPr>
            <a:r>
              <a:rPr lang="en-US" sz="6000" b="1" kern="0" dirty="0">
                <a:solidFill>
                  <a:srgbClr val="447F00"/>
                </a:solidFill>
                <a:latin typeface="#9Slide05 Israquella" pitchFamily="2" charset="0"/>
                <a:ea typeface="#9Slide03 Roboto Medium" panose="02000000000000000000" pitchFamily="2" charset="0"/>
              </a:rPr>
              <a:t>Các </a:t>
            </a:r>
            <a:r>
              <a:rPr lang="en-US" sz="6000" b="1" kern="0" dirty="0" err="1">
                <a:solidFill>
                  <a:srgbClr val="447F00"/>
                </a:solidFill>
                <a:latin typeface="#9Slide05 Israquella" pitchFamily="2" charset="0"/>
                <a:ea typeface="#9Slide03 Roboto Medium" panose="02000000000000000000" pitchFamily="2" charset="0"/>
              </a:rPr>
              <a:t>đới</a:t>
            </a:r>
            <a:r>
              <a:rPr lang="en-US" sz="6000" b="1" kern="0" dirty="0">
                <a:solidFill>
                  <a:srgbClr val="447F00"/>
                </a:solidFill>
                <a:latin typeface="#9Slide05 Israquella" pitchFamily="2" charset="0"/>
                <a:ea typeface="#9Slide03 Roboto Medium" panose="02000000000000000000" pitchFamily="2" charset="0"/>
              </a:rPr>
              <a:t> </a:t>
            </a:r>
            <a:r>
              <a:rPr lang="en-US" sz="6000" b="1" kern="0" dirty="0" err="1">
                <a:solidFill>
                  <a:srgbClr val="447F00"/>
                </a:solidFill>
                <a:latin typeface="#9Slide05 Israquella" pitchFamily="2" charset="0"/>
                <a:ea typeface="#9Slide03 Roboto Medium" panose="02000000000000000000" pitchFamily="2" charset="0"/>
              </a:rPr>
              <a:t>thiên</a:t>
            </a:r>
            <a:r>
              <a:rPr lang="en-US" sz="6000" b="1" kern="0" dirty="0">
                <a:solidFill>
                  <a:srgbClr val="447F00"/>
                </a:solidFill>
                <a:latin typeface="#9Slide05 Israquella" pitchFamily="2" charset="0"/>
                <a:ea typeface="#9Slide03 Roboto Medium" panose="02000000000000000000" pitchFamily="2" charset="0"/>
              </a:rPr>
              <a:t> nhiên </a:t>
            </a:r>
            <a:r>
              <a:rPr lang="en-US" sz="6000" b="1" kern="0" dirty="0" err="1">
                <a:solidFill>
                  <a:srgbClr val="447F00"/>
                </a:solidFill>
                <a:latin typeface="#9Slide05 Israquella" pitchFamily="2" charset="0"/>
                <a:ea typeface="#9Slide03 Roboto Medium" panose="02000000000000000000" pitchFamily="2" charset="0"/>
              </a:rPr>
              <a:t>châu</a:t>
            </a:r>
            <a:r>
              <a:rPr lang="en-US" sz="6000" b="1" kern="0" dirty="0">
                <a:solidFill>
                  <a:srgbClr val="447F00"/>
                </a:solidFill>
                <a:latin typeface="#9Slide05 Israquella" pitchFamily="2" charset="0"/>
                <a:ea typeface="#9Slide03 Roboto Medium" panose="02000000000000000000" pitchFamily="2" charset="0"/>
              </a:rPr>
              <a:t> </a:t>
            </a:r>
            <a:r>
              <a:rPr lang="en-US" sz="6000" b="1" kern="0" dirty="0" err="1">
                <a:solidFill>
                  <a:srgbClr val="447F00"/>
                </a:solidFill>
                <a:latin typeface="#9Slide05 Israquella" pitchFamily="2" charset="0"/>
                <a:ea typeface="#9Slide03 Roboto Medium" panose="02000000000000000000" pitchFamily="2" charset="0"/>
              </a:rPr>
              <a:t>Âu</a:t>
            </a:r>
            <a:endParaRPr lang="en-US" sz="6000" b="1" kern="0" dirty="0">
              <a:solidFill>
                <a:srgbClr val="447F00"/>
              </a:solidFill>
              <a:latin typeface="#9Slide05 Israquella" pitchFamily="2" charset="0"/>
              <a:ea typeface="#9Slide03 Roboto Medium" panose="02000000000000000000" pitchFamily="2" charset="0"/>
            </a:endParaRPr>
          </a:p>
        </p:txBody>
      </p:sp>
    </p:spTree>
    <p:extLst>
      <p:ext uri="{BB962C8B-B14F-4D97-AF65-F5344CB8AC3E}">
        <p14:creationId xmlns:p14="http://schemas.microsoft.com/office/powerpoint/2010/main" val="33826418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1D91D58-3B65-4106-95DB-AEA3C8CF31B1}"/>
              </a:ext>
            </a:extLst>
          </p:cNvPr>
          <p:cNvPicPr>
            <a:picLocks noChangeAspect="1"/>
          </p:cNvPicPr>
          <p:nvPr/>
        </p:nvPicPr>
        <p:blipFill>
          <a:blip r:embed="rId2"/>
          <a:stretch>
            <a:fillRect/>
          </a:stretch>
        </p:blipFill>
        <p:spPr>
          <a:xfrm>
            <a:off x="1191799" y="452188"/>
            <a:ext cx="9814868" cy="5869350"/>
          </a:xfrm>
          <a:prstGeom prst="rect">
            <a:avLst/>
          </a:prstGeom>
        </p:spPr>
      </p:pic>
    </p:spTree>
    <p:extLst>
      <p:ext uri="{BB962C8B-B14F-4D97-AF65-F5344CB8AC3E}">
        <p14:creationId xmlns:p14="http://schemas.microsoft.com/office/powerpoint/2010/main" val="231515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descr="Excellence in Teamwork « Old Towne">
            <a:extLst>
              <a:ext uri="{FF2B5EF4-FFF2-40B4-BE49-F238E27FC236}">
                <a16:creationId xmlns:a16="http://schemas.microsoft.com/office/drawing/2014/main" id="{67B7732D-7436-4D27-B4FA-EF61AD4AFC9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5259" b="90191" l="4102" r="96680">
                        <a14:foregroundMark x1="16992" y1="38147" x2="22266" y2="45232"/>
                        <a14:foregroundMark x1="13672" y1="56948" x2="22070" y2="58038"/>
                        <a14:foregroundMark x1="31055" y1="55313" x2="45117" y2="55858"/>
                        <a14:foregroundMark x1="35156" y1="38692" x2="41992" y2="42779"/>
                        <a14:foregroundMark x1="56641" y1="38147" x2="61719" y2="39782"/>
                        <a14:foregroundMark x1="54883" y1="52316" x2="62500" y2="56403"/>
                        <a14:foregroundMark x1="76367" y1="39782" x2="83203" y2="43052"/>
                        <a14:foregroundMark x1="79102" y1="55041" x2="86719" y2="54768"/>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1573" t="7096" r="1734" b="7096"/>
          <a:stretch/>
        </p:blipFill>
        <p:spPr bwMode="auto">
          <a:xfrm>
            <a:off x="4544068" y="172464"/>
            <a:ext cx="7487608" cy="410079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34D266D5-C420-41F5-8707-9152A7A2190E}"/>
              </a:ext>
            </a:extLst>
          </p:cNvPr>
          <p:cNvSpPr txBox="1"/>
          <p:nvPr/>
        </p:nvSpPr>
        <p:spPr>
          <a:xfrm>
            <a:off x="1022382" y="4625606"/>
            <a:ext cx="8753431" cy="1742978"/>
          </a:xfrm>
          <a:prstGeom prst="rect">
            <a:avLst/>
          </a:prstGeom>
          <a:noFill/>
        </p:spPr>
        <p:txBody>
          <a:bodyPr wrap="square">
            <a:spAutoFit/>
          </a:bodyPr>
          <a:lstStyle/>
          <a:p>
            <a:pPr marL="342882" indent="-342882" defTabSz="914354" fontAlgn="base">
              <a:lnSpc>
                <a:spcPct val="150000"/>
              </a:lnSpc>
              <a:spcBef>
                <a:spcPct val="0"/>
              </a:spcBef>
              <a:spcAft>
                <a:spcPct val="0"/>
              </a:spcAft>
              <a:buFont typeface="Wingdings" panose="05000000000000000000" pitchFamily="2" charset="2"/>
              <a:buChar char="§"/>
              <a:defRPr/>
            </a:pPr>
            <a:r>
              <a:rPr lang="en-US" sz="2500" dirty="0">
                <a:solidFill>
                  <a:prstClr val="black">
                    <a:lumMod val="95000"/>
                    <a:lumOff val="5000"/>
                  </a:prstClr>
                </a:solidFill>
                <a:latin typeface="#9Slide03 SFU DIN Mittelschrift" panose="00000400000000000000" pitchFamily="2" charset="0"/>
                <a:ea typeface="#9Slide03 Roboto Medium" panose="02000000000000000000" pitchFamily="2" charset="0"/>
              </a:rPr>
              <a:t>Chia </a:t>
            </a:r>
            <a:r>
              <a:rPr lang="en-US" sz="2500" dirty="0" err="1">
                <a:solidFill>
                  <a:prstClr val="black">
                    <a:lumMod val="95000"/>
                    <a:lumOff val="5000"/>
                  </a:prstClr>
                </a:solidFill>
                <a:latin typeface="#9Slide03 SFU DIN Mittelschrift" panose="00000400000000000000" pitchFamily="2" charset="0"/>
                <a:ea typeface="#9Slide03 Roboto Medium" panose="02000000000000000000" pitchFamily="2" charset="0"/>
              </a:rPr>
              <a:t>lớp</a:t>
            </a:r>
            <a:r>
              <a:rPr lang="en-US" sz="2500" dirty="0">
                <a:solidFill>
                  <a:prstClr val="black">
                    <a:lumMod val="95000"/>
                    <a:lumOff val="5000"/>
                  </a:prstClr>
                </a:solidFill>
                <a:latin typeface="#9Slide03 SFU DIN Mittelschrift" panose="00000400000000000000" pitchFamily="2" charset="0"/>
                <a:ea typeface="#9Slide03 Roboto Medium" panose="02000000000000000000" pitchFamily="2" charset="0"/>
              </a:rPr>
              <a:t> </a:t>
            </a:r>
            <a:r>
              <a:rPr lang="en-US" sz="2500" dirty="0" err="1">
                <a:solidFill>
                  <a:prstClr val="black">
                    <a:lumMod val="95000"/>
                    <a:lumOff val="5000"/>
                  </a:prstClr>
                </a:solidFill>
                <a:latin typeface="#9Slide03 SFU DIN Mittelschrift" panose="00000400000000000000" pitchFamily="2" charset="0"/>
                <a:ea typeface="#9Slide03 Roboto Medium" panose="02000000000000000000" pitchFamily="2" charset="0"/>
              </a:rPr>
              <a:t>thành</a:t>
            </a:r>
            <a:r>
              <a:rPr lang="en-US" sz="2500" dirty="0">
                <a:solidFill>
                  <a:prstClr val="black">
                    <a:lumMod val="95000"/>
                    <a:lumOff val="5000"/>
                  </a:prstClr>
                </a:solidFill>
                <a:latin typeface="#9Slide03 SFU DIN Mittelschrift" panose="00000400000000000000" pitchFamily="2" charset="0"/>
                <a:ea typeface="#9Slide03 Roboto Medium" panose="02000000000000000000" pitchFamily="2" charset="0"/>
              </a:rPr>
              <a:t> 6 </a:t>
            </a:r>
            <a:r>
              <a:rPr lang="en-US" sz="2500" dirty="0" err="1">
                <a:solidFill>
                  <a:prstClr val="black">
                    <a:lumMod val="95000"/>
                    <a:lumOff val="5000"/>
                  </a:prstClr>
                </a:solidFill>
                <a:latin typeface="#9Slide03 SFU DIN Mittelschrift" panose="00000400000000000000" pitchFamily="2" charset="0"/>
                <a:ea typeface="#9Slide03 Roboto Medium" panose="02000000000000000000" pitchFamily="2" charset="0"/>
              </a:rPr>
              <a:t>nhóm</a:t>
            </a:r>
            <a:r>
              <a:rPr lang="en-US" sz="2500" dirty="0">
                <a:solidFill>
                  <a:prstClr val="black">
                    <a:lumMod val="95000"/>
                    <a:lumOff val="5000"/>
                  </a:prstClr>
                </a:solidFill>
                <a:latin typeface="#9Slide03 SFU DIN Mittelschrift" panose="00000400000000000000" pitchFamily="2" charset="0"/>
                <a:ea typeface="#9Slide03 Roboto Medium" panose="02000000000000000000" pitchFamily="2" charset="0"/>
              </a:rPr>
              <a:t>.</a:t>
            </a:r>
          </a:p>
          <a:p>
            <a:pPr marL="342882" indent="-342882" defTabSz="914354" fontAlgn="base">
              <a:lnSpc>
                <a:spcPct val="150000"/>
              </a:lnSpc>
              <a:spcBef>
                <a:spcPct val="0"/>
              </a:spcBef>
              <a:spcAft>
                <a:spcPct val="0"/>
              </a:spcAft>
              <a:buFont typeface="Wingdings" panose="05000000000000000000" pitchFamily="2" charset="2"/>
              <a:buChar char="§"/>
              <a:defRPr/>
            </a:pPr>
            <a:r>
              <a:rPr lang="en-US" sz="2500" dirty="0" err="1">
                <a:solidFill>
                  <a:prstClr val="black">
                    <a:lumMod val="95000"/>
                    <a:lumOff val="5000"/>
                  </a:prstClr>
                </a:solidFill>
                <a:latin typeface="#9Slide03 SFU DIN Mittelschrift" panose="00000400000000000000" pitchFamily="2" charset="0"/>
                <a:ea typeface="#9Slide03 Roboto Medium" panose="02000000000000000000" pitchFamily="2" charset="0"/>
              </a:rPr>
              <a:t>Nhiệm</a:t>
            </a:r>
            <a:r>
              <a:rPr lang="en-US" sz="2500" dirty="0">
                <a:solidFill>
                  <a:prstClr val="black">
                    <a:lumMod val="95000"/>
                    <a:lumOff val="5000"/>
                  </a:prstClr>
                </a:solidFill>
                <a:latin typeface="#9Slide03 SFU DIN Mittelschrift" panose="00000400000000000000" pitchFamily="2" charset="0"/>
                <a:ea typeface="#9Slide03 Roboto Medium" panose="02000000000000000000" pitchFamily="2" charset="0"/>
              </a:rPr>
              <a:t> </a:t>
            </a:r>
            <a:r>
              <a:rPr lang="en-US" sz="2500" dirty="0" err="1">
                <a:solidFill>
                  <a:prstClr val="black">
                    <a:lumMod val="95000"/>
                    <a:lumOff val="5000"/>
                  </a:prstClr>
                </a:solidFill>
                <a:latin typeface="#9Slide03 SFU DIN Mittelschrift" panose="00000400000000000000" pitchFamily="2" charset="0"/>
                <a:ea typeface="#9Slide03 Roboto Medium" panose="02000000000000000000" pitchFamily="2" charset="0"/>
              </a:rPr>
              <a:t>vụ</a:t>
            </a:r>
            <a:r>
              <a:rPr lang="en-US" sz="2500" dirty="0">
                <a:solidFill>
                  <a:prstClr val="black">
                    <a:lumMod val="95000"/>
                    <a:lumOff val="5000"/>
                  </a:prstClr>
                </a:solidFill>
                <a:latin typeface="#9Slide03 SFU DIN Mittelschrift" panose="00000400000000000000" pitchFamily="2" charset="0"/>
                <a:ea typeface="#9Slide03 Roboto Medium" panose="02000000000000000000" pitchFamily="2" charset="0"/>
              </a:rPr>
              <a:t>: </a:t>
            </a:r>
            <a:r>
              <a:rPr lang="en-US" sz="2500" dirty="0" err="1">
                <a:solidFill>
                  <a:prstClr val="black">
                    <a:lumMod val="95000"/>
                    <a:lumOff val="5000"/>
                  </a:prstClr>
                </a:solidFill>
                <a:latin typeface="#9Slide03 SFU DIN Mittelschrift" panose="00000400000000000000" pitchFamily="2" charset="0"/>
                <a:ea typeface="#9Slide03 Roboto Medium" panose="02000000000000000000" pitchFamily="2" charset="0"/>
              </a:rPr>
              <a:t>Ghép</a:t>
            </a:r>
            <a:r>
              <a:rPr lang="en-US" sz="2500" dirty="0">
                <a:solidFill>
                  <a:prstClr val="black">
                    <a:lumMod val="95000"/>
                    <a:lumOff val="5000"/>
                  </a:prstClr>
                </a:solidFill>
                <a:latin typeface="#9Slide03 SFU DIN Mittelschrift" panose="00000400000000000000" pitchFamily="2" charset="0"/>
                <a:ea typeface="#9Slide03 Roboto Medium" panose="02000000000000000000" pitchFamily="2" charset="0"/>
              </a:rPr>
              <a:t> </a:t>
            </a:r>
            <a:r>
              <a:rPr lang="en-US" sz="2500" dirty="0" err="1">
                <a:solidFill>
                  <a:prstClr val="black">
                    <a:lumMod val="95000"/>
                    <a:lumOff val="5000"/>
                  </a:prstClr>
                </a:solidFill>
                <a:latin typeface="#9Slide03 SFU DIN Mittelschrift" panose="00000400000000000000" pitchFamily="2" charset="0"/>
                <a:ea typeface="#9Slide03 Roboto Medium" panose="02000000000000000000" pitchFamily="2" charset="0"/>
              </a:rPr>
              <a:t>các</a:t>
            </a:r>
            <a:r>
              <a:rPr lang="en-US" sz="2500" dirty="0">
                <a:solidFill>
                  <a:prstClr val="black">
                    <a:lumMod val="95000"/>
                    <a:lumOff val="5000"/>
                  </a:prstClr>
                </a:solidFill>
                <a:latin typeface="#9Slide03 SFU DIN Mittelschrift" panose="00000400000000000000" pitchFamily="2" charset="0"/>
                <a:ea typeface="#9Slide03 Roboto Medium" panose="02000000000000000000" pitchFamily="2" charset="0"/>
              </a:rPr>
              <a:t> </a:t>
            </a:r>
            <a:r>
              <a:rPr lang="en-US" sz="2500" dirty="0" err="1">
                <a:solidFill>
                  <a:prstClr val="black">
                    <a:lumMod val="95000"/>
                    <a:lumOff val="5000"/>
                  </a:prstClr>
                </a:solidFill>
                <a:latin typeface="#9Slide03 SFU DIN Mittelschrift" panose="00000400000000000000" pitchFamily="2" charset="0"/>
                <a:ea typeface="#9Slide03 Roboto Medium" panose="02000000000000000000" pitchFamily="2" charset="0"/>
              </a:rPr>
              <a:t>câu</a:t>
            </a:r>
            <a:r>
              <a:rPr lang="en-US" sz="2500" dirty="0">
                <a:solidFill>
                  <a:prstClr val="black">
                    <a:lumMod val="95000"/>
                    <a:lumOff val="5000"/>
                  </a:prstClr>
                </a:solidFill>
                <a:latin typeface="#9Slide03 SFU DIN Mittelschrift" panose="00000400000000000000" pitchFamily="2" charset="0"/>
                <a:ea typeface="#9Slide03 Roboto Medium" panose="02000000000000000000" pitchFamily="2" charset="0"/>
              </a:rPr>
              <a:t> </a:t>
            </a:r>
            <a:r>
              <a:rPr lang="en-US" sz="2500" dirty="0" err="1">
                <a:solidFill>
                  <a:prstClr val="black">
                    <a:lumMod val="95000"/>
                    <a:lumOff val="5000"/>
                  </a:prstClr>
                </a:solidFill>
                <a:latin typeface="#9Slide03 SFU DIN Mittelschrift" panose="00000400000000000000" pitchFamily="2" charset="0"/>
                <a:ea typeface="#9Slide03 Roboto Medium" panose="02000000000000000000" pitchFamily="2" charset="0"/>
              </a:rPr>
              <a:t>hỏi</a:t>
            </a:r>
            <a:r>
              <a:rPr lang="en-US" sz="2500" dirty="0">
                <a:solidFill>
                  <a:prstClr val="black">
                    <a:lumMod val="95000"/>
                    <a:lumOff val="5000"/>
                  </a:prstClr>
                </a:solidFill>
                <a:latin typeface="#9Slide03 SFU DIN Mittelschrift" panose="00000400000000000000" pitchFamily="2" charset="0"/>
                <a:ea typeface="#9Slide03 Roboto Medium" panose="02000000000000000000" pitchFamily="2" charset="0"/>
              </a:rPr>
              <a:t> </a:t>
            </a:r>
            <a:r>
              <a:rPr lang="en-US" sz="2500" dirty="0" err="1">
                <a:solidFill>
                  <a:prstClr val="black">
                    <a:lumMod val="95000"/>
                    <a:lumOff val="5000"/>
                  </a:prstClr>
                </a:solidFill>
                <a:latin typeface="#9Slide03 SFU DIN Mittelschrift" panose="00000400000000000000" pitchFamily="2" charset="0"/>
                <a:ea typeface="#9Slide03 Roboto Medium" panose="02000000000000000000" pitchFamily="2" charset="0"/>
              </a:rPr>
              <a:t>với</a:t>
            </a:r>
            <a:r>
              <a:rPr lang="en-US" sz="2500" dirty="0">
                <a:solidFill>
                  <a:prstClr val="black">
                    <a:lumMod val="95000"/>
                    <a:lumOff val="5000"/>
                  </a:prstClr>
                </a:solidFill>
                <a:latin typeface="#9Slide03 SFU DIN Mittelschrift" panose="00000400000000000000" pitchFamily="2" charset="0"/>
                <a:ea typeface="#9Slide03 Roboto Medium" panose="02000000000000000000" pitchFamily="2" charset="0"/>
              </a:rPr>
              <a:t> </a:t>
            </a:r>
            <a:r>
              <a:rPr lang="en-US" sz="2500" dirty="0" err="1">
                <a:solidFill>
                  <a:prstClr val="black">
                    <a:lumMod val="95000"/>
                    <a:lumOff val="5000"/>
                  </a:prstClr>
                </a:solidFill>
                <a:latin typeface="#9Slide03 SFU DIN Mittelschrift" panose="00000400000000000000" pitchFamily="2" charset="0"/>
                <a:ea typeface="#9Slide03 Roboto Medium" panose="02000000000000000000" pitchFamily="2" charset="0"/>
              </a:rPr>
              <a:t>câu</a:t>
            </a:r>
            <a:r>
              <a:rPr lang="en-US" sz="2500" dirty="0">
                <a:solidFill>
                  <a:prstClr val="black">
                    <a:lumMod val="95000"/>
                    <a:lumOff val="5000"/>
                  </a:prstClr>
                </a:solidFill>
                <a:latin typeface="#9Slide03 SFU DIN Mittelschrift" panose="00000400000000000000" pitchFamily="2" charset="0"/>
                <a:ea typeface="#9Slide03 Roboto Medium" panose="02000000000000000000" pitchFamily="2" charset="0"/>
              </a:rPr>
              <a:t> </a:t>
            </a:r>
            <a:r>
              <a:rPr lang="en-US" sz="2500" dirty="0" err="1">
                <a:solidFill>
                  <a:prstClr val="black">
                    <a:lumMod val="95000"/>
                    <a:lumOff val="5000"/>
                  </a:prstClr>
                </a:solidFill>
                <a:latin typeface="#9Slide03 SFU DIN Mittelschrift" panose="00000400000000000000" pitchFamily="2" charset="0"/>
                <a:ea typeface="#9Slide03 Roboto Medium" panose="02000000000000000000" pitchFamily="2" charset="0"/>
              </a:rPr>
              <a:t>trả</a:t>
            </a:r>
            <a:r>
              <a:rPr lang="en-US" sz="2500" dirty="0">
                <a:solidFill>
                  <a:prstClr val="black">
                    <a:lumMod val="95000"/>
                    <a:lumOff val="5000"/>
                  </a:prstClr>
                </a:solidFill>
                <a:latin typeface="#9Slide03 SFU DIN Mittelschrift" panose="00000400000000000000" pitchFamily="2" charset="0"/>
                <a:ea typeface="#9Slide03 Roboto Medium" panose="02000000000000000000" pitchFamily="2" charset="0"/>
              </a:rPr>
              <a:t> </a:t>
            </a:r>
            <a:r>
              <a:rPr lang="en-US" sz="2500" dirty="0" err="1">
                <a:solidFill>
                  <a:prstClr val="black">
                    <a:lumMod val="95000"/>
                    <a:lumOff val="5000"/>
                  </a:prstClr>
                </a:solidFill>
                <a:latin typeface="#9Slide03 SFU DIN Mittelschrift" panose="00000400000000000000" pitchFamily="2" charset="0"/>
                <a:ea typeface="#9Slide03 Roboto Medium" panose="02000000000000000000" pitchFamily="2" charset="0"/>
              </a:rPr>
              <a:t>lời</a:t>
            </a:r>
            <a:r>
              <a:rPr lang="en-US" sz="2500" dirty="0">
                <a:solidFill>
                  <a:prstClr val="black">
                    <a:lumMod val="95000"/>
                    <a:lumOff val="5000"/>
                  </a:prstClr>
                </a:solidFill>
                <a:latin typeface="#9Slide03 SFU DIN Mittelschrift" panose="00000400000000000000" pitchFamily="2" charset="0"/>
                <a:ea typeface="#9Slide03 Roboto Medium" panose="02000000000000000000" pitchFamily="2" charset="0"/>
              </a:rPr>
              <a:t> </a:t>
            </a:r>
            <a:r>
              <a:rPr lang="en-US" sz="2500" dirty="0" err="1">
                <a:solidFill>
                  <a:prstClr val="black">
                    <a:lumMod val="95000"/>
                    <a:lumOff val="5000"/>
                  </a:prstClr>
                </a:solidFill>
                <a:latin typeface="#9Slide03 SFU DIN Mittelschrift" panose="00000400000000000000" pitchFamily="2" charset="0"/>
                <a:ea typeface="#9Slide03 Roboto Medium" panose="02000000000000000000" pitchFamily="2" charset="0"/>
              </a:rPr>
              <a:t>phù</a:t>
            </a:r>
            <a:r>
              <a:rPr lang="en-US" sz="2500" dirty="0">
                <a:solidFill>
                  <a:prstClr val="black">
                    <a:lumMod val="95000"/>
                    <a:lumOff val="5000"/>
                  </a:prstClr>
                </a:solidFill>
                <a:latin typeface="#9Slide03 SFU DIN Mittelschrift" panose="00000400000000000000" pitchFamily="2" charset="0"/>
                <a:ea typeface="#9Slide03 Roboto Medium" panose="02000000000000000000" pitchFamily="2" charset="0"/>
              </a:rPr>
              <a:t> </a:t>
            </a:r>
            <a:r>
              <a:rPr lang="en-US" sz="2500" dirty="0" err="1">
                <a:solidFill>
                  <a:prstClr val="black">
                    <a:lumMod val="95000"/>
                    <a:lumOff val="5000"/>
                  </a:prstClr>
                </a:solidFill>
                <a:latin typeface="#9Slide03 SFU DIN Mittelschrift" panose="00000400000000000000" pitchFamily="2" charset="0"/>
                <a:ea typeface="#9Slide03 Roboto Medium" panose="02000000000000000000" pitchFamily="2" charset="0"/>
              </a:rPr>
              <a:t>hợp</a:t>
            </a:r>
            <a:r>
              <a:rPr lang="en-US" sz="2500" dirty="0">
                <a:solidFill>
                  <a:prstClr val="black">
                    <a:lumMod val="95000"/>
                    <a:lumOff val="5000"/>
                  </a:prstClr>
                </a:solidFill>
                <a:latin typeface="#9Slide03 SFU DIN Mittelschrift" panose="00000400000000000000" pitchFamily="2" charset="0"/>
                <a:ea typeface="#9Slide03 Roboto Medium" panose="02000000000000000000" pitchFamily="2" charset="0"/>
              </a:rPr>
              <a:t>.</a:t>
            </a:r>
          </a:p>
          <a:p>
            <a:pPr marL="342882" indent="-342882" defTabSz="914354" fontAlgn="base">
              <a:lnSpc>
                <a:spcPct val="150000"/>
              </a:lnSpc>
              <a:spcBef>
                <a:spcPct val="0"/>
              </a:spcBef>
              <a:spcAft>
                <a:spcPct val="0"/>
              </a:spcAft>
              <a:buFont typeface="Wingdings" panose="05000000000000000000" pitchFamily="2" charset="2"/>
              <a:buChar char="§"/>
              <a:defRPr/>
            </a:pPr>
            <a:r>
              <a:rPr lang="en-US" sz="2500" dirty="0" err="1">
                <a:solidFill>
                  <a:prstClr val="black">
                    <a:lumMod val="95000"/>
                    <a:lumOff val="5000"/>
                  </a:prstClr>
                </a:solidFill>
                <a:latin typeface="#9Slide03 SFU DIN Mittelschrift" panose="00000400000000000000" pitchFamily="2" charset="0"/>
                <a:ea typeface="#9Slide03 Roboto Medium" panose="02000000000000000000" pitchFamily="2" charset="0"/>
              </a:rPr>
              <a:t>Thời</a:t>
            </a:r>
            <a:r>
              <a:rPr lang="en-US" sz="2500" dirty="0">
                <a:solidFill>
                  <a:prstClr val="black">
                    <a:lumMod val="95000"/>
                    <a:lumOff val="5000"/>
                  </a:prstClr>
                </a:solidFill>
                <a:latin typeface="#9Slide03 SFU DIN Mittelschrift" panose="00000400000000000000" pitchFamily="2" charset="0"/>
                <a:ea typeface="#9Slide03 Roboto Medium" panose="02000000000000000000" pitchFamily="2" charset="0"/>
              </a:rPr>
              <a:t> </a:t>
            </a:r>
            <a:r>
              <a:rPr lang="en-US" sz="2500" dirty="0" err="1">
                <a:solidFill>
                  <a:prstClr val="black">
                    <a:lumMod val="95000"/>
                    <a:lumOff val="5000"/>
                  </a:prstClr>
                </a:solidFill>
                <a:latin typeface="#9Slide03 SFU DIN Mittelschrift" panose="00000400000000000000" pitchFamily="2" charset="0"/>
                <a:ea typeface="#9Slide03 Roboto Medium" panose="02000000000000000000" pitchFamily="2" charset="0"/>
              </a:rPr>
              <a:t>gian</a:t>
            </a:r>
            <a:r>
              <a:rPr lang="en-US" sz="2500" dirty="0">
                <a:solidFill>
                  <a:prstClr val="black">
                    <a:lumMod val="95000"/>
                    <a:lumOff val="5000"/>
                  </a:prstClr>
                </a:solidFill>
                <a:latin typeface="#9Slide03 SFU DIN Mittelschrift" panose="00000400000000000000" pitchFamily="2" charset="0"/>
                <a:ea typeface="#9Slide03 Roboto Medium" panose="02000000000000000000" pitchFamily="2" charset="0"/>
              </a:rPr>
              <a:t>: 4 </a:t>
            </a:r>
            <a:r>
              <a:rPr lang="en-US" sz="2500" dirty="0" err="1">
                <a:solidFill>
                  <a:prstClr val="black">
                    <a:lumMod val="95000"/>
                    <a:lumOff val="5000"/>
                  </a:prstClr>
                </a:solidFill>
                <a:latin typeface="#9Slide03 SFU DIN Mittelschrift" panose="00000400000000000000" pitchFamily="2" charset="0"/>
                <a:ea typeface="#9Slide03 Roboto Medium" panose="02000000000000000000" pitchFamily="2" charset="0"/>
              </a:rPr>
              <a:t>phút</a:t>
            </a:r>
            <a:r>
              <a:rPr lang="en-US" sz="2500" dirty="0">
                <a:solidFill>
                  <a:prstClr val="black">
                    <a:lumMod val="95000"/>
                    <a:lumOff val="5000"/>
                  </a:prstClr>
                </a:solidFill>
                <a:latin typeface="#9Slide03 SFU DIN Mittelschrift" panose="00000400000000000000" pitchFamily="2" charset="0"/>
                <a:ea typeface="#9Slide03 Roboto Medium" panose="02000000000000000000" pitchFamily="2" charset="0"/>
              </a:rPr>
              <a:t>.</a:t>
            </a:r>
          </a:p>
        </p:txBody>
      </p:sp>
      <p:pic>
        <p:nvPicPr>
          <p:cNvPr id="24" name="Picture 23">
            <a:extLst>
              <a:ext uri="{FF2B5EF4-FFF2-40B4-BE49-F238E27FC236}">
                <a16:creationId xmlns:a16="http://schemas.microsoft.com/office/drawing/2014/main" id="{E9065DA7-FCB0-4153-B2BA-2CE3D664AC03}"/>
              </a:ext>
            </a:extLst>
          </p:cNvPr>
          <p:cNvPicPr>
            <a:picLocks noChangeAspect="1"/>
          </p:cNvPicPr>
          <p:nvPr/>
        </p:nvPicPr>
        <p:blipFill>
          <a:blip r:embed="rId4"/>
          <a:stretch>
            <a:fillRect/>
          </a:stretch>
        </p:blipFill>
        <p:spPr>
          <a:xfrm>
            <a:off x="695329" y="619364"/>
            <a:ext cx="3664593" cy="3653893"/>
          </a:xfrm>
          <a:prstGeom prst="rect">
            <a:avLst/>
          </a:prstGeom>
        </p:spPr>
      </p:pic>
    </p:spTree>
    <p:extLst>
      <p:ext uri="{BB962C8B-B14F-4D97-AF65-F5344CB8AC3E}">
        <p14:creationId xmlns:p14="http://schemas.microsoft.com/office/powerpoint/2010/main" val="100829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Nhóm 3">
            <a:extLst>
              <a:ext uri="{FF2B5EF4-FFF2-40B4-BE49-F238E27FC236}">
                <a16:creationId xmlns:a16="http://schemas.microsoft.com/office/drawing/2014/main" id="{A00FF0C4-A2CE-46D5-94E1-432DAC3ABE6A}"/>
              </a:ext>
            </a:extLst>
          </p:cNvPr>
          <p:cNvGrpSpPr/>
          <p:nvPr/>
        </p:nvGrpSpPr>
        <p:grpSpPr>
          <a:xfrm>
            <a:off x="732771" y="-679754"/>
            <a:ext cx="10726463" cy="8217508"/>
            <a:chOff x="1612774" y="31445"/>
            <a:chExt cx="10726462" cy="8217508"/>
          </a:xfrm>
        </p:grpSpPr>
        <p:grpSp>
          <p:nvGrpSpPr>
            <p:cNvPr id="23" name="Group 22">
              <a:extLst>
                <a:ext uri="{FF2B5EF4-FFF2-40B4-BE49-F238E27FC236}">
                  <a16:creationId xmlns:a16="http://schemas.microsoft.com/office/drawing/2014/main" id="{094FFD71-1CEC-45F3-8CBF-F9A8D73FCDBB}"/>
                </a:ext>
              </a:extLst>
            </p:cNvPr>
            <p:cNvGrpSpPr/>
            <p:nvPr/>
          </p:nvGrpSpPr>
          <p:grpSpPr>
            <a:xfrm rot="19782353">
              <a:off x="1612774" y="31445"/>
              <a:ext cx="10726462" cy="8217508"/>
              <a:chOff x="3731387" y="1327456"/>
              <a:chExt cx="7515532" cy="5494793"/>
            </a:xfrm>
          </p:grpSpPr>
          <p:sp>
            <p:nvSpPr>
              <p:cNvPr id="40" name="Isosceles Triangle 39">
                <a:extLst>
                  <a:ext uri="{FF2B5EF4-FFF2-40B4-BE49-F238E27FC236}">
                    <a16:creationId xmlns:a16="http://schemas.microsoft.com/office/drawing/2014/main" id="{00DB588A-D243-46A4-9896-535D686B925E}"/>
                  </a:ext>
                </a:extLst>
              </p:cNvPr>
              <p:cNvSpPr/>
              <p:nvPr/>
            </p:nvSpPr>
            <p:spPr>
              <a:xfrm rot="7231272">
                <a:off x="9083519" y="4658848"/>
                <a:ext cx="2335934" cy="1990867"/>
              </a:xfrm>
              <a:prstGeom prst="triangle">
                <a:avLst/>
              </a:prstGeom>
              <a:solidFill>
                <a:sysClr val="window" lastClr="FFFFFF"/>
              </a:solidFill>
              <a:ln w="31750" cap="flat" cmpd="sng" algn="ctr">
                <a:solidFill>
                  <a:srgbClr val="4472C4">
                    <a:shade val="50000"/>
                  </a:srgbClr>
                </a:solidFill>
                <a:prstDash val="solid"/>
                <a:miter lim="800000"/>
              </a:ln>
              <a:effectLst/>
            </p:spPr>
            <p:txBody>
              <a:bodyPr rtlCol="0" anchor="ctr"/>
              <a:lstStyle/>
              <a:p>
                <a:pPr algn="ctr" defTabSz="457178">
                  <a:defRPr/>
                </a:pPr>
                <a:endParaRPr lang="en-US" sz="1200" kern="0" dirty="0">
                  <a:solidFill>
                    <a:srgbClr val="FFF8E7">
                      <a:lumMod val="10000"/>
                    </a:srgbClr>
                  </a:solidFill>
                  <a:latin typeface="Times New Roman" panose="02020603050405020304" pitchFamily="18" charset="0"/>
                  <a:cs typeface="Times New Roman" panose="02020603050405020304" pitchFamily="18" charset="0"/>
                </a:endParaRPr>
              </a:p>
            </p:txBody>
          </p:sp>
          <p:sp>
            <p:nvSpPr>
              <p:cNvPr id="41" name="Isosceles Triangle 40">
                <a:extLst>
                  <a:ext uri="{FF2B5EF4-FFF2-40B4-BE49-F238E27FC236}">
                    <a16:creationId xmlns:a16="http://schemas.microsoft.com/office/drawing/2014/main" id="{90027F91-FA38-4C1B-89A8-ED191BB2E568}"/>
                  </a:ext>
                </a:extLst>
              </p:cNvPr>
              <p:cNvSpPr/>
              <p:nvPr/>
            </p:nvSpPr>
            <p:spPr>
              <a:xfrm rot="10800000">
                <a:off x="6323824" y="2019202"/>
                <a:ext cx="2335934" cy="1990867"/>
              </a:xfrm>
              <a:prstGeom prst="triangle">
                <a:avLst/>
              </a:prstGeom>
              <a:solidFill>
                <a:sysClr val="window" lastClr="FFFFFF"/>
              </a:solidFill>
              <a:ln w="31750" cap="flat" cmpd="sng" algn="ctr">
                <a:solidFill>
                  <a:srgbClr val="4472C4">
                    <a:shade val="50000"/>
                  </a:srgbClr>
                </a:solidFill>
                <a:prstDash val="solid"/>
                <a:miter lim="800000"/>
              </a:ln>
              <a:effectLst/>
            </p:spPr>
            <p:txBody>
              <a:bodyPr rtlCol="0" anchor="ctr"/>
              <a:lstStyle/>
              <a:p>
                <a:pPr algn="ctr" defTabSz="457178">
                  <a:defRPr/>
                </a:pPr>
                <a:endParaRPr lang="en-US" sz="1200" kern="0">
                  <a:solidFill>
                    <a:srgbClr val="FFF8E7">
                      <a:lumMod val="10000"/>
                    </a:srgbClr>
                  </a:solidFill>
                  <a:latin typeface="Times New Roman" panose="02020603050405020304" pitchFamily="18" charset="0"/>
                  <a:cs typeface="Times New Roman" panose="02020603050405020304" pitchFamily="18" charset="0"/>
                </a:endParaRPr>
              </a:p>
            </p:txBody>
          </p:sp>
          <p:sp>
            <p:nvSpPr>
              <p:cNvPr id="42" name="Isosceles Triangle 41">
                <a:extLst>
                  <a:ext uri="{FF2B5EF4-FFF2-40B4-BE49-F238E27FC236}">
                    <a16:creationId xmlns:a16="http://schemas.microsoft.com/office/drawing/2014/main" id="{F0EDA529-0DAC-493C-A02C-F771895CC3D2}"/>
                  </a:ext>
                </a:extLst>
              </p:cNvPr>
              <p:cNvSpPr/>
              <p:nvPr/>
            </p:nvSpPr>
            <p:spPr>
              <a:xfrm>
                <a:off x="7594752" y="2066802"/>
                <a:ext cx="2335934" cy="1990867"/>
              </a:xfrm>
              <a:prstGeom prst="triangle">
                <a:avLst/>
              </a:prstGeom>
              <a:solidFill>
                <a:sysClr val="window" lastClr="FFFFFF"/>
              </a:solidFill>
              <a:ln w="31750" cap="flat" cmpd="sng" algn="ctr">
                <a:solidFill>
                  <a:srgbClr val="4472C4">
                    <a:shade val="50000"/>
                  </a:srgbClr>
                </a:solidFill>
                <a:prstDash val="solid"/>
                <a:miter lim="800000"/>
              </a:ln>
              <a:effectLst/>
            </p:spPr>
            <p:txBody>
              <a:bodyPr rtlCol="0" anchor="ctr"/>
              <a:lstStyle/>
              <a:p>
                <a:pPr algn="ctr" defTabSz="457178">
                  <a:defRPr/>
                </a:pPr>
                <a:endParaRPr lang="en-US" sz="1200" kern="0">
                  <a:solidFill>
                    <a:srgbClr val="FFF8E7">
                      <a:lumMod val="10000"/>
                    </a:srgbClr>
                  </a:solidFill>
                  <a:latin typeface="Times New Roman" panose="02020603050405020304" pitchFamily="18" charset="0"/>
                  <a:cs typeface="Times New Roman" panose="02020603050405020304" pitchFamily="18" charset="0"/>
                </a:endParaRPr>
              </a:p>
            </p:txBody>
          </p:sp>
          <p:sp>
            <p:nvSpPr>
              <p:cNvPr id="43" name="Isosceles Triangle 42">
                <a:extLst>
                  <a:ext uri="{FF2B5EF4-FFF2-40B4-BE49-F238E27FC236}">
                    <a16:creationId xmlns:a16="http://schemas.microsoft.com/office/drawing/2014/main" id="{C3CA7365-329F-4B3E-97E6-13ED33AE218A}"/>
                  </a:ext>
                </a:extLst>
              </p:cNvPr>
              <p:cNvSpPr/>
              <p:nvPr/>
            </p:nvSpPr>
            <p:spPr>
              <a:xfrm>
                <a:off x="5093348" y="2046870"/>
                <a:ext cx="2335934" cy="1990867"/>
              </a:xfrm>
              <a:prstGeom prst="triangle">
                <a:avLst/>
              </a:prstGeom>
              <a:solidFill>
                <a:sysClr val="window" lastClr="FFFFFF"/>
              </a:solidFill>
              <a:ln w="31750" cap="flat" cmpd="sng" algn="ctr">
                <a:solidFill>
                  <a:srgbClr val="4472C4">
                    <a:shade val="50000"/>
                  </a:srgbClr>
                </a:solidFill>
                <a:prstDash val="solid"/>
                <a:miter lim="800000"/>
              </a:ln>
              <a:effectLst/>
            </p:spPr>
            <p:txBody>
              <a:bodyPr rtlCol="0" anchor="ctr"/>
              <a:lstStyle/>
              <a:p>
                <a:pPr algn="ctr" defTabSz="457178">
                  <a:defRPr/>
                </a:pPr>
                <a:endParaRPr lang="en-US" sz="1200" kern="0" dirty="0">
                  <a:solidFill>
                    <a:srgbClr val="FFF8E7">
                      <a:lumMod val="10000"/>
                    </a:srgbClr>
                  </a:solidFill>
                  <a:latin typeface="Times New Roman" panose="02020603050405020304" pitchFamily="18" charset="0"/>
                  <a:cs typeface="Times New Roman" panose="02020603050405020304" pitchFamily="18" charset="0"/>
                </a:endParaRPr>
              </a:p>
            </p:txBody>
          </p:sp>
          <p:sp>
            <p:nvSpPr>
              <p:cNvPr id="44" name="Isosceles Triangle 43">
                <a:extLst>
                  <a:ext uri="{FF2B5EF4-FFF2-40B4-BE49-F238E27FC236}">
                    <a16:creationId xmlns:a16="http://schemas.microsoft.com/office/drawing/2014/main" id="{63060889-9AA7-4D75-A0D5-58171D981A6F}"/>
                  </a:ext>
                </a:extLst>
              </p:cNvPr>
              <p:cNvSpPr/>
              <p:nvPr/>
            </p:nvSpPr>
            <p:spPr>
              <a:xfrm rot="10800000">
                <a:off x="5033825" y="4105276"/>
                <a:ext cx="2335934" cy="1990867"/>
              </a:xfrm>
              <a:prstGeom prst="triangle">
                <a:avLst/>
              </a:prstGeom>
              <a:solidFill>
                <a:sysClr val="window" lastClr="FFFFFF"/>
              </a:solidFill>
              <a:ln w="31750" cap="flat" cmpd="sng" algn="ctr">
                <a:solidFill>
                  <a:srgbClr val="4472C4">
                    <a:shade val="50000"/>
                  </a:srgbClr>
                </a:solidFill>
                <a:prstDash val="solid"/>
                <a:miter lim="800000"/>
              </a:ln>
              <a:effectLst/>
            </p:spPr>
            <p:txBody>
              <a:bodyPr rtlCol="0" anchor="ctr"/>
              <a:lstStyle/>
              <a:p>
                <a:pPr algn="ctr" defTabSz="457178">
                  <a:defRPr/>
                </a:pPr>
                <a:endParaRPr lang="en-US" sz="1200" kern="0">
                  <a:solidFill>
                    <a:srgbClr val="FFF8E7">
                      <a:lumMod val="10000"/>
                    </a:srgbClr>
                  </a:solidFill>
                  <a:latin typeface="Times New Roman" panose="02020603050405020304" pitchFamily="18" charset="0"/>
                  <a:cs typeface="Times New Roman" panose="02020603050405020304" pitchFamily="18" charset="0"/>
                </a:endParaRPr>
              </a:p>
            </p:txBody>
          </p:sp>
          <p:sp>
            <p:nvSpPr>
              <p:cNvPr id="45" name="Isosceles Triangle 44">
                <a:extLst>
                  <a:ext uri="{FF2B5EF4-FFF2-40B4-BE49-F238E27FC236}">
                    <a16:creationId xmlns:a16="http://schemas.microsoft.com/office/drawing/2014/main" id="{563DB2DD-7109-46E8-954A-A1B613C850D8}"/>
                  </a:ext>
                </a:extLst>
              </p:cNvPr>
              <p:cNvSpPr/>
              <p:nvPr/>
            </p:nvSpPr>
            <p:spPr>
              <a:xfrm rot="10800000">
                <a:off x="7594752" y="4140200"/>
                <a:ext cx="2335934" cy="1990867"/>
              </a:xfrm>
              <a:prstGeom prst="triangle">
                <a:avLst/>
              </a:prstGeom>
              <a:solidFill>
                <a:sysClr val="window" lastClr="FFFFFF"/>
              </a:solidFill>
              <a:ln w="31750" cap="flat" cmpd="sng" algn="ctr">
                <a:solidFill>
                  <a:srgbClr val="4472C4">
                    <a:shade val="50000"/>
                  </a:srgbClr>
                </a:solidFill>
                <a:prstDash val="solid"/>
                <a:miter lim="800000"/>
              </a:ln>
              <a:effectLst/>
            </p:spPr>
            <p:txBody>
              <a:bodyPr rtlCol="0" anchor="ctr"/>
              <a:lstStyle/>
              <a:p>
                <a:pPr algn="ctr" defTabSz="457178">
                  <a:defRPr/>
                </a:pPr>
                <a:endParaRPr lang="en-US" sz="1200" kern="0">
                  <a:solidFill>
                    <a:srgbClr val="FFF8E7">
                      <a:lumMod val="10000"/>
                    </a:srgbClr>
                  </a:solidFill>
                  <a:latin typeface="Times New Roman" panose="02020603050405020304" pitchFamily="18" charset="0"/>
                  <a:cs typeface="Times New Roman" panose="02020603050405020304" pitchFamily="18" charset="0"/>
                </a:endParaRPr>
              </a:p>
            </p:txBody>
          </p:sp>
          <p:sp>
            <p:nvSpPr>
              <p:cNvPr id="46" name="Isosceles Triangle 45">
                <a:extLst>
                  <a:ext uri="{FF2B5EF4-FFF2-40B4-BE49-F238E27FC236}">
                    <a16:creationId xmlns:a16="http://schemas.microsoft.com/office/drawing/2014/main" id="{4AD598E9-0D38-4436-9772-6BB5CC1647E8}"/>
                  </a:ext>
                </a:extLst>
              </p:cNvPr>
              <p:cNvSpPr/>
              <p:nvPr/>
            </p:nvSpPr>
            <p:spPr>
              <a:xfrm rot="18065757">
                <a:off x="3558854" y="1499989"/>
                <a:ext cx="2335934" cy="1990867"/>
              </a:xfrm>
              <a:prstGeom prst="triangle">
                <a:avLst/>
              </a:prstGeom>
              <a:solidFill>
                <a:sysClr val="window" lastClr="FFFFFF"/>
              </a:solidFill>
              <a:ln w="31750" cap="flat" cmpd="sng" algn="ctr">
                <a:solidFill>
                  <a:srgbClr val="4472C4">
                    <a:shade val="50000"/>
                  </a:srgbClr>
                </a:solidFill>
                <a:prstDash val="solid"/>
                <a:miter lim="800000"/>
              </a:ln>
              <a:effectLst/>
            </p:spPr>
            <p:txBody>
              <a:bodyPr rtlCol="0" anchor="ctr"/>
              <a:lstStyle/>
              <a:p>
                <a:pPr algn="ctr" defTabSz="457178">
                  <a:defRPr/>
                </a:pPr>
                <a:endParaRPr lang="en-US" sz="1200" kern="0">
                  <a:solidFill>
                    <a:srgbClr val="FFF8E7">
                      <a:lumMod val="10000"/>
                    </a:srgbClr>
                  </a:solidFill>
                  <a:latin typeface="Times New Roman" panose="02020603050405020304" pitchFamily="18" charset="0"/>
                  <a:cs typeface="Times New Roman" panose="02020603050405020304" pitchFamily="18" charset="0"/>
                </a:endParaRPr>
              </a:p>
            </p:txBody>
          </p:sp>
          <p:sp>
            <p:nvSpPr>
              <p:cNvPr id="47" name="Isosceles Triangle 46">
                <a:extLst>
                  <a:ext uri="{FF2B5EF4-FFF2-40B4-BE49-F238E27FC236}">
                    <a16:creationId xmlns:a16="http://schemas.microsoft.com/office/drawing/2014/main" id="{F454D586-D7DB-49B1-96CD-F969E79517A2}"/>
                  </a:ext>
                </a:extLst>
              </p:cNvPr>
              <p:cNvSpPr/>
              <p:nvPr/>
            </p:nvSpPr>
            <p:spPr>
              <a:xfrm rot="7231272">
                <a:off x="6603936" y="4654038"/>
                <a:ext cx="2335934" cy="1990867"/>
              </a:xfrm>
              <a:prstGeom prst="triangle">
                <a:avLst/>
              </a:prstGeom>
              <a:solidFill>
                <a:sysClr val="window" lastClr="FFFFFF"/>
              </a:solidFill>
              <a:ln w="31750" cap="flat" cmpd="sng" algn="ctr">
                <a:solidFill>
                  <a:srgbClr val="4472C4">
                    <a:shade val="50000"/>
                  </a:srgbClr>
                </a:solidFill>
                <a:prstDash val="solid"/>
                <a:miter lim="800000"/>
              </a:ln>
              <a:effectLst/>
            </p:spPr>
            <p:txBody>
              <a:bodyPr rtlCol="0" anchor="ctr"/>
              <a:lstStyle/>
              <a:p>
                <a:pPr algn="ctr" defTabSz="457178">
                  <a:defRPr/>
                </a:pPr>
                <a:endParaRPr lang="en-US" sz="1200" kern="0" dirty="0">
                  <a:solidFill>
                    <a:srgbClr val="FFF8E7">
                      <a:lumMod val="10000"/>
                    </a:srgbClr>
                  </a:solidFill>
                  <a:latin typeface="Times New Roman" panose="02020603050405020304" pitchFamily="18" charset="0"/>
                  <a:cs typeface="Times New Roman" panose="02020603050405020304" pitchFamily="18" charset="0"/>
                </a:endParaRPr>
              </a:p>
            </p:txBody>
          </p:sp>
        </p:grpSp>
        <p:sp>
          <p:nvSpPr>
            <p:cNvPr id="24" name="Hình chữ nhật 2">
              <a:extLst>
                <a:ext uri="{FF2B5EF4-FFF2-40B4-BE49-F238E27FC236}">
                  <a16:creationId xmlns:a16="http://schemas.microsoft.com/office/drawing/2014/main" id="{D9B866E8-AFEE-4941-8C99-F247DC287B8A}"/>
                </a:ext>
              </a:extLst>
            </p:cNvPr>
            <p:cNvSpPr/>
            <p:nvPr/>
          </p:nvSpPr>
          <p:spPr>
            <a:xfrm rot="16200000">
              <a:off x="1996518" y="3920495"/>
              <a:ext cx="3231959" cy="276999"/>
            </a:xfrm>
            <a:prstGeom prst="rect">
              <a:avLst/>
            </a:prstGeom>
          </p:spPr>
          <p:txBody>
            <a:bodyPr wrap="square">
              <a:spAutoFit/>
            </a:bodyPr>
            <a:lstStyle/>
            <a:p>
              <a:pPr algn="ctr" defTabSz="457178">
                <a:defRPr/>
              </a:pPr>
              <a:r>
                <a:rPr lang="en-US" sz="1200" b="1" dirty="0">
                  <a:solidFill>
                    <a:srgbClr val="FFF8E7">
                      <a:lumMod val="10000"/>
                    </a:srgbClr>
                  </a:solidFill>
                  <a:latin typeface="Times New Roman" panose="02020603050405020304" pitchFamily="18" charset="0"/>
                  <a:cs typeface="Times New Roman" panose="02020603050405020304" pitchFamily="18" charset="0"/>
                </a:rPr>
                <a:t>2</a:t>
              </a:r>
              <a:endParaRPr lang="en-US" sz="1200" b="1" kern="0" dirty="0">
                <a:solidFill>
                  <a:srgbClr val="FFF8E7">
                    <a:lumMod val="10000"/>
                  </a:srgbClr>
                </a:solidFill>
                <a:latin typeface="Times New Roman" panose="02020603050405020304" pitchFamily="18" charset="0"/>
                <a:cs typeface="Times New Roman" panose="02020603050405020304" pitchFamily="18" charset="0"/>
              </a:endParaRPr>
            </a:p>
          </p:txBody>
        </p:sp>
        <p:sp>
          <p:nvSpPr>
            <p:cNvPr id="25" name="Hình chữ nhật 31">
              <a:extLst>
                <a:ext uri="{FF2B5EF4-FFF2-40B4-BE49-F238E27FC236}">
                  <a16:creationId xmlns:a16="http://schemas.microsoft.com/office/drawing/2014/main" id="{91F308A3-BE88-4B55-8234-89F5224EC3B0}"/>
                </a:ext>
              </a:extLst>
            </p:cNvPr>
            <p:cNvSpPr/>
            <p:nvPr/>
          </p:nvSpPr>
          <p:spPr>
            <a:xfrm rot="16200000">
              <a:off x="2713725" y="3993790"/>
              <a:ext cx="2947599" cy="276999"/>
            </a:xfrm>
            <a:prstGeom prst="rect">
              <a:avLst/>
            </a:prstGeom>
          </p:spPr>
          <p:txBody>
            <a:bodyPr wrap="square">
              <a:spAutoFit/>
            </a:bodyPr>
            <a:lstStyle/>
            <a:p>
              <a:pPr algn="ctr" defTabSz="457178">
                <a:defRPr/>
              </a:pPr>
              <a:r>
                <a:rPr lang="en-US" sz="1200" i="1" kern="0" dirty="0" err="1">
                  <a:solidFill>
                    <a:srgbClr val="FFF8E7">
                      <a:lumMod val="10000"/>
                    </a:srgbClr>
                  </a:solidFill>
                  <a:latin typeface="Times New Roman" panose="02020603050405020304" pitchFamily="18" charset="0"/>
                  <a:cs typeface="Times New Roman" panose="02020603050405020304" pitchFamily="18" charset="0"/>
                </a:rPr>
                <a:t>Châu</a:t>
              </a:r>
              <a:r>
                <a:rPr lang="en-US" sz="1200" i="1" kern="0" dirty="0">
                  <a:solidFill>
                    <a:srgbClr val="FFF8E7">
                      <a:lumMod val="10000"/>
                    </a:srgbClr>
                  </a:solidFill>
                  <a:latin typeface="Times New Roman" panose="02020603050405020304" pitchFamily="18" charset="0"/>
                  <a:cs typeface="Times New Roman" panose="02020603050405020304" pitchFamily="18" charset="0"/>
                </a:rPr>
                <a:t> </a:t>
              </a:r>
              <a:r>
                <a:rPr lang="en-US" sz="1200" i="1" kern="0" dirty="0" err="1">
                  <a:solidFill>
                    <a:srgbClr val="FFF8E7">
                      <a:lumMod val="10000"/>
                    </a:srgbClr>
                  </a:solidFill>
                  <a:latin typeface="Times New Roman" panose="02020603050405020304" pitchFamily="18" charset="0"/>
                  <a:cs typeface="Times New Roman" panose="02020603050405020304" pitchFamily="18" charset="0"/>
                </a:rPr>
                <a:t>Âu</a:t>
              </a:r>
              <a:r>
                <a:rPr lang="en-US" sz="1200" i="1" kern="0" dirty="0">
                  <a:solidFill>
                    <a:srgbClr val="FFF8E7">
                      <a:lumMod val="10000"/>
                    </a:srgbClr>
                  </a:solidFill>
                  <a:latin typeface="Times New Roman" panose="02020603050405020304" pitchFamily="18" charset="0"/>
                  <a:cs typeface="Times New Roman" panose="02020603050405020304" pitchFamily="18" charset="0"/>
                </a:rPr>
                <a:t>  chia thành </a:t>
              </a:r>
              <a:r>
                <a:rPr lang="en-US" sz="1200" i="1" kern="0" dirty="0" err="1">
                  <a:solidFill>
                    <a:srgbClr val="FFF8E7">
                      <a:lumMod val="10000"/>
                    </a:srgbClr>
                  </a:solidFill>
                  <a:latin typeface="Times New Roman" panose="02020603050405020304" pitchFamily="18" charset="0"/>
                  <a:cs typeface="Times New Roman" panose="02020603050405020304" pitchFamily="18" charset="0"/>
                </a:rPr>
                <a:t>mấy</a:t>
              </a:r>
              <a:r>
                <a:rPr lang="en-US" sz="1200" i="1" kern="0" dirty="0">
                  <a:solidFill>
                    <a:srgbClr val="FFF8E7">
                      <a:lumMod val="10000"/>
                    </a:srgbClr>
                  </a:solidFill>
                  <a:latin typeface="Times New Roman" panose="02020603050405020304" pitchFamily="18" charset="0"/>
                  <a:cs typeface="Times New Roman" panose="02020603050405020304" pitchFamily="18" charset="0"/>
                </a:rPr>
                <a:t> </a:t>
              </a:r>
              <a:r>
                <a:rPr lang="en-US" sz="1200" i="1" kern="0" dirty="0" err="1">
                  <a:solidFill>
                    <a:srgbClr val="FFF8E7">
                      <a:lumMod val="10000"/>
                    </a:srgbClr>
                  </a:solidFill>
                  <a:latin typeface="Times New Roman" panose="02020603050405020304" pitchFamily="18" charset="0"/>
                  <a:cs typeface="Times New Roman" panose="02020603050405020304" pitchFamily="18" charset="0"/>
                </a:rPr>
                <a:t>đới</a:t>
              </a:r>
              <a:r>
                <a:rPr lang="en-US" sz="1200" i="1" kern="0" dirty="0">
                  <a:solidFill>
                    <a:srgbClr val="FFF8E7">
                      <a:lumMod val="10000"/>
                    </a:srgbClr>
                  </a:solidFill>
                  <a:latin typeface="Times New Roman" panose="02020603050405020304" pitchFamily="18" charset="0"/>
                  <a:cs typeface="Times New Roman" panose="02020603050405020304" pitchFamily="18" charset="0"/>
                </a:rPr>
                <a:t> thiện nhiên?</a:t>
              </a:r>
            </a:p>
          </p:txBody>
        </p:sp>
        <p:sp>
          <p:nvSpPr>
            <p:cNvPr id="26" name="Hình chữ nhật 32">
              <a:extLst>
                <a:ext uri="{FF2B5EF4-FFF2-40B4-BE49-F238E27FC236}">
                  <a16:creationId xmlns:a16="http://schemas.microsoft.com/office/drawing/2014/main" id="{04E9C9A0-1C49-42F6-990C-8C53338785B9}"/>
                </a:ext>
              </a:extLst>
            </p:cNvPr>
            <p:cNvSpPr/>
            <p:nvPr/>
          </p:nvSpPr>
          <p:spPr>
            <a:xfrm rot="1822047">
              <a:off x="3855803" y="2951856"/>
              <a:ext cx="3384312" cy="276614"/>
            </a:xfrm>
            <a:prstGeom prst="rect">
              <a:avLst/>
            </a:prstGeom>
          </p:spPr>
          <p:txBody>
            <a:bodyPr wrap="square">
              <a:spAutoFit/>
            </a:bodyPr>
            <a:lstStyle/>
            <a:p>
              <a:pPr algn="ctr" defTabSz="914354">
                <a:lnSpc>
                  <a:spcPct val="107000"/>
                </a:lnSpc>
                <a:defRPr/>
              </a:pPr>
              <a:r>
                <a:rPr lang="vi-VN" sz="1200" dirty="0">
                  <a:solidFill>
                    <a:srgbClr val="FFF8E7">
                      <a:lumMod val="10000"/>
                    </a:srgbClr>
                  </a:solidFill>
                  <a:latin typeface="Times New Roman" panose="02020603050405020304" pitchFamily="18" charset="0"/>
                  <a:cs typeface="Times New Roman" panose="02020603050405020304" pitchFamily="18" charset="0"/>
                </a:rPr>
                <a:t> </a:t>
              </a:r>
              <a:r>
                <a:rPr lang="en-US" sz="1200" dirty="0" err="1">
                  <a:solidFill>
                    <a:srgbClr val="FFF8E7">
                      <a:lumMod val="10000"/>
                    </a:srgbClr>
                  </a:solidFill>
                  <a:latin typeface="Times New Roman" panose="02020603050405020304" pitchFamily="18" charset="0"/>
                  <a:cs typeface="Times New Roman" panose="02020603050405020304" pitchFamily="18" charset="0"/>
                </a:rPr>
                <a:t>Châu</a:t>
              </a:r>
              <a:r>
                <a:rPr lang="en-US" sz="1200" dirty="0">
                  <a:solidFill>
                    <a:srgbClr val="FFF8E7">
                      <a:lumMod val="10000"/>
                    </a:srgbClr>
                  </a:solidFill>
                  <a:latin typeface="Times New Roman" panose="02020603050405020304" pitchFamily="18" charset="0"/>
                  <a:cs typeface="Times New Roman" panose="02020603050405020304" pitchFamily="18" charset="0"/>
                </a:rPr>
                <a:t> </a:t>
              </a:r>
              <a:r>
                <a:rPr lang="en-US" sz="1200" dirty="0" err="1">
                  <a:solidFill>
                    <a:srgbClr val="FFF8E7">
                      <a:lumMod val="10000"/>
                    </a:srgbClr>
                  </a:solidFill>
                  <a:latin typeface="Times New Roman" panose="02020603050405020304" pitchFamily="18" charset="0"/>
                  <a:cs typeface="Times New Roman" panose="02020603050405020304" pitchFamily="18" charset="0"/>
                </a:rPr>
                <a:t>Âu</a:t>
              </a:r>
              <a:r>
                <a:rPr lang="en-US" sz="1200" dirty="0">
                  <a:solidFill>
                    <a:srgbClr val="FFF8E7">
                      <a:lumMod val="10000"/>
                    </a:srgbClr>
                  </a:solidFill>
                  <a:latin typeface="Times New Roman" panose="02020603050405020304" pitchFamily="18" charset="0"/>
                  <a:cs typeface="Times New Roman" panose="02020603050405020304" pitchFamily="18" charset="0"/>
                </a:rPr>
                <a:t> là một </a:t>
              </a:r>
              <a:r>
                <a:rPr lang="en-US" sz="1200" dirty="0" err="1">
                  <a:solidFill>
                    <a:srgbClr val="FFF8E7">
                      <a:lumMod val="10000"/>
                    </a:srgbClr>
                  </a:solidFill>
                  <a:latin typeface="Times New Roman" panose="02020603050405020304" pitchFamily="18" charset="0"/>
                  <a:cs typeface="Times New Roman" panose="02020603050405020304" pitchFamily="18" charset="0"/>
                </a:rPr>
                <a:t>bộ</a:t>
              </a:r>
              <a:r>
                <a:rPr lang="en-US" sz="1200" dirty="0">
                  <a:solidFill>
                    <a:srgbClr val="FFF8E7">
                      <a:lumMod val="10000"/>
                    </a:srgbClr>
                  </a:solidFill>
                  <a:latin typeface="Times New Roman" panose="02020603050405020304" pitchFamily="18" charset="0"/>
                  <a:cs typeface="Times New Roman" panose="02020603050405020304" pitchFamily="18" charset="0"/>
                </a:rPr>
                <a:t> </a:t>
              </a:r>
              <a:r>
                <a:rPr lang="en-US" sz="1200" dirty="0" err="1">
                  <a:solidFill>
                    <a:srgbClr val="FFF8E7">
                      <a:lumMod val="10000"/>
                    </a:srgbClr>
                  </a:solidFill>
                  <a:latin typeface="Times New Roman" panose="02020603050405020304" pitchFamily="18" charset="0"/>
                  <a:cs typeface="Times New Roman" panose="02020603050405020304" pitchFamily="18" charset="0"/>
                </a:rPr>
                <a:t>phận</a:t>
              </a:r>
              <a:r>
                <a:rPr lang="en-US" sz="1200" dirty="0">
                  <a:solidFill>
                    <a:srgbClr val="FFF8E7">
                      <a:lumMod val="10000"/>
                    </a:srgbClr>
                  </a:solidFill>
                  <a:latin typeface="Times New Roman" panose="02020603050405020304" pitchFamily="18" charset="0"/>
                  <a:cs typeface="Times New Roman" panose="02020603050405020304" pitchFamily="18" charset="0"/>
                </a:rPr>
                <a:t> của </a:t>
              </a:r>
              <a:r>
                <a:rPr lang="en-US" sz="1200" dirty="0" err="1">
                  <a:solidFill>
                    <a:srgbClr val="FFF8E7">
                      <a:lumMod val="10000"/>
                    </a:srgbClr>
                  </a:solidFill>
                  <a:latin typeface="Times New Roman" panose="02020603050405020304" pitchFamily="18" charset="0"/>
                  <a:cs typeface="Times New Roman" panose="02020603050405020304" pitchFamily="18" charset="0"/>
                </a:rPr>
                <a:t>lục</a:t>
              </a:r>
              <a:r>
                <a:rPr lang="en-US" sz="1200" dirty="0">
                  <a:solidFill>
                    <a:srgbClr val="FFF8E7">
                      <a:lumMod val="10000"/>
                    </a:srgbClr>
                  </a:solidFill>
                  <a:latin typeface="Times New Roman" panose="02020603050405020304" pitchFamily="18" charset="0"/>
                  <a:cs typeface="Times New Roman" panose="02020603050405020304" pitchFamily="18" charset="0"/>
                </a:rPr>
                <a:t> </a:t>
              </a:r>
              <a:r>
                <a:rPr lang="en-US" sz="1200" dirty="0" err="1">
                  <a:solidFill>
                    <a:srgbClr val="FFF8E7">
                      <a:lumMod val="10000"/>
                    </a:srgbClr>
                  </a:solidFill>
                  <a:latin typeface="Times New Roman" panose="02020603050405020304" pitchFamily="18" charset="0"/>
                  <a:cs typeface="Times New Roman" panose="02020603050405020304" pitchFamily="18" charset="0"/>
                </a:rPr>
                <a:t>địa</a:t>
              </a:r>
              <a:endParaRPr lang="en-US" sz="1200" dirty="0">
                <a:solidFill>
                  <a:srgbClr val="FFF8E7">
                    <a:lumMod val="10000"/>
                  </a:srgb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Hình chữ nhật 33">
              <a:extLst>
                <a:ext uri="{FF2B5EF4-FFF2-40B4-BE49-F238E27FC236}">
                  <a16:creationId xmlns:a16="http://schemas.microsoft.com/office/drawing/2014/main" id="{AD88712F-E202-4E99-8DA2-79EE790023F8}"/>
                </a:ext>
              </a:extLst>
            </p:cNvPr>
            <p:cNvSpPr/>
            <p:nvPr/>
          </p:nvSpPr>
          <p:spPr>
            <a:xfrm rot="1760002">
              <a:off x="3898509" y="3332899"/>
              <a:ext cx="2932265" cy="287643"/>
            </a:xfrm>
            <a:prstGeom prst="rect">
              <a:avLst/>
            </a:prstGeom>
          </p:spPr>
          <p:txBody>
            <a:bodyPr wrap="square">
              <a:spAutoFit/>
            </a:bodyPr>
            <a:lstStyle/>
            <a:p>
              <a:pPr algn="ctr" defTabSz="914354">
                <a:lnSpc>
                  <a:spcPct val="115000"/>
                </a:lnSpc>
                <a:spcAft>
                  <a:spcPts val="800"/>
                </a:spcAft>
                <a:defRPr/>
              </a:pPr>
              <a:r>
                <a:rPr lang="en-US" sz="1200" b="1" dirty="0">
                  <a:solidFill>
                    <a:srgbClr val="FFF8E7">
                      <a:lumMod val="10000"/>
                    </a:srgbClr>
                  </a:solidFill>
                  <a:latin typeface="Times New Roman" panose="02020603050405020304" pitchFamily="18" charset="0"/>
                  <a:cs typeface="Times New Roman" panose="02020603050405020304" pitchFamily="18" charset="0"/>
                </a:rPr>
                <a:t>Á - </a:t>
              </a:r>
              <a:r>
                <a:rPr lang="en-US" sz="1200" b="1" dirty="0" err="1">
                  <a:solidFill>
                    <a:srgbClr val="FFF8E7">
                      <a:lumMod val="10000"/>
                    </a:srgbClr>
                  </a:solidFill>
                  <a:latin typeface="Times New Roman" panose="02020603050405020304" pitchFamily="18" charset="0"/>
                  <a:cs typeface="Times New Roman" panose="02020603050405020304" pitchFamily="18" charset="0"/>
                </a:rPr>
                <a:t>Âu</a:t>
              </a:r>
              <a:endParaRPr lang="en-US" sz="1200" b="1" dirty="0">
                <a:solidFill>
                  <a:srgbClr val="FFF8E7">
                    <a:lumMod val="10000"/>
                  </a:srgb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Hình chữ nhật 34">
              <a:extLst>
                <a:ext uri="{FF2B5EF4-FFF2-40B4-BE49-F238E27FC236}">
                  <a16:creationId xmlns:a16="http://schemas.microsoft.com/office/drawing/2014/main" id="{DA853F43-A9C5-40AD-BB10-4FA2991E4148}"/>
                </a:ext>
              </a:extLst>
            </p:cNvPr>
            <p:cNvSpPr/>
            <p:nvPr/>
          </p:nvSpPr>
          <p:spPr>
            <a:xfrm rot="19777417">
              <a:off x="4298210" y="5147497"/>
              <a:ext cx="2504608" cy="280718"/>
            </a:xfrm>
            <a:prstGeom prst="rect">
              <a:avLst/>
            </a:prstGeom>
          </p:spPr>
          <p:txBody>
            <a:bodyPr wrap="square">
              <a:spAutoFit/>
            </a:bodyPr>
            <a:lstStyle/>
            <a:p>
              <a:pPr algn="ctr" defTabSz="914354">
                <a:lnSpc>
                  <a:spcPct val="110000"/>
                </a:lnSpc>
                <a:spcBef>
                  <a:spcPts val="200"/>
                </a:spcBef>
                <a:spcAft>
                  <a:spcPts val="200"/>
                </a:spcAft>
                <a:defRPr/>
              </a:pPr>
              <a:r>
                <a:rPr lang="en-US" sz="1200" b="1" dirty="0">
                  <a:solidFill>
                    <a:srgbClr val="FFF8E7">
                      <a:lumMod val="10000"/>
                    </a:srgbClr>
                  </a:solidFill>
                  <a:latin typeface="Times New Roman" panose="02020603050405020304" pitchFamily="18" charset="0"/>
                  <a:cs typeface="Times New Roman" panose="02020603050405020304" pitchFamily="18" charset="0"/>
                </a:rPr>
                <a:t> </a:t>
              </a:r>
              <a:r>
                <a:rPr lang="en-US" sz="1200" b="1" dirty="0" err="1">
                  <a:solidFill>
                    <a:srgbClr val="FFF8E7">
                      <a:lumMod val="10000"/>
                    </a:srgbClr>
                  </a:solidFill>
                  <a:latin typeface="Times New Roman" panose="02020603050405020304" pitchFamily="18" charset="0"/>
                  <a:cs typeface="Times New Roman" panose="02020603050405020304" pitchFamily="18" charset="0"/>
                </a:rPr>
                <a:t>Sông</a:t>
              </a:r>
              <a:r>
                <a:rPr lang="en-US" sz="1200" b="1" dirty="0">
                  <a:solidFill>
                    <a:srgbClr val="FFF8E7">
                      <a:lumMod val="10000"/>
                    </a:srgbClr>
                  </a:solidFill>
                  <a:latin typeface="Times New Roman" panose="02020603050405020304" pitchFamily="18" charset="0"/>
                  <a:cs typeface="Times New Roman" panose="02020603050405020304" pitchFamily="18" charset="0"/>
                </a:rPr>
                <a:t> </a:t>
              </a:r>
              <a:r>
                <a:rPr lang="en-US" sz="1200" b="1" dirty="0" err="1">
                  <a:solidFill>
                    <a:srgbClr val="FFF8E7">
                      <a:lumMod val="10000"/>
                    </a:srgbClr>
                  </a:solidFill>
                  <a:latin typeface="Times New Roman" panose="02020603050405020304" pitchFamily="18" charset="0"/>
                  <a:cs typeface="Times New Roman" panose="02020603050405020304" pitchFamily="18" charset="0"/>
                </a:rPr>
                <a:t>Vôn-ga</a:t>
              </a:r>
              <a:endParaRPr lang="vi-VN" sz="1200" b="1" dirty="0">
                <a:solidFill>
                  <a:srgbClr val="FFF8E7">
                    <a:lumMod val="10000"/>
                  </a:srgbClr>
                </a:solidFill>
                <a:latin typeface="Times New Roman" panose="02020603050405020304" pitchFamily="18" charset="0"/>
                <a:ea typeface="#9Slide03 Roboto Medium" panose="02000000000000000000" pitchFamily="2" charset="0"/>
                <a:cs typeface="Times New Roman" panose="02020603050405020304" pitchFamily="18" charset="0"/>
                <a:sym typeface="Arial"/>
              </a:endParaRPr>
            </a:p>
          </p:txBody>
        </p:sp>
        <p:sp>
          <p:nvSpPr>
            <p:cNvPr id="29" name="Hình chữ nhật 35">
              <a:extLst>
                <a:ext uri="{FF2B5EF4-FFF2-40B4-BE49-F238E27FC236}">
                  <a16:creationId xmlns:a16="http://schemas.microsoft.com/office/drawing/2014/main" id="{D73C940F-44E9-4F7D-8A28-C1FB9E804D62}"/>
                </a:ext>
              </a:extLst>
            </p:cNvPr>
            <p:cNvSpPr/>
            <p:nvPr/>
          </p:nvSpPr>
          <p:spPr>
            <a:xfrm rot="19712743">
              <a:off x="4103229" y="4550552"/>
              <a:ext cx="2470523" cy="461665"/>
            </a:xfrm>
            <a:prstGeom prst="rect">
              <a:avLst/>
            </a:prstGeom>
          </p:spPr>
          <p:txBody>
            <a:bodyPr wrap="square">
              <a:spAutoFit/>
            </a:bodyPr>
            <a:lstStyle/>
            <a:p>
              <a:pPr algn="ctr" defTabSz="457178">
                <a:defRPr/>
              </a:pPr>
              <a:r>
                <a:rPr lang="en-US" sz="1200" dirty="0" err="1">
                  <a:solidFill>
                    <a:srgbClr val="FFF8E7">
                      <a:lumMod val="10000"/>
                    </a:srgbClr>
                  </a:solidFill>
                  <a:latin typeface="Times New Roman" panose="02020603050405020304" pitchFamily="18" charset="0"/>
                  <a:cs typeface="Times New Roman" panose="02020603050405020304" pitchFamily="18" charset="0"/>
                </a:rPr>
                <a:t>Dòng</a:t>
              </a:r>
              <a:r>
                <a:rPr lang="en-US" sz="1200" dirty="0">
                  <a:solidFill>
                    <a:srgbClr val="FFF8E7">
                      <a:lumMod val="10000"/>
                    </a:srgbClr>
                  </a:solidFill>
                  <a:latin typeface="Times New Roman" panose="02020603050405020304" pitchFamily="18" charset="0"/>
                  <a:cs typeface="Times New Roman" panose="02020603050405020304" pitchFamily="18" charset="0"/>
                </a:rPr>
                <a:t> </a:t>
              </a:r>
              <a:r>
                <a:rPr lang="en-US" sz="1200" dirty="0" err="1">
                  <a:solidFill>
                    <a:srgbClr val="FFF8E7">
                      <a:lumMod val="10000"/>
                    </a:srgbClr>
                  </a:solidFill>
                  <a:latin typeface="Times New Roman" panose="02020603050405020304" pitchFamily="18" charset="0"/>
                  <a:cs typeface="Times New Roman" panose="02020603050405020304" pitchFamily="18" charset="0"/>
                </a:rPr>
                <a:t>sông</a:t>
              </a:r>
              <a:r>
                <a:rPr lang="en-US" sz="1200" dirty="0">
                  <a:solidFill>
                    <a:srgbClr val="FFF8E7">
                      <a:lumMod val="10000"/>
                    </a:srgbClr>
                  </a:solidFill>
                  <a:latin typeface="Times New Roman" panose="02020603050405020304" pitchFamily="18" charset="0"/>
                  <a:cs typeface="Times New Roman" panose="02020603050405020304" pitchFamily="18" charset="0"/>
                </a:rPr>
                <a:t> có </a:t>
              </a:r>
              <a:r>
                <a:rPr lang="en-US" sz="1200" dirty="0" err="1">
                  <a:solidFill>
                    <a:srgbClr val="FFF8E7">
                      <a:lumMod val="10000"/>
                    </a:srgbClr>
                  </a:solidFill>
                  <a:latin typeface="Times New Roman" panose="02020603050405020304" pitchFamily="18" charset="0"/>
                  <a:cs typeface="Times New Roman" panose="02020603050405020304" pitchFamily="18" charset="0"/>
                </a:rPr>
                <a:t>chiều</a:t>
              </a:r>
              <a:r>
                <a:rPr lang="en-US" sz="1200" dirty="0">
                  <a:solidFill>
                    <a:srgbClr val="FFF8E7">
                      <a:lumMod val="10000"/>
                    </a:srgbClr>
                  </a:solidFill>
                  <a:latin typeface="Times New Roman" panose="02020603050405020304" pitchFamily="18" charset="0"/>
                  <a:cs typeface="Times New Roman" panose="02020603050405020304" pitchFamily="18" charset="0"/>
                </a:rPr>
                <a:t> dài </a:t>
              </a:r>
              <a:r>
                <a:rPr lang="en-US" sz="1200" dirty="0" err="1">
                  <a:solidFill>
                    <a:srgbClr val="FFF8E7">
                      <a:lumMod val="10000"/>
                    </a:srgbClr>
                  </a:solidFill>
                  <a:latin typeface="Times New Roman" panose="02020603050405020304" pitchFamily="18" charset="0"/>
                  <a:cs typeface="Times New Roman" panose="02020603050405020304" pitchFamily="18" charset="0"/>
                </a:rPr>
                <a:t>loén</a:t>
              </a:r>
              <a:r>
                <a:rPr lang="en-US" sz="1200" dirty="0">
                  <a:solidFill>
                    <a:srgbClr val="FFF8E7">
                      <a:lumMod val="10000"/>
                    </a:srgbClr>
                  </a:solidFill>
                  <a:latin typeface="Times New Roman" panose="02020603050405020304" pitchFamily="18" charset="0"/>
                  <a:cs typeface="Times New Roman" panose="02020603050405020304" pitchFamily="18" charset="0"/>
                </a:rPr>
                <a:t> </a:t>
              </a:r>
              <a:r>
                <a:rPr lang="en-US" sz="1200" dirty="0" err="1">
                  <a:solidFill>
                    <a:srgbClr val="FFF8E7">
                      <a:lumMod val="10000"/>
                    </a:srgbClr>
                  </a:solidFill>
                  <a:latin typeface="Times New Roman" panose="02020603050405020304" pitchFamily="18" charset="0"/>
                  <a:cs typeface="Times New Roman" panose="02020603050405020304" pitchFamily="18" charset="0"/>
                </a:rPr>
                <a:t>nhất</a:t>
              </a:r>
              <a:r>
                <a:rPr lang="en-US" sz="1200" dirty="0">
                  <a:solidFill>
                    <a:srgbClr val="FFF8E7">
                      <a:lumMod val="10000"/>
                    </a:srgbClr>
                  </a:solidFill>
                  <a:latin typeface="Times New Roman" panose="02020603050405020304" pitchFamily="18" charset="0"/>
                  <a:cs typeface="Times New Roman" panose="02020603050405020304" pitchFamily="18" charset="0"/>
                </a:rPr>
                <a:t> ở </a:t>
              </a:r>
              <a:r>
                <a:rPr lang="en-US" sz="1200" dirty="0" err="1">
                  <a:solidFill>
                    <a:srgbClr val="FFF8E7">
                      <a:lumMod val="10000"/>
                    </a:srgbClr>
                  </a:solidFill>
                  <a:latin typeface="Times New Roman" panose="02020603050405020304" pitchFamily="18" charset="0"/>
                  <a:cs typeface="Times New Roman" panose="02020603050405020304" pitchFamily="18" charset="0"/>
                </a:rPr>
                <a:t>châu</a:t>
              </a:r>
              <a:r>
                <a:rPr lang="en-US" sz="1200" dirty="0">
                  <a:solidFill>
                    <a:srgbClr val="FFF8E7">
                      <a:lumMod val="10000"/>
                    </a:srgbClr>
                  </a:solidFill>
                  <a:latin typeface="Times New Roman" panose="02020603050405020304" pitchFamily="18" charset="0"/>
                  <a:cs typeface="Times New Roman" panose="02020603050405020304" pitchFamily="18" charset="0"/>
                </a:rPr>
                <a:t> </a:t>
              </a:r>
              <a:r>
                <a:rPr lang="en-US" sz="1200" dirty="0" err="1">
                  <a:solidFill>
                    <a:srgbClr val="FFF8E7">
                      <a:lumMod val="10000"/>
                    </a:srgbClr>
                  </a:solidFill>
                  <a:latin typeface="Times New Roman" panose="02020603050405020304" pitchFamily="18" charset="0"/>
                  <a:cs typeface="Times New Roman" panose="02020603050405020304" pitchFamily="18" charset="0"/>
                </a:rPr>
                <a:t>Âu</a:t>
              </a:r>
              <a:r>
                <a:rPr lang="en-US" sz="1200" dirty="0">
                  <a:solidFill>
                    <a:srgbClr val="FFF8E7">
                      <a:lumMod val="10000"/>
                    </a:srgbClr>
                  </a:solidFill>
                  <a:latin typeface="Times New Roman" panose="02020603050405020304" pitchFamily="18" charset="0"/>
                  <a:cs typeface="Times New Roman" panose="02020603050405020304" pitchFamily="18" charset="0"/>
                </a:rPr>
                <a:t> là</a:t>
              </a:r>
              <a:endParaRPr lang="en-US" sz="1200" i="1" kern="0" dirty="0">
                <a:solidFill>
                  <a:srgbClr val="FFF8E7">
                    <a:lumMod val="10000"/>
                  </a:srgbClr>
                </a:solidFill>
                <a:latin typeface="Times New Roman" panose="02020603050405020304" pitchFamily="18" charset="0"/>
                <a:cs typeface="Times New Roman" panose="02020603050405020304" pitchFamily="18" charset="0"/>
              </a:endParaRPr>
            </a:p>
          </p:txBody>
        </p:sp>
        <p:sp>
          <p:nvSpPr>
            <p:cNvPr id="30" name="Hình chữ nhật 36">
              <a:extLst>
                <a:ext uri="{FF2B5EF4-FFF2-40B4-BE49-F238E27FC236}">
                  <a16:creationId xmlns:a16="http://schemas.microsoft.com/office/drawing/2014/main" id="{A032F4C4-3B22-4406-B44B-479A51A5E283}"/>
                </a:ext>
              </a:extLst>
            </p:cNvPr>
            <p:cNvSpPr/>
            <p:nvPr/>
          </p:nvSpPr>
          <p:spPr>
            <a:xfrm rot="1946559">
              <a:off x="6944148" y="5152283"/>
              <a:ext cx="2870586" cy="276999"/>
            </a:xfrm>
            <a:prstGeom prst="rect">
              <a:avLst/>
            </a:prstGeom>
          </p:spPr>
          <p:txBody>
            <a:bodyPr wrap="square">
              <a:spAutoFit/>
            </a:bodyPr>
            <a:lstStyle/>
            <a:p>
              <a:pPr algn="ctr" defTabSz="457178">
                <a:defRPr/>
              </a:pPr>
              <a:r>
                <a:rPr lang="en-US" sz="1200" b="1" dirty="0">
                  <a:solidFill>
                    <a:srgbClr val="FFF8E7">
                      <a:lumMod val="10000"/>
                    </a:srgbClr>
                  </a:solidFill>
                  <a:latin typeface="Times New Roman" panose="02020603050405020304" pitchFamily="18" charset="0"/>
                  <a:cs typeface="Times New Roman" panose="02020603050405020304" pitchFamily="18" charset="0"/>
                </a:rPr>
                <a:t>Ôn </a:t>
              </a:r>
              <a:r>
                <a:rPr lang="en-US" sz="1200" b="1" dirty="0" err="1">
                  <a:solidFill>
                    <a:srgbClr val="FFF8E7">
                      <a:lumMod val="10000"/>
                    </a:srgbClr>
                  </a:solidFill>
                  <a:latin typeface="Times New Roman" panose="02020603050405020304" pitchFamily="18" charset="0"/>
                  <a:cs typeface="Times New Roman" panose="02020603050405020304" pitchFamily="18" charset="0"/>
                </a:rPr>
                <a:t>đới</a:t>
              </a:r>
              <a:r>
                <a:rPr lang="en-US" sz="1200" b="1" dirty="0">
                  <a:solidFill>
                    <a:srgbClr val="FFF8E7">
                      <a:lumMod val="10000"/>
                    </a:srgbClr>
                  </a:solidFill>
                  <a:latin typeface="Times New Roman" panose="02020603050405020304" pitchFamily="18" charset="0"/>
                  <a:cs typeface="Times New Roman" panose="02020603050405020304" pitchFamily="18" charset="0"/>
                </a:rPr>
                <a:t> </a:t>
              </a:r>
              <a:r>
                <a:rPr lang="en-US" sz="1200" b="1" dirty="0" err="1">
                  <a:solidFill>
                    <a:srgbClr val="FFF8E7">
                      <a:lumMod val="10000"/>
                    </a:srgbClr>
                  </a:solidFill>
                  <a:latin typeface="Times New Roman" panose="02020603050405020304" pitchFamily="18" charset="0"/>
                  <a:cs typeface="Times New Roman" panose="02020603050405020304" pitchFamily="18" charset="0"/>
                </a:rPr>
                <a:t>lục</a:t>
              </a:r>
              <a:r>
                <a:rPr lang="en-US" sz="1200" b="1" dirty="0">
                  <a:solidFill>
                    <a:srgbClr val="FFF8E7">
                      <a:lumMod val="10000"/>
                    </a:srgbClr>
                  </a:solidFill>
                  <a:latin typeface="Times New Roman" panose="02020603050405020304" pitchFamily="18" charset="0"/>
                  <a:cs typeface="Times New Roman" panose="02020603050405020304" pitchFamily="18" charset="0"/>
                </a:rPr>
                <a:t> </a:t>
              </a:r>
              <a:r>
                <a:rPr lang="en-US" sz="1200" b="1" dirty="0" err="1">
                  <a:solidFill>
                    <a:srgbClr val="FFF8E7">
                      <a:lumMod val="10000"/>
                    </a:srgbClr>
                  </a:solidFill>
                  <a:latin typeface="Times New Roman" panose="02020603050405020304" pitchFamily="18" charset="0"/>
                  <a:cs typeface="Times New Roman" panose="02020603050405020304" pitchFamily="18" charset="0"/>
                </a:rPr>
                <a:t>địa</a:t>
              </a:r>
              <a:endParaRPr lang="en-US" sz="1200" b="1" kern="0" dirty="0">
                <a:solidFill>
                  <a:srgbClr val="FFF8E7">
                    <a:lumMod val="10000"/>
                  </a:srgbClr>
                </a:solidFill>
                <a:latin typeface="Times New Roman" panose="02020603050405020304" pitchFamily="18" charset="0"/>
                <a:cs typeface="Times New Roman" panose="02020603050405020304" pitchFamily="18" charset="0"/>
              </a:endParaRPr>
            </a:p>
          </p:txBody>
        </p:sp>
        <p:sp>
          <p:nvSpPr>
            <p:cNvPr id="31" name="Hình chữ nhật 37">
              <a:extLst>
                <a:ext uri="{FF2B5EF4-FFF2-40B4-BE49-F238E27FC236}">
                  <a16:creationId xmlns:a16="http://schemas.microsoft.com/office/drawing/2014/main" id="{E027CDAB-C25D-409F-9FCD-D3EE7E10234F}"/>
                </a:ext>
              </a:extLst>
            </p:cNvPr>
            <p:cNvSpPr/>
            <p:nvPr/>
          </p:nvSpPr>
          <p:spPr>
            <a:xfrm rot="1909964">
              <a:off x="7421705" y="4366566"/>
              <a:ext cx="2694836" cy="646331"/>
            </a:xfrm>
            <a:prstGeom prst="rect">
              <a:avLst/>
            </a:prstGeom>
          </p:spPr>
          <p:txBody>
            <a:bodyPr wrap="square">
              <a:spAutoFit/>
            </a:bodyPr>
            <a:lstStyle/>
            <a:p>
              <a:pPr algn="ctr" defTabSz="457178">
                <a:defRPr/>
              </a:pPr>
              <a:r>
                <a:rPr lang="vi-VN" sz="1200" dirty="0">
                  <a:solidFill>
                    <a:srgbClr val="FFF8E7">
                      <a:lumMod val="10000"/>
                    </a:srgbClr>
                  </a:solidFill>
                  <a:latin typeface="Times New Roman" panose="02020603050405020304" pitchFamily="18" charset="0"/>
                  <a:cs typeface="Times New Roman" panose="02020603050405020304" pitchFamily="18" charset="0"/>
                </a:rPr>
                <a:t> </a:t>
              </a:r>
              <a:r>
                <a:rPr lang="en-US" sz="1200" dirty="0" err="1">
                  <a:solidFill>
                    <a:srgbClr val="FFF8E7">
                      <a:lumMod val="10000"/>
                    </a:srgbClr>
                  </a:solidFill>
                  <a:latin typeface="Times New Roman" panose="02020603050405020304" pitchFamily="18" charset="0"/>
                  <a:cs typeface="Times New Roman" panose="02020603050405020304" pitchFamily="18" charset="0"/>
                </a:rPr>
                <a:t>Mùa</a:t>
              </a:r>
              <a:r>
                <a:rPr lang="en-US" sz="1200" dirty="0">
                  <a:solidFill>
                    <a:srgbClr val="FFF8E7">
                      <a:lumMod val="10000"/>
                    </a:srgbClr>
                  </a:solidFill>
                  <a:latin typeface="Times New Roman" panose="02020603050405020304" pitchFamily="18" charset="0"/>
                  <a:cs typeface="Times New Roman" panose="02020603050405020304" pitchFamily="18" charset="0"/>
                </a:rPr>
                <a:t> </a:t>
              </a:r>
              <a:r>
                <a:rPr lang="en-US" sz="1200" dirty="0" err="1">
                  <a:solidFill>
                    <a:srgbClr val="FFF8E7">
                      <a:lumMod val="10000"/>
                    </a:srgbClr>
                  </a:solidFill>
                  <a:latin typeface="Times New Roman" panose="02020603050405020304" pitchFamily="18" charset="0"/>
                  <a:cs typeface="Times New Roman" panose="02020603050405020304" pitchFamily="18" charset="0"/>
                </a:rPr>
                <a:t>đông</a:t>
              </a:r>
              <a:r>
                <a:rPr lang="en-US" sz="1200" dirty="0">
                  <a:solidFill>
                    <a:srgbClr val="FFF8E7">
                      <a:lumMod val="10000"/>
                    </a:srgbClr>
                  </a:solidFill>
                  <a:latin typeface="Times New Roman" panose="02020603050405020304" pitchFamily="18" charset="0"/>
                  <a:cs typeface="Times New Roman" panose="02020603050405020304" pitchFamily="18" charset="0"/>
                </a:rPr>
                <a:t> </a:t>
              </a:r>
              <a:r>
                <a:rPr lang="en-US" sz="1200" dirty="0" err="1">
                  <a:solidFill>
                    <a:srgbClr val="FFF8E7">
                      <a:lumMod val="10000"/>
                    </a:srgbClr>
                  </a:solidFill>
                  <a:latin typeface="Times New Roman" panose="02020603050405020304" pitchFamily="18" charset="0"/>
                  <a:cs typeface="Times New Roman" panose="02020603050405020304" pitchFamily="18" charset="0"/>
                </a:rPr>
                <a:t>lạnh</a:t>
              </a:r>
              <a:r>
                <a:rPr lang="en-US" sz="1200" dirty="0">
                  <a:solidFill>
                    <a:srgbClr val="FFF8E7">
                      <a:lumMod val="10000"/>
                    </a:srgbClr>
                  </a:solidFill>
                  <a:latin typeface="Times New Roman" panose="02020603050405020304" pitchFamily="18" charset="0"/>
                  <a:cs typeface="Times New Roman" panose="02020603050405020304" pitchFamily="18" charset="0"/>
                </a:rPr>
                <a:t>, </a:t>
              </a:r>
              <a:r>
                <a:rPr lang="en-US" sz="1200" dirty="0" err="1">
                  <a:solidFill>
                    <a:srgbClr val="FFF8E7">
                      <a:lumMod val="10000"/>
                    </a:srgbClr>
                  </a:solidFill>
                  <a:latin typeface="Times New Roman" panose="02020603050405020304" pitchFamily="18" charset="0"/>
                  <a:cs typeface="Times New Roman" panose="02020603050405020304" pitchFamily="18" charset="0"/>
                </a:rPr>
                <a:t>khô</a:t>
              </a:r>
              <a:r>
                <a:rPr lang="en-US" sz="1200" dirty="0">
                  <a:solidFill>
                    <a:srgbClr val="FFF8E7">
                      <a:lumMod val="10000"/>
                    </a:srgbClr>
                  </a:solidFill>
                  <a:latin typeface="Times New Roman" panose="02020603050405020304" pitchFamily="18" charset="0"/>
                  <a:cs typeface="Times New Roman" panose="02020603050405020304" pitchFamily="18" charset="0"/>
                </a:rPr>
                <a:t>, </a:t>
              </a:r>
              <a:r>
                <a:rPr lang="en-US" sz="1200" dirty="0" err="1">
                  <a:solidFill>
                    <a:srgbClr val="FFF8E7">
                      <a:lumMod val="10000"/>
                    </a:srgbClr>
                  </a:solidFill>
                  <a:latin typeface="Times New Roman" panose="02020603050405020304" pitchFamily="18" charset="0"/>
                  <a:cs typeface="Times New Roman" panose="02020603050405020304" pitchFamily="18" charset="0"/>
                </a:rPr>
                <a:t>mùa</a:t>
              </a:r>
              <a:r>
                <a:rPr lang="en-US" sz="1200" dirty="0">
                  <a:solidFill>
                    <a:srgbClr val="FFF8E7">
                      <a:lumMod val="10000"/>
                    </a:srgbClr>
                  </a:solidFill>
                  <a:latin typeface="Times New Roman" panose="02020603050405020304" pitchFamily="18" charset="0"/>
                  <a:cs typeface="Times New Roman" panose="02020603050405020304" pitchFamily="18" charset="0"/>
                </a:rPr>
                <a:t> </a:t>
              </a:r>
              <a:r>
                <a:rPr lang="en-US" sz="1200" dirty="0" err="1">
                  <a:solidFill>
                    <a:srgbClr val="FFF8E7">
                      <a:lumMod val="10000"/>
                    </a:srgbClr>
                  </a:solidFill>
                  <a:latin typeface="Times New Roman" panose="02020603050405020304" pitchFamily="18" charset="0"/>
                  <a:cs typeface="Times New Roman" panose="02020603050405020304" pitchFamily="18" charset="0"/>
                </a:rPr>
                <a:t>hạ</a:t>
              </a:r>
              <a:r>
                <a:rPr lang="en-US" sz="1200" dirty="0">
                  <a:solidFill>
                    <a:srgbClr val="FFF8E7">
                      <a:lumMod val="10000"/>
                    </a:srgbClr>
                  </a:solidFill>
                  <a:latin typeface="Times New Roman" panose="02020603050405020304" pitchFamily="18" charset="0"/>
                  <a:cs typeface="Times New Roman" panose="02020603050405020304" pitchFamily="18" charset="0"/>
                </a:rPr>
                <a:t> </a:t>
              </a:r>
              <a:r>
                <a:rPr lang="en-US" sz="1200" dirty="0" err="1">
                  <a:solidFill>
                    <a:srgbClr val="FFF8E7">
                      <a:lumMod val="10000"/>
                    </a:srgbClr>
                  </a:solidFill>
                  <a:latin typeface="Times New Roman" panose="02020603050405020304" pitchFamily="18" charset="0"/>
                  <a:cs typeface="Times New Roman" panose="02020603050405020304" pitchFamily="18" charset="0"/>
                </a:rPr>
                <a:t>nóng</a:t>
              </a:r>
              <a:r>
                <a:rPr lang="en-US" sz="1200" dirty="0">
                  <a:solidFill>
                    <a:srgbClr val="FFF8E7">
                      <a:lumMod val="10000"/>
                    </a:srgbClr>
                  </a:solidFill>
                  <a:latin typeface="Times New Roman" panose="02020603050405020304" pitchFamily="18" charset="0"/>
                  <a:cs typeface="Times New Roman" panose="02020603050405020304" pitchFamily="18" charset="0"/>
                </a:rPr>
                <a:t> và </a:t>
              </a:r>
              <a:r>
                <a:rPr lang="en-US" sz="1200" dirty="0" err="1">
                  <a:solidFill>
                    <a:srgbClr val="FFF8E7">
                      <a:lumMod val="10000"/>
                    </a:srgbClr>
                  </a:solidFill>
                  <a:latin typeface="Times New Roman" panose="02020603050405020304" pitchFamily="18" charset="0"/>
                  <a:cs typeface="Times New Roman" panose="02020603050405020304" pitchFamily="18" charset="0"/>
                </a:rPr>
                <a:t>ẩm</a:t>
              </a:r>
              <a:r>
                <a:rPr lang="en-US" sz="1200" dirty="0">
                  <a:solidFill>
                    <a:srgbClr val="FFF8E7">
                      <a:lumMod val="10000"/>
                    </a:srgbClr>
                  </a:solidFill>
                  <a:latin typeface="Times New Roman" panose="02020603050405020304" pitchFamily="18" charset="0"/>
                  <a:cs typeface="Times New Roman" panose="02020603050405020304" pitchFamily="18" charset="0"/>
                </a:rPr>
                <a:t>, lượng </a:t>
              </a:r>
              <a:r>
                <a:rPr lang="en-US" sz="1200" dirty="0" err="1">
                  <a:solidFill>
                    <a:srgbClr val="FFF8E7">
                      <a:lumMod val="10000"/>
                    </a:srgbClr>
                  </a:solidFill>
                  <a:latin typeface="Times New Roman" panose="02020603050405020304" pitchFamily="18" charset="0"/>
                  <a:cs typeface="Times New Roman" panose="02020603050405020304" pitchFamily="18" charset="0"/>
                </a:rPr>
                <a:t>mưa</a:t>
              </a:r>
              <a:r>
                <a:rPr lang="en-US" sz="1200" dirty="0">
                  <a:solidFill>
                    <a:srgbClr val="FFF8E7">
                      <a:lumMod val="10000"/>
                    </a:srgbClr>
                  </a:solidFill>
                  <a:latin typeface="Times New Roman" panose="02020603050405020304" pitchFamily="18" charset="0"/>
                  <a:cs typeface="Times New Roman" panose="02020603050405020304" pitchFamily="18" charset="0"/>
                </a:rPr>
                <a:t> trung </a:t>
              </a:r>
              <a:r>
                <a:rPr lang="en-US" sz="1200" dirty="0" err="1">
                  <a:solidFill>
                    <a:srgbClr val="FFF8E7">
                      <a:lumMod val="10000"/>
                    </a:srgbClr>
                  </a:solidFill>
                  <a:latin typeface="Times New Roman" panose="02020603050405020304" pitchFamily="18" charset="0"/>
                  <a:cs typeface="Times New Roman" panose="02020603050405020304" pitchFamily="18" charset="0"/>
                </a:rPr>
                <a:t>bình</a:t>
              </a:r>
              <a:r>
                <a:rPr lang="en-US" sz="1200" dirty="0">
                  <a:solidFill>
                    <a:srgbClr val="FFF8E7">
                      <a:lumMod val="10000"/>
                    </a:srgbClr>
                  </a:solidFill>
                  <a:latin typeface="Times New Roman" panose="02020603050405020304" pitchFamily="18" charset="0"/>
                  <a:cs typeface="Times New Roman" panose="02020603050405020304" pitchFamily="18" charset="0"/>
                </a:rPr>
                <a:t> </a:t>
              </a:r>
              <a:r>
                <a:rPr lang="en-US" sz="1200" dirty="0" err="1">
                  <a:solidFill>
                    <a:srgbClr val="FFF8E7">
                      <a:lumMod val="10000"/>
                    </a:srgbClr>
                  </a:solidFill>
                  <a:latin typeface="Times New Roman" panose="02020603050405020304" pitchFamily="18" charset="0"/>
                  <a:cs typeface="Times New Roman" panose="02020603050405020304" pitchFamily="18" charset="0"/>
                </a:rPr>
                <a:t>nhỏ</a:t>
              </a:r>
              <a:r>
                <a:rPr lang="en-US" sz="1200" dirty="0">
                  <a:solidFill>
                    <a:srgbClr val="FFF8E7">
                      <a:lumMod val="10000"/>
                    </a:srgbClr>
                  </a:solidFill>
                  <a:latin typeface="Times New Roman" panose="02020603050405020304" pitchFamily="18" charset="0"/>
                  <a:cs typeface="Times New Roman" panose="02020603050405020304" pitchFamily="18" charset="0"/>
                </a:rPr>
                <a:t> là </a:t>
              </a:r>
              <a:r>
                <a:rPr lang="en-US" sz="1200" dirty="0" err="1">
                  <a:solidFill>
                    <a:srgbClr val="FFF8E7">
                      <a:lumMod val="10000"/>
                    </a:srgbClr>
                  </a:solidFill>
                  <a:latin typeface="Times New Roman" panose="02020603050405020304" pitchFamily="18" charset="0"/>
                  <a:cs typeface="Times New Roman" panose="02020603050405020304" pitchFamily="18" charset="0"/>
                </a:rPr>
                <a:t>đặc</a:t>
              </a:r>
              <a:r>
                <a:rPr lang="en-US" sz="1200" dirty="0">
                  <a:solidFill>
                    <a:srgbClr val="FFF8E7">
                      <a:lumMod val="10000"/>
                    </a:srgbClr>
                  </a:solidFill>
                  <a:latin typeface="Times New Roman" panose="02020603050405020304" pitchFamily="18" charset="0"/>
                  <a:cs typeface="Times New Roman" panose="02020603050405020304" pitchFamily="18" charset="0"/>
                </a:rPr>
                <a:t> điểm của kiểu </a:t>
              </a:r>
              <a:r>
                <a:rPr lang="en-US" sz="1200" dirty="0" err="1">
                  <a:solidFill>
                    <a:srgbClr val="FFF8E7">
                      <a:lumMod val="10000"/>
                    </a:srgbClr>
                  </a:solidFill>
                  <a:latin typeface="Times New Roman" panose="02020603050405020304" pitchFamily="18" charset="0"/>
                  <a:cs typeface="Times New Roman" panose="02020603050405020304" pitchFamily="18" charset="0"/>
                </a:rPr>
                <a:t>khí</a:t>
              </a:r>
              <a:r>
                <a:rPr lang="en-US" sz="1200" dirty="0">
                  <a:solidFill>
                    <a:srgbClr val="FFF8E7">
                      <a:lumMod val="10000"/>
                    </a:srgbClr>
                  </a:solidFill>
                  <a:latin typeface="Times New Roman" panose="02020603050405020304" pitchFamily="18" charset="0"/>
                  <a:cs typeface="Times New Roman" panose="02020603050405020304" pitchFamily="18" charset="0"/>
                </a:rPr>
                <a:t> </a:t>
              </a:r>
              <a:r>
                <a:rPr lang="en-US" sz="1200" dirty="0" err="1">
                  <a:solidFill>
                    <a:srgbClr val="FFF8E7">
                      <a:lumMod val="10000"/>
                    </a:srgbClr>
                  </a:solidFill>
                  <a:latin typeface="Times New Roman" panose="02020603050405020304" pitchFamily="18" charset="0"/>
                  <a:cs typeface="Times New Roman" panose="02020603050405020304" pitchFamily="18" charset="0"/>
                </a:rPr>
                <a:t>hậu</a:t>
              </a:r>
              <a:r>
                <a:rPr lang="en-US" sz="1200" dirty="0">
                  <a:solidFill>
                    <a:srgbClr val="FFF8E7">
                      <a:lumMod val="10000"/>
                    </a:srgbClr>
                  </a:solidFill>
                  <a:latin typeface="Times New Roman" panose="02020603050405020304" pitchFamily="18" charset="0"/>
                  <a:cs typeface="Times New Roman" panose="02020603050405020304" pitchFamily="18" charset="0"/>
                </a:rPr>
                <a:t> nào</a:t>
              </a:r>
              <a:endParaRPr lang="en-US" sz="1200" i="1" kern="0" dirty="0">
                <a:solidFill>
                  <a:srgbClr val="FFF8E7">
                    <a:lumMod val="10000"/>
                  </a:srgbClr>
                </a:solidFill>
                <a:latin typeface="Times New Roman" panose="02020603050405020304" pitchFamily="18" charset="0"/>
                <a:cs typeface="Times New Roman" panose="02020603050405020304" pitchFamily="18" charset="0"/>
              </a:endParaRPr>
            </a:p>
          </p:txBody>
        </p:sp>
        <p:sp>
          <p:nvSpPr>
            <p:cNvPr id="32" name="Hình chữ nhật 38">
              <a:extLst>
                <a:ext uri="{FF2B5EF4-FFF2-40B4-BE49-F238E27FC236}">
                  <a16:creationId xmlns:a16="http://schemas.microsoft.com/office/drawing/2014/main" id="{0D4B85DD-E3FA-4546-9E41-8D446E96F9C3}"/>
                </a:ext>
              </a:extLst>
            </p:cNvPr>
            <p:cNvSpPr/>
            <p:nvPr/>
          </p:nvSpPr>
          <p:spPr>
            <a:xfrm rot="16200000">
              <a:off x="5369975" y="5948366"/>
              <a:ext cx="2601944" cy="276999"/>
            </a:xfrm>
            <a:prstGeom prst="rect">
              <a:avLst/>
            </a:prstGeom>
          </p:spPr>
          <p:txBody>
            <a:bodyPr wrap="square">
              <a:spAutoFit/>
            </a:bodyPr>
            <a:lstStyle/>
            <a:p>
              <a:pPr algn="ctr" defTabSz="457178">
                <a:defRPr/>
              </a:pPr>
              <a:r>
                <a:rPr lang="en-US" sz="1200" dirty="0" err="1">
                  <a:solidFill>
                    <a:srgbClr val="FFF8E7">
                      <a:lumMod val="10000"/>
                    </a:srgbClr>
                  </a:solidFill>
                  <a:latin typeface="Times New Roman" panose="02020603050405020304" pitchFamily="18" charset="0"/>
                  <a:cs typeface="Times New Roman" panose="02020603050405020304" pitchFamily="18" charset="0"/>
                </a:rPr>
                <a:t>Châu</a:t>
              </a:r>
              <a:r>
                <a:rPr lang="en-US" sz="1200" dirty="0">
                  <a:solidFill>
                    <a:srgbClr val="FFF8E7">
                      <a:lumMod val="10000"/>
                    </a:srgbClr>
                  </a:solidFill>
                  <a:latin typeface="Times New Roman" panose="02020603050405020304" pitchFamily="18" charset="0"/>
                  <a:cs typeface="Times New Roman" panose="02020603050405020304" pitchFamily="18" charset="0"/>
                </a:rPr>
                <a:t> </a:t>
              </a:r>
              <a:r>
                <a:rPr lang="en-US" sz="1200" dirty="0" err="1">
                  <a:solidFill>
                    <a:srgbClr val="FFF8E7">
                      <a:lumMod val="10000"/>
                    </a:srgbClr>
                  </a:solidFill>
                  <a:latin typeface="Times New Roman" panose="02020603050405020304" pitchFamily="18" charset="0"/>
                  <a:cs typeface="Times New Roman" panose="02020603050405020304" pitchFamily="18" charset="0"/>
                </a:rPr>
                <a:t>Âu</a:t>
              </a:r>
              <a:r>
                <a:rPr lang="en-US" sz="1200" dirty="0">
                  <a:solidFill>
                    <a:srgbClr val="FFF8E7">
                      <a:lumMod val="10000"/>
                    </a:srgbClr>
                  </a:solidFill>
                  <a:latin typeface="Times New Roman" panose="02020603050405020304" pitchFamily="18" charset="0"/>
                  <a:cs typeface="Times New Roman" panose="02020603050405020304" pitchFamily="18" charset="0"/>
                </a:rPr>
                <a:t> có </a:t>
              </a:r>
              <a:r>
                <a:rPr lang="en-US" sz="1200" dirty="0" err="1">
                  <a:solidFill>
                    <a:srgbClr val="FFF8E7">
                      <a:lumMod val="10000"/>
                    </a:srgbClr>
                  </a:solidFill>
                  <a:latin typeface="Times New Roman" panose="02020603050405020304" pitchFamily="18" charset="0"/>
                  <a:cs typeface="Times New Roman" panose="02020603050405020304" pitchFamily="18" charset="0"/>
                </a:rPr>
                <a:t>diện</a:t>
              </a:r>
              <a:r>
                <a:rPr lang="en-US" sz="1200" dirty="0">
                  <a:solidFill>
                    <a:srgbClr val="FFF8E7">
                      <a:lumMod val="10000"/>
                    </a:srgbClr>
                  </a:solidFill>
                  <a:latin typeface="Times New Roman" panose="02020603050405020304" pitchFamily="18" charset="0"/>
                  <a:cs typeface="Times New Roman" panose="02020603050405020304" pitchFamily="18" charset="0"/>
                </a:rPr>
                <a:t> tích là</a:t>
              </a:r>
              <a:endParaRPr lang="en-US" sz="1200" i="1" kern="0" dirty="0">
                <a:solidFill>
                  <a:srgbClr val="FFF8E7">
                    <a:lumMod val="10000"/>
                  </a:srgbClr>
                </a:solidFill>
                <a:latin typeface="Times New Roman" panose="02020603050405020304" pitchFamily="18" charset="0"/>
                <a:cs typeface="Times New Roman" panose="02020603050405020304" pitchFamily="18" charset="0"/>
              </a:endParaRPr>
            </a:p>
          </p:txBody>
        </p:sp>
        <p:sp>
          <p:nvSpPr>
            <p:cNvPr id="33" name="Hình chữ nhật 39">
              <a:extLst>
                <a:ext uri="{FF2B5EF4-FFF2-40B4-BE49-F238E27FC236}">
                  <a16:creationId xmlns:a16="http://schemas.microsoft.com/office/drawing/2014/main" id="{178C825B-02D9-4CF3-AFB2-A584CD583B24}"/>
                </a:ext>
              </a:extLst>
            </p:cNvPr>
            <p:cNvSpPr/>
            <p:nvPr/>
          </p:nvSpPr>
          <p:spPr>
            <a:xfrm rot="16200000">
              <a:off x="5913210" y="5765251"/>
              <a:ext cx="2826559" cy="276999"/>
            </a:xfrm>
            <a:prstGeom prst="rect">
              <a:avLst/>
            </a:prstGeom>
          </p:spPr>
          <p:txBody>
            <a:bodyPr wrap="square">
              <a:spAutoFit/>
            </a:bodyPr>
            <a:lstStyle/>
            <a:p>
              <a:pPr algn="ctr" defTabSz="457178">
                <a:defRPr/>
              </a:pPr>
              <a:r>
                <a:rPr lang="en-US" sz="1200" b="1" dirty="0">
                  <a:solidFill>
                    <a:srgbClr val="FFF8E7">
                      <a:lumMod val="10000"/>
                    </a:srgbClr>
                  </a:solidFill>
                  <a:latin typeface="Times New Roman" panose="02020603050405020304" pitchFamily="18" charset="0"/>
                  <a:cs typeface="Times New Roman" panose="02020603050405020304" pitchFamily="18" charset="0"/>
                </a:rPr>
                <a:t>10 </a:t>
              </a:r>
              <a:r>
                <a:rPr lang="en-US" sz="1200" b="1" dirty="0" err="1">
                  <a:solidFill>
                    <a:srgbClr val="FFF8E7">
                      <a:lumMod val="10000"/>
                    </a:srgbClr>
                  </a:solidFill>
                  <a:latin typeface="Times New Roman" panose="02020603050405020304" pitchFamily="18" charset="0"/>
                  <a:cs typeface="Times New Roman" panose="02020603050405020304" pitchFamily="18" charset="0"/>
                </a:rPr>
                <a:t>triệu</a:t>
              </a:r>
              <a:r>
                <a:rPr lang="en-US" sz="1200" b="1" dirty="0">
                  <a:solidFill>
                    <a:srgbClr val="FFF8E7">
                      <a:lumMod val="10000"/>
                    </a:srgbClr>
                  </a:solidFill>
                  <a:latin typeface="Times New Roman" panose="02020603050405020304" pitchFamily="18" charset="0"/>
                  <a:cs typeface="Times New Roman" panose="02020603050405020304" pitchFamily="18" charset="0"/>
                </a:rPr>
                <a:t> km</a:t>
              </a:r>
              <a:r>
                <a:rPr lang="en-US" sz="1200" b="1" baseline="30000" dirty="0">
                  <a:solidFill>
                    <a:srgbClr val="FFF8E7">
                      <a:lumMod val="10000"/>
                    </a:srgbClr>
                  </a:solidFill>
                  <a:latin typeface="Times New Roman" panose="02020603050405020304" pitchFamily="18" charset="0"/>
                  <a:cs typeface="Times New Roman" panose="02020603050405020304" pitchFamily="18" charset="0"/>
                </a:rPr>
                <a:t>2</a:t>
              </a:r>
              <a:endParaRPr lang="en-US" sz="1200" b="1" kern="0" baseline="30000" dirty="0">
                <a:solidFill>
                  <a:srgbClr val="FFF8E7">
                    <a:lumMod val="10000"/>
                  </a:srgbClr>
                </a:solidFill>
                <a:latin typeface="Times New Roman" panose="02020603050405020304" pitchFamily="18" charset="0"/>
                <a:cs typeface="Times New Roman" panose="02020603050405020304" pitchFamily="18" charset="0"/>
              </a:endParaRPr>
            </a:p>
          </p:txBody>
        </p:sp>
        <p:sp>
          <p:nvSpPr>
            <p:cNvPr id="34" name="Hình chữ nhật 50">
              <a:extLst>
                <a:ext uri="{FF2B5EF4-FFF2-40B4-BE49-F238E27FC236}">
                  <a16:creationId xmlns:a16="http://schemas.microsoft.com/office/drawing/2014/main" id="{7E700685-29E7-4453-8E94-0F8226841732}"/>
                </a:ext>
              </a:extLst>
            </p:cNvPr>
            <p:cNvSpPr/>
            <p:nvPr/>
          </p:nvSpPr>
          <p:spPr>
            <a:xfrm rot="16200000">
              <a:off x="5471639" y="2182029"/>
              <a:ext cx="2384471" cy="276999"/>
            </a:xfrm>
            <a:prstGeom prst="rect">
              <a:avLst/>
            </a:prstGeom>
          </p:spPr>
          <p:txBody>
            <a:bodyPr wrap="square">
              <a:spAutoFit/>
            </a:bodyPr>
            <a:lstStyle/>
            <a:p>
              <a:pPr algn="ctr" defTabSz="457178">
                <a:defRPr/>
              </a:pPr>
              <a:r>
                <a:rPr lang="vi-VN" sz="1200" dirty="0">
                  <a:solidFill>
                    <a:srgbClr val="FFF8E7">
                      <a:lumMod val="10000"/>
                    </a:srgbClr>
                  </a:solidFill>
                  <a:latin typeface="Times New Roman" panose="02020603050405020304" pitchFamily="18" charset="0"/>
                  <a:cs typeface="Times New Roman" panose="02020603050405020304" pitchFamily="18" charset="0"/>
                </a:rPr>
                <a:t>, </a:t>
              </a:r>
              <a:r>
                <a:rPr lang="en-US" sz="1200" dirty="0" err="1">
                  <a:solidFill>
                    <a:srgbClr val="FFF8E7">
                      <a:lumMod val="10000"/>
                    </a:srgbClr>
                  </a:solidFill>
                  <a:latin typeface="Times New Roman" panose="02020603050405020304" pitchFamily="18" charset="0"/>
                  <a:cs typeface="Times New Roman" panose="02020603050405020304" pitchFamily="18" charset="0"/>
                </a:rPr>
                <a:t>Châu</a:t>
              </a:r>
              <a:r>
                <a:rPr lang="en-US" sz="1200" dirty="0">
                  <a:solidFill>
                    <a:srgbClr val="FFF8E7">
                      <a:lumMod val="10000"/>
                    </a:srgbClr>
                  </a:solidFill>
                  <a:latin typeface="Times New Roman" panose="02020603050405020304" pitchFamily="18" charset="0"/>
                  <a:cs typeface="Times New Roman" panose="02020603050405020304" pitchFamily="18" charset="0"/>
                </a:rPr>
                <a:t> </a:t>
              </a:r>
              <a:r>
                <a:rPr lang="en-US" sz="1200" dirty="0" err="1">
                  <a:solidFill>
                    <a:srgbClr val="FFF8E7">
                      <a:lumMod val="10000"/>
                    </a:srgbClr>
                  </a:solidFill>
                  <a:latin typeface="Times New Roman" panose="02020603050405020304" pitchFamily="18" charset="0"/>
                  <a:cs typeface="Times New Roman" panose="02020603050405020304" pitchFamily="18" charset="0"/>
                </a:rPr>
                <a:t>Âu</a:t>
              </a:r>
              <a:r>
                <a:rPr lang="en-US" sz="1200" dirty="0">
                  <a:solidFill>
                    <a:srgbClr val="FFF8E7">
                      <a:lumMod val="10000"/>
                    </a:srgbClr>
                  </a:solidFill>
                  <a:latin typeface="Times New Roman" panose="02020603050405020304" pitchFamily="18" charset="0"/>
                  <a:cs typeface="Times New Roman" panose="02020603050405020304" pitchFamily="18" charset="0"/>
                </a:rPr>
                <a:t> có 2 </a:t>
              </a:r>
              <a:r>
                <a:rPr lang="en-US" sz="1200" dirty="0" err="1">
                  <a:solidFill>
                    <a:srgbClr val="FFF8E7">
                      <a:lumMod val="10000"/>
                    </a:srgbClr>
                  </a:solidFill>
                  <a:latin typeface="Times New Roman" panose="02020603050405020304" pitchFamily="18" charset="0"/>
                  <a:cs typeface="Times New Roman" panose="02020603050405020304" pitchFamily="18" charset="0"/>
                </a:rPr>
                <a:t>khu</a:t>
              </a:r>
              <a:r>
                <a:rPr lang="en-US" sz="1200" dirty="0">
                  <a:solidFill>
                    <a:srgbClr val="FFF8E7">
                      <a:lumMod val="10000"/>
                    </a:srgbClr>
                  </a:solidFill>
                  <a:latin typeface="Times New Roman" panose="02020603050405020304" pitchFamily="18" charset="0"/>
                  <a:cs typeface="Times New Roman" panose="02020603050405020304" pitchFamily="18" charset="0"/>
                </a:rPr>
                <a:t> </a:t>
              </a:r>
              <a:r>
                <a:rPr lang="en-US" sz="1200" dirty="0" err="1">
                  <a:solidFill>
                    <a:srgbClr val="FFF8E7">
                      <a:lumMod val="10000"/>
                    </a:srgbClr>
                  </a:solidFill>
                  <a:latin typeface="Times New Roman" panose="02020603050405020304" pitchFamily="18" charset="0"/>
                  <a:cs typeface="Times New Roman" panose="02020603050405020304" pitchFamily="18" charset="0"/>
                </a:rPr>
                <a:t>vực</a:t>
              </a:r>
              <a:r>
                <a:rPr lang="en-US" sz="1200" dirty="0">
                  <a:solidFill>
                    <a:srgbClr val="FFF8E7">
                      <a:lumMod val="10000"/>
                    </a:srgbClr>
                  </a:solidFill>
                  <a:latin typeface="Times New Roman" panose="02020603050405020304" pitchFamily="18" charset="0"/>
                  <a:cs typeface="Times New Roman" panose="02020603050405020304" pitchFamily="18" charset="0"/>
                </a:rPr>
                <a:t> </a:t>
              </a:r>
              <a:r>
                <a:rPr lang="en-US" sz="1200" dirty="0" err="1">
                  <a:solidFill>
                    <a:srgbClr val="FFF8E7">
                      <a:lumMod val="10000"/>
                    </a:srgbClr>
                  </a:solidFill>
                  <a:latin typeface="Times New Roman" panose="02020603050405020304" pitchFamily="18" charset="0"/>
                  <a:cs typeface="Times New Roman" panose="02020603050405020304" pitchFamily="18" charset="0"/>
                </a:rPr>
                <a:t>địa</a:t>
              </a:r>
              <a:r>
                <a:rPr lang="en-US" sz="1200" dirty="0">
                  <a:solidFill>
                    <a:srgbClr val="FFF8E7">
                      <a:lumMod val="10000"/>
                    </a:srgbClr>
                  </a:solidFill>
                  <a:latin typeface="Times New Roman" panose="02020603050405020304" pitchFamily="18" charset="0"/>
                  <a:cs typeface="Times New Roman" panose="02020603050405020304" pitchFamily="18" charset="0"/>
                </a:rPr>
                <a:t> </a:t>
              </a:r>
              <a:r>
                <a:rPr lang="en-US" sz="1200" dirty="0" err="1">
                  <a:solidFill>
                    <a:srgbClr val="FFF8E7">
                      <a:lumMod val="10000"/>
                    </a:srgbClr>
                  </a:solidFill>
                  <a:latin typeface="Times New Roman" panose="02020603050405020304" pitchFamily="18" charset="0"/>
                  <a:cs typeface="Times New Roman" panose="02020603050405020304" pitchFamily="18" charset="0"/>
                </a:rPr>
                <a:t>hình</a:t>
              </a:r>
              <a:r>
                <a:rPr lang="en-US" sz="1200" dirty="0">
                  <a:solidFill>
                    <a:srgbClr val="FFF8E7">
                      <a:lumMod val="10000"/>
                    </a:srgbClr>
                  </a:solidFill>
                  <a:latin typeface="Times New Roman" panose="02020603050405020304" pitchFamily="18" charset="0"/>
                  <a:cs typeface="Times New Roman" panose="02020603050405020304" pitchFamily="18" charset="0"/>
                </a:rPr>
                <a:t> là</a:t>
              </a:r>
              <a:endParaRPr lang="en-US" sz="1200" i="1" kern="0" dirty="0">
                <a:solidFill>
                  <a:srgbClr val="FFF8E7">
                    <a:lumMod val="10000"/>
                  </a:srgbClr>
                </a:solidFill>
                <a:latin typeface="Times New Roman" panose="02020603050405020304" pitchFamily="18" charset="0"/>
                <a:cs typeface="Times New Roman" panose="02020603050405020304" pitchFamily="18" charset="0"/>
              </a:endParaRPr>
            </a:p>
          </p:txBody>
        </p:sp>
        <p:sp>
          <p:nvSpPr>
            <p:cNvPr id="35" name="Hình chữ nhật 51">
              <a:extLst>
                <a:ext uri="{FF2B5EF4-FFF2-40B4-BE49-F238E27FC236}">
                  <a16:creationId xmlns:a16="http://schemas.microsoft.com/office/drawing/2014/main" id="{FDDA4671-070B-4E9E-8443-3A020F24AA4A}"/>
                </a:ext>
              </a:extLst>
            </p:cNvPr>
            <p:cNvSpPr/>
            <p:nvPr/>
          </p:nvSpPr>
          <p:spPr>
            <a:xfrm rot="16200000">
              <a:off x="6460688" y="2261463"/>
              <a:ext cx="1748355" cy="276999"/>
            </a:xfrm>
            <a:prstGeom prst="rect">
              <a:avLst/>
            </a:prstGeom>
          </p:spPr>
          <p:txBody>
            <a:bodyPr wrap="square">
              <a:spAutoFit/>
            </a:bodyPr>
            <a:lstStyle/>
            <a:p>
              <a:pPr algn="ctr" defTabSz="457178">
                <a:defRPr/>
              </a:pPr>
              <a:r>
                <a:rPr lang="en-US" sz="1200" b="1" dirty="0">
                  <a:solidFill>
                    <a:srgbClr val="FFF8E7">
                      <a:lumMod val="10000"/>
                    </a:srgbClr>
                  </a:solidFill>
                  <a:latin typeface="Times New Roman" panose="02020603050405020304" pitchFamily="18" charset="0"/>
                  <a:cs typeface="Times New Roman" panose="02020603050405020304" pitchFamily="18" charset="0"/>
                </a:rPr>
                <a:t> </a:t>
              </a:r>
              <a:r>
                <a:rPr lang="en-US" sz="1200" b="1" dirty="0" err="1">
                  <a:solidFill>
                    <a:srgbClr val="FFF8E7">
                      <a:lumMod val="10000"/>
                    </a:srgbClr>
                  </a:solidFill>
                  <a:latin typeface="Times New Roman" panose="02020603050405020304" pitchFamily="18" charset="0"/>
                  <a:cs typeface="Times New Roman" panose="02020603050405020304" pitchFamily="18" charset="0"/>
                </a:rPr>
                <a:t>đồng</a:t>
              </a:r>
              <a:r>
                <a:rPr lang="en-US" sz="1200" b="1" dirty="0">
                  <a:solidFill>
                    <a:srgbClr val="FFF8E7">
                      <a:lumMod val="10000"/>
                    </a:srgbClr>
                  </a:solidFill>
                  <a:latin typeface="Times New Roman" panose="02020603050405020304" pitchFamily="18" charset="0"/>
                  <a:cs typeface="Times New Roman" panose="02020603050405020304" pitchFamily="18" charset="0"/>
                </a:rPr>
                <a:t> </a:t>
              </a:r>
              <a:r>
                <a:rPr lang="en-US" sz="1200" b="1" dirty="0" err="1">
                  <a:solidFill>
                    <a:srgbClr val="FFF8E7">
                      <a:lumMod val="10000"/>
                    </a:srgbClr>
                  </a:solidFill>
                  <a:latin typeface="Times New Roman" panose="02020603050405020304" pitchFamily="18" charset="0"/>
                  <a:cs typeface="Times New Roman" panose="02020603050405020304" pitchFamily="18" charset="0"/>
                </a:rPr>
                <a:t>bằng</a:t>
              </a:r>
              <a:r>
                <a:rPr lang="en-US" sz="1200" b="1" dirty="0">
                  <a:solidFill>
                    <a:srgbClr val="FFF8E7">
                      <a:lumMod val="10000"/>
                    </a:srgbClr>
                  </a:solidFill>
                  <a:latin typeface="Times New Roman" panose="02020603050405020304" pitchFamily="18" charset="0"/>
                  <a:cs typeface="Times New Roman" panose="02020603050405020304" pitchFamily="18" charset="0"/>
                </a:rPr>
                <a:t> và </a:t>
              </a:r>
              <a:r>
                <a:rPr lang="en-US" sz="1200" b="1" dirty="0" err="1">
                  <a:solidFill>
                    <a:srgbClr val="FFF8E7">
                      <a:lumMod val="10000"/>
                    </a:srgbClr>
                  </a:solidFill>
                  <a:latin typeface="Times New Roman" panose="02020603050405020304" pitchFamily="18" charset="0"/>
                  <a:cs typeface="Times New Roman" panose="02020603050405020304" pitchFamily="18" charset="0"/>
                </a:rPr>
                <a:t>miền</a:t>
              </a:r>
              <a:r>
                <a:rPr lang="en-US" sz="1200" b="1" dirty="0">
                  <a:solidFill>
                    <a:srgbClr val="FFF8E7">
                      <a:lumMod val="10000"/>
                    </a:srgbClr>
                  </a:solidFill>
                  <a:latin typeface="Times New Roman" panose="02020603050405020304" pitchFamily="18" charset="0"/>
                  <a:cs typeface="Times New Roman" panose="02020603050405020304" pitchFamily="18" charset="0"/>
                </a:rPr>
                <a:t> núi</a:t>
              </a:r>
              <a:endParaRPr lang="en-US" sz="1200" b="1" kern="0" dirty="0">
                <a:solidFill>
                  <a:srgbClr val="FFF8E7">
                    <a:lumMod val="10000"/>
                  </a:srgbClr>
                </a:solidFill>
                <a:latin typeface="Times New Roman" panose="02020603050405020304" pitchFamily="18" charset="0"/>
                <a:cs typeface="Times New Roman" panose="02020603050405020304" pitchFamily="18" charset="0"/>
              </a:endParaRPr>
            </a:p>
          </p:txBody>
        </p:sp>
        <p:sp>
          <p:nvSpPr>
            <p:cNvPr id="36" name="Hình chữ nhật 52">
              <a:extLst>
                <a:ext uri="{FF2B5EF4-FFF2-40B4-BE49-F238E27FC236}">
                  <a16:creationId xmlns:a16="http://schemas.microsoft.com/office/drawing/2014/main" id="{3420F226-4AC4-4E96-B1A9-23F06C147BB4}"/>
                </a:ext>
              </a:extLst>
            </p:cNvPr>
            <p:cNvSpPr/>
            <p:nvPr/>
          </p:nvSpPr>
          <p:spPr>
            <a:xfrm rot="19830199">
              <a:off x="6887316" y="2874254"/>
              <a:ext cx="3134676" cy="276999"/>
            </a:xfrm>
            <a:prstGeom prst="rect">
              <a:avLst/>
            </a:prstGeom>
          </p:spPr>
          <p:txBody>
            <a:bodyPr wrap="square">
              <a:spAutoFit/>
            </a:bodyPr>
            <a:lstStyle/>
            <a:p>
              <a:pPr algn="ctr" defTabSz="457178">
                <a:defRPr/>
              </a:pPr>
              <a:r>
                <a:rPr lang="en-US" sz="1200" dirty="0" err="1">
                  <a:solidFill>
                    <a:srgbClr val="FFF8E7">
                      <a:lumMod val="10000"/>
                    </a:srgbClr>
                  </a:solidFill>
                  <a:latin typeface="Times New Roman" panose="02020603050405020304" pitchFamily="18" charset="0"/>
                  <a:cs typeface="Times New Roman" panose="02020603050405020304" pitchFamily="18" charset="0"/>
                </a:rPr>
                <a:t>Ranh</a:t>
              </a:r>
              <a:r>
                <a:rPr lang="en-US" sz="1200" dirty="0">
                  <a:solidFill>
                    <a:srgbClr val="FFF8E7">
                      <a:lumMod val="10000"/>
                    </a:srgbClr>
                  </a:solidFill>
                  <a:latin typeface="Times New Roman" panose="02020603050405020304" pitchFamily="18" charset="0"/>
                  <a:cs typeface="Times New Roman" panose="02020603050405020304" pitchFamily="18" charset="0"/>
                </a:rPr>
                <a:t> </a:t>
              </a:r>
              <a:r>
                <a:rPr lang="en-US" sz="1200" dirty="0" err="1">
                  <a:solidFill>
                    <a:srgbClr val="FFF8E7">
                      <a:lumMod val="10000"/>
                    </a:srgbClr>
                  </a:solidFill>
                  <a:latin typeface="Times New Roman" panose="02020603050405020304" pitchFamily="18" charset="0"/>
                  <a:cs typeface="Times New Roman" panose="02020603050405020304" pitchFamily="18" charset="0"/>
                </a:rPr>
                <a:t>giới</a:t>
              </a:r>
              <a:r>
                <a:rPr lang="en-US" sz="1200" dirty="0">
                  <a:solidFill>
                    <a:srgbClr val="FFF8E7">
                      <a:lumMod val="10000"/>
                    </a:srgbClr>
                  </a:solidFill>
                  <a:latin typeface="Times New Roman" panose="02020603050405020304" pitchFamily="18" charset="0"/>
                  <a:cs typeface="Times New Roman" panose="02020603050405020304" pitchFamily="18" charset="0"/>
                </a:rPr>
                <a:t> tự nhiên giữa </a:t>
              </a:r>
              <a:r>
                <a:rPr lang="en-US" sz="1200" dirty="0" err="1">
                  <a:solidFill>
                    <a:srgbClr val="FFF8E7">
                      <a:lumMod val="10000"/>
                    </a:srgbClr>
                  </a:solidFill>
                  <a:latin typeface="Times New Roman" panose="02020603050405020304" pitchFamily="18" charset="0"/>
                  <a:cs typeface="Times New Roman" panose="02020603050405020304" pitchFamily="18" charset="0"/>
                </a:rPr>
                <a:t>châu</a:t>
              </a:r>
              <a:r>
                <a:rPr lang="en-US" sz="1200" dirty="0">
                  <a:solidFill>
                    <a:srgbClr val="FFF8E7">
                      <a:lumMod val="10000"/>
                    </a:srgbClr>
                  </a:solidFill>
                  <a:latin typeface="Times New Roman" panose="02020603050405020304" pitchFamily="18" charset="0"/>
                  <a:cs typeface="Times New Roman" panose="02020603050405020304" pitchFamily="18" charset="0"/>
                </a:rPr>
                <a:t> Á và </a:t>
              </a:r>
              <a:r>
                <a:rPr lang="en-US" sz="1200" dirty="0" err="1">
                  <a:solidFill>
                    <a:srgbClr val="FFF8E7">
                      <a:lumMod val="10000"/>
                    </a:srgbClr>
                  </a:solidFill>
                  <a:latin typeface="Times New Roman" panose="02020603050405020304" pitchFamily="18" charset="0"/>
                  <a:cs typeface="Times New Roman" panose="02020603050405020304" pitchFamily="18" charset="0"/>
                </a:rPr>
                <a:t>châu</a:t>
              </a:r>
              <a:r>
                <a:rPr lang="en-US" sz="1200" dirty="0">
                  <a:solidFill>
                    <a:srgbClr val="FFF8E7">
                      <a:lumMod val="10000"/>
                    </a:srgbClr>
                  </a:solidFill>
                  <a:latin typeface="Times New Roman" panose="02020603050405020304" pitchFamily="18" charset="0"/>
                  <a:cs typeface="Times New Roman" panose="02020603050405020304" pitchFamily="18" charset="0"/>
                </a:rPr>
                <a:t> </a:t>
              </a:r>
              <a:r>
                <a:rPr lang="en-US" sz="1200" dirty="0" err="1">
                  <a:solidFill>
                    <a:srgbClr val="FFF8E7">
                      <a:lumMod val="10000"/>
                    </a:srgbClr>
                  </a:solidFill>
                  <a:latin typeface="Times New Roman" panose="02020603050405020304" pitchFamily="18" charset="0"/>
                  <a:cs typeface="Times New Roman" panose="02020603050405020304" pitchFamily="18" charset="0"/>
                </a:rPr>
                <a:t>Âu</a:t>
              </a:r>
              <a:r>
                <a:rPr lang="en-US" sz="1200" dirty="0">
                  <a:solidFill>
                    <a:srgbClr val="FFF8E7">
                      <a:lumMod val="10000"/>
                    </a:srgbClr>
                  </a:solidFill>
                  <a:latin typeface="Times New Roman" panose="02020603050405020304" pitchFamily="18" charset="0"/>
                  <a:cs typeface="Times New Roman" panose="02020603050405020304" pitchFamily="18" charset="0"/>
                </a:rPr>
                <a:t> là</a:t>
              </a:r>
              <a:endParaRPr lang="en-US" sz="1200" i="1" kern="0" dirty="0">
                <a:solidFill>
                  <a:srgbClr val="FFF8E7">
                    <a:lumMod val="10000"/>
                  </a:srgbClr>
                </a:solidFill>
                <a:latin typeface="Times New Roman" panose="02020603050405020304" pitchFamily="18" charset="0"/>
                <a:cs typeface="Times New Roman" panose="02020603050405020304" pitchFamily="18" charset="0"/>
              </a:endParaRPr>
            </a:p>
          </p:txBody>
        </p:sp>
        <p:sp>
          <p:nvSpPr>
            <p:cNvPr id="37" name="Hình chữ nhật 53">
              <a:extLst>
                <a:ext uri="{FF2B5EF4-FFF2-40B4-BE49-F238E27FC236}">
                  <a16:creationId xmlns:a16="http://schemas.microsoft.com/office/drawing/2014/main" id="{5233A6A0-8D0C-456C-B013-DFD7BC6D27F8}"/>
                </a:ext>
              </a:extLst>
            </p:cNvPr>
            <p:cNvSpPr/>
            <p:nvPr/>
          </p:nvSpPr>
          <p:spPr>
            <a:xfrm rot="19830199">
              <a:off x="8167333" y="3282456"/>
              <a:ext cx="1080745" cy="276999"/>
            </a:xfrm>
            <a:prstGeom prst="rect">
              <a:avLst/>
            </a:prstGeom>
          </p:spPr>
          <p:txBody>
            <a:bodyPr wrap="none">
              <a:spAutoFit/>
            </a:bodyPr>
            <a:lstStyle/>
            <a:p>
              <a:pPr defTabSz="457178">
                <a:defRPr/>
              </a:pPr>
              <a:r>
                <a:rPr lang="en-US" sz="1200" b="1" dirty="0" err="1">
                  <a:solidFill>
                    <a:srgbClr val="FFF8E7">
                      <a:lumMod val="10000"/>
                    </a:srgbClr>
                  </a:solidFill>
                  <a:latin typeface="Times New Roman" panose="02020603050405020304" pitchFamily="18" charset="0"/>
                  <a:cs typeface="Times New Roman" panose="02020603050405020304" pitchFamily="18" charset="0"/>
                </a:rPr>
                <a:t>Dãy</a:t>
              </a:r>
              <a:r>
                <a:rPr lang="en-US" sz="1200" b="1" dirty="0">
                  <a:solidFill>
                    <a:srgbClr val="FFF8E7">
                      <a:lumMod val="10000"/>
                    </a:srgbClr>
                  </a:solidFill>
                  <a:latin typeface="Times New Roman" panose="02020603050405020304" pitchFamily="18" charset="0"/>
                  <a:cs typeface="Times New Roman" panose="02020603050405020304" pitchFamily="18" charset="0"/>
                </a:rPr>
                <a:t> núi </a:t>
              </a:r>
              <a:r>
                <a:rPr lang="en-US" sz="1200" b="1" dirty="0" err="1">
                  <a:solidFill>
                    <a:srgbClr val="FFF8E7">
                      <a:lumMod val="10000"/>
                    </a:srgbClr>
                  </a:solidFill>
                  <a:latin typeface="Times New Roman" panose="02020603050405020304" pitchFamily="18" charset="0"/>
                  <a:cs typeface="Times New Roman" panose="02020603050405020304" pitchFamily="18" charset="0"/>
                </a:rPr>
                <a:t>Uran</a:t>
              </a:r>
              <a:endParaRPr lang="en-US" sz="1200" b="1" kern="0" dirty="0">
                <a:solidFill>
                  <a:srgbClr val="FFF8E7">
                    <a:lumMod val="10000"/>
                  </a:srgbClr>
                </a:solidFill>
                <a:latin typeface="Times New Roman" panose="02020603050405020304" pitchFamily="18" charset="0"/>
                <a:cs typeface="Times New Roman" panose="02020603050405020304" pitchFamily="18" charset="0"/>
              </a:endParaRPr>
            </a:p>
          </p:txBody>
        </p:sp>
        <p:sp>
          <p:nvSpPr>
            <p:cNvPr id="38" name="Hình chữ nhật 55">
              <a:extLst>
                <a:ext uri="{FF2B5EF4-FFF2-40B4-BE49-F238E27FC236}">
                  <a16:creationId xmlns:a16="http://schemas.microsoft.com/office/drawing/2014/main" id="{158D2B66-E8D7-4077-BFA5-8992E06F1E0A}"/>
                </a:ext>
              </a:extLst>
            </p:cNvPr>
            <p:cNvSpPr/>
            <p:nvPr/>
          </p:nvSpPr>
          <p:spPr>
            <a:xfrm rot="16200000">
              <a:off x="8622625" y="3755726"/>
              <a:ext cx="2262543" cy="461665"/>
            </a:xfrm>
            <a:prstGeom prst="rect">
              <a:avLst/>
            </a:prstGeom>
          </p:spPr>
          <p:txBody>
            <a:bodyPr wrap="square">
              <a:spAutoFit/>
            </a:bodyPr>
            <a:lstStyle/>
            <a:p>
              <a:pPr algn="ctr" defTabSz="457178">
                <a:defRPr/>
              </a:pPr>
              <a:r>
                <a:rPr lang="en-US" sz="1200" i="1" kern="0" dirty="0" err="1">
                  <a:solidFill>
                    <a:srgbClr val="FFF8E7">
                      <a:lumMod val="10000"/>
                    </a:srgbClr>
                  </a:solidFill>
                  <a:latin typeface="Times New Roman" panose="02020603050405020304" pitchFamily="18" charset="0"/>
                  <a:cs typeface="Times New Roman" panose="02020603050405020304" pitchFamily="18" charset="0"/>
                </a:rPr>
                <a:t>Đại</a:t>
              </a:r>
              <a:r>
                <a:rPr lang="en-US" sz="1200" i="1" kern="0" dirty="0">
                  <a:solidFill>
                    <a:srgbClr val="FFF8E7">
                      <a:lumMod val="10000"/>
                    </a:srgbClr>
                  </a:solidFill>
                  <a:latin typeface="Times New Roman" panose="02020603050405020304" pitchFamily="18" charset="0"/>
                  <a:cs typeface="Times New Roman" panose="02020603050405020304" pitchFamily="18" charset="0"/>
                </a:rPr>
                <a:t> </a:t>
              </a:r>
              <a:r>
                <a:rPr lang="en-US" sz="1200" i="1" kern="0" dirty="0" err="1">
                  <a:solidFill>
                    <a:srgbClr val="FFF8E7">
                      <a:lumMod val="10000"/>
                    </a:srgbClr>
                  </a:solidFill>
                  <a:latin typeface="Times New Roman" panose="02020603050405020304" pitchFamily="18" charset="0"/>
                  <a:cs typeface="Times New Roman" panose="02020603050405020304" pitchFamily="18" charset="0"/>
                </a:rPr>
                <a:t>bộ</a:t>
              </a:r>
              <a:r>
                <a:rPr lang="en-US" sz="1200" i="1" kern="0" dirty="0">
                  <a:solidFill>
                    <a:srgbClr val="FFF8E7">
                      <a:lumMod val="10000"/>
                    </a:srgbClr>
                  </a:solidFill>
                  <a:latin typeface="Times New Roman" panose="02020603050405020304" pitchFamily="18" charset="0"/>
                  <a:cs typeface="Times New Roman" panose="02020603050405020304" pitchFamily="18" charset="0"/>
                </a:rPr>
                <a:t> </a:t>
              </a:r>
              <a:r>
                <a:rPr lang="en-US" sz="1200" i="1" kern="0" dirty="0" err="1">
                  <a:solidFill>
                    <a:srgbClr val="FFF8E7">
                      <a:lumMod val="10000"/>
                    </a:srgbClr>
                  </a:solidFill>
                  <a:latin typeface="Times New Roman" panose="02020603050405020304" pitchFamily="18" charset="0"/>
                  <a:cs typeface="Times New Roman" panose="02020603050405020304" pitchFamily="18" charset="0"/>
                </a:rPr>
                <a:t>phận</a:t>
              </a:r>
              <a:r>
                <a:rPr lang="en-US" sz="1200" i="1" kern="0" dirty="0">
                  <a:solidFill>
                    <a:srgbClr val="FFF8E7">
                      <a:lumMod val="10000"/>
                    </a:srgbClr>
                  </a:solidFill>
                  <a:latin typeface="Times New Roman" panose="02020603050405020304" pitchFamily="18" charset="0"/>
                  <a:cs typeface="Times New Roman" panose="02020603050405020304" pitchFamily="18" charset="0"/>
                </a:rPr>
                <a:t> </a:t>
              </a:r>
              <a:r>
                <a:rPr lang="en-US" sz="1200" i="1" kern="0" dirty="0" err="1">
                  <a:solidFill>
                    <a:srgbClr val="FFF8E7">
                      <a:lumMod val="10000"/>
                    </a:srgbClr>
                  </a:solidFill>
                  <a:latin typeface="Times New Roman" panose="02020603050405020304" pitchFamily="18" charset="0"/>
                  <a:cs typeface="Times New Roman" panose="02020603050405020304" pitchFamily="18" charset="0"/>
                </a:rPr>
                <a:t>lãnh</a:t>
              </a:r>
              <a:r>
                <a:rPr lang="en-US" sz="1200" i="1" kern="0" dirty="0">
                  <a:solidFill>
                    <a:srgbClr val="FFF8E7">
                      <a:lumMod val="10000"/>
                    </a:srgbClr>
                  </a:solidFill>
                  <a:latin typeface="Times New Roman" panose="02020603050405020304" pitchFamily="18" charset="0"/>
                  <a:cs typeface="Times New Roman" panose="02020603050405020304" pitchFamily="18" charset="0"/>
                </a:rPr>
                <a:t> </a:t>
              </a:r>
              <a:r>
                <a:rPr lang="en-US" sz="1200" i="1" kern="0" dirty="0" err="1">
                  <a:solidFill>
                    <a:srgbClr val="FFF8E7">
                      <a:lumMod val="10000"/>
                    </a:srgbClr>
                  </a:solidFill>
                  <a:latin typeface="Times New Roman" panose="02020603050405020304" pitchFamily="18" charset="0"/>
                  <a:cs typeface="Times New Roman" panose="02020603050405020304" pitchFamily="18" charset="0"/>
                </a:rPr>
                <a:t>thổ</a:t>
              </a:r>
              <a:r>
                <a:rPr lang="en-US" sz="1200" i="1" kern="0" dirty="0">
                  <a:solidFill>
                    <a:srgbClr val="FFF8E7">
                      <a:lumMod val="10000"/>
                    </a:srgbClr>
                  </a:solidFill>
                  <a:latin typeface="Times New Roman" panose="02020603050405020304" pitchFamily="18" charset="0"/>
                  <a:cs typeface="Times New Roman" panose="02020603050405020304" pitchFamily="18" charset="0"/>
                </a:rPr>
                <a:t> </a:t>
              </a:r>
              <a:r>
                <a:rPr lang="en-US" sz="1200" i="1" kern="0" dirty="0" err="1">
                  <a:solidFill>
                    <a:srgbClr val="FFF8E7">
                      <a:lumMod val="10000"/>
                    </a:srgbClr>
                  </a:solidFill>
                  <a:latin typeface="Times New Roman" panose="02020603050405020304" pitchFamily="18" charset="0"/>
                  <a:cs typeface="Times New Roman" panose="02020603050405020304" pitchFamily="18" charset="0"/>
                </a:rPr>
                <a:t>châu</a:t>
              </a:r>
              <a:r>
                <a:rPr lang="en-US" sz="1200" i="1" kern="0" dirty="0">
                  <a:solidFill>
                    <a:srgbClr val="FFF8E7">
                      <a:lumMod val="10000"/>
                    </a:srgbClr>
                  </a:solidFill>
                  <a:latin typeface="Times New Roman" panose="02020603050405020304" pitchFamily="18" charset="0"/>
                  <a:cs typeface="Times New Roman" panose="02020603050405020304" pitchFamily="18" charset="0"/>
                </a:rPr>
                <a:t> </a:t>
              </a:r>
              <a:r>
                <a:rPr lang="en-US" sz="1200" i="1" kern="0" dirty="0" err="1">
                  <a:solidFill>
                    <a:srgbClr val="FFF8E7">
                      <a:lumMod val="10000"/>
                    </a:srgbClr>
                  </a:solidFill>
                  <a:latin typeface="Times New Roman" panose="02020603050405020304" pitchFamily="18" charset="0"/>
                  <a:cs typeface="Times New Roman" panose="02020603050405020304" pitchFamily="18" charset="0"/>
                </a:rPr>
                <a:t>Âu</a:t>
              </a:r>
              <a:r>
                <a:rPr lang="en-US" sz="1200" i="1" kern="0" dirty="0">
                  <a:solidFill>
                    <a:srgbClr val="FFF8E7">
                      <a:lumMod val="10000"/>
                    </a:srgbClr>
                  </a:solidFill>
                  <a:latin typeface="Times New Roman" panose="02020603050405020304" pitchFamily="18" charset="0"/>
                  <a:cs typeface="Times New Roman" panose="02020603050405020304" pitchFamily="18" charset="0"/>
                </a:rPr>
                <a:t> có kiểu </a:t>
              </a:r>
              <a:r>
                <a:rPr lang="en-US" sz="1200" i="1" kern="0" dirty="0" err="1">
                  <a:solidFill>
                    <a:srgbClr val="FFF8E7">
                      <a:lumMod val="10000"/>
                    </a:srgbClr>
                  </a:solidFill>
                  <a:latin typeface="Times New Roman" panose="02020603050405020304" pitchFamily="18" charset="0"/>
                  <a:cs typeface="Times New Roman" panose="02020603050405020304" pitchFamily="18" charset="0"/>
                </a:rPr>
                <a:t>khí</a:t>
              </a:r>
              <a:r>
                <a:rPr lang="en-US" sz="1200" i="1" kern="0" dirty="0">
                  <a:solidFill>
                    <a:srgbClr val="FFF8E7">
                      <a:lumMod val="10000"/>
                    </a:srgbClr>
                  </a:solidFill>
                  <a:latin typeface="Times New Roman" panose="02020603050405020304" pitchFamily="18" charset="0"/>
                  <a:cs typeface="Times New Roman" panose="02020603050405020304" pitchFamily="18" charset="0"/>
                </a:rPr>
                <a:t> </a:t>
              </a:r>
              <a:r>
                <a:rPr lang="en-US" sz="1200" i="1" kern="0" dirty="0" err="1">
                  <a:solidFill>
                    <a:srgbClr val="FFF8E7">
                      <a:lumMod val="10000"/>
                    </a:srgbClr>
                  </a:solidFill>
                  <a:latin typeface="Times New Roman" panose="02020603050405020304" pitchFamily="18" charset="0"/>
                  <a:cs typeface="Times New Roman" panose="02020603050405020304" pitchFamily="18" charset="0"/>
                </a:rPr>
                <a:t>khậu</a:t>
              </a:r>
              <a:endParaRPr lang="en-US" sz="1200" i="1" kern="0" dirty="0">
                <a:solidFill>
                  <a:srgbClr val="FFF8E7">
                    <a:lumMod val="10000"/>
                  </a:srgbClr>
                </a:solidFill>
                <a:latin typeface="Times New Roman" panose="02020603050405020304" pitchFamily="18" charset="0"/>
                <a:cs typeface="Times New Roman" panose="02020603050405020304" pitchFamily="18" charset="0"/>
              </a:endParaRPr>
            </a:p>
          </p:txBody>
        </p:sp>
        <p:sp>
          <p:nvSpPr>
            <p:cNvPr id="39" name="Hình chữ nhật 36">
              <a:extLst>
                <a:ext uri="{FF2B5EF4-FFF2-40B4-BE49-F238E27FC236}">
                  <a16:creationId xmlns:a16="http://schemas.microsoft.com/office/drawing/2014/main" id="{E8DBE864-4180-4B5C-A21E-157D33A9D631}"/>
                </a:ext>
              </a:extLst>
            </p:cNvPr>
            <p:cNvSpPr/>
            <p:nvPr/>
          </p:nvSpPr>
          <p:spPr>
            <a:xfrm rot="16200000">
              <a:off x="8935021" y="3914814"/>
              <a:ext cx="2933817" cy="276999"/>
            </a:xfrm>
            <a:prstGeom prst="rect">
              <a:avLst/>
            </a:prstGeom>
          </p:spPr>
          <p:txBody>
            <a:bodyPr wrap="square">
              <a:spAutoFit/>
            </a:bodyPr>
            <a:lstStyle/>
            <a:p>
              <a:pPr algn="ctr" defTabSz="457178">
                <a:defRPr/>
              </a:pPr>
              <a:r>
                <a:rPr lang="en-US" sz="1200" b="1" dirty="0">
                  <a:solidFill>
                    <a:srgbClr val="FFF8E7">
                      <a:lumMod val="10000"/>
                    </a:srgbClr>
                  </a:solidFill>
                  <a:latin typeface="Times New Roman" panose="02020603050405020304" pitchFamily="18" charset="0"/>
                  <a:cs typeface="Times New Roman" panose="02020603050405020304" pitchFamily="18" charset="0"/>
                </a:rPr>
                <a:t>Ôn </a:t>
              </a:r>
              <a:r>
                <a:rPr lang="en-US" sz="1200" b="1" dirty="0" err="1">
                  <a:solidFill>
                    <a:srgbClr val="FFF8E7">
                      <a:lumMod val="10000"/>
                    </a:srgbClr>
                  </a:solidFill>
                  <a:latin typeface="Times New Roman" panose="02020603050405020304" pitchFamily="18" charset="0"/>
                  <a:cs typeface="Times New Roman" panose="02020603050405020304" pitchFamily="18" charset="0"/>
                </a:rPr>
                <a:t>đới</a:t>
              </a:r>
              <a:r>
                <a:rPr lang="en-US" sz="1200" b="1" dirty="0">
                  <a:solidFill>
                    <a:srgbClr val="FFF8E7">
                      <a:lumMod val="10000"/>
                    </a:srgbClr>
                  </a:solidFill>
                  <a:latin typeface="Times New Roman" panose="02020603050405020304" pitchFamily="18" charset="0"/>
                  <a:cs typeface="Times New Roman" panose="02020603050405020304" pitchFamily="18" charset="0"/>
                </a:rPr>
                <a:t> </a:t>
              </a:r>
              <a:r>
                <a:rPr lang="en-US" sz="1200" b="1" dirty="0" err="1">
                  <a:solidFill>
                    <a:srgbClr val="FFF8E7">
                      <a:lumMod val="10000"/>
                    </a:srgbClr>
                  </a:solidFill>
                  <a:latin typeface="Times New Roman" panose="02020603050405020304" pitchFamily="18" charset="0"/>
                  <a:cs typeface="Times New Roman" panose="02020603050405020304" pitchFamily="18" charset="0"/>
                </a:rPr>
                <a:t>hải</a:t>
              </a:r>
              <a:r>
                <a:rPr lang="en-US" sz="1200" b="1" dirty="0">
                  <a:solidFill>
                    <a:srgbClr val="FFF8E7">
                      <a:lumMod val="10000"/>
                    </a:srgbClr>
                  </a:solidFill>
                  <a:latin typeface="Times New Roman" panose="02020603050405020304" pitchFamily="18" charset="0"/>
                  <a:cs typeface="Times New Roman" panose="02020603050405020304" pitchFamily="18" charset="0"/>
                </a:rPr>
                <a:t> </a:t>
              </a:r>
              <a:r>
                <a:rPr lang="en-US" sz="1200" b="1" dirty="0" err="1">
                  <a:solidFill>
                    <a:srgbClr val="FFF8E7">
                      <a:lumMod val="10000"/>
                    </a:srgbClr>
                  </a:solidFill>
                  <a:latin typeface="Times New Roman" panose="02020603050405020304" pitchFamily="18" charset="0"/>
                  <a:cs typeface="Times New Roman" panose="02020603050405020304" pitchFamily="18" charset="0"/>
                </a:rPr>
                <a:t>dương</a:t>
              </a:r>
              <a:endParaRPr lang="en-US" sz="1200" b="1" kern="0" dirty="0">
                <a:solidFill>
                  <a:srgbClr val="FFF8E7">
                    <a:lumMod val="10000"/>
                  </a:srgbClr>
                </a:solidFill>
                <a:latin typeface="Times New Roman" panose="02020603050405020304" pitchFamily="18" charset="0"/>
                <a:cs typeface="Times New Roman" panose="02020603050405020304" pitchFamily="18" charset="0"/>
              </a:endParaRPr>
            </a:p>
          </p:txBody>
        </p:sp>
      </p:grpSp>
      <p:pic>
        <p:nvPicPr>
          <p:cNvPr id="51" name="Picture 2" descr="Tháp Eiffel Hình ảnh | Định dạng hình ảnh PNG 400225136| vn.lovepik.com"/>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4727436" y="1171060"/>
            <a:ext cx="571997" cy="77552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Tháp Eiffel Hình ảnh | Định dạng hình ảnh PNG 400225136| vn.lovepik.com"/>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4932397" y="4870398"/>
            <a:ext cx="571997" cy="77552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àng Pisa Nghiêng Tháp Minh Họa Hình ảnh | Định dạng hình ảnh PSD  611745860| vn.lovepik.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000" b="90000" l="10000" r="90000"/>
                    </a14:imgEffect>
                  </a14:imgLayer>
                </a14:imgProps>
              </a:ext>
              <a:ext uri="{28A0092B-C50C-407E-A947-70E740481C1C}">
                <a14:useLocalDpi xmlns:a14="http://schemas.microsoft.com/office/drawing/2010/main" val="0"/>
              </a:ext>
            </a:extLst>
          </a:blip>
          <a:srcRect/>
          <a:stretch>
            <a:fillRect/>
          </a:stretch>
        </p:blipFill>
        <p:spPr bwMode="auto">
          <a:xfrm>
            <a:off x="7934138" y="2920093"/>
            <a:ext cx="509654" cy="75855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Vàng Pisa Nghiêng Tháp Minh Họa Hình ảnh | Định dạng hình ảnh PSD  611745860| vn.lovepik.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000" b="90000" l="10000" r="90000"/>
                    </a14:imgEffect>
                  </a14:imgLayer>
                </a14:imgProps>
              </a:ext>
              <a:ext uri="{28A0092B-C50C-407E-A947-70E740481C1C}">
                <a14:useLocalDpi xmlns:a14="http://schemas.microsoft.com/office/drawing/2010/main" val="0"/>
              </a:ext>
            </a:extLst>
          </a:blip>
          <a:srcRect/>
          <a:stretch>
            <a:fillRect/>
          </a:stretch>
        </p:blipFill>
        <p:spPr bwMode="auto">
          <a:xfrm>
            <a:off x="6757162" y="4860110"/>
            <a:ext cx="509654" cy="7585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Tháp đồng Hồ Tháp đồng Hồ Thành Phố Tòa Nhà Thành Phố Cột Mốc PNG  , đồng Hồ Clipart, Tháp đồng Hồ, Tháp đồng Hồ Thành Phố PNG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461414" y="1029201"/>
            <a:ext cx="1160256" cy="116025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Hình ảnh Tháp đồng Hồ Tháp đồng Hồ Thành Phố Tòa Nhà Thành Phố Cột Mốc PNG  , đồng Hồ Clipart, Tháp đồng Hồ, Tháp đồng Hồ Thành Phố PNG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566492" y="2773627"/>
            <a:ext cx="1160256" cy="116025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Hình ảnh Tháp đồng Hồ Tháp đồng Hồ Thành Phố Tòa Nhà Thành Phố Cột Mốc PNG  , đồng Hồ Clipart, Tháp đồng Hồ, Tháp đồng Hồ Thành Phố PNG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401782" y="2750657"/>
            <a:ext cx="1160256" cy="116025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Tháp Eiffel Hình ảnh | Định dạng hình ảnh PNG 400225136| vn.lovepik.com"/>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1525529" y="2829739"/>
            <a:ext cx="571997" cy="775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552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81"/>
        <p:cNvGrpSpPr/>
        <p:nvPr/>
      </p:nvGrpSpPr>
      <p:grpSpPr>
        <a:xfrm>
          <a:off x="0" y="0"/>
          <a:ext cx="0" cy="0"/>
          <a:chOff x="0" y="0"/>
          <a:chExt cx="0" cy="0"/>
        </a:xfrm>
      </p:grpSpPr>
      <p:sp>
        <p:nvSpPr>
          <p:cNvPr id="115" name="Rectangle 114">
            <a:extLst>
              <a:ext uri="{FF2B5EF4-FFF2-40B4-BE49-F238E27FC236}">
                <a16:creationId xmlns:a16="http://schemas.microsoft.com/office/drawing/2014/main" id="{9DEA7042-98AD-4590-8A75-2F7F88805E67}"/>
              </a:ext>
            </a:extLst>
          </p:cNvPr>
          <p:cNvSpPr/>
          <p:nvPr/>
        </p:nvSpPr>
        <p:spPr>
          <a:xfrm>
            <a:off x="0" y="83087"/>
            <a:ext cx="12192000" cy="640393"/>
          </a:xfrm>
          <a:prstGeom prst="rect">
            <a:avLst/>
          </a:prstGeom>
          <a:solidFill>
            <a:srgbClr val="08699F"/>
          </a:solidFill>
          <a:ln w="12700" cap="flat" cmpd="sng" algn="ctr">
            <a:solidFill>
              <a:srgbClr val="08699F"/>
            </a:solidFill>
            <a:prstDash val="solid"/>
            <a:miter lim="800000"/>
          </a:ln>
          <a:effectLst/>
        </p:spPr>
        <p:txBody>
          <a:bodyPr rtlCol="0" anchor="ct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dirty="0">
                <a:ln>
                  <a:noFill/>
                </a:ln>
                <a:solidFill>
                  <a:prstClr val="white"/>
                </a:solidFill>
                <a:effectLst/>
                <a:uLnTx/>
                <a:uFillTx/>
                <a:latin typeface="#9Slide05 Israquella" pitchFamily="2" charset="0"/>
                <a:ea typeface="#9Slide03 Roboto Medium" panose="02000000000000000000" pitchFamily="2" charset="0"/>
                <a:cs typeface="+mn-cs"/>
              </a:rPr>
              <a:t>Du </a:t>
            </a:r>
            <a:r>
              <a:rPr kumimoji="0" lang="en-US" sz="5400" b="0" i="0" u="none" strike="noStrike" kern="0" cap="none" spc="0" normalizeH="0" baseline="0" noProof="0" dirty="0" err="1">
                <a:ln>
                  <a:noFill/>
                </a:ln>
                <a:solidFill>
                  <a:prstClr val="white"/>
                </a:solidFill>
                <a:effectLst/>
                <a:uLnTx/>
                <a:uFillTx/>
                <a:latin typeface="#9Slide05 Israquella" pitchFamily="2" charset="0"/>
                <a:ea typeface="#9Slide03 Roboto Medium" panose="02000000000000000000" pitchFamily="2" charset="0"/>
                <a:cs typeface="+mn-cs"/>
              </a:rPr>
              <a:t>lịch</a:t>
            </a:r>
            <a:r>
              <a:rPr kumimoji="0" lang="en-US" sz="5400" b="0" i="0" u="none" strike="noStrike" kern="0" cap="none" spc="0" normalizeH="0" noProof="0" dirty="0">
                <a:ln>
                  <a:noFill/>
                </a:ln>
                <a:solidFill>
                  <a:prstClr val="white"/>
                </a:solidFill>
                <a:effectLst/>
                <a:uLnTx/>
                <a:uFillTx/>
                <a:latin typeface="#9Slide05 Israquella" pitchFamily="2" charset="0"/>
                <a:ea typeface="#9Slide03 Roboto Medium" panose="02000000000000000000" pitchFamily="2" charset="0"/>
                <a:cs typeface="+mn-cs"/>
              </a:rPr>
              <a:t> qua </a:t>
            </a:r>
            <a:r>
              <a:rPr kumimoji="0" lang="en-US" sz="5400" b="0" i="0" u="none" strike="noStrike" kern="0" cap="none" spc="0" normalizeH="0" noProof="0" dirty="0" err="1">
                <a:ln>
                  <a:noFill/>
                </a:ln>
                <a:solidFill>
                  <a:prstClr val="white"/>
                </a:solidFill>
                <a:effectLst/>
                <a:uLnTx/>
                <a:uFillTx/>
                <a:latin typeface="#9Slide05 Israquella" pitchFamily="2" charset="0"/>
                <a:ea typeface="#9Slide03 Roboto Medium" panose="02000000000000000000" pitchFamily="2" charset="0"/>
                <a:cs typeface="+mn-cs"/>
              </a:rPr>
              <a:t>tranh</a:t>
            </a:r>
            <a:endParaRPr kumimoji="0" lang="en-US" sz="5400" b="0" i="0" u="none" strike="noStrike" kern="0" cap="none" spc="0" normalizeH="0" baseline="0" noProof="0" dirty="0">
              <a:ln>
                <a:noFill/>
              </a:ln>
              <a:solidFill>
                <a:prstClr val="white"/>
              </a:solidFill>
              <a:effectLst/>
              <a:uLnTx/>
              <a:uFillTx/>
              <a:latin typeface="#9Slide05 Israquella" pitchFamily="2" charset="0"/>
              <a:ea typeface="#9Slide03 Roboto Medium" panose="02000000000000000000" pitchFamily="2" charset="0"/>
              <a:cs typeface="+mn-cs"/>
            </a:endParaRPr>
          </a:p>
        </p:txBody>
      </p:sp>
      <p:pic>
        <p:nvPicPr>
          <p:cNvPr id="7" name="Picture 8" descr="Có thể bạn chưa biết: Chụp ảnh tháp Eiffel vào buổi tối là phạm pháp | Báo  Dân tr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743" y="1606637"/>
            <a:ext cx="6582143" cy="4388095"/>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783772" y="1701462"/>
            <a:ext cx="471800" cy="457200"/>
          </a:xfrm>
          <a:prstGeom prst="ellipse">
            <a:avLst/>
          </a:prstGeom>
          <a:solidFill>
            <a:srgbClr val="FFCE54">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9Slide05 Israquella" pitchFamily="2" charset="0"/>
                <a:ea typeface="#9Slide03 Roboto Medium" panose="02000000000000000000" pitchFamily="2" charset="0"/>
                <a:cs typeface="+mn-cs"/>
              </a:rPr>
              <a:t>2</a:t>
            </a:r>
            <a:endParaRPr kumimoji="0" lang="en-US" sz="2800" b="1" i="0" u="none" strike="noStrike" kern="0" cap="none" spc="0" normalizeH="0" baseline="0" noProof="0" dirty="0">
              <a:ln>
                <a:noFill/>
              </a:ln>
              <a:solidFill>
                <a:srgbClr val="C00000"/>
              </a:solidFill>
              <a:effectLst/>
              <a:uLnTx/>
              <a:uFillTx/>
              <a:latin typeface="#9Slide02 Noi dung dai"/>
              <a:ea typeface="+mn-ea"/>
              <a:cs typeface="+mn-cs"/>
            </a:endParaRPr>
          </a:p>
        </p:txBody>
      </p:sp>
      <p:sp>
        <p:nvSpPr>
          <p:cNvPr id="9" name="Google Shape;5468;p39"/>
          <p:cNvSpPr/>
          <p:nvPr/>
        </p:nvSpPr>
        <p:spPr>
          <a:xfrm>
            <a:off x="7342733" y="2181419"/>
            <a:ext cx="4599662" cy="3027292"/>
          </a:xfrm>
          <a:prstGeom prst="rect">
            <a:avLst/>
          </a:prstGeom>
          <a:solidFill>
            <a:srgbClr val="E5D5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 name="Rectangle 9"/>
          <p:cNvSpPr/>
          <p:nvPr/>
        </p:nvSpPr>
        <p:spPr>
          <a:xfrm>
            <a:off x="7489370" y="2356237"/>
            <a:ext cx="4306389" cy="2677656"/>
          </a:xfrm>
          <a:prstGeom prst="rect">
            <a:avLst/>
          </a:prstGeom>
          <a:solidFill>
            <a:schemeClr val="tx1">
              <a:lumMod val="95000"/>
            </a:schemeClr>
          </a:solidFill>
        </p:spPr>
        <p:txBody>
          <a:bodyPr wrap="square">
            <a:spAutoFit/>
          </a:bodyPr>
          <a:lstStyle/>
          <a:p>
            <a:pPr algn="just"/>
            <a:r>
              <a:rPr lang="vi-VN" sz="2400" dirty="0">
                <a:solidFill>
                  <a:srgbClr val="282828"/>
                </a:solidFill>
                <a:latin typeface="#9Slide03 SFU DIN Mittelschrift" panose="00000400000000000000" pitchFamily="2" charset="0"/>
              </a:rPr>
              <a:t>Tháp Eiffel cao 300m với 81 tầng, được xây dựng vào năm 1887, đến năm 1889 thì hoàn thành. Công trình này được thiết kế bởi Gustave Eiffel – một kiến trúc sư người Pháp và nhóm cộng sự.</a:t>
            </a:r>
            <a:endParaRPr lang="vi-VN" sz="2400" dirty="0">
              <a:solidFill>
                <a:schemeClr val="bg1">
                  <a:lumMod val="50000"/>
                </a:schemeClr>
              </a:solidFill>
              <a:latin typeface="#9Slide03 SFU DIN Mittelschrift" panose="00000400000000000000" pitchFamily="2" charset="0"/>
            </a:endParaRPr>
          </a:p>
        </p:txBody>
      </p:sp>
    </p:spTree>
    <p:extLst>
      <p:ext uri="{BB962C8B-B14F-4D97-AF65-F5344CB8AC3E}">
        <p14:creationId xmlns:p14="http://schemas.microsoft.com/office/powerpoint/2010/main" val="191314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4AEC38-5313-4E56-B06F-401304C7DC1A}"/>
              </a:ext>
            </a:extLst>
          </p:cNvPr>
          <p:cNvSpPr/>
          <p:nvPr/>
        </p:nvSpPr>
        <p:spPr>
          <a:xfrm>
            <a:off x="1787236" y="6217607"/>
            <a:ext cx="7578436" cy="640393"/>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1200"/>
              </a:spcBef>
              <a:spcAft>
                <a:spcPts val="1200"/>
              </a:spcAft>
              <a:buClrTx/>
              <a:buSzTx/>
              <a:buFontTx/>
              <a:buNone/>
              <a:tabLst/>
              <a:defRPr/>
            </a:pPr>
            <a:r>
              <a:rPr kumimoji="0" lang="en-US" sz="2400" b="1" i="0" u="none" strike="noStrike" kern="0" cap="none" spc="0" normalizeH="0" baseline="0" noProof="0" dirty="0">
                <a:ln>
                  <a:noFill/>
                </a:ln>
                <a:solidFill>
                  <a:srgbClr val="C00000"/>
                </a:solidFill>
                <a:effectLst/>
                <a:uLnTx/>
                <a:uFillTx/>
                <a:latin typeface="#9Slide03 SFU DIN Mittelschrift" panose="00000400000000000000" pitchFamily="2" charset="0"/>
                <a:ea typeface="#9Slide03 Roboto Medium" panose="02000000000000000000" pitchFamily="2" charset="0"/>
                <a:cs typeface="Times New Roman" panose="02020603050405020304" pitchFamily="18" charset="0"/>
              </a:rPr>
              <a:t>1</a:t>
            </a:r>
            <a:r>
              <a:rPr kumimoji="0" lang="en-US" sz="2400" b="1" i="0" u="none" strike="noStrike" kern="0" cap="none" spc="0" normalizeH="0" noProof="0" dirty="0">
                <a:ln>
                  <a:noFill/>
                </a:ln>
                <a:solidFill>
                  <a:srgbClr val="C00000"/>
                </a:solidFill>
                <a:effectLst/>
                <a:uLnTx/>
                <a:uFillTx/>
                <a:latin typeface="#9Slide03 SFU DIN Mittelschrift" panose="00000400000000000000" pitchFamily="2" charset="0"/>
                <a:ea typeface="#9Slide03 Roboto Medium" panose="02000000000000000000" pitchFamily="2" charset="0"/>
                <a:cs typeface="Times New Roman" panose="02020603050405020304" pitchFamily="18" charset="0"/>
              </a:rPr>
              <a:t> – f; 2 – e; 3 – d; 4 – c; 5 – b; 6 - a</a:t>
            </a:r>
            <a:endParaRPr kumimoji="0" lang="en-US" sz="2400" b="1" i="0" u="none" strike="noStrike" kern="0" cap="none" spc="0" normalizeH="0" baseline="0" noProof="0" dirty="0">
              <a:ln>
                <a:noFill/>
              </a:ln>
              <a:solidFill>
                <a:srgbClr val="C00000"/>
              </a:solidFill>
              <a:effectLst/>
              <a:uLnTx/>
              <a:uFillTx/>
              <a:latin typeface="#9Slide03 SFU DIN Mittelschrift" panose="00000400000000000000" pitchFamily="2" charset="0"/>
              <a:ea typeface="#9Slide03 Roboto Medium" panose="02000000000000000000" pitchFamily="2"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883905374"/>
              </p:ext>
            </p:extLst>
          </p:nvPr>
        </p:nvGraphicFramePr>
        <p:xfrm>
          <a:off x="136235" y="972226"/>
          <a:ext cx="11919529" cy="5386038"/>
        </p:xfrm>
        <a:graphic>
          <a:graphicData uri="http://schemas.openxmlformats.org/drawingml/2006/table">
            <a:tbl>
              <a:tblPr firstRow="1" bandRow="1">
                <a:tableStyleId>{073A0DAA-6AF3-43AB-8588-CEC1D06C72B9}</a:tableStyleId>
              </a:tblPr>
              <a:tblGrid>
                <a:gridCol w="5409060">
                  <a:extLst>
                    <a:ext uri="{9D8B030D-6E8A-4147-A177-3AD203B41FA5}">
                      <a16:colId xmlns:a16="http://schemas.microsoft.com/office/drawing/2014/main" val="3825203427"/>
                    </a:ext>
                  </a:extLst>
                </a:gridCol>
                <a:gridCol w="6510469">
                  <a:extLst>
                    <a:ext uri="{9D8B030D-6E8A-4147-A177-3AD203B41FA5}">
                      <a16:colId xmlns:a16="http://schemas.microsoft.com/office/drawing/2014/main" val="2520335646"/>
                    </a:ext>
                  </a:extLst>
                </a:gridCol>
              </a:tblGrid>
              <a:tr h="212680">
                <a:tc>
                  <a:txBody>
                    <a:bodyPr/>
                    <a:lstStyle/>
                    <a:p>
                      <a:pPr algn="ctr">
                        <a:lnSpc>
                          <a:spcPct val="110000"/>
                        </a:lnSpc>
                      </a:pPr>
                      <a:r>
                        <a:rPr lang="en-US" sz="2300" baseline="0" dirty="0">
                          <a:solidFill>
                            <a:schemeClr val="tx1"/>
                          </a:solidFill>
                          <a:latin typeface="#9Slide03 SFU DIN Mittelschrift" panose="00000400000000000000" pitchFamily="2" charset="0"/>
                          <a:cs typeface="Times New Roman" panose="02020603050405020304" pitchFamily="18" charset="0"/>
                        </a:rPr>
                        <a:t> A</a:t>
                      </a:r>
                      <a:endParaRPr lang="en-US" sz="2300" dirty="0">
                        <a:solidFill>
                          <a:schemeClr val="tx1"/>
                        </a:solidFill>
                        <a:latin typeface="#9Slide03 SFU DIN Mittelschrift" panose="00000400000000000000" pitchFamily="2" charset="0"/>
                        <a:cs typeface="Times New Roman" panose="02020603050405020304" pitchFamily="18" charset="0"/>
                      </a:endParaRPr>
                    </a:p>
                  </a:txBody>
                  <a:tcPr>
                    <a:solidFill>
                      <a:srgbClr val="00B050"/>
                    </a:solidFill>
                  </a:tcPr>
                </a:tc>
                <a:tc>
                  <a:txBody>
                    <a:bodyPr/>
                    <a:lstStyle/>
                    <a:p>
                      <a:pPr algn="ctr">
                        <a:lnSpc>
                          <a:spcPct val="110000"/>
                        </a:lnSpc>
                      </a:pPr>
                      <a:r>
                        <a:rPr lang="en-US" sz="2300" dirty="0">
                          <a:solidFill>
                            <a:schemeClr val="tx1"/>
                          </a:solidFill>
                          <a:latin typeface="#9Slide03 SFU DIN Mittelschrift" panose="00000400000000000000" pitchFamily="2" charset="0"/>
                          <a:cs typeface="Times New Roman" panose="02020603050405020304" pitchFamily="18" charset="0"/>
                        </a:rPr>
                        <a:t>B</a:t>
                      </a:r>
                    </a:p>
                  </a:txBody>
                  <a:tcPr>
                    <a:solidFill>
                      <a:srgbClr val="00B050"/>
                    </a:solidFill>
                  </a:tcPr>
                </a:tc>
                <a:extLst>
                  <a:ext uri="{0D108BD9-81ED-4DB2-BD59-A6C34878D82A}">
                    <a16:rowId xmlns:a16="http://schemas.microsoft.com/office/drawing/2014/main" val="4031672117"/>
                  </a:ext>
                </a:extLst>
              </a:tr>
              <a:tr h="319950">
                <a:tc>
                  <a:txBody>
                    <a:bodyPr/>
                    <a:lstStyle/>
                    <a:p>
                      <a:pPr>
                        <a:lnSpc>
                          <a:spcPct val="110000"/>
                        </a:lnSpc>
                      </a:pPr>
                      <a:r>
                        <a:rPr lang="en-US" sz="2300" dirty="0">
                          <a:solidFill>
                            <a:schemeClr val="bg1">
                              <a:lumMod val="50000"/>
                            </a:schemeClr>
                          </a:solidFill>
                          <a:latin typeface="#9Slide03 SFU DIN Mittelschrift" panose="00000400000000000000" pitchFamily="2" charset="0"/>
                          <a:cs typeface="Times New Roman" panose="02020603050405020304" pitchFamily="18" charset="0"/>
                        </a:rPr>
                        <a:t>1. </a:t>
                      </a:r>
                      <a:r>
                        <a:rPr lang="en-US" sz="2300" dirty="0" err="1">
                          <a:solidFill>
                            <a:schemeClr val="bg1">
                              <a:lumMod val="50000"/>
                            </a:schemeClr>
                          </a:solidFill>
                          <a:latin typeface="#9Slide03 SFU DIN Mittelschrift" panose="00000400000000000000" pitchFamily="2" charset="0"/>
                          <a:cs typeface="Times New Roman" panose="02020603050405020304" pitchFamily="18" charset="0"/>
                        </a:rPr>
                        <a:t>Khí</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hậu</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ôn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đới</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hải</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dương</a:t>
                      </a:r>
                      <a:endParaRPr lang="en-US" sz="2300" dirty="0">
                        <a:solidFill>
                          <a:schemeClr val="bg1">
                            <a:lumMod val="50000"/>
                          </a:schemeClr>
                        </a:solidFill>
                        <a:latin typeface="#9Slide03 SFU DIN Mittelschrift" panose="00000400000000000000" pitchFamily="2" charset="0"/>
                        <a:cs typeface="Times New Roman" panose="02020603050405020304" pitchFamily="18" charset="0"/>
                      </a:endParaRPr>
                    </a:p>
                  </a:txBody>
                  <a:tcPr>
                    <a:solidFill>
                      <a:schemeClr val="accent2">
                        <a:lumMod val="20000"/>
                        <a:lumOff val="80000"/>
                      </a:schemeClr>
                    </a:solidFill>
                  </a:tcPr>
                </a:tc>
                <a:tc>
                  <a:txBody>
                    <a:bodyPr/>
                    <a:lstStyle/>
                    <a:p>
                      <a:pPr algn="just">
                        <a:lnSpc>
                          <a:spcPct val="110000"/>
                        </a:lnSpc>
                      </a:pPr>
                      <a:r>
                        <a:rPr lang="en-US" sz="2300" dirty="0">
                          <a:solidFill>
                            <a:schemeClr val="bg1">
                              <a:lumMod val="50000"/>
                            </a:schemeClr>
                          </a:solidFill>
                          <a:latin typeface="#9Slide03 SFU DIN Mittelschrift" panose="00000400000000000000" pitchFamily="2" charset="0"/>
                          <a:cs typeface="Times New Roman" panose="02020603050405020304" pitchFamily="18" charset="0"/>
                        </a:rPr>
                        <a:t>a. </a:t>
                      </a:r>
                      <a:r>
                        <a:rPr lang="en-US" sz="2300" dirty="0" err="1">
                          <a:solidFill>
                            <a:schemeClr val="bg1">
                              <a:lumMod val="50000"/>
                            </a:schemeClr>
                          </a:solidFill>
                          <a:latin typeface="#9Slide03 SFU DIN Mittelschrift" panose="00000400000000000000" pitchFamily="2" charset="0"/>
                          <a:cs typeface="Times New Roman" panose="02020603050405020304" pitchFamily="18" charset="0"/>
                        </a:rPr>
                        <a:t>Gồm</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vùng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ven</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biển</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Địa</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Trung Hải từ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Bồ</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Đào Nha sang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tận</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Hi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Lạp</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a:t>
                      </a:r>
                      <a:endParaRPr lang="en-US" sz="2300" dirty="0">
                        <a:solidFill>
                          <a:schemeClr val="bg1">
                            <a:lumMod val="50000"/>
                          </a:schemeClr>
                        </a:solidFill>
                        <a:latin typeface="#9Slide03 SFU DIN Mittelschrift" panose="00000400000000000000" pitchFamily="2" charset="0"/>
                        <a:cs typeface="Times New Roman" panose="02020603050405020304" pitchFamily="18" charset="0"/>
                      </a:endParaRPr>
                    </a:p>
                  </a:txBody>
                  <a:tcPr>
                    <a:solidFill>
                      <a:schemeClr val="accent2">
                        <a:lumMod val="20000"/>
                        <a:lumOff val="80000"/>
                      </a:schemeClr>
                    </a:solidFill>
                  </a:tcPr>
                </a:tc>
                <a:extLst>
                  <a:ext uri="{0D108BD9-81ED-4DB2-BD59-A6C34878D82A}">
                    <a16:rowId xmlns:a16="http://schemas.microsoft.com/office/drawing/2014/main" val="2641065969"/>
                  </a:ext>
                </a:extLst>
              </a:tr>
              <a:tr h="596106">
                <a:tc>
                  <a:txBody>
                    <a:bodyPr/>
                    <a:lstStyle/>
                    <a:p>
                      <a:pPr>
                        <a:lnSpc>
                          <a:spcPct val="110000"/>
                        </a:lnSpc>
                      </a:pPr>
                      <a:r>
                        <a:rPr lang="en-US" sz="2300" dirty="0">
                          <a:solidFill>
                            <a:schemeClr val="bg1">
                              <a:lumMod val="50000"/>
                            </a:schemeClr>
                          </a:solidFill>
                          <a:latin typeface="#9Slide03 SFU DIN Mittelschrift" panose="00000400000000000000" pitchFamily="2" charset="0"/>
                          <a:cs typeface="Times New Roman" panose="02020603050405020304" pitchFamily="18" charset="0"/>
                        </a:rPr>
                        <a:t>2. </a:t>
                      </a:r>
                      <a:r>
                        <a:rPr lang="en-US" sz="2300" dirty="0" err="1">
                          <a:solidFill>
                            <a:schemeClr val="bg1">
                              <a:lumMod val="50000"/>
                            </a:schemeClr>
                          </a:solidFill>
                          <a:latin typeface="#9Slide03 SFU DIN Mittelschrift" panose="00000400000000000000" pitchFamily="2" charset="0"/>
                          <a:cs typeface="Times New Roman" panose="02020603050405020304" pitchFamily="18" charset="0"/>
                        </a:rPr>
                        <a:t>Khí</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hậu</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cận</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nhiệt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địa</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trung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hải</a:t>
                      </a:r>
                      <a:endParaRPr lang="en-US" sz="2300" dirty="0">
                        <a:solidFill>
                          <a:schemeClr val="bg1">
                            <a:lumMod val="50000"/>
                          </a:schemeClr>
                        </a:solidFill>
                        <a:latin typeface="#9Slide03 SFU DIN Mittelschrift" panose="00000400000000000000" pitchFamily="2" charset="0"/>
                        <a:cs typeface="Times New Roman" panose="02020603050405020304" pitchFamily="18" charset="0"/>
                      </a:endParaRPr>
                    </a:p>
                  </a:txBody>
                  <a:tcPr>
                    <a:solidFill>
                      <a:schemeClr val="accent2">
                        <a:lumMod val="20000"/>
                        <a:lumOff val="80000"/>
                      </a:schemeClr>
                    </a:solidFill>
                  </a:tcPr>
                </a:tc>
                <a:tc>
                  <a:txBody>
                    <a:bodyPr/>
                    <a:lstStyle/>
                    <a:p>
                      <a:pPr algn="just">
                        <a:lnSpc>
                          <a:spcPct val="110000"/>
                        </a:lnSpc>
                      </a:pPr>
                      <a:r>
                        <a:rPr lang="en-US" sz="2300" dirty="0">
                          <a:solidFill>
                            <a:schemeClr val="bg1">
                              <a:lumMod val="50000"/>
                            </a:schemeClr>
                          </a:solidFill>
                          <a:latin typeface="#9Slide03 SFU DIN Mittelschrift" panose="00000400000000000000" pitchFamily="2" charset="0"/>
                          <a:cs typeface="Times New Roman" panose="02020603050405020304" pitchFamily="18" charset="0"/>
                        </a:rPr>
                        <a:t>b. Giáp</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Địa</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Trung Hải và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Biển</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Đen</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a:t>
                      </a:r>
                      <a:endParaRPr lang="en-US" sz="2300" dirty="0">
                        <a:solidFill>
                          <a:schemeClr val="bg1">
                            <a:lumMod val="50000"/>
                          </a:schemeClr>
                        </a:solidFill>
                        <a:latin typeface="#9Slide03 SFU DIN Mittelschrift" panose="00000400000000000000" pitchFamily="2" charset="0"/>
                        <a:cs typeface="Times New Roman" panose="02020603050405020304" pitchFamily="18" charset="0"/>
                      </a:endParaRPr>
                    </a:p>
                  </a:txBody>
                  <a:tcPr>
                    <a:solidFill>
                      <a:schemeClr val="accent2">
                        <a:lumMod val="20000"/>
                        <a:lumOff val="80000"/>
                      </a:schemeClr>
                    </a:solidFill>
                  </a:tcPr>
                </a:tc>
                <a:extLst>
                  <a:ext uri="{0D108BD9-81ED-4DB2-BD59-A6C34878D82A}">
                    <a16:rowId xmlns:a16="http://schemas.microsoft.com/office/drawing/2014/main" val="1351347138"/>
                  </a:ext>
                </a:extLst>
              </a:tr>
              <a:tr h="596106">
                <a:tc>
                  <a:txBody>
                    <a:bodyPr/>
                    <a:lstStyle/>
                    <a:p>
                      <a:pPr>
                        <a:lnSpc>
                          <a:spcPct val="110000"/>
                        </a:lnSpc>
                      </a:pPr>
                      <a:r>
                        <a:rPr lang="en-US" sz="2300" dirty="0">
                          <a:solidFill>
                            <a:schemeClr val="bg1">
                              <a:lumMod val="50000"/>
                            </a:schemeClr>
                          </a:solidFill>
                          <a:latin typeface="#9Slide03 SFU DIN Mittelschrift" panose="00000400000000000000" pitchFamily="2" charset="0"/>
                          <a:cs typeface="Times New Roman" panose="02020603050405020304" pitchFamily="18" charset="0"/>
                        </a:rPr>
                        <a:t>3. </a:t>
                      </a:r>
                      <a:r>
                        <a:rPr lang="en-US" sz="2300" dirty="0" err="1">
                          <a:solidFill>
                            <a:schemeClr val="bg1">
                              <a:lumMod val="50000"/>
                            </a:schemeClr>
                          </a:solidFill>
                          <a:latin typeface="#9Slide03 SFU DIN Mittelschrift" panose="00000400000000000000" pitchFamily="2" charset="0"/>
                          <a:cs typeface="Times New Roman" panose="02020603050405020304" pitchFamily="18" charset="0"/>
                        </a:rPr>
                        <a:t>Đới</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khí</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hậu</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cực và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cận</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cực ở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châu</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Âu</a:t>
                      </a:r>
                      <a:endParaRPr lang="en-US" sz="2300" dirty="0">
                        <a:solidFill>
                          <a:schemeClr val="bg1">
                            <a:lumMod val="50000"/>
                          </a:schemeClr>
                        </a:solidFill>
                        <a:latin typeface="#9Slide03 SFU DIN Mittelschrift" panose="00000400000000000000" pitchFamily="2" charset="0"/>
                        <a:cs typeface="Times New Roman" panose="02020603050405020304" pitchFamily="18" charset="0"/>
                      </a:endParaRPr>
                    </a:p>
                  </a:txBody>
                  <a:tcPr>
                    <a:solidFill>
                      <a:schemeClr val="accent2">
                        <a:lumMod val="20000"/>
                        <a:lumOff val="80000"/>
                      </a:schemeClr>
                    </a:solidFill>
                  </a:tcPr>
                </a:tc>
                <a:tc>
                  <a:txBody>
                    <a:bodyPr/>
                    <a:lstStyle/>
                    <a:p>
                      <a:pPr algn="just">
                        <a:lnSpc>
                          <a:spcPct val="110000"/>
                        </a:lnSpc>
                      </a:pPr>
                      <a:r>
                        <a:rPr lang="en-US" sz="2300" dirty="0">
                          <a:solidFill>
                            <a:schemeClr val="bg1">
                              <a:lumMod val="50000"/>
                            </a:schemeClr>
                          </a:solidFill>
                          <a:latin typeface="#9Slide03 SFU DIN Mittelschrift" panose="00000400000000000000" pitchFamily="2" charset="0"/>
                          <a:cs typeface="Times New Roman" panose="02020603050405020304" pitchFamily="18" charset="0"/>
                        </a:rPr>
                        <a:t>c. </a:t>
                      </a:r>
                      <a:r>
                        <a:rPr lang="en-US" sz="2300" dirty="0" err="1">
                          <a:solidFill>
                            <a:schemeClr val="bg1">
                              <a:lumMod val="50000"/>
                            </a:schemeClr>
                          </a:solidFill>
                          <a:latin typeface="#9Slide03 SFU DIN Mittelschrift" panose="00000400000000000000" pitchFamily="2" charset="0"/>
                          <a:cs typeface="Times New Roman" panose="02020603050405020304" pitchFamily="18" charset="0"/>
                        </a:rPr>
                        <a:t>Gồm</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các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dồng</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bằng</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thấp</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giữa vùng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đồi</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núi ở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phía</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nam</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và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biển</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Bắc</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cùng</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biển</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Ban-</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tich</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ở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phía</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bắc</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a:t>
                      </a:r>
                      <a:endParaRPr lang="en-US" sz="2300" dirty="0">
                        <a:solidFill>
                          <a:schemeClr val="bg1">
                            <a:lumMod val="50000"/>
                          </a:schemeClr>
                        </a:solidFill>
                        <a:latin typeface="#9Slide03 SFU DIN Mittelschrift" panose="00000400000000000000" pitchFamily="2" charset="0"/>
                        <a:cs typeface="Times New Roman" panose="02020603050405020304" pitchFamily="18" charset="0"/>
                      </a:endParaRPr>
                    </a:p>
                  </a:txBody>
                  <a:tcPr>
                    <a:solidFill>
                      <a:schemeClr val="accent2">
                        <a:lumMod val="20000"/>
                        <a:lumOff val="80000"/>
                      </a:schemeClr>
                    </a:solidFill>
                  </a:tcPr>
                </a:tc>
                <a:extLst>
                  <a:ext uri="{0D108BD9-81ED-4DB2-BD59-A6C34878D82A}">
                    <a16:rowId xmlns:a16="http://schemas.microsoft.com/office/drawing/2014/main" val="3526982645"/>
                  </a:ext>
                </a:extLst>
              </a:tr>
              <a:tr h="596106">
                <a:tc>
                  <a:txBody>
                    <a:bodyPr/>
                    <a:lstStyle/>
                    <a:p>
                      <a:pPr>
                        <a:lnSpc>
                          <a:spcPct val="110000"/>
                        </a:lnSpc>
                      </a:pPr>
                      <a:r>
                        <a:rPr lang="en-US" sz="2300" dirty="0">
                          <a:solidFill>
                            <a:schemeClr val="bg1">
                              <a:lumMod val="50000"/>
                            </a:schemeClr>
                          </a:solidFill>
                          <a:latin typeface="#9Slide03 SFU DIN Mittelschrift" panose="00000400000000000000" pitchFamily="2" charset="0"/>
                          <a:cs typeface="Times New Roman" panose="02020603050405020304" pitchFamily="18" charset="0"/>
                        </a:rPr>
                        <a:t>4.</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Đồng</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bằng</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Bắc</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Âu</a:t>
                      </a:r>
                      <a:endParaRPr lang="en-US" sz="2300" dirty="0">
                        <a:solidFill>
                          <a:schemeClr val="bg1">
                            <a:lumMod val="50000"/>
                          </a:schemeClr>
                        </a:solidFill>
                        <a:latin typeface="#9Slide03 SFU DIN Mittelschrift" panose="00000400000000000000" pitchFamily="2" charset="0"/>
                        <a:cs typeface="Times New Roman" panose="02020603050405020304" pitchFamily="18" charset="0"/>
                      </a:endParaRPr>
                    </a:p>
                  </a:txBody>
                  <a:tcPr>
                    <a:solidFill>
                      <a:schemeClr val="accent2">
                        <a:lumMod val="20000"/>
                        <a:lumOff val="80000"/>
                      </a:schemeClr>
                    </a:solidFill>
                  </a:tcPr>
                </a:tc>
                <a:tc>
                  <a:txBody>
                    <a:bodyPr/>
                    <a:lstStyle/>
                    <a:p>
                      <a:pPr algn="just">
                        <a:lnSpc>
                          <a:spcPct val="110000"/>
                        </a:lnSpc>
                      </a:pPr>
                      <a:r>
                        <a:rPr lang="en-US" sz="2300" dirty="0">
                          <a:solidFill>
                            <a:schemeClr val="bg1">
                              <a:lumMod val="50000"/>
                            </a:schemeClr>
                          </a:solidFill>
                          <a:latin typeface="#9Slide03 SFU DIN Mittelschrift" panose="00000400000000000000" pitchFamily="2" charset="0"/>
                          <a:cs typeface="Times New Roman" panose="02020603050405020304" pitchFamily="18" charset="0"/>
                        </a:rPr>
                        <a:t>d. </a:t>
                      </a:r>
                      <a:r>
                        <a:rPr lang="en-US" sz="2300" dirty="0" err="1">
                          <a:solidFill>
                            <a:schemeClr val="bg1">
                              <a:lumMod val="50000"/>
                            </a:schemeClr>
                          </a:solidFill>
                          <a:latin typeface="#9Slide03 SFU DIN Mittelschrift" panose="00000400000000000000" pitchFamily="2" charset="0"/>
                          <a:cs typeface="Times New Roman" panose="02020603050405020304" pitchFamily="18" charset="0"/>
                        </a:rPr>
                        <a:t>Bao</a:t>
                      </a:r>
                      <a:r>
                        <a:rPr lang="en-US" sz="2300" dirty="0">
                          <a:solidFill>
                            <a:schemeClr val="bg1">
                              <a:lumMod val="50000"/>
                            </a:schemeClr>
                          </a:solidFill>
                          <a:latin typeface="#9Slide03 SFU DIN Mittelschrift" panose="00000400000000000000" pitchFamily="2" charset="0"/>
                          <a:cs typeface="Times New Roman" panose="02020603050405020304" pitchFamily="18" charset="0"/>
                        </a:rPr>
                        <a:t> </a:t>
                      </a:r>
                      <a:r>
                        <a:rPr lang="en-US" sz="2300" dirty="0" err="1">
                          <a:solidFill>
                            <a:schemeClr val="bg1">
                              <a:lumMod val="50000"/>
                            </a:schemeClr>
                          </a:solidFill>
                          <a:latin typeface="#9Slide03 SFU DIN Mittelschrift" panose="00000400000000000000" pitchFamily="2" charset="0"/>
                          <a:cs typeface="Times New Roman" panose="02020603050405020304" pitchFamily="18" charset="0"/>
                        </a:rPr>
                        <a:t>gồm</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các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đảo</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quần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đảo</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ở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Bắc</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Băng</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Dương và vùng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phía</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bắc</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của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châu</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Âu</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a:t>
                      </a:r>
                      <a:endParaRPr lang="en-US" sz="2300" dirty="0">
                        <a:solidFill>
                          <a:schemeClr val="bg1">
                            <a:lumMod val="50000"/>
                          </a:schemeClr>
                        </a:solidFill>
                        <a:latin typeface="#9Slide03 SFU DIN Mittelschrift" panose="00000400000000000000" pitchFamily="2" charset="0"/>
                        <a:cs typeface="Times New Roman" panose="02020603050405020304" pitchFamily="18" charset="0"/>
                      </a:endParaRPr>
                    </a:p>
                  </a:txBody>
                  <a:tcPr>
                    <a:solidFill>
                      <a:schemeClr val="accent2">
                        <a:lumMod val="20000"/>
                        <a:lumOff val="80000"/>
                      </a:schemeClr>
                    </a:solidFill>
                  </a:tcPr>
                </a:tc>
                <a:extLst>
                  <a:ext uri="{0D108BD9-81ED-4DB2-BD59-A6C34878D82A}">
                    <a16:rowId xmlns:a16="http://schemas.microsoft.com/office/drawing/2014/main" val="1320453025"/>
                  </a:ext>
                </a:extLst>
              </a:tr>
              <a:tr h="596106">
                <a:tc>
                  <a:txBody>
                    <a:bodyPr/>
                    <a:lstStyle/>
                    <a:p>
                      <a:pPr>
                        <a:lnSpc>
                          <a:spcPct val="110000"/>
                        </a:lnSpc>
                      </a:pPr>
                      <a:r>
                        <a:rPr lang="en-US" sz="2300" dirty="0">
                          <a:solidFill>
                            <a:schemeClr val="bg1">
                              <a:lumMod val="50000"/>
                            </a:schemeClr>
                          </a:solidFill>
                          <a:latin typeface="#9Slide03 SFU DIN Mittelschrift" panose="00000400000000000000" pitchFamily="2" charset="0"/>
                          <a:cs typeface="Times New Roman" panose="02020603050405020304" pitchFamily="18" charset="0"/>
                        </a:rPr>
                        <a:t>5. </a:t>
                      </a:r>
                      <a:r>
                        <a:rPr lang="en-US" sz="2300" dirty="0" err="1">
                          <a:solidFill>
                            <a:schemeClr val="bg1">
                              <a:lumMod val="50000"/>
                            </a:schemeClr>
                          </a:solidFill>
                          <a:latin typeface="#9Slide03 SFU DIN Mittelschrift" panose="00000400000000000000" pitchFamily="2" charset="0"/>
                          <a:cs typeface="Times New Roman" panose="02020603050405020304" pitchFamily="18" charset="0"/>
                        </a:rPr>
                        <a:t>Phía</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nam</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châu</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Âu</a:t>
                      </a:r>
                      <a:endParaRPr lang="en-US" sz="2300" dirty="0">
                        <a:solidFill>
                          <a:schemeClr val="bg1">
                            <a:lumMod val="50000"/>
                          </a:schemeClr>
                        </a:solidFill>
                        <a:latin typeface="#9Slide03 SFU DIN Mittelschrift" panose="00000400000000000000" pitchFamily="2" charset="0"/>
                        <a:cs typeface="Times New Roman" panose="02020603050405020304" pitchFamily="18" charset="0"/>
                      </a:endParaRPr>
                    </a:p>
                  </a:txBody>
                  <a:tcPr>
                    <a:solidFill>
                      <a:schemeClr val="accent2">
                        <a:lumMod val="20000"/>
                        <a:lumOff val="80000"/>
                      </a:schemeClr>
                    </a:solidFill>
                  </a:tcPr>
                </a:tc>
                <a:tc>
                  <a:txBody>
                    <a:bodyPr/>
                    <a:lstStyle/>
                    <a:p>
                      <a:pPr algn="just">
                        <a:lnSpc>
                          <a:spcPct val="110000"/>
                        </a:lnSpc>
                      </a:pPr>
                      <a:r>
                        <a:rPr lang="en-US" sz="2300" dirty="0">
                          <a:solidFill>
                            <a:schemeClr val="bg1">
                              <a:lumMod val="50000"/>
                            </a:schemeClr>
                          </a:solidFill>
                          <a:latin typeface="#9Slide03 SFU DIN Mittelschrift" panose="00000400000000000000" pitchFamily="2" charset="0"/>
                          <a:cs typeface="Times New Roman" panose="02020603050405020304" pitchFamily="18" charset="0"/>
                        </a:rPr>
                        <a:t>e. </a:t>
                      </a:r>
                      <a:r>
                        <a:rPr lang="en-US" sz="2300" dirty="0" err="1">
                          <a:solidFill>
                            <a:schemeClr val="bg1">
                              <a:lumMod val="50000"/>
                            </a:schemeClr>
                          </a:solidFill>
                          <a:latin typeface="#9Slide03 SFU DIN Mittelschrift" panose="00000400000000000000" pitchFamily="2" charset="0"/>
                          <a:cs typeface="Times New Roman" panose="02020603050405020304" pitchFamily="18" charset="0"/>
                        </a:rPr>
                        <a:t>Mùa</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hạ</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nóng</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mùa</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đông</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không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lạnh</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lắm</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nhiệt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độ</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trên 0</a:t>
                      </a:r>
                      <a:r>
                        <a:rPr lang="en-US" sz="2300" baseline="30000" dirty="0">
                          <a:solidFill>
                            <a:schemeClr val="bg1">
                              <a:lumMod val="50000"/>
                            </a:schemeClr>
                          </a:solidFill>
                          <a:latin typeface="#9Slide03 SFU DIN Mittelschrift" panose="00000400000000000000" pitchFamily="2" charset="0"/>
                          <a:cs typeface="Times New Roman" panose="02020603050405020304" pitchFamily="18" charset="0"/>
                        </a:rPr>
                        <a:t>0</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c,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mưa</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vào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thu</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đông</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a:t>
                      </a:r>
                      <a:endParaRPr lang="en-US" sz="2300" dirty="0">
                        <a:solidFill>
                          <a:schemeClr val="bg1">
                            <a:lumMod val="50000"/>
                          </a:schemeClr>
                        </a:solidFill>
                        <a:latin typeface="#9Slide03 SFU DIN Mittelschrift" panose="00000400000000000000" pitchFamily="2" charset="0"/>
                        <a:cs typeface="Times New Roman" panose="02020603050405020304" pitchFamily="18" charset="0"/>
                      </a:endParaRPr>
                    </a:p>
                  </a:txBody>
                  <a:tcPr>
                    <a:solidFill>
                      <a:schemeClr val="accent2">
                        <a:lumMod val="20000"/>
                        <a:lumOff val="80000"/>
                      </a:schemeClr>
                    </a:solidFill>
                  </a:tcPr>
                </a:tc>
                <a:extLst>
                  <a:ext uri="{0D108BD9-81ED-4DB2-BD59-A6C34878D82A}">
                    <a16:rowId xmlns:a16="http://schemas.microsoft.com/office/drawing/2014/main" val="1006615605"/>
                  </a:ext>
                </a:extLst>
              </a:tr>
              <a:tr h="596106">
                <a:tc>
                  <a:txBody>
                    <a:bodyPr/>
                    <a:lstStyle/>
                    <a:p>
                      <a:pPr>
                        <a:lnSpc>
                          <a:spcPct val="110000"/>
                        </a:lnSpc>
                      </a:pPr>
                      <a:r>
                        <a:rPr lang="en-US" sz="2300" dirty="0">
                          <a:solidFill>
                            <a:schemeClr val="bg1">
                              <a:lumMod val="50000"/>
                            </a:schemeClr>
                          </a:solidFill>
                          <a:latin typeface="#9Slide03 SFU DIN Mittelschrift" panose="00000400000000000000" pitchFamily="2" charset="0"/>
                          <a:cs typeface="Times New Roman" panose="02020603050405020304" pitchFamily="18" charset="0"/>
                        </a:rPr>
                        <a:t>6. </a:t>
                      </a:r>
                      <a:r>
                        <a:rPr lang="en-US" sz="2300" dirty="0" err="1">
                          <a:solidFill>
                            <a:schemeClr val="bg1">
                              <a:lumMod val="50000"/>
                            </a:schemeClr>
                          </a:solidFill>
                          <a:latin typeface="#9Slide03 SFU DIN Mittelschrift" panose="00000400000000000000" pitchFamily="2" charset="0"/>
                          <a:cs typeface="Times New Roman" panose="02020603050405020304" pitchFamily="18" charset="0"/>
                        </a:rPr>
                        <a:t>Đới</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khí</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hậu</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cận</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nhiệt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đới</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ở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châu</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Âu</a:t>
                      </a:r>
                      <a:endParaRPr lang="en-US" sz="2300" dirty="0">
                        <a:solidFill>
                          <a:schemeClr val="bg1">
                            <a:lumMod val="50000"/>
                          </a:schemeClr>
                        </a:solidFill>
                        <a:latin typeface="#9Slide03 SFU DIN Mittelschrift" panose="00000400000000000000" pitchFamily="2" charset="0"/>
                        <a:cs typeface="Times New Roman" panose="02020603050405020304" pitchFamily="18" charset="0"/>
                      </a:endParaRPr>
                    </a:p>
                  </a:txBody>
                  <a:tcPr>
                    <a:solidFill>
                      <a:schemeClr val="accent2">
                        <a:lumMod val="20000"/>
                        <a:lumOff val="80000"/>
                      </a:schemeClr>
                    </a:solidFill>
                  </a:tcPr>
                </a:tc>
                <a:tc>
                  <a:txBody>
                    <a:bodyPr/>
                    <a:lstStyle/>
                    <a:p>
                      <a:pPr algn="just">
                        <a:lnSpc>
                          <a:spcPct val="110000"/>
                        </a:lnSpc>
                      </a:pPr>
                      <a:r>
                        <a:rPr lang="en-US" sz="2300" dirty="0">
                          <a:solidFill>
                            <a:schemeClr val="bg1">
                              <a:lumMod val="50000"/>
                            </a:schemeClr>
                          </a:solidFill>
                          <a:latin typeface="#9Slide03 SFU DIN Mittelschrift" panose="00000400000000000000" pitchFamily="2" charset="0"/>
                          <a:cs typeface="Times New Roman" panose="02020603050405020304" pitchFamily="18" charset="0"/>
                        </a:rPr>
                        <a:t>f. </a:t>
                      </a:r>
                      <a:r>
                        <a:rPr lang="en-US" sz="2300" dirty="0" err="1">
                          <a:solidFill>
                            <a:schemeClr val="bg1">
                              <a:lumMod val="50000"/>
                            </a:schemeClr>
                          </a:solidFill>
                          <a:latin typeface="#9Slide03 SFU DIN Mittelschrift" panose="00000400000000000000" pitchFamily="2" charset="0"/>
                          <a:cs typeface="Times New Roman" panose="02020603050405020304" pitchFamily="18" charset="0"/>
                        </a:rPr>
                        <a:t>Mùa</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hạ</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mát</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mùa</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đông</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không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lạnh</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lắm</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nhiệt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độ</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&gt; 0</a:t>
                      </a:r>
                      <a:r>
                        <a:rPr lang="en-US" sz="2300" baseline="30000" dirty="0">
                          <a:solidFill>
                            <a:schemeClr val="bg1">
                              <a:lumMod val="50000"/>
                            </a:schemeClr>
                          </a:solidFill>
                          <a:latin typeface="#9Slide03 SFU DIN Mittelschrift" panose="00000400000000000000" pitchFamily="2" charset="0"/>
                          <a:cs typeface="Times New Roman" panose="02020603050405020304" pitchFamily="18" charset="0"/>
                        </a:rPr>
                        <a:t>0</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c,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mưa</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quanh</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năm và tưởng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đối</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 </a:t>
                      </a:r>
                      <a:r>
                        <a:rPr lang="en-US" sz="2300" baseline="0" dirty="0" err="1">
                          <a:solidFill>
                            <a:schemeClr val="bg1">
                              <a:lumMod val="50000"/>
                            </a:schemeClr>
                          </a:solidFill>
                          <a:latin typeface="#9Slide03 SFU DIN Mittelschrift" panose="00000400000000000000" pitchFamily="2" charset="0"/>
                          <a:cs typeface="Times New Roman" panose="02020603050405020304" pitchFamily="18" charset="0"/>
                        </a:rPr>
                        <a:t>lớn</a:t>
                      </a:r>
                      <a:r>
                        <a:rPr lang="en-US" sz="2300" baseline="0" dirty="0">
                          <a:solidFill>
                            <a:schemeClr val="bg1">
                              <a:lumMod val="50000"/>
                            </a:schemeClr>
                          </a:solidFill>
                          <a:latin typeface="#9Slide03 SFU DIN Mittelschrift" panose="00000400000000000000" pitchFamily="2" charset="0"/>
                          <a:cs typeface="Times New Roman" panose="02020603050405020304" pitchFamily="18" charset="0"/>
                        </a:rPr>
                        <a:t>.</a:t>
                      </a:r>
                      <a:endParaRPr lang="en-US" sz="2300" dirty="0">
                        <a:solidFill>
                          <a:schemeClr val="bg1">
                            <a:lumMod val="50000"/>
                          </a:schemeClr>
                        </a:solidFill>
                        <a:latin typeface="#9Slide03 SFU DIN Mittelschrift" panose="00000400000000000000" pitchFamily="2" charset="0"/>
                        <a:cs typeface="Times New Roman" panose="02020603050405020304" pitchFamily="18" charset="0"/>
                      </a:endParaRPr>
                    </a:p>
                  </a:txBody>
                  <a:tcPr>
                    <a:solidFill>
                      <a:schemeClr val="accent2">
                        <a:lumMod val="20000"/>
                        <a:lumOff val="80000"/>
                      </a:schemeClr>
                    </a:solidFill>
                  </a:tcPr>
                </a:tc>
                <a:extLst>
                  <a:ext uri="{0D108BD9-81ED-4DB2-BD59-A6C34878D82A}">
                    <a16:rowId xmlns:a16="http://schemas.microsoft.com/office/drawing/2014/main" val="2439742386"/>
                  </a:ext>
                </a:extLst>
              </a:tr>
            </a:tbl>
          </a:graphicData>
        </a:graphic>
      </p:graphicFrame>
      <p:sp>
        <p:nvSpPr>
          <p:cNvPr id="4" name="Rectangle 3">
            <a:extLst>
              <a:ext uri="{FF2B5EF4-FFF2-40B4-BE49-F238E27FC236}">
                <a16:creationId xmlns:a16="http://schemas.microsoft.com/office/drawing/2014/main" id="{204AEC38-5313-4E56-B06F-401304C7DC1A}"/>
              </a:ext>
            </a:extLst>
          </p:cNvPr>
          <p:cNvSpPr/>
          <p:nvPr/>
        </p:nvSpPr>
        <p:spPr>
          <a:xfrm>
            <a:off x="-1" y="133755"/>
            <a:ext cx="12192000" cy="640393"/>
          </a:xfrm>
          <a:prstGeom prst="rect">
            <a:avLst/>
          </a:prstGeom>
          <a:solidFill>
            <a:srgbClr val="08699F"/>
          </a:solidFill>
          <a:ln w="12700" cap="flat" cmpd="sng" algn="ctr">
            <a:solidFill>
              <a:srgbClr val="08699F"/>
            </a:solidFill>
            <a:prstDash val="solid"/>
            <a:miter lim="800000"/>
          </a:ln>
          <a:effectLst/>
        </p:spPr>
        <p:txBody>
          <a:bodyPr rtlCol="0" anchor="ctr"/>
          <a:lstStyle/>
          <a:p>
            <a:pPr marL="0" marR="0" lvl="0" indent="0" algn="ctr" defTabSz="914400" rtl="0" eaLnBrk="1" fontAlgn="auto" latinLnBrk="0" hangingPunct="1">
              <a:lnSpc>
                <a:spcPct val="100000"/>
              </a:lnSpc>
              <a:spcBef>
                <a:spcPts val="1200"/>
              </a:spcBef>
              <a:spcAft>
                <a:spcPts val="1200"/>
              </a:spcAft>
              <a:buClrTx/>
              <a:buSzTx/>
              <a:buFontTx/>
              <a:buNone/>
              <a:tabLst/>
              <a:defRPr/>
            </a:pPr>
            <a:r>
              <a:rPr lang="en-US" sz="2400" b="1" kern="0" dirty="0" err="1">
                <a:solidFill>
                  <a:prstClr val="white"/>
                </a:solidFill>
                <a:latin typeface="#9Slide03 SFU DIN Mittelschrift" panose="00000400000000000000" pitchFamily="2" charset="0"/>
                <a:ea typeface="#9Slide03 Roboto Medium" panose="02000000000000000000" pitchFamily="2" charset="0"/>
                <a:cs typeface="Times New Roman" panose="02020603050405020304" pitchFamily="18" charset="0"/>
              </a:rPr>
              <a:t>Lựa</a:t>
            </a:r>
            <a:r>
              <a:rPr lang="en-US" sz="2400" b="1" kern="0" dirty="0">
                <a:solidFill>
                  <a:prstClr val="white"/>
                </a:solidFill>
                <a:latin typeface="#9Slide03 SFU DIN Mittelschrift" panose="00000400000000000000" pitchFamily="2" charset="0"/>
                <a:ea typeface="#9Slide03 Roboto Medium" panose="02000000000000000000" pitchFamily="2" charset="0"/>
                <a:cs typeface="Times New Roman" panose="02020603050405020304" pitchFamily="18" charset="0"/>
              </a:rPr>
              <a:t> </a:t>
            </a:r>
            <a:r>
              <a:rPr lang="en-US" sz="2400" b="1" kern="0" dirty="0" err="1">
                <a:solidFill>
                  <a:prstClr val="white"/>
                </a:solidFill>
                <a:latin typeface="#9Slide03 SFU DIN Mittelschrift" panose="00000400000000000000" pitchFamily="2" charset="0"/>
                <a:ea typeface="#9Slide03 Roboto Medium" panose="02000000000000000000" pitchFamily="2" charset="0"/>
                <a:cs typeface="Times New Roman" panose="02020603050405020304" pitchFamily="18" charset="0"/>
              </a:rPr>
              <a:t>chọn</a:t>
            </a:r>
            <a:r>
              <a:rPr lang="en-US" sz="2400" b="1" kern="0" dirty="0">
                <a:solidFill>
                  <a:prstClr val="white"/>
                </a:solidFill>
                <a:latin typeface="#9Slide03 SFU DIN Mittelschrift" panose="00000400000000000000" pitchFamily="2" charset="0"/>
                <a:ea typeface="#9Slide03 Roboto Medium" panose="02000000000000000000" pitchFamily="2" charset="0"/>
                <a:cs typeface="Times New Roman" panose="02020603050405020304" pitchFamily="18" charset="0"/>
              </a:rPr>
              <a:t> nội dung ở </a:t>
            </a:r>
            <a:r>
              <a:rPr lang="en-US" sz="2400" b="1" kern="0" dirty="0" err="1">
                <a:solidFill>
                  <a:prstClr val="white"/>
                </a:solidFill>
                <a:latin typeface="#9Slide03 SFU DIN Mittelschrift" panose="00000400000000000000" pitchFamily="2" charset="0"/>
                <a:ea typeface="#9Slide03 Roboto Medium" panose="02000000000000000000" pitchFamily="2" charset="0"/>
                <a:cs typeface="Times New Roman" panose="02020603050405020304" pitchFamily="18" charset="0"/>
              </a:rPr>
              <a:t>cột</a:t>
            </a:r>
            <a:r>
              <a:rPr lang="en-US" sz="2400" b="1" kern="0" dirty="0">
                <a:solidFill>
                  <a:prstClr val="white"/>
                </a:solidFill>
                <a:latin typeface="#9Slide03 SFU DIN Mittelschrift" panose="00000400000000000000" pitchFamily="2" charset="0"/>
                <a:ea typeface="#9Slide03 Roboto Medium" panose="02000000000000000000" pitchFamily="2" charset="0"/>
                <a:cs typeface="Times New Roman" panose="02020603050405020304" pitchFamily="18" charset="0"/>
              </a:rPr>
              <a:t> A và </a:t>
            </a:r>
            <a:r>
              <a:rPr lang="en-US" sz="2400" b="1" kern="0" dirty="0" err="1">
                <a:solidFill>
                  <a:prstClr val="white"/>
                </a:solidFill>
                <a:latin typeface="#9Slide03 SFU DIN Mittelschrift" panose="00000400000000000000" pitchFamily="2" charset="0"/>
                <a:ea typeface="#9Slide03 Roboto Medium" panose="02000000000000000000" pitchFamily="2" charset="0"/>
                <a:cs typeface="Times New Roman" panose="02020603050405020304" pitchFamily="18" charset="0"/>
              </a:rPr>
              <a:t>cột</a:t>
            </a:r>
            <a:r>
              <a:rPr lang="en-US" sz="2400" b="1" kern="0" dirty="0">
                <a:solidFill>
                  <a:prstClr val="white"/>
                </a:solidFill>
                <a:latin typeface="#9Slide03 SFU DIN Mittelschrift" panose="00000400000000000000" pitchFamily="2" charset="0"/>
                <a:ea typeface="#9Slide03 Roboto Medium" panose="02000000000000000000" pitchFamily="2" charset="0"/>
                <a:cs typeface="Times New Roman" panose="02020603050405020304" pitchFamily="18" charset="0"/>
              </a:rPr>
              <a:t> B </a:t>
            </a:r>
            <a:r>
              <a:rPr lang="en-US" sz="2400" b="1" kern="0" dirty="0" err="1">
                <a:solidFill>
                  <a:prstClr val="white"/>
                </a:solidFill>
                <a:latin typeface="#9Slide03 SFU DIN Mittelschrift" panose="00000400000000000000" pitchFamily="2" charset="0"/>
                <a:ea typeface="#9Slide03 Roboto Medium" panose="02000000000000000000" pitchFamily="2" charset="0"/>
                <a:cs typeface="Times New Roman" panose="02020603050405020304" pitchFamily="18" charset="0"/>
              </a:rPr>
              <a:t>sao</a:t>
            </a:r>
            <a:r>
              <a:rPr lang="en-US" sz="2400" b="1" kern="0" dirty="0">
                <a:solidFill>
                  <a:prstClr val="white"/>
                </a:solidFill>
                <a:latin typeface="#9Slide03 SFU DIN Mittelschrift" panose="00000400000000000000" pitchFamily="2" charset="0"/>
                <a:ea typeface="#9Slide03 Roboto Medium" panose="02000000000000000000" pitchFamily="2" charset="0"/>
                <a:cs typeface="Times New Roman" panose="02020603050405020304" pitchFamily="18" charset="0"/>
              </a:rPr>
              <a:t> </a:t>
            </a:r>
            <a:r>
              <a:rPr lang="en-US" sz="2400" b="1" kern="0" dirty="0" err="1">
                <a:solidFill>
                  <a:prstClr val="white"/>
                </a:solidFill>
                <a:latin typeface="#9Slide03 SFU DIN Mittelschrift" panose="00000400000000000000" pitchFamily="2" charset="0"/>
                <a:ea typeface="#9Slide03 Roboto Medium" panose="02000000000000000000" pitchFamily="2" charset="0"/>
                <a:cs typeface="Times New Roman" panose="02020603050405020304" pitchFamily="18" charset="0"/>
              </a:rPr>
              <a:t>cho</a:t>
            </a:r>
            <a:r>
              <a:rPr lang="en-US" sz="2400" b="1" kern="0" dirty="0">
                <a:solidFill>
                  <a:prstClr val="white"/>
                </a:solidFill>
                <a:latin typeface="#9Slide03 SFU DIN Mittelschrift" panose="00000400000000000000" pitchFamily="2" charset="0"/>
                <a:ea typeface="#9Slide03 Roboto Medium" panose="02000000000000000000" pitchFamily="2" charset="0"/>
                <a:cs typeface="Times New Roman" panose="02020603050405020304" pitchFamily="18" charset="0"/>
              </a:rPr>
              <a:t> phù hợp</a:t>
            </a:r>
            <a:endParaRPr kumimoji="0" lang="en-US" sz="2400" b="1" i="0" u="none" strike="noStrike" kern="0" cap="none" spc="0" normalizeH="0" baseline="0" noProof="0" dirty="0">
              <a:ln>
                <a:noFill/>
              </a:ln>
              <a:solidFill>
                <a:prstClr val="white"/>
              </a:solidFill>
              <a:effectLst/>
              <a:uLnTx/>
              <a:uFillTx/>
              <a:latin typeface="#9Slide03 SFU DIN Mittelschrift" panose="00000400000000000000" pitchFamily="2" charset="0"/>
              <a:ea typeface="#9Slide03 Roboto Medium"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78608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627"/>
        <p:cNvGrpSpPr/>
        <p:nvPr/>
      </p:nvGrpSpPr>
      <p:grpSpPr>
        <a:xfrm>
          <a:off x="0" y="0"/>
          <a:ext cx="0" cy="0"/>
          <a:chOff x="0" y="0"/>
          <a:chExt cx="0" cy="0"/>
        </a:xfrm>
      </p:grpSpPr>
      <p:sp>
        <p:nvSpPr>
          <p:cNvPr id="3631" name="Google Shape;3631;p80"/>
          <p:cNvSpPr/>
          <p:nvPr/>
        </p:nvSpPr>
        <p:spPr>
          <a:xfrm rot="10800000" flipH="1">
            <a:off x="-86616" y="5050623"/>
            <a:ext cx="12852432" cy="7238952"/>
          </a:xfrm>
          <a:prstGeom prst="flowChartDocument">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2" name="Google Shape;3632;p80"/>
          <p:cNvSpPr/>
          <p:nvPr/>
        </p:nvSpPr>
        <p:spPr>
          <a:xfrm rot="10800000">
            <a:off x="-79032" y="5357275"/>
            <a:ext cx="12852432" cy="5467392"/>
          </a:xfrm>
          <a:prstGeom prst="flowChartDocument">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2848;p77"/>
          <p:cNvSpPr txBox="1">
            <a:spLocks/>
          </p:cNvSpPr>
          <p:nvPr/>
        </p:nvSpPr>
        <p:spPr>
          <a:xfrm>
            <a:off x="2813059" y="1664703"/>
            <a:ext cx="6621886" cy="192101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500"/>
              <a:buFont typeface="Fredoka One"/>
              <a:buNone/>
              <a:defRPr sz="4667" b="0" i="0" u="none" strike="noStrike" cap="none">
                <a:solidFill>
                  <a:schemeClr val="lt1"/>
                </a:solidFill>
                <a:latin typeface="Fredoka One"/>
                <a:ea typeface="Fredoka One"/>
                <a:cs typeface="Fredoka One"/>
                <a:sym typeface="Fredoka One"/>
              </a:defRPr>
            </a:lvl1pPr>
            <a:lvl2pPr marR="0" lvl="1" algn="l" rtl="0">
              <a:lnSpc>
                <a:spcPct val="100000"/>
              </a:lnSpc>
              <a:spcBef>
                <a:spcPts val="0"/>
              </a:spcBef>
              <a:spcAft>
                <a:spcPts val="0"/>
              </a:spcAft>
              <a:buClr>
                <a:schemeClr val="dk2"/>
              </a:buClr>
              <a:buSzPts val="2800"/>
              <a:buFont typeface="Fredoka One"/>
              <a:buNone/>
              <a:defRPr sz="3733" b="0" i="0" u="none" strike="noStrike" cap="none">
                <a:solidFill>
                  <a:schemeClr val="dk2"/>
                </a:solidFill>
                <a:latin typeface="Fredoka One"/>
                <a:ea typeface="Fredoka One"/>
                <a:cs typeface="Fredoka One"/>
                <a:sym typeface="Fredoka One"/>
              </a:defRPr>
            </a:lvl2pPr>
            <a:lvl3pPr marR="0" lvl="2" algn="l" rtl="0">
              <a:lnSpc>
                <a:spcPct val="100000"/>
              </a:lnSpc>
              <a:spcBef>
                <a:spcPts val="0"/>
              </a:spcBef>
              <a:spcAft>
                <a:spcPts val="0"/>
              </a:spcAft>
              <a:buClr>
                <a:schemeClr val="dk2"/>
              </a:buClr>
              <a:buSzPts val="2800"/>
              <a:buFont typeface="Fredoka One"/>
              <a:buNone/>
              <a:defRPr sz="3733" b="0" i="0" u="none" strike="noStrike" cap="none">
                <a:solidFill>
                  <a:schemeClr val="dk2"/>
                </a:solidFill>
                <a:latin typeface="Fredoka One"/>
                <a:ea typeface="Fredoka One"/>
                <a:cs typeface="Fredoka One"/>
                <a:sym typeface="Fredoka One"/>
              </a:defRPr>
            </a:lvl3pPr>
            <a:lvl4pPr marR="0" lvl="3" algn="l" rtl="0">
              <a:lnSpc>
                <a:spcPct val="100000"/>
              </a:lnSpc>
              <a:spcBef>
                <a:spcPts val="0"/>
              </a:spcBef>
              <a:spcAft>
                <a:spcPts val="0"/>
              </a:spcAft>
              <a:buClr>
                <a:schemeClr val="dk2"/>
              </a:buClr>
              <a:buSzPts val="2800"/>
              <a:buFont typeface="Fredoka One"/>
              <a:buNone/>
              <a:defRPr sz="3733" b="0" i="0" u="none" strike="noStrike" cap="none">
                <a:solidFill>
                  <a:schemeClr val="dk2"/>
                </a:solidFill>
                <a:latin typeface="Fredoka One"/>
                <a:ea typeface="Fredoka One"/>
                <a:cs typeface="Fredoka One"/>
                <a:sym typeface="Fredoka One"/>
              </a:defRPr>
            </a:lvl4pPr>
            <a:lvl5pPr marR="0" lvl="4" algn="l" rtl="0">
              <a:lnSpc>
                <a:spcPct val="100000"/>
              </a:lnSpc>
              <a:spcBef>
                <a:spcPts val="0"/>
              </a:spcBef>
              <a:spcAft>
                <a:spcPts val="0"/>
              </a:spcAft>
              <a:buClr>
                <a:schemeClr val="dk2"/>
              </a:buClr>
              <a:buSzPts val="2800"/>
              <a:buFont typeface="Fredoka One"/>
              <a:buNone/>
              <a:defRPr sz="3733" b="0" i="0" u="none" strike="noStrike" cap="none">
                <a:solidFill>
                  <a:schemeClr val="dk2"/>
                </a:solidFill>
                <a:latin typeface="Fredoka One"/>
                <a:ea typeface="Fredoka One"/>
                <a:cs typeface="Fredoka One"/>
                <a:sym typeface="Fredoka One"/>
              </a:defRPr>
            </a:lvl5pPr>
            <a:lvl6pPr marR="0" lvl="5" algn="l" rtl="0">
              <a:lnSpc>
                <a:spcPct val="100000"/>
              </a:lnSpc>
              <a:spcBef>
                <a:spcPts val="0"/>
              </a:spcBef>
              <a:spcAft>
                <a:spcPts val="0"/>
              </a:spcAft>
              <a:buClr>
                <a:schemeClr val="dk2"/>
              </a:buClr>
              <a:buSzPts val="2800"/>
              <a:buFont typeface="Fredoka One"/>
              <a:buNone/>
              <a:defRPr sz="3733" b="0" i="0" u="none" strike="noStrike" cap="none">
                <a:solidFill>
                  <a:schemeClr val="dk2"/>
                </a:solidFill>
                <a:latin typeface="Fredoka One"/>
                <a:ea typeface="Fredoka One"/>
                <a:cs typeface="Fredoka One"/>
                <a:sym typeface="Fredoka One"/>
              </a:defRPr>
            </a:lvl6pPr>
            <a:lvl7pPr marR="0" lvl="6" algn="l" rtl="0">
              <a:lnSpc>
                <a:spcPct val="100000"/>
              </a:lnSpc>
              <a:spcBef>
                <a:spcPts val="0"/>
              </a:spcBef>
              <a:spcAft>
                <a:spcPts val="0"/>
              </a:spcAft>
              <a:buClr>
                <a:schemeClr val="dk2"/>
              </a:buClr>
              <a:buSzPts val="2800"/>
              <a:buFont typeface="Fredoka One"/>
              <a:buNone/>
              <a:defRPr sz="3733" b="0" i="0" u="none" strike="noStrike" cap="none">
                <a:solidFill>
                  <a:schemeClr val="dk2"/>
                </a:solidFill>
                <a:latin typeface="Fredoka One"/>
                <a:ea typeface="Fredoka One"/>
                <a:cs typeface="Fredoka One"/>
                <a:sym typeface="Fredoka One"/>
              </a:defRPr>
            </a:lvl7pPr>
            <a:lvl8pPr marR="0" lvl="7" algn="l" rtl="0">
              <a:lnSpc>
                <a:spcPct val="100000"/>
              </a:lnSpc>
              <a:spcBef>
                <a:spcPts val="0"/>
              </a:spcBef>
              <a:spcAft>
                <a:spcPts val="0"/>
              </a:spcAft>
              <a:buClr>
                <a:schemeClr val="dk2"/>
              </a:buClr>
              <a:buSzPts val="2800"/>
              <a:buFont typeface="Fredoka One"/>
              <a:buNone/>
              <a:defRPr sz="3733" b="0" i="0" u="none" strike="noStrike" cap="none">
                <a:solidFill>
                  <a:schemeClr val="dk2"/>
                </a:solidFill>
                <a:latin typeface="Fredoka One"/>
                <a:ea typeface="Fredoka One"/>
                <a:cs typeface="Fredoka One"/>
                <a:sym typeface="Fredoka One"/>
              </a:defRPr>
            </a:lvl8pPr>
            <a:lvl9pPr marR="0" lvl="8" algn="l" rtl="0">
              <a:lnSpc>
                <a:spcPct val="100000"/>
              </a:lnSpc>
              <a:spcBef>
                <a:spcPts val="0"/>
              </a:spcBef>
              <a:spcAft>
                <a:spcPts val="0"/>
              </a:spcAft>
              <a:buClr>
                <a:schemeClr val="dk2"/>
              </a:buClr>
              <a:buSzPts val="2800"/>
              <a:buFont typeface="Fredoka One"/>
              <a:buNone/>
              <a:defRPr sz="3733" b="0" i="0" u="none" strike="noStrike" cap="none">
                <a:solidFill>
                  <a:schemeClr val="dk2"/>
                </a:solidFill>
                <a:latin typeface="Fredoka One"/>
                <a:ea typeface="Fredoka One"/>
                <a:cs typeface="Fredoka One"/>
                <a:sym typeface="Fredoka One"/>
              </a:defRPr>
            </a:lvl9pPr>
          </a:lstStyle>
          <a:p>
            <a:pPr marL="0" marR="0" lvl="0" indent="0" algn="ctr" defTabSz="914400" rtl="0" eaLnBrk="1" fontAlgn="auto" latinLnBrk="0" hangingPunct="1">
              <a:lnSpc>
                <a:spcPct val="100000"/>
              </a:lnSpc>
              <a:spcBef>
                <a:spcPts val="0"/>
              </a:spcBef>
              <a:spcAft>
                <a:spcPts val="0"/>
              </a:spcAft>
              <a:buClr>
                <a:srgbClr val="4B4B4B"/>
              </a:buClr>
              <a:buSzPts val="3500"/>
              <a:buFont typeface="Fredoka One"/>
              <a:buNone/>
              <a:tabLst/>
              <a:defRPr/>
            </a:pPr>
            <a:r>
              <a:rPr kumimoji="0" lang="en-US" sz="2800" b="1" i="0" u="none" strike="noStrike" kern="0" cap="none" spc="0" normalizeH="0" baseline="0" noProof="0" dirty="0">
                <a:ln>
                  <a:noFill/>
                </a:ln>
                <a:solidFill>
                  <a:srgbClr val="006854"/>
                </a:solidFill>
                <a:effectLst/>
                <a:uLnTx/>
                <a:uFillTx/>
                <a:latin typeface="#9Slide03 SFU DIN Mittelschrift" panose="00000400000000000000" pitchFamily="2" charset="0"/>
                <a:ea typeface="#9Slide03 Roboto Medium" panose="02000000000000000000" pitchFamily="2" charset="0"/>
                <a:cs typeface="Fredoka One"/>
                <a:sym typeface="Fredoka One"/>
              </a:rPr>
              <a:t>VẬN</a:t>
            </a:r>
            <a:r>
              <a:rPr kumimoji="0" lang="en-US" sz="2800" b="1" i="0" u="none" strike="noStrike" kern="0" cap="none" spc="0" normalizeH="0" noProof="0" dirty="0">
                <a:ln>
                  <a:noFill/>
                </a:ln>
                <a:solidFill>
                  <a:srgbClr val="006854"/>
                </a:solidFill>
                <a:effectLst/>
                <a:uLnTx/>
                <a:uFillTx/>
                <a:latin typeface="#9Slide03 SFU DIN Mittelschrift" panose="00000400000000000000" pitchFamily="2" charset="0"/>
                <a:ea typeface="#9Slide03 Roboto Medium" panose="02000000000000000000" pitchFamily="2" charset="0"/>
                <a:cs typeface="Fredoka One"/>
                <a:sym typeface="Fredoka One"/>
              </a:rPr>
              <a:t> DỤNG</a:t>
            </a:r>
            <a:endParaRPr kumimoji="0" lang="en-US" sz="2800" b="1" i="0" u="none" strike="noStrike" kern="0" cap="none" spc="0" normalizeH="0" baseline="0" noProof="0" dirty="0">
              <a:ln>
                <a:noFill/>
              </a:ln>
              <a:solidFill>
                <a:srgbClr val="006854"/>
              </a:solidFill>
              <a:effectLst/>
              <a:uLnTx/>
              <a:uFillTx/>
              <a:latin typeface="#9Slide03 SFU DIN Mittelschrift" panose="00000400000000000000" pitchFamily="2" charset="0"/>
              <a:ea typeface="#9Slide03 Roboto Medium" panose="02000000000000000000" pitchFamily="2" charset="0"/>
              <a:cs typeface="Fredoka One"/>
              <a:sym typeface="Fredoka One"/>
            </a:endParaRPr>
          </a:p>
        </p:txBody>
      </p:sp>
      <p:cxnSp>
        <p:nvCxnSpPr>
          <p:cNvPr id="28" name="Straight Connector 27">
            <a:extLst>
              <a:ext uri="{FF2B5EF4-FFF2-40B4-BE49-F238E27FC236}">
                <a16:creationId xmlns:a16="http://schemas.microsoft.com/office/drawing/2014/main" id="{F786CD09-EBFC-4880-BDC8-8FE5D2FF3103}"/>
              </a:ext>
            </a:extLst>
          </p:cNvPr>
          <p:cNvCxnSpPr>
            <a:cxnSpLocks/>
          </p:cNvCxnSpPr>
          <p:nvPr/>
        </p:nvCxnSpPr>
        <p:spPr>
          <a:xfrm>
            <a:off x="0" y="4235614"/>
            <a:ext cx="12192000" cy="0"/>
          </a:xfrm>
          <a:prstGeom prst="line">
            <a:avLst/>
          </a:prstGeom>
          <a:noFill/>
          <a:ln w="28575" cap="flat" cmpd="sng" algn="ctr">
            <a:solidFill>
              <a:srgbClr val="42240C"/>
            </a:solidFill>
            <a:prstDash val="solid"/>
            <a:miter lim="800000"/>
          </a:ln>
          <a:effectLst/>
        </p:spPr>
      </p:cxnSp>
      <p:sp>
        <p:nvSpPr>
          <p:cNvPr id="29" name="Teardrop 28">
            <a:extLst>
              <a:ext uri="{FF2B5EF4-FFF2-40B4-BE49-F238E27FC236}">
                <a16:creationId xmlns:a16="http://schemas.microsoft.com/office/drawing/2014/main" id="{684A181B-DAEE-40A8-806C-C7D8E4135E00}"/>
              </a:ext>
            </a:extLst>
          </p:cNvPr>
          <p:cNvSpPr/>
          <p:nvPr/>
        </p:nvSpPr>
        <p:spPr>
          <a:xfrm rot="10629018">
            <a:off x="1304384" y="1069719"/>
            <a:ext cx="2807910" cy="2807910"/>
          </a:xfrm>
          <a:prstGeom prst="teardrop">
            <a:avLst/>
          </a:prstGeom>
          <a:solidFill>
            <a:srgbClr val="67C787"/>
          </a:solidFill>
          <a:ln w="12700" cap="flat" cmpd="sng" algn="ctr">
            <a:noFill/>
            <a:prstDash val="solid"/>
            <a:miter lim="800000"/>
          </a:ln>
          <a:effectLst>
            <a:outerShdw blurRad="50800" dist="38100" dir="2700000" algn="tl" rotWithShape="0">
              <a:prstClr val="black">
                <a:alpha val="52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pitchFamily="2" charset="0"/>
              <a:ea typeface="Roboto" pitchFamily="2" charset="0"/>
              <a:cs typeface="+mn-cs"/>
            </a:endParaRPr>
          </a:p>
        </p:txBody>
      </p:sp>
      <p:sp>
        <p:nvSpPr>
          <p:cNvPr id="30" name="Teardrop 29">
            <a:extLst>
              <a:ext uri="{FF2B5EF4-FFF2-40B4-BE49-F238E27FC236}">
                <a16:creationId xmlns:a16="http://schemas.microsoft.com/office/drawing/2014/main" id="{64FAAFAD-AE88-4C19-A167-54B62D1A7216}"/>
              </a:ext>
            </a:extLst>
          </p:cNvPr>
          <p:cNvSpPr/>
          <p:nvPr/>
        </p:nvSpPr>
        <p:spPr>
          <a:xfrm rot="10629018">
            <a:off x="4933309" y="1069718"/>
            <a:ext cx="2807910" cy="2807910"/>
          </a:xfrm>
          <a:prstGeom prst="teardrop">
            <a:avLst/>
          </a:prstGeom>
          <a:solidFill>
            <a:srgbClr val="B2C654"/>
          </a:solidFill>
          <a:ln w="12700" cap="flat" cmpd="sng" algn="ctr">
            <a:noFill/>
            <a:prstDash val="solid"/>
            <a:miter lim="800000"/>
          </a:ln>
          <a:effectLst>
            <a:outerShdw blurRad="50800" dist="38100" dir="2700000" algn="tl" rotWithShape="0">
              <a:prstClr val="black">
                <a:alpha val="52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pitchFamily="2" charset="0"/>
              <a:ea typeface="Roboto" pitchFamily="2" charset="0"/>
              <a:cs typeface="+mn-cs"/>
            </a:endParaRPr>
          </a:p>
        </p:txBody>
      </p:sp>
      <p:sp>
        <p:nvSpPr>
          <p:cNvPr id="31" name="Teardrop 30">
            <a:extLst>
              <a:ext uri="{FF2B5EF4-FFF2-40B4-BE49-F238E27FC236}">
                <a16:creationId xmlns:a16="http://schemas.microsoft.com/office/drawing/2014/main" id="{3A6DCA5F-56A3-44D6-940E-2BB4F6278030}"/>
              </a:ext>
            </a:extLst>
          </p:cNvPr>
          <p:cNvSpPr/>
          <p:nvPr/>
        </p:nvSpPr>
        <p:spPr>
          <a:xfrm rot="10629018">
            <a:off x="8562233" y="1069718"/>
            <a:ext cx="2807910" cy="2807910"/>
          </a:xfrm>
          <a:prstGeom prst="teardrop">
            <a:avLst/>
          </a:prstGeom>
          <a:solidFill>
            <a:srgbClr val="006854"/>
          </a:solidFill>
          <a:ln w="12700" cap="flat" cmpd="sng" algn="ctr">
            <a:noFill/>
            <a:prstDash val="solid"/>
            <a:miter lim="800000"/>
          </a:ln>
          <a:effectLst>
            <a:outerShdw blurRad="50800" dist="38100" dir="2700000" algn="tl" rotWithShape="0">
              <a:prstClr val="black">
                <a:alpha val="52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pitchFamily="2" charset="0"/>
              <a:ea typeface="Roboto" pitchFamily="2" charset="0"/>
              <a:cs typeface="+mn-cs"/>
            </a:endParaRPr>
          </a:p>
        </p:txBody>
      </p:sp>
      <p:sp>
        <p:nvSpPr>
          <p:cNvPr id="32" name="TextBox 31">
            <a:extLst>
              <a:ext uri="{FF2B5EF4-FFF2-40B4-BE49-F238E27FC236}">
                <a16:creationId xmlns:a16="http://schemas.microsoft.com/office/drawing/2014/main" id="{1A147FCC-11A7-4B94-9DA9-A2C4E6E334D3}"/>
              </a:ext>
            </a:extLst>
          </p:cNvPr>
          <p:cNvSpPr txBox="1"/>
          <p:nvPr/>
        </p:nvSpPr>
        <p:spPr>
          <a:xfrm>
            <a:off x="1428533" y="1357116"/>
            <a:ext cx="2559612" cy="2354491"/>
          </a:xfrm>
          <a:prstGeom prst="rect">
            <a:avLst/>
          </a:prstGeom>
          <a:noFill/>
        </p:spPr>
        <p:txBody>
          <a:bodyPr wrap="square" rtlCol="0">
            <a:spAutoFit/>
          </a:bodyPr>
          <a:lstStyle/>
          <a:p>
            <a:pPr algn="ctr"/>
            <a:r>
              <a:rPr lang="en-US" sz="2100" dirty="0" err="1">
                <a:ln>
                  <a:noFill/>
                  <a:prstDash val="dashDot"/>
                </a:ln>
                <a:solidFill>
                  <a:prstClr val="white"/>
                </a:solidFill>
                <a:latin typeface="#9Slide03 SFU DIN Mittelschrift" panose="00000400000000000000" pitchFamily="2" charset="0"/>
                <a:ea typeface="Roboto" pitchFamily="2" charset="0"/>
              </a:rPr>
              <a:t>Sưu</a:t>
            </a:r>
            <a:r>
              <a:rPr lang="en-US" sz="2100" dirty="0">
                <a:ln>
                  <a:noFill/>
                  <a:prstDash val="dashDot"/>
                </a:ln>
                <a:solidFill>
                  <a:prstClr val="white"/>
                </a:solidFill>
                <a:latin typeface="#9Slide03 SFU DIN Mittelschrift" panose="00000400000000000000" pitchFamily="2" charset="0"/>
                <a:ea typeface="Roboto" pitchFamily="2" charset="0"/>
              </a:rPr>
              <a:t> </a:t>
            </a:r>
            <a:r>
              <a:rPr lang="en-US" sz="2100" dirty="0" err="1">
                <a:ln>
                  <a:noFill/>
                  <a:prstDash val="dashDot"/>
                </a:ln>
                <a:solidFill>
                  <a:prstClr val="white"/>
                </a:solidFill>
                <a:latin typeface="#9Slide03 SFU DIN Mittelschrift" panose="00000400000000000000" pitchFamily="2" charset="0"/>
                <a:ea typeface="Roboto" pitchFamily="2" charset="0"/>
              </a:rPr>
              <a:t>tầm</a:t>
            </a:r>
            <a:r>
              <a:rPr lang="en-US" sz="2100" dirty="0">
                <a:ln>
                  <a:noFill/>
                  <a:prstDash val="dashDot"/>
                </a:ln>
                <a:solidFill>
                  <a:prstClr val="white"/>
                </a:solidFill>
                <a:latin typeface="#9Slide03 SFU DIN Mittelschrift" panose="00000400000000000000" pitchFamily="2" charset="0"/>
                <a:ea typeface="Roboto" pitchFamily="2" charset="0"/>
              </a:rPr>
              <a:t> </a:t>
            </a:r>
            <a:r>
              <a:rPr lang="en-US" sz="2100" dirty="0" err="1">
                <a:ln>
                  <a:noFill/>
                  <a:prstDash val="dashDot"/>
                </a:ln>
                <a:solidFill>
                  <a:prstClr val="white"/>
                </a:solidFill>
                <a:latin typeface="#9Slide03 SFU DIN Mittelschrift" panose="00000400000000000000" pitchFamily="2" charset="0"/>
                <a:ea typeface="Roboto" pitchFamily="2" charset="0"/>
              </a:rPr>
              <a:t>những</a:t>
            </a:r>
            <a:r>
              <a:rPr lang="en-US" sz="2100" dirty="0">
                <a:ln>
                  <a:noFill/>
                  <a:prstDash val="dashDot"/>
                </a:ln>
                <a:solidFill>
                  <a:prstClr val="white"/>
                </a:solidFill>
                <a:latin typeface="#9Slide03 SFU DIN Mittelschrift" panose="00000400000000000000" pitchFamily="2" charset="0"/>
                <a:ea typeface="Roboto" pitchFamily="2" charset="0"/>
              </a:rPr>
              <a:t> thông tin về </a:t>
            </a:r>
            <a:r>
              <a:rPr lang="en-US" sz="2100" dirty="0" err="1">
                <a:ln>
                  <a:noFill/>
                  <a:prstDash val="dashDot"/>
                </a:ln>
                <a:solidFill>
                  <a:prstClr val="white"/>
                </a:solidFill>
                <a:latin typeface="#9Slide03 SFU DIN Mittelschrift" panose="00000400000000000000" pitchFamily="2" charset="0"/>
                <a:ea typeface="Roboto" pitchFamily="2" charset="0"/>
              </a:rPr>
              <a:t>khí</a:t>
            </a:r>
            <a:r>
              <a:rPr lang="en-US" sz="2100" dirty="0">
                <a:ln>
                  <a:noFill/>
                  <a:prstDash val="dashDot"/>
                </a:ln>
                <a:solidFill>
                  <a:prstClr val="white"/>
                </a:solidFill>
                <a:latin typeface="#9Slide03 SFU DIN Mittelschrift" panose="00000400000000000000" pitchFamily="2" charset="0"/>
                <a:ea typeface="Roboto" pitchFamily="2" charset="0"/>
              </a:rPr>
              <a:t> </a:t>
            </a:r>
            <a:r>
              <a:rPr lang="en-US" sz="2100" dirty="0" err="1">
                <a:ln>
                  <a:noFill/>
                  <a:prstDash val="dashDot"/>
                </a:ln>
                <a:solidFill>
                  <a:prstClr val="white"/>
                </a:solidFill>
                <a:latin typeface="#9Slide03 SFU DIN Mittelschrift" panose="00000400000000000000" pitchFamily="2" charset="0"/>
                <a:ea typeface="Roboto" pitchFamily="2" charset="0"/>
              </a:rPr>
              <a:t>hậu</a:t>
            </a:r>
            <a:r>
              <a:rPr lang="en-US" sz="2100" dirty="0">
                <a:ln>
                  <a:noFill/>
                  <a:prstDash val="dashDot"/>
                </a:ln>
                <a:solidFill>
                  <a:prstClr val="white"/>
                </a:solidFill>
                <a:latin typeface="#9Slide03 SFU DIN Mittelschrift" panose="00000400000000000000" pitchFamily="2" charset="0"/>
                <a:ea typeface="Roboto" pitchFamily="2" charset="0"/>
              </a:rPr>
              <a:t> ở </a:t>
            </a:r>
            <a:r>
              <a:rPr lang="en-US" sz="2100" dirty="0" err="1">
                <a:ln>
                  <a:noFill/>
                  <a:prstDash val="dashDot"/>
                </a:ln>
                <a:solidFill>
                  <a:prstClr val="white"/>
                </a:solidFill>
                <a:latin typeface="#9Slide03 SFU DIN Mittelschrift" panose="00000400000000000000" pitchFamily="2" charset="0"/>
                <a:ea typeface="Roboto" pitchFamily="2" charset="0"/>
              </a:rPr>
              <a:t>châu</a:t>
            </a:r>
            <a:r>
              <a:rPr lang="en-US" sz="2100" dirty="0">
                <a:ln>
                  <a:noFill/>
                  <a:prstDash val="dashDot"/>
                </a:ln>
                <a:solidFill>
                  <a:prstClr val="white"/>
                </a:solidFill>
                <a:latin typeface="#9Slide03 SFU DIN Mittelschrift" panose="00000400000000000000" pitchFamily="2" charset="0"/>
                <a:ea typeface="Roboto" pitchFamily="2" charset="0"/>
              </a:rPr>
              <a:t> </a:t>
            </a:r>
            <a:r>
              <a:rPr lang="en-US" sz="2100" dirty="0" err="1">
                <a:ln>
                  <a:noFill/>
                  <a:prstDash val="dashDot"/>
                </a:ln>
                <a:solidFill>
                  <a:prstClr val="white"/>
                </a:solidFill>
                <a:latin typeface="#9Slide03 SFU DIN Mittelschrift" panose="00000400000000000000" pitchFamily="2" charset="0"/>
                <a:ea typeface="Roboto" pitchFamily="2" charset="0"/>
              </a:rPr>
              <a:t>Âu</a:t>
            </a:r>
            <a:r>
              <a:rPr lang="en-US" sz="2100" dirty="0">
                <a:ln>
                  <a:noFill/>
                  <a:prstDash val="dashDot"/>
                </a:ln>
                <a:solidFill>
                  <a:prstClr val="white"/>
                </a:solidFill>
                <a:latin typeface="#9Slide03 SFU DIN Mittelschrift" panose="00000400000000000000" pitchFamily="2" charset="0"/>
                <a:ea typeface="Roboto" pitchFamily="2" charset="0"/>
              </a:rPr>
              <a:t> hiện nay và viết một </a:t>
            </a:r>
            <a:r>
              <a:rPr lang="en-US" sz="2100" dirty="0" err="1">
                <a:ln>
                  <a:noFill/>
                  <a:prstDash val="dashDot"/>
                </a:ln>
                <a:solidFill>
                  <a:prstClr val="white"/>
                </a:solidFill>
                <a:latin typeface="#9Slide03 SFU DIN Mittelschrift" panose="00000400000000000000" pitchFamily="2" charset="0"/>
                <a:ea typeface="Roboto" pitchFamily="2" charset="0"/>
              </a:rPr>
              <a:t>đoạn</a:t>
            </a:r>
            <a:r>
              <a:rPr lang="en-US" sz="2100" dirty="0">
                <a:ln>
                  <a:noFill/>
                  <a:prstDash val="dashDot"/>
                </a:ln>
                <a:solidFill>
                  <a:prstClr val="white"/>
                </a:solidFill>
                <a:latin typeface="#9Slide03 SFU DIN Mittelschrift" panose="00000400000000000000" pitchFamily="2" charset="0"/>
                <a:ea typeface="Roboto" pitchFamily="2" charset="0"/>
              </a:rPr>
              <a:t> văn </a:t>
            </a:r>
            <a:r>
              <a:rPr lang="en-US" sz="2100" dirty="0" err="1">
                <a:ln>
                  <a:noFill/>
                  <a:prstDash val="dashDot"/>
                </a:ln>
                <a:solidFill>
                  <a:prstClr val="white"/>
                </a:solidFill>
                <a:latin typeface="#9Slide03 SFU DIN Mittelschrift" panose="00000400000000000000" pitchFamily="2" charset="0"/>
                <a:ea typeface="Roboto" pitchFamily="2" charset="0"/>
              </a:rPr>
              <a:t>ngắn</a:t>
            </a:r>
            <a:r>
              <a:rPr lang="en-US" sz="2100" dirty="0">
                <a:ln>
                  <a:noFill/>
                  <a:prstDash val="dashDot"/>
                </a:ln>
                <a:solidFill>
                  <a:prstClr val="white"/>
                </a:solidFill>
                <a:latin typeface="#9Slide03 SFU DIN Mittelschrift" panose="00000400000000000000" pitchFamily="2" charset="0"/>
                <a:ea typeface="Roboto" pitchFamily="2" charset="0"/>
              </a:rPr>
              <a:t> thể hiện </a:t>
            </a:r>
            <a:r>
              <a:rPr lang="en-US" sz="2100" dirty="0" err="1">
                <a:ln>
                  <a:noFill/>
                  <a:prstDash val="dashDot"/>
                </a:ln>
                <a:solidFill>
                  <a:prstClr val="white"/>
                </a:solidFill>
                <a:latin typeface="#9Slide03 SFU DIN Mittelschrift" panose="00000400000000000000" pitchFamily="2" charset="0"/>
                <a:ea typeface="Roboto" pitchFamily="2" charset="0"/>
              </a:rPr>
              <a:t>tóm</a:t>
            </a:r>
            <a:r>
              <a:rPr lang="en-US" sz="2100" dirty="0">
                <a:ln>
                  <a:noFill/>
                  <a:prstDash val="dashDot"/>
                </a:ln>
                <a:solidFill>
                  <a:prstClr val="white"/>
                </a:solidFill>
                <a:latin typeface="#9Slide03 SFU DIN Mittelschrift" panose="00000400000000000000" pitchFamily="2" charset="0"/>
                <a:ea typeface="Roboto" pitchFamily="2" charset="0"/>
              </a:rPr>
              <a:t> tắt </a:t>
            </a:r>
            <a:r>
              <a:rPr lang="en-US" sz="2100" dirty="0" err="1">
                <a:ln>
                  <a:noFill/>
                  <a:prstDash val="dashDot"/>
                </a:ln>
                <a:solidFill>
                  <a:prstClr val="white"/>
                </a:solidFill>
                <a:latin typeface="#9Slide03 SFU DIN Mittelschrift" panose="00000400000000000000" pitchFamily="2" charset="0"/>
                <a:ea typeface="Roboto" pitchFamily="2" charset="0"/>
              </a:rPr>
              <a:t>những</a:t>
            </a:r>
            <a:r>
              <a:rPr lang="en-US" sz="2100" dirty="0">
                <a:ln>
                  <a:noFill/>
                  <a:prstDash val="dashDot"/>
                </a:ln>
                <a:solidFill>
                  <a:prstClr val="white"/>
                </a:solidFill>
                <a:latin typeface="#9Slide03 SFU DIN Mittelschrift" panose="00000400000000000000" pitchFamily="2" charset="0"/>
                <a:ea typeface="Roboto" pitchFamily="2" charset="0"/>
              </a:rPr>
              <a:t> thông tin </a:t>
            </a:r>
            <a:r>
              <a:rPr lang="en-US" sz="2100" dirty="0" err="1">
                <a:ln>
                  <a:noFill/>
                  <a:prstDash val="dashDot"/>
                </a:ln>
                <a:solidFill>
                  <a:prstClr val="white"/>
                </a:solidFill>
                <a:latin typeface="#9Slide03 SFU DIN Mittelschrift" panose="00000400000000000000" pitchFamily="2" charset="0"/>
                <a:ea typeface="Roboto" pitchFamily="2" charset="0"/>
              </a:rPr>
              <a:t>em</a:t>
            </a:r>
            <a:r>
              <a:rPr lang="en-US" sz="2100" dirty="0">
                <a:ln>
                  <a:noFill/>
                  <a:prstDash val="dashDot"/>
                </a:ln>
                <a:solidFill>
                  <a:prstClr val="white"/>
                </a:solidFill>
                <a:latin typeface="#9Slide03 SFU DIN Mittelschrift" panose="00000400000000000000" pitchFamily="2" charset="0"/>
                <a:ea typeface="Roboto" pitchFamily="2" charset="0"/>
              </a:rPr>
              <a:t> </a:t>
            </a:r>
            <a:r>
              <a:rPr lang="en-US" sz="2100" dirty="0" err="1">
                <a:ln>
                  <a:noFill/>
                  <a:prstDash val="dashDot"/>
                </a:ln>
                <a:solidFill>
                  <a:prstClr val="white"/>
                </a:solidFill>
                <a:latin typeface="#9Slide03 SFU DIN Mittelschrift" panose="00000400000000000000" pitchFamily="2" charset="0"/>
                <a:ea typeface="Roboto" pitchFamily="2" charset="0"/>
              </a:rPr>
              <a:t>sưu</a:t>
            </a:r>
            <a:r>
              <a:rPr lang="en-US" sz="2100" dirty="0">
                <a:ln>
                  <a:noFill/>
                  <a:prstDash val="dashDot"/>
                </a:ln>
                <a:solidFill>
                  <a:prstClr val="white"/>
                </a:solidFill>
                <a:latin typeface="#9Slide03 SFU DIN Mittelschrift" panose="00000400000000000000" pitchFamily="2" charset="0"/>
                <a:ea typeface="Roboto" pitchFamily="2" charset="0"/>
              </a:rPr>
              <a:t> </a:t>
            </a:r>
            <a:r>
              <a:rPr lang="en-US" sz="2100" dirty="0" err="1">
                <a:ln>
                  <a:noFill/>
                  <a:prstDash val="dashDot"/>
                </a:ln>
                <a:solidFill>
                  <a:prstClr val="white"/>
                </a:solidFill>
                <a:latin typeface="#9Slide03 SFU DIN Mittelschrift" panose="00000400000000000000" pitchFamily="2" charset="0"/>
                <a:ea typeface="Roboto" pitchFamily="2" charset="0"/>
              </a:rPr>
              <a:t>tầm</a:t>
            </a:r>
            <a:r>
              <a:rPr lang="en-US" sz="2100" dirty="0">
                <a:ln>
                  <a:noFill/>
                  <a:prstDash val="dashDot"/>
                </a:ln>
                <a:solidFill>
                  <a:prstClr val="white"/>
                </a:solidFill>
                <a:latin typeface="#9Slide03 SFU DIN Mittelschrift" panose="00000400000000000000" pitchFamily="2" charset="0"/>
                <a:ea typeface="Roboto" pitchFamily="2" charset="0"/>
              </a:rPr>
              <a:t> được.</a:t>
            </a:r>
          </a:p>
        </p:txBody>
      </p:sp>
      <p:sp>
        <p:nvSpPr>
          <p:cNvPr id="33" name="TextBox 32">
            <a:extLst>
              <a:ext uri="{FF2B5EF4-FFF2-40B4-BE49-F238E27FC236}">
                <a16:creationId xmlns:a16="http://schemas.microsoft.com/office/drawing/2014/main" id="{312BA7A3-241F-4BA9-A237-1DC10ABCBDA1}"/>
              </a:ext>
            </a:extLst>
          </p:cNvPr>
          <p:cNvSpPr txBox="1"/>
          <p:nvPr/>
        </p:nvSpPr>
        <p:spPr>
          <a:xfrm>
            <a:off x="5150652" y="1488787"/>
            <a:ext cx="2373224" cy="1708160"/>
          </a:xfrm>
          <a:prstGeom prst="rect">
            <a:avLst/>
          </a:prstGeom>
          <a:noFill/>
        </p:spPr>
        <p:txBody>
          <a:bodyPr wrap="square" rtlCol="0">
            <a:spAutoFit/>
          </a:bodyPr>
          <a:lstStyle/>
          <a:p>
            <a:pPr algn="ctr"/>
            <a:r>
              <a:rPr lang="en-US" sz="2100" dirty="0" err="1">
                <a:ln>
                  <a:noFill/>
                  <a:prstDash val="dashDot"/>
                </a:ln>
                <a:solidFill>
                  <a:prstClr val="white"/>
                </a:solidFill>
                <a:latin typeface="#9Slide03 SFU DIN Mittelschrift" panose="00000400000000000000" pitchFamily="2" charset="0"/>
                <a:ea typeface="Roboto" pitchFamily="2" charset="0"/>
              </a:rPr>
              <a:t>Sưu</a:t>
            </a:r>
            <a:r>
              <a:rPr lang="en-US" sz="2100" dirty="0">
                <a:ln>
                  <a:noFill/>
                  <a:prstDash val="dashDot"/>
                </a:ln>
                <a:solidFill>
                  <a:prstClr val="white"/>
                </a:solidFill>
                <a:latin typeface="#9Slide03 SFU DIN Mittelschrift" panose="00000400000000000000" pitchFamily="2" charset="0"/>
                <a:ea typeface="Roboto" pitchFamily="2" charset="0"/>
              </a:rPr>
              <a:t> </a:t>
            </a:r>
            <a:r>
              <a:rPr lang="en-US" sz="2100" dirty="0" err="1">
                <a:ln>
                  <a:noFill/>
                  <a:prstDash val="dashDot"/>
                </a:ln>
                <a:solidFill>
                  <a:prstClr val="white"/>
                </a:solidFill>
                <a:latin typeface="#9Slide03 SFU DIN Mittelschrift" panose="00000400000000000000" pitchFamily="2" charset="0"/>
                <a:ea typeface="Roboto" pitchFamily="2" charset="0"/>
              </a:rPr>
              <a:t>tầm</a:t>
            </a:r>
            <a:r>
              <a:rPr lang="en-US" sz="2100" dirty="0">
                <a:ln>
                  <a:noFill/>
                  <a:prstDash val="dashDot"/>
                </a:ln>
                <a:solidFill>
                  <a:prstClr val="white"/>
                </a:solidFill>
                <a:latin typeface="#9Slide03 SFU DIN Mittelschrift" panose="00000400000000000000" pitchFamily="2" charset="0"/>
                <a:ea typeface="Roboto" pitchFamily="2" charset="0"/>
              </a:rPr>
              <a:t> </a:t>
            </a:r>
            <a:r>
              <a:rPr lang="en-US" sz="2100" dirty="0" err="1">
                <a:ln>
                  <a:noFill/>
                  <a:prstDash val="dashDot"/>
                </a:ln>
                <a:solidFill>
                  <a:prstClr val="white"/>
                </a:solidFill>
                <a:latin typeface="#9Slide03 SFU DIN Mittelschrift" panose="00000400000000000000" pitchFamily="2" charset="0"/>
                <a:ea typeface="Roboto" pitchFamily="2" charset="0"/>
              </a:rPr>
              <a:t>những</a:t>
            </a:r>
            <a:r>
              <a:rPr lang="en-US" sz="2100" dirty="0">
                <a:ln>
                  <a:noFill/>
                  <a:prstDash val="dashDot"/>
                </a:ln>
                <a:solidFill>
                  <a:prstClr val="white"/>
                </a:solidFill>
                <a:latin typeface="#9Slide03 SFU DIN Mittelschrift" panose="00000400000000000000" pitchFamily="2" charset="0"/>
                <a:ea typeface="Roboto" pitchFamily="2" charset="0"/>
              </a:rPr>
              <a:t> </a:t>
            </a:r>
            <a:r>
              <a:rPr lang="en-US" sz="2100" dirty="0" err="1">
                <a:ln>
                  <a:noFill/>
                  <a:prstDash val="dashDot"/>
                </a:ln>
                <a:solidFill>
                  <a:prstClr val="white"/>
                </a:solidFill>
                <a:latin typeface="#9Slide03 SFU DIN Mittelschrift" panose="00000400000000000000" pitchFamily="2" charset="0"/>
                <a:ea typeface="Roboto" pitchFamily="2" charset="0"/>
              </a:rPr>
              <a:t>hình</a:t>
            </a:r>
            <a:r>
              <a:rPr lang="en-US" sz="2100" dirty="0">
                <a:ln>
                  <a:noFill/>
                  <a:prstDash val="dashDot"/>
                </a:ln>
                <a:solidFill>
                  <a:prstClr val="white"/>
                </a:solidFill>
                <a:latin typeface="#9Slide03 SFU DIN Mittelschrift" panose="00000400000000000000" pitchFamily="2" charset="0"/>
                <a:ea typeface="Roboto" pitchFamily="2" charset="0"/>
              </a:rPr>
              <a:t> ảnh về </a:t>
            </a:r>
            <a:r>
              <a:rPr lang="en-US" sz="2100" dirty="0" err="1">
                <a:ln>
                  <a:noFill/>
                  <a:prstDash val="dashDot"/>
                </a:ln>
                <a:solidFill>
                  <a:prstClr val="white"/>
                </a:solidFill>
                <a:latin typeface="#9Slide03 SFU DIN Mittelschrift" panose="00000400000000000000" pitchFamily="2" charset="0"/>
                <a:ea typeface="Roboto" pitchFamily="2" charset="0"/>
              </a:rPr>
              <a:t>sông</a:t>
            </a:r>
            <a:r>
              <a:rPr lang="en-US" sz="2100" dirty="0">
                <a:ln>
                  <a:noFill/>
                  <a:prstDash val="dashDot"/>
                </a:ln>
                <a:solidFill>
                  <a:prstClr val="white"/>
                </a:solidFill>
                <a:latin typeface="#9Slide03 SFU DIN Mittelschrift" panose="00000400000000000000" pitchFamily="2" charset="0"/>
                <a:ea typeface="Roboto" pitchFamily="2" charset="0"/>
              </a:rPr>
              <a:t> </a:t>
            </a:r>
            <a:r>
              <a:rPr lang="en-US" sz="2100" dirty="0" err="1">
                <a:ln>
                  <a:noFill/>
                  <a:prstDash val="dashDot"/>
                </a:ln>
                <a:solidFill>
                  <a:prstClr val="white"/>
                </a:solidFill>
                <a:latin typeface="#9Slide03 SFU DIN Mittelschrift" panose="00000400000000000000" pitchFamily="2" charset="0"/>
                <a:ea typeface="Roboto" pitchFamily="2" charset="0"/>
              </a:rPr>
              <a:t>ngòi</a:t>
            </a:r>
            <a:r>
              <a:rPr lang="en-US" sz="2100" dirty="0">
                <a:ln>
                  <a:noFill/>
                  <a:prstDash val="dashDot"/>
                </a:ln>
                <a:solidFill>
                  <a:prstClr val="white"/>
                </a:solidFill>
                <a:latin typeface="#9Slide03 SFU DIN Mittelschrift" panose="00000400000000000000" pitchFamily="2" charset="0"/>
                <a:ea typeface="Roboto" pitchFamily="2" charset="0"/>
              </a:rPr>
              <a:t> </a:t>
            </a:r>
            <a:r>
              <a:rPr lang="en-US" sz="2100" dirty="0" err="1">
                <a:ln>
                  <a:noFill/>
                  <a:prstDash val="dashDot"/>
                </a:ln>
                <a:solidFill>
                  <a:prstClr val="white"/>
                </a:solidFill>
                <a:latin typeface="#9Slide03 SFU DIN Mittelschrift" panose="00000400000000000000" pitchFamily="2" charset="0"/>
                <a:ea typeface="Roboto" pitchFamily="2" charset="0"/>
              </a:rPr>
              <a:t>hoặc</a:t>
            </a:r>
            <a:r>
              <a:rPr lang="en-US" sz="2100" dirty="0">
                <a:ln>
                  <a:noFill/>
                  <a:prstDash val="dashDot"/>
                </a:ln>
                <a:solidFill>
                  <a:prstClr val="white"/>
                </a:solidFill>
                <a:latin typeface="#9Slide03 SFU DIN Mittelschrift" panose="00000400000000000000" pitchFamily="2" charset="0"/>
                <a:ea typeface="Roboto" pitchFamily="2" charset="0"/>
              </a:rPr>
              <a:t> </a:t>
            </a:r>
            <a:r>
              <a:rPr lang="en-US" sz="2100" dirty="0" err="1">
                <a:ln>
                  <a:noFill/>
                  <a:prstDash val="dashDot"/>
                </a:ln>
                <a:solidFill>
                  <a:prstClr val="white"/>
                </a:solidFill>
                <a:latin typeface="#9Slide03 SFU DIN Mittelschrift" panose="00000400000000000000" pitchFamily="2" charset="0"/>
                <a:ea typeface="Roboto" pitchFamily="2" charset="0"/>
              </a:rPr>
              <a:t>đới</a:t>
            </a:r>
            <a:r>
              <a:rPr lang="en-US" sz="2100" dirty="0">
                <a:ln>
                  <a:noFill/>
                  <a:prstDash val="dashDot"/>
                </a:ln>
                <a:solidFill>
                  <a:prstClr val="white"/>
                </a:solidFill>
                <a:latin typeface="#9Slide03 SFU DIN Mittelschrift" panose="00000400000000000000" pitchFamily="2" charset="0"/>
                <a:ea typeface="Roboto" pitchFamily="2" charset="0"/>
              </a:rPr>
              <a:t> thiện nhiên của </a:t>
            </a:r>
            <a:r>
              <a:rPr lang="en-US" sz="2100" dirty="0" err="1">
                <a:ln>
                  <a:noFill/>
                  <a:prstDash val="dashDot"/>
                </a:ln>
                <a:solidFill>
                  <a:prstClr val="white"/>
                </a:solidFill>
                <a:latin typeface="#9Slide03 SFU DIN Mittelschrift" panose="00000400000000000000" pitchFamily="2" charset="0"/>
                <a:ea typeface="Roboto" pitchFamily="2" charset="0"/>
              </a:rPr>
              <a:t>châu</a:t>
            </a:r>
            <a:r>
              <a:rPr lang="en-US" sz="2100" dirty="0">
                <a:ln>
                  <a:noFill/>
                  <a:prstDash val="dashDot"/>
                </a:ln>
                <a:solidFill>
                  <a:prstClr val="white"/>
                </a:solidFill>
                <a:latin typeface="#9Slide03 SFU DIN Mittelschrift" panose="00000400000000000000" pitchFamily="2" charset="0"/>
                <a:ea typeface="Roboto" pitchFamily="2" charset="0"/>
              </a:rPr>
              <a:t> </a:t>
            </a:r>
            <a:r>
              <a:rPr lang="en-US" sz="2100" dirty="0" err="1">
                <a:ln>
                  <a:noFill/>
                  <a:prstDash val="dashDot"/>
                </a:ln>
                <a:solidFill>
                  <a:prstClr val="white"/>
                </a:solidFill>
                <a:latin typeface="#9Slide03 SFU DIN Mittelschrift" panose="00000400000000000000" pitchFamily="2" charset="0"/>
                <a:ea typeface="Roboto" pitchFamily="2" charset="0"/>
              </a:rPr>
              <a:t>Âu</a:t>
            </a:r>
            <a:r>
              <a:rPr lang="en-US" sz="2100" dirty="0">
                <a:ln>
                  <a:noFill/>
                  <a:prstDash val="dashDot"/>
                </a:ln>
                <a:solidFill>
                  <a:prstClr val="white"/>
                </a:solidFill>
                <a:latin typeface="#9Slide03 SFU DIN Mittelschrift" panose="00000400000000000000" pitchFamily="2" charset="0"/>
                <a:ea typeface="Roboto" pitchFamily="2" charset="0"/>
              </a:rPr>
              <a:t>. Chia </a:t>
            </a:r>
            <a:r>
              <a:rPr lang="en-US" sz="2100" dirty="0" err="1">
                <a:ln>
                  <a:noFill/>
                  <a:prstDash val="dashDot"/>
                </a:ln>
                <a:solidFill>
                  <a:prstClr val="white"/>
                </a:solidFill>
                <a:latin typeface="#9Slide03 SFU DIN Mittelschrift" panose="00000400000000000000" pitchFamily="2" charset="0"/>
                <a:ea typeface="Roboto" pitchFamily="2" charset="0"/>
              </a:rPr>
              <a:t>sẻ</a:t>
            </a:r>
            <a:r>
              <a:rPr lang="en-US" sz="2100" dirty="0">
                <a:ln>
                  <a:noFill/>
                  <a:prstDash val="dashDot"/>
                </a:ln>
                <a:solidFill>
                  <a:prstClr val="white"/>
                </a:solidFill>
                <a:latin typeface="#9Slide03 SFU DIN Mittelschrift" panose="00000400000000000000" pitchFamily="2" charset="0"/>
                <a:ea typeface="Roboto" pitchFamily="2" charset="0"/>
              </a:rPr>
              <a:t> với các bạn.</a:t>
            </a:r>
          </a:p>
        </p:txBody>
      </p:sp>
      <p:sp>
        <p:nvSpPr>
          <p:cNvPr id="34" name="TextBox 33">
            <a:extLst>
              <a:ext uri="{FF2B5EF4-FFF2-40B4-BE49-F238E27FC236}">
                <a16:creationId xmlns:a16="http://schemas.microsoft.com/office/drawing/2014/main" id="{077A1BA9-53DC-41D0-BDC9-99FF781614A3}"/>
              </a:ext>
            </a:extLst>
          </p:cNvPr>
          <p:cNvSpPr txBox="1"/>
          <p:nvPr/>
        </p:nvSpPr>
        <p:spPr>
          <a:xfrm>
            <a:off x="8693145" y="1680282"/>
            <a:ext cx="2459655" cy="1708160"/>
          </a:xfrm>
          <a:prstGeom prst="rect">
            <a:avLst/>
          </a:prstGeom>
          <a:noFill/>
        </p:spPr>
        <p:txBody>
          <a:bodyPr wrap="square" rtlCol="0">
            <a:spAutoFit/>
          </a:bodyPr>
          <a:lstStyle/>
          <a:p>
            <a:pPr algn="ctr"/>
            <a:r>
              <a:rPr lang="en-US" sz="2100" dirty="0" err="1">
                <a:ln>
                  <a:noFill/>
                  <a:prstDash val="dashDot"/>
                </a:ln>
                <a:solidFill>
                  <a:prstClr val="white"/>
                </a:solidFill>
                <a:latin typeface="#9Slide03 SFU DIN Mittelschrift" panose="00000400000000000000" pitchFamily="2" charset="0"/>
                <a:ea typeface="Roboto" pitchFamily="2" charset="0"/>
              </a:rPr>
              <a:t>Vẽ</a:t>
            </a:r>
            <a:r>
              <a:rPr lang="en-US" sz="2100" dirty="0">
                <a:ln>
                  <a:noFill/>
                  <a:prstDash val="dashDot"/>
                </a:ln>
                <a:solidFill>
                  <a:prstClr val="white"/>
                </a:solidFill>
                <a:latin typeface="#9Slide03 SFU DIN Mittelschrift" panose="00000400000000000000" pitchFamily="2" charset="0"/>
                <a:ea typeface="Roboto" pitchFamily="2" charset="0"/>
              </a:rPr>
              <a:t> 1 </a:t>
            </a:r>
            <a:r>
              <a:rPr lang="en-US" sz="2100" dirty="0" err="1">
                <a:ln>
                  <a:noFill/>
                  <a:prstDash val="dashDot"/>
                </a:ln>
                <a:solidFill>
                  <a:prstClr val="white"/>
                </a:solidFill>
                <a:latin typeface="#9Slide03 SFU DIN Mittelschrift" panose="00000400000000000000" pitchFamily="2" charset="0"/>
                <a:ea typeface="Roboto" pitchFamily="2" charset="0"/>
              </a:rPr>
              <a:t>bức</a:t>
            </a:r>
            <a:r>
              <a:rPr lang="en-US" sz="2100" dirty="0">
                <a:ln>
                  <a:noFill/>
                  <a:prstDash val="dashDot"/>
                </a:ln>
                <a:solidFill>
                  <a:prstClr val="white"/>
                </a:solidFill>
                <a:latin typeface="#9Slide03 SFU DIN Mittelschrift" panose="00000400000000000000" pitchFamily="2" charset="0"/>
                <a:ea typeface="Roboto" pitchFamily="2" charset="0"/>
              </a:rPr>
              <a:t> </a:t>
            </a:r>
            <a:r>
              <a:rPr lang="en-US" sz="2100" dirty="0" err="1">
                <a:ln>
                  <a:noFill/>
                  <a:prstDash val="dashDot"/>
                </a:ln>
                <a:solidFill>
                  <a:prstClr val="white"/>
                </a:solidFill>
                <a:latin typeface="#9Slide03 SFU DIN Mittelschrift" panose="00000400000000000000" pitchFamily="2" charset="0"/>
                <a:ea typeface="Roboto" pitchFamily="2" charset="0"/>
              </a:rPr>
              <a:t>tranh</a:t>
            </a:r>
            <a:r>
              <a:rPr lang="en-US" sz="2100" dirty="0">
                <a:ln>
                  <a:noFill/>
                  <a:prstDash val="dashDot"/>
                </a:ln>
                <a:solidFill>
                  <a:prstClr val="white"/>
                </a:solidFill>
                <a:latin typeface="#9Slide03 SFU DIN Mittelschrift" panose="00000400000000000000" pitchFamily="2" charset="0"/>
                <a:ea typeface="Roboto" pitchFamily="2" charset="0"/>
              </a:rPr>
              <a:t> về </a:t>
            </a:r>
            <a:r>
              <a:rPr lang="en-US" sz="2100" dirty="0" err="1">
                <a:ln>
                  <a:noFill/>
                  <a:prstDash val="dashDot"/>
                </a:ln>
                <a:solidFill>
                  <a:prstClr val="white"/>
                </a:solidFill>
                <a:latin typeface="#9Slide03 SFU DIN Mittelschrift" panose="00000400000000000000" pitchFamily="2" charset="0"/>
                <a:ea typeface="Roboto" pitchFamily="2" charset="0"/>
              </a:rPr>
              <a:t>thiên</a:t>
            </a:r>
            <a:r>
              <a:rPr lang="en-US" sz="2100" dirty="0">
                <a:ln>
                  <a:noFill/>
                  <a:prstDash val="dashDot"/>
                </a:ln>
                <a:solidFill>
                  <a:prstClr val="white"/>
                </a:solidFill>
                <a:latin typeface="#9Slide03 SFU DIN Mittelschrift" panose="00000400000000000000" pitchFamily="2" charset="0"/>
                <a:ea typeface="Roboto" pitchFamily="2" charset="0"/>
              </a:rPr>
              <a:t> nhiên </a:t>
            </a:r>
            <a:r>
              <a:rPr lang="en-US" sz="2100" dirty="0" err="1">
                <a:ln>
                  <a:noFill/>
                  <a:prstDash val="dashDot"/>
                </a:ln>
                <a:solidFill>
                  <a:prstClr val="white"/>
                </a:solidFill>
                <a:latin typeface="#9Slide03 SFU DIN Mittelschrift" panose="00000400000000000000" pitchFamily="2" charset="0"/>
                <a:ea typeface="Roboto" pitchFamily="2" charset="0"/>
              </a:rPr>
              <a:t>châu</a:t>
            </a:r>
            <a:r>
              <a:rPr lang="en-US" sz="2100" dirty="0">
                <a:ln>
                  <a:noFill/>
                  <a:prstDash val="dashDot"/>
                </a:ln>
                <a:solidFill>
                  <a:prstClr val="white"/>
                </a:solidFill>
                <a:latin typeface="#9Slide03 SFU DIN Mittelschrift" panose="00000400000000000000" pitchFamily="2" charset="0"/>
                <a:ea typeface="Roboto" pitchFamily="2" charset="0"/>
              </a:rPr>
              <a:t> </a:t>
            </a:r>
            <a:r>
              <a:rPr lang="en-US" sz="2100" dirty="0" err="1">
                <a:ln>
                  <a:noFill/>
                  <a:prstDash val="dashDot"/>
                </a:ln>
                <a:solidFill>
                  <a:prstClr val="white"/>
                </a:solidFill>
                <a:latin typeface="#9Slide03 SFU DIN Mittelschrift" panose="00000400000000000000" pitchFamily="2" charset="0"/>
                <a:ea typeface="Roboto" pitchFamily="2" charset="0"/>
              </a:rPr>
              <a:t>Âu</a:t>
            </a:r>
            <a:r>
              <a:rPr lang="en-US" sz="2100" dirty="0">
                <a:ln>
                  <a:noFill/>
                  <a:prstDash val="dashDot"/>
                </a:ln>
                <a:solidFill>
                  <a:prstClr val="white"/>
                </a:solidFill>
                <a:latin typeface="#9Slide03 SFU DIN Mittelschrift" panose="00000400000000000000" pitchFamily="2" charset="0"/>
                <a:ea typeface="Roboto" pitchFamily="2" charset="0"/>
              </a:rPr>
              <a:t> </a:t>
            </a:r>
            <a:r>
              <a:rPr lang="en-US" sz="2100" dirty="0" err="1">
                <a:ln>
                  <a:noFill/>
                  <a:prstDash val="dashDot"/>
                </a:ln>
                <a:solidFill>
                  <a:prstClr val="white"/>
                </a:solidFill>
                <a:latin typeface="#9Slide03 SFU DIN Mittelschrift" panose="00000400000000000000" pitchFamily="2" charset="0"/>
                <a:ea typeface="Roboto" pitchFamily="2" charset="0"/>
              </a:rPr>
              <a:t>theo</a:t>
            </a:r>
            <a:r>
              <a:rPr lang="en-US" sz="2100" dirty="0">
                <a:ln>
                  <a:noFill/>
                  <a:prstDash val="dashDot"/>
                </a:ln>
                <a:solidFill>
                  <a:prstClr val="white"/>
                </a:solidFill>
                <a:latin typeface="#9Slide03 SFU DIN Mittelschrift" panose="00000400000000000000" pitchFamily="2" charset="0"/>
                <a:ea typeface="Roboto" pitchFamily="2" charset="0"/>
              </a:rPr>
              <a:t> </a:t>
            </a:r>
            <a:r>
              <a:rPr lang="en-US" sz="2100" dirty="0" err="1">
                <a:ln>
                  <a:noFill/>
                  <a:prstDash val="dashDot"/>
                </a:ln>
                <a:solidFill>
                  <a:prstClr val="white"/>
                </a:solidFill>
                <a:latin typeface="#9Slide03 SFU DIN Mittelschrift" panose="00000400000000000000" pitchFamily="2" charset="0"/>
                <a:ea typeface="Roboto" pitchFamily="2" charset="0"/>
              </a:rPr>
              <a:t>trí</a:t>
            </a:r>
            <a:r>
              <a:rPr lang="en-US" sz="2100" dirty="0">
                <a:ln>
                  <a:noFill/>
                  <a:prstDash val="dashDot"/>
                </a:ln>
                <a:solidFill>
                  <a:prstClr val="white"/>
                </a:solidFill>
                <a:latin typeface="#9Slide03 SFU DIN Mittelschrift" panose="00000400000000000000" pitchFamily="2" charset="0"/>
                <a:ea typeface="Roboto" pitchFamily="2" charset="0"/>
              </a:rPr>
              <a:t> </a:t>
            </a:r>
            <a:r>
              <a:rPr lang="en-US" sz="2100" dirty="0" err="1">
                <a:ln>
                  <a:noFill/>
                  <a:prstDash val="dashDot"/>
                </a:ln>
                <a:solidFill>
                  <a:prstClr val="white"/>
                </a:solidFill>
                <a:latin typeface="#9Slide03 SFU DIN Mittelschrift" panose="00000400000000000000" pitchFamily="2" charset="0"/>
                <a:ea typeface="Roboto" pitchFamily="2" charset="0"/>
              </a:rPr>
              <a:t>tường</a:t>
            </a:r>
            <a:r>
              <a:rPr lang="en-US" sz="2100" dirty="0">
                <a:ln>
                  <a:noFill/>
                  <a:prstDash val="dashDot"/>
                </a:ln>
                <a:solidFill>
                  <a:prstClr val="white"/>
                </a:solidFill>
                <a:latin typeface="#9Slide03 SFU DIN Mittelschrift" panose="00000400000000000000" pitchFamily="2" charset="0"/>
                <a:ea typeface="Roboto" pitchFamily="2" charset="0"/>
              </a:rPr>
              <a:t> </a:t>
            </a:r>
            <a:r>
              <a:rPr lang="en-US" sz="2100" dirty="0" err="1">
                <a:ln>
                  <a:noFill/>
                  <a:prstDash val="dashDot"/>
                </a:ln>
                <a:solidFill>
                  <a:prstClr val="white"/>
                </a:solidFill>
                <a:latin typeface="#9Slide03 SFU DIN Mittelschrift" panose="00000400000000000000" pitchFamily="2" charset="0"/>
                <a:ea typeface="Roboto" pitchFamily="2" charset="0"/>
              </a:rPr>
              <a:t>tượng</a:t>
            </a:r>
            <a:r>
              <a:rPr lang="en-US" sz="2100" dirty="0">
                <a:ln>
                  <a:noFill/>
                  <a:prstDash val="dashDot"/>
                </a:ln>
                <a:solidFill>
                  <a:prstClr val="white"/>
                </a:solidFill>
                <a:latin typeface="#9Slide03 SFU DIN Mittelschrift" panose="00000400000000000000" pitchFamily="2" charset="0"/>
                <a:ea typeface="Roboto" pitchFamily="2" charset="0"/>
              </a:rPr>
              <a:t> của </a:t>
            </a:r>
            <a:r>
              <a:rPr lang="en-US" sz="2100" dirty="0" err="1">
                <a:ln>
                  <a:noFill/>
                  <a:prstDash val="dashDot"/>
                </a:ln>
                <a:solidFill>
                  <a:prstClr val="white"/>
                </a:solidFill>
                <a:latin typeface="#9Slide03 SFU DIN Mittelschrift" panose="00000400000000000000" pitchFamily="2" charset="0"/>
                <a:ea typeface="Roboto" pitchFamily="2" charset="0"/>
              </a:rPr>
              <a:t>em</a:t>
            </a:r>
            <a:r>
              <a:rPr lang="en-US" sz="2100" dirty="0">
                <a:ln>
                  <a:noFill/>
                  <a:prstDash val="dashDot"/>
                </a:ln>
                <a:solidFill>
                  <a:prstClr val="white"/>
                </a:solidFill>
                <a:latin typeface="#9Slide03 SFU DIN Mittelschrift" panose="00000400000000000000" pitchFamily="2" charset="0"/>
                <a:ea typeface="Roboto" pitchFamily="2" charset="0"/>
              </a:rPr>
              <a:t> và </a:t>
            </a:r>
            <a:r>
              <a:rPr lang="en-US" sz="2100" dirty="0" err="1">
                <a:ln>
                  <a:noFill/>
                  <a:prstDash val="dashDot"/>
                </a:ln>
                <a:solidFill>
                  <a:prstClr val="white"/>
                </a:solidFill>
                <a:latin typeface="#9Slide03 SFU DIN Mittelschrift" panose="00000400000000000000" pitchFamily="2" charset="0"/>
                <a:ea typeface="Roboto" pitchFamily="2" charset="0"/>
              </a:rPr>
              <a:t>giới</a:t>
            </a:r>
            <a:r>
              <a:rPr lang="en-US" sz="2100" dirty="0">
                <a:ln>
                  <a:noFill/>
                  <a:prstDash val="dashDot"/>
                </a:ln>
                <a:solidFill>
                  <a:prstClr val="white"/>
                </a:solidFill>
                <a:latin typeface="#9Slide03 SFU DIN Mittelschrift" panose="00000400000000000000" pitchFamily="2" charset="0"/>
                <a:ea typeface="Roboto" pitchFamily="2" charset="0"/>
              </a:rPr>
              <a:t> </a:t>
            </a:r>
            <a:r>
              <a:rPr lang="en-US" sz="2100" dirty="0" err="1">
                <a:ln>
                  <a:noFill/>
                  <a:prstDash val="dashDot"/>
                </a:ln>
                <a:solidFill>
                  <a:prstClr val="white"/>
                </a:solidFill>
                <a:latin typeface="#9Slide03 SFU DIN Mittelschrift" panose="00000400000000000000" pitchFamily="2" charset="0"/>
                <a:ea typeface="Roboto" pitchFamily="2" charset="0"/>
              </a:rPr>
              <a:t>thiệu</a:t>
            </a:r>
            <a:r>
              <a:rPr lang="en-US" sz="2100" dirty="0">
                <a:ln>
                  <a:noFill/>
                  <a:prstDash val="dashDot"/>
                </a:ln>
                <a:solidFill>
                  <a:prstClr val="white"/>
                </a:solidFill>
                <a:latin typeface="#9Slide03 SFU DIN Mittelschrift" panose="00000400000000000000" pitchFamily="2" charset="0"/>
                <a:ea typeface="Roboto" pitchFamily="2" charset="0"/>
              </a:rPr>
              <a:t> </a:t>
            </a:r>
            <a:r>
              <a:rPr lang="en-US" sz="2100" dirty="0" err="1">
                <a:ln>
                  <a:noFill/>
                  <a:prstDash val="dashDot"/>
                </a:ln>
                <a:solidFill>
                  <a:prstClr val="white"/>
                </a:solidFill>
                <a:latin typeface="#9Slide03 SFU DIN Mittelschrift" panose="00000400000000000000" pitchFamily="2" charset="0"/>
                <a:ea typeface="Roboto" pitchFamily="2" charset="0"/>
              </a:rPr>
              <a:t>bức</a:t>
            </a:r>
            <a:r>
              <a:rPr lang="en-US" sz="2100" dirty="0">
                <a:ln>
                  <a:noFill/>
                  <a:prstDash val="dashDot"/>
                </a:ln>
                <a:solidFill>
                  <a:prstClr val="white"/>
                </a:solidFill>
                <a:latin typeface="#9Slide03 SFU DIN Mittelschrift" panose="00000400000000000000" pitchFamily="2" charset="0"/>
                <a:ea typeface="Roboto" pitchFamily="2" charset="0"/>
              </a:rPr>
              <a:t> </a:t>
            </a:r>
            <a:r>
              <a:rPr lang="en-US" sz="2100" dirty="0" err="1">
                <a:ln>
                  <a:noFill/>
                  <a:prstDash val="dashDot"/>
                </a:ln>
                <a:solidFill>
                  <a:prstClr val="white"/>
                </a:solidFill>
                <a:latin typeface="#9Slide03 SFU DIN Mittelschrift" panose="00000400000000000000" pitchFamily="2" charset="0"/>
                <a:ea typeface="Roboto" pitchFamily="2" charset="0"/>
              </a:rPr>
              <a:t>tranh</a:t>
            </a:r>
            <a:r>
              <a:rPr lang="en-US" sz="2100" dirty="0">
                <a:ln>
                  <a:noFill/>
                  <a:prstDash val="dashDot"/>
                </a:ln>
                <a:solidFill>
                  <a:prstClr val="white"/>
                </a:solidFill>
                <a:latin typeface="#9Slide03 SFU DIN Mittelschrift" panose="00000400000000000000" pitchFamily="2" charset="0"/>
                <a:ea typeface="Roboto" pitchFamily="2" charset="0"/>
              </a:rPr>
              <a:t> </a:t>
            </a:r>
            <a:r>
              <a:rPr lang="en-US" sz="2100" dirty="0" err="1">
                <a:ln>
                  <a:noFill/>
                  <a:prstDash val="dashDot"/>
                </a:ln>
                <a:solidFill>
                  <a:prstClr val="white"/>
                </a:solidFill>
                <a:latin typeface="#9Slide03 SFU DIN Mittelschrift" panose="00000400000000000000" pitchFamily="2" charset="0"/>
                <a:ea typeface="Roboto" pitchFamily="2" charset="0"/>
              </a:rPr>
              <a:t>đó</a:t>
            </a:r>
            <a:r>
              <a:rPr lang="en-US" sz="2100" dirty="0">
                <a:ln>
                  <a:noFill/>
                  <a:prstDash val="dashDot"/>
                </a:ln>
                <a:solidFill>
                  <a:prstClr val="white"/>
                </a:solidFill>
                <a:latin typeface="#9Slide03 SFU DIN Mittelschrift" panose="00000400000000000000" pitchFamily="2" charset="0"/>
                <a:ea typeface="Roboto" pitchFamily="2" charset="0"/>
              </a:rPr>
              <a:t>.</a:t>
            </a:r>
          </a:p>
        </p:txBody>
      </p:sp>
      <p:sp>
        <p:nvSpPr>
          <p:cNvPr id="35" name="Oval 34">
            <a:extLst>
              <a:ext uri="{FF2B5EF4-FFF2-40B4-BE49-F238E27FC236}">
                <a16:creationId xmlns:a16="http://schemas.microsoft.com/office/drawing/2014/main" id="{177F7DA6-1124-4D33-8CD0-8FAFB64E000D}"/>
              </a:ext>
            </a:extLst>
          </p:cNvPr>
          <p:cNvSpPr/>
          <p:nvPr/>
        </p:nvSpPr>
        <p:spPr>
          <a:xfrm>
            <a:off x="1250388" y="4165313"/>
            <a:ext cx="142704" cy="142704"/>
          </a:xfrm>
          <a:prstGeom prst="ellipse">
            <a:avLst/>
          </a:prstGeom>
          <a:solidFill>
            <a:srgbClr val="67C78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pitchFamily="2" charset="0"/>
              <a:ea typeface="Roboto" pitchFamily="2" charset="0"/>
              <a:cs typeface="+mn-cs"/>
            </a:endParaRPr>
          </a:p>
        </p:txBody>
      </p:sp>
      <p:sp>
        <p:nvSpPr>
          <p:cNvPr id="36" name="Oval 35">
            <a:extLst>
              <a:ext uri="{FF2B5EF4-FFF2-40B4-BE49-F238E27FC236}">
                <a16:creationId xmlns:a16="http://schemas.microsoft.com/office/drawing/2014/main" id="{92644A4D-4A12-4830-B2C7-90713A6FA36B}"/>
              </a:ext>
            </a:extLst>
          </p:cNvPr>
          <p:cNvSpPr/>
          <p:nvPr/>
        </p:nvSpPr>
        <p:spPr>
          <a:xfrm>
            <a:off x="4825977" y="4171446"/>
            <a:ext cx="142704" cy="142704"/>
          </a:xfrm>
          <a:prstGeom prst="ellipse">
            <a:avLst/>
          </a:prstGeom>
          <a:solidFill>
            <a:srgbClr val="B2C65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pitchFamily="2" charset="0"/>
              <a:ea typeface="Roboto" pitchFamily="2" charset="0"/>
              <a:cs typeface="+mn-cs"/>
            </a:endParaRPr>
          </a:p>
        </p:txBody>
      </p:sp>
      <p:sp>
        <p:nvSpPr>
          <p:cNvPr id="37" name="Oval 36">
            <a:extLst>
              <a:ext uri="{FF2B5EF4-FFF2-40B4-BE49-F238E27FC236}">
                <a16:creationId xmlns:a16="http://schemas.microsoft.com/office/drawing/2014/main" id="{485A497E-6328-403C-AC58-8F9CCB4F8D7E}"/>
              </a:ext>
            </a:extLst>
          </p:cNvPr>
          <p:cNvSpPr/>
          <p:nvPr/>
        </p:nvSpPr>
        <p:spPr>
          <a:xfrm>
            <a:off x="8550441" y="4164300"/>
            <a:ext cx="142704" cy="142704"/>
          </a:xfrm>
          <a:prstGeom prst="ellipse">
            <a:avLst/>
          </a:prstGeom>
          <a:solidFill>
            <a:srgbClr val="00685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pitchFamily="2" charset="0"/>
              <a:ea typeface="Roboto" pitchFamily="2" charset="0"/>
              <a:cs typeface="+mn-cs"/>
            </a:endParaRPr>
          </a:p>
        </p:txBody>
      </p:sp>
      <p:sp>
        <p:nvSpPr>
          <p:cNvPr id="38" name="Rectangle 37">
            <a:extLst>
              <a:ext uri="{FF2B5EF4-FFF2-40B4-BE49-F238E27FC236}">
                <a16:creationId xmlns:a16="http://schemas.microsoft.com/office/drawing/2014/main" id="{204AEC38-5313-4E56-B06F-401304C7DC1A}"/>
              </a:ext>
            </a:extLst>
          </p:cNvPr>
          <p:cNvSpPr/>
          <p:nvPr/>
        </p:nvSpPr>
        <p:spPr>
          <a:xfrm>
            <a:off x="0" y="99649"/>
            <a:ext cx="12192000" cy="640393"/>
          </a:xfrm>
          <a:prstGeom prst="rect">
            <a:avLst/>
          </a:prstGeom>
          <a:solidFill>
            <a:srgbClr val="08699F"/>
          </a:solidFill>
          <a:ln w="12700" cap="flat" cmpd="sng" algn="ctr">
            <a:solidFill>
              <a:srgbClr val="08699F"/>
            </a:solidFill>
            <a:prstDash val="solid"/>
            <a:miter lim="800000"/>
          </a:ln>
          <a:effectLst/>
        </p:spPr>
        <p:txBody>
          <a:bodyPr rtlCol="0" anchor="ctr"/>
          <a:lstStyle/>
          <a:p>
            <a:pPr marL="0" marR="0" lvl="0" indent="0" algn="ctr" defTabSz="914400" rtl="0" eaLnBrk="1" fontAlgn="auto" latinLnBrk="0" hangingPunct="1">
              <a:lnSpc>
                <a:spcPct val="100000"/>
              </a:lnSpc>
              <a:spcBef>
                <a:spcPts val="1200"/>
              </a:spcBef>
              <a:spcAft>
                <a:spcPts val="1200"/>
              </a:spcAft>
              <a:buClrTx/>
              <a:buSzTx/>
              <a:buFontTx/>
              <a:buNone/>
              <a:tabLst/>
              <a:defRPr/>
            </a:pPr>
            <a:r>
              <a:rPr lang="en-US" sz="2600" b="1" kern="0" dirty="0">
                <a:solidFill>
                  <a:prstClr val="white"/>
                </a:solidFill>
                <a:latin typeface="#9Slide03 SFU DIN Mittelschrift" panose="00000400000000000000" pitchFamily="2" charset="0"/>
                <a:ea typeface="#9Slide03 Roboto Medium" panose="02000000000000000000" pitchFamily="2" charset="0"/>
                <a:cs typeface="Times New Roman" panose="02020603050405020304" pitchFamily="18" charset="0"/>
              </a:rPr>
              <a:t>VẬN DỤNG</a:t>
            </a:r>
            <a:endParaRPr kumimoji="0" lang="en-US" sz="2600" b="1" i="0" u="none" strike="noStrike" kern="0" cap="none" spc="0" normalizeH="0" baseline="0" noProof="0" dirty="0">
              <a:ln>
                <a:noFill/>
              </a:ln>
              <a:solidFill>
                <a:prstClr val="white"/>
              </a:solidFill>
              <a:effectLst/>
              <a:uLnTx/>
              <a:uFillTx/>
              <a:latin typeface="#9Slide03 SFU DIN Mittelschrift" panose="00000400000000000000" pitchFamily="2" charset="0"/>
              <a:ea typeface="#9Slide03 Roboto Medium" panose="02000000000000000000" pitchFamily="2" charset="0"/>
              <a:cs typeface="Times New Roman" panose="02020603050405020304" pitchFamily="18" charset="0"/>
            </a:endParaRPr>
          </a:p>
        </p:txBody>
      </p:sp>
      <p:sp>
        <p:nvSpPr>
          <p:cNvPr id="39" name="TextBox 38">
            <a:extLst>
              <a:ext uri="{FF2B5EF4-FFF2-40B4-BE49-F238E27FC236}">
                <a16:creationId xmlns:a16="http://schemas.microsoft.com/office/drawing/2014/main" id="{1A147FCC-11A7-4B94-9DA9-A2C4E6E334D3}"/>
              </a:ext>
            </a:extLst>
          </p:cNvPr>
          <p:cNvSpPr txBox="1"/>
          <p:nvPr/>
        </p:nvSpPr>
        <p:spPr>
          <a:xfrm>
            <a:off x="2212708" y="4510515"/>
            <a:ext cx="7710264" cy="461665"/>
          </a:xfrm>
          <a:prstGeom prst="rect">
            <a:avLst/>
          </a:prstGeom>
          <a:noFill/>
        </p:spPr>
        <p:txBody>
          <a:bodyPr wrap="square" rtlCol="0">
            <a:spAutoFit/>
          </a:bodyPr>
          <a:lstStyle/>
          <a:p>
            <a:pPr algn="ctr"/>
            <a:r>
              <a:rPr lang="en-US" sz="2400" b="1" dirty="0" err="1">
                <a:ln>
                  <a:noFill/>
                  <a:prstDash val="dashDot"/>
                </a:ln>
                <a:solidFill>
                  <a:srgbClr val="C00000"/>
                </a:solidFill>
                <a:latin typeface="#9Slide03 SFU DIN Mittelschrift" panose="00000400000000000000" pitchFamily="2" charset="0"/>
                <a:ea typeface="Roboto" pitchFamily="2" charset="0"/>
              </a:rPr>
              <a:t>Em</a:t>
            </a:r>
            <a:r>
              <a:rPr lang="en-US" sz="2400" b="1" dirty="0">
                <a:ln>
                  <a:noFill/>
                  <a:prstDash val="dashDot"/>
                </a:ln>
                <a:solidFill>
                  <a:srgbClr val="C00000"/>
                </a:solidFill>
                <a:latin typeface="#9Slide03 SFU DIN Mittelschrift" panose="00000400000000000000" pitchFamily="2" charset="0"/>
                <a:ea typeface="Roboto" pitchFamily="2" charset="0"/>
              </a:rPr>
              <a:t> </a:t>
            </a:r>
            <a:r>
              <a:rPr lang="en-US" sz="2400" b="1" dirty="0" err="1">
                <a:ln>
                  <a:noFill/>
                  <a:prstDash val="dashDot"/>
                </a:ln>
                <a:solidFill>
                  <a:srgbClr val="C00000"/>
                </a:solidFill>
                <a:latin typeface="#9Slide03 SFU DIN Mittelschrift" panose="00000400000000000000" pitchFamily="2" charset="0"/>
                <a:ea typeface="Roboto" pitchFamily="2" charset="0"/>
              </a:rPr>
              <a:t>hãy</a:t>
            </a:r>
            <a:r>
              <a:rPr lang="en-US" sz="2400" b="1" dirty="0">
                <a:ln>
                  <a:noFill/>
                  <a:prstDash val="dashDot"/>
                </a:ln>
                <a:solidFill>
                  <a:srgbClr val="C00000"/>
                </a:solidFill>
                <a:latin typeface="#9Slide03 SFU DIN Mittelschrift" panose="00000400000000000000" pitchFamily="2" charset="0"/>
                <a:ea typeface="Roboto" pitchFamily="2" charset="0"/>
              </a:rPr>
              <a:t> </a:t>
            </a:r>
            <a:r>
              <a:rPr lang="en-US" sz="2400" b="1" dirty="0" err="1">
                <a:ln>
                  <a:noFill/>
                  <a:prstDash val="dashDot"/>
                </a:ln>
                <a:solidFill>
                  <a:srgbClr val="C00000"/>
                </a:solidFill>
                <a:latin typeface="#9Slide03 SFU DIN Mittelschrift" panose="00000400000000000000" pitchFamily="2" charset="0"/>
                <a:ea typeface="Roboto" pitchFamily="2" charset="0"/>
              </a:rPr>
              <a:t>lựa</a:t>
            </a:r>
            <a:r>
              <a:rPr lang="en-US" sz="2400" b="1" dirty="0">
                <a:ln>
                  <a:noFill/>
                  <a:prstDash val="dashDot"/>
                </a:ln>
                <a:solidFill>
                  <a:srgbClr val="C00000"/>
                </a:solidFill>
                <a:latin typeface="#9Slide03 SFU DIN Mittelschrift" panose="00000400000000000000" pitchFamily="2" charset="0"/>
                <a:ea typeface="Roboto" pitchFamily="2" charset="0"/>
              </a:rPr>
              <a:t> </a:t>
            </a:r>
            <a:r>
              <a:rPr lang="en-US" sz="2400" b="1" dirty="0" err="1">
                <a:ln>
                  <a:noFill/>
                  <a:prstDash val="dashDot"/>
                </a:ln>
                <a:solidFill>
                  <a:srgbClr val="C00000"/>
                </a:solidFill>
                <a:latin typeface="#9Slide03 SFU DIN Mittelschrift" panose="00000400000000000000" pitchFamily="2" charset="0"/>
                <a:ea typeface="Roboto" pitchFamily="2" charset="0"/>
              </a:rPr>
              <a:t>chọn</a:t>
            </a:r>
            <a:r>
              <a:rPr lang="en-US" sz="2400" b="1" dirty="0">
                <a:ln>
                  <a:noFill/>
                  <a:prstDash val="dashDot"/>
                </a:ln>
                <a:solidFill>
                  <a:srgbClr val="C00000"/>
                </a:solidFill>
                <a:latin typeface="#9Slide03 SFU DIN Mittelschrift" panose="00000400000000000000" pitchFamily="2" charset="0"/>
                <a:ea typeface="Roboto" pitchFamily="2" charset="0"/>
              </a:rPr>
              <a:t> thực hiện 1 </a:t>
            </a:r>
            <a:r>
              <a:rPr lang="en-US" sz="2400" b="1" dirty="0" err="1">
                <a:ln>
                  <a:noFill/>
                  <a:prstDash val="dashDot"/>
                </a:ln>
                <a:solidFill>
                  <a:srgbClr val="C00000"/>
                </a:solidFill>
                <a:latin typeface="#9Slide03 SFU DIN Mittelschrift" panose="00000400000000000000" pitchFamily="2" charset="0"/>
                <a:ea typeface="Roboto" pitchFamily="2" charset="0"/>
              </a:rPr>
              <a:t>trong</a:t>
            </a:r>
            <a:r>
              <a:rPr lang="en-US" sz="2400" b="1" dirty="0">
                <a:ln>
                  <a:noFill/>
                  <a:prstDash val="dashDot"/>
                </a:ln>
                <a:solidFill>
                  <a:srgbClr val="C00000"/>
                </a:solidFill>
                <a:latin typeface="#9Slide03 SFU DIN Mittelschrift" panose="00000400000000000000" pitchFamily="2" charset="0"/>
                <a:ea typeface="Roboto" pitchFamily="2" charset="0"/>
              </a:rPr>
              <a:t> 3 </a:t>
            </a:r>
            <a:r>
              <a:rPr lang="en-US" sz="2400" b="1" dirty="0" err="1">
                <a:ln>
                  <a:noFill/>
                  <a:prstDash val="dashDot"/>
                </a:ln>
                <a:solidFill>
                  <a:srgbClr val="C00000"/>
                </a:solidFill>
                <a:latin typeface="#9Slide03 SFU DIN Mittelschrift" panose="00000400000000000000" pitchFamily="2" charset="0"/>
                <a:ea typeface="Roboto" pitchFamily="2" charset="0"/>
              </a:rPr>
              <a:t>nhiệm</a:t>
            </a:r>
            <a:r>
              <a:rPr lang="en-US" sz="2400" b="1" dirty="0">
                <a:ln>
                  <a:noFill/>
                  <a:prstDash val="dashDot"/>
                </a:ln>
                <a:solidFill>
                  <a:srgbClr val="C00000"/>
                </a:solidFill>
                <a:latin typeface="#9Slide03 SFU DIN Mittelschrift" panose="00000400000000000000" pitchFamily="2" charset="0"/>
                <a:ea typeface="Roboto" pitchFamily="2" charset="0"/>
              </a:rPr>
              <a:t> vụ trên</a:t>
            </a:r>
          </a:p>
        </p:txBody>
      </p:sp>
    </p:spTree>
    <p:extLst>
      <p:ext uri="{BB962C8B-B14F-4D97-AF65-F5344CB8AC3E}">
        <p14:creationId xmlns:p14="http://schemas.microsoft.com/office/powerpoint/2010/main" val="100589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down)">
                                      <p:cBhvr>
                                        <p:cTn id="13" dur="500"/>
                                        <p:tgtEl>
                                          <p:spTgt spid="2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500"/>
                                        <p:tgtEl>
                                          <p:spTgt spid="3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down)">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down)">
                                      <p:cBhvr>
                                        <p:cTn id="24" dur="500"/>
                                        <p:tgtEl>
                                          <p:spTgt spid="3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down)">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down)">
                                      <p:cBhvr>
                                        <p:cTn id="35" dur="500"/>
                                        <p:tgtEl>
                                          <p:spTgt spid="31"/>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down)">
                                      <p:cBhvr>
                                        <p:cTn id="38" dur="500"/>
                                        <p:tgtEl>
                                          <p:spTgt spid="3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ipe(down)">
                                      <p:cBhvr>
                                        <p:cTn id="41" dur="500"/>
                                        <p:tgtEl>
                                          <p:spTgt spid="37"/>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wipe(down)">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p:bldP spid="33" grpId="0"/>
      <p:bldP spid="34" grpId="0"/>
      <p:bldP spid="35" grpId="0" animBg="1"/>
      <p:bldP spid="36" grpId="0" animBg="1"/>
      <p:bldP spid="37" grpId="0" animBg="1"/>
      <p:bldP spid="3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9DEA7042-98AD-4590-8A75-2F7F88805E67}"/>
              </a:ext>
            </a:extLst>
          </p:cNvPr>
          <p:cNvSpPr/>
          <p:nvPr/>
        </p:nvSpPr>
        <p:spPr>
          <a:xfrm>
            <a:off x="0" y="83087"/>
            <a:ext cx="12192000" cy="640393"/>
          </a:xfrm>
          <a:prstGeom prst="rect">
            <a:avLst/>
          </a:prstGeom>
          <a:solidFill>
            <a:srgbClr val="08699F"/>
          </a:solidFill>
          <a:ln w="12700" cap="flat" cmpd="sng" algn="ctr">
            <a:solidFill>
              <a:srgbClr val="08699F"/>
            </a:solidFill>
            <a:prstDash val="solid"/>
            <a:miter lim="800000"/>
          </a:ln>
          <a:effectLst/>
        </p:spPr>
        <p:txBody>
          <a:bodyPr rtlCol="0" anchor="ct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9Slide03 SFU DIN Mittelschrift" panose="00000400000000000000" pitchFamily="2" charset="0"/>
                <a:ea typeface="Cambria" panose="02040503050406030204" pitchFamily="18" charset="0"/>
                <a:cs typeface="+mn-cs"/>
              </a:rPr>
              <a:t>SUY NGẪM SAU BÀI HỌC</a:t>
            </a:r>
          </a:p>
        </p:txBody>
      </p:sp>
      <p:grpSp>
        <p:nvGrpSpPr>
          <p:cNvPr id="50" name="Group 49">
            <a:extLst>
              <a:ext uri="{FF2B5EF4-FFF2-40B4-BE49-F238E27FC236}">
                <a16:creationId xmlns:a16="http://schemas.microsoft.com/office/drawing/2014/main" id="{510C8B44-3E79-411E-9732-53E474FB0F3C}"/>
              </a:ext>
            </a:extLst>
          </p:cNvPr>
          <p:cNvGrpSpPr/>
          <p:nvPr/>
        </p:nvGrpSpPr>
        <p:grpSpPr>
          <a:xfrm>
            <a:off x="861610" y="1962686"/>
            <a:ext cx="4159749" cy="4159749"/>
            <a:chOff x="1171808" y="2023387"/>
            <a:chExt cx="2801037" cy="2801037"/>
          </a:xfrm>
        </p:grpSpPr>
        <p:sp>
          <p:nvSpPr>
            <p:cNvPr id="57" name="Oval 56">
              <a:extLst>
                <a:ext uri="{FF2B5EF4-FFF2-40B4-BE49-F238E27FC236}">
                  <a16:creationId xmlns:a16="http://schemas.microsoft.com/office/drawing/2014/main" id="{4E153341-962C-411C-86BD-A02480848BF8}"/>
                </a:ext>
              </a:extLst>
            </p:cNvPr>
            <p:cNvSpPr/>
            <p:nvPr/>
          </p:nvSpPr>
          <p:spPr>
            <a:xfrm>
              <a:off x="1268061" y="2119640"/>
              <a:ext cx="2633811" cy="2633811"/>
            </a:xfrm>
            <a:prstGeom prst="ellipse">
              <a:avLst/>
            </a:prstGeom>
            <a:solidFill>
              <a:srgbClr val="FFC93D"/>
            </a:solidFill>
            <a:ln w="12700" cap="flat" cmpd="sng" algn="ctr">
              <a:noFill/>
              <a:prstDash val="solid"/>
              <a:miter lim="800000"/>
            </a:ln>
            <a:effectLst/>
          </p:spPr>
          <p:txBody>
            <a:bodyPr rtlCol="0" anchor="ctr"/>
            <a:lstStyle/>
            <a:p>
              <a:pPr algn="ctr">
                <a:defRPr/>
              </a:pPr>
              <a:endParaRPr lang="en-US" kern="0">
                <a:solidFill>
                  <a:prstClr val="white"/>
                </a:solidFill>
                <a:latin typeface="Roboto" pitchFamily="2" charset="0"/>
                <a:ea typeface="Roboto" pitchFamily="2" charset="0"/>
              </a:endParaRPr>
            </a:p>
          </p:txBody>
        </p:sp>
        <p:sp>
          <p:nvSpPr>
            <p:cNvPr id="58" name="Oval 57">
              <a:extLst>
                <a:ext uri="{FF2B5EF4-FFF2-40B4-BE49-F238E27FC236}">
                  <a16:creationId xmlns:a16="http://schemas.microsoft.com/office/drawing/2014/main" id="{9EFF141B-7199-422A-9625-E6A6E06B4AE5}"/>
                </a:ext>
              </a:extLst>
            </p:cNvPr>
            <p:cNvSpPr/>
            <p:nvPr/>
          </p:nvSpPr>
          <p:spPr>
            <a:xfrm>
              <a:off x="1171808" y="2023387"/>
              <a:ext cx="2801037" cy="2801037"/>
            </a:xfrm>
            <a:prstGeom prst="ellipse">
              <a:avLst/>
            </a:prstGeom>
            <a:noFill/>
            <a:ln w="12700" cap="flat" cmpd="sng" algn="ctr">
              <a:solidFill>
                <a:srgbClr val="FFC93D"/>
              </a:solidFill>
              <a:prstDash val="solid"/>
              <a:miter lim="800000"/>
            </a:ln>
            <a:effectLst/>
          </p:spPr>
          <p:txBody>
            <a:bodyPr rtlCol="0" anchor="ctr"/>
            <a:lstStyle/>
            <a:p>
              <a:pPr algn="ctr">
                <a:defRPr/>
              </a:pPr>
              <a:endParaRPr lang="en-US" kern="0">
                <a:solidFill>
                  <a:prstClr val="white"/>
                </a:solidFill>
                <a:latin typeface="Roboto" pitchFamily="2" charset="0"/>
                <a:ea typeface="Roboto" pitchFamily="2" charset="0"/>
              </a:endParaRPr>
            </a:p>
          </p:txBody>
        </p:sp>
      </p:grpSp>
      <p:pic>
        <p:nvPicPr>
          <p:cNvPr id="59" name="Picture 58" descr="A picture containing text, vector graphics&#10;&#10;Description automatically generated">
            <a:extLst>
              <a:ext uri="{FF2B5EF4-FFF2-40B4-BE49-F238E27FC236}">
                <a16:creationId xmlns:a16="http://schemas.microsoft.com/office/drawing/2014/main" id="{E0CE4E98-B7EC-44EC-A9E0-7A1B0EA28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2452" y="2571923"/>
            <a:ext cx="3110961" cy="3110961"/>
          </a:xfrm>
          <a:prstGeom prst="rect">
            <a:avLst/>
          </a:prstGeom>
        </p:spPr>
      </p:pic>
      <p:sp>
        <p:nvSpPr>
          <p:cNvPr id="60" name="Rectangle 59"/>
          <p:cNvSpPr/>
          <p:nvPr/>
        </p:nvSpPr>
        <p:spPr>
          <a:xfrm>
            <a:off x="6997462" y="3663370"/>
            <a:ext cx="5055993" cy="572464"/>
          </a:xfrm>
          <a:prstGeom prst="rect">
            <a:avLst/>
          </a:prstGeom>
        </p:spPr>
        <p:txBody>
          <a:bodyPr wrap="square">
            <a:spAutoFit/>
          </a:bodyPr>
          <a:lstStyle/>
          <a:p>
            <a:pPr marL="0" lvl="1" defTabSz="1219140">
              <a:lnSpc>
                <a:spcPct val="130000"/>
              </a:lnSpc>
              <a:buClr>
                <a:srgbClr val="000000"/>
              </a:buClr>
              <a:buSzPts val="2500"/>
              <a:defRPr/>
            </a:pPr>
            <a:r>
              <a:rPr lang="en-US" sz="2400" dirty="0">
                <a:solidFill>
                  <a:schemeClr val="bg1">
                    <a:lumMod val="50000"/>
                  </a:schemeClr>
                </a:solidFill>
                <a:latin typeface="#9Slide03 Roboto Medium" panose="02000000000000000000" pitchFamily="2" charset="0"/>
                <a:ea typeface="#9Slide03 Roboto Medium" panose="02000000000000000000" pitchFamily="2" charset="0"/>
                <a:sym typeface="Times New Roman"/>
              </a:rPr>
              <a:t>điều </a:t>
            </a:r>
            <a:r>
              <a:rPr lang="en-US" sz="2400" dirty="0" err="1">
                <a:solidFill>
                  <a:schemeClr val="bg1">
                    <a:lumMod val="50000"/>
                  </a:schemeClr>
                </a:solidFill>
                <a:latin typeface="#9Slide03 Roboto Medium" panose="02000000000000000000" pitchFamily="2" charset="0"/>
                <a:ea typeface="#9Slide03 Roboto Medium" panose="02000000000000000000" pitchFamily="2" charset="0"/>
                <a:sym typeface="Times New Roman"/>
              </a:rPr>
              <a:t>em</a:t>
            </a:r>
            <a:r>
              <a:rPr lang="en-US" sz="2400" dirty="0">
                <a:solidFill>
                  <a:schemeClr val="bg1">
                    <a:lumMod val="50000"/>
                  </a:schemeClr>
                </a:solidFill>
                <a:latin typeface="#9Slide03 Roboto Medium" panose="02000000000000000000" pitchFamily="2" charset="0"/>
                <a:ea typeface="#9Slide03 Roboto Medium" panose="02000000000000000000" pitchFamily="2" charset="0"/>
                <a:sym typeface="Times New Roman"/>
              </a:rPr>
              <a:t> </a:t>
            </a:r>
            <a:r>
              <a:rPr lang="en-US" sz="2400" dirty="0" err="1">
                <a:solidFill>
                  <a:schemeClr val="bg1">
                    <a:lumMod val="50000"/>
                  </a:schemeClr>
                </a:solidFill>
                <a:latin typeface="#9Slide03 Roboto Medium" panose="02000000000000000000" pitchFamily="2" charset="0"/>
                <a:ea typeface="#9Slide03 Roboto Medium" panose="02000000000000000000" pitchFamily="2" charset="0"/>
                <a:sym typeface="Times New Roman"/>
              </a:rPr>
              <a:t>còn</a:t>
            </a:r>
            <a:r>
              <a:rPr lang="en-US" sz="2400" dirty="0">
                <a:solidFill>
                  <a:schemeClr val="bg1">
                    <a:lumMod val="50000"/>
                  </a:schemeClr>
                </a:solidFill>
                <a:latin typeface="#9Slide03 Roboto Medium" panose="02000000000000000000" pitchFamily="2" charset="0"/>
                <a:ea typeface="#9Slide03 Roboto Medium" panose="02000000000000000000" pitchFamily="2" charset="0"/>
                <a:sym typeface="Times New Roman"/>
              </a:rPr>
              <a:t> </a:t>
            </a:r>
            <a:r>
              <a:rPr lang="en-US" sz="2400" dirty="0" err="1">
                <a:solidFill>
                  <a:schemeClr val="bg1">
                    <a:lumMod val="50000"/>
                  </a:schemeClr>
                </a:solidFill>
                <a:latin typeface="#9Slide03 Roboto Medium" panose="02000000000000000000" pitchFamily="2" charset="0"/>
                <a:ea typeface="#9Slide03 Roboto Medium" panose="02000000000000000000" pitchFamily="2" charset="0"/>
                <a:sym typeface="Times New Roman"/>
              </a:rPr>
              <a:t>thắc</a:t>
            </a:r>
            <a:r>
              <a:rPr lang="en-US" sz="2400" dirty="0">
                <a:solidFill>
                  <a:schemeClr val="bg1">
                    <a:lumMod val="50000"/>
                  </a:schemeClr>
                </a:solidFill>
                <a:latin typeface="#9Slide03 Roboto Medium" panose="02000000000000000000" pitchFamily="2" charset="0"/>
                <a:ea typeface="#9Slide03 Roboto Medium" panose="02000000000000000000" pitchFamily="2" charset="0"/>
                <a:sym typeface="Times New Roman"/>
              </a:rPr>
              <a:t> </a:t>
            </a:r>
            <a:r>
              <a:rPr lang="en-US" sz="2400" dirty="0" err="1">
                <a:solidFill>
                  <a:schemeClr val="bg1">
                    <a:lumMod val="50000"/>
                  </a:schemeClr>
                </a:solidFill>
                <a:latin typeface="#9Slide03 Roboto Medium" panose="02000000000000000000" pitchFamily="2" charset="0"/>
                <a:ea typeface="#9Slide03 Roboto Medium" panose="02000000000000000000" pitchFamily="2" charset="0"/>
                <a:sym typeface="Times New Roman"/>
              </a:rPr>
              <a:t>mắc</a:t>
            </a:r>
            <a:r>
              <a:rPr lang="en-US" sz="2400" dirty="0">
                <a:solidFill>
                  <a:schemeClr val="bg1">
                    <a:lumMod val="50000"/>
                  </a:schemeClr>
                </a:solidFill>
                <a:latin typeface="#9Slide03 Roboto Medium" panose="02000000000000000000" pitchFamily="2" charset="0"/>
                <a:ea typeface="#9Slide03 Roboto Medium" panose="02000000000000000000" pitchFamily="2" charset="0"/>
                <a:sym typeface="Times New Roman"/>
              </a:rPr>
              <a:t>.</a:t>
            </a:r>
          </a:p>
        </p:txBody>
      </p:sp>
      <p:sp>
        <p:nvSpPr>
          <p:cNvPr id="2" name="AutoShape 2" descr="Biểu Tượng Thương Chữ - Số 1 PNG png tải về - Miễn phí trong suốt Khu Vực  png Tải về."/>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Biểu Tượng Thương Chữ - Số 1 PNG png tải về - Miễn phí trong suốt Khu Vực  png Tải về."/>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754" b="96491" l="9459" r="89865">
                        <a14:foregroundMark x1="45608" y1="29825" x2="57432" y2="83626"/>
                      </a14:backgroundRemoval>
                    </a14:imgEffect>
                  </a14:imgLayer>
                </a14:imgProps>
              </a:ext>
            </a:extLst>
          </a:blip>
          <a:stretch>
            <a:fillRect/>
          </a:stretch>
        </p:blipFill>
        <p:spPr>
          <a:xfrm>
            <a:off x="5248140" y="4803808"/>
            <a:ext cx="2282536" cy="1318627"/>
          </a:xfrm>
          <a:prstGeom prst="rect">
            <a:avLst/>
          </a:prstGeom>
        </p:spPr>
      </p:pic>
      <p:pic>
        <p:nvPicPr>
          <p:cNvPr id="1030" name="Picture 6" descr="Số 2 PNG png tải về - Miễn phí trong suốt Khu Vực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67" b="100000" l="10000" r="90000">
                        <a14:foregroundMark x1="48333" y1="22333" x2="48333" y2="22333"/>
                        <a14:foregroundMark x1="49556" y1="15833" x2="55889" y2="72000"/>
                        <a14:foregroundMark x1="44444" y1="77333" x2="58111" y2="22500"/>
                        <a14:foregroundMark x1="39667" y1="26000" x2="48556" y2="22000"/>
                        <a14:foregroundMark x1="42667" y1="46500" x2="47000" y2="83167"/>
                        <a14:foregroundMark x1="44444" y1="71333" x2="63778" y2="68667"/>
                      </a14:backgroundRemoval>
                    </a14:imgEffect>
                  </a14:imgLayer>
                </a14:imgProps>
              </a:ext>
              <a:ext uri="{28A0092B-C50C-407E-A947-70E740481C1C}">
                <a14:useLocalDpi xmlns:a14="http://schemas.microsoft.com/office/drawing/2010/main" val="0"/>
              </a:ext>
            </a:extLst>
          </a:blip>
          <a:srcRect/>
          <a:stretch>
            <a:fillRect/>
          </a:stretch>
        </p:blipFill>
        <p:spPr bwMode="auto">
          <a:xfrm>
            <a:off x="5629413" y="3432042"/>
            <a:ext cx="1519990" cy="10133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Điều khoản khác png | PNGEg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1437" r="93966">
                        <a14:foregroundMark x1="61207" y1="30667" x2="61207" y2="30667"/>
                        <a14:foregroundMark x1="60057" y1="46667" x2="60057" y2="46667"/>
                        <a14:foregroundMark x1="39655" y1="26333" x2="58046" y2="71667"/>
                        <a14:foregroundMark x1="48276" y1="79000" x2="58333" y2="29667"/>
                        <a14:foregroundMark x1="36782" y1="71667" x2="62644" y2="66333"/>
                        <a14:foregroundMark x1="42241" y1="22667" x2="68391" y2="63667"/>
                        <a14:foregroundMark x1="50862" y1="41333" x2="68966"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5781355" y="1933929"/>
            <a:ext cx="1216107" cy="104836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6997462" y="2161087"/>
            <a:ext cx="5507250" cy="529376"/>
          </a:xfrm>
          <a:prstGeom prst="rect">
            <a:avLst/>
          </a:prstGeom>
        </p:spPr>
        <p:txBody>
          <a:bodyPr wrap="square">
            <a:spAutoFit/>
          </a:bodyPr>
          <a:lstStyle/>
          <a:p>
            <a:pPr marL="0" lvl="1" defTabSz="1219140">
              <a:lnSpc>
                <a:spcPct val="130000"/>
              </a:lnSpc>
              <a:buClr>
                <a:srgbClr val="000000"/>
              </a:buClr>
              <a:buSzPts val="2500"/>
              <a:defRPr/>
            </a:pPr>
            <a:r>
              <a:rPr lang="en-US" sz="2400" dirty="0">
                <a:solidFill>
                  <a:schemeClr val="bg1">
                    <a:lumMod val="50000"/>
                  </a:schemeClr>
                </a:solidFill>
                <a:latin typeface="#9Slide03 Roboto Medium" panose="02000000000000000000" pitchFamily="2" charset="0"/>
                <a:ea typeface="#9Slide03 Roboto Medium" panose="02000000000000000000" pitchFamily="2" charset="0"/>
              </a:rPr>
              <a:t>điều </a:t>
            </a:r>
            <a:r>
              <a:rPr lang="en-US" sz="2400" dirty="0" err="1">
                <a:solidFill>
                  <a:schemeClr val="bg1">
                    <a:lumMod val="50000"/>
                  </a:schemeClr>
                </a:solidFill>
                <a:latin typeface="#9Slide03 Roboto Medium" panose="02000000000000000000" pitchFamily="2" charset="0"/>
                <a:ea typeface="#9Slide03 Roboto Medium" panose="02000000000000000000" pitchFamily="2" charset="0"/>
              </a:rPr>
              <a:t>em</a:t>
            </a:r>
            <a:r>
              <a:rPr lang="en-US" sz="2400" dirty="0">
                <a:solidFill>
                  <a:schemeClr val="bg1">
                    <a:lumMod val="50000"/>
                  </a:schemeClr>
                </a:solidFill>
                <a:latin typeface="#9Slide03 Roboto Medium" panose="02000000000000000000" pitchFamily="2" charset="0"/>
                <a:ea typeface="#9Slide03 Roboto Medium" panose="02000000000000000000" pitchFamily="2" charset="0"/>
              </a:rPr>
              <a:t> học được.</a:t>
            </a:r>
          </a:p>
        </p:txBody>
      </p:sp>
      <p:sp>
        <p:nvSpPr>
          <p:cNvPr id="5" name="Rectangle 4"/>
          <p:cNvSpPr/>
          <p:nvPr/>
        </p:nvSpPr>
        <p:spPr>
          <a:xfrm>
            <a:off x="6997462" y="5186948"/>
            <a:ext cx="4588115" cy="529376"/>
          </a:xfrm>
          <a:prstGeom prst="rect">
            <a:avLst/>
          </a:prstGeom>
        </p:spPr>
        <p:txBody>
          <a:bodyPr wrap="none">
            <a:spAutoFit/>
          </a:bodyPr>
          <a:lstStyle/>
          <a:p>
            <a:pPr marL="0" lvl="1" defTabSz="1219140">
              <a:lnSpc>
                <a:spcPct val="130000"/>
              </a:lnSpc>
              <a:buClr>
                <a:srgbClr val="000000"/>
              </a:buClr>
              <a:buSzPts val="2500"/>
              <a:defRPr/>
            </a:pPr>
            <a:r>
              <a:rPr lang="en-US" sz="2400" kern="0" dirty="0">
                <a:solidFill>
                  <a:schemeClr val="bg1">
                    <a:lumMod val="50000"/>
                  </a:schemeClr>
                </a:solidFill>
                <a:latin typeface="#9Slide03 Roboto Medium" panose="02000000000000000000" pitchFamily="2" charset="0"/>
                <a:ea typeface="#9Slide03 Roboto Medium" panose="02000000000000000000" pitchFamily="2" charset="0"/>
                <a:cs typeface="Times New Roman"/>
                <a:sym typeface="Times New Roman"/>
              </a:rPr>
              <a:t>đề xuất để giờ học </a:t>
            </a:r>
            <a:r>
              <a:rPr lang="en-US" sz="2400" kern="0" dirty="0" err="1">
                <a:solidFill>
                  <a:schemeClr val="bg1">
                    <a:lumMod val="50000"/>
                  </a:schemeClr>
                </a:solidFill>
                <a:latin typeface="#9Slide03 Roboto Medium" panose="02000000000000000000" pitchFamily="2" charset="0"/>
                <a:ea typeface="#9Slide03 Roboto Medium" panose="02000000000000000000" pitchFamily="2" charset="0"/>
                <a:cs typeface="Times New Roman"/>
                <a:sym typeface="Times New Roman"/>
              </a:rPr>
              <a:t>hiệu</a:t>
            </a:r>
            <a:r>
              <a:rPr lang="en-US" sz="2400" kern="0" dirty="0">
                <a:solidFill>
                  <a:schemeClr val="bg1">
                    <a:lumMod val="50000"/>
                  </a:schemeClr>
                </a:solidFill>
                <a:latin typeface="#9Slide03 Roboto Medium" panose="02000000000000000000" pitchFamily="2" charset="0"/>
                <a:ea typeface="#9Slide03 Roboto Medium" panose="02000000000000000000" pitchFamily="2" charset="0"/>
                <a:cs typeface="Times New Roman"/>
                <a:sym typeface="Times New Roman"/>
              </a:rPr>
              <a:t> quả hơn</a:t>
            </a:r>
            <a:endParaRPr lang="vi-VN" sz="2400" kern="0" dirty="0">
              <a:solidFill>
                <a:schemeClr val="bg1">
                  <a:lumMod val="50000"/>
                </a:schemeClr>
              </a:solidFill>
              <a:latin typeface="#9Slide03 Roboto Medium" panose="02000000000000000000" pitchFamily="2" charset="0"/>
              <a:ea typeface="#9Slide03 Roboto Medium" panose="02000000000000000000" pitchFamily="2" charset="0"/>
              <a:cs typeface="Times New Roman"/>
              <a:sym typeface="Times New Roman"/>
            </a:endParaRPr>
          </a:p>
        </p:txBody>
      </p:sp>
    </p:spTree>
    <p:extLst>
      <p:ext uri="{BB962C8B-B14F-4D97-AF65-F5344CB8AC3E}">
        <p14:creationId xmlns:p14="http://schemas.microsoft.com/office/powerpoint/2010/main" val="224432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270E36-ED5D-4317-9503-1D784FF66077}"/>
              </a:ext>
            </a:extLst>
          </p:cNvPr>
          <p:cNvPicPr>
            <a:picLocks noChangeAspect="1"/>
          </p:cNvPicPr>
          <p:nvPr/>
        </p:nvPicPr>
        <p:blipFill rotWithShape="1">
          <a:blip r:embed="rId2">
            <a:extLst>
              <a:ext uri="{28A0092B-C50C-407E-A947-70E740481C1C}">
                <a14:useLocalDpi xmlns:a14="http://schemas.microsoft.com/office/drawing/2010/main" val="0"/>
              </a:ext>
            </a:extLst>
          </a:blip>
          <a:srcRect b="59173"/>
          <a:stretch/>
        </p:blipFill>
        <p:spPr>
          <a:xfrm>
            <a:off x="2887759" y="649489"/>
            <a:ext cx="7004385" cy="2379249"/>
          </a:xfrm>
          <a:prstGeom prst="rect">
            <a:avLst/>
          </a:prstGeom>
        </p:spPr>
      </p:pic>
      <p:grpSp>
        <p:nvGrpSpPr>
          <p:cNvPr id="3" name="Group 2">
            <a:extLst>
              <a:ext uri="{FF2B5EF4-FFF2-40B4-BE49-F238E27FC236}">
                <a16:creationId xmlns:a16="http://schemas.microsoft.com/office/drawing/2014/main" id="{BEB6DD35-6073-4A03-91DA-004897A33B40}"/>
              </a:ext>
            </a:extLst>
          </p:cNvPr>
          <p:cNvGrpSpPr/>
          <p:nvPr/>
        </p:nvGrpSpPr>
        <p:grpSpPr>
          <a:xfrm>
            <a:off x="1669488" y="3037669"/>
            <a:ext cx="9114139" cy="2538354"/>
            <a:chOff x="1514901" y="2360255"/>
            <a:chExt cx="9114139" cy="2538354"/>
          </a:xfrm>
          <a:solidFill>
            <a:srgbClr val="00A0E8"/>
          </a:solidFill>
        </p:grpSpPr>
        <p:sp>
          <p:nvSpPr>
            <p:cNvPr id="4" name="Rectangle 3">
              <a:extLst>
                <a:ext uri="{FF2B5EF4-FFF2-40B4-BE49-F238E27FC236}">
                  <a16:creationId xmlns:a16="http://schemas.microsoft.com/office/drawing/2014/main" id="{AE8F559E-7D91-4363-93A9-43681CD58398}"/>
                </a:ext>
              </a:extLst>
            </p:cNvPr>
            <p:cNvSpPr/>
            <p:nvPr/>
          </p:nvSpPr>
          <p:spPr>
            <a:xfrm>
              <a:off x="1644452" y="2524837"/>
              <a:ext cx="8871012" cy="2243979"/>
            </a:xfrm>
            <a:prstGeom prst="rect">
              <a:avLst/>
            </a:prstGeom>
            <a:grpFill/>
            <a:ln w="12700" cap="flat" cmpd="sng" algn="ctr">
              <a:solidFill>
                <a:srgbClr val="00A0E8"/>
              </a:solidFill>
              <a:prstDash val="solid"/>
              <a:miter lim="800000"/>
            </a:ln>
            <a:effectLst/>
          </p:spPr>
          <p:txBody>
            <a:bodyPr rtlCol="0" anchor="ctr"/>
            <a:lstStyle/>
            <a:p>
              <a:pPr algn="ctr">
                <a:defRPr/>
              </a:pPr>
              <a:endParaRPr lang="en-US">
                <a:solidFill>
                  <a:prstClr val="white"/>
                </a:solidFill>
                <a:latin typeface="Calibri" panose="020F0502020204030204"/>
                <a:cs typeface="Arial"/>
                <a:sym typeface="Arial"/>
              </a:endParaRPr>
            </a:p>
          </p:txBody>
        </p:sp>
        <p:cxnSp>
          <p:nvCxnSpPr>
            <p:cNvPr id="5" name="Straight Connector 4">
              <a:extLst>
                <a:ext uri="{FF2B5EF4-FFF2-40B4-BE49-F238E27FC236}">
                  <a16:creationId xmlns:a16="http://schemas.microsoft.com/office/drawing/2014/main" id="{7B7F54A9-2588-4BBE-813B-BCF27F1CBE9A}"/>
                </a:ext>
              </a:extLst>
            </p:cNvPr>
            <p:cNvCxnSpPr>
              <a:cxnSpLocks/>
            </p:cNvCxnSpPr>
            <p:nvPr/>
          </p:nvCxnSpPr>
          <p:spPr>
            <a:xfrm>
              <a:off x="1514901" y="2360255"/>
              <a:ext cx="9109556" cy="0"/>
            </a:xfrm>
            <a:prstGeom prst="line">
              <a:avLst/>
            </a:prstGeom>
            <a:grpFill/>
            <a:ln w="6350" cap="flat" cmpd="sng" algn="ctr">
              <a:solidFill>
                <a:srgbClr val="00A0E8"/>
              </a:solidFill>
              <a:prstDash val="lgDash"/>
              <a:miter lim="800000"/>
            </a:ln>
            <a:effectLst/>
          </p:spPr>
        </p:cxnSp>
        <p:cxnSp>
          <p:nvCxnSpPr>
            <p:cNvPr id="6" name="Straight Connector 5">
              <a:extLst>
                <a:ext uri="{FF2B5EF4-FFF2-40B4-BE49-F238E27FC236}">
                  <a16:creationId xmlns:a16="http://schemas.microsoft.com/office/drawing/2014/main" id="{864652FC-666A-452F-8AD8-5E47127867C8}"/>
                </a:ext>
              </a:extLst>
            </p:cNvPr>
            <p:cNvCxnSpPr>
              <a:cxnSpLocks/>
            </p:cNvCxnSpPr>
            <p:nvPr/>
          </p:nvCxnSpPr>
          <p:spPr>
            <a:xfrm>
              <a:off x="1514901" y="4898609"/>
              <a:ext cx="9109556" cy="0"/>
            </a:xfrm>
            <a:prstGeom prst="line">
              <a:avLst/>
            </a:prstGeom>
            <a:grpFill/>
            <a:ln w="6350" cap="flat" cmpd="sng" algn="ctr">
              <a:solidFill>
                <a:srgbClr val="00A0E8"/>
              </a:solidFill>
              <a:prstDash val="lgDash"/>
              <a:miter lim="800000"/>
            </a:ln>
            <a:effectLst/>
          </p:spPr>
        </p:cxnSp>
        <p:cxnSp>
          <p:nvCxnSpPr>
            <p:cNvPr id="7" name="Straight Connector 6">
              <a:extLst>
                <a:ext uri="{FF2B5EF4-FFF2-40B4-BE49-F238E27FC236}">
                  <a16:creationId xmlns:a16="http://schemas.microsoft.com/office/drawing/2014/main" id="{F0BFCD68-D106-4227-B8EA-F273111139E0}"/>
                </a:ext>
              </a:extLst>
            </p:cNvPr>
            <p:cNvCxnSpPr>
              <a:cxnSpLocks/>
            </p:cNvCxnSpPr>
            <p:nvPr/>
          </p:nvCxnSpPr>
          <p:spPr>
            <a:xfrm>
              <a:off x="1514901" y="2360255"/>
              <a:ext cx="0" cy="2538354"/>
            </a:xfrm>
            <a:prstGeom prst="line">
              <a:avLst/>
            </a:prstGeom>
            <a:grpFill/>
            <a:ln w="6350" cap="flat" cmpd="sng" algn="ctr">
              <a:solidFill>
                <a:srgbClr val="00A0E8"/>
              </a:solidFill>
              <a:prstDash val="lgDash"/>
              <a:miter lim="800000"/>
            </a:ln>
            <a:effectLst/>
          </p:spPr>
        </p:cxnSp>
        <p:cxnSp>
          <p:nvCxnSpPr>
            <p:cNvPr id="8" name="Straight Connector 7">
              <a:extLst>
                <a:ext uri="{FF2B5EF4-FFF2-40B4-BE49-F238E27FC236}">
                  <a16:creationId xmlns:a16="http://schemas.microsoft.com/office/drawing/2014/main" id="{3CAD14FD-9F1E-442E-8F94-778CD6D7A51B}"/>
                </a:ext>
              </a:extLst>
            </p:cNvPr>
            <p:cNvCxnSpPr>
              <a:cxnSpLocks/>
            </p:cNvCxnSpPr>
            <p:nvPr/>
          </p:nvCxnSpPr>
          <p:spPr>
            <a:xfrm>
              <a:off x="10629040" y="2360255"/>
              <a:ext cx="0" cy="2538354"/>
            </a:xfrm>
            <a:prstGeom prst="line">
              <a:avLst/>
            </a:prstGeom>
            <a:grpFill/>
            <a:ln w="6350" cap="flat" cmpd="sng" algn="ctr">
              <a:solidFill>
                <a:srgbClr val="00A0E8"/>
              </a:solidFill>
              <a:prstDash val="lgDash"/>
              <a:miter lim="800000"/>
            </a:ln>
            <a:effectLst/>
          </p:spPr>
        </p:cxnSp>
      </p:grpSp>
      <p:sp>
        <p:nvSpPr>
          <p:cNvPr id="9" name="TextBox 8">
            <a:extLst>
              <a:ext uri="{FF2B5EF4-FFF2-40B4-BE49-F238E27FC236}">
                <a16:creationId xmlns:a16="http://schemas.microsoft.com/office/drawing/2014/main" id="{37B36E56-2CD4-43B8-8B88-EF8B12B20E3E}"/>
              </a:ext>
            </a:extLst>
          </p:cNvPr>
          <p:cNvSpPr txBox="1"/>
          <p:nvPr/>
        </p:nvSpPr>
        <p:spPr>
          <a:xfrm>
            <a:off x="2175028" y="3636195"/>
            <a:ext cx="7872603" cy="1323439"/>
          </a:xfrm>
          <a:prstGeom prst="rect">
            <a:avLst/>
          </a:prstGeom>
          <a:noFill/>
        </p:spPr>
        <p:txBody>
          <a:bodyPr wrap="square">
            <a:spAutoFit/>
          </a:bodyPr>
          <a:lstStyle/>
          <a:p>
            <a:pPr algn="ctr">
              <a:defRPr/>
            </a:pPr>
            <a:r>
              <a:rPr lang="en-US" sz="8000" dirty="0">
                <a:solidFill>
                  <a:prstClr val="white"/>
                </a:solidFill>
                <a:latin typeface="#9Slide05 Great Vibes" panose="02000507080000020002" pitchFamily="2" charset="-93"/>
                <a:ea typeface="#9Slide03 Roboto Medium" panose="02000000000000000000" pitchFamily="2" charset="0"/>
                <a:cs typeface="Arial"/>
                <a:sym typeface="Arial"/>
              </a:rPr>
              <a:t>Thank You</a:t>
            </a:r>
            <a:endParaRPr lang="en-US" sz="8000" dirty="0">
              <a:solidFill>
                <a:prstClr val="white"/>
              </a:solidFill>
              <a:latin typeface="#9Slide05 Great Vibes" panose="02000507080000020002" pitchFamily="2" charset="-93"/>
              <a:cs typeface="Arial"/>
              <a:sym typeface="Arial"/>
            </a:endParaRPr>
          </a:p>
        </p:txBody>
      </p:sp>
    </p:spTree>
    <p:extLst>
      <p:ext uri="{BB962C8B-B14F-4D97-AF65-F5344CB8AC3E}">
        <p14:creationId xmlns:p14="http://schemas.microsoft.com/office/powerpoint/2010/main" val="290140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1"/>
        <p:cNvGrpSpPr/>
        <p:nvPr/>
      </p:nvGrpSpPr>
      <p:grpSpPr>
        <a:xfrm>
          <a:off x="0" y="0"/>
          <a:ext cx="0" cy="0"/>
          <a:chOff x="0" y="0"/>
          <a:chExt cx="0" cy="0"/>
        </a:xfrm>
      </p:grpSpPr>
      <p:sp>
        <p:nvSpPr>
          <p:cNvPr id="115" name="Rectangle 114">
            <a:extLst>
              <a:ext uri="{FF2B5EF4-FFF2-40B4-BE49-F238E27FC236}">
                <a16:creationId xmlns:a16="http://schemas.microsoft.com/office/drawing/2014/main" id="{9DEA7042-98AD-4590-8A75-2F7F88805E67}"/>
              </a:ext>
            </a:extLst>
          </p:cNvPr>
          <p:cNvSpPr/>
          <p:nvPr/>
        </p:nvSpPr>
        <p:spPr>
          <a:xfrm>
            <a:off x="0" y="83087"/>
            <a:ext cx="12192000" cy="640393"/>
          </a:xfrm>
          <a:prstGeom prst="rect">
            <a:avLst/>
          </a:prstGeom>
          <a:solidFill>
            <a:srgbClr val="08699F"/>
          </a:solidFill>
          <a:ln w="12700" cap="flat" cmpd="sng" algn="ctr">
            <a:solidFill>
              <a:srgbClr val="08699F"/>
            </a:solidFill>
            <a:prstDash val="solid"/>
            <a:miter lim="800000"/>
          </a:ln>
          <a:effectLst/>
        </p:spPr>
        <p:txBody>
          <a:bodyPr rtlCol="0" anchor="ct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dirty="0">
                <a:ln>
                  <a:noFill/>
                </a:ln>
                <a:solidFill>
                  <a:prstClr val="white"/>
                </a:solidFill>
                <a:effectLst/>
                <a:uLnTx/>
                <a:uFillTx/>
                <a:latin typeface="#9Slide05 Israquella" pitchFamily="2" charset="0"/>
                <a:ea typeface="#9Slide03 Roboto Medium" panose="02000000000000000000" pitchFamily="2" charset="0"/>
                <a:cs typeface="+mn-cs"/>
              </a:rPr>
              <a:t>Du </a:t>
            </a:r>
            <a:r>
              <a:rPr kumimoji="0" lang="en-US" sz="5400" b="0" i="0" u="none" strike="noStrike" kern="0" cap="none" spc="0" normalizeH="0" baseline="0" noProof="0" dirty="0" err="1">
                <a:ln>
                  <a:noFill/>
                </a:ln>
                <a:solidFill>
                  <a:prstClr val="white"/>
                </a:solidFill>
                <a:effectLst/>
                <a:uLnTx/>
                <a:uFillTx/>
                <a:latin typeface="#9Slide05 Israquella" pitchFamily="2" charset="0"/>
                <a:ea typeface="#9Slide03 Roboto Medium" panose="02000000000000000000" pitchFamily="2" charset="0"/>
                <a:cs typeface="+mn-cs"/>
              </a:rPr>
              <a:t>lịch</a:t>
            </a:r>
            <a:r>
              <a:rPr kumimoji="0" lang="en-US" sz="5400" b="0" i="0" u="none" strike="noStrike" kern="0" cap="none" spc="0" normalizeH="0" noProof="0" dirty="0">
                <a:ln>
                  <a:noFill/>
                </a:ln>
                <a:solidFill>
                  <a:prstClr val="white"/>
                </a:solidFill>
                <a:effectLst/>
                <a:uLnTx/>
                <a:uFillTx/>
                <a:latin typeface="#9Slide05 Israquella" pitchFamily="2" charset="0"/>
                <a:ea typeface="#9Slide03 Roboto Medium" panose="02000000000000000000" pitchFamily="2" charset="0"/>
                <a:cs typeface="+mn-cs"/>
              </a:rPr>
              <a:t> qua </a:t>
            </a:r>
            <a:r>
              <a:rPr kumimoji="0" lang="en-US" sz="5400" b="0" i="0" u="none" strike="noStrike" kern="0" cap="none" spc="0" normalizeH="0" noProof="0" dirty="0" err="1">
                <a:ln>
                  <a:noFill/>
                </a:ln>
                <a:solidFill>
                  <a:prstClr val="white"/>
                </a:solidFill>
                <a:effectLst/>
                <a:uLnTx/>
                <a:uFillTx/>
                <a:latin typeface="#9Slide05 Israquella" pitchFamily="2" charset="0"/>
                <a:ea typeface="#9Slide03 Roboto Medium" panose="02000000000000000000" pitchFamily="2" charset="0"/>
                <a:cs typeface="+mn-cs"/>
              </a:rPr>
              <a:t>tranh</a:t>
            </a:r>
            <a:endParaRPr kumimoji="0" lang="en-US" sz="5400" b="0" i="0" u="none" strike="noStrike" kern="0" cap="none" spc="0" normalizeH="0" baseline="0" noProof="0" dirty="0">
              <a:ln>
                <a:noFill/>
              </a:ln>
              <a:solidFill>
                <a:prstClr val="white"/>
              </a:solidFill>
              <a:effectLst/>
              <a:uLnTx/>
              <a:uFillTx/>
              <a:latin typeface="#9Slide05 Israquella" pitchFamily="2" charset="0"/>
              <a:ea typeface="#9Slide03 Roboto Medium" panose="02000000000000000000" pitchFamily="2" charset="0"/>
              <a:cs typeface="+mn-cs"/>
            </a:endParaRPr>
          </a:p>
        </p:txBody>
      </p:sp>
      <p:pic>
        <p:nvPicPr>
          <p:cNvPr id="11" name="Picture 4" descr="Du lịch Ý - Khám phá tháp nghiêng Pis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2666" y="956307"/>
            <a:ext cx="5058017" cy="5689559"/>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p:cNvSpPr/>
          <p:nvPr/>
        </p:nvSpPr>
        <p:spPr>
          <a:xfrm>
            <a:off x="6568297" y="1028791"/>
            <a:ext cx="471800" cy="457200"/>
          </a:xfrm>
          <a:prstGeom prst="ellipse">
            <a:avLst/>
          </a:prstGeom>
          <a:solidFill>
            <a:srgbClr val="FFCE54">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9Slide05 Israquella" pitchFamily="2" charset="0"/>
                <a:ea typeface="#9Slide03 Roboto Medium" panose="02000000000000000000" pitchFamily="2" charset="0"/>
                <a:cs typeface="+mn-cs"/>
              </a:rPr>
              <a:t>3</a:t>
            </a:r>
            <a:endParaRPr kumimoji="0" lang="en-US" sz="2800" b="1" i="0" u="none" strike="noStrike" kern="0" cap="none" spc="0" normalizeH="0" baseline="0" noProof="0" dirty="0">
              <a:ln>
                <a:noFill/>
              </a:ln>
              <a:solidFill>
                <a:srgbClr val="C00000"/>
              </a:solidFill>
              <a:effectLst/>
              <a:uLnTx/>
              <a:uFillTx/>
              <a:latin typeface="#9Slide02 Noi dung dai"/>
              <a:ea typeface="+mn-ea"/>
              <a:cs typeface="+mn-cs"/>
            </a:endParaRPr>
          </a:p>
        </p:txBody>
      </p:sp>
      <p:pic>
        <p:nvPicPr>
          <p:cNvPr id="1026" name="Picture 2" descr="#1 Hosting Giá Rẻ, VPS Giá Rẻ, Email, Cloud Server | VinaHost.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541" y="2073691"/>
            <a:ext cx="5217459" cy="15652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78541" y="3638929"/>
            <a:ext cx="5217459" cy="201285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963114" y="3638929"/>
            <a:ext cx="5048312" cy="2012859"/>
          </a:xfrm>
          <a:prstGeom prst="rect">
            <a:avLst/>
          </a:prstGeom>
        </p:spPr>
        <p:txBody>
          <a:bodyPr wrap="square">
            <a:spAutoFit/>
          </a:bodyPr>
          <a:lstStyle/>
          <a:p>
            <a:pPr algn="just">
              <a:lnSpc>
                <a:spcPct val="130000"/>
              </a:lnSpc>
            </a:pPr>
            <a:r>
              <a:rPr lang="vi-VN" sz="2400" b="1" dirty="0">
                <a:solidFill>
                  <a:srgbClr val="333333"/>
                </a:solidFill>
                <a:latin typeface="#9Slide03 SFU DIN Mittelschrift" panose="00000400000000000000" pitchFamily="2" charset="0"/>
              </a:rPr>
              <a:t>Tháp nghiêng Pisa </a:t>
            </a:r>
            <a:r>
              <a:rPr lang="en-US" sz="2400" b="1" dirty="0">
                <a:solidFill>
                  <a:srgbClr val="333333"/>
                </a:solidFill>
                <a:latin typeface="#9Slide03 SFU DIN Mittelschrift" panose="00000400000000000000" pitchFamily="2" charset="0"/>
              </a:rPr>
              <a:t>- </a:t>
            </a:r>
            <a:r>
              <a:rPr lang="vi-VN" sz="2400" b="1" dirty="0">
                <a:solidFill>
                  <a:srgbClr val="333333"/>
                </a:solidFill>
                <a:latin typeface="#9Slide03 SFU DIN Mittelschrift" panose="00000400000000000000" pitchFamily="2" charset="0"/>
              </a:rPr>
              <a:t>thành phố Tuscany của nước Ý, được Unesco công nhận là di sản thế giới. Với chiều cao 56,70m và nghiêng 5,5 độ</a:t>
            </a:r>
            <a:r>
              <a:rPr lang="en-US" sz="2400" b="1" dirty="0">
                <a:solidFill>
                  <a:srgbClr val="333333"/>
                </a:solidFill>
                <a:latin typeface="#9Slide03 SFU DIN Mittelschrift" panose="00000400000000000000" pitchFamily="2" charset="0"/>
              </a:rPr>
              <a:t>.</a:t>
            </a:r>
            <a:endParaRPr lang="en-US" sz="2400" b="1" dirty="0">
              <a:latin typeface="#9Slide03 SFU DIN Mittelschrift" panose="00000400000000000000" pitchFamily="2" charset="0"/>
            </a:endParaRPr>
          </a:p>
        </p:txBody>
      </p:sp>
    </p:spTree>
    <p:extLst>
      <p:ext uri="{BB962C8B-B14F-4D97-AF65-F5344CB8AC3E}">
        <p14:creationId xmlns:p14="http://schemas.microsoft.com/office/powerpoint/2010/main" val="179079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1"/>
        <p:cNvGrpSpPr/>
        <p:nvPr/>
      </p:nvGrpSpPr>
      <p:grpSpPr>
        <a:xfrm>
          <a:off x="0" y="0"/>
          <a:ext cx="0" cy="0"/>
          <a:chOff x="0" y="0"/>
          <a:chExt cx="0" cy="0"/>
        </a:xfrm>
      </p:grpSpPr>
      <p:sp>
        <p:nvSpPr>
          <p:cNvPr id="115" name="Rectangle 114">
            <a:extLst>
              <a:ext uri="{FF2B5EF4-FFF2-40B4-BE49-F238E27FC236}">
                <a16:creationId xmlns:a16="http://schemas.microsoft.com/office/drawing/2014/main" id="{9DEA7042-98AD-4590-8A75-2F7F88805E67}"/>
              </a:ext>
            </a:extLst>
          </p:cNvPr>
          <p:cNvSpPr/>
          <p:nvPr/>
        </p:nvSpPr>
        <p:spPr>
          <a:xfrm>
            <a:off x="0" y="83087"/>
            <a:ext cx="12192000" cy="640393"/>
          </a:xfrm>
          <a:prstGeom prst="rect">
            <a:avLst/>
          </a:prstGeom>
          <a:solidFill>
            <a:srgbClr val="08699F"/>
          </a:solidFill>
          <a:ln w="12700" cap="flat" cmpd="sng" algn="ctr">
            <a:solidFill>
              <a:srgbClr val="08699F"/>
            </a:solidFill>
            <a:prstDash val="solid"/>
            <a:miter lim="800000"/>
          </a:ln>
          <a:effectLst/>
        </p:spPr>
        <p:txBody>
          <a:bodyPr rtlCol="0" anchor="ct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dirty="0">
                <a:ln>
                  <a:noFill/>
                </a:ln>
                <a:solidFill>
                  <a:prstClr val="white"/>
                </a:solidFill>
                <a:effectLst/>
                <a:uLnTx/>
                <a:uFillTx/>
                <a:latin typeface="#9Slide05 Israquella" pitchFamily="2" charset="0"/>
                <a:ea typeface="#9Slide03 Roboto Medium" panose="02000000000000000000" pitchFamily="2" charset="0"/>
                <a:cs typeface="+mn-cs"/>
              </a:rPr>
              <a:t>Du </a:t>
            </a:r>
            <a:r>
              <a:rPr kumimoji="0" lang="en-US" sz="5400" b="0" i="0" u="none" strike="noStrike" kern="0" cap="none" spc="0" normalizeH="0" baseline="0" noProof="0" dirty="0" err="1">
                <a:ln>
                  <a:noFill/>
                </a:ln>
                <a:solidFill>
                  <a:prstClr val="white"/>
                </a:solidFill>
                <a:effectLst/>
                <a:uLnTx/>
                <a:uFillTx/>
                <a:latin typeface="#9Slide05 Israquella" pitchFamily="2" charset="0"/>
                <a:ea typeface="#9Slide03 Roboto Medium" panose="02000000000000000000" pitchFamily="2" charset="0"/>
                <a:cs typeface="+mn-cs"/>
              </a:rPr>
              <a:t>lịch</a:t>
            </a:r>
            <a:r>
              <a:rPr kumimoji="0" lang="en-US" sz="5400" b="0" i="0" u="none" strike="noStrike" kern="0" cap="none" spc="0" normalizeH="0" noProof="0" dirty="0">
                <a:ln>
                  <a:noFill/>
                </a:ln>
                <a:solidFill>
                  <a:prstClr val="white"/>
                </a:solidFill>
                <a:effectLst/>
                <a:uLnTx/>
                <a:uFillTx/>
                <a:latin typeface="#9Slide05 Israquella" pitchFamily="2" charset="0"/>
                <a:ea typeface="#9Slide03 Roboto Medium" panose="02000000000000000000" pitchFamily="2" charset="0"/>
                <a:cs typeface="+mn-cs"/>
              </a:rPr>
              <a:t> qua </a:t>
            </a:r>
            <a:r>
              <a:rPr kumimoji="0" lang="en-US" sz="5400" b="0" i="0" u="none" strike="noStrike" kern="0" cap="none" spc="0" normalizeH="0" noProof="0" dirty="0" err="1">
                <a:ln>
                  <a:noFill/>
                </a:ln>
                <a:solidFill>
                  <a:prstClr val="white"/>
                </a:solidFill>
                <a:effectLst/>
                <a:uLnTx/>
                <a:uFillTx/>
                <a:latin typeface="#9Slide05 Israquella" pitchFamily="2" charset="0"/>
                <a:ea typeface="#9Slide03 Roboto Medium" panose="02000000000000000000" pitchFamily="2" charset="0"/>
                <a:cs typeface="+mn-cs"/>
              </a:rPr>
              <a:t>tranh</a:t>
            </a:r>
            <a:endParaRPr kumimoji="0" lang="en-US" sz="5400" b="0" i="0" u="none" strike="noStrike" kern="0" cap="none" spc="0" normalizeH="0" baseline="0" noProof="0" dirty="0">
              <a:ln>
                <a:noFill/>
              </a:ln>
              <a:solidFill>
                <a:prstClr val="white"/>
              </a:solidFill>
              <a:effectLst/>
              <a:uLnTx/>
              <a:uFillTx/>
              <a:latin typeface="#9Slide05 Israquella" pitchFamily="2" charset="0"/>
              <a:ea typeface="#9Slide03 Roboto Medium" panose="02000000000000000000" pitchFamily="2" charset="0"/>
              <a:cs typeface="+mn-cs"/>
            </a:endParaRPr>
          </a:p>
        </p:txBody>
      </p:sp>
      <p:pic>
        <p:nvPicPr>
          <p:cNvPr id="8" name="Picture 6" descr="NHỮNG ĐIỀU CHƯA BIẾT VỀ CUNG ĐIỆN MÙA ĐÔNG Ở ST PETERSBU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0571" y="968138"/>
            <a:ext cx="8460375" cy="3764867"/>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1903181" y="1017577"/>
            <a:ext cx="471800" cy="457200"/>
          </a:xfrm>
          <a:prstGeom prst="ellipse">
            <a:avLst/>
          </a:prstGeom>
          <a:solidFill>
            <a:srgbClr val="FFCE54">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9Slide05 Israquella" pitchFamily="2" charset="0"/>
                <a:ea typeface="#9Slide03 Roboto Medium" panose="02000000000000000000" pitchFamily="2" charset="0"/>
                <a:cs typeface="+mn-cs"/>
              </a:rPr>
              <a:t>4</a:t>
            </a:r>
            <a:endParaRPr kumimoji="0" lang="en-US" sz="2800" b="1" i="0" u="none" strike="noStrike" kern="0" cap="none" spc="0" normalizeH="0" baseline="0" noProof="0" dirty="0">
              <a:ln>
                <a:noFill/>
              </a:ln>
              <a:solidFill>
                <a:srgbClr val="C00000"/>
              </a:solidFill>
              <a:effectLst/>
              <a:uLnTx/>
              <a:uFillTx/>
              <a:latin typeface="#9Slide02 Noi dung dai"/>
              <a:ea typeface="+mn-ea"/>
              <a:cs typeface="+mn-cs"/>
            </a:endParaRPr>
          </a:p>
        </p:txBody>
      </p:sp>
      <p:sp>
        <p:nvSpPr>
          <p:cNvPr id="5" name="Rectangle 4"/>
          <p:cNvSpPr/>
          <p:nvPr/>
        </p:nvSpPr>
        <p:spPr>
          <a:xfrm>
            <a:off x="26126" y="4899285"/>
            <a:ext cx="12165874" cy="1862048"/>
          </a:xfrm>
          <a:prstGeom prst="rect">
            <a:avLst/>
          </a:prstGeom>
          <a:solidFill>
            <a:schemeClr val="accent2">
              <a:lumMod val="20000"/>
              <a:lumOff val="80000"/>
            </a:schemeClr>
          </a:solidFill>
        </p:spPr>
        <p:txBody>
          <a:bodyPr wrap="square">
            <a:spAutoFit/>
          </a:bodyPr>
          <a:lstStyle/>
          <a:p>
            <a:pPr algn="just" fontAlgn="t"/>
            <a:r>
              <a:rPr lang="vi-VN" sz="2300" dirty="0">
                <a:solidFill>
                  <a:schemeClr val="bg1">
                    <a:lumMod val="50000"/>
                  </a:schemeClr>
                </a:solidFill>
                <a:latin typeface="#9Slide03 SFU DIN Mittelschrift" panose="00000400000000000000" pitchFamily="2" charset="0"/>
              </a:rPr>
              <a:t>Cung điện mùa là một công trình kiến trúc đồ sộ ngay Quảng trường St.Petersubrg</a:t>
            </a:r>
            <a:r>
              <a:rPr lang="en-US" sz="2300" dirty="0">
                <a:solidFill>
                  <a:schemeClr val="bg1">
                    <a:lumMod val="50000"/>
                  </a:schemeClr>
                </a:solidFill>
                <a:latin typeface="#9Slide03 SFU DIN Mittelschrift" panose="00000400000000000000" pitchFamily="2" charset="0"/>
              </a:rPr>
              <a:t>, </a:t>
            </a:r>
            <a:r>
              <a:rPr lang="vi-VN" sz="2300" dirty="0">
                <a:solidFill>
                  <a:schemeClr val="bg1">
                    <a:lumMod val="50000"/>
                  </a:schemeClr>
                </a:solidFill>
                <a:latin typeface="#9Slide03 SFU DIN Mittelschrift" panose="00000400000000000000" pitchFamily="2" charset="0"/>
              </a:rPr>
              <a:t>được xây dựng trên khuôn viên rộng hơn 90 nghìn mét vuông theo lệnh của Nữ hoàng Elizaveta </a:t>
            </a:r>
            <a:r>
              <a:rPr lang="en-US" sz="2300" dirty="0">
                <a:solidFill>
                  <a:schemeClr val="bg1">
                    <a:lumMod val="50000"/>
                  </a:schemeClr>
                </a:solidFill>
                <a:latin typeface="#9Slide03 SFU DIN Mittelschrift" panose="00000400000000000000" pitchFamily="2" charset="0"/>
              </a:rPr>
              <a:t>I. </a:t>
            </a:r>
            <a:r>
              <a:rPr lang="vi-VN" sz="2300" dirty="0">
                <a:solidFill>
                  <a:schemeClr val="bg1">
                    <a:lumMod val="50000"/>
                  </a:schemeClr>
                </a:solidFill>
                <a:latin typeface="#9Slide03 SFU DIN Mittelschrift" panose="00000400000000000000" pitchFamily="2" charset="0"/>
              </a:rPr>
              <a:t>Đây từng là nơi ở của các Nga hoàng, sau khi chế độ Nga hoàng sụp đổ Cung điện mùa đông trở thành nơi họp hành của Chính phủ lâm thời, và ngày nay thì là Bảo tàng nghệ thuật của St.Petersburg trưng bày hơn 3 triệu tác phẩm nghệ thuật vô giá của thế giới.</a:t>
            </a:r>
          </a:p>
        </p:txBody>
      </p:sp>
    </p:spTree>
    <p:extLst>
      <p:ext uri="{BB962C8B-B14F-4D97-AF65-F5344CB8AC3E}">
        <p14:creationId xmlns:p14="http://schemas.microsoft.com/office/powerpoint/2010/main" val="419926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81"/>
        <p:cNvGrpSpPr/>
        <p:nvPr/>
      </p:nvGrpSpPr>
      <p:grpSpPr>
        <a:xfrm>
          <a:off x="0" y="0"/>
          <a:ext cx="0" cy="0"/>
          <a:chOff x="0" y="0"/>
          <a:chExt cx="0" cy="0"/>
        </a:xfrm>
      </p:grpSpPr>
      <p:sp>
        <p:nvSpPr>
          <p:cNvPr id="115" name="Rectangle 114">
            <a:extLst>
              <a:ext uri="{FF2B5EF4-FFF2-40B4-BE49-F238E27FC236}">
                <a16:creationId xmlns:a16="http://schemas.microsoft.com/office/drawing/2014/main" id="{9DEA7042-98AD-4590-8A75-2F7F88805E67}"/>
              </a:ext>
            </a:extLst>
          </p:cNvPr>
          <p:cNvSpPr/>
          <p:nvPr/>
        </p:nvSpPr>
        <p:spPr>
          <a:xfrm>
            <a:off x="0" y="83087"/>
            <a:ext cx="12192000" cy="640393"/>
          </a:xfrm>
          <a:prstGeom prst="rect">
            <a:avLst/>
          </a:prstGeom>
          <a:solidFill>
            <a:srgbClr val="08699F"/>
          </a:solidFill>
          <a:ln w="12700" cap="flat" cmpd="sng" algn="ctr">
            <a:solidFill>
              <a:srgbClr val="08699F"/>
            </a:solidFill>
            <a:prstDash val="solid"/>
            <a:miter lim="800000"/>
          </a:ln>
          <a:effectLst/>
        </p:spPr>
        <p:txBody>
          <a:bodyPr rtlCol="0" anchor="ct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dirty="0">
                <a:ln>
                  <a:noFill/>
                </a:ln>
                <a:solidFill>
                  <a:prstClr val="white"/>
                </a:solidFill>
                <a:effectLst/>
                <a:uLnTx/>
                <a:uFillTx/>
                <a:latin typeface="#9Slide05 Israquella" pitchFamily="2" charset="0"/>
                <a:ea typeface="#9Slide03 Roboto Medium" panose="02000000000000000000" pitchFamily="2" charset="0"/>
                <a:cs typeface="+mn-cs"/>
              </a:rPr>
              <a:t>Du </a:t>
            </a:r>
            <a:r>
              <a:rPr kumimoji="0" lang="en-US" sz="5400" b="0" i="0" u="none" strike="noStrike" kern="0" cap="none" spc="0" normalizeH="0" baseline="0" noProof="0" dirty="0" err="1">
                <a:ln>
                  <a:noFill/>
                </a:ln>
                <a:solidFill>
                  <a:prstClr val="white"/>
                </a:solidFill>
                <a:effectLst/>
                <a:uLnTx/>
                <a:uFillTx/>
                <a:latin typeface="#9Slide05 Israquella" pitchFamily="2" charset="0"/>
                <a:ea typeface="#9Slide03 Roboto Medium" panose="02000000000000000000" pitchFamily="2" charset="0"/>
                <a:cs typeface="+mn-cs"/>
              </a:rPr>
              <a:t>lịch</a:t>
            </a:r>
            <a:r>
              <a:rPr kumimoji="0" lang="en-US" sz="5400" b="0" i="0" u="none" strike="noStrike" kern="0" cap="none" spc="0" normalizeH="0" noProof="0" dirty="0">
                <a:ln>
                  <a:noFill/>
                </a:ln>
                <a:solidFill>
                  <a:prstClr val="white"/>
                </a:solidFill>
                <a:effectLst/>
                <a:uLnTx/>
                <a:uFillTx/>
                <a:latin typeface="#9Slide05 Israquella" pitchFamily="2" charset="0"/>
                <a:ea typeface="#9Slide03 Roboto Medium" panose="02000000000000000000" pitchFamily="2" charset="0"/>
                <a:cs typeface="+mn-cs"/>
              </a:rPr>
              <a:t> qua </a:t>
            </a:r>
            <a:r>
              <a:rPr kumimoji="0" lang="en-US" sz="5400" b="0" i="0" u="none" strike="noStrike" kern="0" cap="none" spc="0" normalizeH="0" noProof="0" dirty="0" err="1">
                <a:ln>
                  <a:noFill/>
                </a:ln>
                <a:solidFill>
                  <a:prstClr val="white"/>
                </a:solidFill>
                <a:effectLst/>
                <a:uLnTx/>
                <a:uFillTx/>
                <a:latin typeface="#9Slide05 Israquella" pitchFamily="2" charset="0"/>
                <a:ea typeface="#9Slide03 Roboto Medium" panose="02000000000000000000" pitchFamily="2" charset="0"/>
                <a:cs typeface="+mn-cs"/>
              </a:rPr>
              <a:t>tranh</a:t>
            </a:r>
            <a:endParaRPr kumimoji="0" lang="en-US" sz="5400" b="0" i="0" u="none" strike="noStrike" kern="0" cap="none" spc="0" normalizeH="0" baseline="0" noProof="0" dirty="0">
              <a:ln>
                <a:noFill/>
              </a:ln>
              <a:solidFill>
                <a:prstClr val="white"/>
              </a:solidFill>
              <a:effectLst/>
              <a:uLnTx/>
              <a:uFillTx/>
              <a:latin typeface="#9Slide05 Israquella" pitchFamily="2" charset="0"/>
              <a:ea typeface="#9Slide03 Roboto Medium" panose="02000000000000000000" pitchFamily="2" charset="0"/>
              <a:cs typeface="+mn-cs"/>
            </a:endParaRPr>
          </a:p>
        </p:txBody>
      </p:sp>
      <p:pic>
        <p:nvPicPr>
          <p:cNvPr id="6" name="Picture 10" descr="Khu vườn Keukenhof"/>
          <p:cNvPicPr>
            <a:picLocks noChangeAspect="1" noChangeArrowheads="1"/>
          </p:cNvPicPr>
          <p:nvPr/>
        </p:nvPicPr>
        <p:blipFill rotWithShape="1">
          <a:blip r:embed="rId3">
            <a:extLst>
              <a:ext uri="{28A0092B-C50C-407E-A947-70E740481C1C}">
                <a14:useLocalDpi xmlns:a14="http://schemas.microsoft.com/office/drawing/2010/main" val="0"/>
              </a:ext>
            </a:extLst>
          </a:blip>
          <a:srcRect t="12500" b="12500"/>
          <a:stretch/>
        </p:blipFill>
        <p:spPr bwMode="auto">
          <a:xfrm>
            <a:off x="422270" y="1094476"/>
            <a:ext cx="11453413" cy="5410826"/>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579026" y="1225213"/>
            <a:ext cx="471800" cy="457200"/>
          </a:xfrm>
          <a:prstGeom prst="ellipse">
            <a:avLst/>
          </a:prstGeom>
          <a:solidFill>
            <a:srgbClr val="FFCE54">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9Slide05 Israquella" pitchFamily="2" charset="0"/>
                <a:ea typeface="#9Slide03 Roboto Medium" panose="02000000000000000000" pitchFamily="2" charset="0"/>
                <a:cs typeface="+mn-cs"/>
              </a:rPr>
              <a:t>5</a:t>
            </a:r>
            <a:endParaRPr kumimoji="0" lang="en-US" sz="2800" b="1" i="0" u="none" strike="noStrike" kern="0" cap="none" spc="0" normalizeH="0" baseline="0" noProof="0" dirty="0">
              <a:ln>
                <a:noFill/>
              </a:ln>
              <a:solidFill>
                <a:srgbClr val="C00000"/>
              </a:solidFill>
              <a:effectLst/>
              <a:uLnTx/>
              <a:uFillTx/>
              <a:latin typeface="#9Slide02 Noi dung dai"/>
              <a:ea typeface="+mn-ea"/>
              <a:cs typeface="+mn-cs"/>
            </a:endParaRPr>
          </a:p>
        </p:txBody>
      </p:sp>
      <p:sp>
        <p:nvSpPr>
          <p:cNvPr id="9" name="Rectangle 8"/>
          <p:cNvSpPr/>
          <p:nvPr/>
        </p:nvSpPr>
        <p:spPr>
          <a:xfrm>
            <a:off x="6522719" y="1225213"/>
            <a:ext cx="4327052" cy="843501"/>
          </a:xfrm>
          <a:prstGeom prst="rect">
            <a:avLst/>
          </a:prstGeom>
        </p:spPr>
        <p:txBody>
          <a:bodyPr wrap="square">
            <a:spAutoFit/>
          </a:bodyPr>
          <a:lstStyle/>
          <a:p>
            <a:pPr algn="ctr">
              <a:lnSpc>
                <a:spcPct val="130000"/>
              </a:lnSpc>
              <a:defRPr/>
            </a:pPr>
            <a:r>
              <a:rPr lang="en-US" sz="2000" b="1" dirty="0">
                <a:latin typeface="#9Slide03 SFU DIN Mittelschrift" panose="00000400000000000000" pitchFamily="2" charset="0"/>
                <a:ea typeface="#9Slide03 Roboto Medium" panose="02000000000000000000" pitchFamily="2" charset="0"/>
              </a:rPr>
              <a:t>V</a:t>
            </a:r>
            <a:r>
              <a:rPr lang="vi-VN" sz="2000" b="1" dirty="0">
                <a:latin typeface="#9Slide03 SFU DIN Mittelschrift" panose="00000400000000000000" pitchFamily="2" charset="0"/>
                <a:ea typeface="#9Slide03 Roboto Medium" panose="02000000000000000000" pitchFamily="2" charset="0"/>
              </a:rPr>
              <a:t>ườn hoa Keukenhof - vườn hoa lớn nhất thế giới</a:t>
            </a:r>
            <a:r>
              <a:rPr lang="en-US" sz="2000" b="1" dirty="0">
                <a:latin typeface="#9Slide03 SFU DIN Mittelschrift" panose="00000400000000000000" pitchFamily="2" charset="0"/>
                <a:ea typeface="#9Slide03 Roboto Medium" panose="02000000000000000000" pitchFamily="2" charset="0"/>
                <a:cs typeface="Arial" panose="020B0604020202020204" pitchFamily="34" charset="0"/>
              </a:rPr>
              <a:t> (Hà Lan)</a:t>
            </a:r>
          </a:p>
        </p:txBody>
      </p:sp>
    </p:spTree>
    <p:extLst>
      <p:ext uri="{BB962C8B-B14F-4D97-AF65-F5344CB8AC3E}">
        <p14:creationId xmlns:p14="http://schemas.microsoft.com/office/powerpoint/2010/main" val="338899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81"/>
        <p:cNvGrpSpPr/>
        <p:nvPr/>
      </p:nvGrpSpPr>
      <p:grpSpPr>
        <a:xfrm>
          <a:off x="0" y="0"/>
          <a:ext cx="0" cy="0"/>
          <a:chOff x="0" y="0"/>
          <a:chExt cx="0" cy="0"/>
        </a:xfrm>
      </p:grpSpPr>
      <p:sp>
        <p:nvSpPr>
          <p:cNvPr id="115" name="Rectangle 114">
            <a:extLst>
              <a:ext uri="{FF2B5EF4-FFF2-40B4-BE49-F238E27FC236}">
                <a16:creationId xmlns:a16="http://schemas.microsoft.com/office/drawing/2014/main" id="{9DEA7042-98AD-4590-8A75-2F7F88805E67}"/>
              </a:ext>
            </a:extLst>
          </p:cNvPr>
          <p:cNvSpPr/>
          <p:nvPr/>
        </p:nvSpPr>
        <p:spPr>
          <a:xfrm>
            <a:off x="0" y="83087"/>
            <a:ext cx="12192000" cy="640393"/>
          </a:xfrm>
          <a:prstGeom prst="rect">
            <a:avLst/>
          </a:prstGeom>
          <a:solidFill>
            <a:srgbClr val="08699F"/>
          </a:solidFill>
          <a:ln w="12700" cap="flat" cmpd="sng" algn="ctr">
            <a:solidFill>
              <a:srgbClr val="08699F"/>
            </a:solidFill>
            <a:prstDash val="solid"/>
            <a:miter lim="800000"/>
          </a:ln>
          <a:effectLst/>
        </p:spPr>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dirty="0">
                <a:ln>
                  <a:noFill/>
                </a:ln>
                <a:solidFill>
                  <a:prstClr val="white"/>
                </a:solidFill>
                <a:effectLst/>
                <a:uLnTx/>
                <a:uFillTx/>
                <a:latin typeface="#9Slide05 Israquella" pitchFamily="2" charset="0"/>
                <a:ea typeface="#9Slide03 Roboto Medium" panose="02000000000000000000" pitchFamily="2" charset="0"/>
                <a:cs typeface="+mn-cs"/>
              </a:rPr>
              <a:t>Du </a:t>
            </a:r>
            <a:r>
              <a:rPr kumimoji="0" lang="en-US" sz="5400" b="0" i="0" u="none" strike="noStrike" kern="0" cap="none" spc="0" normalizeH="0" baseline="0" noProof="0" dirty="0" err="1">
                <a:ln>
                  <a:noFill/>
                </a:ln>
                <a:solidFill>
                  <a:prstClr val="white"/>
                </a:solidFill>
                <a:effectLst/>
                <a:uLnTx/>
                <a:uFillTx/>
                <a:latin typeface="#9Slide05 Israquella" pitchFamily="2" charset="0"/>
                <a:ea typeface="#9Slide03 Roboto Medium" panose="02000000000000000000" pitchFamily="2" charset="0"/>
                <a:cs typeface="+mn-cs"/>
              </a:rPr>
              <a:t>lịch</a:t>
            </a:r>
            <a:r>
              <a:rPr kumimoji="0" lang="en-US" sz="5400" b="0" i="0" u="none" strike="noStrike" kern="0" cap="none" spc="0" normalizeH="0" baseline="0" noProof="0" dirty="0">
                <a:ln>
                  <a:noFill/>
                </a:ln>
                <a:solidFill>
                  <a:prstClr val="white"/>
                </a:solidFill>
                <a:effectLst/>
                <a:uLnTx/>
                <a:uFillTx/>
                <a:latin typeface="#9Slide05 Israquella" pitchFamily="2" charset="0"/>
                <a:ea typeface="#9Slide03 Roboto Medium" panose="02000000000000000000" pitchFamily="2" charset="0"/>
                <a:cs typeface="+mn-cs"/>
              </a:rPr>
              <a:t> qua </a:t>
            </a:r>
            <a:r>
              <a:rPr kumimoji="0" lang="en-US" sz="5400" b="0" i="0" u="none" strike="noStrike" kern="0" cap="none" spc="0" normalizeH="0" baseline="0" noProof="0" dirty="0" err="1">
                <a:ln>
                  <a:noFill/>
                </a:ln>
                <a:solidFill>
                  <a:prstClr val="white"/>
                </a:solidFill>
                <a:effectLst/>
                <a:uLnTx/>
                <a:uFillTx/>
                <a:latin typeface="#9Slide05 Israquella" pitchFamily="2" charset="0"/>
                <a:ea typeface="#9Slide03 Roboto Medium" panose="02000000000000000000" pitchFamily="2" charset="0"/>
                <a:cs typeface="+mn-cs"/>
              </a:rPr>
              <a:t>tranh</a:t>
            </a:r>
            <a:endParaRPr kumimoji="0" lang="en-US" sz="5400" b="0" i="0" u="none" strike="noStrike" kern="0" cap="none" spc="0" normalizeH="0" baseline="0" noProof="0" dirty="0">
              <a:ln>
                <a:noFill/>
              </a:ln>
              <a:solidFill>
                <a:prstClr val="white"/>
              </a:solidFill>
              <a:effectLst/>
              <a:uLnTx/>
              <a:uFillTx/>
              <a:latin typeface="#9Slide05 Israquella" pitchFamily="2" charset="0"/>
              <a:ea typeface="#9Slide03 Roboto Medium" panose="02000000000000000000" pitchFamily="2" charset="0"/>
              <a:cs typeface="+mn-cs"/>
            </a:endParaRPr>
          </a:p>
        </p:txBody>
      </p:sp>
      <p:pic>
        <p:nvPicPr>
          <p:cNvPr id="15" name="Picture 2" descr="Đấu bò tót có thể bị xóa bỏ hoàn toàn tại Tây Ban Nh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168" y="881129"/>
            <a:ext cx="3196238" cy="19762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u lịch Ý - Khám phá tháp nghiêng Pis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9943" y="1673353"/>
            <a:ext cx="3563990" cy="40089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NHỮNG ĐIỀU CHƯA BIẾT VỀ CUNG ĐIỆN MÙA ĐÔNG Ở ST PETERSBUR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4472" y="919201"/>
            <a:ext cx="4269845" cy="19000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ó thể bạn chưa biết: Chụp ảnh tháp Eiffel vào buổi tối là phạm pháp | Báo  Dân trí"/>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663" y="3894365"/>
            <a:ext cx="3300741" cy="200048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Khu vườn Keukenhof"/>
          <p:cNvPicPr>
            <a:picLocks noChangeAspect="1" noChangeArrowheads="1"/>
          </p:cNvPicPr>
          <p:nvPr/>
        </p:nvPicPr>
        <p:blipFill rotWithShape="1">
          <a:blip r:embed="rId7">
            <a:extLst>
              <a:ext uri="{28A0092B-C50C-407E-A947-70E740481C1C}">
                <a14:useLocalDpi xmlns:a14="http://schemas.microsoft.com/office/drawing/2010/main" val="0"/>
              </a:ext>
            </a:extLst>
          </a:blip>
          <a:srcRect t="12500" b="12500"/>
          <a:stretch/>
        </p:blipFill>
        <p:spPr bwMode="auto">
          <a:xfrm>
            <a:off x="7763597" y="3875327"/>
            <a:ext cx="4269845" cy="2017162"/>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p:cNvSpPr/>
          <p:nvPr/>
        </p:nvSpPr>
        <p:spPr>
          <a:xfrm>
            <a:off x="351161" y="919201"/>
            <a:ext cx="471800" cy="457200"/>
          </a:xfrm>
          <a:prstGeom prst="ellipse">
            <a:avLst/>
          </a:prstGeom>
          <a:solidFill>
            <a:srgbClr val="FFCE54">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9Slide05 Israquella" pitchFamily="2" charset="0"/>
                <a:ea typeface="#9Slide03 Roboto Medium" panose="02000000000000000000" pitchFamily="2" charset="0"/>
                <a:cs typeface="+mn-cs"/>
              </a:rPr>
              <a:t>1</a:t>
            </a:r>
            <a:endParaRPr kumimoji="0" lang="en-US" sz="2800" b="1" i="0" u="none" strike="noStrike" kern="0" cap="none" spc="0" normalizeH="0" baseline="0" noProof="0" dirty="0">
              <a:ln>
                <a:noFill/>
              </a:ln>
              <a:solidFill>
                <a:srgbClr val="C00000"/>
              </a:solidFill>
              <a:effectLst/>
              <a:uLnTx/>
              <a:uFillTx/>
              <a:latin typeface="#9Slide02 Noi dung dai"/>
              <a:ea typeface="+mn-ea"/>
              <a:cs typeface="+mn-cs"/>
            </a:endParaRPr>
          </a:p>
        </p:txBody>
      </p:sp>
      <p:sp>
        <p:nvSpPr>
          <p:cNvPr id="21" name="Oval 20"/>
          <p:cNvSpPr/>
          <p:nvPr/>
        </p:nvSpPr>
        <p:spPr>
          <a:xfrm>
            <a:off x="133038" y="3959771"/>
            <a:ext cx="471800" cy="457200"/>
          </a:xfrm>
          <a:prstGeom prst="ellipse">
            <a:avLst/>
          </a:prstGeom>
          <a:solidFill>
            <a:srgbClr val="FFCE54">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9Slide05 Israquella" pitchFamily="2" charset="0"/>
                <a:ea typeface="#9Slide03 Roboto Medium" panose="02000000000000000000" pitchFamily="2" charset="0"/>
                <a:cs typeface="+mn-cs"/>
              </a:rPr>
              <a:t>2</a:t>
            </a:r>
            <a:endParaRPr kumimoji="0" lang="en-US" sz="2800" b="1" i="0" u="none" strike="noStrike" kern="0" cap="none" spc="0" normalizeH="0" baseline="0" noProof="0" dirty="0">
              <a:ln>
                <a:noFill/>
              </a:ln>
              <a:solidFill>
                <a:srgbClr val="C00000"/>
              </a:solidFill>
              <a:effectLst/>
              <a:uLnTx/>
              <a:uFillTx/>
              <a:latin typeface="#9Slide02 Noi dung dai"/>
              <a:ea typeface="+mn-ea"/>
              <a:cs typeface="+mn-cs"/>
            </a:endParaRPr>
          </a:p>
        </p:txBody>
      </p:sp>
      <p:sp>
        <p:nvSpPr>
          <p:cNvPr id="22" name="Oval 21"/>
          <p:cNvSpPr/>
          <p:nvPr/>
        </p:nvSpPr>
        <p:spPr>
          <a:xfrm>
            <a:off x="3841785" y="1752756"/>
            <a:ext cx="471800" cy="457200"/>
          </a:xfrm>
          <a:prstGeom prst="ellipse">
            <a:avLst/>
          </a:prstGeom>
          <a:solidFill>
            <a:srgbClr val="FFCE54">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9Slide05 Israquella" pitchFamily="2" charset="0"/>
                <a:ea typeface="#9Slide03 Roboto Medium" panose="02000000000000000000" pitchFamily="2" charset="0"/>
                <a:cs typeface="+mn-cs"/>
              </a:rPr>
              <a:t>3</a:t>
            </a:r>
            <a:endParaRPr kumimoji="0" lang="en-US" sz="2800" b="1" i="0" u="none" strike="noStrike" kern="0" cap="none" spc="0" normalizeH="0" baseline="0" noProof="0" dirty="0">
              <a:ln>
                <a:noFill/>
              </a:ln>
              <a:solidFill>
                <a:srgbClr val="C00000"/>
              </a:solidFill>
              <a:effectLst/>
              <a:uLnTx/>
              <a:uFillTx/>
              <a:latin typeface="#9Slide02 Noi dung dai"/>
              <a:ea typeface="+mn-ea"/>
              <a:cs typeface="+mn-cs"/>
            </a:endParaRPr>
          </a:p>
        </p:txBody>
      </p:sp>
      <p:sp>
        <p:nvSpPr>
          <p:cNvPr id="23" name="Oval 22"/>
          <p:cNvSpPr/>
          <p:nvPr/>
        </p:nvSpPr>
        <p:spPr>
          <a:xfrm>
            <a:off x="7882567" y="1044086"/>
            <a:ext cx="471800" cy="457200"/>
          </a:xfrm>
          <a:prstGeom prst="ellipse">
            <a:avLst/>
          </a:prstGeom>
          <a:solidFill>
            <a:srgbClr val="FFCE54">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9Slide05 Israquella" pitchFamily="2" charset="0"/>
                <a:ea typeface="#9Slide03 Roboto Medium" panose="02000000000000000000" pitchFamily="2" charset="0"/>
                <a:cs typeface="+mn-cs"/>
              </a:rPr>
              <a:t>4</a:t>
            </a:r>
            <a:endParaRPr kumimoji="0" lang="en-US" sz="2800" b="1" i="0" u="none" strike="noStrike" kern="0" cap="none" spc="0" normalizeH="0" baseline="0" noProof="0" dirty="0">
              <a:ln>
                <a:noFill/>
              </a:ln>
              <a:solidFill>
                <a:srgbClr val="C00000"/>
              </a:solidFill>
              <a:effectLst/>
              <a:uLnTx/>
              <a:uFillTx/>
              <a:latin typeface="#9Slide02 Noi dung dai"/>
              <a:ea typeface="+mn-ea"/>
              <a:cs typeface="+mn-cs"/>
            </a:endParaRPr>
          </a:p>
        </p:txBody>
      </p:sp>
      <p:sp>
        <p:nvSpPr>
          <p:cNvPr id="24" name="Oval 23"/>
          <p:cNvSpPr/>
          <p:nvPr/>
        </p:nvSpPr>
        <p:spPr>
          <a:xfrm>
            <a:off x="7815849" y="3942287"/>
            <a:ext cx="471800" cy="457200"/>
          </a:xfrm>
          <a:prstGeom prst="ellipse">
            <a:avLst/>
          </a:prstGeom>
          <a:solidFill>
            <a:srgbClr val="FFCE54">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9Slide05 Israquella" pitchFamily="2" charset="0"/>
                <a:ea typeface="#9Slide03 Roboto Medium" panose="02000000000000000000" pitchFamily="2" charset="0"/>
                <a:cs typeface="+mn-cs"/>
              </a:rPr>
              <a:t>5</a:t>
            </a:r>
            <a:endParaRPr kumimoji="0" lang="en-US" sz="2800" b="1" i="0" u="none" strike="noStrike" kern="0" cap="none" spc="0" normalizeH="0" baseline="0" noProof="0" dirty="0">
              <a:ln>
                <a:noFill/>
              </a:ln>
              <a:solidFill>
                <a:srgbClr val="C00000"/>
              </a:solidFill>
              <a:effectLst/>
              <a:uLnTx/>
              <a:uFillTx/>
              <a:latin typeface="#9Slide02 Noi dung dai"/>
              <a:ea typeface="+mn-ea"/>
              <a:cs typeface="+mn-cs"/>
            </a:endParaRPr>
          </a:p>
        </p:txBody>
      </p:sp>
      <p:sp>
        <p:nvSpPr>
          <p:cNvPr id="25" name="Rectangle 24"/>
          <p:cNvSpPr/>
          <p:nvPr/>
        </p:nvSpPr>
        <p:spPr>
          <a:xfrm>
            <a:off x="92162" y="2937455"/>
            <a:ext cx="3534943" cy="492443"/>
          </a:xfrm>
          <a:prstGeom prst="rect">
            <a:avLst/>
          </a:prstGeom>
        </p:spPr>
        <p:txBody>
          <a:bodyPr wrap="none">
            <a:spAutoFit/>
          </a:bodyPr>
          <a:lstStyle/>
          <a:p>
            <a:pPr algn="ctr">
              <a:lnSpc>
                <a:spcPct val="130000"/>
              </a:lnSpc>
              <a:defRPr/>
            </a:pPr>
            <a:r>
              <a:rPr lang="en-US" sz="2000" b="1" dirty="0" err="1">
                <a:solidFill>
                  <a:prstClr val="black">
                    <a:lumMod val="95000"/>
                    <a:lumOff val="5000"/>
                  </a:prstClr>
                </a:solidFill>
                <a:latin typeface="#9Slide03 SFU DIN Mittelschrift" panose="00000400000000000000" pitchFamily="2" charset="0"/>
                <a:ea typeface="#9Slide03 Roboto Medium" panose="02000000000000000000" pitchFamily="2" charset="0"/>
                <a:cs typeface="Arial" panose="020B0604020202020204" pitchFamily="34" charset="0"/>
              </a:rPr>
              <a:t>Lễ</a:t>
            </a:r>
            <a:r>
              <a:rPr lang="en-US" sz="2000" b="1" dirty="0">
                <a:solidFill>
                  <a:prstClr val="black">
                    <a:lumMod val="95000"/>
                    <a:lumOff val="5000"/>
                  </a:prstClr>
                </a:solidFill>
                <a:latin typeface="#9Slide03 SFU DIN Mittelschrift" panose="00000400000000000000" pitchFamily="2" charset="0"/>
                <a:ea typeface="#9Slide03 Roboto Medium" panose="02000000000000000000" pitchFamily="2" charset="0"/>
                <a:cs typeface="Arial" panose="020B0604020202020204" pitchFamily="34" charset="0"/>
              </a:rPr>
              <a:t> hội </a:t>
            </a:r>
            <a:r>
              <a:rPr lang="en-US" sz="2000" b="1" dirty="0" err="1">
                <a:solidFill>
                  <a:prstClr val="black">
                    <a:lumMod val="95000"/>
                    <a:lumOff val="5000"/>
                  </a:prstClr>
                </a:solidFill>
                <a:latin typeface="#9Slide03 SFU DIN Mittelschrift" panose="00000400000000000000" pitchFamily="2" charset="0"/>
                <a:ea typeface="#9Slide03 Roboto Medium" panose="02000000000000000000" pitchFamily="2" charset="0"/>
                <a:cs typeface="Arial" panose="020B0604020202020204" pitchFamily="34" charset="0"/>
              </a:rPr>
              <a:t>đấu</a:t>
            </a:r>
            <a:r>
              <a:rPr lang="en-US" sz="2000" b="1" dirty="0">
                <a:solidFill>
                  <a:prstClr val="black">
                    <a:lumMod val="95000"/>
                    <a:lumOff val="5000"/>
                  </a:prstClr>
                </a:solidFill>
                <a:latin typeface="#9Slide03 SFU DIN Mittelschrift" panose="00000400000000000000" pitchFamily="2" charset="0"/>
                <a:ea typeface="#9Slide03 Roboto Medium" panose="02000000000000000000" pitchFamily="2" charset="0"/>
                <a:cs typeface="Arial" panose="020B0604020202020204" pitchFamily="34" charset="0"/>
              </a:rPr>
              <a:t> </a:t>
            </a:r>
            <a:r>
              <a:rPr lang="en-US" sz="2000" b="1" dirty="0" err="1">
                <a:solidFill>
                  <a:prstClr val="black">
                    <a:lumMod val="95000"/>
                    <a:lumOff val="5000"/>
                  </a:prstClr>
                </a:solidFill>
                <a:latin typeface="#9Slide03 SFU DIN Mittelschrift" panose="00000400000000000000" pitchFamily="2" charset="0"/>
                <a:ea typeface="#9Slide03 Roboto Medium" panose="02000000000000000000" pitchFamily="2" charset="0"/>
                <a:cs typeface="Arial" panose="020B0604020202020204" pitchFamily="34" charset="0"/>
              </a:rPr>
              <a:t>bò</a:t>
            </a:r>
            <a:r>
              <a:rPr lang="en-US" sz="2000" b="1" dirty="0">
                <a:solidFill>
                  <a:prstClr val="black">
                    <a:lumMod val="95000"/>
                    <a:lumOff val="5000"/>
                  </a:prstClr>
                </a:solidFill>
                <a:latin typeface="#9Slide03 SFU DIN Mittelschrift" panose="00000400000000000000" pitchFamily="2" charset="0"/>
                <a:ea typeface="#9Slide03 Roboto Medium" panose="02000000000000000000" pitchFamily="2" charset="0"/>
                <a:cs typeface="Arial" panose="020B0604020202020204" pitchFamily="34" charset="0"/>
              </a:rPr>
              <a:t> </a:t>
            </a:r>
            <a:r>
              <a:rPr lang="en-US" sz="2000" b="1" dirty="0" err="1">
                <a:solidFill>
                  <a:prstClr val="black">
                    <a:lumMod val="95000"/>
                    <a:lumOff val="5000"/>
                  </a:prstClr>
                </a:solidFill>
                <a:latin typeface="#9Slide03 SFU DIN Mittelschrift" panose="00000400000000000000" pitchFamily="2" charset="0"/>
                <a:ea typeface="#9Slide03 Roboto Medium" panose="02000000000000000000" pitchFamily="2" charset="0"/>
                <a:cs typeface="Arial" panose="020B0604020202020204" pitchFamily="34" charset="0"/>
              </a:rPr>
              <a:t>tót</a:t>
            </a:r>
            <a:r>
              <a:rPr lang="en-US" sz="2000" b="1" dirty="0">
                <a:solidFill>
                  <a:prstClr val="black">
                    <a:lumMod val="95000"/>
                    <a:lumOff val="5000"/>
                  </a:prstClr>
                </a:solidFill>
                <a:latin typeface="#9Slide03 SFU DIN Mittelschrift" panose="00000400000000000000" pitchFamily="2" charset="0"/>
                <a:ea typeface="#9Slide03 Roboto Medium" panose="02000000000000000000" pitchFamily="2" charset="0"/>
                <a:cs typeface="Arial" panose="020B0604020202020204" pitchFamily="34" charset="0"/>
              </a:rPr>
              <a:t> (</a:t>
            </a:r>
            <a:r>
              <a:rPr lang="en-US" sz="2000" b="1" dirty="0" err="1">
                <a:solidFill>
                  <a:prstClr val="black">
                    <a:lumMod val="95000"/>
                    <a:lumOff val="5000"/>
                  </a:prstClr>
                </a:solidFill>
                <a:latin typeface="#9Slide03 SFU DIN Mittelschrift" panose="00000400000000000000" pitchFamily="2" charset="0"/>
                <a:ea typeface="#9Slide03 Roboto Medium" panose="02000000000000000000" pitchFamily="2" charset="0"/>
                <a:cs typeface="Arial" panose="020B0604020202020204" pitchFamily="34" charset="0"/>
              </a:rPr>
              <a:t>Tây</a:t>
            </a:r>
            <a:r>
              <a:rPr lang="en-US" sz="2000" b="1" dirty="0">
                <a:solidFill>
                  <a:prstClr val="black">
                    <a:lumMod val="95000"/>
                    <a:lumOff val="5000"/>
                  </a:prstClr>
                </a:solidFill>
                <a:latin typeface="#9Slide03 SFU DIN Mittelschrift" panose="00000400000000000000" pitchFamily="2" charset="0"/>
                <a:ea typeface="#9Slide03 Roboto Medium" panose="02000000000000000000" pitchFamily="2" charset="0"/>
                <a:cs typeface="Arial" panose="020B0604020202020204" pitchFamily="34" charset="0"/>
              </a:rPr>
              <a:t> Ban Nha)</a:t>
            </a:r>
          </a:p>
        </p:txBody>
      </p:sp>
      <p:sp>
        <p:nvSpPr>
          <p:cNvPr id="26" name="Rectangle 25"/>
          <p:cNvSpPr/>
          <p:nvPr/>
        </p:nvSpPr>
        <p:spPr>
          <a:xfrm>
            <a:off x="582514" y="5934130"/>
            <a:ext cx="2052165" cy="492443"/>
          </a:xfrm>
          <a:prstGeom prst="rect">
            <a:avLst/>
          </a:prstGeom>
        </p:spPr>
        <p:txBody>
          <a:bodyPr wrap="none">
            <a:spAutoFit/>
          </a:bodyPr>
          <a:lstStyle/>
          <a:p>
            <a:pPr algn="ctr">
              <a:lnSpc>
                <a:spcPct val="130000"/>
              </a:lnSpc>
              <a:defRPr/>
            </a:pPr>
            <a:r>
              <a:rPr lang="en-US" sz="2000" b="1" dirty="0" err="1">
                <a:solidFill>
                  <a:prstClr val="black">
                    <a:lumMod val="95000"/>
                    <a:lumOff val="5000"/>
                  </a:prstClr>
                </a:solidFill>
                <a:latin typeface="#9Slide03 SFU DIN Mittelschrift" panose="00000400000000000000" pitchFamily="2" charset="0"/>
                <a:ea typeface="#9Slide03 Roboto Medium" panose="02000000000000000000" pitchFamily="2" charset="0"/>
                <a:cs typeface="Arial" panose="020B0604020202020204" pitchFamily="34" charset="0"/>
              </a:rPr>
              <a:t>Tháp</a:t>
            </a:r>
            <a:r>
              <a:rPr lang="en-US" sz="2000" b="1" dirty="0">
                <a:solidFill>
                  <a:prstClr val="black">
                    <a:lumMod val="95000"/>
                    <a:lumOff val="5000"/>
                  </a:prstClr>
                </a:solidFill>
                <a:latin typeface="#9Slide03 SFU DIN Mittelschrift" panose="00000400000000000000" pitchFamily="2" charset="0"/>
                <a:ea typeface="#9Slide03 Roboto Medium" panose="02000000000000000000" pitchFamily="2" charset="0"/>
                <a:cs typeface="Arial" panose="020B0604020202020204" pitchFamily="34" charset="0"/>
              </a:rPr>
              <a:t> Eiffel (</a:t>
            </a:r>
            <a:r>
              <a:rPr lang="en-US" sz="2000" b="1" dirty="0" err="1">
                <a:solidFill>
                  <a:prstClr val="black">
                    <a:lumMod val="95000"/>
                    <a:lumOff val="5000"/>
                  </a:prstClr>
                </a:solidFill>
                <a:latin typeface="#9Slide03 SFU DIN Mittelschrift" panose="00000400000000000000" pitchFamily="2" charset="0"/>
                <a:ea typeface="#9Slide03 Roboto Medium" panose="02000000000000000000" pitchFamily="2" charset="0"/>
                <a:cs typeface="Arial" panose="020B0604020202020204" pitchFamily="34" charset="0"/>
              </a:rPr>
              <a:t>Tháp</a:t>
            </a:r>
            <a:r>
              <a:rPr lang="en-US" sz="2000" b="1" dirty="0">
                <a:solidFill>
                  <a:prstClr val="black">
                    <a:lumMod val="95000"/>
                    <a:lumOff val="5000"/>
                  </a:prstClr>
                </a:solidFill>
                <a:latin typeface="#9Slide03 SFU DIN Mittelschrift" panose="00000400000000000000" pitchFamily="2" charset="0"/>
                <a:ea typeface="#9Slide03 Roboto Medium" panose="02000000000000000000" pitchFamily="2" charset="0"/>
                <a:cs typeface="Arial" panose="020B0604020202020204" pitchFamily="34" charset="0"/>
              </a:rPr>
              <a:t>)</a:t>
            </a:r>
          </a:p>
        </p:txBody>
      </p:sp>
      <p:sp>
        <p:nvSpPr>
          <p:cNvPr id="27" name="Rectangle 26"/>
          <p:cNvSpPr/>
          <p:nvPr/>
        </p:nvSpPr>
        <p:spPr>
          <a:xfrm>
            <a:off x="3953965" y="5738426"/>
            <a:ext cx="3215945" cy="492443"/>
          </a:xfrm>
          <a:prstGeom prst="rect">
            <a:avLst/>
          </a:prstGeom>
        </p:spPr>
        <p:txBody>
          <a:bodyPr wrap="none">
            <a:spAutoFit/>
          </a:bodyPr>
          <a:lstStyle/>
          <a:p>
            <a:pPr algn="ctr">
              <a:lnSpc>
                <a:spcPct val="130000"/>
              </a:lnSpc>
              <a:defRPr/>
            </a:pPr>
            <a:r>
              <a:rPr lang="en-US" sz="2000" b="1" dirty="0" err="1">
                <a:solidFill>
                  <a:prstClr val="black">
                    <a:lumMod val="95000"/>
                    <a:lumOff val="5000"/>
                  </a:prstClr>
                </a:solidFill>
                <a:latin typeface="#9Slide03 SFU DIN Mittelschrift" panose="00000400000000000000" pitchFamily="2" charset="0"/>
                <a:ea typeface="#9Slide03 Roboto Medium" panose="02000000000000000000" pitchFamily="2" charset="0"/>
                <a:cs typeface="Arial" panose="020B0604020202020204" pitchFamily="34" charset="0"/>
              </a:rPr>
              <a:t>Tháp</a:t>
            </a:r>
            <a:r>
              <a:rPr lang="en-US" sz="2000" b="1" dirty="0">
                <a:solidFill>
                  <a:prstClr val="black">
                    <a:lumMod val="95000"/>
                    <a:lumOff val="5000"/>
                  </a:prstClr>
                </a:solidFill>
                <a:latin typeface="#9Slide03 SFU DIN Mittelschrift" panose="00000400000000000000" pitchFamily="2" charset="0"/>
                <a:ea typeface="#9Slide03 Roboto Medium" panose="02000000000000000000" pitchFamily="2" charset="0"/>
                <a:cs typeface="Arial" panose="020B0604020202020204" pitchFamily="34" charset="0"/>
              </a:rPr>
              <a:t> </a:t>
            </a:r>
            <a:r>
              <a:rPr lang="en-US" sz="2000" b="1" dirty="0" err="1">
                <a:solidFill>
                  <a:prstClr val="black">
                    <a:lumMod val="95000"/>
                    <a:lumOff val="5000"/>
                  </a:prstClr>
                </a:solidFill>
                <a:latin typeface="#9Slide03 SFU DIN Mittelschrift" panose="00000400000000000000" pitchFamily="2" charset="0"/>
                <a:ea typeface="#9Slide03 Roboto Medium" panose="02000000000000000000" pitchFamily="2" charset="0"/>
                <a:cs typeface="Arial" panose="020B0604020202020204" pitchFamily="34" charset="0"/>
              </a:rPr>
              <a:t>nghiêng</a:t>
            </a:r>
            <a:r>
              <a:rPr lang="en-US" sz="2000" b="1" dirty="0">
                <a:solidFill>
                  <a:prstClr val="black">
                    <a:lumMod val="95000"/>
                    <a:lumOff val="5000"/>
                  </a:prstClr>
                </a:solidFill>
                <a:latin typeface="#9Slide03 SFU DIN Mittelschrift" panose="00000400000000000000" pitchFamily="2" charset="0"/>
                <a:ea typeface="#9Slide03 Roboto Medium" panose="02000000000000000000" pitchFamily="2" charset="0"/>
                <a:cs typeface="Arial" panose="020B0604020202020204" pitchFamily="34" charset="0"/>
              </a:rPr>
              <a:t> Pisa (I-ta-li-a)</a:t>
            </a:r>
          </a:p>
        </p:txBody>
      </p:sp>
      <p:sp>
        <p:nvSpPr>
          <p:cNvPr id="28" name="Rectangle 27"/>
          <p:cNvSpPr/>
          <p:nvPr/>
        </p:nvSpPr>
        <p:spPr>
          <a:xfrm>
            <a:off x="7785306" y="2964972"/>
            <a:ext cx="4198586" cy="492443"/>
          </a:xfrm>
          <a:prstGeom prst="rect">
            <a:avLst/>
          </a:prstGeom>
        </p:spPr>
        <p:txBody>
          <a:bodyPr wrap="none">
            <a:spAutoFit/>
          </a:bodyPr>
          <a:lstStyle/>
          <a:p>
            <a:pPr algn="ctr">
              <a:lnSpc>
                <a:spcPct val="130000"/>
              </a:lnSpc>
              <a:defRPr/>
            </a:pPr>
            <a:r>
              <a:rPr lang="en-US" sz="2000" b="1" dirty="0" err="1">
                <a:solidFill>
                  <a:prstClr val="black">
                    <a:lumMod val="95000"/>
                    <a:lumOff val="5000"/>
                  </a:prstClr>
                </a:solidFill>
                <a:latin typeface="#9Slide03 SFU DIN Mittelschrift" panose="00000400000000000000" pitchFamily="2" charset="0"/>
                <a:ea typeface="#9Slide03 Roboto Medium" panose="02000000000000000000" pitchFamily="2" charset="0"/>
                <a:cs typeface="Arial" panose="020B0604020202020204" pitchFamily="34" charset="0"/>
              </a:rPr>
              <a:t>Cung</a:t>
            </a:r>
            <a:r>
              <a:rPr lang="en-US" sz="2000" b="1" dirty="0">
                <a:solidFill>
                  <a:prstClr val="black">
                    <a:lumMod val="95000"/>
                    <a:lumOff val="5000"/>
                  </a:prstClr>
                </a:solidFill>
                <a:latin typeface="#9Slide03 SFU DIN Mittelschrift" panose="00000400000000000000" pitchFamily="2" charset="0"/>
                <a:ea typeface="#9Slide03 Roboto Medium" panose="02000000000000000000" pitchFamily="2" charset="0"/>
                <a:cs typeface="Arial" panose="020B0604020202020204" pitchFamily="34" charset="0"/>
              </a:rPr>
              <a:t> </a:t>
            </a:r>
            <a:r>
              <a:rPr lang="en-US" sz="2000" b="1" dirty="0" err="1">
                <a:solidFill>
                  <a:prstClr val="black">
                    <a:lumMod val="95000"/>
                    <a:lumOff val="5000"/>
                  </a:prstClr>
                </a:solidFill>
                <a:latin typeface="#9Slide03 SFU DIN Mittelschrift" panose="00000400000000000000" pitchFamily="2" charset="0"/>
                <a:ea typeface="#9Slide03 Roboto Medium" panose="02000000000000000000" pitchFamily="2" charset="0"/>
                <a:cs typeface="Arial" panose="020B0604020202020204" pitchFamily="34" charset="0"/>
              </a:rPr>
              <a:t>điện</a:t>
            </a:r>
            <a:r>
              <a:rPr lang="en-US" sz="2000" b="1" dirty="0">
                <a:solidFill>
                  <a:prstClr val="black">
                    <a:lumMod val="95000"/>
                    <a:lumOff val="5000"/>
                  </a:prstClr>
                </a:solidFill>
                <a:latin typeface="#9Slide03 SFU DIN Mittelschrift" panose="00000400000000000000" pitchFamily="2" charset="0"/>
                <a:ea typeface="#9Slide03 Roboto Medium" panose="02000000000000000000" pitchFamily="2" charset="0"/>
                <a:cs typeface="Arial" panose="020B0604020202020204" pitchFamily="34" charset="0"/>
              </a:rPr>
              <a:t> </a:t>
            </a:r>
            <a:r>
              <a:rPr lang="en-US" sz="2000" b="1" dirty="0" err="1">
                <a:solidFill>
                  <a:prstClr val="black">
                    <a:lumMod val="95000"/>
                    <a:lumOff val="5000"/>
                  </a:prstClr>
                </a:solidFill>
                <a:latin typeface="#9Slide03 SFU DIN Mittelschrift" panose="00000400000000000000" pitchFamily="2" charset="0"/>
                <a:ea typeface="#9Slide03 Roboto Medium" panose="02000000000000000000" pitchFamily="2" charset="0"/>
                <a:cs typeface="Arial" panose="020B0604020202020204" pitchFamily="34" charset="0"/>
              </a:rPr>
              <a:t>mùa</a:t>
            </a:r>
            <a:r>
              <a:rPr lang="en-US" sz="2000" b="1" dirty="0">
                <a:solidFill>
                  <a:prstClr val="black">
                    <a:lumMod val="95000"/>
                    <a:lumOff val="5000"/>
                  </a:prstClr>
                </a:solidFill>
                <a:latin typeface="#9Slide03 SFU DIN Mittelschrift" panose="00000400000000000000" pitchFamily="2" charset="0"/>
                <a:ea typeface="#9Slide03 Roboto Medium" panose="02000000000000000000" pitchFamily="2" charset="0"/>
                <a:cs typeface="Arial" panose="020B0604020202020204" pitchFamily="34" charset="0"/>
              </a:rPr>
              <a:t> </a:t>
            </a:r>
            <a:r>
              <a:rPr lang="en-US" sz="2000" b="1" dirty="0" err="1">
                <a:solidFill>
                  <a:prstClr val="black">
                    <a:lumMod val="95000"/>
                    <a:lumOff val="5000"/>
                  </a:prstClr>
                </a:solidFill>
                <a:latin typeface="#9Slide03 SFU DIN Mittelschrift" panose="00000400000000000000" pitchFamily="2" charset="0"/>
                <a:ea typeface="#9Slide03 Roboto Medium" panose="02000000000000000000" pitchFamily="2" charset="0"/>
                <a:cs typeface="Arial" panose="020B0604020202020204" pitchFamily="34" charset="0"/>
              </a:rPr>
              <a:t>đông</a:t>
            </a:r>
            <a:r>
              <a:rPr lang="en-US" sz="2000" b="1" dirty="0">
                <a:solidFill>
                  <a:prstClr val="black">
                    <a:lumMod val="95000"/>
                    <a:lumOff val="5000"/>
                  </a:prstClr>
                </a:solidFill>
                <a:latin typeface="#9Slide03 SFU DIN Mittelschrift" panose="00000400000000000000" pitchFamily="2" charset="0"/>
                <a:ea typeface="#9Slide03 Roboto Medium" panose="02000000000000000000" pitchFamily="2" charset="0"/>
                <a:cs typeface="Arial" panose="020B0604020202020204" pitchFamily="34" charset="0"/>
              </a:rPr>
              <a:t> (</a:t>
            </a:r>
            <a:r>
              <a:rPr lang="en-US" sz="2000" b="1" dirty="0" err="1">
                <a:solidFill>
                  <a:prstClr val="black">
                    <a:lumMod val="95000"/>
                    <a:lumOff val="5000"/>
                  </a:prstClr>
                </a:solidFill>
                <a:latin typeface="#9Slide03 SFU DIN Mittelschrift" panose="00000400000000000000" pitchFamily="2" charset="0"/>
                <a:ea typeface="#9Slide03 Roboto Medium" panose="02000000000000000000" pitchFamily="2" charset="0"/>
                <a:cs typeface="Arial" panose="020B0604020202020204" pitchFamily="34" charset="0"/>
              </a:rPr>
              <a:t>Liên</a:t>
            </a:r>
            <a:r>
              <a:rPr lang="en-US" sz="2000" b="1" dirty="0">
                <a:solidFill>
                  <a:prstClr val="black">
                    <a:lumMod val="95000"/>
                    <a:lumOff val="5000"/>
                  </a:prstClr>
                </a:solidFill>
                <a:latin typeface="#9Slide03 SFU DIN Mittelschrift" panose="00000400000000000000" pitchFamily="2" charset="0"/>
                <a:ea typeface="#9Slide03 Roboto Medium" panose="02000000000000000000" pitchFamily="2" charset="0"/>
                <a:cs typeface="Arial" panose="020B0604020202020204" pitchFamily="34" charset="0"/>
              </a:rPr>
              <a:t> Bang Nga)</a:t>
            </a:r>
          </a:p>
        </p:txBody>
      </p:sp>
      <p:sp>
        <p:nvSpPr>
          <p:cNvPr id="29" name="Rectangle 28"/>
          <p:cNvSpPr/>
          <p:nvPr/>
        </p:nvSpPr>
        <p:spPr>
          <a:xfrm>
            <a:off x="7734993" y="5959449"/>
            <a:ext cx="4327052" cy="892552"/>
          </a:xfrm>
          <a:prstGeom prst="rect">
            <a:avLst/>
          </a:prstGeom>
        </p:spPr>
        <p:txBody>
          <a:bodyPr wrap="square">
            <a:spAutoFit/>
          </a:bodyPr>
          <a:lstStyle/>
          <a:p>
            <a:pPr algn="ctr">
              <a:lnSpc>
                <a:spcPct val="130000"/>
              </a:lnSpc>
              <a:defRPr/>
            </a:pPr>
            <a:r>
              <a:rPr lang="en-US" sz="2000" b="1" dirty="0">
                <a:solidFill>
                  <a:prstClr val="black">
                    <a:lumMod val="95000"/>
                    <a:lumOff val="5000"/>
                  </a:prstClr>
                </a:solidFill>
                <a:latin typeface="#9Slide03 SFU DIN Mittelschrift" panose="00000400000000000000" pitchFamily="2" charset="0"/>
                <a:ea typeface="#9Slide03 Roboto Medium" panose="02000000000000000000" pitchFamily="2" charset="0"/>
              </a:rPr>
              <a:t>V</a:t>
            </a:r>
            <a:r>
              <a:rPr lang="vi-VN" sz="2000" b="1" dirty="0">
                <a:solidFill>
                  <a:prstClr val="black">
                    <a:lumMod val="95000"/>
                    <a:lumOff val="5000"/>
                  </a:prstClr>
                </a:solidFill>
                <a:latin typeface="#9Slide03 SFU DIN Mittelschrift" panose="00000400000000000000" pitchFamily="2" charset="0"/>
                <a:ea typeface="#9Slide03 Roboto Medium" panose="02000000000000000000" pitchFamily="2" charset="0"/>
              </a:rPr>
              <a:t>ườn hoa Keukenhof - vườn hoa lớn nhất thế giới</a:t>
            </a:r>
            <a:r>
              <a:rPr lang="en-US" sz="2000" b="1" dirty="0">
                <a:solidFill>
                  <a:prstClr val="black">
                    <a:lumMod val="95000"/>
                    <a:lumOff val="5000"/>
                  </a:prstClr>
                </a:solidFill>
                <a:latin typeface="#9Slide03 SFU DIN Mittelschrift" panose="00000400000000000000" pitchFamily="2" charset="0"/>
                <a:ea typeface="#9Slide03 Roboto Medium" panose="02000000000000000000" pitchFamily="2" charset="0"/>
                <a:cs typeface="Arial" panose="020B0604020202020204" pitchFamily="34" charset="0"/>
              </a:rPr>
              <a:t> (Hà Lan)</a:t>
            </a:r>
          </a:p>
        </p:txBody>
      </p:sp>
    </p:spTree>
    <p:extLst>
      <p:ext uri="{BB962C8B-B14F-4D97-AF65-F5344CB8AC3E}">
        <p14:creationId xmlns:p14="http://schemas.microsoft.com/office/powerpoint/2010/main" val="4017601969"/>
      </p:ext>
    </p:extLst>
  </p:cSld>
  <p:clrMapOvr>
    <a:masterClrMapping/>
  </p:clrMapOvr>
</p:sld>
</file>

<file path=ppt/theme/theme1.xml><?xml version="1.0" encoding="utf-8"?>
<a:theme xmlns:a="http://schemas.openxmlformats.org/drawingml/2006/main" name="Science Subject for Elementary - 3rd Grade: Oxygen Cycle by Slidego">
  <a:themeElements>
    <a:clrScheme name="Simple Light">
      <a:dk1>
        <a:srgbClr val="FFFFFF"/>
      </a:dk1>
      <a:lt1>
        <a:srgbClr val="4B4B4B"/>
      </a:lt1>
      <a:dk2>
        <a:srgbClr val="B9EBFF"/>
      </a:dk2>
      <a:lt2>
        <a:srgbClr val="3A87DB"/>
      </a:lt2>
      <a:accent1>
        <a:srgbClr val="FFF797"/>
      </a:accent1>
      <a:accent2>
        <a:srgbClr val="EF9067"/>
      </a:accent2>
      <a:accent3>
        <a:srgbClr val="F27281"/>
      </a:accent3>
      <a:accent4>
        <a:srgbClr val="B2C654"/>
      </a:accent4>
      <a:accent5>
        <a:srgbClr val="67C787"/>
      </a:accent5>
      <a:accent6>
        <a:srgbClr val="006854"/>
      </a:accent6>
      <a:hlink>
        <a:srgbClr val="4B4B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65000"/>
                <a:lumOff val="35000"/>
              </a:schemeClr>
            </a:solidFill>
          </a:defRPr>
        </a:defPPr>
      </a:lstStyle>
    </a:txDef>
  </a:objectDefaults>
  <a:extraClrSchemeLst/>
  <a:extLst>
    <a:ext uri="{05A4C25C-085E-4340-85A3-A5531E510DB2}">
      <thm15:themeFamily xmlns:thm15="http://schemas.microsoft.com/office/thememl/2012/main" name="Presentation1" id="{ABCEAB43-D0D7-4CF3-BB87-045FC54A0432}" vid="{AAA82C10-2E41-4E3F-88C3-1263FA24689F}"/>
    </a:ext>
  </a:extLst>
</a:theme>
</file>

<file path=ppt/theme/theme3.xml><?xml version="1.0" encoding="utf-8"?>
<a:theme xmlns:a="http://schemas.openxmlformats.org/drawingml/2006/main" name="2_Science Subject for Elementary - 3rd Grade: Oxygen Cycle by Slidego">
  <a:themeElements>
    <a:clrScheme name="Simple Light">
      <a:dk1>
        <a:srgbClr val="FFFFFF"/>
      </a:dk1>
      <a:lt1>
        <a:srgbClr val="4B4B4B"/>
      </a:lt1>
      <a:dk2>
        <a:srgbClr val="B9EBFF"/>
      </a:dk2>
      <a:lt2>
        <a:srgbClr val="3A87DB"/>
      </a:lt2>
      <a:accent1>
        <a:srgbClr val="FFF797"/>
      </a:accent1>
      <a:accent2>
        <a:srgbClr val="EF9067"/>
      </a:accent2>
      <a:accent3>
        <a:srgbClr val="F27281"/>
      </a:accent3>
      <a:accent4>
        <a:srgbClr val="B2C654"/>
      </a:accent4>
      <a:accent5>
        <a:srgbClr val="67C787"/>
      </a:accent5>
      <a:accent6>
        <a:srgbClr val="006854"/>
      </a:accent6>
      <a:hlink>
        <a:srgbClr val="4B4B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2871</TotalTime>
  <Words>2805</Words>
  <Application>Microsoft Macintosh PowerPoint</Application>
  <PresentationFormat>Widescreen</PresentationFormat>
  <Paragraphs>281</Paragraphs>
  <Slides>53</Slides>
  <Notes>18</Notes>
  <HiddenSlides>0</HiddenSlides>
  <MMClips>1</MMClips>
  <ScaleCrop>false</ScaleCrop>
  <HeadingPairs>
    <vt:vector size="6" baseType="variant">
      <vt:variant>
        <vt:lpstr>Fonts Used</vt:lpstr>
      </vt:variant>
      <vt:variant>
        <vt:i4>23</vt:i4>
      </vt:variant>
      <vt:variant>
        <vt:lpstr>Theme</vt:lpstr>
      </vt:variant>
      <vt:variant>
        <vt:i4>3</vt:i4>
      </vt:variant>
      <vt:variant>
        <vt:lpstr>Slide Titles</vt:lpstr>
      </vt:variant>
      <vt:variant>
        <vt:i4>53</vt:i4>
      </vt:variant>
    </vt:vector>
  </HeadingPairs>
  <TitlesOfParts>
    <vt:vector size="79" baseType="lpstr">
      <vt:lpstr>Arial</vt:lpstr>
      <vt:lpstr>#9Slide03 SFU DIN Mittelschrift</vt:lpstr>
      <vt:lpstr>Roboto</vt:lpstr>
      <vt:lpstr>#9Slide03 SFU DIN Mittelschriftư</vt:lpstr>
      <vt:lpstr>Symbol</vt:lpstr>
      <vt:lpstr>#9Slide03 IcielPanton Black</vt:lpstr>
      <vt:lpstr>#9Slide02 Tieu de dai</vt:lpstr>
      <vt:lpstr>#9Slide03 Roboto Medium</vt:lpstr>
      <vt:lpstr>#9Slide05 Braxton Regular</vt:lpstr>
      <vt:lpstr>#9Slide05 Israquella</vt:lpstr>
      <vt:lpstr>Comfortaa</vt:lpstr>
      <vt:lpstr>Raleway</vt:lpstr>
      <vt:lpstr>Times New Roman</vt:lpstr>
      <vt:lpstr>Calibri</vt:lpstr>
      <vt:lpstr>Courier New</vt:lpstr>
      <vt:lpstr>Wingdings</vt:lpstr>
      <vt:lpstr>#9Slide03 Roboto</vt:lpstr>
      <vt:lpstr>PT Sans</vt:lpstr>
      <vt:lpstr>#9Slide02 Noi dung dai</vt:lpstr>
      <vt:lpstr>#9Slide05 Great Vibes</vt:lpstr>
      <vt:lpstr>Fredoka One</vt:lpstr>
      <vt:lpstr>Jura Medium</vt:lpstr>
      <vt:lpstr>Abril Fatface</vt:lpstr>
      <vt:lpstr>Science Subject for Elementary - 3rd Grade: Oxygen Cycle by Slidego</vt:lpstr>
      <vt:lpstr>1_Office Theme</vt:lpstr>
      <vt:lpstr>2_Science Subject for Elementary - 3rd Grade: Oxygen Cycle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vt:lpstr>
      <vt:lpstr>PowerPoint Presentation</vt:lpstr>
      <vt:lpstr>PowerPoint Presentation</vt:lpstr>
      <vt:lpstr>PowerPoint Presentation</vt:lpstr>
      <vt:lpstr>PowerPoint Presentation</vt:lpstr>
      <vt:lpstr>PowerPoint Presentation</vt:lpstr>
      <vt:lpstr>Oxygen diagram</vt:lpstr>
      <vt:lpstr>Oxygen diagram</vt:lpstr>
      <vt:lpstr>PowerPoint Presentation</vt:lpstr>
      <vt:lpstr>PowerPoint Presentation</vt:lpstr>
      <vt:lpstr>PowerPoint Presentation</vt:lpstr>
      <vt:lpstr>PowerPoint Presentation</vt:lpstr>
      <vt:lpstr>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AG Computer</dc:creator>
  <cp:lastModifiedBy>Hải Ngân Đinh</cp:lastModifiedBy>
  <cp:revision>84</cp:revision>
  <dcterms:created xsi:type="dcterms:W3CDTF">2022-06-14T05:51:07Z</dcterms:created>
  <dcterms:modified xsi:type="dcterms:W3CDTF">2024-01-24T10:46:07Z</dcterms:modified>
</cp:coreProperties>
</file>